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88" r:id="rId4"/>
    <p:sldId id="270" r:id="rId5"/>
    <p:sldId id="278" r:id="rId6"/>
    <p:sldId id="279" r:id="rId7"/>
    <p:sldId id="289" r:id="rId8"/>
    <p:sldId id="290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îšľïdé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/>
              <a:t>2022.5.16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/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/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380372" y="1073584"/>
            <a:ext cx="609600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上周完成进度：</a:t>
            </a:r>
            <a:endParaRPr lang="en-US" altLang="zh-C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技术：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编写样品，测试方案，测试报告相关接口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按流程图对委托，合同，样品接口测试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jenkins</a:t>
            </a:r>
            <a:r>
              <a:rPr lang="zh-CN" altLang="en-US" sz="2000" dirty="0"/>
              <a:t>进行</a:t>
            </a:r>
            <a:r>
              <a:rPr lang="en-US" altLang="zh-CN" sz="2000" dirty="0"/>
              <a:t>持续的软件版本发布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编写相关接口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837405" y="1495108"/>
            <a:ext cx="1051560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样品</a:t>
            </a:r>
            <a:endParaRPr lang="en-US" altLang="zh-CN" sz="2000" dirty="0"/>
          </a:p>
          <a:p>
            <a:pPr lvl="1"/>
            <a:r>
              <a:rPr lang="zh-CN" altLang="en-US" sz="2000" dirty="0"/>
              <a:t>客户-创建样品、更新样品、提交样品</a:t>
            </a:r>
            <a:endParaRPr lang="en-US" altLang="zh-CN" sz="2000" dirty="0"/>
          </a:p>
          <a:p>
            <a:pPr lvl="1"/>
            <a:r>
              <a:rPr lang="zh-CN" altLang="en-US" sz="2000" dirty="0"/>
              <a:t>工作人员</a:t>
            </a:r>
            <a:r>
              <a:rPr lang="en-US" altLang="zh-CN" sz="2000" dirty="0"/>
              <a:t>-</a:t>
            </a:r>
            <a:r>
              <a:rPr lang="zh-CN" altLang="en-US" sz="2000" dirty="0"/>
              <a:t>审核样品</a:t>
            </a:r>
            <a:endParaRPr lang="en-US" altLang="zh-CN" sz="2000" dirty="0"/>
          </a:p>
          <a:p>
            <a:r>
              <a:rPr lang="zh-CN" altLang="en-US" sz="2000" dirty="0"/>
              <a:t>测试方案：</a:t>
            </a:r>
            <a:endParaRPr lang="en-US" altLang="zh-CN" sz="2000" dirty="0"/>
          </a:p>
          <a:p>
            <a:pPr lvl="1"/>
            <a:r>
              <a:rPr lang="zh-CN" altLang="en-US" sz="2000" dirty="0"/>
              <a:t>测试部人员</a:t>
            </a:r>
            <a:r>
              <a:rPr lang="en-US" altLang="zh-CN" sz="2000" dirty="0"/>
              <a:t>-</a:t>
            </a:r>
            <a:r>
              <a:rPr lang="zh-CN" altLang="en-US" sz="2000" dirty="0"/>
              <a:t>填写测试方案，提交</a:t>
            </a:r>
            <a:r>
              <a:rPr lang="zh-CN" altLang="en-US" sz="2000"/>
              <a:t>测试方案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质量部人员-审核测试方案，填写测试方案评审表</a:t>
            </a:r>
            <a:endParaRPr lang="en-US" altLang="zh-CN" sz="2000" dirty="0"/>
          </a:p>
          <a:p>
            <a:r>
              <a:rPr lang="zh-CN" altLang="en-US" sz="2200" dirty="0"/>
              <a:t>测试报告：</a:t>
            </a:r>
            <a:endParaRPr lang="en-US" altLang="zh-CN" sz="2200" dirty="0"/>
          </a:p>
          <a:p>
            <a:pPr lvl="1"/>
            <a:r>
              <a:rPr lang="zh-CN" altLang="en-US" sz="2000" dirty="0"/>
              <a:t>测试部人员</a:t>
            </a:r>
            <a:r>
              <a:rPr lang="en-US" altLang="zh-CN" sz="2000" dirty="0"/>
              <a:t>-</a:t>
            </a:r>
            <a:r>
              <a:rPr lang="zh-CN" altLang="en-US" sz="2000" dirty="0"/>
              <a:t>填写测试文档，提交测试文档</a:t>
            </a:r>
            <a:endParaRPr lang="en-US" altLang="zh-CN" sz="2000" dirty="0"/>
          </a:p>
          <a:p>
            <a:pPr lvl="1"/>
            <a:r>
              <a:rPr lang="zh-CN" altLang="en-US" sz="2000" dirty="0"/>
              <a:t>测试部主管</a:t>
            </a:r>
            <a:r>
              <a:rPr lang="en-US" altLang="zh-CN" sz="2000" dirty="0"/>
              <a:t>-</a:t>
            </a:r>
            <a:r>
              <a:rPr lang="zh-CN" altLang="en-US" sz="2000" dirty="0"/>
              <a:t>审核测试文档</a:t>
            </a:r>
            <a:endParaRPr lang="en-US" altLang="zh-CN" sz="2000" dirty="0"/>
          </a:p>
          <a:p>
            <a:pPr lvl="1"/>
            <a:r>
              <a:rPr lang="zh-CN" altLang="en-US" sz="2000" dirty="0"/>
              <a:t>签字人</a:t>
            </a:r>
            <a:r>
              <a:rPr lang="en-US" altLang="zh-CN" sz="2000" dirty="0"/>
              <a:t>-</a:t>
            </a:r>
            <a:r>
              <a:rPr lang="zh-CN" altLang="en-US" sz="2000" dirty="0"/>
              <a:t>签字人签字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4770" y="1247775"/>
            <a:ext cx="2697480" cy="4526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流程测试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63549" y="1395152"/>
            <a:ext cx="4533900" cy="4514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通过</a:t>
            </a:r>
            <a:r>
              <a:rPr lang="en-US" altLang="zh-CN" sz="2400" dirty="0" err="1"/>
              <a:t>Apifox</a:t>
            </a:r>
            <a:r>
              <a:rPr lang="zh-CN" altLang="en-US" sz="2400" dirty="0"/>
              <a:t>测试套件按照流程图对进行测试</a:t>
            </a:r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371090"/>
            <a:ext cx="7793990" cy="373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675" y="457200"/>
            <a:ext cx="3063240" cy="5943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147320"/>
            <a:ext cx="8898890" cy="338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663315"/>
            <a:ext cx="10553700" cy="2783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使用</a:t>
            </a:r>
            <a:r>
              <a:rPr lang="en-US" altLang="zh-CN" sz="1800" dirty="0"/>
              <a:t>Jenkins</a:t>
            </a:r>
            <a:r>
              <a:rPr lang="zh-CN" altLang="en-US" sz="1800" dirty="0"/>
              <a:t>部署，代码仓库更新后自动部署，避免人工频繁打包重新部署。</a:t>
            </a:r>
          </a:p>
          <a:p>
            <a:endParaRPr lang="zh-CN" altLang="en-US" sz="1800" dirty="0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69925" y="2000250"/>
            <a:ext cx="10499090" cy="44469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1527810"/>
            <a:ext cx="6400800" cy="3680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think-cell Slide" r:id="rId4" imgW="9525" imgH="9525" progId="TCLayout.ActiveDocument.1">
                  <p:embed/>
                </p:oleObj>
              </mc:Choice>
              <mc:Fallback>
                <p:oleObj name="think-cell Slide" r:id="rId4" imgW="9525" imgH="9525" progId="TCLayout.ActiveDocument.1">
                  <p:embed/>
                  <p:pic>
                    <p:nvPicPr>
                      <p:cNvPr id="0" name="ïṩḻiḓé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424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</TotalTime>
  <Words>149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Roboto</vt:lpstr>
      <vt:lpstr>等线</vt:lpstr>
      <vt:lpstr>宋体</vt:lpstr>
      <vt:lpstr>微软雅黑</vt:lpstr>
      <vt:lpstr>Arial</vt:lpstr>
      <vt:lpstr>Calibri</vt:lpstr>
      <vt:lpstr>主题5</vt:lpstr>
      <vt:lpstr>think-cell Slide</vt:lpstr>
      <vt:lpstr>B组软件工程综合实验汇报</vt:lpstr>
      <vt:lpstr>PowerPoint 演示文稿</vt:lpstr>
      <vt:lpstr>编写相关接口</vt:lpstr>
      <vt:lpstr>流程测试</vt:lpstr>
      <vt:lpstr>PowerPoint 演示文稿</vt:lpstr>
      <vt:lpstr>Jenkins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1348288404@qq.com</cp:lastModifiedBy>
  <cp:revision>31</cp:revision>
  <cp:lastPrinted>2019-06-05T16:00:00Z</cp:lastPrinted>
  <dcterms:created xsi:type="dcterms:W3CDTF">2019-06-05T16:00:00Z</dcterms:created>
  <dcterms:modified xsi:type="dcterms:W3CDTF">2022-05-15T14:26:42Z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4C38DB5B8BFD4F078AA3E904E8D71960</vt:lpwstr>
  </property>
  <property fmtid="{D5CDD505-2E9C-101B-9397-08002B2CF9AE}" pid="4" name="KSOProductBuildVer">
    <vt:lpwstr>2052-11.1.0.11365</vt:lpwstr>
  </property>
</Properties>
</file>