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61" r:id="rId4"/>
    <p:sldId id="288" r:id="rId5"/>
    <p:sldId id="270" r:id="rId6"/>
    <p:sldId id="279" r:id="rId7"/>
    <p:sldId id="289" r:id="rId8"/>
    <p:sldId id="290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10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>
            <a:fillRect/>
          </a:stretch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îšľïdé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>
                <a:solidFill>
                  <a:srgbClr val="D1E1EB"/>
                </a:solidFill>
              </a:rPr>
              <a:t>REPORT OF SOFTWARE ENGINEERING PROJECT</a:t>
            </a:r>
            <a:endParaRPr lang="en-US" altLang="zh-CN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组软件工程综合实验汇报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6321925" y="6176789"/>
            <a:ext cx="2565401" cy="245363"/>
          </a:xfrm>
        </p:spPr>
        <p:txBody>
          <a:bodyPr/>
          <a:lstStyle/>
          <a:p>
            <a:r>
              <a:rPr lang="en-US" altLang="zh-CN" sz="2000"/>
              <a:t>2022.5.23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/>
          <p:cNvGrpSpPr/>
          <p:nvPr/>
        </p:nvGrpSpPr>
        <p:grpSpPr>
          <a:xfrm>
            <a:off x="747757" y="171096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/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606432" y="1266624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r>
              <a:rPr lang="zh-CN" altLang="en-US" sz="2000" dirty="0"/>
              <a:t>上周完成进度：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技术：</a:t>
            </a:r>
            <a:endParaRPr lang="en-US" altLang="zh-CN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编写单元测试</a:t>
            </a:r>
            <a:endParaRPr lang="en-US" altLang="zh-CN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编写接口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í$ļiḋe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技术</a:t>
            </a:r>
            <a:endParaRPr lang="zh-CN" altLang="en-US" dirty="0"/>
          </a:p>
        </p:txBody>
      </p:sp>
      <p:sp>
        <p:nvSpPr>
          <p:cNvPr id="8" name="ïŝľîḓe"/>
          <p:cNvSpPr txBox="1"/>
          <p:nvPr/>
        </p:nvSpPr>
        <p:spPr>
          <a:xfrm>
            <a:off x="1428307" y="31045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编写单元测试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3124200"/>
            <a:ext cx="10111740" cy="3116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0895" y="1615440"/>
            <a:ext cx="6073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编写委托，合同，样品，测试报告单元测试。</a:t>
            </a:r>
          </a:p>
          <a:p>
            <a:r>
              <a:rPr lang="zh-CN" altLang="en-US" dirty="0"/>
              <a:t>如委托中，对委托的增删改查以及流程中的状态进行测试。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63549" y="1395152"/>
            <a:ext cx="4533900" cy="4514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通过</a:t>
            </a:r>
            <a:r>
              <a:rPr lang="en-US" altLang="zh-CN" sz="2400" dirty="0"/>
              <a:t>Mockito</a:t>
            </a:r>
            <a:r>
              <a:rPr lang="zh-CN" altLang="en-US" sz="2400" dirty="0"/>
              <a:t>提供的</a:t>
            </a:r>
            <a:r>
              <a:rPr lang="en-US" altLang="zh-CN" sz="2400" dirty="0"/>
              <a:t>Mock</a:t>
            </a:r>
            <a:r>
              <a:rPr lang="zh-CN" altLang="en-US" sz="2400" dirty="0"/>
              <a:t>框架虚拟出外部依赖完成测试。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" y="2672715"/>
            <a:ext cx="4251960" cy="1958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00" y="1395095"/>
            <a:ext cx="3787140" cy="384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编写接口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544829" y="1378006"/>
            <a:ext cx="9221342" cy="4863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228FD-0392-4DE0-84A0-039A32E0641F}"/>
              </a:ext>
            </a:extLst>
          </p:cNvPr>
          <p:cNvSpPr txBox="1"/>
          <p:nvPr/>
        </p:nvSpPr>
        <p:spPr>
          <a:xfrm>
            <a:off x="463549" y="1395152"/>
            <a:ext cx="4533900" cy="4863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用户个人中心：</a:t>
            </a:r>
            <a:endParaRPr lang="en-US" altLang="zh-CN" sz="2400" dirty="0"/>
          </a:p>
          <a:p>
            <a:pPr lvl="1"/>
            <a:r>
              <a:rPr lang="zh-CN" altLang="en-US" sz="2200" dirty="0"/>
              <a:t>修改个人资料</a:t>
            </a:r>
            <a:endParaRPr lang="en-US" altLang="zh-CN" sz="2200" dirty="0"/>
          </a:p>
          <a:p>
            <a:r>
              <a:rPr lang="zh-CN" altLang="en-US" sz="2400" dirty="0"/>
              <a:t>用户管理：</a:t>
            </a:r>
            <a:endParaRPr lang="en-US" altLang="zh-CN" sz="2400" dirty="0"/>
          </a:p>
          <a:p>
            <a:pPr lvl="1"/>
            <a:r>
              <a:rPr lang="zh-CN" altLang="en-US" sz="2200" dirty="0"/>
              <a:t>增删查改</a:t>
            </a:r>
            <a:endParaRPr lang="en-US" altLang="zh-CN" sz="2200" dirty="0"/>
          </a:p>
          <a:p>
            <a:r>
              <a:rPr lang="zh-CN" altLang="en-US" sz="2400" dirty="0"/>
              <a:t>角色管理：</a:t>
            </a:r>
            <a:endParaRPr lang="en-US" altLang="zh-CN" sz="2400" dirty="0"/>
          </a:p>
          <a:p>
            <a:pPr lvl="1"/>
            <a:r>
              <a:rPr lang="zh-CN" altLang="en-US" sz="2200" dirty="0"/>
              <a:t>增删查改</a:t>
            </a:r>
            <a:endParaRPr lang="en-US" altLang="zh-CN" sz="2200" dirty="0"/>
          </a:p>
          <a:p>
            <a:r>
              <a:rPr lang="zh-CN" altLang="en-US" sz="2400" dirty="0"/>
              <a:t>菜单管理：</a:t>
            </a:r>
            <a:endParaRPr lang="en-US" altLang="zh-CN" sz="2400" dirty="0"/>
          </a:p>
          <a:p>
            <a:pPr lvl="1"/>
            <a:r>
              <a:rPr lang="zh-CN" altLang="en-US" sz="2200" dirty="0"/>
              <a:t>增删查改</a:t>
            </a:r>
            <a:endParaRPr lang="en-US" altLang="zh-CN" sz="2200" dirty="0"/>
          </a:p>
          <a:p>
            <a:r>
              <a:rPr lang="zh-CN" altLang="en-US" sz="2400" dirty="0"/>
              <a:t>权限管理：</a:t>
            </a:r>
            <a:endParaRPr lang="en-US" altLang="zh-CN" sz="2400" dirty="0"/>
          </a:p>
          <a:p>
            <a:pPr lvl="1"/>
            <a:r>
              <a:rPr lang="zh-CN" altLang="en-US" sz="2200" dirty="0"/>
              <a:t>为用户分配角色</a:t>
            </a:r>
            <a:endParaRPr lang="en-US" altLang="zh-CN" sz="2200" dirty="0"/>
          </a:p>
          <a:p>
            <a:pPr lvl="1"/>
            <a:r>
              <a:rPr lang="zh-CN" altLang="en-US" sz="2200" dirty="0"/>
              <a:t>为角色分配菜单</a:t>
            </a:r>
            <a:endParaRPr lang="en-US" altLang="zh-CN" sz="2200" dirty="0"/>
          </a:p>
          <a:p>
            <a:pPr lvl="1"/>
            <a:r>
              <a:rPr lang="zh-CN" altLang="en-US" sz="2200" dirty="0"/>
              <a:t>查询角色菜单</a:t>
            </a:r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3E9AE5-D966-45D1-B053-85FA921C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75" y="1395152"/>
            <a:ext cx="3438095" cy="16190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本周开发记录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" y="1746885"/>
            <a:ext cx="6804660" cy="3566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think-cell Slide" r:id="rId4" imgW="9525" imgH="9525" progId="TCLayout.ActiveDocument.1">
                  <p:embed/>
                </p:oleObj>
              </mc:Choice>
              <mc:Fallback>
                <p:oleObj name="think-cell Slide" r:id="rId4" imgW="9525" imgH="9525" progId="TCLayout.ActiveDocument.1">
                  <p:embed/>
                  <p:pic>
                    <p:nvPicPr>
                      <p:cNvPr id="0" name="ïṩḻiḓé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  <p:tag name="COMMONDATA" val="eyJoZGlkIjoiMTgxNTA1MWUzZmQ2NjU2YWIzNWNlMWIxMzYwZjJjZ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36</TotalTime>
  <Words>120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Roboto</vt:lpstr>
      <vt:lpstr>等线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B组软件工程综合实验汇报</vt:lpstr>
      <vt:lpstr>PowerPoint 演示文稿</vt:lpstr>
      <vt:lpstr>技术</vt:lpstr>
      <vt:lpstr>编写单元测试</vt:lpstr>
      <vt:lpstr>单元测试</vt:lpstr>
      <vt:lpstr>编写接口</vt:lpstr>
      <vt:lpstr>本周开发记录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1348288404@qq.com</cp:lastModifiedBy>
  <cp:revision>23</cp:revision>
  <cp:lastPrinted>2019-06-05T16:00:00Z</cp:lastPrinted>
  <dcterms:created xsi:type="dcterms:W3CDTF">2019-06-05T16:00:00Z</dcterms:created>
  <dcterms:modified xsi:type="dcterms:W3CDTF">2022-05-22T05:23:46Z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4C38DB5B8BFD4F078AA3E904E8D71960</vt:lpwstr>
  </property>
  <property fmtid="{D5CDD505-2E9C-101B-9397-08002B2CF9AE}" pid="4" name="KSOProductBuildVer">
    <vt:lpwstr>2052-11.1.0.11365</vt:lpwstr>
  </property>
</Properties>
</file>