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290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šľïd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/>
              <a:t>2022.5.9</a:t>
            </a:r>
            <a:endParaRPr lang="en-US" altLang="zh-CN" sz="2000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代码重构</a:t>
            </a: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98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E210E1A-0AD0-4994-BD42-2233EDBF1676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7" lvl="1" indent="0">
              <a:buNone/>
            </a:pPr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</p:txBody>
      </p:sp>
      <p:sp>
        <p:nvSpPr>
          <p:cNvPr id="5" name="ïṣ1îḑe">
            <a:extLst>
              <a:ext uri="{FF2B5EF4-FFF2-40B4-BE49-F238E27FC236}">
                <a16:creationId xmlns:a16="http://schemas.microsoft.com/office/drawing/2014/main" id="{996AA75B-C4DF-4CDE-A51F-EEDCF33D15E2}"/>
              </a:ext>
            </a:extLst>
          </p:cNvPr>
          <p:cNvSpPr txBox="1">
            <a:spLocks/>
          </p:cNvSpPr>
          <p:nvPr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代码重构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A03F8DB-CF5C-42C8-9DBB-C00A5F5228EE}"/>
              </a:ext>
            </a:extLst>
          </p:cNvPr>
          <p:cNvSpPr txBox="1">
            <a:spLocks/>
          </p:cNvSpPr>
          <p:nvPr/>
        </p:nvSpPr>
        <p:spPr>
          <a:xfrm>
            <a:off x="625474" y="15297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委托：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两重审核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报价单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文档评审表</a:t>
            </a:r>
            <a:endParaRPr lang="en-US" altLang="zh-CN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合同：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双方签订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上传电子档</a:t>
            </a:r>
            <a:endParaRPr lang="en-US" altLang="zh-CN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数据表及业务流程重构程度较大，未完全编写完毕</a:t>
            </a:r>
            <a:endParaRPr lang="en-US" altLang="zh-CN" sz="2400" dirty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84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ïṩḻiḓ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257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A315-024E-7D13-7D74-2991BD983A70}"/>
              </a:ext>
            </a:extLst>
          </p:cNvPr>
          <p:cNvSpPr txBox="1"/>
          <p:nvPr/>
        </p:nvSpPr>
        <p:spPr>
          <a:xfrm>
            <a:off x="3380372" y="178080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流程细化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数据表结构重构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代码重构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流程细化</a:t>
            </a: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74144E-1753-4FCE-9833-F066B129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193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7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74144E-1753-4FCE-9833-F066B129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01"/>
            <a:ext cx="12191999" cy="193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74144E-1753-4FCE-9833-F066B129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50312"/>
            <a:ext cx="12191999" cy="193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74144E-1753-4FCE-9833-F066B129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15047"/>
            <a:ext cx="12191999" cy="193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5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数据表结构重构</a:t>
            </a: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87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ṣ1îḑe">
            <a:extLst>
              <a:ext uri="{FF2B5EF4-FFF2-40B4-BE49-F238E27FC236}">
                <a16:creationId xmlns:a16="http://schemas.microsoft.com/office/drawing/2014/main" id="{812C5D07-E498-416B-810F-7BFB62B8D477}"/>
              </a:ext>
            </a:extLst>
          </p:cNvPr>
          <p:cNvSpPr txBox="1">
            <a:spLocks/>
          </p:cNvSpPr>
          <p:nvPr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数据表结构重构（增加的内容）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0D7B8E-A72F-4A02-A877-41D4D68317E4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委托：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市场部，市场部两重审核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报价单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文档评审表</a:t>
            </a:r>
            <a:endParaRPr lang="en-US" altLang="zh-CN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合同：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市场部人员编写合同草稿</a:t>
            </a:r>
            <a:endParaRPr lang="en-US" altLang="zh-CN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测试方案：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测试方案评审表</a:t>
            </a:r>
            <a:endParaRPr lang="en-US" altLang="zh-CN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测试报告：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测试部主管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签字人</a:t>
            </a:r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  <a:p>
            <a:pPr lvl="1"/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50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226</TotalTime>
  <Words>108</Words>
  <Application>Microsoft Office PowerPoint</Application>
  <PresentationFormat>宽屏</PresentationFormat>
  <Paragraphs>37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Roboto</vt:lpstr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B组软件工程综合实验汇报</vt:lpstr>
      <vt:lpstr>PowerPoint 演示文稿</vt:lpstr>
      <vt:lpstr>流程细化</vt:lpstr>
      <vt:lpstr>PowerPoint 演示文稿</vt:lpstr>
      <vt:lpstr>PowerPoint 演示文稿</vt:lpstr>
      <vt:lpstr>PowerPoint 演示文稿</vt:lpstr>
      <vt:lpstr>PowerPoint 演示文稿</vt:lpstr>
      <vt:lpstr>数据表结构重构</vt:lpstr>
      <vt:lpstr>PowerPoint 演示文稿</vt:lpstr>
      <vt:lpstr>代码重构</vt:lpstr>
      <vt:lpstr>PowerPoint 演示文稿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1348288404@qq.com</cp:lastModifiedBy>
  <cp:revision>54</cp:revision>
  <cp:lastPrinted>2019-06-05T16:00:00Z</cp:lastPrinted>
  <dcterms:created xsi:type="dcterms:W3CDTF">2019-06-05T16:00:00Z</dcterms:created>
  <dcterms:modified xsi:type="dcterms:W3CDTF">2022-05-09T04:42:33Z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