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  <p:sldMasterId id="2147483674" r:id="rId4"/>
  </p:sldMasterIdLst>
  <p:notesMasterIdLst>
    <p:notesMasterId r:id="rId14"/>
  </p:notesMasterIdLst>
  <p:handoutMasterIdLst>
    <p:handoutMasterId r:id="rId15"/>
  </p:handoutMasterIdLst>
  <p:sldIdLst>
    <p:sldId id="308" r:id="rId5"/>
    <p:sldId id="309" r:id="rId6"/>
    <p:sldId id="301" r:id="rId7"/>
    <p:sldId id="303" r:id="rId8"/>
    <p:sldId id="304" r:id="rId9"/>
    <p:sldId id="305" r:id="rId10"/>
    <p:sldId id="311" r:id="rId11"/>
    <p:sldId id="306" r:id="rId12"/>
    <p:sldId id="307" r:id="rId13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96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6.jpe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3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3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3.jpeg"/><Relationship Id="rId2" Type="http://schemas.openxmlformats.org/officeDocument/2006/relationships/tags" Target="../tags/tag28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3.jpeg"/><Relationship Id="rId2" Type="http://schemas.openxmlformats.org/officeDocument/2006/relationships/tags" Target="../tags/tag36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3.jpeg"/><Relationship Id="rId2" Type="http://schemas.openxmlformats.org/officeDocument/2006/relationships/tags" Target="../tags/tag44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3.jpeg"/><Relationship Id="rId2" Type="http://schemas.openxmlformats.org/officeDocument/2006/relationships/tags" Target="../tags/tag5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3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76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79.xml"/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tags" Target="../tags/tag78.xml"/><Relationship Id="rId4" Type="http://schemas.openxmlformats.org/officeDocument/2006/relationships/image" Target="../media/image4.svg"/><Relationship Id="rId3" Type="http://schemas.openxmlformats.org/officeDocument/2006/relationships/image" Target="../media/image10.png"/><Relationship Id="rId2" Type="http://schemas.openxmlformats.org/officeDocument/2006/relationships/tags" Target="../tags/tag77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83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85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tags" Target="../tags/tag87.xml"/><Relationship Id="rId4" Type="http://schemas.openxmlformats.org/officeDocument/2006/relationships/image" Target="../media/image4.svg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89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91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7.png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tags" Target="../tags/tag98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tags" Target="../tags/tag97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05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13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31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40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image" Target="../media/image3.svg"/><Relationship Id="rId7" Type="http://schemas.openxmlformats.org/officeDocument/2006/relationships/image" Target="../media/image9.png"/><Relationship Id="rId6" Type="http://schemas.openxmlformats.org/officeDocument/2006/relationships/tags" Target="../tags/tag151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汉仪粗简黑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charset="0"/>
                <a:cs typeface="汉仪粗黑 简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652270" y="2505670"/>
            <a:ext cx="5726039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7954201" y="2505670"/>
            <a:ext cx="2588133" cy="1119230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37341"/>
            <a:ext cx="3235350" cy="3183307"/>
          </a:xfrm>
          <a:prstGeom prst="rect">
            <a:avLst/>
          </a:prstGeom>
        </p:spPr>
      </p:pic>
      <p:pic>
        <p:nvPicPr>
          <p:cNvPr id="2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69742"/>
            <a:ext cx="4389120" cy="4318517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652270" y="4509067"/>
            <a:ext cx="8890064" cy="73796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52270" y="1610965"/>
            <a:ext cx="8889429" cy="2625052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charset="0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845585" y="2717106"/>
            <a:ext cx="3898366" cy="836235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400" b="1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2" Type="http://schemas.openxmlformats.org/officeDocument/2006/relationships/theme" Target="../theme/theme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slideLayout" Target="../slideLayouts/slideLayout8.xml"/><Relationship Id="rId19" Type="http://schemas.openxmlformats.org/officeDocument/2006/relationships/tags" Target="../tags/tag69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2" Type="http://schemas.openxmlformats.org/officeDocument/2006/relationships/theme" Target="../theme/theme3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26.xml"/><Relationship Id="rId19" Type="http://schemas.openxmlformats.org/officeDocument/2006/relationships/tags" Target="../tags/tag157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16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3.jpeg"/><Relationship Id="rId1" Type="http://schemas.openxmlformats.org/officeDocument/2006/relationships/tags" Target="../tags/tag17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81.xml"/><Relationship Id="rId4" Type="http://schemas.openxmlformats.org/officeDocument/2006/relationships/image" Target="../media/image12.png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tags" Target="../tags/tag17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8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183.xml"/><Relationship Id="rId2" Type="http://schemas.openxmlformats.org/officeDocument/2006/relationships/image" Target="../media/image3.jpeg"/><Relationship Id="rId1" Type="http://schemas.openxmlformats.org/officeDocument/2006/relationships/tags" Target="../tags/tag18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87.xml"/><Relationship Id="rId4" Type="http://schemas.openxmlformats.org/officeDocument/2006/relationships/image" Target="../media/image15.png"/><Relationship Id="rId3" Type="http://schemas.openxmlformats.org/officeDocument/2006/relationships/tags" Target="../tags/tag186.xml"/><Relationship Id="rId2" Type="http://schemas.openxmlformats.org/officeDocument/2006/relationships/image" Target="../media/image3.jpeg"/><Relationship Id="rId1" Type="http://schemas.openxmlformats.org/officeDocument/2006/relationships/tags" Target="../tags/tag18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image" Target="../media/image3.jpeg"/><Relationship Id="rId1" Type="http://schemas.openxmlformats.org/officeDocument/2006/relationships/tags" Target="../tags/tag18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3.jpeg"/><Relationship Id="rId1" Type="http://schemas.openxmlformats.org/officeDocument/2006/relationships/tags" Target="../tags/tag19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5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650968" y="2505670"/>
            <a:ext cx="5726039" cy="1846659"/>
          </a:xfrm>
        </p:spPr>
        <p:txBody>
          <a:bodyPr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sz="5200" spc="360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个人汇报</a:t>
            </a:r>
            <a:endParaRPr sz="5200" spc="360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2"/>
            </p:custDataLst>
          </p:nvPr>
        </p:nvSpPr>
        <p:spPr>
          <a:xfrm>
            <a:off x="7952899" y="2505670"/>
            <a:ext cx="2588133" cy="803762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buSzPct val="100000"/>
              <a:buNone/>
            </a:pPr>
            <a:r>
              <a:rPr lang="zh-CN" altLang="en-US" sz="1800" spc="100">
                <a:solidFill>
                  <a:schemeClr val="dk1">
                    <a:lumMod val="65000"/>
                    <a:lumOff val="35000"/>
                  </a:schemeClr>
                </a:solidFill>
              </a:rPr>
              <a:t>蒋梓栩 191220042</a:t>
            </a:r>
            <a:endParaRPr lang="zh-CN" altLang="en-US" sz="1800" spc="1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íṡļiḑè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îšľïdé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2079273" y="2727139"/>
            <a:ext cx="743468" cy="744899"/>
          </a:xfrm>
          <a:prstGeom prst="ellipse">
            <a:avLst/>
          </a:prstGeom>
          <a:noFill/>
          <a:ln w="38100">
            <a:solidFill>
              <a:srgbClr val="32B7CF"/>
            </a:solidFill>
            <a:prstDash val="sysDot"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2B7CF"/>
                </a:solidFill>
              </a:rPr>
              <a:t>1</a:t>
            </a:r>
            <a:endParaRPr lang="zh-CN" altLang="en-US" sz="2400" dirty="0">
              <a:solidFill>
                <a:srgbClr val="32B7CF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7015619" y="2727139"/>
            <a:ext cx="743468" cy="744899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005722" y="2672206"/>
            <a:ext cx="3530926" cy="8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任务</a:t>
            </a:r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清单</a:t>
            </a:r>
            <a:endParaRPr lang="zh-CN" altLang="en-US" sz="22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7922047" y="2672206"/>
            <a:ext cx="3530926" cy="8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代码</a:t>
            </a:r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相关</a:t>
            </a:r>
            <a:endParaRPr lang="zh-CN" altLang="en-US" sz="22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2079273" y="4539049"/>
            <a:ext cx="743468" cy="744899"/>
          </a:xfrm>
          <a:prstGeom prst="ellipse">
            <a:avLst/>
          </a:prstGeom>
          <a:noFill/>
          <a:ln w="38100">
            <a:solidFill>
              <a:srgbClr val="F9C554"/>
            </a:solidFill>
            <a:prstDash val="sysDot"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9C554"/>
                </a:solidFill>
              </a:rPr>
              <a:t>3</a:t>
            </a:r>
            <a:endParaRPr lang="zh-CN" altLang="en-US" sz="2400" dirty="0">
              <a:solidFill>
                <a:srgbClr val="F9C554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7015619" y="4539049"/>
            <a:ext cx="743468" cy="744899"/>
          </a:xfrm>
          <a:prstGeom prst="ellipse">
            <a:avLst/>
          </a:prstGeom>
          <a:noFill/>
          <a:ln w="38100">
            <a:solidFill>
              <a:srgbClr val="4A4A66">
                <a:lumMod val="40000"/>
                <a:lumOff val="60000"/>
              </a:srgbClr>
            </a:solidFill>
            <a:prstDash val="sysDot"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A4A66">
                    <a:lumMod val="40000"/>
                    <a:lumOff val="60000"/>
                  </a:srgbClr>
                </a:solidFill>
              </a:rPr>
              <a:t>4</a:t>
            </a:r>
            <a:endParaRPr lang="zh-CN" altLang="en-US" sz="2400" dirty="0">
              <a:solidFill>
                <a:srgbClr val="4A4A66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005722" y="4484116"/>
            <a:ext cx="3530926" cy="8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遇到的</a:t>
            </a:r>
            <a:r>
              <a:rPr lang="zh-CN" altLang="en-US" sz="2200" dirty="0">
                <a:solidFill>
                  <a:srgbClr val="000000"/>
                </a:solidFill>
                <a:ea typeface="黑体" panose="02010609060101010101" pitchFamily="49" charset="-122"/>
              </a:rPr>
              <a:t>问题</a:t>
            </a:r>
            <a:endParaRPr lang="zh-CN" altLang="en-US" sz="22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922047" y="4484116"/>
            <a:ext cx="3530926" cy="8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00" dirty="0">
                <a:solidFill>
                  <a:srgbClr val="4A4A66"/>
                </a:solidFill>
                <a:ea typeface="黑体" panose="02010609060101010101" pitchFamily="49" charset="-122"/>
              </a:rPr>
              <a:t>感想</a:t>
            </a:r>
            <a:endParaRPr lang="zh-CN" altLang="en-US" sz="2200" dirty="0">
              <a:solidFill>
                <a:srgbClr val="4A4A66"/>
              </a:solidFill>
              <a:ea typeface="黑体" panose="02010609060101010101" pitchFamily="49" charset="-122"/>
            </a:endParaRPr>
          </a:p>
        </p:txBody>
      </p:sp>
      <p:sp>
        <p:nvSpPr>
          <p:cNvPr id="11" name="斜纹 10"/>
          <p:cNvSpPr/>
          <p:nvPr>
            <p:custDataLst>
              <p:tags r:id="rId9"/>
            </p:custDataLst>
          </p:nvPr>
        </p:nvSpPr>
        <p:spPr>
          <a:xfrm>
            <a:off x="0" y="0"/>
            <a:ext cx="3965830" cy="3194080"/>
          </a:xfrm>
          <a:prstGeom prst="diagStripe">
            <a:avLst>
              <a:gd name="adj" fmla="val 62416"/>
            </a:avLst>
          </a:prstGeom>
          <a:solidFill>
            <a:srgbClr val="32B7CF"/>
          </a:solidFill>
          <a:ln>
            <a:noFill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斜纹 13"/>
          <p:cNvSpPr/>
          <p:nvPr>
            <p:custDataLst>
              <p:tags r:id="rId10"/>
            </p:custDataLst>
          </p:nvPr>
        </p:nvSpPr>
        <p:spPr>
          <a:xfrm>
            <a:off x="0" y="683019"/>
            <a:ext cx="1397000" cy="1125144"/>
          </a:xfrm>
          <a:prstGeom prst="diagStripe">
            <a:avLst>
              <a:gd name="adj" fmla="val 62416"/>
            </a:avLst>
          </a:prstGeom>
          <a:solidFill>
            <a:srgbClr val="F9C554"/>
          </a:solidFill>
          <a:ln>
            <a:noFill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斜纹 14"/>
          <p:cNvSpPr/>
          <p:nvPr>
            <p:custDataLst>
              <p:tags r:id="rId11"/>
            </p:custDataLst>
          </p:nvPr>
        </p:nvSpPr>
        <p:spPr>
          <a:xfrm>
            <a:off x="2378167" y="0"/>
            <a:ext cx="1954085" cy="1573820"/>
          </a:xfrm>
          <a:prstGeom prst="diagStripe">
            <a:avLst>
              <a:gd name="adj" fmla="val 93772"/>
            </a:avLst>
          </a:prstGeom>
          <a:solidFill>
            <a:srgbClr val="F3EDD3"/>
          </a:solidFill>
          <a:ln>
            <a:noFill/>
          </a:ln>
        </p:spPr>
        <p:style>
          <a:lnRef idx="2">
            <a:srgbClr val="F3EDD3">
              <a:shade val="50000"/>
            </a:srgbClr>
          </a:lnRef>
          <a:fillRef idx="1">
            <a:srgbClr val="F3EDD3"/>
          </a:fillRef>
          <a:effectRef idx="0">
            <a:srgbClr val="F3EDD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 rot="19269594">
            <a:off x="348206" y="1041652"/>
            <a:ext cx="2038350" cy="90447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dist"/>
            <a:r>
              <a:rPr lang="zh-CN" altLang="en-US" sz="3600" b="1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目录</a:t>
            </a:r>
            <a:endParaRPr lang="zh-CN" altLang="en-US" sz="3600" b="1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任务</a:t>
            </a: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清单</a:t>
            </a:r>
            <a:endParaRPr lang="zh-CN" altLang="en-US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334645" y="1377950"/>
            <a:ext cx="8275955" cy="4514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645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委托，合同，样品，测试方案，测试报告的单元测试。</a:t>
            </a:r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r>
              <a:rPr lang="zh-CN" altLang="en-US" sz="1645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按照流程进行集成测试。委托，合同等相关接口的性能测试。</a:t>
            </a:r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pPr lvl="1"/>
            <a:r>
              <a:rPr lang="zh-CN" altLang="en-US" sz="1645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测试报告，项目汇报的</a:t>
            </a:r>
            <a:r>
              <a:rPr lang="zh-CN" altLang="en-US" sz="1645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编写。</a:t>
            </a:r>
            <a:endParaRPr lang="zh-CN" altLang="en-US" sz="1645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ïṣ1îḑe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代码文件</a:t>
            </a:r>
            <a:endParaRPr lang="zh-CN" altLang="en-US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465454" y="1362132"/>
            <a:ext cx="4533900" cy="4514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后端测试文件共计</a:t>
            </a:r>
            <a:r>
              <a:rPr lang="en-US" altLang="zh-CN" sz="240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2457</a:t>
            </a:r>
            <a:r>
              <a:rPr lang="zh-CN" altLang="en-US" sz="240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行代码</a:t>
            </a:r>
            <a:endParaRPr lang="zh-CN" altLang="en-US" sz="240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endParaRPr lang="zh-CN" altLang="en-US" sz="240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继承框架中</a:t>
            </a:r>
            <a:r>
              <a:rPr lang="zh-CN" altLang="en-US" sz="240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的BaseDbUnitTest.java </a:t>
            </a:r>
            <a:endParaRPr lang="zh-CN" altLang="en-US" sz="240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DelegationServiceImplTest</a:t>
            </a:r>
            <a:endParaRPr lang="en-US" altLang="zh-CN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ContractServicelmplTest</a:t>
            </a:r>
            <a:endParaRPr lang="en-US" altLang="zh-CN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SampleServiceImplTest</a:t>
            </a:r>
            <a:endParaRPr lang="en-US" altLang="zh-CN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SolutionServiceImplTest</a:t>
            </a:r>
            <a:endParaRPr lang="en-US" altLang="zh-CN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ReportServiceImplTest</a:t>
            </a:r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10" y="1737360"/>
            <a:ext cx="5905500" cy="3977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ïṣ1îḑe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相关</a:t>
            </a: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测试</a:t>
            </a:r>
            <a:endParaRPr lang="zh-CN" altLang="en-US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465455" y="1362075"/>
            <a:ext cx="5151120" cy="4514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zh-CN" altLang="en-US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使用Apifox的自动化测试,创建各个阶段测试用例并发出请求。</a:t>
            </a:r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  <a:p>
            <a:pPr lvl="1"/>
            <a:r>
              <a:rPr lang="zh-CN" altLang="en-US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通过JunitPerf在单元测试上约定同时开启</a:t>
            </a:r>
            <a:r>
              <a:rPr lang="en-US" altLang="zh-CN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50</a:t>
            </a:r>
            <a:r>
              <a:rPr lang="zh-CN" altLang="en-US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个线程开始测试,最大时延不得超过250ms,最低时延不得</a:t>
            </a:r>
            <a:r>
              <a:rPr lang="zh-CN" altLang="en-US" sz="2130" dirty="0">
                <a:solidFill>
                  <a:schemeClr val="dk1"/>
                </a:solidFill>
                <a:latin typeface="汉仪粗简黑简" charset="0"/>
                <a:cs typeface="汉仪粗简黑简" charset="0"/>
              </a:rPr>
              <a:t>高于210ms,每秒调用不得低于4次。</a:t>
            </a:r>
            <a:endParaRPr lang="zh-CN" altLang="en-US" sz="2130" dirty="0">
              <a:solidFill>
                <a:schemeClr val="dk1"/>
              </a:solidFill>
              <a:latin typeface="汉仪粗简黑简" charset="0"/>
              <a:cs typeface="汉仪粗简黑简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0" y="883285"/>
            <a:ext cx="5608320" cy="2758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645" y="3776345"/>
            <a:ext cx="3300730" cy="27317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ïṣ1îḑe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完成的</a:t>
            </a: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文档</a:t>
            </a:r>
            <a:endParaRPr lang="zh-CN" altLang="en-US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测试报告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项目总汇报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1208405"/>
            <a:ext cx="8244840" cy="4183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ïṣ1îḑe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遇到的</a:t>
            </a:r>
            <a:r>
              <a:rPr lang="zh-CN" altLang="en-US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问题</a:t>
            </a:r>
            <a:endParaRPr lang="zh-CN" altLang="en-US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537209" y="1206556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单元测试中不应该使用真实的数据库，因为单元测试中插入的数据并非真实的数据，刚开始没有使用内存数据库时导致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mysql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里数据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混乱。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使用Mockito时不清楚应该对什么样的依赖进行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mock,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事实上单元测试需要避免对外部的依赖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,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比如说对某个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service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的测试应该将其他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service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的依赖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mock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掉，但是相关的数据库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mapper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却应该真实引入，因为通过内嵌的H2内存数据库，进行“真实”的数据库操作，反而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使得单元测试的编写效率更高，效果更好。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endParaRPr lang="zh-CN" altLang="en-US" sz="1800" dirty="0">
              <a:solidFill>
                <a:schemeClr val="dk1"/>
              </a:solidFill>
              <a:latin typeface="汉仪粗简黑简" charset="0"/>
              <a:ea typeface="汉仪粗简黑简" charset="0"/>
            </a:endParaRPr>
          </a:p>
          <a:p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ea typeface="汉仪粗简黑简" charset="0"/>
              </a:rPr>
              <a:t>使用</a:t>
            </a:r>
            <a:r>
              <a:rPr lang="zh-CN" altLang="en-US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JunitPerf时发现每个测试调用了两次，自作聪明</a:t>
            </a:r>
            <a:r>
              <a:rPr lang="zh-CN" altLang="en-US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地将测试前面的</a:t>
            </a:r>
            <a:r>
              <a:rPr lang="en-US" altLang="zh-CN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@Test</a:t>
            </a:r>
            <a:r>
              <a:rPr lang="zh-CN" altLang="en-US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删除，但其实JunitPerf需要在一次正确的单元测试后</a:t>
            </a:r>
            <a:r>
              <a:rPr lang="zh-CN" altLang="en-US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调用。</a:t>
            </a:r>
            <a:endParaRPr lang="zh-CN" altLang="en-US" dirty="0">
              <a:solidFill>
                <a:schemeClr val="dk1"/>
              </a:solidFill>
              <a:latin typeface="汉仪粗简黑简" charset="0"/>
              <a:cs typeface="汉仪粗简黑简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ïṣ1îḑe"/>
          <p:cNvSpPr>
            <a:spLocks noGrp="1"/>
          </p:cNvSpPr>
          <p:nvPr>
            <p:ph type="title" idx="4294967295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感</a:t>
            </a:r>
            <a:r>
              <a:rPr lang="zh-CN" altLang="en-US" dirty="0">
                <a:solidFill>
                  <a:schemeClr val="accent1"/>
                </a:solidFill>
                <a:latin typeface="汉仪粗黑 简" charset="0"/>
                <a:ea typeface="汉仪粗黑 简" charset="0"/>
                <a:sym typeface="+mn-ea"/>
              </a:rPr>
              <a:t>想</a:t>
            </a:r>
            <a:endParaRPr lang="zh-CN" altLang="en-US" dirty="0">
              <a:solidFill>
                <a:schemeClr val="accent1"/>
              </a:solidFill>
              <a:latin typeface="汉仪粗黑 简" charset="0"/>
              <a:ea typeface="汉仪粗黑 简" charset="0"/>
              <a:sym typeface="+mn-ea"/>
            </a:endParaRPr>
          </a:p>
        </p:txBody>
      </p:sp>
      <p:sp>
        <p:nvSpPr>
          <p:cNvPr id="5" name="内容占位符 2"/>
          <p:cNvSpPr txBox="1"/>
          <p:nvPr>
            <p:custDataLst>
              <p:tags r:id="rId3"/>
            </p:custDataLst>
          </p:nvPr>
        </p:nvSpPr>
        <p:spPr>
          <a:xfrm>
            <a:off x="861694" y="1313236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这是第一次进行大规模的软件测试，虽然因为同组的同学代码写的很好，并没有测出什么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bug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，但是通过这次机会，体会到了单元测试，集成测试，性能测试等测试对于软件工程项目的重要性，比如说在一次重新部署之后跑一遍集成测试可以大概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说明修改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无误。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cs typeface="汉仪粗简黑简" charset="0"/>
              <a:sym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通过这次实验，深刻理解了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git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的基础使用，</a:t>
            </a:r>
            <a:r>
              <a:rPr lang="en-US" altLang="zh-CN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apifox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的前后端对接，在代码分工合作上收获了更多的经验，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最后感谢同组的同学和三位老师在开发过程中对我的</a:t>
            </a:r>
            <a:r>
              <a:rPr lang="zh-CN" altLang="en-US" sz="1800" dirty="0">
                <a:solidFill>
                  <a:schemeClr val="dk1"/>
                </a:solidFill>
                <a:latin typeface="汉仪粗简黑简" charset="0"/>
                <a:cs typeface="汉仪粗简黑简" charset="0"/>
                <a:sym typeface="+mn-ea"/>
              </a:rPr>
              <a:t>帮助。</a:t>
            </a:r>
            <a:endParaRPr lang="zh-CN" altLang="en-US" sz="1800" dirty="0">
              <a:solidFill>
                <a:schemeClr val="dk1"/>
              </a:solidFill>
              <a:latin typeface="汉仪粗简黑简" charset="0"/>
              <a:cs typeface="汉仪粗简黑简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/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9800">
                <a:solidFill>
                  <a:srgbClr val="000000"/>
                </a:solidFill>
              </a:rPr>
              <a:t>Thanks</a:t>
            </a:r>
            <a:endParaRPr lang="en-US" altLang="zh-CN" sz="9800">
              <a:solidFill>
                <a:srgbClr val="000000"/>
              </a:solidFill>
            </a:endParaRPr>
          </a:p>
        </p:txBody>
      </p:sp>
      <p:graphicFrame>
        <p:nvGraphicFramePr>
          <p:cNvPr id="7" name="ïṩḻiḓ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ïṩḻiḓ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2*i*1"/>
  <p:tag name="KSO_WM_BEAUTIFY_FLAG" val="#wm#"/>
  <p:tag name="KSO_WM_TAG_VERSION" val="1.0"/>
  <p:tag name="KSO_WM_CHIP_GROUPID" val="618ddf349d7b144ec989f16d"/>
  <p:tag name="KSO_WM_CHIP_XID" val="618e0a8a5268663be886272f"/>
  <p:tag name="KSO_WM_UNIT_DEC_AREA_ID" val="cff9e974689741f99837ddeb0f1bc4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e01884e4fe4ed6be163493da3e0ec6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SLIDE_BACKGROUND_TYPE" val="general"/>
</p:tagLst>
</file>

<file path=ppt/tags/tag102.xml><?xml version="1.0" encoding="utf-8"?>
<p:tagLst xmlns:p="http://schemas.openxmlformats.org/presentationml/2006/main">
  <p:tag name="KSO_WM_SLIDE_BACKGROUND_TYPE" val="general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446eff1afa5a465b9c2e5a2faacad3a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2b0ed3c236b4f1d9e52d03ecc06ec7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7fcc4dc72f8b46d6a1ad80e7e501ed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c4d0393b974d00b2bf8f7553c744b7"/>
  <p:tag name="KSO_WM_SLIDE_BACKGROUND_TYPE" val="frame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2041d03cb4664ac69509d322aaab6ab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98931922e44d3dbe7e2e01cfeb9f90"/>
  <p:tag name="KSO_WM_SLIDE_BACKGROUND_TYPE" val="frame"/>
</p:tagLst>
</file>

<file path=ppt/tags/tag106.xml><?xml version="1.0" encoding="utf-8"?>
<p:tagLst xmlns:p="http://schemas.openxmlformats.org/presentationml/2006/main">
  <p:tag name="KSO_WM_SLIDE_BACKGROUND_TYPE" val="frame"/>
</p:tagLst>
</file>

<file path=ppt/tags/tag107.xml><?xml version="1.0" encoding="utf-8"?>
<p:tagLst xmlns:p="http://schemas.openxmlformats.org/presentationml/2006/main">
  <p:tag name="KSO_WM_SLIDE_BACKGROUND_TYPE" val="frame"/>
</p:tagLst>
</file>

<file path=ppt/tags/tag108.xml><?xml version="1.0" encoding="utf-8"?>
<p:tagLst xmlns:p="http://schemas.openxmlformats.org/presentationml/2006/main">
  <p:tag name="KSO_WM_SLIDE_BACKGROUND_TYPE" val="frame"/>
</p:tagLst>
</file>

<file path=ppt/tags/tag109.xml><?xml version="1.0" encoding="utf-8"?>
<p:tagLst xmlns:p="http://schemas.openxmlformats.org/presentationml/2006/main">
  <p:tag name="KSO_WM_SLIDE_BACKGROUND_TYPE" val="frame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10.xml><?xml version="1.0" encoding="utf-8"?>
<p:tagLst xmlns:p="http://schemas.openxmlformats.org/presentationml/2006/main">
  <p:tag name="KSO_WM_SLIDE_BACKGROUND_TYPE" val="frame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102a45657d164bea82062ec1082e33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a09e42620420783583ef726247e1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9ca9bea965fd4ddf9e78fbe8c51655a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d3744e40774228aa185c290f8912e1"/>
  <p:tag name="KSO_WM_SLIDE_BACKGROUND_TYPE" val="leftRight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70ae207083944ec78dbc07ef861f3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baecc7430f74bf2ace7a70d67266893"/>
  <p:tag name="KSO_WM_SLIDE_BACKGROUND_TYPE" val="leftRight"/>
</p:tagLst>
</file>

<file path=ppt/tags/tag114.xml><?xml version="1.0" encoding="utf-8"?>
<p:tagLst xmlns:p="http://schemas.openxmlformats.org/presentationml/2006/main">
  <p:tag name="KSO_WM_SLIDE_BACKGROUND_TYPE" val="leftRight"/>
</p:tagLst>
</file>

<file path=ppt/tags/tag115.xml><?xml version="1.0" encoding="utf-8"?>
<p:tagLst xmlns:p="http://schemas.openxmlformats.org/presentationml/2006/main">
  <p:tag name="KSO_WM_SLIDE_BACKGROUND_TYPE" val="leftRight"/>
</p:tagLst>
</file>

<file path=ppt/tags/tag116.xml><?xml version="1.0" encoding="utf-8"?>
<p:tagLst xmlns:p="http://schemas.openxmlformats.org/presentationml/2006/main">
  <p:tag name="KSO_WM_SLIDE_BACKGROUND_TYPE" val="leftRight"/>
</p:tagLst>
</file>

<file path=ppt/tags/tag117.xml><?xml version="1.0" encoding="utf-8"?>
<p:tagLst xmlns:p="http://schemas.openxmlformats.org/presentationml/2006/main">
  <p:tag name="KSO_WM_SLIDE_BACKGROUND_TYPE" val="leftRight"/>
</p:tagLst>
</file>

<file path=ppt/tags/tag118.xml><?xml version="1.0" encoding="utf-8"?>
<p:tagLst xmlns:p="http://schemas.openxmlformats.org/presentationml/2006/main">
  <p:tag name="KSO_WM_SLIDE_BACKGROUND_TYPE" val="leftRight"/>
</p:tagLst>
</file>

<file path=ppt/tags/tag119.xml><?xml version="1.0" encoding="utf-8"?>
<p:tagLst xmlns:p="http://schemas.openxmlformats.org/presentationml/2006/main">
  <p:tag name="KSO_WM_SLIDE_BACKGROUND_TYPE" val="leftRight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8ba042b46cae46cbb48fb5cb6a0219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2f57a1e8bf4283920c6a9b7f5fee06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6b225a218524a58ab6c10355cb7e0c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b50cc5fcc94d83b80c457c226e720f"/>
  <p:tag name="KSO_WM_SLIDE_BACKGROUND_TYPE" val="topBottom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6eeecaa912149abb3bbf2c6884331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0a1cfc6fa8545789b1bff3db903ea87"/>
  <p:tag name="KSO_WM_SLIDE_BACKGROUND_TYPE" val="topBottom"/>
</p:tagLst>
</file>

<file path=ppt/tags/tag123.xml><?xml version="1.0" encoding="utf-8"?>
<p:tagLst xmlns:p="http://schemas.openxmlformats.org/presentationml/2006/main">
  <p:tag name="KSO_WM_SLIDE_BACKGROUND_TYPE" val="topBottom"/>
</p:tagLst>
</file>

<file path=ppt/tags/tag124.xml><?xml version="1.0" encoding="utf-8"?>
<p:tagLst xmlns:p="http://schemas.openxmlformats.org/presentationml/2006/main">
  <p:tag name="KSO_WM_SLIDE_BACKGROUND_TYPE" val="topBottom"/>
</p:tagLst>
</file>

<file path=ppt/tags/tag125.xml><?xml version="1.0" encoding="utf-8"?>
<p:tagLst xmlns:p="http://schemas.openxmlformats.org/presentationml/2006/main">
  <p:tag name="KSO_WM_SLIDE_BACKGROUND_TYPE" val="topBottom"/>
</p:tagLst>
</file>

<file path=ppt/tags/tag126.xml><?xml version="1.0" encoding="utf-8"?>
<p:tagLst xmlns:p="http://schemas.openxmlformats.org/presentationml/2006/main">
  <p:tag name="KSO_WM_SLIDE_BACKGROUND_TYPE" val="topBottom"/>
</p:tagLst>
</file>

<file path=ppt/tags/tag127.xml><?xml version="1.0" encoding="utf-8"?>
<p:tagLst xmlns:p="http://schemas.openxmlformats.org/presentationml/2006/main">
  <p:tag name="KSO_WM_SLIDE_BACKGROUND_TYPE" val="topBottom"/>
</p:tagLst>
</file>

<file path=ppt/tags/tag128.xml><?xml version="1.0" encoding="utf-8"?>
<p:tagLst xmlns:p="http://schemas.openxmlformats.org/presentationml/2006/main">
  <p:tag name="KSO_WM_SLIDE_BACKGROUND_TYPE" val="topBottom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9835e29437934e9493c9ceebb9af19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33d3772cd4c1c918c2ed9960dbca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6*i*1"/>
  <p:tag name="KSO_WM_BEAUTIFY_FLAG" val="#wm#"/>
  <p:tag name="KSO_WM_TAG_VERSION" val="1.0"/>
  <p:tag name="KSO_WM_CHIP_GROUPID" val="618ddf349d7b144ec989f16d"/>
  <p:tag name="KSO_WM_CHIP_XID" val="618e0a8a5268663be886272c"/>
  <p:tag name="KSO_WM_UNIT_DEC_AREA_ID" val="210b30472de0459c851f294778e0f8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3658d4bc30046209e6ca1cfb2bb9bc7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1190509d3692456e8bfd6910b4c0c5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18310605b403395ed974b65d40ca2"/>
  <p:tag name="KSO_WM_SLIDE_BACKGROUND_TYPE" val="bottomTop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37e3f9613194eb1801f11a96882917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c9eead76f94d1f9e1cd2c2fd5ec75d"/>
  <p:tag name="KSO_WM_SLIDE_BACKGROUND_TYPE" val="bottomTop"/>
</p:tagLst>
</file>

<file path=ppt/tags/tag132.xml><?xml version="1.0" encoding="utf-8"?>
<p:tagLst xmlns:p="http://schemas.openxmlformats.org/presentationml/2006/main">
  <p:tag name="KSO_WM_SLIDE_BACKGROUND_TYPE" val="bottomTop"/>
</p:tagLst>
</file>

<file path=ppt/tags/tag133.xml><?xml version="1.0" encoding="utf-8"?>
<p:tagLst xmlns:p="http://schemas.openxmlformats.org/presentationml/2006/main">
  <p:tag name="KSO_WM_SLIDE_BACKGROUND_TYPE" val="bottomTop"/>
</p:tagLst>
</file>

<file path=ppt/tags/tag134.xml><?xml version="1.0" encoding="utf-8"?>
<p:tagLst xmlns:p="http://schemas.openxmlformats.org/presentationml/2006/main">
  <p:tag name="KSO_WM_SLIDE_BACKGROUND_TYPE" val="bottomTop"/>
</p:tagLst>
</file>

<file path=ppt/tags/tag135.xml><?xml version="1.0" encoding="utf-8"?>
<p:tagLst xmlns:p="http://schemas.openxmlformats.org/presentationml/2006/main">
  <p:tag name="KSO_WM_SLIDE_BACKGROUND_TYPE" val="bottomTop"/>
</p:tagLst>
</file>

<file path=ppt/tags/tag136.xml><?xml version="1.0" encoding="utf-8"?>
<p:tagLst xmlns:p="http://schemas.openxmlformats.org/presentationml/2006/main">
  <p:tag name="KSO_WM_SLIDE_BACKGROUND_TYPE" val="bottomTop"/>
</p:tagLst>
</file>

<file path=ppt/tags/tag137.xml><?xml version="1.0" encoding="utf-8"?>
<p:tagLst xmlns:p="http://schemas.openxmlformats.org/presentationml/2006/main">
  <p:tag name="KSO_WM_SLIDE_BACKGROUND_TYPE" val="bottomTop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511542f9adde408da10b82a286c429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9188acdc3149d5b55e9ba2d4383bb9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469a67464f10478cb38dd8467787d0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fe262f28b044599e88741589fe2dbe"/>
  <p:tag name="KSO_WM_SLIDE_BACKGROUND_TYPE" val="navigation"/>
</p:tagLst>
</file>

<file path=ppt/tags/tag14.xml><?xml version="1.0" encoding="utf-8"?>
<p:tagLst xmlns:p="http://schemas.openxmlformats.org/presentationml/2006/main">
  <p:tag name="KSO_WM_UNIT_DEFAULT_FONT" val="96;115;2"/>
  <p:tag name="KSO_WM_UNIT_BLOCK" val="0"/>
  <p:tag name="KSO_WM_UNIT_DEC_AREA_ID" val="3ed7c36fd18e47a3a4329426efd546df"/>
  <p:tag name="KSO_WM_UNIT_ISCONTENTSTITLE" val="0"/>
  <p:tag name="KSO_WM_UNIT_ISNUMDGMTITLE" val="0"/>
  <p:tag name="KSO_WM_UNIT_PRESET_TEXT" val="THANK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TEMPLATE_ASSEMBLE_XID" val="61974b7d78bf544979703f82"/>
  <p:tag name="KSO_WM_TEMPLATE_ASSEMBLE_GROUPID" val="618ddf349d7b144ec989f16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f5983d346e3045fbb3fea652ee7795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b42ff21daf40ef96796b78e8a06e04"/>
  <p:tag name="KSO_WM_SLIDE_BACKGROUND_TYPE" val="navigation"/>
</p:tagLst>
</file>

<file path=ppt/tags/tag141.xml><?xml version="1.0" encoding="utf-8"?>
<p:tagLst xmlns:p="http://schemas.openxmlformats.org/presentationml/2006/main">
  <p:tag name="KSO_WM_SLIDE_BACKGROUND_TYPE" val="navigation"/>
</p:tagLst>
</file>

<file path=ppt/tags/tag142.xml><?xml version="1.0" encoding="utf-8"?>
<p:tagLst xmlns:p="http://schemas.openxmlformats.org/presentationml/2006/main">
  <p:tag name="KSO_WM_SLIDE_BACKGROUND_TYPE" val="navigation"/>
</p:tagLst>
</file>

<file path=ppt/tags/tag143.xml><?xml version="1.0" encoding="utf-8"?>
<p:tagLst xmlns:p="http://schemas.openxmlformats.org/presentationml/2006/main">
  <p:tag name="KSO_WM_SLIDE_BACKGROUND_TYPE" val="navigation"/>
</p:tagLst>
</file>

<file path=ppt/tags/tag144.xml><?xml version="1.0" encoding="utf-8"?>
<p:tagLst xmlns:p="http://schemas.openxmlformats.org/presentationml/2006/main">
  <p:tag name="KSO_WM_SLIDE_BACKGROUND_TYPE" val="navigation"/>
</p:tagLst>
</file>

<file path=ppt/tags/tag145.xml><?xml version="1.0" encoding="utf-8"?>
<p:tagLst xmlns:p="http://schemas.openxmlformats.org/presentationml/2006/main">
  <p:tag name="KSO_WM_SLIDE_BACKGROUND_TYPE" val="navigation"/>
</p:tagLst>
</file>

<file path=ppt/tags/tag146.xml><?xml version="1.0" encoding="utf-8"?>
<p:tagLst xmlns:p="http://schemas.openxmlformats.org/presentationml/2006/main">
  <p:tag name="KSO_WM_SLIDE_BACKGROUND_TYPE" val="navigation"/>
</p:tagLst>
</file>

<file path=ppt/tags/tag147.xml><?xml version="1.0" encoding="utf-8"?>
<p:tagLst xmlns:p="http://schemas.openxmlformats.org/presentationml/2006/main">
  <p:tag name="KSO_WM_SLIDE_BACKGROUND_TYPE" val="navigation"/>
</p:tagLst>
</file>

<file path=ppt/tags/tag148.xml><?xml version="1.0" encoding="utf-8"?>
<p:tagLst xmlns:p="http://schemas.openxmlformats.org/presentationml/2006/main">
  <p:tag name="KSO_WM_SLIDE_BACKGROUND_TYPE" val="navigation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20e67c94cad8457294c472e847027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f744817b4445999c2e6368fb2794d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DEFAULT_FONT" val="24;32;2"/>
  <p:tag name="KSO_WM_UNIT_BLOCK" val="0"/>
  <p:tag name="KSO_WM_UNIT_DEC_AREA_ID" val="d56b4ff2f35f4bfc992f38a31030da2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UNIT_TEXT_FILL_FORE_SCHEMECOLOR_INDEX_BRIGHTNESS" val="0.15"/>
  <p:tag name="KSO_WM_UNIT_TEXT_FILL_FORE_SCHEMECOLOR_INDEX" val="13"/>
  <p:tag name="KSO_WM_UNIT_TEXT_FILL_TYPE" val="1"/>
  <p:tag name="KSO_WM_TEMPLATE_ASSEMBLE_XID" val="61974b7d78bf544979703f82"/>
  <p:tag name="KSO_WM_TEMPLATE_ASSEMBLE_GROUPID" val="618ddf349d7b144ec989f16d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86dfcc3018294da9a50ece5b3a208e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f146e5f56e408fbb0e087c8ae33899"/>
  <p:tag name="KSO_WM_SLIDE_BACKGROUND_TYPE" val="belt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eb9179a6e354549b2995d0183a908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05ce374fbd44a4bfe67df8349f382b"/>
  <p:tag name="KSO_WM_SLIDE_BACKGROUND_TYPE" val="belt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</p:tagLst>
</file>

<file path=ppt/tags/tag154.xml><?xml version="1.0" encoding="utf-8"?>
<p:tagLst xmlns:p="http://schemas.openxmlformats.org/presentationml/2006/main">
  <p:tag name="KSO_WM_SLIDE_BACKGROUND_TYPE" val="belt"/>
</p:tagLst>
</file>

<file path=ppt/tags/tag155.xml><?xml version="1.0" encoding="utf-8"?>
<p:tagLst xmlns:p="http://schemas.openxmlformats.org/presentationml/2006/main">
  <p:tag name="KSO_WM_SLIDE_BACKGROUND_TYPE" val="belt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TEMPLATE_CATEGORY" val="custom"/>
  <p:tag name="KSO_WM_TEMPLATE_INDEX" val="20203882"/>
</p:tagLst>
</file>

<file path=ppt/tags/tag158.xml><?xml version="1.0" encoding="utf-8"?>
<p:tagLst xmlns:p="http://schemas.openxmlformats.org/presentationml/2006/main">
  <p:tag name="KSO_WM_TEMPLATE_CATEGORY" val="custom"/>
  <p:tag name="KSO_WM_TEMPLATE_INDEX" val="20203882"/>
</p:tagLst>
</file>

<file path=ppt/tags/tag15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882"/>
</p:tagLst>
</file>

<file path=ppt/tags/tag1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eca69ea22220420589fee946220474ce"/>
  <p:tag name="KSO_WM_UNIT_DEFAULT_FONT" val="24;60;4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15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ISNUMDGMTITLE" val="0"/>
  <p:tag name="KSO_WM_UNIT_PRESET_TEXT" val="单击此处添加文本具体内容"/>
  <p:tag name="KSO_WM_UNIT_BLOCK" val="0"/>
  <p:tag name="KSO_WM_UNIT_DEC_AREA_ID" val="ff0d5d12beae4a8fb61e59bc3e5444ad"/>
  <p:tag name="KSO_WM_UNIT_DEFAULT_FONT" val="18;24;2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3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ISLIDE.THEME" val="https://www.islide.cc;"/>
  <p:tag name="KSO_WM_SLIDE_ID" val="custom20203882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882"/>
  <p:tag name="KSO_WM_CHIP_INFOS" val="{&quot;layout_type&quot;:&quot;formiddle3&quot;,&quot;slide_type&quot;:[&quot;title&quot;],&quot;aspect_ratio&quot;:&quot;16:9&quot;}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CHIP_DECFILLPROP" val="[]"/>
  <p:tag name="KSO_WM_SLIDE_LAYOUT" val="a_b"/>
  <p:tag name="KSO_WM_SLIDE_LAYOUT_CNT" val="1_1"/>
  <p:tag name="KSO_WM_CHIP_XID" val="5ebe041a0ac41c4a0a52557e"/>
  <p:tag name="KSO_WM_CHIP_GROUPID" val="5ebf6661ddc3daf3fef3f760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3"/>
  <p:tag name="KSO_WM_SLIDE_SUBTYPE" val="pureTxt"/>
  <p:tag name="KSO_WM_TEMPLATE_ASSEMBLE_XID" val="5f978b66e01a7e847d6e487a"/>
  <p:tag name="KSO_WM_TEMPLATE_ASSEMBLE_GROUPID" val="5f8961c8a61ec3b5528498be"/>
  <p:tag name="KSO_WM_TEMPLATE_THUMBS_INDEX" val="1、5、6、7、8、49"/>
  <p:tag name="KSO_WM_SLIDE_SIZE" val="700*380"/>
  <p:tag name="KSO_WM_SLIDE_POSITION" val="130*79"/>
  <p:tag name="KSO_WM_SLIDE_LAYOUT_INFO" val="{&quot;direction&quot;:1,&quot;id&quot;:&quot;2020-10-27T10:52:35&quot;,&quot;maxSize&quot;:{&quot;size1&quot;:65.04964059178407},&quot;minSize&quot;:{&quot;size1&quot;:60.74964059178407},&quot;normalSize&quot;:{&quot;size1&quot;:62.949640591784075},&quot;subLayout&quot;:[{&quot;id&quot;:&quot;2020-10-27T10:52:35&quot;,&quot;margin&quot;:{&quot;bottom&quot;:6.960198402404785,&quot;left&quot;:4.589639186859131,&quot;right&quot;:1.3128677606582642,&quot;top&quot;:6.960193157196045},&quot;type&quot;:0},{&quot;id&quot;:&quot;2020-10-27T10:52:35&quot;,&quot;maxSize&quot;:{&quot;size1&quot;:58.04295247395832},&quot;minSize&quot;:{&quot;size1&quot;:49.84295247395833},&quot;normalSize&quot;:{&quot;size1&quot;:49.84295247395834},&quot;subLayout&quot;:[{&quot;id&quot;:&quot;2020-10-27T10:52:35&quot;,&quot;margin&quot;:{&quot;bottom&quot;:0.3022167682647705,&quot;left&quot;:0.7724403738975525,&quot;right&quot;:4.582406520843506,&quot;top&quot;:6.960193157196045},&quot;type&quot;:0},{&quot;id&quot;:&quot;2020-10-27T10:52:35&quot;,&quot;margin&quot;:{&quot;bottom&quot;:6.960198402404785,&quot;left&quot;:1.2898931503295898,&quot;right&quot;:4.582406520843506,&quot;top&quot;:0.4232804477214813},&quot;type&quot;:0}],&quot;type&quot;:0}],&quot;type&quot;:0}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i"/>
  <p:tag name="KSO_WM_UNIT_INDEX" val="1_1_1"/>
  <p:tag name="KSO_WM_UNIT_ID" val="diagram20170745_3*l_h_i*1_1_1"/>
  <p:tag name="KSO_WM_UNIT_LAYERLEVEL" val="1_1_1"/>
  <p:tag name="KSO_WM_DIAGRAM_GROUP_CODE" val="l1-1"/>
  <p:tag name="KSO_WM_UNIT_LINE_FORE_SCHEMECOLOR_INDEX" val="8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i"/>
  <p:tag name="KSO_WM_UNIT_INDEX" val="1_2_1"/>
  <p:tag name="KSO_WM_UNIT_ID" val="diagram20170745_3*l_h_i*1_2_1"/>
  <p:tag name="KSO_WM_UNIT_LAYERLEVEL" val="1_1_1"/>
  <p:tag name="KSO_WM_DIAGRAM_GROUP_CODE" val="l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diagram20170745_3*l_h_f*1_1_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diagram20170745_3*l_h_f*1_2_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i"/>
  <p:tag name="KSO_WM_UNIT_INDEX" val="1_3_1"/>
  <p:tag name="KSO_WM_UNIT_ID" val="diagram20170745_3*l_h_i*1_3_1"/>
  <p:tag name="KSO_WM_UNIT_LAYERLEVEL" val="1_1_1"/>
  <p:tag name="KSO_WM_DIAGRAM_GROUP_CODE" val="l1-1"/>
  <p:tag name="KSO_WM_UNIT_LINE_FORE_SCHEMECOLOR_INDEX" val="7"/>
  <p:tag name="KSO_WM_UNIT_LINE_FILL_TYPE" val="2"/>
  <p:tag name="KSO_WM_UNIT_TEXT_FILL_FORE_SCHEMECOLOR_INDEX" val="7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i"/>
  <p:tag name="KSO_WM_UNIT_INDEX" val="1_4_1"/>
  <p:tag name="KSO_WM_UNIT_ID" val="diagram20170745_3*l_h_i*1_4_1"/>
  <p:tag name="KSO_WM_UNIT_LAYERLEVEL" val="1_1_1"/>
  <p:tag name="KSO_WM_DIAGRAM_GROUP_CODE" val="l1-1"/>
  <p:tag name="KSO_WM_UNIT_LINE_FORE_SCHEMECOLOR_INDEX" val="10"/>
  <p:tag name="KSO_WM_UNIT_LINE_FILL_TYPE" val="2"/>
  <p:tag name="KSO_WM_UNIT_TEXT_FILL_FORE_SCHEMECOLOR_INDEX" val="10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diagram20170745_3*l_h_f*1_3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diagram20170745_3*l_h_f*1_4_1"/>
  <p:tag name="KSO_WM_UNIT_TEXT_FILL_FORE_SCHEMECOLOR_INDEX" val="10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0745_3*i*8"/>
  <p:tag name="KSO_WM_TEMPLATE_CATEGORY" val="diagram"/>
  <p:tag name="KSO_WM_TEMPLATE_INDEX" val="20170745"/>
  <p:tag name="KSO_WM_UNIT_INDEX" val="8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0745_3*i*9"/>
  <p:tag name="KSO_WM_TEMPLATE_CATEGORY" val="diagram"/>
  <p:tag name="KSO_WM_TEMPLATE_INDEX" val="20170745"/>
  <p:tag name="KSO_WM_UNIT_INDEX" val="9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0745_3*i*10"/>
  <p:tag name="KSO_WM_TEMPLATE_CATEGORY" val="diagram"/>
  <p:tag name="KSO_WM_TEMPLATE_INDEX" val="20170745"/>
  <p:tag name="KSO_WM_UNIT_INDEX" val="1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745"/>
  <p:tag name="KSO_WM_UNIT_TYPE" val="a"/>
  <p:tag name="KSO_WM_UNIT_INDEX" val="1"/>
  <p:tag name="KSO_WM_UNIT_ID" val="diagram20170745_3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UNIT_PRESET_TEXT" val="目录"/>
</p:tagLst>
</file>

<file path=ppt/tags/tag17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20170745"/>
  <p:tag name="KSO_WM_SLIDE_ID" val="diagram20170745_3"/>
  <p:tag name="KSO_WM_SLIDE_INDEX" val="3"/>
  <p:tag name="KSO_WM_DIAGRAM_GROUP_CODE" val="l1-1"/>
</p:tagLst>
</file>

<file path=ppt/tags/tag17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5a3488ee-cefb-4460-b666-7f76f49cb631}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80412748-3c5c-4d4b-895f-10d62e3283a0}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ISLIDE.THEME" val="https://www.islide.cc;"/>
  <p:tag name="KSO_WM_SLIDE_BK_DARK_LIGHT" val=""/>
  <p:tag name="KSO_WM_SLIDE_BACKGROUND_TYPE" val="general"/>
</p:tagLst>
</file>

<file path=ppt/tags/tag18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dad05283-b345-42b4-ac88-2abc984a55c3}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ISLIDE.THEME" val="https://www.islide.cc;"/>
  <p:tag name="KSO_WM_SLIDE_BK_DARK_LIGHT" val=""/>
  <p:tag name="KSO_WM_SLIDE_BACKGROUND_TYPE" val="general"/>
</p:tagLst>
</file>

<file path=ppt/tags/tag18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1821a1a2-3443-4545-91ff-3753279fc0a1}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ISLIDE.THEME" val="https://www.islide.cc;"/>
  <p:tag name="KSO_WM_SLIDE_BK_DARK_LIGHT" val=""/>
  <p:tag name="KSO_WM_SLIDE_BACKGROUND_TYPE" val="general"/>
</p:tagLst>
</file>

<file path=ppt/tags/tag18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1821a1a2-3443-4545-91ff-3753279fc0a1}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SLIDE_BACKGROUND_TYPE" val="general"/>
</p:tagLst>
</file>

<file path=ppt/tags/tag190.xml><?xml version="1.0" encoding="utf-8"?>
<p:tagLst xmlns:p="http://schemas.openxmlformats.org/presentationml/2006/main">
  <p:tag name="ISLIDE.THEME" val="https://www.islide.cc;"/>
  <p:tag name="KSO_WM_SLIDE_BK_DARK_LIGHT" val=""/>
  <p:tag name="KSO_WM_SLIDE_BACKGROUND_TYPE" val="general"/>
</p:tagLst>
</file>

<file path=ppt/tags/tag19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  <p:tag name="WM_BEAUTIFY_SHAPE_IDENTITY" val="{9f4805ab-6adf-40ad-b5cd-48240ab2e991}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ISLIDE.THEME" val="https://www.islide.cc;"/>
  <p:tag name="KSO_WM_SLIDE_BK_DARK_LIGHT" val=""/>
  <p:tag name="KSO_WM_SLIDE_BACKGROUND_TYPE" val="general"/>
</p:tagLst>
</file>

<file path=ppt/tags/tag194.xml><?xml version="1.0" encoding="utf-8"?>
<p:tagLst xmlns:p="http://schemas.openxmlformats.org/presentationml/2006/main">
  <p:tag name="KSO_WM_UNIT_DEFAULT_FONT" val="96;115;2"/>
  <p:tag name="KSO_WM_UNIT_BLOCK" val="0"/>
  <p:tag name="KSO_WM_UNIT_DEC_AREA_ID" val="3ed7c36fd18e47a3a4329426efd546df"/>
  <p:tag name="KSO_WM_UNIT_ISCONTENTSTITLE" val="0"/>
  <p:tag name="KSO_WM_UNIT_ISNUMDGMTITLE" val="0"/>
  <p:tag name="KSO_WM_UNIT_PRESET_TEXT" val="THANK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23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</p:tagLst>
</file>

<file path=ppt/tags/tag195.xml><?xml version="1.0" encoding="utf-8"?>
<p:tagLst xmlns:p="http://schemas.openxmlformats.org/presentationml/2006/main">
  <p:tag name="ISLIDE.THEME" val="https://www.islide.cc;"/>
  <p:tag name="KSO_WM_BEAUTIFY_FLAG" val="#wm#"/>
  <p:tag name="KSO_WM_TEMPLATE_CATEGORY" val="custom"/>
  <p:tag name="KSO_WM_TEMPLATE_INDEX" val="20220976"/>
  <p:tag name="KSO_WM_SLIDE_ID" val="custom20220976_23"/>
  <p:tag name="KSO_WM_TEMPLATE_SUBCATEGORY" val="21"/>
  <p:tag name="KSO_WM_TEMPLATE_MASTER_TYPE" val="1"/>
  <p:tag name="KSO_WM_TEMPLATE_COLOR_TYPE" val="1"/>
  <p:tag name="KSO_WM_SLIDE_ITEM_CNT" val="0"/>
  <p:tag name="KSO_WM_SLIDE_INDEX" val="23"/>
  <p:tag name="KSO_WM_TAG_VERSION" val="1.0"/>
  <p:tag name="KSO_WM_CHIP_INFOS" val="{&quot;type&quot;:0,&quot;layout_type&quot;:&quot;1_NF_C_2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lm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6a207adb2ada4173be4a5d0b23402037&quot;,&quot;fill_align&quot;:&quot;cm&quot;,&quot;chip_types&quot;:[&quot;header&quot;,&quot;wordpuzzle&quot;]}]]"/>
  <p:tag name="KSO_WM_CHIP_DECFILLPROP" val="[]"/>
  <p:tag name="KSO_WM_SLIDE_LAYOUT" val="a_b_f"/>
  <p:tag name="KSO_WM_SLIDE_LAYOUT_CNT" val="1_1_1"/>
  <p:tag name="KSO_WM_CHIP_XID" val="61309952c37455bdf62aa2f5"/>
  <p:tag name="KSO_WM_CHIP_GROUPID" val="61309952c37455bdf62aa2f4"/>
  <p:tag name="KSO_WM_SLIDE_LAYOUT_INFO" val="{&quot;id&quot;:&quot;2021-11-19T15:00:21&quot;,&quot;margin&quot;:{&quot;bottom&quot;:6.509620189666748,&quot;left&quot;:5.981347560882568,&quot;right&quot;:5.980220794677734,&quot;top&quot;:6.509584903717041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3"/>
  <p:tag name="KSO_WM_SLIDE_SUBTYPE" val="pureTxt"/>
  <p:tag name="KSO_WM_TEMPLATE_ASSEMBLE_XID" val="61974b7d78bf544979703f82"/>
  <p:tag name="KSO_WM_TEMPLATE_ASSEMBLE_GROUPID" val="618ddf349d7b144ec989f16d"/>
</p:tagLst>
</file>

<file path=ppt/tags/tag196.xml><?xml version="1.0" encoding="utf-8"?>
<p:tagLst xmlns:p="http://schemas.openxmlformats.org/presentationml/2006/main">
  <p:tag name="ISLIDE.THEME" val="#281165"/>
  <p:tag name="COMMONDATA" val="eyJoZGlkIjoiMTgxNTA1MWUzZmQ2NjU2YWIzNWNlMWIxMzYwZjJjZGQifQ=="/>
</p:tagLst>
</file>

<file path=ppt/tags/tag2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TEMPLATE_ASSEMBLE_XID" val="61974b81c75558f33bc3a755"/>
  <p:tag name="KSO_WM_TEMPLATE_ASSEMBLE_GROUPID" val="618ddf349d7b144ec989f16d"/>
</p:tagLst>
</file>

<file path=ppt/tags/tag20.xml><?xml version="1.0" encoding="utf-8"?>
<p:tagLst xmlns:p="http://schemas.openxmlformats.org/presentationml/2006/main">
  <p:tag name="KSO_WM_SLIDE_BACKGROUND_TYPE" val="general"/>
</p:tagLst>
</file>

<file path=ppt/tags/tag2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6f8f10462254f6f8881797f3c492e2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cc8e6bbe1240f7b30dd5aa33163fb4"/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SLIDE_BACKGROUND_TYPE" val="frame"/>
</p:tagLst>
</file>

<file path=ppt/tags/tag2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63cb5ec94ab498e9f9e8337d5e84f0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c4a1e3b97447cf9b7152e6d5c5179c"/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DEFAULT_FONT" val="24;32;2"/>
  <p:tag name="KSO_WM_UNIT_BLOCK" val="0"/>
  <p:tag name="KSO_WM_UNIT_DEC_AREA_ID" val="86eadf05607c4199b7e8ad016304e54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TEXT_FILL_FORE_SCHEMECOLOR_INDEX_BRIGHTNESS" val="0.15"/>
  <p:tag name="KSO_WM_UNIT_TEXT_FILL_FORE_SCHEMECOLOR_INDEX" val="13"/>
  <p:tag name="KSO_WM_UNIT_TEXT_FILL_TYPE" val="1"/>
  <p:tag name="KSO_WM_TEMPLATE_ASSEMBLE_XID" val="61974b81c75558f33bc3a755"/>
  <p:tag name="KSO_WM_TEMPLATE_ASSEMBLE_GROUPID" val="618ddf349d7b144ec989f16d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SLIDE_BACKGROUND_TYPE" val="leftRight"/>
</p:tagLst>
</file>

<file path=ppt/tags/tag3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007db961dfcd4242a4045471f991b0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a83887a12814146b22bf3b8fd287c2c"/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SLIDE_BACKGROUND_TYPE" val="topBottom"/>
</p:tagLst>
</file>

<file path=ppt/tags/tag4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368434fbe67438f89a9e78cc1ca58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2e1df574bc34b5fb51e432ce3c4373b"/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8*i*1"/>
  <p:tag name="KSO_WM_BEAUTIFY_FLAG" val="#wm#"/>
  <p:tag name="KSO_WM_TAG_VERSION" val="1.0"/>
  <p:tag name="KSO_WM_CHIP_GROUPID" val="618ddf349d7b144ec989f16d"/>
  <p:tag name="KSO_WM_CHIP_XID" val="618e0a8a5268663be886272d"/>
  <p:tag name="KSO_WM_UNIT_DEC_AREA_ID" val="2850b00a92994cada9960f2f9453e2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7583e52184d24be6be1e6c99f150d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SLIDE_BACKGROUND_TYPE" val="bottomTop"/>
</p:tagLst>
</file>

<file path=ppt/tags/tag5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7ed20fbe6d643bd96b892ea0f4fa9b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d7cd2774f92a0f27d1e081f1964"/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ad58175166bc4f63b70744db7376c287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  <p:tag name="KSO_WM_TEMPLATE_ASSEMBLE_XID" val="61974b7dc75558f33bc3a6e7"/>
  <p:tag name="KSO_WM_TEMPLATE_ASSEMBLE_GROUPID" val="618ddf349d7b144ec989f16d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SLIDE_BACKGROUND_TYPE" val="navigation"/>
</p:tagLst>
</file>

<file path=ppt/tags/tag6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5204f60c3e7a4f8aa855587def23fc8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e68a695aaa4a4d847d2f465c3d4f69"/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SLIDE_BACKGROUND_TYPE" val="belt"/>
</p:tagLst>
</file>

<file path=ppt/tags/tag69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70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76"/>
  <p:tag name="KSO_WM_CHIP_COLORING" val="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eca69ea22220420589fee946220474ce"/>
  <p:tag name="KSO_WM_UNIT_DEFAULT_FONT" val="24;60;4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ISNUMDGMTITLE" val="0"/>
  <p:tag name="KSO_WM_UNIT_PRESET_TEXT" val="单击此处添加文本具体内容"/>
  <p:tag name="KSO_WM_UNIT_BLOCK" val="0"/>
  <p:tag name="KSO_WM_UNIT_DEC_AREA_ID" val="ff0d5d12beae4a8fb61e59bc3e5444ad"/>
  <p:tag name="KSO_WM_UNIT_DEFAULT_FONT" val="18;24;2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cf9195daf3bf42b39b9155db4ab905a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588600c1a3c477c91394e619bb6e1eb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00014a1044d24ab7a343d2088d857f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a4bf12c00c4f918737b25ed6475b2f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54754bd194ee487fa7079e56d3948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bb9e839a5e42c09d5080ccd91b9d25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528c956a9f44a27b87fdaea7b09376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c4574e27b58943b5823c1834f7bb40c7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f4d1810ddf7048599adf880729c5bac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a6d5284fb6d40759e84a54aab2135eb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23b299ab8eda494aa8264237fbfafe4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92986786cf64f10b531dc5efd65a5b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4*i*1"/>
  <p:tag name="KSO_WM_BEAUTIFY_FLAG" val="#wm#"/>
  <p:tag name="KSO_WM_TAG_VERSION" val="1.0"/>
  <p:tag name="KSO_WM_CHIP_GROUPID" val="618ddf349d7b144ec989f16d"/>
  <p:tag name="KSO_WM_CHIP_XID" val="618e0a8a5268663be886272b"/>
  <p:tag name="KSO_WM_UNIT_DEC_AREA_ID" val="b416cad6b7b8407e99777828daa408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7836373fa634112980723e294d2d5ad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f1903faeec44fada553aa80cfe5d8b9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b5"/>
  <p:tag name="KSO_WM_TEMPLATE_ASSEMBLE_GROUPID" val="5f8961c8a61ec3b5528498be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c2beb431eddb41529d964c1e9a6d20b1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15"/>
  <p:tag name="KSO_WM_UNIT_TEXT_FILL_FORE_SCHEMECOLOR_INDEX" val="13"/>
  <p:tag name="KSO_WM_UNIT_TEXT_FILL_TYPE" val="1"/>
  <p:tag name="KSO_WM_UNIT_VALUE" val="16"/>
  <p:tag name="KSO_WM_TEMPLATE_ASSEMBLE_XID" val="5f978b66e01a7e847d6e48b5"/>
  <p:tag name="KSO_WM_TEMPLATE_ASSEMBLE_GROUPID" val="5f8961c8a61ec3b5528498be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</p:tagLst>
</file>

<file path=ppt/tags/tag99.xml><?xml version="1.0" encoding="utf-8"?>
<p:tagLst xmlns:p="http://schemas.openxmlformats.org/presentationml/2006/main">
  <p:tag name="KSO_WM_SLIDE_BACKGROUND_TYPE" val="general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EEF3"/>
      </a:dk2>
      <a:lt2>
        <a:srgbClr val="FFFFFF"/>
      </a:lt2>
      <a:accent1>
        <a:srgbClr val="4674EB"/>
      </a:accent1>
      <a:accent2>
        <a:srgbClr val="8E66DB"/>
      </a:accent2>
      <a:accent3>
        <a:srgbClr val="B956C3"/>
      </a:accent3>
      <a:accent4>
        <a:srgbClr val="D647A6"/>
      </a:accent4>
      <a:accent5>
        <a:srgbClr val="E54086"/>
      </a:accent5>
      <a:accent6>
        <a:srgbClr val="EA45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6E9E9"/>
      </a:dk2>
      <a:lt2>
        <a:srgbClr val="FFFFFF"/>
      </a:lt2>
      <a:accent1>
        <a:srgbClr val="AE4D4D"/>
      </a:accent1>
      <a:accent2>
        <a:srgbClr val="AF5A3E"/>
      </a:accent2>
      <a:accent3>
        <a:srgbClr val="9E6D3A"/>
      </a:accent3>
      <a:accent4>
        <a:srgbClr val="838340"/>
      </a:accent4>
      <a:accent5>
        <a:srgbClr val="659956"/>
      </a:accent5>
      <a:accent6>
        <a:srgbClr val="4CAD7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883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Roboto</vt:lpstr>
      <vt:lpstr>Wide Latin</vt:lpstr>
      <vt:lpstr>黑体</vt:lpstr>
      <vt:lpstr>Calibri</vt:lpstr>
      <vt:lpstr>等线</vt:lpstr>
      <vt:lpstr>Arial Unicode MS</vt:lpstr>
      <vt:lpstr>Calibri Light</vt:lpstr>
      <vt:lpstr>汉仪粗简黑简</vt:lpstr>
      <vt:lpstr>汉仪粗黑 简</vt:lpstr>
      <vt:lpstr>汉仪旗黑-40S</vt:lpstr>
      <vt:lpstr>汉仪旗黑-85S</vt:lpstr>
      <vt:lpstr>主题5</vt:lpstr>
      <vt:lpstr>1_Office 主题​​</vt:lpstr>
      <vt:lpstr>2_Office 主题​​</vt:lpstr>
      <vt:lpstr>TCLayout.ActiveDocument.1</vt:lpstr>
      <vt:lpstr>TCLayout.ActiveDocument.1</vt:lpstr>
      <vt:lpstr>个人汇报</vt:lpstr>
      <vt:lpstr>PowerPoint 演示文稿</vt:lpstr>
      <vt:lpstr>任务清单</vt:lpstr>
      <vt:lpstr>代码文件</vt:lpstr>
      <vt:lpstr>相关测试</vt:lpstr>
      <vt:lpstr>完成的文档</vt:lpstr>
      <vt:lpstr>完成的文档</vt:lpstr>
      <vt:lpstr>心得体会</vt:lpstr>
      <vt:lpstr>Thanks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JJ</cp:lastModifiedBy>
  <cp:revision>14</cp:revision>
  <cp:lastPrinted>2019-06-05T16:00:00Z</cp:lastPrinted>
  <dcterms:created xsi:type="dcterms:W3CDTF">2019-06-05T16:00:00Z</dcterms:created>
  <dcterms:modified xsi:type="dcterms:W3CDTF">2022-06-27T14:32:38Z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0A619240171C46E994FA737B0CA0EB2E</vt:lpwstr>
  </property>
  <property fmtid="{D5CDD505-2E9C-101B-9397-08002B2CF9AE}" pid="4" name="KSOProductBuildVer">
    <vt:lpwstr>2052-11.1.0.11365</vt:lpwstr>
  </property>
</Properties>
</file>