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4" r:id="rId2"/>
    <p:sldId id="259" r:id="rId3"/>
    <p:sldId id="260" r:id="rId4"/>
    <p:sldId id="265" r:id="rId5"/>
    <p:sldId id="276" r:id="rId6"/>
    <p:sldId id="283" r:id="rId7"/>
    <p:sldId id="266" r:id="rId8"/>
    <p:sldId id="269" r:id="rId9"/>
    <p:sldId id="285" r:id="rId10"/>
    <p:sldId id="282" r:id="rId11"/>
    <p:sldId id="277" r:id="rId12"/>
    <p:sldId id="272" r:id="rId13"/>
    <p:sldId id="281" r:id="rId14"/>
    <p:sldId id="270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398"/>
    <a:srgbClr val="27426B"/>
    <a:srgbClr val="F9B515"/>
    <a:srgbClr val="252326"/>
    <a:srgbClr val="0CC3BC"/>
    <a:srgbClr val="15181C"/>
    <a:srgbClr val="F09D1F"/>
    <a:srgbClr val="00A0E9"/>
    <a:srgbClr val="FED234"/>
    <a:srgbClr val="3F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0-4185-87AB-C9B4AAC31AA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0-4185-87AB-C9B4AAC31A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B0-4185-87AB-C9B4AAC31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C8-4E06-828D-A026D76B866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C8-4E06-828D-A026D76B866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C8-4E06-828D-A026D76B8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44-4645-A59C-8032D641172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44-4645-A59C-8032D64117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44-4645-A59C-8032D6411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E-4359-890A-0BA77780B7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E-4359-890A-0BA77780B7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E-4359-890A-0BA77780B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9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9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9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5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9F52-12DD-4252-98E2-B230B00F59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0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1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5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096000" y="1628775"/>
            <a:ext cx="6096000" cy="4248150"/>
          </a:xfrm>
          <a:custGeom>
            <a:avLst/>
            <a:gdLst>
              <a:gd name="connsiteX0" fmla="*/ 0 w 6096000"/>
              <a:gd name="connsiteY0" fmla="*/ 0 h 4248150"/>
              <a:gd name="connsiteX1" fmla="*/ 6096000 w 6096000"/>
              <a:gd name="connsiteY1" fmla="*/ 0 h 4248150"/>
              <a:gd name="connsiteX2" fmla="*/ 6096000 w 6096000"/>
              <a:gd name="connsiteY2" fmla="*/ 4248150 h 4248150"/>
              <a:gd name="connsiteX3" fmla="*/ 0 w 6096000"/>
              <a:gd name="connsiteY3" fmla="*/ 424815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48150">
                <a:moveTo>
                  <a:pt x="0" y="0"/>
                </a:moveTo>
                <a:lnTo>
                  <a:pt x="6096000" y="0"/>
                </a:lnTo>
                <a:lnTo>
                  <a:pt x="6096000" y="4248150"/>
                </a:lnTo>
                <a:lnTo>
                  <a:pt x="0" y="4248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80081" y="2803738"/>
            <a:ext cx="2996986" cy="2996986"/>
          </a:xfrm>
          <a:custGeom>
            <a:avLst/>
            <a:gdLst>
              <a:gd name="connsiteX0" fmla="*/ 0 w 2996986"/>
              <a:gd name="connsiteY0" fmla="*/ 0 h 2996986"/>
              <a:gd name="connsiteX1" fmla="*/ 2996986 w 2996986"/>
              <a:gd name="connsiteY1" fmla="*/ 0 h 2996986"/>
              <a:gd name="connsiteX2" fmla="*/ 2996986 w 2996986"/>
              <a:gd name="connsiteY2" fmla="*/ 2996986 h 2996986"/>
              <a:gd name="connsiteX3" fmla="*/ 0 w 2996986"/>
              <a:gd name="connsiteY3" fmla="*/ 2996986 h 29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986" h="2996986">
                <a:moveTo>
                  <a:pt x="0" y="0"/>
                </a:moveTo>
                <a:lnTo>
                  <a:pt x="2996986" y="0"/>
                </a:lnTo>
                <a:lnTo>
                  <a:pt x="2996986" y="2996986"/>
                </a:lnTo>
                <a:lnTo>
                  <a:pt x="0" y="2996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46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0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4493" y="135642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1" u="none" strike="noStrike" kern="1200" cap="none" spc="0" normalizeH="0" baseline="0" noProof="0" dirty="0">
                <a:ln>
                  <a:noFill/>
                </a:ln>
                <a:solidFill>
                  <a:srgbClr val="494398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南大测试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4493" y="266541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个人汇报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1187" y="3713424"/>
            <a:ext cx="5134739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微软雅黑"/>
              </a:rPr>
              <a:t>191220046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微软雅黑"/>
              </a:rPr>
              <a:t>赖烨文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6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03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4783" y="5037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个人代码统计</a:t>
            </a:r>
          </a:p>
        </p:txBody>
      </p:sp>
    </p:spTree>
    <p:extLst>
      <p:ext uri="{BB962C8B-B14F-4D97-AF65-F5344CB8AC3E}">
        <p14:creationId xmlns:p14="http://schemas.microsoft.com/office/powerpoint/2010/main" val="20203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872991" y="1940524"/>
            <a:ext cx="4826472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使用 </a:t>
            </a:r>
            <a:r>
              <a:rPr lang="en-US" altLang="zh-CN" b="1" dirty="0">
                <a:latin typeface="+mn-ea"/>
              </a:rPr>
              <a:t>Git </a:t>
            </a:r>
            <a:r>
              <a:rPr lang="zh-CN" altLang="en-US" b="1" dirty="0">
                <a:latin typeface="+mn-ea"/>
              </a:rPr>
              <a:t>脚本统计代码行数，得到结果如下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72991" y="401149"/>
            <a:ext cx="3394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个人代码统计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C563EEE-60C6-50C9-94D0-B5FAE9B8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91" y="3337550"/>
            <a:ext cx="9221487" cy="933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2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68541" y="1857471"/>
            <a:ext cx="4871624" cy="3884565"/>
            <a:chOff x="3658150" y="2080943"/>
            <a:chExt cx="4871624" cy="3884565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1996720410"/>
                </p:ext>
              </p:extLst>
            </p:nvPr>
          </p:nvGraphicFramePr>
          <p:xfrm>
            <a:off x="3658150" y="2080943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Oval 6"/>
            <p:cNvSpPr/>
            <p:nvPr/>
          </p:nvSpPr>
          <p:spPr>
            <a:xfrm>
              <a:off x="4071028" y="2296410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7086" y="2696101"/>
              <a:ext cx="1532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6614</a:t>
              </a:r>
              <a:r>
                <a:rPr lang="zh-CN" altLang="en-US" sz="16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行</a:t>
              </a:r>
              <a:endParaRPr lang="en-US" sz="16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graphicFrame>
          <p:nvGraphicFramePr>
            <p:cNvPr id="24" name="Chart 23"/>
            <p:cNvGraphicFramePr/>
            <p:nvPr>
              <p:extLst>
                <p:ext uri="{D42A27DB-BD31-4B8C-83A1-F6EECF244321}">
                  <p14:modId xmlns:p14="http://schemas.microsoft.com/office/powerpoint/2010/main" val="25264905"/>
                </p:ext>
              </p:extLst>
            </p:nvPr>
          </p:nvGraphicFramePr>
          <p:xfrm>
            <a:off x="6261084" y="2080943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Oval 24"/>
            <p:cNvSpPr/>
            <p:nvPr/>
          </p:nvSpPr>
          <p:spPr>
            <a:xfrm>
              <a:off x="6673962" y="2296410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94880" y="2634545"/>
              <a:ext cx="14220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5</a:t>
              </a:r>
              <a:r>
                <a:rPr lang="zh-CN" altLang="en-US" sz="16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个</a:t>
              </a:r>
              <a:endParaRPr lang="en-US" sz="16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graphicFrame>
          <p:nvGraphicFramePr>
            <p:cNvPr id="28" name="Chart 27"/>
            <p:cNvGraphicFramePr/>
            <p:nvPr>
              <p:extLst>
                <p:ext uri="{D42A27DB-BD31-4B8C-83A1-F6EECF244321}">
                  <p14:modId xmlns:p14="http://schemas.microsoft.com/office/powerpoint/2010/main" val="4107986840"/>
                </p:ext>
              </p:extLst>
            </p:nvPr>
          </p:nvGraphicFramePr>
          <p:xfrm>
            <a:off x="3683196" y="4091642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Oval 28"/>
            <p:cNvSpPr/>
            <p:nvPr/>
          </p:nvSpPr>
          <p:spPr>
            <a:xfrm>
              <a:off x="4096074" y="4307109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3327" y="4643712"/>
              <a:ext cx="14220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97</a:t>
              </a:r>
              <a:r>
                <a:rPr lang="zh-CN" altLang="en-US" sz="16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个</a:t>
              </a:r>
              <a:r>
                <a:rPr lang="zh-CN" altLang="en-US" sz="40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endParaRPr lang="en-US" sz="40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graphicFrame>
          <p:nvGraphicFramePr>
            <p:cNvPr id="38" name="Chart 37"/>
            <p:cNvGraphicFramePr/>
            <p:nvPr>
              <p:extLst>
                <p:ext uri="{D42A27DB-BD31-4B8C-83A1-F6EECF244321}">
                  <p14:modId xmlns:p14="http://schemas.microsoft.com/office/powerpoint/2010/main" val="2844559147"/>
                </p:ext>
              </p:extLst>
            </p:nvPr>
          </p:nvGraphicFramePr>
          <p:xfrm>
            <a:off x="6261084" y="4091642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9" name="Oval 38"/>
            <p:cNvSpPr/>
            <p:nvPr/>
          </p:nvSpPr>
          <p:spPr>
            <a:xfrm>
              <a:off x="6673962" y="4307109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60017" y="4645919"/>
              <a:ext cx="14220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5</a:t>
              </a:r>
              <a:r>
                <a:rPr lang="zh-CN" altLang="en-US" sz="1600" spc="150" dirty="0">
                  <a:solidFill>
                    <a:schemeClr val="tx2"/>
                  </a:solidFill>
                  <a:latin typeface="Lato Light" charset="0"/>
                  <a:ea typeface="Lato Light" charset="0"/>
                  <a:cs typeface="Lato Light" charset="0"/>
                </a:rPr>
                <a:t>个</a:t>
              </a:r>
              <a:endParaRPr lang="en-US" sz="1600" spc="15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102497" y="3390458"/>
              <a:ext cx="0" cy="10766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6127641" y="3415602"/>
              <a:ext cx="0" cy="10766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/>
          <p:cNvSpPr/>
          <p:nvPr/>
        </p:nvSpPr>
        <p:spPr>
          <a:xfrm>
            <a:off x="8505300" y="2544789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参与设计数据库</a:t>
            </a:r>
          </a:p>
        </p:txBody>
      </p:sp>
      <p:sp>
        <p:nvSpPr>
          <p:cNvPr id="52" name="矩形 51"/>
          <p:cNvSpPr/>
          <p:nvPr/>
        </p:nvSpPr>
        <p:spPr>
          <a:xfrm>
            <a:off x="8540163" y="4606329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参与编写项目文档</a:t>
            </a:r>
          </a:p>
        </p:txBody>
      </p:sp>
      <p:sp>
        <p:nvSpPr>
          <p:cNvPr id="55" name="矩形 54"/>
          <p:cNvSpPr/>
          <p:nvPr/>
        </p:nvSpPr>
        <p:spPr>
          <a:xfrm>
            <a:off x="1776651" y="2544789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Java </a:t>
            </a:r>
            <a:r>
              <a:rPr lang="zh-CN" altLang="en-US" b="1" dirty="0"/>
              <a:t>代码行数</a:t>
            </a:r>
          </a:p>
        </p:txBody>
      </p:sp>
      <p:sp>
        <p:nvSpPr>
          <p:cNvPr id="58" name="矩形 57"/>
          <p:cNvSpPr/>
          <p:nvPr/>
        </p:nvSpPr>
        <p:spPr>
          <a:xfrm>
            <a:off x="1776650" y="4606329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Java </a:t>
            </a:r>
            <a:r>
              <a:rPr lang="zh-CN" altLang="en-US" b="1" dirty="0"/>
              <a:t>代码文件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个人代码统计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04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7745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7743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856343" y="1509228"/>
            <a:ext cx="8731540" cy="47947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      第一次从头到尾跟进，与整个团队一起完成了一个完整的软件项目。从初期确认组队开始，到后面确认需求、明确分工、同步开发、编写文档这一系列过程中，对一个软件系统的开发流程有了更深的体会，也意识到了团队协作的重要性，学会在课本上的知识以外去考虑更多实际生产环境上会遇到的问题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      最后要感谢三位老师在课程中对我们的指导与帮助，感谢同组的同学在我有困难的时候帮我解惑，也感谢前端同学在项目进行过程中付出的辛勤劳动。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2991" y="401149"/>
            <a:ext cx="3394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心得体会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018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4493" y="2665410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26818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4337254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14702" y="149903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 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个人任务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4702" y="2526821"/>
            <a:ext cx="41777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 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遇到的难题与解决方法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4702" y="3571534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3 .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个人代码统计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4702" y="46162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4 .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心得体会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7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01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7744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个人任务</a:t>
            </a:r>
          </a:p>
        </p:txBody>
      </p:sp>
    </p:spTree>
    <p:extLst>
      <p:ext uri="{BB962C8B-B14F-4D97-AF65-F5344CB8AC3E}">
        <p14:creationId xmlns:p14="http://schemas.microsoft.com/office/powerpoint/2010/main" val="34001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4409" y="1680481"/>
            <a:ext cx="800100" cy="800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4409" y="2849103"/>
            <a:ext cx="800100" cy="800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4409" y="5202288"/>
            <a:ext cx="800100" cy="800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24920" y="1895912"/>
            <a:ext cx="4930680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参与</a:t>
            </a:r>
            <a:r>
              <a:rPr lang="en-US" altLang="zh-CN" b="1" dirty="0">
                <a:latin typeface="+mn-ea"/>
              </a:rPr>
              <a:t>MySQL </a:t>
            </a:r>
            <a:r>
              <a:rPr lang="zh-CN" altLang="en-US" b="1" dirty="0">
                <a:latin typeface="+mn-ea"/>
              </a:rPr>
              <a:t>表格的设计、创建与维护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94714" y="3008437"/>
            <a:ext cx="3765973" cy="2137870"/>
            <a:chOff x="6073972" y="1383045"/>
            <a:chExt cx="3765973" cy="1660332"/>
          </a:xfrm>
        </p:grpSpPr>
        <p:sp>
          <p:nvSpPr>
            <p:cNvPr id="24" name="矩形 23"/>
            <p:cNvSpPr/>
            <p:nvPr/>
          </p:nvSpPr>
          <p:spPr>
            <a:xfrm>
              <a:off x="6073972" y="1746350"/>
              <a:ext cx="3765973" cy="12970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+mn-ea"/>
                </a:rPr>
                <a:t>委托管理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+mn-ea"/>
                </a:rPr>
                <a:t>合同管理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+mn-ea"/>
                </a:rPr>
                <a:t>样品管理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+mn-ea"/>
                </a:rPr>
                <a:t>测试方案管理（表格查询部分）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+mn-ea"/>
                </a:rPr>
                <a:t>测试报告管理（表格查询部分）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101219" y="1383045"/>
              <a:ext cx="3456241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整体业务流程代码的编写</a:t>
              </a:r>
            </a:p>
            <a:p>
              <a:pPr>
                <a:lnSpc>
                  <a:spcPct val="120000"/>
                </a:lnSpc>
              </a:pPr>
              <a:endParaRPr lang="zh-CN" altLang="en-US" b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1730837" y="5404271"/>
            <a:ext cx="7803455" cy="7285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参与编写项目研发报告</a:t>
            </a:r>
            <a:r>
              <a:rPr lang="en-US" altLang="zh-CN" b="1" dirty="0"/>
              <a:t>(</a:t>
            </a:r>
            <a:r>
              <a:rPr lang="zh-CN" altLang="en-US" b="1"/>
              <a:t>研发过程部分</a:t>
            </a:r>
            <a:r>
              <a:rPr lang="en-US" altLang="zh-CN" b="1"/>
              <a:t>)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参与编写设计说明书（模块设计：流程子模块、系统异常处理设计部分）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2991" y="401149"/>
            <a:ext cx="3394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个人任务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8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ŝḷîḓé-Freeform: Shape 2"/>
          <p:cNvSpPr>
            <a:spLocks/>
          </p:cNvSpPr>
          <p:nvPr/>
        </p:nvSpPr>
        <p:spPr bwMode="auto">
          <a:xfrm>
            <a:off x="1511295" y="2307836"/>
            <a:ext cx="1292870" cy="1284056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8" y="0"/>
                </a:moveTo>
                <a:cubicBezTo>
                  <a:pt x="7321" y="0"/>
                  <a:pt x="4802" y="1061"/>
                  <a:pt x="2881" y="3185"/>
                </a:cubicBezTo>
                <a:cubicBezTo>
                  <a:pt x="-961" y="7433"/>
                  <a:pt x="-961" y="14319"/>
                  <a:pt x="2881" y="18566"/>
                </a:cubicBezTo>
                <a:cubicBezTo>
                  <a:pt x="4162" y="19983"/>
                  <a:pt x="5714" y="20915"/>
                  <a:pt x="7349" y="21387"/>
                </a:cubicBezTo>
                <a:cubicBezTo>
                  <a:pt x="7502" y="20105"/>
                  <a:pt x="7606" y="18839"/>
                  <a:pt x="7040" y="17627"/>
                </a:cubicBezTo>
                <a:cubicBezTo>
                  <a:pt x="6734" y="16971"/>
                  <a:pt x="6508" y="15994"/>
                  <a:pt x="6456" y="15252"/>
                </a:cubicBezTo>
                <a:cubicBezTo>
                  <a:pt x="6401" y="14476"/>
                  <a:pt x="6337" y="13689"/>
                  <a:pt x="6443" y="12919"/>
                </a:cubicBezTo>
                <a:cubicBezTo>
                  <a:pt x="6519" y="12364"/>
                  <a:pt x="6597" y="11933"/>
                  <a:pt x="7092" y="11661"/>
                </a:cubicBezTo>
                <a:cubicBezTo>
                  <a:pt x="7371" y="11509"/>
                  <a:pt x="7879" y="11601"/>
                  <a:pt x="7981" y="11271"/>
                </a:cubicBezTo>
                <a:cubicBezTo>
                  <a:pt x="8218" y="10496"/>
                  <a:pt x="8931" y="10470"/>
                  <a:pt x="9550" y="10696"/>
                </a:cubicBezTo>
                <a:cubicBezTo>
                  <a:pt x="9537" y="9892"/>
                  <a:pt x="10640" y="9462"/>
                  <a:pt x="11187" y="9814"/>
                </a:cubicBezTo>
                <a:cubicBezTo>
                  <a:pt x="11217" y="8792"/>
                  <a:pt x="11241" y="7794"/>
                  <a:pt x="11299" y="6770"/>
                </a:cubicBezTo>
                <a:cubicBezTo>
                  <a:pt x="11331" y="6199"/>
                  <a:pt x="11040" y="4873"/>
                  <a:pt x="11691" y="4630"/>
                </a:cubicBezTo>
                <a:cubicBezTo>
                  <a:pt x="12334" y="4389"/>
                  <a:pt x="12636" y="5057"/>
                  <a:pt x="12665" y="5661"/>
                </a:cubicBezTo>
                <a:cubicBezTo>
                  <a:pt x="12687" y="6109"/>
                  <a:pt x="12630" y="6559"/>
                  <a:pt x="12621" y="7008"/>
                </a:cubicBezTo>
                <a:cubicBezTo>
                  <a:pt x="12615" y="7348"/>
                  <a:pt x="12656" y="7708"/>
                  <a:pt x="12632" y="8051"/>
                </a:cubicBezTo>
                <a:cubicBezTo>
                  <a:pt x="12567" y="8966"/>
                  <a:pt x="12574" y="9833"/>
                  <a:pt x="12541" y="10751"/>
                </a:cubicBezTo>
                <a:cubicBezTo>
                  <a:pt x="12523" y="11234"/>
                  <a:pt x="12603" y="11706"/>
                  <a:pt x="12603" y="12187"/>
                </a:cubicBezTo>
                <a:cubicBezTo>
                  <a:pt x="12603" y="12720"/>
                  <a:pt x="12787" y="12862"/>
                  <a:pt x="13052" y="13278"/>
                </a:cubicBezTo>
                <a:cubicBezTo>
                  <a:pt x="13598" y="14135"/>
                  <a:pt x="13067" y="14687"/>
                  <a:pt x="12834" y="15484"/>
                </a:cubicBezTo>
                <a:cubicBezTo>
                  <a:pt x="12622" y="16211"/>
                  <a:pt x="12162" y="16649"/>
                  <a:pt x="11725" y="17205"/>
                </a:cubicBezTo>
                <a:cubicBezTo>
                  <a:pt x="11085" y="18018"/>
                  <a:pt x="11420" y="19826"/>
                  <a:pt x="11447" y="20807"/>
                </a:cubicBezTo>
                <a:cubicBezTo>
                  <a:pt x="11454" y="21060"/>
                  <a:pt x="11442" y="21335"/>
                  <a:pt x="11436" y="21600"/>
                </a:cubicBezTo>
                <a:cubicBezTo>
                  <a:pt x="13398" y="21244"/>
                  <a:pt x="15284" y="20239"/>
                  <a:pt x="16796" y="18566"/>
                </a:cubicBezTo>
                <a:cubicBezTo>
                  <a:pt x="20638" y="14319"/>
                  <a:pt x="20638" y="7433"/>
                  <a:pt x="16796" y="3185"/>
                </a:cubicBezTo>
                <a:cubicBezTo>
                  <a:pt x="14875" y="1061"/>
                  <a:pt x="12356" y="0"/>
                  <a:pt x="9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ŝḷîḓé-Freeform: Shape 5"/>
          <p:cNvSpPr>
            <a:spLocks/>
          </p:cNvSpPr>
          <p:nvPr/>
        </p:nvSpPr>
        <p:spPr bwMode="auto">
          <a:xfrm>
            <a:off x="3486595" y="2307836"/>
            <a:ext cx="1292870" cy="1284056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40" y="0"/>
                </a:moveTo>
                <a:cubicBezTo>
                  <a:pt x="7322" y="0"/>
                  <a:pt x="4802" y="1061"/>
                  <a:pt x="2881" y="3185"/>
                </a:cubicBezTo>
                <a:cubicBezTo>
                  <a:pt x="-961" y="7432"/>
                  <a:pt x="-961" y="14317"/>
                  <a:pt x="2881" y="18564"/>
                </a:cubicBezTo>
                <a:cubicBezTo>
                  <a:pt x="4403" y="20245"/>
                  <a:pt x="6299" y="21250"/>
                  <a:pt x="8273" y="21599"/>
                </a:cubicBezTo>
                <a:cubicBezTo>
                  <a:pt x="8280" y="21196"/>
                  <a:pt x="8288" y="20786"/>
                  <a:pt x="8291" y="20399"/>
                </a:cubicBezTo>
                <a:cubicBezTo>
                  <a:pt x="8298" y="19449"/>
                  <a:pt x="7895" y="18952"/>
                  <a:pt x="7454" y="18205"/>
                </a:cubicBezTo>
                <a:cubicBezTo>
                  <a:pt x="7100" y="17604"/>
                  <a:pt x="7030" y="16970"/>
                  <a:pt x="6909" y="16284"/>
                </a:cubicBezTo>
                <a:cubicBezTo>
                  <a:pt x="6776" y="15533"/>
                  <a:pt x="6599" y="14888"/>
                  <a:pt x="6753" y="14112"/>
                </a:cubicBezTo>
                <a:cubicBezTo>
                  <a:pt x="6887" y="13434"/>
                  <a:pt x="7281" y="13322"/>
                  <a:pt x="7787" y="13110"/>
                </a:cubicBezTo>
                <a:cubicBezTo>
                  <a:pt x="7554" y="12673"/>
                  <a:pt x="7406" y="12140"/>
                  <a:pt x="7790" y="11734"/>
                </a:cubicBezTo>
                <a:cubicBezTo>
                  <a:pt x="8060" y="11449"/>
                  <a:pt x="8680" y="11481"/>
                  <a:pt x="8951" y="11734"/>
                </a:cubicBezTo>
                <a:cubicBezTo>
                  <a:pt x="8952" y="10799"/>
                  <a:pt x="8650" y="9866"/>
                  <a:pt x="8398" y="8977"/>
                </a:cubicBezTo>
                <a:cubicBezTo>
                  <a:pt x="8241" y="8425"/>
                  <a:pt x="8213" y="7832"/>
                  <a:pt x="8068" y="7277"/>
                </a:cubicBezTo>
                <a:cubicBezTo>
                  <a:pt x="7963" y="6878"/>
                  <a:pt x="7786" y="6442"/>
                  <a:pt x="7764" y="6025"/>
                </a:cubicBezTo>
                <a:cubicBezTo>
                  <a:pt x="7707" y="4971"/>
                  <a:pt x="8821" y="5095"/>
                  <a:pt x="9034" y="6016"/>
                </a:cubicBezTo>
                <a:cubicBezTo>
                  <a:pt x="9248" y="6940"/>
                  <a:pt x="9675" y="8095"/>
                  <a:pt x="9790" y="9038"/>
                </a:cubicBezTo>
                <a:cubicBezTo>
                  <a:pt x="9832" y="9377"/>
                  <a:pt x="10225" y="11269"/>
                  <a:pt x="10518" y="11269"/>
                </a:cubicBezTo>
                <a:cubicBezTo>
                  <a:pt x="11000" y="11269"/>
                  <a:pt x="11177" y="9653"/>
                  <a:pt x="11285" y="9325"/>
                </a:cubicBezTo>
                <a:cubicBezTo>
                  <a:pt x="11460" y="8791"/>
                  <a:pt x="11555" y="8186"/>
                  <a:pt x="11596" y="7616"/>
                </a:cubicBezTo>
                <a:cubicBezTo>
                  <a:pt x="11626" y="7204"/>
                  <a:pt x="11663" y="6834"/>
                  <a:pt x="11804" y="6450"/>
                </a:cubicBezTo>
                <a:cubicBezTo>
                  <a:pt x="12132" y="5554"/>
                  <a:pt x="12881" y="5794"/>
                  <a:pt x="12976" y="6728"/>
                </a:cubicBezTo>
                <a:cubicBezTo>
                  <a:pt x="13032" y="7273"/>
                  <a:pt x="12812" y="7796"/>
                  <a:pt x="12776" y="8337"/>
                </a:cubicBezTo>
                <a:cubicBezTo>
                  <a:pt x="12740" y="8882"/>
                  <a:pt x="12629" y="9500"/>
                  <a:pt x="12459" y="10026"/>
                </a:cubicBezTo>
                <a:cubicBezTo>
                  <a:pt x="12320" y="10457"/>
                  <a:pt x="12422" y="10912"/>
                  <a:pt x="12334" y="11364"/>
                </a:cubicBezTo>
                <a:cubicBezTo>
                  <a:pt x="12243" y="11837"/>
                  <a:pt x="12155" y="12146"/>
                  <a:pt x="12267" y="12628"/>
                </a:cubicBezTo>
                <a:cubicBezTo>
                  <a:pt x="12513" y="13688"/>
                  <a:pt x="12427" y="14900"/>
                  <a:pt x="12454" y="15850"/>
                </a:cubicBezTo>
                <a:cubicBezTo>
                  <a:pt x="12478" y="16701"/>
                  <a:pt x="12402" y="17232"/>
                  <a:pt x="12215" y="18058"/>
                </a:cubicBezTo>
                <a:cubicBezTo>
                  <a:pt x="11974" y="19124"/>
                  <a:pt x="12145" y="20145"/>
                  <a:pt x="12111" y="21258"/>
                </a:cubicBezTo>
                <a:cubicBezTo>
                  <a:pt x="12109" y="21322"/>
                  <a:pt x="12110" y="21381"/>
                  <a:pt x="12108" y="21444"/>
                </a:cubicBezTo>
                <a:cubicBezTo>
                  <a:pt x="13826" y="20996"/>
                  <a:pt x="15456" y="20044"/>
                  <a:pt x="16796" y="18564"/>
                </a:cubicBezTo>
                <a:cubicBezTo>
                  <a:pt x="20638" y="14317"/>
                  <a:pt x="20639" y="7432"/>
                  <a:pt x="16796" y="3185"/>
                </a:cubicBezTo>
                <a:cubicBezTo>
                  <a:pt x="14875" y="1061"/>
                  <a:pt x="12358" y="0"/>
                  <a:pt x="98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ŝḷîḓé-Freeform: Shape 8"/>
          <p:cNvSpPr>
            <a:spLocks/>
          </p:cNvSpPr>
          <p:nvPr/>
        </p:nvSpPr>
        <p:spPr bwMode="auto">
          <a:xfrm>
            <a:off x="5462630" y="2307836"/>
            <a:ext cx="1292870" cy="1281852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40" y="0"/>
                </a:moveTo>
                <a:cubicBezTo>
                  <a:pt x="7322" y="0"/>
                  <a:pt x="4802" y="1063"/>
                  <a:pt x="2881" y="3190"/>
                </a:cubicBezTo>
                <a:cubicBezTo>
                  <a:pt x="-961" y="7445"/>
                  <a:pt x="-961" y="14344"/>
                  <a:pt x="2881" y="18598"/>
                </a:cubicBezTo>
                <a:cubicBezTo>
                  <a:pt x="4337" y="20210"/>
                  <a:pt x="6134" y="21209"/>
                  <a:pt x="8016" y="21600"/>
                </a:cubicBezTo>
                <a:cubicBezTo>
                  <a:pt x="8154" y="20857"/>
                  <a:pt x="8137" y="20064"/>
                  <a:pt x="8049" y="19309"/>
                </a:cubicBezTo>
                <a:cubicBezTo>
                  <a:pt x="7981" y="18720"/>
                  <a:pt x="7552" y="18189"/>
                  <a:pt x="7389" y="17614"/>
                </a:cubicBezTo>
                <a:cubicBezTo>
                  <a:pt x="7066" y="16467"/>
                  <a:pt x="6898" y="15510"/>
                  <a:pt x="6898" y="14297"/>
                </a:cubicBezTo>
                <a:cubicBezTo>
                  <a:pt x="6898" y="13719"/>
                  <a:pt x="6390" y="12905"/>
                  <a:pt x="7171" y="12234"/>
                </a:cubicBezTo>
                <a:cubicBezTo>
                  <a:pt x="7405" y="12033"/>
                  <a:pt x="7717" y="12156"/>
                  <a:pt x="7748" y="11802"/>
                </a:cubicBezTo>
                <a:cubicBezTo>
                  <a:pt x="7766" y="11598"/>
                  <a:pt x="7754" y="11382"/>
                  <a:pt x="7709" y="11184"/>
                </a:cubicBezTo>
                <a:cubicBezTo>
                  <a:pt x="7551" y="10484"/>
                  <a:pt x="7369" y="9823"/>
                  <a:pt x="7288" y="9106"/>
                </a:cubicBezTo>
                <a:cubicBezTo>
                  <a:pt x="7219" y="8496"/>
                  <a:pt x="7152" y="7823"/>
                  <a:pt x="7018" y="7227"/>
                </a:cubicBezTo>
                <a:cubicBezTo>
                  <a:pt x="6929" y="6833"/>
                  <a:pt x="6938" y="5868"/>
                  <a:pt x="7574" y="6099"/>
                </a:cubicBezTo>
                <a:cubicBezTo>
                  <a:pt x="8112" y="6295"/>
                  <a:pt x="8202" y="7091"/>
                  <a:pt x="8237" y="7613"/>
                </a:cubicBezTo>
                <a:cubicBezTo>
                  <a:pt x="8321" y="8873"/>
                  <a:pt x="8637" y="10157"/>
                  <a:pt x="9011" y="11356"/>
                </a:cubicBezTo>
                <a:cubicBezTo>
                  <a:pt x="9365" y="11088"/>
                  <a:pt x="9136" y="10567"/>
                  <a:pt x="9154" y="10200"/>
                </a:cubicBezTo>
                <a:cubicBezTo>
                  <a:pt x="9177" y="9704"/>
                  <a:pt x="9200" y="9216"/>
                  <a:pt x="9232" y="8724"/>
                </a:cubicBezTo>
                <a:cubicBezTo>
                  <a:pt x="9272" y="8096"/>
                  <a:pt x="9103" y="7497"/>
                  <a:pt x="9193" y="6859"/>
                </a:cubicBezTo>
                <a:cubicBezTo>
                  <a:pt x="9254" y="6428"/>
                  <a:pt x="9119" y="5797"/>
                  <a:pt x="9432" y="5449"/>
                </a:cubicBezTo>
                <a:cubicBezTo>
                  <a:pt x="9728" y="5121"/>
                  <a:pt x="10265" y="5332"/>
                  <a:pt x="10372" y="5757"/>
                </a:cubicBezTo>
                <a:cubicBezTo>
                  <a:pt x="10522" y="6349"/>
                  <a:pt x="10388" y="7074"/>
                  <a:pt x="10370" y="7676"/>
                </a:cubicBezTo>
                <a:cubicBezTo>
                  <a:pt x="10349" y="8368"/>
                  <a:pt x="10560" y="9005"/>
                  <a:pt x="10560" y="9696"/>
                </a:cubicBezTo>
                <a:cubicBezTo>
                  <a:pt x="10560" y="10149"/>
                  <a:pt x="10351" y="10721"/>
                  <a:pt x="10609" y="11135"/>
                </a:cubicBezTo>
                <a:cubicBezTo>
                  <a:pt x="11006" y="10952"/>
                  <a:pt x="10975" y="10063"/>
                  <a:pt x="11079" y="9653"/>
                </a:cubicBezTo>
                <a:cubicBezTo>
                  <a:pt x="11169" y="9299"/>
                  <a:pt x="11287" y="9000"/>
                  <a:pt x="11337" y="8629"/>
                </a:cubicBezTo>
                <a:cubicBezTo>
                  <a:pt x="11370" y="8376"/>
                  <a:pt x="11464" y="8074"/>
                  <a:pt x="11464" y="7791"/>
                </a:cubicBezTo>
                <a:cubicBezTo>
                  <a:pt x="11464" y="7264"/>
                  <a:pt x="11488" y="6489"/>
                  <a:pt x="11843" y="6071"/>
                </a:cubicBezTo>
                <a:cubicBezTo>
                  <a:pt x="12136" y="5726"/>
                  <a:pt x="12824" y="5844"/>
                  <a:pt x="12916" y="6347"/>
                </a:cubicBezTo>
                <a:cubicBezTo>
                  <a:pt x="13046" y="7049"/>
                  <a:pt x="12637" y="7834"/>
                  <a:pt x="12597" y="8539"/>
                </a:cubicBezTo>
                <a:cubicBezTo>
                  <a:pt x="12556" y="9246"/>
                  <a:pt x="12525" y="9868"/>
                  <a:pt x="12308" y="10551"/>
                </a:cubicBezTo>
                <a:cubicBezTo>
                  <a:pt x="11919" y="11778"/>
                  <a:pt x="12431" y="13033"/>
                  <a:pt x="12225" y="14280"/>
                </a:cubicBezTo>
                <a:cubicBezTo>
                  <a:pt x="12091" y="15095"/>
                  <a:pt x="12382" y="15825"/>
                  <a:pt x="12256" y="16699"/>
                </a:cubicBezTo>
                <a:cubicBezTo>
                  <a:pt x="12204" y="17063"/>
                  <a:pt x="12041" y="17402"/>
                  <a:pt x="11916" y="17744"/>
                </a:cubicBezTo>
                <a:cubicBezTo>
                  <a:pt x="11833" y="17969"/>
                  <a:pt x="11607" y="18118"/>
                  <a:pt x="11607" y="18363"/>
                </a:cubicBezTo>
                <a:cubicBezTo>
                  <a:pt x="11607" y="19161"/>
                  <a:pt x="11789" y="19938"/>
                  <a:pt x="11781" y="20728"/>
                </a:cubicBezTo>
                <a:cubicBezTo>
                  <a:pt x="11778" y="21016"/>
                  <a:pt x="11753" y="21300"/>
                  <a:pt x="11734" y="21585"/>
                </a:cubicBezTo>
                <a:cubicBezTo>
                  <a:pt x="13589" y="21184"/>
                  <a:pt x="15359" y="20189"/>
                  <a:pt x="16796" y="18598"/>
                </a:cubicBezTo>
                <a:cubicBezTo>
                  <a:pt x="20638" y="14344"/>
                  <a:pt x="20638" y="7445"/>
                  <a:pt x="16796" y="3190"/>
                </a:cubicBezTo>
                <a:cubicBezTo>
                  <a:pt x="14875" y="1063"/>
                  <a:pt x="12358" y="0"/>
                  <a:pt x="98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ŝḷîḓé-Freeform: Shape 11"/>
          <p:cNvSpPr>
            <a:spLocks/>
          </p:cNvSpPr>
          <p:nvPr/>
        </p:nvSpPr>
        <p:spPr bwMode="auto">
          <a:xfrm>
            <a:off x="7437931" y="2307836"/>
            <a:ext cx="1292870" cy="1283321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40" y="0"/>
                </a:moveTo>
                <a:cubicBezTo>
                  <a:pt x="7322" y="0"/>
                  <a:pt x="4802" y="1061"/>
                  <a:pt x="2881" y="3186"/>
                </a:cubicBezTo>
                <a:cubicBezTo>
                  <a:pt x="-961" y="7434"/>
                  <a:pt x="-961" y="14323"/>
                  <a:pt x="2881" y="18571"/>
                </a:cubicBezTo>
                <a:cubicBezTo>
                  <a:pt x="4240" y="20074"/>
                  <a:pt x="5899" y="21033"/>
                  <a:pt x="7644" y="21473"/>
                </a:cubicBezTo>
                <a:cubicBezTo>
                  <a:pt x="7648" y="21252"/>
                  <a:pt x="7643" y="21031"/>
                  <a:pt x="7605" y="20818"/>
                </a:cubicBezTo>
                <a:cubicBezTo>
                  <a:pt x="7431" y="19848"/>
                  <a:pt x="7313" y="18994"/>
                  <a:pt x="7026" y="18045"/>
                </a:cubicBezTo>
                <a:cubicBezTo>
                  <a:pt x="6736" y="17091"/>
                  <a:pt x="6626" y="16134"/>
                  <a:pt x="6475" y="15147"/>
                </a:cubicBezTo>
                <a:cubicBezTo>
                  <a:pt x="6317" y="14118"/>
                  <a:pt x="6608" y="13106"/>
                  <a:pt x="6306" y="12092"/>
                </a:cubicBezTo>
                <a:cubicBezTo>
                  <a:pt x="6068" y="11295"/>
                  <a:pt x="5814" y="10409"/>
                  <a:pt x="5698" y="9570"/>
                </a:cubicBezTo>
                <a:cubicBezTo>
                  <a:pt x="5650" y="9227"/>
                  <a:pt x="5530" y="8463"/>
                  <a:pt x="5937" y="8323"/>
                </a:cubicBezTo>
                <a:cubicBezTo>
                  <a:pt x="6319" y="8202"/>
                  <a:pt x="6444" y="8426"/>
                  <a:pt x="6597" y="8694"/>
                </a:cubicBezTo>
                <a:cubicBezTo>
                  <a:pt x="6826" y="9095"/>
                  <a:pt x="6874" y="9335"/>
                  <a:pt x="6896" y="9794"/>
                </a:cubicBezTo>
                <a:cubicBezTo>
                  <a:pt x="6922" y="10356"/>
                  <a:pt x="7199" y="10966"/>
                  <a:pt x="7353" y="11498"/>
                </a:cubicBezTo>
                <a:cubicBezTo>
                  <a:pt x="7384" y="11604"/>
                  <a:pt x="7694" y="12372"/>
                  <a:pt x="7829" y="11989"/>
                </a:cubicBezTo>
                <a:cubicBezTo>
                  <a:pt x="7961" y="11613"/>
                  <a:pt x="7889" y="11440"/>
                  <a:pt x="7826" y="11032"/>
                </a:cubicBezTo>
                <a:cubicBezTo>
                  <a:pt x="7748" y="10528"/>
                  <a:pt x="7879" y="9965"/>
                  <a:pt x="7771" y="9461"/>
                </a:cubicBezTo>
                <a:cubicBezTo>
                  <a:pt x="7657" y="8925"/>
                  <a:pt x="7685" y="8198"/>
                  <a:pt x="7717" y="7645"/>
                </a:cubicBezTo>
                <a:cubicBezTo>
                  <a:pt x="7743" y="7191"/>
                  <a:pt x="7556" y="5321"/>
                  <a:pt x="8665" y="5823"/>
                </a:cubicBezTo>
                <a:cubicBezTo>
                  <a:pt x="8943" y="5949"/>
                  <a:pt x="8934" y="8058"/>
                  <a:pt x="8925" y="8734"/>
                </a:cubicBezTo>
                <a:cubicBezTo>
                  <a:pt x="8915" y="9462"/>
                  <a:pt x="8950" y="11499"/>
                  <a:pt x="9333" y="11495"/>
                </a:cubicBezTo>
                <a:cubicBezTo>
                  <a:pt x="9470" y="11428"/>
                  <a:pt x="9451" y="10067"/>
                  <a:pt x="9505" y="9814"/>
                </a:cubicBezTo>
                <a:cubicBezTo>
                  <a:pt x="9643" y="9155"/>
                  <a:pt x="9656" y="8384"/>
                  <a:pt x="9723" y="7705"/>
                </a:cubicBezTo>
                <a:cubicBezTo>
                  <a:pt x="9784" y="7081"/>
                  <a:pt x="9730" y="5332"/>
                  <a:pt x="10476" y="5280"/>
                </a:cubicBezTo>
                <a:cubicBezTo>
                  <a:pt x="11885" y="5280"/>
                  <a:pt x="10909" y="7410"/>
                  <a:pt x="10983" y="8191"/>
                </a:cubicBezTo>
                <a:cubicBezTo>
                  <a:pt x="11053" y="8931"/>
                  <a:pt x="10797" y="9574"/>
                  <a:pt x="10786" y="10311"/>
                </a:cubicBezTo>
                <a:cubicBezTo>
                  <a:pt x="10781" y="10633"/>
                  <a:pt x="10668" y="11163"/>
                  <a:pt x="10773" y="11406"/>
                </a:cubicBezTo>
                <a:cubicBezTo>
                  <a:pt x="11150" y="12020"/>
                  <a:pt x="11510" y="10640"/>
                  <a:pt x="11591" y="10417"/>
                </a:cubicBezTo>
                <a:cubicBezTo>
                  <a:pt x="11820" y="9795"/>
                  <a:pt x="12032" y="9181"/>
                  <a:pt x="12308" y="8581"/>
                </a:cubicBezTo>
                <a:cubicBezTo>
                  <a:pt x="12584" y="7983"/>
                  <a:pt x="12566" y="7077"/>
                  <a:pt x="13077" y="6633"/>
                </a:cubicBezTo>
                <a:cubicBezTo>
                  <a:pt x="13359" y="6509"/>
                  <a:pt x="13569" y="6509"/>
                  <a:pt x="13860" y="6771"/>
                </a:cubicBezTo>
                <a:cubicBezTo>
                  <a:pt x="14268" y="7257"/>
                  <a:pt x="13853" y="8101"/>
                  <a:pt x="13706" y="8619"/>
                </a:cubicBezTo>
                <a:cubicBezTo>
                  <a:pt x="13529" y="9246"/>
                  <a:pt x="13374" y="9862"/>
                  <a:pt x="13181" y="10483"/>
                </a:cubicBezTo>
                <a:cubicBezTo>
                  <a:pt x="12911" y="11356"/>
                  <a:pt x="12661" y="12302"/>
                  <a:pt x="12316" y="13135"/>
                </a:cubicBezTo>
                <a:cubicBezTo>
                  <a:pt x="12284" y="13214"/>
                  <a:pt x="12205" y="14203"/>
                  <a:pt x="12197" y="14463"/>
                </a:cubicBezTo>
                <a:cubicBezTo>
                  <a:pt x="12183" y="14897"/>
                  <a:pt x="12230" y="15346"/>
                  <a:pt x="12116" y="15770"/>
                </a:cubicBezTo>
                <a:cubicBezTo>
                  <a:pt x="12055" y="15997"/>
                  <a:pt x="12220" y="16247"/>
                  <a:pt x="12230" y="16505"/>
                </a:cubicBezTo>
                <a:cubicBezTo>
                  <a:pt x="12258" y="17188"/>
                  <a:pt x="11798" y="17805"/>
                  <a:pt x="11487" y="18359"/>
                </a:cubicBezTo>
                <a:cubicBezTo>
                  <a:pt x="11343" y="19093"/>
                  <a:pt x="11444" y="20004"/>
                  <a:pt x="11448" y="20755"/>
                </a:cubicBezTo>
                <a:cubicBezTo>
                  <a:pt x="11450" y="21036"/>
                  <a:pt x="11459" y="21317"/>
                  <a:pt x="11466" y="21599"/>
                </a:cubicBezTo>
                <a:cubicBezTo>
                  <a:pt x="13418" y="21239"/>
                  <a:pt x="15290" y="20236"/>
                  <a:pt x="16796" y="18571"/>
                </a:cubicBezTo>
                <a:cubicBezTo>
                  <a:pt x="20638" y="14323"/>
                  <a:pt x="20638" y="7434"/>
                  <a:pt x="16796" y="3186"/>
                </a:cubicBezTo>
                <a:cubicBezTo>
                  <a:pt x="14875" y="1061"/>
                  <a:pt x="12358" y="0"/>
                  <a:pt x="98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ŝḷîḓé-Freeform: Shape 14"/>
          <p:cNvSpPr>
            <a:spLocks/>
          </p:cNvSpPr>
          <p:nvPr/>
        </p:nvSpPr>
        <p:spPr bwMode="auto">
          <a:xfrm>
            <a:off x="9413231" y="2307836"/>
            <a:ext cx="1292870" cy="1286994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2" y="1058"/>
                  <a:pt x="2881" y="3176"/>
                </a:cubicBezTo>
                <a:cubicBezTo>
                  <a:pt x="-961" y="7412"/>
                  <a:pt x="-961" y="14279"/>
                  <a:pt x="2881" y="18515"/>
                </a:cubicBezTo>
                <a:cubicBezTo>
                  <a:pt x="4148" y="19912"/>
                  <a:pt x="5679" y="20838"/>
                  <a:pt x="7295" y="21313"/>
                </a:cubicBezTo>
                <a:cubicBezTo>
                  <a:pt x="7306" y="21185"/>
                  <a:pt x="7325" y="21050"/>
                  <a:pt x="7334" y="20924"/>
                </a:cubicBezTo>
                <a:cubicBezTo>
                  <a:pt x="7433" y="19560"/>
                  <a:pt x="6825" y="18431"/>
                  <a:pt x="6445" y="17197"/>
                </a:cubicBezTo>
                <a:cubicBezTo>
                  <a:pt x="5874" y="15777"/>
                  <a:pt x="5675" y="14138"/>
                  <a:pt x="5687" y="12597"/>
                </a:cubicBezTo>
                <a:cubicBezTo>
                  <a:pt x="5692" y="11883"/>
                  <a:pt x="5275" y="11146"/>
                  <a:pt x="5102" y="10474"/>
                </a:cubicBezTo>
                <a:cubicBezTo>
                  <a:pt x="4891" y="10084"/>
                  <a:pt x="4845" y="9244"/>
                  <a:pt x="4785" y="8802"/>
                </a:cubicBezTo>
                <a:cubicBezTo>
                  <a:pt x="4670" y="7958"/>
                  <a:pt x="5327" y="7746"/>
                  <a:pt x="5684" y="8426"/>
                </a:cubicBezTo>
                <a:cubicBezTo>
                  <a:pt x="6037" y="9100"/>
                  <a:pt x="6096" y="9902"/>
                  <a:pt x="6409" y="10595"/>
                </a:cubicBezTo>
                <a:cubicBezTo>
                  <a:pt x="6559" y="10926"/>
                  <a:pt x="6656" y="11804"/>
                  <a:pt x="7058" y="11709"/>
                </a:cubicBezTo>
                <a:cubicBezTo>
                  <a:pt x="7366" y="11676"/>
                  <a:pt x="7023" y="10959"/>
                  <a:pt x="7014" y="10764"/>
                </a:cubicBezTo>
                <a:cubicBezTo>
                  <a:pt x="6994" y="10326"/>
                  <a:pt x="6870" y="9942"/>
                  <a:pt x="6890" y="9489"/>
                </a:cubicBezTo>
                <a:cubicBezTo>
                  <a:pt x="6902" y="9215"/>
                  <a:pt x="6900" y="8945"/>
                  <a:pt x="6864" y="8673"/>
                </a:cubicBezTo>
                <a:cubicBezTo>
                  <a:pt x="6676" y="8156"/>
                  <a:pt x="6772" y="7446"/>
                  <a:pt x="6700" y="6897"/>
                </a:cubicBezTo>
                <a:cubicBezTo>
                  <a:pt x="6653" y="6538"/>
                  <a:pt x="6630" y="6138"/>
                  <a:pt x="6757" y="5794"/>
                </a:cubicBezTo>
                <a:cubicBezTo>
                  <a:pt x="6870" y="5490"/>
                  <a:pt x="7223" y="5183"/>
                  <a:pt x="7539" y="5321"/>
                </a:cubicBezTo>
                <a:cubicBezTo>
                  <a:pt x="8013" y="5529"/>
                  <a:pt x="7872" y="6038"/>
                  <a:pt x="7885" y="6470"/>
                </a:cubicBezTo>
                <a:cubicBezTo>
                  <a:pt x="7898" y="6905"/>
                  <a:pt x="7949" y="7242"/>
                  <a:pt x="8022" y="7662"/>
                </a:cubicBezTo>
                <a:cubicBezTo>
                  <a:pt x="8083" y="8010"/>
                  <a:pt x="8257" y="8637"/>
                  <a:pt x="8194" y="8988"/>
                </a:cubicBezTo>
                <a:cubicBezTo>
                  <a:pt x="8243" y="9288"/>
                  <a:pt x="8365" y="11410"/>
                  <a:pt x="8773" y="10830"/>
                </a:cubicBezTo>
                <a:cubicBezTo>
                  <a:pt x="8897" y="10144"/>
                  <a:pt x="8726" y="8719"/>
                  <a:pt x="8695" y="7590"/>
                </a:cubicBezTo>
                <a:cubicBezTo>
                  <a:pt x="8671" y="6723"/>
                  <a:pt x="8388" y="5506"/>
                  <a:pt x="8914" y="4771"/>
                </a:cubicBezTo>
                <a:cubicBezTo>
                  <a:pt x="9231" y="4327"/>
                  <a:pt x="9761" y="4710"/>
                  <a:pt x="9880" y="5127"/>
                </a:cubicBezTo>
                <a:cubicBezTo>
                  <a:pt x="9987" y="5503"/>
                  <a:pt x="9933" y="5938"/>
                  <a:pt x="9927" y="6327"/>
                </a:cubicBezTo>
                <a:cubicBezTo>
                  <a:pt x="9911" y="7281"/>
                  <a:pt x="10254" y="8239"/>
                  <a:pt x="10117" y="9188"/>
                </a:cubicBezTo>
                <a:cubicBezTo>
                  <a:pt x="10072" y="9496"/>
                  <a:pt x="10223" y="11643"/>
                  <a:pt x="10821" y="10735"/>
                </a:cubicBezTo>
                <a:cubicBezTo>
                  <a:pt x="11048" y="10390"/>
                  <a:pt x="11044" y="9818"/>
                  <a:pt x="11177" y="9417"/>
                </a:cubicBezTo>
                <a:cubicBezTo>
                  <a:pt x="11348" y="8899"/>
                  <a:pt x="11477" y="8376"/>
                  <a:pt x="11686" y="7874"/>
                </a:cubicBezTo>
                <a:cubicBezTo>
                  <a:pt x="11930" y="7285"/>
                  <a:pt x="12234" y="5353"/>
                  <a:pt x="13177" y="5757"/>
                </a:cubicBezTo>
                <a:cubicBezTo>
                  <a:pt x="13823" y="6033"/>
                  <a:pt x="13102" y="7797"/>
                  <a:pt x="13011" y="8292"/>
                </a:cubicBezTo>
                <a:cubicBezTo>
                  <a:pt x="12788" y="9497"/>
                  <a:pt x="12376" y="10680"/>
                  <a:pt x="12182" y="11884"/>
                </a:cubicBezTo>
                <a:cubicBezTo>
                  <a:pt x="12110" y="12329"/>
                  <a:pt x="12410" y="12760"/>
                  <a:pt x="12257" y="13210"/>
                </a:cubicBezTo>
                <a:cubicBezTo>
                  <a:pt x="12171" y="13463"/>
                  <a:pt x="12396" y="14159"/>
                  <a:pt x="12645" y="14273"/>
                </a:cubicBezTo>
                <a:cubicBezTo>
                  <a:pt x="13755" y="14781"/>
                  <a:pt x="14069" y="13871"/>
                  <a:pt x="14957" y="13382"/>
                </a:cubicBezTo>
                <a:cubicBezTo>
                  <a:pt x="15330" y="13176"/>
                  <a:pt x="16717" y="12212"/>
                  <a:pt x="16911" y="13173"/>
                </a:cubicBezTo>
                <a:cubicBezTo>
                  <a:pt x="17046" y="13840"/>
                  <a:pt x="16325" y="14235"/>
                  <a:pt x="15918" y="14562"/>
                </a:cubicBezTo>
                <a:cubicBezTo>
                  <a:pt x="15429" y="14955"/>
                  <a:pt x="15007" y="15315"/>
                  <a:pt x="14658" y="15854"/>
                </a:cubicBezTo>
                <a:cubicBezTo>
                  <a:pt x="13893" y="17034"/>
                  <a:pt x="12512" y="18156"/>
                  <a:pt x="11317" y="18987"/>
                </a:cubicBezTo>
                <a:cubicBezTo>
                  <a:pt x="10833" y="19324"/>
                  <a:pt x="11018" y="20913"/>
                  <a:pt x="11047" y="21599"/>
                </a:cubicBezTo>
                <a:cubicBezTo>
                  <a:pt x="13148" y="21314"/>
                  <a:pt x="15184" y="20293"/>
                  <a:pt x="16796" y="18515"/>
                </a:cubicBezTo>
                <a:cubicBezTo>
                  <a:pt x="20639" y="14279"/>
                  <a:pt x="20638" y="7412"/>
                  <a:pt x="16796" y="3176"/>
                </a:cubicBezTo>
                <a:cubicBezTo>
                  <a:pt x="14875" y="1058"/>
                  <a:pt x="12356" y="0"/>
                  <a:pt x="98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1132454" y="4132263"/>
            <a:ext cx="2050552" cy="1000983"/>
            <a:chOff x="7483989" y="3416082"/>
            <a:chExt cx="2050552" cy="1000983"/>
          </a:xfrm>
        </p:grpSpPr>
        <p:sp>
          <p:nvSpPr>
            <p:cNvPr id="9" name="矩形 8"/>
            <p:cNvSpPr/>
            <p:nvPr/>
          </p:nvSpPr>
          <p:spPr>
            <a:xfrm>
              <a:off x="7566685" y="3732519"/>
              <a:ext cx="1885161" cy="6845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提供对委托的创建、更新、取消及查询的接口，提供了对报价单的管理接口。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483989" y="341608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委托管理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07754" y="4132263"/>
            <a:ext cx="2050552" cy="1204116"/>
            <a:chOff x="7483989" y="3416082"/>
            <a:chExt cx="2050552" cy="1204116"/>
          </a:xfrm>
        </p:grpSpPr>
        <p:sp>
          <p:nvSpPr>
            <p:cNvPr id="12" name="矩形 11"/>
            <p:cNvSpPr/>
            <p:nvPr/>
          </p:nvSpPr>
          <p:spPr>
            <a:xfrm>
              <a:off x="7566685" y="3732519"/>
              <a:ext cx="1885161" cy="8876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提供对合同的管理接口，允许负责人与客户在线下对接签订合同，并在线上推动流程。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483989" y="341608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合同管理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83789" y="4132263"/>
            <a:ext cx="2050552" cy="1000983"/>
            <a:chOff x="7483989" y="3416082"/>
            <a:chExt cx="2050552" cy="1000983"/>
          </a:xfrm>
        </p:grpSpPr>
        <p:sp>
          <p:nvSpPr>
            <p:cNvPr id="15" name="矩形 14"/>
            <p:cNvSpPr/>
            <p:nvPr/>
          </p:nvSpPr>
          <p:spPr>
            <a:xfrm>
              <a:off x="7566685" y="3732519"/>
              <a:ext cx="1885161" cy="6845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提供对样品的管理接口，客户在发送样品后填写样品信息，负责人可以审核样品。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83989" y="341608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样品管理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59090" y="4132263"/>
            <a:ext cx="2050552" cy="1000983"/>
            <a:chOff x="7483989" y="3416082"/>
            <a:chExt cx="2050552" cy="1000983"/>
          </a:xfrm>
        </p:grpSpPr>
        <p:sp>
          <p:nvSpPr>
            <p:cNvPr id="18" name="矩形 17"/>
            <p:cNvSpPr/>
            <p:nvPr/>
          </p:nvSpPr>
          <p:spPr>
            <a:xfrm>
              <a:off x="7566685" y="3732519"/>
              <a:ext cx="1885161" cy="6845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提供对测试方案的管理接口，主要编写对相关表格的查询接口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483989" y="341608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测试方案管理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35124" y="4132263"/>
            <a:ext cx="2050552" cy="1000983"/>
            <a:chOff x="7483989" y="3416082"/>
            <a:chExt cx="2050552" cy="1000983"/>
          </a:xfrm>
        </p:grpSpPr>
        <p:sp>
          <p:nvSpPr>
            <p:cNvPr id="26" name="矩形 25"/>
            <p:cNvSpPr/>
            <p:nvPr/>
          </p:nvSpPr>
          <p:spPr>
            <a:xfrm>
              <a:off x="7566685" y="3732519"/>
              <a:ext cx="1885161" cy="6845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提供对测试报告的管理接口，主要编写对报告和相关表格的查询接口。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483989" y="341608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测试报告管理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72991" y="401149"/>
            <a:ext cx="3394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个人任务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25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02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8860" y="503797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遇到的难题与解决方法</a:t>
            </a:r>
          </a:p>
        </p:txBody>
      </p:sp>
    </p:spTree>
    <p:extLst>
      <p:ext uri="{BB962C8B-B14F-4D97-AF65-F5344CB8AC3E}">
        <p14:creationId xmlns:p14="http://schemas.microsoft.com/office/powerpoint/2010/main" val="14807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4608896" y="2820816"/>
            <a:ext cx="5555971" cy="2951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首次学习使用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Spring Boot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进行大型系统的开发，面对复杂的业务结构不知如何下手。在经过仔细考虑后，我们小组选择使用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开源项目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ruoyi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vue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-pro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作为脚手架辅助项目开发。项目手册中详尽介绍了系统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dao – service – controller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三层架构的设计思想，帮助我们更快上手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Spring Boot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，简化了许多冗余的开发流程。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608896" y="2063279"/>
            <a:ext cx="2050552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ea"/>
              </a:rPr>
              <a:t>Spring Boot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2991" y="401149"/>
            <a:ext cx="37877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遇到的难题与解决方法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8DB9ED13-8F53-4F64-8146-8E61F5444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653" y="2153992"/>
            <a:ext cx="2996986" cy="29969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3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/>
        </p:nvSpPr>
        <p:spPr>
          <a:xfrm rot="5400000">
            <a:off x="5013472" y="1491116"/>
            <a:ext cx="1035789" cy="89292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5013472" y="4411439"/>
            <a:ext cx="1035789" cy="89292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11"/>
          <p:cNvSpPr/>
          <p:nvPr/>
        </p:nvSpPr>
        <p:spPr>
          <a:xfrm>
            <a:off x="5312826" y="1738744"/>
            <a:ext cx="437080" cy="4365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六边形 12"/>
          <p:cNvSpPr/>
          <p:nvPr/>
        </p:nvSpPr>
        <p:spPr>
          <a:xfrm>
            <a:off x="5312826" y="4639693"/>
            <a:ext cx="437080" cy="436420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235892" y="1507203"/>
            <a:ext cx="4707879" cy="2648907"/>
            <a:chOff x="7885240" y="3362977"/>
            <a:chExt cx="4707879" cy="2648907"/>
          </a:xfrm>
        </p:grpSpPr>
        <p:sp>
          <p:nvSpPr>
            <p:cNvPr id="38" name="矩形 37"/>
            <p:cNvSpPr/>
            <p:nvPr/>
          </p:nvSpPr>
          <p:spPr>
            <a:xfrm>
              <a:off x="7885240" y="3747033"/>
              <a:ext cx="4707879" cy="22648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首次接触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MongoDB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，对非关系型数据库了解不多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要在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Spring Boot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中集成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MongoDB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，对相关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API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不熟悉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在项目的不同阶段不同业务层中都需要对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MongoDB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进行操作，代码冗余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885240" y="3362977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+mn-ea"/>
                </a:rPr>
                <a:t>遇到的问题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35892" y="4408109"/>
            <a:ext cx="4707879" cy="2279575"/>
            <a:chOff x="7885240" y="3362977"/>
            <a:chExt cx="4707879" cy="2279575"/>
          </a:xfrm>
        </p:grpSpPr>
        <p:sp>
          <p:nvSpPr>
            <p:cNvPr id="41" name="矩形 40"/>
            <p:cNvSpPr/>
            <p:nvPr/>
          </p:nvSpPr>
          <p:spPr>
            <a:xfrm>
              <a:off x="7885240" y="3747033"/>
              <a:ext cx="4707879" cy="18955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翻阅文档，学习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MongoDB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的使用以及如何集成到框架代码中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将对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MongoDB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的操作单独抽象出一层，并对外提供统一接口。缩减了代码规模的同时也让代码更具可读性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885240" y="3362977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+mn-ea"/>
                </a:rPr>
                <a:t>如何解决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72991" y="401149"/>
            <a:ext cx="37522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遇到的难题与解决方法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9F2D9B2-3AD1-9BD4-98EF-AAB00B44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" y="2831194"/>
            <a:ext cx="4854725" cy="14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4608896" y="2820816"/>
            <a:ext cx="5555971" cy="27787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项目过程中遇到一个需求，要求市场部负责人发送报告后七天内客户未确认接收，则自动确认。在考虑后选择使用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Quartz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框架，创建一个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Job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类用来执行自动确认接收的任务，并在发送报告后自动根据当前时间开启任务。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608896" y="2063279"/>
            <a:ext cx="2050552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+mn-ea"/>
              </a:rPr>
              <a:t>Quartz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2991" y="401149"/>
            <a:ext cx="37877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遇到的难题与解决方法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F3E05AA7-F4A0-C49E-FD60-0C0DF1C9DF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6884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bc04aa-638b-4208-8a94-756fde6add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4200dc-7761-4914-b53c-b4b9aa4317a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f0d8160-e598-49d9-b72b-f9ea72ddf00c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433</TotalTime>
  <Words>661</Words>
  <Application>Microsoft Office PowerPoint</Application>
  <PresentationFormat>宽屏</PresentationFormat>
  <Paragraphs>84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Lato Light</vt:lpstr>
      <vt:lpstr>等线</vt:lpstr>
      <vt:lpstr>方正兰亭中黑_GBK</vt:lpstr>
      <vt:lpstr>经典综艺体简</vt:lpstr>
      <vt:lpstr>宋体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MECHREVO</cp:lastModifiedBy>
  <cp:revision>86</cp:revision>
  <dcterms:created xsi:type="dcterms:W3CDTF">2017-10-09T03:26:07Z</dcterms:created>
  <dcterms:modified xsi:type="dcterms:W3CDTF">2022-07-04T10:57:27Z</dcterms:modified>
</cp:coreProperties>
</file>