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Override3.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Override4.xml" ContentType="application/vnd.openxmlformats-officedocument.themeOverr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Override5.xml" ContentType="application/vnd.openxmlformats-officedocument.themeOverr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Override6.xml" ContentType="application/vnd.openxmlformats-officedocument.themeOverr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heme/themeOverride7.xml" ContentType="application/vnd.openxmlformats-officedocument.themeOverr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heme/themeOverride8.xml" ContentType="application/vnd.openxmlformats-officedocument.themeOverr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heme/themeOverride9.xml" ContentType="application/vnd.openxmlformats-officedocument.themeOverr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heme/themeOverride10.xml" ContentType="application/vnd.openxmlformats-officedocument.themeOverr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2"/>
    <p:sldMasterId id="2147483662" r:id="rId3"/>
    <p:sldMasterId id="2147483669" r:id="rId4"/>
    <p:sldMasterId id="2147483676" r:id="rId5"/>
  </p:sldMasterIdLst>
  <p:notesMasterIdLst>
    <p:notesMasterId r:id="rId40"/>
  </p:notesMasterIdLst>
  <p:handoutMasterIdLst>
    <p:handoutMasterId r:id="rId41"/>
  </p:handoutMasterIdLst>
  <p:sldIdLst>
    <p:sldId id="256" r:id="rId6"/>
    <p:sldId id="336" r:id="rId7"/>
    <p:sldId id="258" r:id="rId8"/>
    <p:sldId id="335" r:id="rId9"/>
    <p:sldId id="334" r:id="rId10"/>
    <p:sldId id="295" r:id="rId11"/>
    <p:sldId id="331" r:id="rId12"/>
    <p:sldId id="332" r:id="rId13"/>
    <p:sldId id="333" r:id="rId14"/>
    <p:sldId id="366" r:id="rId15"/>
    <p:sldId id="367" r:id="rId16"/>
    <p:sldId id="296" r:id="rId17"/>
    <p:sldId id="337" r:id="rId18"/>
    <p:sldId id="339" r:id="rId19"/>
    <p:sldId id="340" r:id="rId20"/>
    <p:sldId id="298" r:id="rId21"/>
    <p:sldId id="342" r:id="rId22"/>
    <p:sldId id="344" r:id="rId23"/>
    <p:sldId id="300" r:id="rId24"/>
    <p:sldId id="329" r:id="rId25"/>
    <p:sldId id="330" r:id="rId26"/>
    <p:sldId id="348" r:id="rId27"/>
    <p:sldId id="280" r:id="rId28"/>
    <p:sldId id="350" r:id="rId29"/>
    <p:sldId id="351" r:id="rId30"/>
    <p:sldId id="352" r:id="rId31"/>
    <p:sldId id="261" r:id="rId32"/>
    <p:sldId id="345" r:id="rId33"/>
    <p:sldId id="346" r:id="rId34"/>
    <p:sldId id="353" r:id="rId35"/>
    <p:sldId id="391" r:id="rId36"/>
    <p:sldId id="347" r:id="rId37"/>
    <p:sldId id="392" r:id="rId38"/>
    <p:sldId id="290" r:id="rId39"/>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2C4"/>
    <a:srgbClr val="A20000"/>
    <a:srgbClr val="A40000"/>
    <a:srgbClr val="9E0000"/>
    <a:srgbClr val="C7450B"/>
    <a:srgbClr val="E24E0C"/>
    <a:srgbClr val="DC6140"/>
    <a:srgbClr val="E60000"/>
    <a:srgbClr val="C9670D"/>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6182" autoAdjust="0"/>
  </p:normalViewPr>
  <p:slideViewPr>
    <p:cSldViewPr snapToGrid="0">
      <p:cViewPr varScale="1">
        <p:scale>
          <a:sx n="85" d="100"/>
          <a:sy n="85" d="100"/>
        </p:scale>
        <p:origin x="108" y="174"/>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2022/6/25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9801" name="副标题 9800"/>
          <p:cNvSpPr>
            <a:spLocks noGrp="1"/>
          </p:cNvSpPr>
          <p:nvPr userDrawn="1">
            <p:ph type="subTitle" idx="1"/>
          </p:nvPr>
        </p:nvSpPr>
        <p:spPr>
          <a:xfrm>
            <a:off x="1041399" y="5633743"/>
            <a:ext cx="7175501" cy="558799"/>
          </a:xfrm>
        </p:spPr>
        <p:txBody>
          <a:bodyPr anchor="t">
            <a:normAutofit/>
          </a:bodyPr>
          <a:lstStyle>
            <a:lvl1pPr marL="0" indent="0" algn="l">
              <a:buNone/>
              <a:defRPr sz="1600">
                <a:solidFill>
                  <a:srgbClr val="3F82C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9801"/>
          <p:cNvSpPr>
            <a:spLocks noGrp="1"/>
          </p:cNvSpPr>
          <p:nvPr userDrawn="1">
            <p:ph type="ctrTitle"/>
          </p:nvPr>
        </p:nvSpPr>
        <p:spPr>
          <a:xfrm>
            <a:off x="1041399" y="3086100"/>
            <a:ext cx="7175501" cy="2237785"/>
          </a:xfrm>
        </p:spPr>
        <p:txBody>
          <a:bodyPr anchor="b">
            <a:normAutofit/>
          </a:bodyPr>
          <a:lstStyle>
            <a:lvl1pPr algn="l">
              <a:defRPr sz="4000">
                <a:solidFill>
                  <a:srgbClr val="3F82C4"/>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8331199" y="3086100"/>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8331199" y="3382371"/>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cxnSp>
        <p:nvCxnSpPr>
          <p:cNvPr id="7" name="直接连接符 6"/>
          <p:cNvCxnSpPr/>
          <p:nvPr userDrawn="1"/>
        </p:nvCxnSpPr>
        <p:spPr>
          <a:xfrm>
            <a:off x="1041399" y="5511167"/>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13" name="标题 12"/>
          <p:cNvSpPr>
            <a:spLocks noGrp="1"/>
          </p:cNvSpPr>
          <p:nvPr userDrawn="1">
            <p:ph type="ctrTitle" hasCustomPrompt="1"/>
          </p:nvPr>
        </p:nvSpPr>
        <p:spPr>
          <a:xfrm>
            <a:off x="1346202" y="3001963"/>
            <a:ext cx="6426198" cy="1621509"/>
          </a:xfrm>
        </p:spPr>
        <p:txBody>
          <a:bodyPr anchor="b">
            <a:normAutofit/>
          </a:bodyPr>
          <a:lstStyle>
            <a:lvl1pPr marL="0" indent="0" algn="l">
              <a:buFont typeface="Arial" panose="020B0604020202020204" pitchFamily="34" charset="0"/>
              <a:buNone/>
              <a:defRPr sz="3200">
                <a:solidFill>
                  <a:schemeClr val="accent1">
                    <a:lumMod val="60000"/>
                    <a:lumOff val="40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46202" y="5308199"/>
            <a:ext cx="6426198" cy="310871"/>
          </a:xfrm>
        </p:spPr>
        <p:txBody>
          <a:bodyPr vert="horz" lIns="91440" tIns="45720" rIns="91440" bIns="45720" rtlCol="0">
            <a:normAutofit/>
          </a:bodyPr>
          <a:lstStyle>
            <a:lvl1pPr marL="0" indent="0" algn="l">
              <a:buNone/>
              <a:defRPr lang="zh-CN" altLang="en-US" sz="1400" smtClean="0">
                <a:solidFill>
                  <a:schemeClr val="accent1">
                    <a:lumMod val="60000"/>
                    <a:lumOff val="4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5"/>
          <p:cNvSpPr>
            <a:spLocks noGrp="1"/>
          </p:cNvSpPr>
          <p:nvPr>
            <p:ph type="body" sz="quarter" idx="10" hasCustomPrompt="1"/>
          </p:nvPr>
        </p:nvSpPr>
        <p:spPr>
          <a:xfrm>
            <a:off x="1346204" y="5011928"/>
            <a:ext cx="6426198" cy="296271"/>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cxnSp>
        <p:nvCxnSpPr>
          <p:cNvPr id="7" name="直接连接符 6"/>
          <p:cNvCxnSpPr/>
          <p:nvPr userDrawn="1"/>
        </p:nvCxnSpPr>
        <p:spPr>
          <a:xfrm>
            <a:off x="1346202" y="4850767"/>
            <a:ext cx="6426198"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9801" name="副标题 9800"/>
          <p:cNvSpPr>
            <a:spLocks noGrp="1"/>
          </p:cNvSpPr>
          <p:nvPr userDrawn="1">
            <p:ph type="subTitle" idx="1"/>
          </p:nvPr>
        </p:nvSpPr>
        <p:spPr>
          <a:xfrm>
            <a:off x="1041399" y="5633743"/>
            <a:ext cx="7175501" cy="558799"/>
          </a:xfrm>
        </p:spPr>
        <p:txBody>
          <a:bodyPr anchor="t">
            <a:normAutofit/>
          </a:bodyPr>
          <a:lstStyle>
            <a:lvl1pPr marL="0" indent="0" algn="l">
              <a:buNone/>
              <a:defRPr sz="1600">
                <a:solidFill>
                  <a:srgbClr val="3F82C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9801"/>
          <p:cNvSpPr>
            <a:spLocks noGrp="1"/>
          </p:cNvSpPr>
          <p:nvPr userDrawn="1">
            <p:ph type="ctrTitle"/>
          </p:nvPr>
        </p:nvSpPr>
        <p:spPr>
          <a:xfrm>
            <a:off x="1041399" y="3086100"/>
            <a:ext cx="7175501" cy="2237785"/>
          </a:xfrm>
        </p:spPr>
        <p:txBody>
          <a:bodyPr anchor="b">
            <a:normAutofit/>
          </a:bodyPr>
          <a:lstStyle>
            <a:lvl1pPr algn="l">
              <a:defRPr sz="4000">
                <a:solidFill>
                  <a:srgbClr val="3F82C4"/>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8331199" y="3086100"/>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8331199" y="3382371"/>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cxnSp>
        <p:nvCxnSpPr>
          <p:cNvPr id="7" name="直接连接符 6"/>
          <p:cNvCxnSpPr/>
          <p:nvPr userDrawn="1"/>
        </p:nvCxnSpPr>
        <p:spPr>
          <a:xfrm>
            <a:off x="1041399" y="5511167"/>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2352098" y="25336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2353214" y="373308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4" name="图形 3"/>
          <p:cNvPicPr>
            <a:picLocks noChangeAspect="1"/>
          </p:cNvPicPr>
          <p:nvPr userDrawn="1"/>
        </p:nvPicPr>
        <p:blipFill rotWithShape="1">
          <a:blip r:embed="rId2">
            <a:extLst>
              <a:ext uri="{96DAC541-7B7A-43D3-8B79-37D633B846F1}">
                <asvg:svgBlip xmlns:asvg="http://schemas.microsoft.com/office/drawing/2016/SVG/main" r:embed="rId3"/>
              </a:ext>
            </a:extLst>
          </a:blip>
          <a:srcRect l="469" r="65582"/>
          <a:stretch>
            <a:fillRect/>
          </a:stretch>
        </p:blipFill>
        <p:spPr>
          <a:xfrm flipH="1" flipV="1">
            <a:off x="8013701" y="0"/>
            <a:ext cx="4178299" cy="6858000"/>
          </a:xfrm>
          <a:prstGeom prst="rect">
            <a:avLst/>
          </a:prstGeom>
        </p:spPr>
      </p:pic>
      <p:cxnSp>
        <p:nvCxnSpPr>
          <p:cNvPr id="5" name="直接连接符 4"/>
          <p:cNvCxnSpPr/>
          <p:nvPr userDrawn="1"/>
        </p:nvCxnSpPr>
        <p:spPr>
          <a:xfrm>
            <a:off x="2352098" y="3590746"/>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13" name="标题 12"/>
          <p:cNvSpPr>
            <a:spLocks noGrp="1"/>
          </p:cNvSpPr>
          <p:nvPr userDrawn="1">
            <p:ph type="ctrTitle" hasCustomPrompt="1"/>
          </p:nvPr>
        </p:nvSpPr>
        <p:spPr>
          <a:xfrm>
            <a:off x="1346202" y="3001963"/>
            <a:ext cx="6426198" cy="1621509"/>
          </a:xfrm>
        </p:spPr>
        <p:txBody>
          <a:bodyPr anchor="b">
            <a:normAutofit/>
          </a:bodyPr>
          <a:lstStyle>
            <a:lvl1pPr marL="0" indent="0" algn="l">
              <a:buFont typeface="Arial" panose="020B0604020202020204" pitchFamily="34" charset="0"/>
              <a:buNone/>
              <a:defRPr sz="3200">
                <a:solidFill>
                  <a:schemeClr val="accent1">
                    <a:lumMod val="60000"/>
                    <a:lumOff val="40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46202" y="5308199"/>
            <a:ext cx="6426198" cy="310871"/>
          </a:xfrm>
        </p:spPr>
        <p:txBody>
          <a:bodyPr vert="horz" lIns="91440" tIns="45720" rIns="91440" bIns="45720" rtlCol="0">
            <a:normAutofit/>
          </a:bodyPr>
          <a:lstStyle>
            <a:lvl1pPr marL="0" indent="0" algn="l">
              <a:buNone/>
              <a:defRPr lang="zh-CN" altLang="en-US" sz="1400" smtClean="0">
                <a:solidFill>
                  <a:schemeClr val="accent1">
                    <a:lumMod val="60000"/>
                    <a:lumOff val="4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5"/>
          <p:cNvSpPr>
            <a:spLocks noGrp="1"/>
          </p:cNvSpPr>
          <p:nvPr>
            <p:ph type="body" sz="quarter" idx="10" hasCustomPrompt="1"/>
          </p:nvPr>
        </p:nvSpPr>
        <p:spPr>
          <a:xfrm>
            <a:off x="1346204" y="5011928"/>
            <a:ext cx="6426198" cy="296271"/>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cxnSp>
        <p:nvCxnSpPr>
          <p:cNvPr id="7" name="直接连接符 6"/>
          <p:cNvCxnSpPr/>
          <p:nvPr userDrawn="1"/>
        </p:nvCxnSpPr>
        <p:spPr>
          <a:xfrm>
            <a:off x="1346202" y="4850767"/>
            <a:ext cx="6426198"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9801" name="副标题 9800"/>
          <p:cNvSpPr>
            <a:spLocks noGrp="1"/>
          </p:cNvSpPr>
          <p:nvPr userDrawn="1">
            <p:ph type="subTitle" idx="1"/>
          </p:nvPr>
        </p:nvSpPr>
        <p:spPr>
          <a:xfrm>
            <a:off x="1041399" y="5633743"/>
            <a:ext cx="7175501" cy="558799"/>
          </a:xfrm>
        </p:spPr>
        <p:txBody>
          <a:bodyPr anchor="t">
            <a:normAutofit/>
          </a:bodyPr>
          <a:lstStyle>
            <a:lvl1pPr marL="0" indent="0" algn="l">
              <a:buNone/>
              <a:defRPr sz="1600">
                <a:solidFill>
                  <a:srgbClr val="3F82C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9801"/>
          <p:cNvSpPr>
            <a:spLocks noGrp="1"/>
          </p:cNvSpPr>
          <p:nvPr userDrawn="1">
            <p:ph type="ctrTitle"/>
          </p:nvPr>
        </p:nvSpPr>
        <p:spPr>
          <a:xfrm>
            <a:off x="1041399" y="3086100"/>
            <a:ext cx="7175501" cy="2237785"/>
          </a:xfrm>
        </p:spPr>
        <p:txBody>
          <a:bodyPr anchor="b">
            <a:normAutofit/>
          </a:bodyPr>
          <a:lstStyle>
            <a:lvl1pPr algn="l">
              <a:defRPr sz="4000">
                <a:solidFill>
                  <a:srgbClr val="3F82C4"/>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8331199" y="3086100"/>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8331199" y="3382371"/>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cxnSp>
        <p:nvCxnSpPr>
          <p:cNvPr id="7" name="直接连接符 6"/>
          <p:cNvCxnSpPr/>
          <p:nvPr userDrawn="1"/>
        </p:nvCxnSpPr>
        <p:spPr>
          <a:xfrm>
            <a:off x="1041399" y="5511167"/>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2352098" y="25336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2353214" y="373308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4" name="图形 3"/>
          <p:cNvPicPr>
            <a:picLocks noChangeAspect="1"/>
          </p:cNvPicPr>
          <p:nvPr userDrawn="1"/>
        </p:nvPicPr>
        <p:blipFill rotWithShape="1">
          <a:blip r:embed="rId2">
            <a:extLst>
              <a:ext uri="{96DAC541-7B7A-43D3-8B79-37D633B846F1}">
                <asvg:svgBlip xmlns:asvg="http://schemas.microsoft.com/office/drawing/2016/SVG/main" r:embed="rId3"/>
              </a:ext>
            </a:extLst>
          </a:blip>
          <a:srcRect l="469" r="65582"/>
          <a:stretch>
            <a:fillRect/>
          </a:stretch>
        </p:blipFill>
        <p:spPr>
          <a:xfrm flipH="1" flipV="1">
            <a:off x="8013701" y="0"/>
            <a:ext cx="4178299" cy="6858000"/>
          </a:xfrm>
          <a:prstGeom prst="rect">
            <a:avLst/>
          </a:prstGeom>
        </p:spPr>
      </p:pic>
      <p:cxnSp>
        <p:nvCxnSpPr>
          <p:cNvPr id="5" name="直接连接符 4"/>
          <p:cNvCxnSpPr/>
          <p:nvPr userDrawn="1"/>
        </p:nvCxnSpPr>
        <p:spPr>
          <a:xfrm>
            <a:off x="2352098" y="3590746"/>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2352098" y="25336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2353214" y="373308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4" name="图形 3"/>
          <p:cNvPicPr>
            <a:picLocks noChangeAspect="1"/>
          </p:cNvPicPr>
          <p:nvPr userDrawn="1"/>
        </p:nvPicPr>
        <p:blipFill rotWithShape="1">
          <a:blip r:embed="rId2">
            <a:extLst>
              <a:ext uri="{96DAC541-7B7A-43D3-8B79-37D633B846F1}">
                <asvg:svgBlip xmlns:asvg="http://schemas.microsoft.com/office/drawing/2016/SVG/main" r:embed="rId3"/>
              </a:ext>
            </a:extLst>
          </a:blip>
          <a:srcRect l="469" r="65582"/>
          <a:stretch>
            <a:fillRect/>
          </a:stretch>
        </p:blipFill>
        <p:spPr>
          <a:xfrm flipH="1" flipV="1">
            <a:off x="8013701" y="0"/>
            <a:ext cx="4178299" cy="6858000"/>
          </a:xfrm>
          <a:prstGeom prst="rect">
            <a:avLst/>
          </a:prstGeom>
        </p:spPr>
      </p:pic>
      <p:cxnSp>
        <p:nvCxnSpPr>
          <p:cNvPr id="5" name="直接连接符 4"/>
          <p:cNvCxnSpPr/>
          <p:nvPr userDrawn="1"/>
        </p:nvCxnSpPr>
        <p:spPr>
          <a:xfrm>
            <a:off x="2352098" y="3590746"/>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13" name="标题 12"/>
          <p:cNvSpPr>
            <a:spLocks noGrp="1"/>
          </p:cNvSpPr>
          <p:nvPr userDrawn="1">
            <p:ph type="ctrTitle" hasCustomPrompt="1"/>
          </p:nvPr>
        </p:nvSpPr>
        <p:spPr>
          <a:xfrm>
            <a:off x="1346202" y="3001963"/>
            <a:ext cx="6426198" cy="1621509"/>
          </a:xfrm>
        </p:spPr>
        <p:txBody>
          <a:bodyPr anchor="b">
            <a:normAutofit/>
          </a:bodyPr>
          <a:lstStyle>
            <a:lvl1pPr marL="0" indent="0" algn="l">
              <a:buFont typeface="Arial" panose="020B0604020202020204" pitchFamily="34" charset="0"/>
              <a:buNone/>
              <a:defRPr sz="3200">
                <a:solidFill>
                  <a:schemeClr val="accent1">
                    <a:lumMod val="60000"/>
                    <a:lumOff val="40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46202" y="5308199"/>
            <a:ext cx="6426198" cy="310871"/>
          </a:xfrm>
        </p:spPr>
        <p:txBody>
          <a:bodyPr vert="horz" lIns="91440" tIns="45720" rIns="91440" bIns="45720" rtlCol="0">
            <a:normAutofit/>
          </a:bodyPr>
          <a:lstStyle>
            <a:lvl1pPr marL="0" indent="0" algn="l">
              <a:buNone/>
              <a:defRPr lang="zh-CN" altLang="en-US" sz="1400" smtClean="0">
                <a:solidFill>
                  <a:schemeClr val="accent1">
                    <a:lumMod val="60000"/>
                    <a:lumOff val="4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5"/>
          <p:cNvSpPr>
            <a:spLocks noGrp="1"/>
          </p:cNvSpPr>
          <p:nvPr>
            <p:ph type="body" sz="quarter" idx="10" hasCustomPrompt="1"/>
          </p:nvPr>
        </p:nvSpPr>
        <p:spPr>
          <a:xfrm>
            <a:off x="1346204" y="5011928"/>
            <a:ext cx="6426198" cy="296271"/>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cxnSp>
        <p:nvCxnSpPr>
          <p:cNvPr id="7" name="直接连接符 6"/>
          <p:cNvCxnSpPr/>
          <p:nvPr userDrawn="1"/>
        </p:nvCxnSpPr>
        <p:spPr>
          <a:xfrm>
            <a:off x="1346202" y="4850767"/>
            <a:ext cx="6426198"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9801" name="副标题 9800"/>
          <p:cNvSpPr>
            <a:spLocks noGrp="1"/>
          </p:cNvSpPr>
          <p:nvPr userDrawn="1">
            <p:ph type="subTitle" idx="1"/>
          </p:nvPr>
        </p:nvSpPr>
        <p:spPr>
          <a:xfrm>
            <a:off x="1041399" y="5633743"/>
            <a:ext cx="7175501" cy="558799"/>
          </a:xfrm>
        </p:spPr>
        <p:txBody>
          <a:bodyPr anchor="t">
            <a:normAutofit/>
          </a:bodyPr>
          <a:lstStyle>
            <a:lvl1pPr marL="0" indent="0" algn="l">
              <a:buNone/>
              <a:defRPr sz="1600">
                <a:solidFill>
                  <a:srgbClr val="3F82C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9801"/>
          <p:cNvSpPr>
            <a:spLocks noGrp="1"/>
          </p:cNvSpPr>
          <p:nvPr userDrawn="1">
            <p:ph type="ctrTitle"/>
          </p:nvPr>
        </p:nvSpPr>
        <p:spPr>
          <a:xfrm>
            <a:off x="1041399" y="3086100"/>
            <a:ext cx="7175501" cy="2237785"/>
          </a:xfrm>
        </p:spPr>
        <p:txBody>
          <a:bodyPr anchor="b">
            <a:normAutofit/>
          </a:bodyPr>
          <a:lstStyle>
            <a:lvl1pPr algn="l">
              <a:defRPr sz="4000">
                <a:solidFill>
                  <a:srgbClr val="3F82C4"/>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8331199" y="3086100"/>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8331199" y="3382371"/>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cxnSp>
        <p:nvCxnSpPr>
          <p:cNvPr id="7" name="直接连接符 6"/>
          <p:cNvCxnSpPr/>
          <p:nvPr userDrawn="1"/>
        </p:nvCxnSpPr>
        <p:spPr>
          <a:xfrm>
            <a:off x="1041399" y="5511167"/>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2352098" y="25336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2353214" y="373308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4" name="图形 3"/>
          <p:cNvPicPr>
            <a:picLocks noChangeAspect="1"/>
          </p:cNvPicPr>
          <p:nvPr userDrawn="1"/>
        </p:nvPicPr>
        <p:blipFill rotWithShape="1">
          <a:blip r:embed="rId2">
            <a:extLst>
              <a:ext uri="{96DAC541-7B7A-43D3-8B79-37D633B846F1}">
                <asvg:svgBlip xmlns:asvg="http://schemas.microsoft.com/office/drawing/2016/SVG/main" r:embed="rId3"/>
              </a:ext>
            </a:extLst>
          </a:blip>
          <a:srcRect l="469" r="65582"/>
          <a:stretch>
            <a:fillRect/>
          </a:stretch>
        </p:blipFill>
        <p:spPr>
          <a:xfrm flipH="1" flipV="1">
            <a:off x="8013701" y="0"/>
            <a:ext cx="4178299" cy="6858000"/>
          </a:xfrm>
          <a:prstGeom prst="rect">
            <a:avLst/>
          </a:prstGeom>
        </p:spPr>
      </p:pic>
      <p:cxnSp>
        <p:nvCxnSpPr>
          <p:cNvPr id="5" name="直接连接符 4"/>
          <p:cNvCxnSpPr/>
          <p:nvPr userDrawn="1"/>
        </p:nvCxnSpPr>
        <p:spPr>
          <a:xfrm>
            <a:off x="2352098" y="3590746"/>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13" name="标题 12"/>
          <p:cNvSpPr>
            <a:spLocks noGrp="1"/>
          </p:cNvSpPr>
          <p:nvPr userDrawn="1">
            <p:ph type="ctrTitle" hasCustomPrompt="1"/>
          </p:nvPr>
        </p:nvSpPr>
        <p:spPr>
          <a:xfrm>
            <a:off x="1346202" y="3001963"/>
            <a:ext cx="6426198" cy="1621509"/>
          </a:xfrm>
        </p:spPr>
        <p:txBody>
          <a:bodyPr anchor="b">
            <a:normAutofit/>
          </a:bodyPr>
          <a:lstStyle>
            <a:lvl1pPr marL="0" indent="0" algn="l">
              <a:buFont typeface="Arial" panose="020B0604020202020204" pitchFamily="34" charset="0"/>
              <a:buNone/>
              <a:defRPr sz="3200">
                <a:solidFill>
                  <a:schemeClr val="accent1">
                    <a:lumMod val="60000"/>
                    <a:lumOff val="40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46202" y="5308199"/>
            <a:ext cx="6426198" cy="310871"/>
          </a:xfrm>
        </p:spPr>
        <p:txBody>
          <a:bodyPr vert="horz" lIns="91440" tIns="45720" rIns="91440" bIns="45720" rtlCol="0">
            <a:normAutofit/>
          </a:bodyPr>
          <a:lstStyle>
            <a:lvl1pPr marL="0" indent="0" algn="l">
              <a:buNone/>
              <a:defRPr lang="zh-CN" altLang="en-US" sz="1400" smtClean="0">
                <a:solidFill>
                  <a:schemeClr val="accent1">
                    <a:lumMod val="60000"/>
                    <a:lumOff val="4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5"/>
          <p:cNvSpPr>
            <a:spLocks noGrp="1"/>
          </p:cNvSpPr>
          <p:nvPr>
            <p:ph type="body" sz="quarter" idx="10" hasCustomPrompt="1"/>
          </p:nvPr>
        </p:nvSpPr>
        <p:spPr>
          <a:xfrm>
            <a:off x="1346204" y="5011928"/>
            <a:ext cx="6426198" cy="296271"/>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cxnSp>
        <p:nvCxnSpPr>
          <p:cNvPr id="7" name="直接连接符 6"/>
          <p:cNvCxnSpPr/>
          <p:nvPr userDrawn="1"/>
        </p:nvCxnSpPr>
        <p:spPr>
          <a:xfrm>
            <a:off x="1346202" y="4850767"/>
            <a:ext cx="6426198"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13" name="标题 12"/>
          <p:cNvSpPr>
            <a:spLocks noGrp="1"/>
          </p:cNvSpPr>
          <p:nvPr userDrawn="1">
            <p:ph type="ctrTitle" hasCustomPrompt="1"/>
          </p:nvPr>
        </p:nvSpPr>
        <p:spPr>
          <a:xfrm>
            <a:off x="1346202" y="3001963"/>
            <a:ext cx="6426198" cy="1621509"/>
          </a:xfrm>
        </p:spPr>
        <p:txBody>
          <a:bodyPr anchor="b">
            <a:normAutofit/>
          </a:bodyPr>
          <a:lstStyle>
            <a:lvl1pPr marL="0" indent="0" algn="l">
              <a:buFont typeface="Arial" panose="020B0604020202020204" pitchFamily="34" charset="0"/>
              <a:buNone/>
              <a:defRPr sz="3200">
                <a:solidFill>
                  <a:schemeClr val="accent1">
                    <a:lumMod val="60000"/>
                    <a:lumOff val="40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46202" y="5308199"/>
            <a:ext cx="6426198" cy="310871"/>
          </a:xfrm>
        </p:spPr>
        <p:txBody>
          <a:bodyPr vert="horz" lIns="91440" tIns="45720" rIns="91440" bIns="45720" rtlCol="0">
            <a:normAutofit/>
          </a:bodyPr>
          <a:lstStyle>
            <a:lvl1pPr marL="0" indent="0" algn="l">
              <a:buNone/>
              <a:defRPr lang="zh-CN" altLang="en-US" sz="1400" smtClean="0">
                <a:solidFill>
                  <a:schemeClr val="accent1">
                    <a:lumMod val="60000"/>
                    <a:lumOff val="4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5"/>
          <p:cNvSpPr>
            <a:spLocks noGrp="1"/>
          </p:cNvSpPr>
          <p:nvPr>
            <p:ph type="body" sz="quarter" idx="10" hasCustomPrompt="1"/>
          </p:nvPr>
        </p:nvSpPr>
        <p:spPr>
          <a:xfrm>
            <a:off x="1346204" y="5011928"/>
            <a:ext cx="6426198" cy="296271"/>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cxnSp>
        <p:nvCxnSpPr>
          <p:cNvPr id="7" name="直接连接符 6"/>
          <p:cNvCxnSpPr/>
          <p:nvPr userDrawn="1"/>
        </p:nvCxnSpPr>
        <p:spPr>
          <a:xfrm>
            <a:off x="1346202" y="4850767"/>
            <a:ext cx="6426198"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9801" name="副标题 9800"/>
          <p:cNvSpPr>
            <a:spLocks noGrp="1"/>
          </p:cNvSpPr>
          <p:nvPr userDrawn="1">
            <p:ph type="subTitle" idx="1"/>
          </p:nvPr>
        </p:nvSpPr>
        <p:spPr>
          <a:xfrm>
            <a:off x="1041399" y="5633743"/>
            <a:ext cx="7175501" cy="558799"/>
          </a:xfrm>
        </p:spPr>
        <p:txBody>
          <a:bodyPr anchor="t">
            <a:normAutofit/>
          </a:bodyPr>
          <a:lstStyle>
            <a:lvl1pPr marL="0" indent="0" algn="l">
              <a:buNone/>
              <a:defRPr sz="1600">
                <a:solidFill>
                  <a:srgbClr val="3F82C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9801"/>
          <p:cNvSpPr>
            <a:spLocks noGrp="1"/>
          </p:cNvSpPr>
          <p:nvPr userDrawn="1">
            <p:ph type="ctrTitle"/>
          </p:nvPr>
        </p:nvSpPr>
        <p:spPr>
          <a:xfrm>
            <a:off x="1041399" y="3086100"/>
            <a:ext cx="7175501" cy="2237785"/>
          </a:xfrm>
        </p:spPr>
        <p:txBody>
          <a:bodyPr anchor="b">
            <a:normAutofit/>
          </a:bodyPr>
          <a:lstStyle>
            <a:lvl1pPr algn="l">
              <a:defRPr sz="4000">
                <a:solidFill>
                  <a:srgbClr val="3F82C4"/>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8331199" y="3086100"/>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8331199" y="3382371"/>
            <a:ext cx="2565401" cy="245363"/>
          </a:xfrm>
        </p:spPr>
        <p:txBody>
          <a:bodyPr vert="horz" anchor="ctr">
            <a:noAutofit/>
          </a:bodyPr>
          <a:lstStyle>
            <a:lvl1pPr marL="0" indent="0" algn="l">
              <a:buNone/>
              <a:defRPr sz="1400" b="0">
                <a:solidFill>
                  <a:schemeClr val="accent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cxnSp>
        <p:nvCxnSpPr>
          <p:cNvPr id="7" name="直接连接符 6"/>
          <p:cNvCxnSpPr/>
          <p:nvPr userDrawn="1"/>
        </p:nvCxnSpPr>
        <p:spPr>
          <a:xfrm>
            <a:off x="1041399" y="5511167"/>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2352098" y="25336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2353214" y="373308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4" name="图形 3"/>
          <p:cNvPicPr>
            <a:picLocks noChangeAspect="1"/>
          </p:cNvPicPr>
          <p:nvPr userDrawn="1"/>
        </p:nvPicPr>
        <p:blipFill rotWithShape="1">
          <a:blip r:embed="rId2">
            <a:extLst>
              <a:ext uri="{96DAC541-7B7A-43D3-8B79-37D633B846F1}">
                <asvg:svgBlip xmlns:asvg="http://schemas.microsoft.com/office/drawing/2016/SVG/main" r:embed="rId3"/>
              </a:ext>
            </a:extLst>
          </a:blip>
          <a:srcRect l="469" r="65582"/>
          <a:stretch>
            <a:fillRect/>
          </a:stretch>
        </p:blipFill>
        <p:spPr>
          <a:xfrm flipH="1" flipV="1">
            <a:off x="8013701" y="0"/>
            <a:ext cx="4178299" cy="6858000"/>
          </a:xfrm>
          <a:prstGeom prst="rect">
            <a:avLst/>
          </a:prstGeom>
        </p:spPr>
      </p:pic>
      <p:cxnSp>
        <p:nvCxnSpPr>
          <p:cNvPr id="5" name="直接连接符 4"/>
          <p:cNvCxnSpPr/>
          <p:nvPr userDrawn="1"/>
        </p:nvCxnSpPr>
        <p:spPr>
          <a:xfrm>
            <a:off x="2352098" y="3590746"/>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2022/6/25</a:t>
            </a:fld>
            <a:endParaRPr lang="zh-CN" altLang="en-US"/>
          </a:p>
        </p:txBody>
      </p:sp>
      <p:sp>
        <p:nvSpPr>
          <p:cNvPr id="9" name="页脚占位符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2022/6/25</a:t>
            </a:fld>
            <a:endParaRPr lang="zh-CN" altLang="en-US"/>
          </a:p>
        </p:txBody>
      </p:sp>
      <p:sp>
        <p:nvSpPr>
          <p:cNvPr id="9" name="页脚占位符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2022/6/25</a:t>
            </a:fld>
            <a:endParaRPr lang="zh-CN" altLang="en-US"/>
          </a:p>
        </p:txBody>
      </p:sp>
      <p:sp>
        <p:nvSpPr>
          <p:cNvPr id="9" name="页脚占位符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2022/6/25</a:t>
            </a:fld>
            <a:endParaRPr lang="zh-CN" altLang="en-US"/>
          </a:p>
        </p:txBody>
      </p:sp>
      <p:sp>
        <p:nvSpPr>
          <p:cNvPr id="9" name="页脚占位符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2022/6/25</a:t>
            </a:fld>
            <a:endParaRPr lang="zh-CN" altLang="en-US"/>
          </a:p>
        </p:txBody>
      </p:sp>
      <p:sp>
        <p:nvSpPr>
          <p:cNvPr id="9" name="页脚占位符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3.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slideLayout" Target="../slideLayouts/slideLayout4.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s>
</file>

<file path=ppt/slides/_rels/slide14.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slideLayout" Target="../slideLayouts/slideLayout4.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s>
</file>

<file path=ppt/slides/_rels/slide15.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slideLayout" Target="../slideLayouts/slideLayout4.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2.xml"/><Relationship Id="rId1" Type="http://schemas.openxmlformats.org/officeDocument/2006/relationships/themeOverride" Target="../theme/themeOverride6.xml"/></Relationships>
</file>

<file path=ppt/slides/_rels/slide17.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Layout" Target="../slideLayouts/slideLayout4.xml"/><Relationship Id="rId5" Type="http://schemas.openxmlformats.org/officeDocument/2006/relationships/tags" Target="../tags/tag97.xml"/><Relationship Id="rId4" Type="http://schemas.openxmlformats.org/officeDocument/2006/relationships/tags" Target="../tags/tag96.xml"/></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0.xml"/><Relationship Id="rId7" Type="http://schemas.openxmlformats.org/officeDocument/2006/relationships/image" Target="../media/image4.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Layout" Target="../slideLayouts/slideLayout4.xml"/><Relationship Id="rId5" Type="http://schemas.openxmlformats.org/officeDocument/2006/relationships/tags" Target="../tags/tag102.xml"/><Relationship Id="rId4" Type="http://schemas.openxmlformats.org/officeDocument/2006/relationships/tags" Target="../tags/tag101.xml"/></Relationships>
</file>

<file path=ppt/slides/_rels/slide19.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hemeOverride" Target="../theme/themeOverride7.xml"/><Relationship Id="rId5" Type="http://schemas.openxmlformats.org/officeDocument/2006/relationships/image" Target="../media/image6.png"/><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5.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hemeOverride" Target="../theme/themeOverride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7.xml"/><Relationship Id="rId7" Type="http://schemas.openxmlformats.org/officeDocument/2006/relationships/slideLayout" Target="../slideLayouts/slideLayout4.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12.xml"/><Relationship Id="rId7" Type="http://schemas.openxmlformats.org/officeDocument/2006/relationships/slideLayout" Target="../slideLayouts/slideLayout4.xml"/><Relationship Id="rId2" Type="http://schemas.openxmlformats.org/officeDocument/2006/relationships/tags" Target="../tags/tag111.xml"/><Relationship Id="rId1" Type="http://schemas.openxmlformats.org/officeDocument/2006/relationships/themeOverride" Target="../theme/themeOverride8.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s>
</file>

<file path=ppt/slides/_rels/slide22.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9.png"/><Relationship Id="rId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16.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15.png"/><Relationship Id="rId5" Type="http://schemas.openxmlformats.org/officeDocument/2006/relationships/slideLayout" Target="../slideLayouts/slideLayout4.xml"/><Relationship Id="rId4" Type="http://schemas.openxmlformats.org/officeDocument/2006/relationships/tags" Target="../tags/tag123.xml"/></Relationships>
</file>

<file path=ppt/slides/_rels/slide25.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19.png"/><Relationship Id="rId5" Type="http://schemas.openxmlformats.org/officeDocument/2006/relationships/slideLayout" Target="../slideLayouts/slideLayout4.xml"/><Relationship Id="rId4" Type="http://schemas.openxmlformats.org/officeDocument/2006/relationships/tags" Target="../tags/tag130.xml"/></Relationships>
</file>

<file path=ppt/slides/_rels/slide27.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vmlDrawing" Target="../drawings/vmlDrawing2.vml"/><Relationship Id="rId1" Type="http://schemas.openxmlformats.org/officeDocument/2006/relationships/themeOverride" Target="../theme/themeOverride9.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34.xml"/><Relationship Id="rId7" Type="http://schemas.openxmlformats.org/officeDocument/2006/relationships/slideLayout" Target="../slideLayouts/slideLayout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40.xml"/><Relationship Id="rId7" Type="http://schemas.openxmlformats.org/officeDocument/2006/relationships/tags" Target="../tags/tag144.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image" Target="../media/image22.png"/><Relationship Id="rId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slideLayout" Target="../slideLayouts/slideLayout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s/_rels/slide32.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vmlDrawing" Target="../drawings/vmlDrawing3.vml"/><Relationship Id="rId1" Type="http://schemas.openxmlformats.org/officeDocument/2006/relationships/themeOverride" Target="../theme/themeOverride10.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24.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23.png"/><Relationship Id="rId5" Type="http://schemas.openxmlformats.org/officeDocument/2006/relationships/slideLayout" Target="../slideLayouts/slideLayout4.xml"/><Relationship Id="rId4" Type="http://schemas.openxmlformats.org/officeDocument/2006/relationships/tags" Target="../tags/tag15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9.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slideLayout" Target="../slideLayouts/slideLayout4.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s/_rels/slide5.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slideLayout" Target="../slideLayouts/slideLayout4.xml"/><Relationship Id="rId4" Type="http://schemas.openxmlformats.org/officeDocument/2006/relationships/tags" Target="../tags/tag29.xml"/><Relationship Id="rId9" Type="http://schemas.openxmlformats.org/officeDocument/2006/relationships/tags" Target="../tags/tag3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5.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ŝľiḋè"/>
        <p:cNvGrpSpPr/>
        <p:nvPr/>
      </p:nvGrpSpPr>
      <p:grpSpPr>
        <a:xfrm>
          <a:off x="0" y="0"/>
          <a:ext cx="0" cy="0"/>
          <a:chOff x="0" y="0"/>
          <a:chExt cx="0" cy="0"/>
        </a:xfrm>
      </p:grpSpPr>
      <p:graphicFrame>
        <p:nvGraphicFramePr>
          <p:cNvPr id="3" name="íṡļiḑè"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 name="think-cell Slide" r:id="rId5" imgW="9525" imgH="9525" progId="TCLayout.ActiveDocument.1">
                  <p:embed/>
                </p:oleObj>
              </mc:Choice>
              <mc:Fallback>
                <p:oleObj name="think-cell Slide" r:id="rId5" imgW="9525" imgH="9525" progId="TCLayout.ActiveDocument.1">
                  <p:embed/>
                  <p:pic>
                    <p:nvPicPr>
                      <p:cNvPr id="0" name="îšľïdé"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ïśḻîḋê"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íś1ïḋe"/>
          <p:cNvSpPr>
            <a:spLocks noGrp="1"/>
          </p:cNvSpPr>
          <p:nvPr>
            <p:ph type="subTitle" idx="1"/>
          </p:nvPr>
        </p:nvSpPr>
        <p:spPr>
          <a:xfrm>
            <a:off x="929104" y="5633743"/>
            <a:ext cx="7958222" cy="558799"/>
          </a:xfrm>
        </p:spPr>
        <p:txBody>
          <a:bodyPr/>
          <a:lstStyle/>
          <a:p>
            <a:pPr lvl="0">
              <a:defRPr/>
            </a:pPr>
            <a:r>
              <a:rPr lang="en-US" altLang="zh-CN" spc="600">
                <a:solidFill>
                  <a:srgbClr val="D1E1EB"/>
                </a:solidFill>
              </a:rPr>
              <a:t>REPORT OF SOFTWARE ENGINEERING PROJECT</a:t>
            </a:r>
            <a:endParaRPr lang="en-US" altLang="zh-CN" spc="600" dirty="0">
              <a:solidFill>
                <a:srgbClr val="D1E1EB"/>
              </a:solidFill>
            </a:endParaRPr>
          </a:p>
        </p:txBody>
      </p:sp>
      <p:sp>
        <p:nvSpPr>
          <p:cNvPr id="6" name="iŝliďé"/>
          <p:cNvSpPr>
            <a:spLocks noGrp="1"/>
          </p:cNvSpPr>
          <p:nvPr>
            <p:ph type="ctrTitle"/>
          </p:nvPr>
        </p:nvSpPr>
        <p:spPr/>
        <p:txBody>
          <a:bodyPr>
            <a:normAutofit/>
          </a:bodyPr>
          <a:lstStyle/>
          <a:p>
            <a:pPr lvl="0">
              <a:defRPr/>
            </a:pPr>
            <a:r>
              <a:rPr lang="en-US" altLang="zh-CN" sz="4400" b="0">
                <a:solidFill>
                  <a:srgbClr val="3F82C4"/>
                </a:solidFill>
                <a:latin typeface="Roboto" panose="02000000000000000000" pitchFamily="2" charset="0"/>
                <a:ea typeface="Roboto" panose="02000000000000000000" pitchFamily="2" charset="0"/>
                <a:cs typeface="Roboto" panose="02000000000000000000" pitchFamily="2" charset="0"/>
              </a:rPr>
              <a:t>B</a:t>
            </a:r>
            <a:r>
              <a:rPr lang="zh-CN" altLang="en-US" sz="4400" b="0">
                <a:solidFill>
                  <a:srgbClr val="3F82C4"/>
                </a:solidFill>
                <a:latin typeface="Roboto" panose="02000000000000000000" pitchFamily="2" charset="0"/>
                <a:ea typeface="Roboto" panose="02000000000000000000" pitchFamily="2" charset="0"/>
                <a:cs typeface="Roboto" panose="02000000000000000000" pitchFamily="2" charset="0"/>
              </a:rPr>
              <a:t>组软件工程综合实验汇报</a:t>
            </a:r>
            <a:endParaRPr lang="zh-CN" altLang="en-US" sz="4400" b="0" dirty="0">
              <a:solidFill>
                <a:schemeClr val="tx1"/>
              </a:solidFill>
              <a:latin typeface="Roboto" panose="02000000000000000000" pitchFamily="2" charset="0"/>
              <a:cs typeface="Roboto" panose="02000000000000000000" pitchFamily="2" charset="0"/>
            </a:endParaRPr>
          </a:p>
        </p:txBody>
      </p:sp>
    </p:spTree>
    <p:custDataLst>
      <p:tags r:id="rId3"/>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1" name="矩形 9"/>
          <p:cNvSpPr/>
          <p:nvPr userDrawn="1">
            <p:custDataLst>
              <p:tags r:id="rId2"/>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12" name="矩形 13"/>
          <p:cNvSpPr/>
          <p:nvPr>
            <p:custDataLst>
              <p:tags r:id="rId3"/>
            </p:custDataLst>
          </p:nvPr>
        </p:nvSpPr>
        <p:spPr>
          <a:xfrm>
            <a:off x="2438398" y="1369440"/>
            <a:ext cx="7315215" cy="5031244"/>
          </a:xfrm>
          <a:prstGeom prst="rect">
            <a:avLst/>
          </a:prstGeom>
          <a:solidFill>
            <a:schemeClr val="lt2"/>
          </a:solidFill>
          <a:ln>
            <a:noFill/>
          </a:ln>
          <a:effectLst>
            <a:outerShdw blurRad="254000" dir="5400000" algn="ctr" rotWithShape="0">
              <a:schemeClr val="lt2">
                <a:lumMod val="75000"/>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15" name="文本框 3"/>
          <p:cNvSpPr txBox="1"/>
          <p:nvPr>
            <p:custDataLst>
              <p:tags r:id="rId4"/>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dirty="0">
                <a:solidFill>
                  <a:schemeClr val="lt1"/>
                </a:solidFill>
                <a:uFillTx/>
                <a:latin typeface="微软雅黑" panose="020B0503020204020204" pitchFamily="34" charset="-122"/>
                <a:ea typeface="微软雅黑" panose="020B0503020204020204" pitchFamily="34" charset="-122"/>
                <a:sym typeface="+mn-ea"/>
              </a:rPr>
              <a:t>项目组及成员分工安排</a:t>
            </a:r>
          </a:p>
        </p:txBody>
      </p:sp>
      <p:sp>
        <p:nvSpPr>
          <p:cNvPr id="17" name="Title 6"/>
          <p:cNvSpPr txBox="1"/>
          <p:nvPr>
            <p:custDataLst>
              <p:tags r:id="rId5"/>
            </p:custDataLst>
          </p:nvPr>
        </p:nvSpPr>
        <p:spPr>
          <a:xfrm>
            <a:off x="2649855" y="1949465"/>
            <a:ext cx="6705594" cy="3666350"/>
          </a:xfrm>
          <a:prstGeom prst="rect">
            <a:avLst/>
          </a:prstGeom>
          <a:noFill/>
          <a:ln w="3175">
            <a:noFill/>
            <a:prstDash val="dash"/>
          </a:ln>
        </p:spPr>
        <p:txBody>
          <a:bodyPr wrap="square" lIns="63500" tIns="25400" rIns="63500" bIns="25400" anchor="t" anchorCtr="0">
            <a:normAutofit fontScale="7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buNone/>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刘永鹏：</a:t>
            </a:r>
          </a:p>
          <a:p>
            <a:pPr marL="342900" lvl="0" indent="-34290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对技术表格进行抽象，前后端表格相关数据接口规范</a:t>
            </a:r>
          </a:p>
          <a:p>
            <a:pPr marL="342900" lvl="0" indent="-34290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根据前端数据自动填写表单，共计为全14种合同模板提供脚本支持</a:t>
            </a:r>
          </a:p>
          <a:p>
            <a:pPr lvl="0" indent="0" algn="l">
              <a:lnSpc>
                <a:spcPct val="120000"/>
              </a:lnSpc>
              <a:spcBef>
                <a:spcPts val="0"/>
              </a:spcBef>
              <a:spcAft>
                <a:spcPts val="800"/>
              </a:spcAft>
              <a:buSzPct val="100000"/>
              <a:buFont typeface="Arial" panose="020B0604020202020204" pitchFamily="34" charset="0"/>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孙文戈：</a:t>
            </a:r>
          </a:p>
          <a:p>
            <a:pPr marL="342900" lvl="0" indent="-34290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参与数据表格的设计、创建</a:t>
            </a:r>
          </a:p>
          <a:p>
            <a:pPr marL="342900" lvl="0" indent="-34290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对接测试中心工作人员完成网站功能需求分析</a:t>
            </a:r>
          </a:p>
          <a:p>
            <a:pPr marL="342900" lvl="0" indent="-34290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整体业务流程代码的编写</a:t>
            </a:r>
          </a:p>
          <a:p>
            <a:pPr lvl="0" indent="0" algn="l">
              <a:lnSpc>
                <a:spcPct val="120000"/>
              </a:lnSpc>
              <a:spcBef>
                <a:spcPts val="0"/>
              </a:spcBef>
              <a:spcAft>
                <a:spcPts val="800"/>
              </a:spcAft>
              <a:buSzPct val="100000"/>
              <a:buFont typeface="Arial" panose="020B0604020202020204" pitchFamily="34" charset="0"/>
            </a:pP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测试方案管理</a:t>
            </a:r>
          </a:p>
          <a:p>
            <a:pPr lvl="0" indent="0" algn="l">
              <a:lnSpc>
                <a:spcPct val="120000"/>
              </a:lnSpc>
              <a:spcBef>
                <a:spcPts val="0"/>
              </a:spcBef>
              <a:spcAft>
                <a:spcPts val="800"/>
              </a:spcAft>
              <a:buSzPct val="100000"/>
              <a:buFont typeface="Arial" panose="020B0604020202020204" pitchFamily="34" charset="0"/>
            </a:pP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公司管理/认证</a:t>
            </a:r>
          </a:p>
          <a:p>
            <a:pPr marL="342900" lvl="0" indent="-34290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编写需求文档</a:t>
            </a:r>
            <a:endPar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a:lnSpc>
                <a:spcPct val="120000"/>
              </a:lnSpc>
              <a:spcBef>
                <a:spcPts val="0"/>
              </a:spcBef>
              <a:spcAft>
                <a:spcPts val="800"/>
              </a:spcAft>
              <a:buSzPct val="100000"/>
              <a:buFont typeface="Arial" panose="020B0604020202020204" pitchFamily="34" charset="0"/>
              <a:buChar char="•"/>
            </a:pPr>
            <a:r>
              <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相关测试</a:t>
            </a:r>
            <a:endPar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1"/>
          <p:cNvSpPr/>
          <p:nvPr>
            <p:custDataLst>
              <p:tags r:id="rId6"/>
            </p:custDataLst>
          </p:nvPr>
        </p:nvSpPr>
        <p:spPr>
          <a:xfrm>
            <a:off x="10058481"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矩形 10"/>
          <p:cNvSpPr/>
          <p:nvPr>
            <p:custDataLst>
              <p:tags r:id="rId7"/>
            </p:custDataLst>
          </p:nvPr>
        </p:nvSpPr>
        <p:spPr>
          <a:xfrm>
            <a:off x="0"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5DD3DB80-B894-403A-B48E-6FDC1A72010E}" type="slidenum">
              <a:rPr lang="zh-CN" altLang="en-US" smtClean="0"/>
              <a:t>10</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1" name="矩形 9"/>
          <p:cNvSpPr/>
          <p:nvPr userDrawn="1">
            <p:custDataLst>
              <p:tags r:id="rId2"/>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12" name="矩形 13"/>
          <p:cNvSpPr/>
          <p:nvPr>
            <p:custDataLst>
              <p:tags r:id="rId3"/>
            </p:custDataLst>
          </p:nvPr>
        </p:nvSpPr>
        <p:spPr>
          <a:xfrm>
            <a:off x="2438398" y="1369440"/>
            <a:ext cx="7315215" cy="5031244"/>
          </a:xfrm>
          <a:prstGeom prst="rect">
            <a:avLst/>
          </a:prstGeom>
          <a:solidFill>
            <a:schemeClr val="lt2"/>
          </a:solidFill>
          <a:ln>
            <a:noFill/>
          </a:ln>
          <a:effectLst>
            <a:outerShdw blurRad="254000" dir="5400000" algn="ctr" rotWithShape="0">
              <a:schemeClr val="lt2">
                <a:lumMod val="75000"/>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15" name="文本框 3"/>
          <p:cNvSpPr txBox="1"/>
          <p:nvPr>
            <p:custDataLst>
              <p:tags r:id="rId4"/>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dirty="0">
                <a:solidFill>
                  <a:schemeClr val="lt1"/>
                </a:solidFill>
                <a:uFillTx/>
                <a:latin typeface="微软雅黑" panose="020B0503020204020204" pitchFamily="34" charset="-122"/>
                <a:ea typeface="微软雅黑" panose="020B0503020204020204" pitchFamily="34" charset="-122"/>
                <a:sym typeface="+mn-ea"/>
              </a:rPr>
              <a:t>项目组及成员分工安排</a:t>
            </a:r>
          </a:p>
        </p:txBody>
      </p:sp>
      <p:sp>
        <p:nvSpPr>
          <p:cNvPr id="17" name="Title 6"/>
          <p:cNvSpPr txBox="1"/>
          <p:nvPr>
            <p:custDataLst>
              <p:tags r:id="rId5"/>
            </p:custDataLst>
          </p:nvPr>
        </p:nvSpPr>
        <p:spPr>
          <a:xfrm>
            <a:off x="2535555" y="1941830"/>
            <a:ext cx="6705600" cy="3902710"/>
          </a:xfrm>
          <a:prstGeom prst="rect">
            <a:avLst/>
          </a:prstGeom>
          <a:noFill/>
          <a:ln w="3175">
            <a:noFill/>
            <a:prstDash val="dash"/>
          </a:ln>
        </p:spPr>
        <p:txBody>
          <a:bodyPr wrap="square" lIns="63500" tIns="25400" rIns="63500" bIns="25400" anchor="t" anchorCtr="0">
            <a:normAutofit fontScale="8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buNone/>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张城铨：</a:t>
            </a:r>
          </a:p>
          <a:p>
            <a:pPr marL="171450" lvl="0" indent="-17145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产经与测试中心工作人员以及前端E组对接</a:t>
            </a:r>
          </a:p>
          <a:p>
            <a:pPr marL="628650" lvl="1" indent="-171450" algn="l">
              <a:lnSpc>
                <a:spcPct val="120000"/>
              </a:lnSpc>
              <a:spcBef>
                <a:spcPts val="0"/>
              </a:spcBef>
              <a:spcAft>
                <a:spcPts val="800"/>
              </a:spcAft>
              <a:buSzPct val="100000"/>
              <a:buFont typeface="Arial" panose="020B0604020202020204" pitchFamily="34" charset="0"/>
              <a:buChar char="•"/>
            </a:pPr>
            <a:r>
              <a:rPr lang="zh-CN" altLang="zh-CN" sz="131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项目需求分析</a:t>
            </a:r>
          </a:p>
          <a:p>
            <a:pPr marL="1085850" lvl="2" indent="-171450" algn="l">
              <a:lnSpc>
                <a:spcPct val="120000"/>
              </a:lnSpc>
              <a:spcBef>
                <a:spcPts val="0"/>
              </a:spcBef>
              <a:spcAft>
                <a:spcPts val="800"/>
              </a:spcAft>
              <a:buSzPct val="100000"/>
              <a:buFont typeface="Arial" panose="020B0604020202020204" pitchFamily="34" charset="0"/>
              <a:buChar char="•"/>
            </a:pPr>
            <a:r>
              <a:rPr lang="zh-CN" altLang="zh-CN" sz="131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业务历程调研</a:t>
            </a:r>
          </a:p>
          <a:p>
            <a:pPr marL="628650" lvl="1" indent="-171450" algn="l">
              <a:lnSpc>
                <a:spcPct val="120000"/>
              </a:lnSpc>
              <a:spcBef>
                <a:spcPts val="0"/>
              </a:spcBef>
              <a:spcAft>
                <a:spcPts val="800"/>
              </a:spcAft>
              <a:buSzPct val="100000"/>
              <a:buFont typeface="Arial" panose="020B0604020202020204" pitchFamily="34" charset="0"/>
              <a:buChar char="•"/>
            </a:pPr>
            <a:r>
              <a:rPr lang="zh-CN" altLang="zh-CN" sz="131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文档维护</a:t>
            </a:r>
          </a:p>
          <a:p>
            <a:pPr marL="1085850" lvl="2" indent="-171450" algn="l">
              <a:lnSpc>
                <a:spcPct val="120000"/>
              </a:lnSpc>
              <a:spcBef>
                <a:spcPts val="0"/>
              </a:spcBef>
              <a:spcAft>
                <a:spcPts val="800"/>
              </a:spcAft>
              <a:buSzPct val="100000"/>
              <a:buFont typeface="Arial" panose="020B0604020202020204" pitchFamily="34" charset="0"/>
              <a:buChar char="•"/>
            </a:pPr>
            <a:r>
              <a:rPr lang="zh-CN" altLang="zh-CN" sz="131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工作日志的维护</a:t>
            </a:r>
          </a:p>
          <a:p>
            <a:pPr marL="1085850" lvl="2" indent="-171450" algn="l">
              <a:lnSpc>
                <a:spcPct val="120000"/>
              </a:lnSpc>
              <a:spcBef>
                <a:spcPts val="0"/>
              </a:spcBef>
              <a:spcAft>
                <a:spcPts val="800"/>
              </a:spcAft>
              <a:buSzPct val="100000"/>
              <a:buFont typeface="Arial" panose="020B0604020202020204" pitchFamily="34" charset="0"/>
              <a:buChar char="•"/>
            </a:pPr>
            <a:r>
              <a:rPr lang="zh-CN" altLang="zh-CN" sz="131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需求规格说明书</a:t>
            </a:r>
          </a:p>
          <a:p>
            <a:pPr marL="1085850" lvl="2" indent="-171450" algn="l">
              <a:lnSpc>
                <a:spcPct val="120000"/>
              </a:lnSpc>
              <a:spcBef>
                <a:spcPts val="0"/>
              </a:spcBef>
              <a:spcAft>
                <a:spcPts val="800"/>
              </a:spcAft>
              <a:buSzPct val="100000"/>
              <a:buFont typeface="Arial" panose="020B0604020202020204" pitchFamily="34" charset="0"/>
              <a:buChar char="•"/>
            </a:pPr>
            <a:r>
              <a:rPr lang="zh-CN" altLang="zh-CN" sz="131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业务流程、流程图</a:t>
            </a: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p>
          <a:p>
            <a:pPr marL="171450" lvl="0" indent="-17145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整体业务流程代码的编写</a:t>
            </a: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p>
          <a:p>
            <a:pPr marL="628650" lvl="1" indent="-171450" algn="l">
              <a:lnSpc>
                <a:spcPct val="120000"/>
              </a:lnSpc>
              <a:spcBef>
                <a:spcPts val="0"/>
              </a:spcBef>
              <a:spcAft>
                <a:spcPts val="800"/>
              </a:spcAft>
              <a:buSzPct val="100000"/>
              <a:buFont typeface="Arial" panose="020B0604020202020204" pitchFamily="34" charset="0"/>
              <a:buChar char="•"/>
            </a:pPr>
            <a:r>
              <a:rPr lang="zh-CN" altLang="zh-CN" sz="131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测试报告管理，</a:t>
            </a:r>
          </a:p>
          <a:p>
            <a:pPr marL="628650" lvl="1" indent="-171450" algn="l">
              <a:lnSpc>
                <a:spcPct val="120000"/>
              </a:lnSpc>
              <a:spcBef>
                <a:spcPts val="0"/>
              </a:spcBef>
              <a:spcAft>
                <a:spcPts val="800"/>
              </a:spcAft>
              <a:buSzPct val="100000"/>
              <a:buFont typeface="Arial" panose="020B0604020202020204" pitchFamily="34" charset="0"/>
              <a:buChar char="•"/>
            </a:pPr>
            <a:r>
              <a:rPr lang="zh-CN" altLang="zh-CN" sz="131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公司管理/认证，</a:t>
            </a:r>
          </a:p>
          <a:p>
            <a:pPr marL="628650" lvl="1" indent="-171450" algn="l">
              <a:lnSpc>
                <a:spcPct val="120000"/>
              </a:lnSpc>
              <a:spcBef>
                <a:spcPts val="0"/>
              </a:spcBef>
              <a:spcAft>
                <a:spcPts val="800"/>
              </a:spcAft>
              <a:buSzPct val="100000"/>
              <a:buFont typeface="Arial" panose="020B0604020202020204" pitchFamily="34" charset="0"/>
              <a:buChar char="•"/>
            </a:pPr>
            <a:r>
              <a:rPr lang="zh-CN" altLang="zh-CN" sz="131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相关测试</a:t>
            </a:r>
          </a:p>
          <a:p>
            <a:pPr marL="171450" lvl="0" indent="-171450" algn="l">
              <a:lnSpc>
                <a:spcPct val="120000"/>
              </a:lnSpc>
              <a:spcBef>
                <a:spcPts val="0"/>
              </a:spcBef>
              <a:spcAft>
                <a:spcPts val="800"/>
              </a:spcAft>
              <a:buSzPct val="100000"/>
            </a:pPr>
            <a:endPar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1"/>
          <p:cNvSpPr/>
          <p:nvPr>
            <p:custDataLst>
              <p:tags r:id="rId6"/>
            </p:custDataLst>
          </p:nvPr>
        </p:nvSpPr>
        <p:spPr>
          <a:xfrm>
            <a:off x="10058481"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矩形 10"/>
          <p:cNvSpPr/>
          <p:nvPr>
            <p:custDataLst>
              <p:tags r:id="rId7"/>
            </p:custDataLst>
          </p:nvPr>
        </p:nvSpPr>
        <p:spPr>
          <a:xfrm>
            <a:off x="0"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5DD3DB80-B894-403A-B48E-6FDC1A72010E}" type="slidenum">
              <a:rPr lang="zh-CN" altLang="en-US" smtClean="0"/>
              <a:t>11</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iṣlîḍé"/>
        <p:cNvGrpSpPr/>
        <p:nvPr/>
      </p:nvGrpSpPr>
      <p:grpSpPr>
        <a:xfrm>
          <a:off x="0" y="0"/>
          <a:ext cx="0" cy="0"/>
          <a:chOff x="0" y="0"/>
          <a:chExt cx="0" cy="0"/>
        </a:xfrm>
      </p:grpSpPr>
      <p:sp>
        <p:nvSpPr>
          <p:cNvPr id="5" name="îsľiḓé"/>
          <p:cNvSpPr>
            <a:spLocks noGrp="1"/>
          </p:cNvSpPr>
          <p:nvPr>
            <p:ph type="title"/>
          </p:nvPr>
        </p:nvSpPr>
        <p:spPr/>
        <p:txBody>
          <a:bodyPr>
            <a:normAutofit/>
          </a:bodyPr>
          <a:lstStyle/>
          <a:p>
            <a:r>
              <a:rPr lang="zh-CN" altLang="en-US" sz="3200" dirty="0">
                <a:sym typeface="+mn-ea"/>
              </a:rPr>
              <a:t>项目组进度及里程碑</a:t>
            </a:r>
            <a:endParaRPr lang="zh-CN" altLang="en-US" sz="3200" dirty="0"/>
          </a:p>
        </p:txBody>
      </p:sp>
      <p:sp>
        <p:nvSpPr>
          <p:cNvPr id="9" name="ïŝľîḓe"/>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8" name="矩形 10"/>
          <p:cNvSpPr/>
          <p:nvPr>
            <p:custDataLst>
              <p:tags r:id="rId2"/>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矩形 11"/>
          <p:cNvSpPr/>
          <p:nvPr>
            <p:custDataLst>
              <p:tags r:id="rId3"/>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矩形 12"/>
          <p:cNvSpPr/>
          <p:nvPr>
            <p:custDataLst>
              <p:tags r:id="rId4"/>
            </p:custDataLst>
          </p:nvPr>
        </p:nvSpPr>
        <p:spPr>
          <a:xfrm>
            <a:off x="0" y="2133497"/>
            <a:ext cx="4419635" cy="1981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文本框 2"/>
          <p:cNvSpPr txBox="1"/>
          <p:nvPr>
            <p:custDataLst>
              <p:tags r:id="rId5"/>
            </p:custDataLst>
          </p:nvPr>
        </p:nvSpPr>
        <p:spPr>
          <a:xfrm>
            <a:off x="1066800" y="2438280"/>
            <a:ext cx="3048013" cy="1371587"/>
          </a:xfrm>
          <a:prstGeom prst="rect">
            <a:avLst/>
          </a:prstGeom>
          <a:noFill/>
        </p:spPr>
        <p:txBody>
          <a:bodyPr wrap="square" lIns="63500" tIns="25400" rIns="63500" bIns="25400" rtlCol="0" anchor="ctr" anchorCtr="0">
            <a:normAutofit/>
          </a:bodyPr>
          <a:lstStyle/>
          <a:p>
            <a:pPr marL="0" indent="0" algn="r">
              <a:lnSpc>
                <a:spcPct val="100000"/>
              </a:lnSpc>
              <a:spcBef>
                <a:spcPts val="0"/>
              </a:spcBef>
              <a:spcAft>
                <a:spcPts val="0"/>
              </a:spcAft>
              <a:buSzPct val="100000"/>
              <a:buNone/>
            </a:pPr>
            <a:r>
              <a:rPr lang="zh-CN" altLang="en-US" sz="4000" b="1" spc="240" dirty="0">
                <a:solidFill>
                  <a:schemeClr val="lt1"/>
                </a:solidFill>
                <a:uFillTx/>
                <a:latin typeface="微软雅黑" panose="020B0503020204020204" pitchFamily="34" charset="-122"/>
                <a:ea typeface="微软雅黑" panose="020B0503020204020204" pitchFamily="34" charset="-122"/>
                <a:sym typeface="+mn-ea"/>
              </a:rPr>
              <a:t>项目组进度及里程碑</a:t>
            </a:r>
          </a:p>
        </p:txBody>
      </p:sp>
      <p:sp>
        <p:nvSpPr>
          <p:cNvPr id="22" name="Title 6"/>
          <p:cNvSpPr txBox="1"/>
          <p:nvPr>
            <p:custDataLst>
              <p:tags r:id="rId6"/>
            </p:custDataLst>
          </p:nvPr>
        </p:nvSpPr>
        <p:spPr>
          <a:xfrm>
            <a:off x="5676948" y="1676520"/>
            <a:ext cx="4686325" cy="3504959"/>
          </a:xfrm>
          <a:prstGeom prst="rect">
            <a:avLst/>
          </a:prstGeom>
          <a:noFill/>
          <a:ln w="3175">
            <a:noFill/>
            <a:prstDash val="dash"/>
          </a:ln>
        </p:spPr>
        <p:txBody>
          <a:bodyPr wrap="square" lIns="63500" tIns="25400" rIns="63500" bIns="25400" anchor="ctr" anchorCtr="0">
            <a:normAutofit fontScale="8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2022.2.14</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成立“南大测试在线管理平台”后端开发小组。</a:t>
            </a: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2022.2.26</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参观南京大学软件测试中心，了解业务流程</a:t>
            </a: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2022.4.25</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新建项目，创立Github仓库</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13</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6" name="矩形 10"/>
          <p:cNvSpPr/>
          <p:nvPr>
            <p:custDataLst>
              <p:tags r:id="rId2"/>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7" name="矩形 11"/>
          <p:cNvSpPr/>
          <p:nvPr>
            <p:custDataLst>
              <p:tags r:id="rId3"/>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矩形 12"/>
          <p:cNvSpPr/>
          <p:nvPr>
            <p:custDataLst>
              <p:tags r:id="rId4"/>
            </p:custDataLst>
          </p:nvPr>
        </p:nvSpPr>
        <p:spPr>
          <a:xfrm>
            <a:off x="0" y="2133497"/>
            <a:ext cx="4419635" cy="1981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文本框 2"/>
          <p:cNvSpPr txBox="1"/>
          <p:nvPr>
            <p:custDataLst>
              <p:tags r:id="rId5"/>
            </p:custDataLst>
          </p:nvPr>
        </p:nvSpPr>
        <p:spPr>
          <a:xfrm>
            <a:off x="1066800" y="2438280"/>
            <a:ext cx="3048013" cy="1371587"/>
          </a:xfrm>
          <a:prstGeom prst="rect">
            <a:avLst/>
          </a:prstGeom>
          <a:noFill/>
        </p:spPr>
        <p:txBody>
          <a:bodyPr wrap="square" lIns="63500" tIns="25400" rIns="63500" bIns="25400" rtlCol="0" anchor="ctr" anchorCtr="0">
            <a:normAutofit/>
          </a:bodyPr>
          <a:lstStyle/>
          <a:p>
            <a:pPr marL="0" indent="0" algn="r">
              <a:lnSpc>
                <a:spcPct val="100000"/>
              </a:lnSpc>
              <a:spcBef>
                <a:spcPts val="0"/>
              </a:spcBef>
              <a:spcAft>
                <a:spcPts val="0"/>
              </a:spcAft>
              <a:buSzPct val="100000"/>
              <a:buNone/>
            </a:pPr>
            <a:r>
              <a:rPr lang="zh-CN" altLang="en-US" sz="4000" b="1" spc="240" dirty="0">
                <a:solidFill>
                  <a:schemeClr val="lt1"/>
                </a:solidFill>
                <a:uFillTx/>
                <a:latin typeface="微软雅黑" panose="020B0503020204020204" pitchFamily="34" charset="-122"/>
                <a:ea typeface="微软雅黑" panose="020B0503020204020204" pitchFamily="34" charset="-122"/>
                <a:sym typeface="+mn-ea"/>
              </a:rPr>
              <a:t>项目组进度及里程碑</a:t>
            </a:r>
          </a:p>
        </p:txBody>
      </p:sp>
      <p:sp>
        <p:nvSpPr>
          <p:cNvPr id="20" name="Title 6"/>
          <p:cNvSpPr txBox="1"/>
          <p:nvPr>
            <p:custDataLst>
              <p:tags r:id="rId6"/>
            </p:custDataLst>
          </p:nvPr>
        </p:nvSpPr>
        <p:spPr>
          <a:xfrm>
            <a:off x="5943648" y="1676520"/>
            <a:ext cx="4419625" cy="3504959"/>
          </a:xfrm>
          <a:prstGeom prst="rect">
            <a:avLst/>
          </a:prstGeom>
          <a:noFill/>
          <a:ln w="3175">
            <a:noFill/>
            <a:prstDash val="dash"/>
          </a:ln>
        </p:spPr>
        <p:txBody>
          <a:bodyPr wrap="square" lIns="63500" tIns="25400" rIns="63500" bIns="25400" anchor="ctr" anchorCtr="0">
            <a:normAutofit fontScale="8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2022.5.9</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流程细化，完善基本需求</a:t>
            </a: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2022.5.16</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完成委托、合同、样品、测试方案、测试报告的相关接口并同步完成相应单元测试</a:t>
            </a: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2022.5.23</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完成基本功能</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14</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6" name="矩形 10"/>
          <p:cNvSpPr/>
          <p:nvPr>
            <p:custDataLst>
              <p:tags r:id="rId2"/>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7" name="矩形 11"/>
          <p:cNvSpPr/>
          <p:nvPr>
            <p:custDataLst>
              <p:tags r:id="rId3"/>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矩形 12"/>
          <p:cNvSpPr/>
          <p:nvPr>
            <p:custDataLst>
              <p:tags r:id="rId4"/>
            </p:custDataLst>
          </p:nvPr>
        </p:nvSpPr>
        <p:spPr>
          <a:xfrm>
            <a:off x="0" y="2133497"/>
            <a:ext cx="4419635" cy="1981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文本框 2"/>
          <p:cNvSpPr txBox="1"/>
          <p:nvPr>
            <p:custDataLst>
              <p:tags r:id="rId5"/>
            </p:custDataLst>
          </p:nvPr>
        </p:nvSpPr>
        <p:spPr>
          <a:xfrm>
            <a:off x="1066800" y="2438280"/>
            <a:ext cx="3048013" cy="1371587"/>
          </a:xfrm>
          <a:prstGeom prst="rect">
            <a:avLst/>
          </a:prstGeom>
          <a:noFill/>
        </p:spPr>
        <p:txBody>
          <a:bodyPr wrap="square" lIns="63500" tIns="25400" rIns="63500" bIns="25400" rtlCol="0" anchor="ctr" anchorCtr="0">
            <a:normAutofit/>
          </a:bodyPr>
          <a:lstStyle/>
          <a:p>
            <a:pPr marL="0" indent="0" algn="r">
              <a:lnSpc>
                <a:spcPct val="100000"/>
              </a:lnSpc>
              <a:spcBef>
                <a:spcPts val="0"/>
              </a:spcBef>
              <a:spcAft>
                <a:spcPts val="0"/>
              </a:spcAft>
              <a:buSzPct val="100000"/>
              <a:buNone/>
            </a:pPr>
            <a:r>
              <a:rPr lang="zh-CN" altLang="en-US" sz="4000" b="1" spc="240" dirty="0">
                <a:solidFill>
                  <a:schemeClr val="lt1"/>
                </a:solidFill>
                <a:uFillTx/>
                <a:latin typeface="微软雅黑" panose="020B0503020204020204" pitchFamily="34" charset="-122"/>
                <a:ea typeface="微软雅黑" panose="020B0503020204020204" pitchFamily="34" charset="-122"/>
                <a:sym typeface="+mn-ea"/>
              </a:rPr>
              <a:t>项目组进度及里程碑</a:t>
            </a:r>
          </a:p>
        </p:txBody>
      </p:sp>
      <p:sp>
        <p:nvSpPr>
          <p:cNvPr id="20" name="Title 6"/>
          <p:cNvSpPr txBox="1"/>
          <p:nvPr>
            <p:custDataLst>
              <p:tags r:id="rId6"/>
            </p:custDataLst>
          </p:nvPr>
        </p:nvSpPr>
        <p:spPr>
          <a:xfrm>
            <a:off x="5943648" y="1950726"/>
            <a:ext cx="4419625" cy="23469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en-US" altLang="zh-CN" sz="18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2022.6.6</a:t>
            </a:r>
          </a:p>
          <a:p>
            <a:pPr marL="406400" lvl="0" indent="-406400" algn="l" fontAlgn="ctr">
              <a:lnSpc>
                <a:spcPct val="120000"/>
              </a:lnSpc>
              <a:spcBef>
                <a:spcPts val="0"/>
              </a:spcBef>
              <a:spcAft>
                <a:spcPts val="800"/>
              </a:spcAft>
              <a:buSzPct val="100000"/>
              <a:buFont typeface="Wingdings" panose="05000000000000000000" charset="0"/>
              <a:buChar char="l"/>
            </a:pPr>
            <a:r>
              <a:rPr lang="zh-CN" altLang="zh-CN" sz="18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基本完成相应文档的编写</a:t>
            </a:r>
          </a:p>
          <a:p>
            <a:pPr marL="406400" lvl="0" indent="-406400" algn="l" fontAlgn="ctr">
              <a:lnSpc>
                <a:spcPct val="120000"/>
              </a:lnSpc>
              <a:spcBef>
                <a:spcPts val="0"/>
              </a:spcBef>
              <a:spcAft>
                <a:spcPts val="800"/>
              </a:spcAft>
              <a:buSzPct val="100000"/>
              <a:buFont typeface="Wingdings" panose="05000000000000000000" charset="0"/>
              <a:buChar char="l"/>
            </a:pPr>
            <a:endParaRPr lang="zh-CN" altLang="zh-CN" sz="18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en-US" altLang="zh-CN" sz="18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2022.6.23</a:t>
            </a: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8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项目结项</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15</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iṣlîḍé"/>
        <p:cNvGrpSpPr/>
        <p:nvPr/>
      </p:nvGrpSpPr>
      <p:grpSpPr>
        <a:xfrm>
          <a:off x="0" y="0"/>
          <a:ext cx="0" cy="0"/>
          <a:chOff x="0" y="0"/>
          <a:chExt cx="0" cy="0"/>
        </a:xfrm>
      </p:grpSpPr>
      <p:sp>
        <p:nvSpPr>
          <p:cNvPr id="5" name="îsľiḓé"/>
          <p:cNvSpPr>
            <a:spLocks noGrp="1"/>
          </p:cNvSpPr>
          <p:nvPr>
            <p:ph type="title"/>
          </p:nvPr>
        </p:nvSpPr>
        <p:spPr>
          <a:xfrm>
            <a:off x="2352040" y="2533650"/>
            <a:ext cx="7198995" cy="895350"/>
          </a:xfrm>
        </p:spPr>
        <p:txBody>
          <a:bodyPr>
            <a:normAutofit/>
          </a:bodyPr>
          <a:lstStyle/>
          <a:p>
            <a:r>
              <a:rPr lang="zh-CN" altLang="en-US" sz="3200" dirty="0"/>
              <a:t>项目完成情况</a:t>
            </a:r>
          </a:p>
        </p:txBody>
      </p:sp>
      <p:sp>
        <p:nvSpPr>
          <p:cNvPr id="9" name="ïŝľîḓe"/>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grpSp>
        <p:nvGrpSpPr>
          <p:cNvPr id="4" name="Group 3"/>
          <p:cNvGrpSpPr/>
          <p:nvPr>
            <p:custDataLst>
              <p:tags r:id="rId2"/>
            </p:custDataLst>
          </p:nvPr>
        </p:nvGrpSpPr>
        <p:grpSpPr>
          <a:xfrm>
            <a:off x="669925" y="585470"/>
            <a:ext cx="1638300" cy="76200"/>
            <a:chOff x="1055" y="922"/>
            <a:chExt cx="2580" cy="120"/>
          </a:xfrm>
        </p:grpSpPr>
        <p:sp>
          <p:nvSpPr>
            <p:cNvPr id="8" name="矩形 1"/>
            <p:cNvSpPr/>
            <p:nvPr>
              <p:custDataLst>
                <p:tags r:id="rId4"/>
              </p:custDataLst>
            </p:nvPr>
          </p:nvSpPr>
          <p:spPr>
            <a:xfrm flipV="1">
              <a:off x="1055" y="922"/>
              <a:ext cx="2580" cy="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任意多边形 12"/>
            <p:cNvSpPr/>
            <p:nvPr>
              <p:custDataLst>
                <p:tags r:id="rId5"/>
              </p:custDataLst>
            </p:nvPr>
          </p:nvSpPr>
          <p:spPr>
            <a:xfrm>
              <a:off x="1055" y="922"/>
              <a:ext cx="635" cy="120"/>
            </a:xfrm>
            <a:custGeom>
              <a:avLst/>
              <a:gdLst>
                <a:gd name="connisteX0" fmla="*/ 0 w 2625090"/>
                <a:gd name="connsiteY0" fmla="*/ 0 h 243840"/>
                <a:gd name="connisteX1" fmla="*/ 2625090 w 2625090"/>
                <a:gd name="connsiteY1" fmla="*/ 0 h 243840"/>
                <a:gd name="connisteX2" fmla="*/ 2484755 w 2625090"/>
                <a:gd name="connsiteY2" fmla="*/ 243840 h 243840"/>
                <a:gd name="connisteX3" fmla="*/ 0 w 2625090"/>
                <a:gd name="connsiteY3" fmla="*/ 243840 h 243840"/>
                <a:gd name="connisteX4" fmla="*/ 0 w 2625090"/>
                <a:gd name="connsiteY4" fmla="*/ 0 h 24384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625090" h="243840">
                  <a:moveTo>
                    <a:pt x="0" y="0"/>
                  </a:moveTo>
                  <a:lnTo>
                    <a:pt x="2625090" y="0"/>
                  </a:lnTo>
                  <a:lnTo>
                    <a:pt x="2484755" y="243840"/>
                  </a:lnTo>
                  <a:lnTo>
                    <a:pt x="0" y="24384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9" name="Title 6"/>
          <p:cNvSpPr txBox="1"/>
          <p:nvPr>
            <p:custDataLst>
              <p:tags r:id="rId3"/>
            </p:custDataLst>
          </p:nvPr>
        </p:nvSpPr>
        <p:spPr>
          <a:xfrm>
            <a:off x="669924" y="1"/>
            <a:ext cx="1593850" cy="4724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zh-CN" sz="2600" b="1"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需求分析</a:t>
            </a:r>
          </a:p>
        </p:txBody>
      </p:sp>
      <p:sp>
        <p:nvSpPr>
          <p:cNvPr id="5" name="内容占位符 2"/>
          <p:cNvSpPr txBox="1"/>
          <p:nvPr/>
        </p:nvSpPr>
        <p:spPr>
          <a:xfrm>
            <a:off x="481965" y="1708150"/>
            <a:ext cx="6387465" cy="45142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000" dirty="0">
              <a:solidFill>
                <a:schemeClr val="tx1"/>
              </a:solidFill>
              <a:sym typeface="+mn-ea"/>
            </a:endParaRPr>
          </a:p>
          <a:p>
            <a:r>
              <a:rPr lang="en-US" altLang="zh-CN" sz="1000" dirty="0">
                <a:solidFill>
                  <a:schemeClr val="tx1"/>
                </a:solidFill>
              </a:rPr>
              <a:t>1</a:t>
            </a:r>
            <a:r>
              <a:rPr lang="zh-CN" altLang="en-US" sz="1000" dirty="0">
                <a:solidFill>
                  <a:schemeClr val="tx1"/>
                </a:solidFill>
              </a:rPr>
              <a:t>. 用户注册</a:t>
            </a:r>
          </a:p>
          <a:p>
            <a:r>
              <a:rPr lang="zh-CN" altLang="en-US" sz="1000" dirty="0">
                <a:solidFill>
                  <a:schemeClr val="tx1"/>
                </a:solidFill>
              </a:rPr>
              <a:t>2. 用户登录</a:t>
            </a:r>
          </a:p>
          <a:p>
            <a:r>
              <a:rPr lang="zh-CN" altLang="en-US" sz="1000" dirty="0">
                <a:solidFill>
                  <a:schemeClr val="tx1"/>
                </a:solidFill>
              </a:rPr>
              <a:t>3. （用户需要完成公司认证后才能发起委托）用户发起委托(上传相关文档，用户手册等)</a:t>
            </a:r>
          </a:p>
          <a:p>
            <a:r>
              <a:rPr lang="zh-CN" altLang="en-US" sz="1000" dirty="0">
                <a:solidFill>
                  <a:schemeClr val="tx1"/>
                </a:solidFill>
              </a:rPr>
              <a:t>4. 市场部审核委托 （市场部主管分配给具体工作人员）</a:t>
            </a:r>
          </a:p>
          <a:p>
            <a:r>
              <a:rPr lang="zh-CN" altLang="en-US" sz="1000" dirty="0">
                <a:solidFill>
                  <a:schemeClr val="tx1"/>
                </a:solidFill>
              </a:rPr>
              <a:t>5. 测试部审核委托（测试部主管分配给具体工作人员）</a:t>
            </a:r>
          </a:p>
          <a:p>
            <a:r>
              <a:rPr lang="zh-CN" altLang="en-US" sz="1000" dirty="0">
                <a:solidFill>
                  <a:schemeClr val="tx1"/>
                </a:solidFill>
              </a:rPr>
              <a:t>6. 市场部提出报价</a:t>
            </a:r>
          </a:p>
          <a:p>
            <a:r>
              <a:rPr lang="zh-CN" altLang="en-US" sz="1000" dirty="0">
                <a:solidFill>
                  <a:schemeClr val="tx1"/>
                </a:solidFill>
              </a:rPr>
              <a:t>7. 用户接受报价</a:t>
            </a:r>
          </a:p>
          <a:p>
            <a:r>
              <a:rPr lang="zh-CN" altLang="en-US" sz="1000" dirty="0">
                <a:solidFill>
                  <a:schemeClr val="tx1"/>
                </a:solidFill>
              </a:rPr>
              <a:t>8. 用户不接收受报价，市场部修改后重新提交</a:t>
            </a:r>
          </a:p>
          <a:p>
            <a:r>
              <a:rPr lang="zh-CN" altLang="en-US" sz="1000" dirty="0">
                <a:solidFill>
                  <a:schemeClr val="tx1"/>
                </a:solidFill>
              </a:rPr>
              <a:t>9. 市场部起草合同草稿</a:t>
            </a:r>
          </a:p>
          <a:p>
            <a:r>
              <a:rPr lang="zh-CN" altLang="en-US" sz="1000" dirty="0">
                <a:solidFill>
                  <a:schemeClr val="tx1"/>
                </a:solidFill>
              </a:rPr>
              <a:t>10. 市场部和用户修改确认合同草稿</a:t>
            </a:r>
          </a:p>
          <a:p>
            <a:r>
              <a:rPr lang="zh-CN" altLang="en-US" sz="1000" dirty="0">
                <a:solidFill>
                  <a:schemeClr val="tx1"/>
                </a:solidFill>
              </a:rPr>
              <a:t>11. 测试部主管为该委托分配项目编号（2022.6.6新增）</a:t>
            </a:r>
          </a:p>
          <a:p>
            <a:pPr lvl="1"/>
            <a:endParaRPr lang="zh-CN" altLang="en-US" sz="900" dirty="0">
              <a:solidFill>
                <a:schemeClr val="tx1"/>
              </a:solidFill>
            </a:endParaRPr>
          </a:p>
          <a:p>
            <a:endParaRPr lang="zh-CN" altLang="zh-CN" sz="900" dirty="0">
              <a:solidFill>
                <a:schemeClr val="tx1"/>
              </a:solidFill>
            </a:endParaRPr>
          </a:p>
          <a:p>
            <a:endParaRPr lang="zh-CN" altLang="zh-CN" sz="900" dirty="0">
              <a:solidFill>
                <a:schemeClr val="tx1"/>
              </a:solidFill>
              <a:sym typeface="+mn-ea"/>
            </a:endParaRPr>
          </a:p>
          <a:p>
            <a:endParaRPr lang="zh-CN" altLang="zh-CN" sz="900" dirty="0">
              <a:solidFill>
                <a:schemeClr val="tx1"/>
              </a:solidFill>
            </a:endParaRPr>
          </a:p>
          <a:p>
            <a:endParaRPr lang="en-US" altLang="zh-CN" sz="900" dirty="0">
              <a:solidFill>
                <a:schemeClr val="tx1"/>
              </a:solidFill>
            </a:endParaRPr>
          </a:p>
          <a:p>
            <a:endParaRPr lang="en-US" altLang="zh-CN" sz="900" dirty="0">
              <a:solidFill>
                <a:schemeClr val="tx1"/>
              </a:solidFill>
            </a:endParaRPr>
          </a:p>
        </p:txBody>
      </p:sp>
      <p:sp>
        <p:nvSpPr>
          <p:cNvPr id="6" name="文本框 5"/>
          <p:cNvSpPr txBox="1"/>
          <p:nvPr/>
        </p:nvSpPr>
        <p:spPr>
          <a:xfrm>
            <a:off x="5932170" y="1708150"/>
            <a:ext cx="6211570" cy="3984625"/>
          </a:xfrm>
          <a:prstGeom prst="rect">
            <a:avLst/>
          </a:prstGeom>
          <a:noFill/>
        </p:spPr>
        <p:txBody>
          <a:bodyPr wrap="none" rtlCol="0">
            <a:spAutoFit/>
          </a:bodyPr>
          <a:lstStyle/>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12. 用户上传样品信息</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13. 测试部或市场部验收样品，主要是检查样品实体和用户上传的信息、发起委托时提交的文档是否符合</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14. 测试部编写测试方案</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15. 质量部任意一个人审核测试方案</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16. 测试部进行测试，填写测试文档</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17. 测试部主管审核测试报告</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18. 用户审核测试报告</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19. 授权签字人批准发布报告(《测试报告检查表》) {授权签字人是经过后台授权的特定人物，一般是</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某个部门的主管，但任意部门的主管不一定是授权签字人}</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20. 测试部归档（后台对此次测试的过程信息归档，比如样品源代码(如果有的话)，测试样例等[大致可</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以认为是测试过程中填的那些测试文档]）</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21. 市场部发布报告给用户</a:t>
            </a:r>
            <a:endParaRPr lang="zh-CN" altLang="en-US" sz="1000" dirty="0">
              <a:solidFill>
                <a:schemeClr val="tx1"/>
              </a:solidFill>
            </a:endParaRPr>
          </a:p>
          <a:p>
            <a:pPr marL="228600" indent="-228600" algn="l">
              <a:lnSpc>
                <a:spcPct val="90000"/>
              </a:lnSpc>
              <a:spcBef>
                <a:spcPts val="1000"/>
              </a:spcBef>
              <a:buClrTx/>
              <a:buSzTx/>
              <a:buFont typeface="Arial" panose="020B0604020202020204" pitchFamily="34" charset="0"/>
              <a:buChar char="•"/>
            </a:pPr>
            <a:r>
              <a:rPr lang="zh-CN" altLang="en-US" sz="1000" dirty="0">
                <a:solidFill>
                  <a:schemeClr val="tx1"/>
                </a:solidFill>
                <a:sym typeface="+mn-ea"/>
              </a:rPr>
              <a:t>22. 用户确认（如果一直没确认过段时间会自动确认）</a:t>
            </a:r>
            <a:endParaRPr lang="zh-CN" altLang="en-US" sz="1000" dirty="0">
              <a:solidFill>
                <a:schemeClr val="tx1"/>
              </a:solidFill>
            </a:endParaRPr>
          </a:p>
          <a:p>
            <a:pPr algn="l"/>
            <a:endParaRPr lang="zh-CN" altLang="en-US" dirty="0">
              <a:solidFill>
                <a:schemeClr val="tx1"/>
              </a:solidFill>
            </a:endParaRPr>
          </a:p>
          <a:p>
            <a:endParaRPr lang="zh-CN" altLang="en-US">
              <a:solidFill>
                <a:schemeClr val="tx1"/>
              </a:solidFill>
            </a:endParaRPr>
          </a:p>
        </p:txBody>
      </p:sp>
      <p:sp>
        <p:nvSpPr>
          <p:cNvPr id="7" name="文本框 6"/>
          <p:cNvSpPr txBox="1"/>
          <p:nvPr/>
        </p:nvSpPr>
        <p:spPr>
          <a:xfrm>
            <a:off x="597535" y="1339850"/>
            <a:ext cx="1783080" cy="368300"/>
          </a:xfrm>
          <a:prstGeom prst="rect">
            <a:avLst/>
          </a:prstGeom>
          <a:noFill/>
        </p:spPr>
        <p:txBody>
          <a:bodyPr wrap="none" rtlCol="0" anchor="t">
            <a:spAutoFit/>
          </a:bodyPr>
          <a:lstStyle/>
          <a:p>
            <a:r>
              <a:rPr lang="zh-CN" altLang="en-US" dirty="0">
                <a:solidFill>
                  <a:schemeClr val="tx1"/>
                </a:solidFill>
                <a:sym typeface="+mn-ea"/>
              </a:rPr>
              <a:t>主要流程如下：</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17</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custDataLst>
              <p:tags r:id="rId2"/>
            </p:custDataLst>
          </p:nvPr>
        </p:nvSpPr>
        <p:spPr>
          <a:xfrm>
            <a:off x="396240" y="396240"/>
            <a:ext cx="10972800" cy="7620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功能流程图</a:t>
            </a:r>
          </a:p>
        </p:txBody>
      </p:sp>
      <p:sp>
        <p:nvSpPr>
          <p:cNvPr id="3" name="矩形 5"/>
          <p:cNvSpPr/>
          <p:nvPr>
            <p:custDataLst>
              <p:tags r:id="rId3"/>
            </p:custDataLst>
          </p:nvPr>
        </p:nvSpPr>
        <p:spPr>
          <a:xfrm>
            <a:off x="0" y="1828800"/>
            <a:ext cx="12192000" cy="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8" name="图片 4"/>
          <p:cNvPicPr>
            <a:picLocks noChangeAspect="1"/>
          </p:cNvPicPr>
          <p:nvPr>
            <p:custDataLst>
              <p:tags r:id="rId4"/>
            </p:custDataLst>
          </p:nvPr>
        </p:nvPicPr>
        <p:blipFill rotWithShape="1">
          <a:blip r:embed="rId7"/>
          <a:srcRect l="1529" r="1529"/>
          <a:stretch>
            <a:fillRect/>
          </a:stretch>
        </p:blipFill>
        <p:spPr>
          <a:xfrm>
            <a:off x="609600" y="2133600"/>
            <a:ext cx="4914900" cy="4114914"/>
          </a:xfrm>
          <a:custGeom>
            <a:avLst/>
            <a:gdLst/>
            <a:ahLst/>
            <a:cxnLst>
              <a:cxn ang="3">
                <a:pos x="hc" y="t"/>
              </a:cxn>
              <a:cxn ang="cd2">
                <a:pos x="l" y="vc"/>
              </a:cxn>
              <a:cxn ang="cd4">
                <a:pos x="hc" y="b"/>
              </a:cxn>
              <a:cxn ang="0">
                <a:pos x="r" y="vc"/>
              </a:cxn>
            </a:cxnLst>
            <a:rect l="l" t="t" r="r" b="b"/>
            <a:pathLst>
              <a:path w="8400" h="6000">
                <a:moveTo>
                  <a:pt x="0" y="0"/>
                </a:moveTo>
                <a:lnTo>
                  <a:pt x="8400" y="0"/>
                </a:lnTo>
                <a:lnTo>
                  <a:pt x="8400" y="6000"/>
                </a:lnTo>
                <a:lnTo>
                  <a:pt x="0" y="6000"/>
                </a:lnTo>
                <a:lnTo>
                  <a:pt x="0" y="0"/>
                </a:lnTo>
                <a:close/>
              </a:path>
            </a:pathLst>
          </a:custGeom>
        </p:spPr>
      </p:pic>
      <p:pic>
        <p:nvPicPr>
          <p:cNvPr id="9" name="图片 6"/>
          <p:cNvPicPr>
            <a:picLocks noChangeAspect="1"/>
          </p:cNvPicPr>
          <p:nvPr>
            <p:custDataLst>
              <p:tags r:id="rId5"/>
            </p:custDataLst>
          </p:nvPr>
        </p:nvPicPr>
        <p:blipFill rotWithShape="1">
          <a:blip r:embed="rId8"/>
          <a:srcRect l="1544" r="1544"/>
          <a:stretch>
            <a:fillRect/>
          </a:stretch>
        </p:blipFill>
        <p:spPr>
          <a:xfrm>
            <a:off x="5981700" y="2133600"/>
            <a:ext cx="5600700" cy="4114914"/>
          </a:xfrm>
          <a:custGeom>
            <a:avLst/>
            <a:gdLst/>
            <a:ahLst/>
            <a:cxnLst>
              <a:cxn ang="3">
                <a:pos x="hc" y="t"/>
              </a:cxn>
              <a:cxn ang="cd2">
                <a:pos x="l" y="vc"/>
              </a:cxn>
              <a:cxn ang="cd4">
                <a:pos x="hc" y="b"/>
              </a:cxn>
              <a:cxn ang="0">
                <a:pos x="r" y="vc"/>
              </a:cxn>
            </a:cxnLst>
            <a:rect l="l" t="t" r="r" b="b"/>
            <a:pathLst>
              <a:path w="8160" h="6000">
                <a:moveTo>
                  <a:pt x="0" y="0"/>
                </a:moveTo>
                <a:lnTo>
                  <a:pt x="8160" y="0"/>
                </a:lnTo>
                <a:lnTo>
                  <a:pt x="8160" y="6000"/>
                </a:lnTo>
                <a:lnTo>
                  <a:pt x="0" y="6000"/>
                </a:lnTo>
                <a:lnTo>
                  <a:pt x="0" y="0"/>
                </a:lnTo>
                <a:close/>
              </a:path>
            </a:pathLst>
          </a:custGeom>
        </p:spPr>
      </p:pic>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ïŝlíḑè"/>
        <p:cNvGrpSpPr/>
        <p:nvPr/>
      </p:nvGrpSpPr>
      <p:grpSpPr>
        <a:xfrm>
          <a:off x="0" y="0"/>
          <a:ext cx="0" cy="0"/>
          <a:chOff x="0" y="0"/>
          <a:chExt cx="0" cy="0"/>
        </a:xfrm>
      </p:grpSpPr>
      <p:sp>
        <p:nvSpPr>
          <p:cNvPr id="2" name="ïṣ1îḑe"/>
          <p:cNvSpPr>
            <a:spLocks noGrp="1"/>
          </p:cNvSpPr>
          <p:nvPr>
            <p:ph type="title"/>
          </p:nvPr>
        </p:nvSpPr>
        <p:spPr/>
        <p:txBody>
          <a:bodyPr>
            <a:normAutofit/>
          </a:bodyPr>
          <a:lstStyle/>
          <a:p>
            <a:r>
              <a:rPr lang="zh-CN" altLang="en-US" spc="240">
                <a:solidFill>
                  <a:schemeClr val="accent1"/>
                </a:solidFill>
                <a:uFillTx/>
                <a:latin typeface="微软雅黑" panose="020B0503020204020204" pitchFamily="34" charset="-122"/>
                <a:ea typeface="微软雅黑" panose="020B0503020204020204" pitchFamily="34" charset="-122"/>
                <a:sym typeface="+mn-ea"/>
              </a:rPr>
              <a:t>架构设计</a:t>
            </a:r>
            <a:endParaRPr lang="zh-CN" altLang="en-US"/>
          </a:p>
        </p:txBody>
      </p:sp>
      <p:sp>
        <p:nvSpPr>
          <p:cNvPr id="4" name="íṧḻíďè"/>
          <p:cNvSpPr>
            <a:spLocks noGrp="1"/>
          </p:cNvSpPr>
          <p:nvPr>
            <p:ph type="sldNum" sz="quarter" idx="12"/>
          </p:nvPr>
        </p:nvSpPr>
        <p:spPr>
          <a:xfrm>
            <a:off x="8656319" y="6248083"/>
            <a:ext cx="2909888" cy="206381"/>
          </a:xfrm>
        </p:spPr>
        <p:txBody>
          <a:bodyPr/>
          <a:lstStyle/>
          <a:p>
            <a:fld id="{5DD3DB80-B894-403A-B48E-6FDC1A72010E}" type="slidenum">
              <a:rPr lang="zh-CN" altLang="en-US" smtClean="0"/>
              <a:t>19</a:t>
            </a:fld>
            <a:endParaRPr lang="zh-CN" altLang="en-US"/>
          </a:p>
        </p:txBody>
      </p:sp>
      <p:sp>
        <p:nvSpPr>
          <p:cNvPr id="5" name="内容占位符 2"/>
          <p:cNvSpPr txBox="1"/>
          <p:nvPr/>
        </p:nvSpPr>
        <p:spPr>
          <a:xfrm>
            <a:off x="443230" y="1088390"/>
            <a:ext cx="10960735" cy="45142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spc="180" dirty="0">
                <a:ln w="3175">
                  <a:noFill/>
                  <a:prstDash val="dash"/>
                </a:ln>
                <a:solidFill>
                  <a:schemeClr val="dk1">
                    <a:lumMod val="75000"/>
                    <a:lumOff val="25000"/>
                  </a:schemeClr>
                </a:solidFill>
                <a:effectLst/>
                <a:uFillTx/>
                <a:latin typeface="微软雅黑" panose="020B0503020204020204" pitchFamily="34" charset="-122"/>
                <a:ea typeface="微软雅黑" panose="020B0503020204020204" pitchFamily="34" charset="-122"/>
                <a:cs typeface="微软雅黑" panose="020B0503020204020204" pitchFamily="34" charset="-122"/>
                <a:sym typeface="+mn-ea"/>
              </a:rPr>
              <a:t>逻辑架构图如下：</a:t>
            </a:r>
          </a:p>
          <a:p>
            <a:endParaRPr lang="zh-CN" altLang="zh-CN" sz="2400" dirty="0"/>
          </a:p>
          <a:p>
            <a:endParaRPr lang="en-US" altLang="zh-CN" sz="2400" dirty="0"/>
          </a:p>
          <a:p>
            <a:endParaRPr lang="en-US" altLang="zh-CN" sz="2400" dirty="0"/>
          </a:p>
        </p:txBody>
      </p:sp>
      <p:pic>
        <p:nvPicPr>
          <p:cNvPr id="6" name="图片 5" descr="系统逻辑架构图.drawio"/>
          <p:cNvPicPr>
            <a:picLocks noChangeAspect="1"/>
          </p:cNvPicPr>
          <p:nvPr>
            <p:custDataLst>
              <p:tags r:id="rId3"/>
            </p:custDataLst>
          </p:nvPr>
        </p:nvPicPr>
        <p:blipFill>
          <a:blip r:embed="rId5"/>
          <a:stretch>
            <a:fillRect/>
          </a:stretch>
        </p:blipFill>
        <p:spPr>
          <a:xfrm>
            <a:off x="3033395" y="1303655"/>
            <a:ext cx="7343775" cy="5057775"/>
          </a:xfrm>
          <a:prstGeom prst="rect">
            <a:avLst/>
          </a:prstGeom>
        </p:spPr>
      </p:pic>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ṡlîḑê"/>
        <p:cNvGrpSpPr/>
        <p:nvPr/>
      </p:nvGrpSpPr>
      <p:grpSpPr>
        <a:xfrm>
          <a:off x="0" y="0"/>
          <a:ext cx="0" cy="0"/>
          <a:chOff x="0" y="0"/>
          <a:chExt cx="0" cy="0"/>
        </a:xfrm>
      </p:grpSpPr>
      <p:sp>
        <p:nvSpPr>
          <p:cNvPr id="3" name="任意多边形: 形状 6"/>
          <p:cNvSpPr/>
          <p:nvPr>
            <p:custDataLst>
              <p:tags r:id="rId3"/>
            </p:custDataLst>
          </p:nvPr>
        </p:nvSpPr>
        <p:spPr>
          <a:xfrm>
            <a:off x="2180632" y="2517639"/>
            <a:ext cx="1876335" cy="1876335"/>
          </a:xfrm>
          <a:custGeom>
            <a:avLst/>
            <a:gdLst>
              <a:gd name="connsiteX0" fmla="*/ 0 w 1291214"/>
              <a:gd name="connsiteY0" fmla="*/ 0 h 1291214"/>
              <a:gd name="connsiteX1" fmla="*/ 1291214 w 1291214"/>
              <a:gd name="connsiteY1" fmla="*/ 1291214 h 1291214"/>
              <a:gd name="connsiteX2" fmla="*/ 0 w 1291214"/>
              <a:gd name="connsiteY2" fmla="*/ 1291214 h 1291214"/>
            </a:gdLst>
            <a:ahLst/>
            <a:cxnLst>
              <a:cxn ang="0">
                <a:pos x="connsiteX0" y="connsiteY0"/>
              </a:cxn>
              <a:cxn ang="0">
                <a:pos x="connsiteX1" y="connsiteY1"/>
              </a:cxn>
              <a:cxn ang="0">
                <a:pos x="connsiteX2" y="connsiteY2"/>
              </a:cxn>
            </a:cxnLst>
            <a:rect l="l" t="t" r="r" b="b"/>
            <a:pathLst>
              <a:path w="1291214" h="1291214">
                <a:moveTo>
                  <a:pt x="0" y="0"/>
                </a:moveTo>
                <a:cubicBezTo>
                  <a:pt x="713118" y="0"/>
                  <a:pt x="1291214" y="578096"/>
                  <a:pt x="1291214" y="1291214"/>
                </a:cubicBezTo>
                <a:lnTo>
                  <a:pt x="0" y="1291214"/>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文本框 61"/>
          <p:cNvSpPr txBox="1"/>
          <p:nvPr>
            <p:custDataLst>
              <p:tags r:id="rId4"/>
            </p:custDataLst>
          </p:nvPr>
        </p:nvSpPr>
        <p:spPr>
          <a:xfrm>
            <a:off x="6161461" y="765124"/>
            <a:ext cx="4719264" cy="6917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en-US" sz="3000" spc="280" dirty="0">
                <a:solidFill>
                  <a:schemeClr val="tx1">
                    <a:lumMod val="75000"/>
                    <a:lumOff val="25000"/>
                  </a:schemeClr>
                </a:solidFill>
                <a:latin typeface="Arial" panose="020B0604020202020204" pitchFamily="34" charset="0"/>
                <a:ea typeface="微软雅黑" panose="020B0503020204020204" pitchFamily="34" charset="-122"/>
                <a:sym typeface="+mn-ea"/>
              </a:rPr>
              <a:t>项目任务及研发过程</a:t>
            </a:r>
          </a:p>
        </p:txBody>
      </p:sp>
      <p:sp>
        <p:nvSpPr>
          <p:cNvPr id="48" name="椭圆 47"/>
          <p:cNvSpPr/>
          <p:nvPr>
            <p:custDataLst>
              <p:tags r:id="rId5"/>
            </p:custDataLst>
          </p:nvPr>
        </p:nvSpPr>
        <p:spPr>
          <a:xfrm>
            <a:off x="5935064" y="1068468"/>
            <a:ext cx="134754" cy="1347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61"/>
          <p:cNvSpPr txBox="1"/>
          <p:nvPr>
            <p:custDataLst>
              <p:tags r:id="rId6"/>
            </p:custDataLst>
          </p:nvPr>
        </p:nvSpPr>
        <p:spPr>
          <a:xfrm>
            <a:off x="6161461" y="1692324"/>
            <a:ext cx="4719264" cy="6917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en-US" sz="3000" spc="240" dirty="0">
                <a:solidFill>
                  <a:schemeClr val="tx1">
                    <a:lumMod val="75000"/>
                    <a:lumOff val="25000"/>
                  </a:schemeClr>
                </a:solidFill>
                <a:latin typeface="Arial" panose="020B0604020202020204" pitchFamily="34" charset="0"/>
                <a:ea typeface="微软雅黑" panose="020B0503020204020204" pitchFamily="34" charset="-122"/>
                <a:sym typeface="+mn-ea"/>
              </a:rPr>
              <a:t>项目组及成员分工安排</a:t>
            </a:r>
          </a:p>
        </p:txBody>
      </p:sp>
      <p:sp>
        <p:nvSpPr>
          <p:cNvPr id="52" name="椭圆 51"/>
          <p:cNvSpPr/>
          <p:nvPr>
            <p:custDataLst>
              <p:tags r:id="rId7"/>
            </p:custDataLst>
          </p:nvPr>
        </p:nvSpPr>
        <p:spPr>
          <a:xfrm>
            <a:off x="5935064" y="1995668"/>
            <a:ext cx="134754" cy="1347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61"/>
          <p:cNvSpPr txBox="1"/>
          <p:nvPr>
            <p:custDataLst>
              <p:tags r:id="rId8"/>
            </p:custDataLst>
          </p:nvPr>
        </p:nvSpPr>
        <p:spPr>
          <a:xfrm>
            <a:off x="6161461" y="2619524"/>
            <a:ext cx="4719264" cy="6917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en-US" sz="3000" spc="280" dirty="0">
                <a:solidFill>
                  <a:schemeClr val="tx1">
                    <a:lumMod val="75000"/>
                    <a:lumOff val="25000"/>
                  </a:schemeClr>
                </a:solidFill>
                <a:latin typeface="Arial" panose="020B0604020202020204" pitchFamily="34" charset="0"/>
                <a:ea typeface="微软雅黑" panose="020B0503020204020204" pitchFamily="34" charset="-122"/>
                <a:sym typeface="+mn-ea"/>
              </a:rPr>
              <a:t>项目组进度及里程碑</a:t>
            </a:r>
          </a:p>
        </p:txBody>
      </p:sp>
      <p:sp>
        <p:nvSpPr>
          <p:cNvPr id="55" name="椭圆 54"/>
          <p:cNvSpPr/>
          <p:nvPr>
            <p:custDataLst>
              <p:tags r:id="rId9"/>
            </p:custDataLst>
          </p:nvPr>
        </p:nvSpPr>
        <p:spPr>
          <a:xfrm>
            <a:off x="5935064" y="2922868"/>
            <a:ext cx="134754" cy="1347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61"/>
          <p:cNvSpPr txBox="1"/>
          <p:nvPr>
            <p:custDataLst>
              <p:tags r:id="rId10"/>
            </p:custDataLst>
          </p:nvPr>
        </p:nvSpPr>
        <p:spPr>
          <a:xfrm>
            <a:off x="6161461" y="3546724"/>
            <a:ext cx="4719264" cy="6917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en-US" sz="3000" spc="300" dirty="0">
                <a:solidFill>
                  <a:schemeClr val="tx1">
                    <a:lumMod val="75000"/>
                    <a:lumOff val="25000"/>
                  </a:schemeClr>
                </a:solidFill>
                <a:latin typeface="Arial" panose="020B0604020202020204" pitchFamily="34" charset="0"/>
                <a:ea typeface="微软雅黑" panose="020B0503020204020204" pitchFamily="34" charset="-122"/>
              </a:rPr>
              <a:t>项目完成情况</a:t>
            </a:r>
          </a:p>
        </p:txBody>
      </p:sp>
      <p:sp>
        <p:nvSpPr>
          <p:cNvPr id="58" name="椭圆 57"/>
          <p:cNvSpPr/>
          <p:nvPr>
            <p:custDataLst>
              <p:tags r:id="rId11"/>
            </p:custDataLst>
          </p:nvPr>
        </p:nvSpPr>
        <p:spPr>
          <a:xfrm>
            <a:off x="5935064" y="3850068"/>
            <a:ext cx="134754" cy="1347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61"/>
          <p:cNvSpPr txBox="1"/>
          <p:nvPr>
            <p:custDataLst>
              <p:tags r:id="rId12"/>
            </p:custDataLst>
          </p:nvPr>
        </p:nvSpPr>
        <p:spPr>
          <a:xfrm>
            <a:off x="6161461" y="4473924"/>
            <a:ext cx="4719264" cy="6917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zh-CN" sz="3000" spc="220" dirty="0">
                <a:solidFill>
                  <a:schemeClr val="tx1">
                    <a:lumMod val="75000"/>
                    <a:lumOff val="25000"/>
                  </a:schemeClr>
                </a:solidFill>
                <a:latin typeface="Arial" panose="020B0604020202020204" pitchFamily="34" charset="0"/>
                <a:ea typeface="微软雅黑" panose="020B0503020204020204" pitchFamily="34" charset="-122"/>
                <a:sym typeface="+mn-ea"/>
              </a:rPr>
              <a:t>项目相关工作量统计数据</a:t>
            </a:r>
          </a:p>
        </p:txBody>
      </p:sp>
      <p:sp>
        <p:nvSpPr>
          <p:cNvPr id="61" name="椭圆 60"/>
          <p:cNvSpPr/>
          <p:nvPr>
            <p:custDataLst>
              <p:tags r:id="rId13"/>
            </p:custDataLst>
          </p:nvPr>
        </p:nvSpPr>
        <p:spPr>
          <a:xfrm>
            <a:off x="5935064" y="4777268"/>
            <a:ext cx="134754" cy="13475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1"/>
          <p:cNvSpPr txBox="1"/>
          <p:nvPr>
            <p:custDataLst>
              <p:tags r:id="rId14"/>
            </p:custDataLst>
          </p:nvPr>
        </p:nvSpPr>
        <p:spPr>
          <a:xfrm>
            <a:off x="6161461" y="5401125"/>
            <a:ext cx="4719264" cy="6917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zh-CN" sz="3000" spc="300" dirty="0">
                <a:solidFill>
                  <a:schemeClr val="tx1">
                    <a:lumMod val="75000"/>
                    <a:lumOff val="25000"/>
                  </a:schemeClr>
                </a:solidFill>
                <a:latin typeface="Arial" panose="020B0604020202020204" pitchFamily="34" charset="0"/>
                <a:ea typeface="微软雅黑" panose="020B0503020204020204" pitchFamily="34" charset="-122"/>
                <a:sym typeface="+mn-ea"/>
              </a:rPr>
              <a:t>会议日志</a:t>
            </a:r>
          </a:p>
        </p:txBody>
      </p:sp>
      <p:sp>
        <p:nvSpPr>
          <p:cNvPr id="64" name="椭圆 63"/>
          <p:cNvSpPr/>
          <p:nvPr>
            <p:custDataLst>
              <p:tags r:id="rId15"/>
            </p:custDataLst>
          </p:nvPr>
        </p:nvSpPr>
        <p:spPr>
          <a:xfrm>
            <a:off x="5935064" y="5704469"/>
            <a:ext cx="134754" cy="13475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943"/>
          <p:cNvSpPr txBox="1"/>
          <p:nvPr>
            <p:custDataLst>
              <p:tags r:id="rId16"/>
            </p:custDataLst>
          </p:nvPr>
        </p:nvSpPr>
        <p:spPr>
          <a:xfrm>
            <a:off x="1903039" y="2464026"/>
            <a:ext cx="3041650" cy="1277477"/>
          </a:xfrm>
          <a:prstGeom prst="rect">
            <a:avLst/>
          </a:prstGeom>
          <a:noFill/>
        </p:spPr>
        <p:txBody>
          <a:bodyPr wrap="square" lIns="91440" tIns="45720" rIns="9144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buNone/>
            </a:pPr>
            <a:r>
              <a:rPr lang="tr-TR" sz="4000" b="1" spc="240" dirty="0">
                <a:solidFill>
                  <a:schemeClr val="accent1"/>
                </a:solidFill>
                <a:latin typeface="Arial" panose="020B0604020202020204" pitchFamily="34" charset="0"/>
                <a:ea typeface="微软雅黑" panose="020B0503020204020204" pitchFamily="34" charset="-122"/>
                <a:sym typeface="+mn-lt"/>
              </a:rPr>
              <a:t>CONTENTS</a:t>
            </a:r>
          </a:p>
        </p:txBody>
      </p:sp>
      <p:sp>
        <p:nvSpPr>
          <p:cNvPr id="18" name="文本框 944"/>
          <p:cNvSpPr txBox="1"/>
          <p:nvPr>
            <p:custDataLst>
              <p:tags r:id="rId17"/>
            </p:custDataLst>
          </p:nvPr>
        </p:nvSpPr>
        <p:spPr>
          <a:xfrm>
            <a:off x="1899864" y="3751029"/>
            <a:ext cx="3048000" cy="600075"/>
          </a:xfrm>
          <a:prstGeom prst="rect">
            <a:avLst/>
          </a:prstGeom>
          <a:noFill/>
        </p:spPr>
        <p:txBody>
          <a:bodyPr wrap="square" lIns="91440" tIns="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pc="100">
                <a:solidFill>
                  <a:schemeClr val="accent1"/>
                </a:solidFill>
                <a:latin typeface="Arial" panose="020B0604020202020204" pitchFamily="34" charset="0"/>
                <a:ea typeface="微软雅黑" panose="020B0503020204020204" pitchFamily="34" charset="-122"/>
              </a:rPr>
              <a:t>报告要点：</a:t>
            </a:r>
          </a:p>
        </p:txBody>
      </p:sp>
    </p:spTree>
    <p:custDataLst>
      <p:tags r:id="rId2"/>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pic>
        <p:nvPicPr>
          <p:cNvPr id="13" name="图片 4"/>
          <p:cNvPicPr>
            <a:picLocks noChangeAspect="1"/>
          </p:cNvPicPr>
          <p:nvPr>
            <p:custDataLst>
              <p:tags r:id="rId2"/>
            </p:custDataLst>
          </p:nvPr>
        </p:nvPicPr>
        <p:blipFill rotWithShape="1">
          <a:blip r:embed="rId8"/>
          <a:srcRect t="7159" b="7159"/>
          <a:stretch>
            <a:fillRect/>
          </a:stretch>
        </p:blipFill>
        <p:spPr>
          <a:xfrm>
            <a:off x="5803799" y="737324"/>
            <a:ext cx="6388201" cy="5138989"/>
          </a:xfrm>
          <a:prstGeom prst="rect">
            <a:avLst/>
          </a:prstGeom>
        </p:spPr>
      </p:pic>
      <p:sp>
        <p:nvSpPr>
          <p:cNvPr id="14" name="矩形 6"/>
          <p:cNvSpPr/>
          <p:nvPr>
            <p:custDataLst>
              <p:tags r:id="rId3"/>
            </p:custDataLst>
          </p:nvPr>
        </p:nvSpPr>
        <p:spPr>
          <a:xfrm>
            <a:off x="5614190" y="5148168"/>
            <a:ext cx="728182" cy="72818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形 4"/>
          <p:cNvSpPr/>
          <p:nvPr>
            <p:custDataLst>
              <p:tags r:id="rId4"/>
            </p:custDataLst>
          </p:nvPr>
        </p:nvSpPr>
        <p:spPr>
          <a:xfrm>
            <a:off x="5410052" y="5392493"/>
            <a:ext cx="787497" cy="728182"/>
          </a:xfrm>
          <a:custGeom>
            <a:avLst/>
            <a:gdLst>
              <a:gd name="connsiteX0" fmla="*/ 6016935 w 6623480"/>
              <a:gd name="connsiteY0" fmla="*/ 4670403 h 4670403"/>
              <a:gd name="connsiteX1" fmla="*/ 6016935 w 6623480"/>
              <a:gd name="connsiteY1" fmla="*/ 0 h 4670403"/>
              <a:gd name="connsiteX2" fmla="*/ 0 w 6623480"/>
              <a:gd name="connsiteY2" fmla="*/ 0 h 4670403"/>
              <a:gd name="connsiteX3" fmla="*/ 0 w 6623480"/>
              <a:gd name="connsiteY3" fmla="*/ 4233690 h 4670403"/>
              <a:gd name="connsiteX4" fmla="*/ 6623480 w 6623480"/>
              <a:gd name="connsiteY4" fmla="*/ 4233690 h 4670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480" h="4670403">
                <a:moveTo>
                  <a:pt x="6016935" y="4670403"/>
                </a:moveTo>
                <a:lnTo>
                  <a:pt x="6016935" y="0"/>
                </a:lnTo>
                <a:lnTo>
                  <a:pt x="0" y="0"/>
                </a:lnTo>
                <a:lnTo>
                  <a:pt x="0" y="4233690"/>
                </a:lnTo>
                <a:lnTo>
                  <a:pt x="6623480" y="4233690"/>
                </a:lnTo>
              </a:path>
            </a:pathLst>
          </a:custGeom>
          <a:noFill/>
          <a:ln w="12120" cap="flat">
            <a:solidFill>
              <a:srgbClr val="000000"/>
            </a:solidFill>
            <a:prstDash val="solid"/>
            <a:miter/>
          </a:ln>
        </p:spPr>
        <p:txBody>
          <a:bodyPr rtlCol="0" anchor="ctr"/>
          <a:lstStyle/>
          <a:p>
            <a:endParaRPr lang="zh-CN" altLang="en-US"/>
          </a:p>
        </p:txBody>
      </p:sp>
      <p:sp>
        <p:nvSpPr>
          <p:cNvPr id="11" name="文本框 1"/>
          <p:cNvSpPr txBox="1"/>
          <p:nvPr>
            <p:custDataLst>
              <p:tags r:id="rId5"/>
            </p:custDataLst>
          </p:nvPr>
        </p:nvSpPr>
        <p:spPr>
          <a:xfrm>
            <a:off x="914400" y="1015566"/>
            <a:ext cx="3886200" cy="936738"/>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架构设计</a:t>
            </a:r>
          </a:p>
        </p:txBody>
      </p:sp>
      <p:sp>
        <p:nvSpPr>
          <p:cNvPr id="12" name="Title 6"/>
          <p:cNvSpPr txBox="1"/>
          <p:nvPr>
            <p:custDataLst>
              <p:tags r:id="rId6"/>
            </p:custDataLst>
          </p:nvPr>
        </p:nvSpPr>
        <p:spPr>
          <a:xfrm>
            <a:off x="914400" y="2245806"/>
            <a:ext cx="3886200" cy="359662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indent="0" algn="l" fontAlgn="auto">
              <a:lnSpc>
                <a:spcPct val="120000"/>
              </a:lnSpc>
              <a:spcBef>
                <a:spcPts val="0"/>
              </a:spcBef>
              <a:spcAft>
                <a:spcPts val="800"/>
              </a:spcAft>
              <a:buSzPct val="100000"/>
              <a:buNone/>
            </a:pPr>
            <a:r>
              <a:rPr lang="zh-CN" altLang="zh-CN"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顶层系统包图：</a:t>
            </a:r>
          </a:p>
          <a:p>
            <a:pPr marL="0" lvl="0" indent="0" algn="l" fontAlgn="auto">
              <a:lnSpc>
                <a:spcPct val="120000"/>
              </a:lnSpc>
              <a:spcBef>
                <a:spcPts val="0"/>
              </a:spcBef>
              <a:spcAft>
                <a:spcPts val="800"/>
              </a:spcAft>
              <a:buSzPct val="100000"/>
              <a:buFont typeface="+mj-lt"/>
              <a:buNone/>
            </a:pPr>
            <a:r>
              <a:rPr lang="zh-CN" altLang="en-US"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类包说明:</a:t>
            </a:r>
          </a:p>
          <a:p>
            <a:pPr marL="533400" lvl="1" indent="-254000" algn="l" fontAlgn="ctr">
              <a:lnSpc>
                <a:spcPct val="120000"/>
              </a:lnSpc>
              <a:spcBef>
                <a:spcPts val="0"/>
              </a:spcBef>
              <a:spcAft>
                <a:spcPts val="800"/>
              </a:spcAft>
              <a:buSzPct val="100000"/>
              <a:buFont typeface="Calibri Light" panose="020F0302020204030204" charset="0"/>
              <a:buAutoNum type="arabicPeriod"/>
            </a:pPr>
            <a:r>
              <a:rPr lang="zh-CN" altLang="en-US" sz="12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controller包为控制层类所在包，定义了接口类型，调用service包下的service类完成逻辑操作，使用enums包下定义的枚举类，同时借助convert包下的convert类完成VO的转化。</a:t>
            </a:r>
          </a:p>
          <a:p>
            <a:pPr marL="533400" lvl="1" indent="-254000" algn="l" fontAlgn="ctr">
              <a:lnSpc>
                <a:spcPct val="120000"/>
              </a:lnSpc>
              <a:spcBef>
                <a:spcPts val="0"/>
              </a:spcBef>
              <a:spcAft>
                <a:spcPts val="800"/>
              </a:spcAft>
              <a:buSzPct val="100000"/>
              <a:buFont typeface="Calibri Light" panose="020F0302020204030204" charset="0"/>
              <a:buAutoNum type="arabicPeriod"/>
            </a:pPr>
            <a:r>
              <a:rPr lang="zh-CN" altLang="en-US" sz="12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convert包为转化类所在包，帮助controller完成VO的转化。</a:t>
            </a:r>
          </a:p>
          <a:p>
            <a:pPr marL="533400" lvl="1" indent="-254000" algn="l" fontAlgn="ctr">
              <a:lnSpc>
                <a:spcPct val="120000"/>
              </a:lnSpc>
              <a:spcBef>
                <a:spcPts val="0"/>
              </a:spcBef>
              <a:spcAft>
                <a:spcPts val="800"/>
              </a:spcAft>
              <a:buSzPct val="100000"/>
              <a:buFont typeface="Calibri Light" panose="020F0302020204030204" charset="0"/>
              <a:buAutoNum type="arabicPeriod"/>
            </a:pPr>
            <a:r>
              <a:rPr lang="zh-CN" altLang="en-US" sz="12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enums包定义了系统所使用的枚举类常量。</a:t>
            </a:r>
          </a:p>
          <a:p>
            <a:pPr marL="533400" lvl="1" indent="-254000" algn="l" fontAlgn="ctr">
              <a:lnSpc>
                <a:spcPct val="120000"/>
              </a:lnSpc>
              <a:spcBef>
                <a:spcPts val="0"/>
              </a:spcBef>
              <a:spcAft>
                <a:spcPts val="800"/>
              </a:spcAft>
              <a:buSzPct val="100000"/>
              <a:buFont typeface="Calibri Light" panose="020F0302020204030204" charset="0"/>
              <a:buAutoNum type="arabicPeriod"/>
            </a:pPr>
            <a:r>
              <a:rPr lang="zh-CN" altLang="en-US" sz="12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service包为业务层类所在包，包含对业务数据的增删改查以及一些复杂操作。</a:t>
            </a:r>
          </a:p>
          <a:p>
            <a:pPr marL="533400" lvl="1" indent="-254000" algn="l" fontAlgn="ctr">
              <a:lnSpc>
                <a:spcPct val="120000"/>
              </a:lnSpc>
              <a:spcBef>
                <a:spcPts val="0"/>
              </a:spcBef>
              <a:spcAft>
                <a:spcPts val="800"/>
              </a:spcAft>
              <a:buSzPct val="100000"/>
              <a:buFont typeface="Calibri Light" panose="020F0302020204030204" charset="0"/>
              <a:buAutoNum type="arabicPeriod"/>
            </a:pPr>
            <a:r>
              <a:rPr lang="zh-CN" altLang="en-US" sz="12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dal包为数据访问层所在包。</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20</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ïŝlíḑè"/>
        <p:cNvGrpSpPr/>
        <p:nvPr/>
      </p:nvGrpSpPr>
      <p:grpSpPr>
        <a:xfrm>
          <a:off x="0" y="0"/>
          <a:ext cx="0" cy="0"/>
          <a:chOff x="0" y="0"/>
          <a:chExt cx="0" cy="0"/>
        </a:xfrm>
      </p:grpSpPr>
      <p:sp>
        <p:nvSpPr>
          <p:cNvPr id="17" name="矩形 2"/>
          <p:cNvSpPr/>
          <p:nvPr userDrawn="1">
            <p:custDataLst>
              <p:tags r:id="rId3"/>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文本框 3"/>
          <p:cNvSpPr txBox="1"/>
          <p:nvPr>
            <p:custDataLst>
              <p:tags r:id="rId4"/>
            </p:custDataLst>
          </p:nvPr>
        </p:nvSpPr>
        <p:spPr>
          <a:xfrm>
            <a:off x="609562" y="609535"/>
            <a:ext cx="4972088" cy="765809"/>
          </a:xfrm>
          <a:prstGeom prst="rect">
            <a:avLst/>
          </a:prstGeom>
          <a:noFill/>
        </p:spPr>
        <p:txBody>
          <a:bodyPr wrap="square" lIns="63500" tIns="25400" rIns="63500" bIns="25400" rtlCol="0" anchor="b" anchorCtr="0">
            <a:normAutofit/>
          </a:bodyPr>
          <a:lstStyle/>
          <a:p>
            <a:pPr marL="0" lvl="0" indent="0" algn="l">
              <a:lnSpc>
                <a:spcPct val="100000"/>
              </a:lnSpc>
              <a:spcBef>
                <a:spcPts val="0"/>
              </a:spcBef>
              <a:spcAft>
                <a:spcPts val="0"/>
              </a:spcAft>
              <a:buSzPct val="100000"/>
              <a:buFontTx/>
              <a:buNone/>
            </a:pPr>
            <a:r>
              <a:rPr lang="zh-CN" altLang="en-US" sz="3800" b="1" spc="220">
                <a:solidFill>
                  <a:schemeClr val="accent1"/>
                </a:solidFill>
                <a:uFillTx/>
                <a:latin typeface="微软雅黑" panose="020B0503020204020204" pitchFamily="34" charset="-122"/>
                <a:ea typeface="微软雅黑" panose="020B0503020204020204" pitchFamily="34" charset="-122"/>
              </a:rPr>
              <a:t>架构设计</a:t>
            </a:r>
          </a:p>
        </p:txBody>
      </p:sp>
      <p:sp>
        <p:nvSpPr>
          <p:cNvPr id="19" name="文本框 4"/>
          <p:cNvSpPr txBox="1"/>
          <p:nvPr>
            <p:custDataLst>
              <p:tags r:id="rId5"/>
            </p:custDataLst>
          </p:nvPr>
        </p:nvSpPr>
        <p:spPr>
          <a:xfrm>
            <a:off x="609561" y="1446464"/>
            <a:ext cx="4970818" cy="389095"/>
          </a:xfrm>
          <a:prstGeom prst="rect">
            <a:avLst/>
          </a:prstGeom>
          <a:noFill/>
        </p:spPr>
        <p:txBody>
          <a:bodyPr wrap="square" lIns="63500" tIns="25400" rIns="63500" bIns="25400" rtlCol="0" anchor="t" anchorCtr="0">
            <a:normAutofit/>
          </a:bodyPr>
          <a:lstStyle/>
          <a:p>
            <a:pPr marL="0" indent="0" algn="l" fontAlgn="auto">
              <a:lnSpc>
                <a:spcPct val="100000"/>
              </a:lnSpc>
              <a:spcBef>
                <a:spcPts val="0"/>
              </a:spcBef>
              <a:spcAft>
                <a:spcPts val="0"/>
              </a:spcAft>
              <a:buSzPct val="100000"/>
              <a:buNone/>
            </a:pPr>
            <a:r>
              <a:rPr lang="zh-CN" altLang="zh-CN" spc="100" dirty="0">
                <a:solidFill>
                  <a:schemeClr val="lt1">
                    <a:lumMod val="50000"/>
                  </a:schemeClr>
                </a:solidFill>
                <a:uFillTx/>
                <a:latin typeface="微软雅黑" panose="020B0503020204020204" pitchFamily="34" charset="-122"/>
                <a:ea typeface="微软雅黑" panose="020B0503020204020204" pitchFamily="34" charset="-122"/>
                <a:sym typeface="+mn-ea"/>
              </a:rPr>
              <a:t>业务包类图：</a:t>
            </a:r>
          </a:p>
        </p:txBody>
      </p:sp>
      <p:sp>
        <p:nvSpPr>
          <p:cNvPr id="21" name="Title 6"/>
          <p:cNvSpPr txBox="1"/>
          <p:nvPr>
            <p:custDataLst>
              <p:tags r:id="rId6"/>
            </p:custDataLst>
          </p:nvPr>
        </p:nvSpPr>
        <p:spPr>
          <a:xfrm>
            <a:off x="6038856" y="609581"/>
            <a:ext cx="5543588" cy="563883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user包对执行用户管理的业务操作</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permission包执行角色、菜单、权限管理的业务操作</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auth包执行用户登录、注册、认证的业务操作</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company包执行公司管理的业务操作</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logger包执行登录与api操作的日志记录</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delegation包执行委托管理的业务操作与流转</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contract包执行合同操作与管理的业务操作</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sample包执行样品管理的业务操作</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solution包执行测试方案管理的业务操作</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report包执行测试报告管理的业务操作</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flow包执行对流程中状态的日志记录</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21</a:t>
            </a:fld>
            <a:endParaRPr lang="zh-CN" altLang="en-US"/>
          </a:p>
        </p:txBody>
      </p:sp>
      <p:pic>
        <p:nvPicPr>
          <p:cNvPr id="4" name="图片 3" descr="业务类包图.drawio"/>
          <p:cNvPicPr>
            <a:picLocks noChangeAspect="1"/>
          </p:cNvPicPr>
          <p:nvPr/>
        </p:nvPicPr>
        <p:blipFill>
          <a:blip r:embed="rId8"/>
          <a:stretch>
            <a:fillRect/>
          </a:stretch>
        </p:blipFill>
        <p:spPr>
          <a:xfrm>
            <a:off x="609600" y="2065655"/>
            <a:ext cx="5055235" cy="3427730"/>
          </a:xfrm>
          <a:prstGeom prst="rect">
            <a:avLst/>
          </a:prstGeom>
        </p:spPr>
      </p:pic>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9" name="文本框 4"/>
          <p:cNvSpPr txBox="1"/>
          <p:nvPr>
            <p:custDataLst>
              <p:tags r:id="rId2"/>
            </p:custDataLst>
          </p:nvPr>
        </p:nvSpPr>
        <p:spPr>
          <a:xfrm>
            <a:off x="609562" y="259085"/>
            <a:ext cx="10972876" cy="7620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zh-CN" sz="4000" b="1" spc="240" dirty="0">
                <a:solidFill>
                  <a:schemeClr val="accent1"/>
                </a:solidFill>
                <a:uFillTx/>
                <a:latin typeface="微软雅黑" panose="020B0503020204020204" pitchFamily="34" charset="-122"/>
                <a:ea typeface="微软雅黑" panose="020B0503020204020204" pitchFamily="34" charset="-122"/>
                <a:sym typeface="+mn-ea"/>
              </a:rPr>
              <a:t>接口设计</a:t>
            </a:r>
          </a:p>
        </p:txBody>
      </p:sp>
      <p:sp>
        <p:nvSpPr>
          <p:cNvPr id="11" name="Title 6"/>
          <p:cNvSpPr txBox="1"/>
          <p:nvPr>
            <p:custDataLst>
              <p:tags r:id="rId3"/>
            </p:custDataLst>
          </p:nvPr>
        </p:nvSpPr>
        <p:spPr>
          <a:xfrm>
            <a:off x="7957838" y="1600215"/>
            <a:ext cx="3562375" cy="36576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en-US" altLang="zh-CN" sz="1800" spc="2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项目采用RESTful API 的接口设计，并配置Swagger实现接口文档。</a:t>
            </a:r>
          </a:p>
          <a:p>
            <a:pPr marL="0" lvl="0" indent="-285750" algn="l" fontAlgn="ctr">
              <a:lnSpc>
                <a:spcPct val="120000"/>
              </a:lnSpc>
              <a:spcBef>
                <a:spcPts val="0"/>
              </a:spcBef>
              <a:spcAft>
                <a:spcPts val="800"/>
              </a:spcAft>
              <a:buSzPct val="100000"/>
              <a:buFont typeface="Wingdings" panose="05000000000000000000" charset="0"/>
              <a:buNone/>
            </a:pPr>
            <a:r>
              <a:rPr lang="en-US" altLang="zh-CN" sz="1800" spc="2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每个接口单独配置与前端交互的视图对象，即VO，以保证项目接口的灵活可变。</a:t>
            </a:r>
          </a:p>
          <a:p>
            <a:pPr marL="0" lvl="0" indent="-285750" algn="l" fontAlgn="ctr">
              <a:lnSpc>
                <a:spcPct val="120000"/>
              </a:lnSpc>
              <a:spcBef>
                <a:spcPts val="0"/>
              </a:spcBef>
              <a:spcAft>
                <a:spcPts val="800"/>
              </a:spcAft>
              <a:buSzPct val="100000"/>
              <a:buFont typeface="Wingdings" panose="05000000000000000000" charset="0"/>
              <a:buNone/>
            </a:pPr>
            <a:r>
              <a:rPr lang="en-US" altLang="zh-CN" sz="1800" spc="2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每个接口根据所在包的位置，分配了不同的前缀，以保证接口的清晰与易读。</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22</a:t>
            </a:fld>
            <a:endParaRPr lang="zh-CN" altLang="en-US"/>
          </a:p>
        </p:txBody>
      </p:sp>
      <p:pic>
        <p:nvPicPr>
          <p:cNvPr id="6" name="图片 5"/>
          <p:cNvPicPr>
            <a:picLocks noChangeAspect="1"/>
          </p:cNvPicPr>
          <p:nvPr/>
        </p:nvPicPr>
        <p:blipFill>
          <a:blip r:embed="rId5"/>
          <a:stretch>
            <a:fillRect/>
          </a:stretch>
        </p:blipFill>
        <p:spPr>
          <a:xfrm>
            <a:off x="471805" y="1744980"/>
            <a:ext cx="7082790" cy="4183380"/>
          </a:xfrm>
          <a:prstGeom prst="rect">
            <a:avLst/>
          </a:prstGeom>
        </p:spPr>
      </p:pic>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2" name="ïṣ1îḑe"/>
          <p:cNvSpPr>
            <a:spLocks noGrp="1"/>
          </p:cNvSpPr>
          <p:nvPr>
            <p:ph type="title"/>
          </p:nvPr>
        </p:nvSpPr>
        <p:spPr/>
        <p:txBody>
          <a:bodyPr>
            <a:normAutofit/>
          </a:bodyPr>
          <a:lstStyle/>
          <a:p>
            <a:r>
              <a:rPr lang="zh-CN" altLang="zh-CN" spc="240" dirty="0">
                <a:solidFill>
                  <a:schemeClr val="accent1"/>
                </a:solidFill>
                <a:uFillTx/>
                <a:latin typeface="微软雅黑" panose="020B0503020204020204" pitchFamily="34" charset="-122"/>
                <a:ea typeface="微软雅黑" panose="020B0503020204020204" pitchFamily="34" charset="-122"/>
                <a:sym typeface="+mn-ea"/>
              </a:rPr>
              <a:t>接口设计</a:t>
            </a:r>
            <a:endParaRPr lang="zh-CN" altLang="en-US"/>
          </a:p>
        </p:txBody>
      </p:sp>
      <p:sp>
        <p:nvSpPr>
          <p:cNvPr id="4" name="íṧḻíďè"/>
          <p:cNvSpPr>
            <a:spLocks noGrp="1"/>
          </p:cNvSpPr>
          <p:nvPr>
            <p:ph type="sldNum" sz="quarter" idx="12"/>
          </p:nvPr>
        </p:nvSpPr>
        <p:spPr/>
        <p:txBody>
          <a:bodyPr/>
          <a:lstStyle/>
          <a:p>
            <a:fld id="{5DD3DB80-B894-403A-B48E-6FDC1A72010E}" type="slidenum">
              <a:rPr lang="zh-CN" altLang="en-US" smtClean="0"/>
              <a:t>23</a:t>
            </a:fld>
            <a:endParaRPr lang="zh-CN" altLang="en-US"/>
          </a:p>
        </p:txBody>
      </p:sp>
      <p:sp>
        <p:nvSpPr>
          <p:cNvPr id="5" name="内容占位符 2"/>
          <p:cNvSpPr txBox="1"/>
          <p:nvPr/>
        </p:nvSpPr>
        <p:spPr>
          <a:xfrm>
            <a:off x="465454" y="1378006"/>
            <a:ext cx="9221342" cy="48630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部分接口如下：</a:t>
            </a:r>
          </a:p>
        </p:txBody>
      </p:sp>
      <p:pic>
        <p:nvPicPr>
          <p:cNvPr id="6" name="图片 5"/>
          <p:cNvPicPr>
            <a:picLocks noChangeAspect="1"/>
          </p:cNvPicPr>
          <p:nvPr/>
        </p:nvPicPr>
        <p:blipFill>
          <a:blip r:embed="rId3"/>
          <a:stretch>
            <a:fillRect/>
          </a:stretch>
        </p:blipFill>
        <p:spPr>
          <a:xfrm>
            <a:off x="2813050" y="68580"/>
            <a:ext cx="3291840" cy="6720840"/>
          </a:xfrm>
          <a:prstGeom prst="rect">
            <a:avLst/>
          </a:prstGeom>
        </p:spPr>
      </p:pic>
      <p:pic>
        <p:nvPicPr>
          <p:cNvPr id="7" name="图片 6"/>
          <p:cNvPicPr>
            <a:picLocks noChangeAspect="1"/>
          </p:cNvPicPr>
          <p:nvPr/>
        </p:nvPicPr>
        <p:blipFill>
          <a:blip r:embed="rId4"/>
          <a:stretch>
            <a:fillRect/>
          </a:stretch>
        </p:blipFill>
        <p:spPr>
          <a:xfrm>
            <a:off x="6000750" y="68580"/>
            <a:ext cx="3253740" cy="4259580"/>
          </a:xfrm>
          <a:prstGeom prst="rect">
            <a:avLst/>
          </a:prstGeom>
        </p:spPr>
      </p:pic>
      <p:pic>
        <p:nvPicPr>
          <p:cNvPr id="8" name="图片 7"/>
          <p:cNvPicPr>
            <a:picLocks noChangeAspect="1"/>
          </p:cNvPicPr>
          <p:nvPr/>
        </p:nvPicPr>
        <p:blipFill>
          <a:blip r:embed="rId5"/>
          <a:stretch>
            <a:fillRect/>
          </a:stretch>
        </p:blipFill>
        <p:spPr>
          <a:xfrm>
            <a:off x="6000750" y="4610735"/>
            <a:ext cx="3223260" cy="1836420"/>
          </a:xfrm>
          <a:prstGeom prst="rect">
            <a:avLst/>
          </a:prstGeom>
        </p:spPr>
      </p:pic>
      <p:pic>
        <p:nvPicPr>
          <p:cNvPr id="10" name="图片 9"/>
          <p:cNvPicPr>
            <a:picLocks noChangeAspect="1"/>
          </p:cNvPicPr>
          <p:nvPr/>
        </p:nvPicPr>
        <p:blipFill>
          <a:blip r:embed="rId6"/>
          <a:stretch>
            <a:fillRect/>
          </a:stretch>
        </p:blipFill>
        <p:spPr>
          <a:xfrm>
            <a:off x="8980170" y="68580"/>
            <a:ext cx="3329940" cy="3185160"/>
          </a:xfrm>
          <a:prstGeom prst="rect">
            <a:avLst/>
          </a:prstGeom>
        </p:spPr>
      </p:pic>
      <p:pic>
        <p:nvPicPr>
          <p:cNvPr id="11" name="图片 10"/>
          <p:cNvPicPr>
            <a:picLocks noChangeAspect="1"/>
          </p:cNvPicPr>
          <p:nvPr/>
        </p:nvPicPr>
        <p:blipFill>
          <a:blip r:embed="rId7"/>
          <a:stretch>
            <a:fillRect/>
          </a:stretch>
        </p:blipFill>
        <p:spPr>
          <a:xfrm>
            <a:off x="9025890" y="3516630"/>
            <a:ext cx="3284220" cy="2644140"/>
          </a:xfrm>
          <a:prstGeom prst="rect">
            <a:avLst/>
          </a:prstGeom>
        </p:spPr>
      </p:pic>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2" name="文本框 1"/>
          <p:cNvSpPr txBox="1"/>
          <p:nvPr>
            <p:custDataLst>
              <p:tags r:id="rId2"/>
            </p:custDataLst>
          </p:nvPr>
        </p:nvSpPr>
        <p:spPr>
          <a:xfrm>
            <a:off x="457155" y="304800"/>
            <a:ext cx="11277689" cy="7620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相关测试</a:t>
            </a:r>
          </a:p>
        </p:txBody>
      </p:sp>
      <p:sp>
        <p:nvSpPr>
          <p:cNvPr id="13" name="Title 6"/>
          <p:cNvSpPr txBox="1"/>
          <p:nvPr>
            <p:custDataLst>
              <p:tags r:id="rId3"/>
            </p:custDataLst>
          </p:nvPr>
        </p:nvSpPr>
        <p:spPr>
          <a:xfrm>
            <a:off x="457161" y="1371600"/>
            <a:ext cx="4425709" cy="51816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en-US" altLang="zh-CN"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单元测试</a:t>
            </a:r>
          </a:p>
          <a:p>
            <a:pPr marL="584200" lvl="1" indent="-279400" algn="l" fontAlgn="ctr">
              <a:lnSpc>
                <a:spcPct val="120000"/>
              </a:lnSpc>
              <a:spcBef>
                <a:spcPts val="0"/>
              </a:spcBef>
              <a:spcAft>
                <a:spcPts val="800"/>
              </a:spcAft>
              <a:buSzPct val="100000"/>
              <a:buFont typeface="Arial" panose="020B0604020202020204" pitchFamily="34" charset="0"/>
              <a:buChar char="○"/>
            </a:pPr>
            <a:r>
              <a:rPr lang="en-US" altLang="zh-CN"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单元测试对各个部分Service进行测试，为了与项目真实数据库隔离开来，单元测试使用H2数据库，每</a:t>
            </a:r>
          </a:p>
          <a:p>
            <a:pPr marL="584200" lvl="1" indent="-279400" algn="l" fontAlgn="ctr">
              <a:lnSpc>
                <a:spcPct val="120000"/>
              </a:lnSpc>
              <a:spcBef>
                <a:spcPts val="0"/>
              </a:spcBef>
              <a:spcAft>
                <a:spcPts val="800"/>
              </a:spcAft>
              <a:buSzPct val="100000"/>
              <a:buFont typeface="Arial" panose="020B0604020202020204" pitchFamily="34" charset="0"/>
              <a:buChar char="○"/>
            </a:pPr>
            <a:r>
              <a:rPr lang="en-US" altLang="zh-CN"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个单元测试运行前会首先运行H2建表语句并在运行结束后进行H2删库操作。</a:t>
            </a:r>
          </a:p>
          <a:p>
            <a:pPr marL="584200" lvl="1" indent="-279400" algn="l" fontAlgn="ctr">
              <a:lnSpc>
                <a:spcPct val="120000"/>
              </a:lnSpc>
              <a:spcBef>
                <a:spcPts val="0"/>
              </a:spcBef>
              <a:spcAft>
                <a:spcPts val="800"/>
              </a:spcAft>
              <a:buSzPct val="100000"/>
              <a:buFont typeface="Arial" panose="020B0604020202020204" pitchFamily="34" charset="0"/>
              <a:buChar char="○"/>
            </a:pPr>
            <a:r>
              <a:rPr lang="en-US" altLang="zh-CN"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利用Mockito框架虚拟出一个外部依赖，降低测试组件之间的耦合度，只注重代码的流程与结果，真正</a:t>
            </a:r>
          </a:p>
          <a:p>
            <a:pPr marL="584200" lvl="1" indent="-279400" algn="l" fontAlgn="ctr">
              <a:lnSpc>
                <a:spcPct val="120000"/>
              </a:lnSpc>
              <a:spcBef>
                <a:spcPts val="0"/>
              </a:spcBef>
              <a:spcAft>
                <a:spcPts val="800"/>
              </a:spcAft>
              <a:buSzPct val="100000"/>
              <a:buFont typeface="Arial" panose="020B0604020202020204" pitchFamily="34" charset="0"/>
              <a:buChar char="○"/>
            </a:pPr>
            <a:r>
              <a:rPr lang="en-US" altLang="zh-CN"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地实现测试目的。在测试某个Service环节中，单元测试会模拟出其他Service（用@MockBean引入），</a:t>
            </a:r>
          </a:p>
          <a:p>
            <a:pPr marL="584200" lvl="1" indent="-279400" algn="l" fontAlgn="ctr">
              <a:lnSpc>
                <a:spcPct val="120000"/>
              </a:lnSpc>
              <a:spcBef>
                <a:spcPts val="0"/>
              </a:spcBef>
              <a:spcAft>
                <a:spcPts val="800"/>
              </a:spcAft>
              <a:buSzPct val="100000"/>
              <a:buFont typeface="Arial" panose="020B0604020202020204" pitchFamily="34" charset="0"/>
              <a:buChar char="○"/>
            </a:pPr>
            <a:r>
              <a:rPr lang="en-US" altLang="zh-CN"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但是对测试Service和相关数据（Mapper）真实引入（@Resource）。</a:t>
            </a:r>
          </a:p>
        </p:txBody>
      </p:sp>
      <p:pic>
        <p:nvPicPr>
          <p:cNvPr id="14" name="图片 6"/>
          <p:cNvPicPr>
            <a:picLocks noChangeAspect="1"/>
          </p:cNvPicPr>
          <p:nvPr>
            <p:custDataLst>
              <p:tags r:id="rId4"/>
            </p:custDataLst>
          </p:nvPr>
        </p:nvPicPr>
        <p:blipFill rotWithShape="1">
          <a:blip r:embed="rId6"/>
          <a:srcRect/>
          <a:stretch>
            <a:fillRect/>
          </a:stretch>
        </p:blipFill>
        <p:spPr>
          <a:xfrm>
            <a:off x="5187723" y="1741488"/>
            <a:ext cx="6547116" cy="1698625"/>
          </a:xfrm>
          <a:custGeom>
            <a:avLst/>
            <a:gdLst/>
            <a:ahLst/>
            <a:cxnLst>
              <a:cxn ang="3">
                <a:pos x="hc" y="t"/>
              </a:cxn>
              <a:cxn ang="cd2">
                <a:pos x="l" y="vc"/>
              </a:cxn>
              <a:cxn ang="cd4">
                <a:pos x="hc" y="b"/>
              </a:cxn>
              <a:cxn ang="0">
                <a:pos x="r" y="vc"/>
              </a:cxn>
            </a:cxnLst>
            <a:rect l="l" t="t" r="r" b="b"/>
            <a:pathLst>
              <a:path w="7200" h="3840">
                <a:moveTo>
                  <a:pt x="0" y="0"/>
                </a:moveTo>
                <a:lnTo>
                  <a:pt x="7200" y="0"/>
                </a:lnTo>
                <a:lnTo>
                  <a:pt x="7200" y="3840"/>
                </a:lnTo>
                <a:lnTo>
                  <a:pt x="0" y="3840"/>
                </a:lnTo>
                <a:lnTo>
                  <a:pt x="0" y="0"/>
                </a:lnTo>
                <a:close/>
              </a:path>
            </a:pathLst>
          </a:custGeom>
        </p:spPr>
      </p:pic>
      <p:sp>
        <p:nvSpPr>
          <p:cNvPr id="3" name="灯片编号占位符 2"/>
          <p:cNvSpPr>
            <a:spLocks noGrp="1"/>
          </p:cNvSpPr>
          <p:nvPr>
            <p:ph type="sldNum" sz="quarter" idx="12"/>
          </p:nvPr>
        </p:nvSpPr>
        <p:spPr/>
        <p:txBody>
          <a:bodyPr/>
          <a:lstStyle/>
          <a:p>
            <a:fld id="{5DD3DB80-B894-403A-B48E-6FDC1A72010E}" type="slidenum">
              <a:rPr lang="zh-CN" altLang="en-US" smtClean="0"/>
              <a:t>24</a:t>
            </a:fld>
            <a:endParaRPr lang="zh-CN" altLang="en-US"/>
          </a:p>
        </p:txBody>
      </p:sp>
      <p:pic>
        <p:nvPicPr>
          <p:cNvPr id="4" name="图片 3"/>
          <p:cNvPicPr>
            <a:picLocks noChangeAspect="1"/>
          </p:cNvPicPr>
          <p:nvPr/>
        </p:nvPicPr>
        <p:blipFill>
          <a:blip r:embed="rId7"/>
          <a:stretch>
            <a:fillRect/>
          </a:stretch>
        </p:blipFill>
        <p:spPr>
          <a:xfrm>
            <a:off x="5071110" y="3680460"/>
            <a:ext cx="5433060" cy="2644140"/>
          </a:xfrm>
          <a:prstGeom prst="rect">
            <a:avLst/>
          </a:prstGeom>
        </p:spPr>
      </p:pic>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9" name="文本框 3"/>
          <p:cNvSpPr txBox="1"/>
          <p:nvPr>
            <p:custDataLst>
              <p:tags r:id="rId2"/>
            </p:custDataLst>
          </p:nvPr>
        </p:nvSpPr>
        <p:spPr>
          <a:xfrm>
            <a:off x="547333" y="335160"/>
            <a:ext cx="10972876" cy="91299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zh-CN" sz="4000" b="1" spc="240" dirty="0">
                <a:solidFill>
                  <a:schemeClr val="accent1"/>
                </a:solidFill>
                <a:uFillTx/>
                <a:latin typeface="微软雅黑" panose="020B0503020204020204" pitchFamily="34" charset="-122"/>
                <a:ea typeface="微软雅黑" panose="020B0503020204020204" pitchFamily="34" charset="-122"/>
                <a:sym typeface="+mn-ea"/>
              </a:rPr>
              <a:t>相关测试</a:t>
            </a:r>
          </a:p>
        </p:txBody>
      </p:sp>
      <p:sp>
        <p:nvSpPr>
          <p:cNvPr id="11" name="Title 6"/>
          <p:cNvSpPr txBox="1"/>
          <p:nvPr>
            <p:custDataLst>
              <p:tags r:id="rId3"/>
            </p:custDataLst>
          </p:nvPr>
        </p:nvSpPr>
        <p:spPr>
          <a:xfrm>
            <a:off x="6629418" y="2316480"/>
            <a:ext cx="4953025" cy="313944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集成测试使用Apifox的测试套件，测试套件为测试用例的集合，每个测试套件包含多个测试用例。</a:t>
            </a:r>
          </a:p>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性能测试使用JunitPerf,JunitPerf是基于装饰器的Junit扩展框架,测试中通过JunitPerf多线程调用接口测试并可以规定预计时间。</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25</a:t>
            </a:fld>
            <a:endParaRPr lang="zh-CN" altLang="en-US"/>
          </a:p>
        </p:txBody>
      </p:sp>
      <p:pic>
        <p:nvPicPr>
          <p:cNvPr id="4" name="图片 3"/>
          <p:cNvPicPr>
            <a:picLocks noChangeAspect="1"/>
          </p:cNvPicPr>
          <p:nvPr/>
        </p:nvPicPr>
        <p:blipFill>
          <a:blip r:embed="rId5"/>
          <a:stretch>
            <a:fillRect/>
          </a:stretch>
        </p:blipFill>
        <p:spPr>
          <a:xfrm>
            <a:off x="547370" y="1423670"/>
            <a:ext cx="5920740" cy="1981200"/>
          </a:xfrm>
          <a:prstGeom prst="rect">
            <a:avLst/>
          </a:prstGeom>
        </p:spPr>
      </p:pic>
      <p:pic>
        <p:nvPicPr>
          <p:cNvPr id="5" name="图片 4"/>
          <p:cNvPicPr>
            <a:picLocks noChangeAspect="1"/>
          </p:cNvPicPr>
          <p:nvPr/>
        </p:nvPicPr>
        <p:blipFill>
          <a:blip r:embed="rId6"/>
          <a:stretch>
            <a:fillRect/>
          </a:stretch>
        </p:blipFill>
        <p:spPr>
          <a:xfrm>
            <a:off x="1291590" y="3404870"/>
            <a:ext cx="4163695" cy="3307715"/>
          </a:xfrm>
          <a:prstGeom prst="rect">
            <a:avLst/>
          </a:prstGeom>
        </p:spPr>
      </p:pic>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6" name="文本框 3"/>
          <p:cNvSpPr txBox="1"/>
          <p:nvPr>
            <p:custDataLst>
              <p:tags r:id="rId2"/>
            </p:custDataLst>
          </p:nvPr>
        </p:nvSpPr>
        <p:spPr>
          <a:xfrm>
            <a:off x="547333" y="411485"/>
            <a:ext cx="10972876" cy="81915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zh-CN" sz="4400" b="1" spc="280" dirty="0">
                <a:solidFill>
                  <a:schemeClr val="accent1"/>
                </a:solidFill>
                <a:uFillTx/>
                <a:latin typeface="微软雅黑" panose="020B0503020204020204" pitchFamily="34" charset="-122"/>
                <a:ea typeface="微软雅黑" panose="020B0503020204020204" pitchFamily="34" charset="-122"/>
                <a:sym typeface="+mn-ea"/>
              </a:rPr>
              <a:t>持续集成</a:t>
            </a:r>
          </a:p>
        </p:txBody>
      </p:sp>
      <p:pic>
        <p:nvPicPr>
          <p:cNvPr id="7" name="图片 4"/>
          <p:cNvPicPr>
            <a:picLocks noChangeAspect="1"/>
          </p:cNvPicPr>
          <p:nvPr>
            <p:custDataLst>
              <p:tags r:id="rId3"/>
            </p:custDataLst>
          </p:nvPr>
        </p:nvPicPr>
        <p:blipFill rotWithShape="1">
          <a:blip r:embed="rId6"/>
          <a:srcRect/>
          <a:stretch>
            <a:fillRect/>
          </a:stretch>
        </p:blipFill>
        <p:spPr>
          <a:xfrm>
            <a:off x="609558" y="2042505"/>
            <a:ext cx="6191301" cy="3896995"/>
          </a:xfrm>
          <a:custGeom>
            <a:avLst/>
            <a:gdLst/>
            <a:ahLst/>
            <a:cxnLst>
              <a:cxn ang="3">
                <a:pos x="hc" y="t"/>
              </a:cxn>
              <a:cxn ang="cd2">
                <a:pos x="l" y="vc"/>
              </a:cxn>
              <a:cxn ang="cd4">
                <a:pos x="hc" y="b"/>
              </a:cxn>
              <a:cxn ang="0">
                <a:pos x="r" y="vc"/>
              </a:cxn>
            </a:cxnLst>
            <a:rect l="l" t="t" r="r" b="b"/>
            <a:pathLst>
              <a:path w="10080" h="6480">
                <a:moveTo>
                  <a:pt x="0" y="0"/>
                </a:moveTo>
                <a:lnTo>
                  <a:pt x="10080" y="0"/>
                </a:lnTo>
                <a:lnTo>
                  <a:pt x="10080" y="6480"/>
                </a:lnTo>
                <a:lnTo>
                  <a:pt x="0" y="6480"/>
                </a:lnTo>
                <a:lnTo>
                  <a:pt x="0" y="0"/>
                </a:lnTo>
                <a:close/>
              </a:path>
            </a:pathLst>
          </a:custGeom>
          <a:ln w="38100">
            <a:solidFill>
              <a:srgbClr val="000000"/>
            </a:solidFill>
          </a:ln>
        </p:spPr>
      </p:pic>
      <p:sp>
        <p:nvSpPr>
          <p:cNvPr id="11" name="Title 6"/>
          <p:cNvSpPr txBox="1"/>
          <p:nvPr>
            <p:custDataLst>
              <p:tags r:id="rId4"/>
            </p:custDataLst>
          </p:nvPr>
        </p:nvSpPr>
        <p:spPr>
          <a:xfrm>
            <a:off x="7258068" y="3257550"/>
            <a:ext cx="4324375" cy="146685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200" spc="14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使用Jenkins部署，代码仓库更新后自动部署，避免人工频繁打包重新部署。</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26</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iṧ1îḑé"/>
        <p:cNvGrpSpPr/>
        <p:nvPr/>
      </p:nvGrpSpPr>
      <p:grpSpPr>
        <a:xfrm>
          <a:off x="0" y="0"/>
          <a:ext cx="0" cy="0"/>
          <a:chOff x="0" y="0"/>
          <a:chExt cx="0" cy="0"/>
        </a:xfrm>
      </p:grpSpPr>
      <p:graphicFrame>
        <p:nvGraphicFramePr>
          <p:cNvPr id="3" name="ïṩḻiḓé"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8" name="think-cell Slide" r:id="rId5" imgW="9525" imgH="9525" progId="TCLayout.ActiveDocument.1">
                  <p:embed/>
                </p:oleObj>
              </mc:Choice>
              <mc:Fallback>
                <p:oleObj name="think-cell Slide" r:id="rId5" imgW="9525" imgH="9525" progId="TCLayout.ActiveDocument.1">
                  <p:embed/>
                  <p:pic>
                    <p:nvPicPr>
                      <p:cNvPr id="0" name="í$ļiḋe"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îşlîḍe"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îṡ1íḍê"/>
          <p:cNvSpPr>
            <a:spLocks noGrp="1"/>
          </p:cNvSpPr>
          <p:nvPr>
            <p:ph type="ctrTitle"/>
          </p:nvPr>
        </p:nvSpPr>
        <p:spPr/>
        <p:txBody>
          <a:bodyPr/>
          <a:lstStyle/>
          <a:p>
            <a:r>
              <a:rPr lang="zh-CN" altLang="zh-CN" dirty="0">
                <a:sym typeface="+mn-ea"/>
              </a:rPr>
              <a:t>项目相关工作量统计数据</a:t>
            </a:r>
            <a:endParaRPr lang="zh-CN" altLang="en-US" dirty="0"/>
          </a:p>
        </p:txBody>
      </p:sp>
      <p:sp>
        <p:nvSpPr>
          <p:cNvPr id="8" name="ïŝľîḓe"/>
          <p:cNvSpPr txBox="1"/>
          <p:nvPr/>
        </p:nvSpPr>
        <p:spPr>
          <a:xfrm>
            <a:off x="1428307" y="3104594"/>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3" name="矩形 0"/>
          <p:cNvSpPr/>
          <p:nvPr>
            <p:custDataLst>
              <p:tags r:id="rId2"/>
            </p:custDataLst>
          </p:nvPr>
        </p:nvSpPr>
        <p:spPr>
          <a:xfrm>
            <a:off x="609579" y="1937201"/>
            <a:ext cx="10972888" cy="4303191"/>
          </a:xfrm>
          <a:prstGeom prst="rect">
            <a:avLst/>
          </a:prstGeom>
          <a:solidFill>
            <a:schemeClr val="lt2"/>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dirty="0">
                <a:solidFill>
                  <a:schemeClr val="lt1"/>
                </a:solidFill>
                <a:latin typeface="微软雅黑" panose="020B0503020204020204" pitchFamily="34" charset="-122"/>
                <a:ea typeface="微软雅黑" panose="020B0503020204020204" pitchFamily="34" charset="-122"/>
              </a:rPr>
              <a:t>2</a:t>
            </a:r>
          </a:p>
        </p:txBody>
      </p:sp>
      <p:sp>
        <p:nvSpPr>
          <p:cNvPr id="8" name="文本框 4"/>
          <p:cNvSpPr txBox="1"/>
          <p:nvPr>
            <p:custDataLst>
              <p:tags r:id="rId3"/>
            </p:custDataLst>
          </p:nvPr>
        </p:nvSpPr>
        <p:spPr>
          <a:xfrm>
            <a:off x="487642" y="373385"/>
            <a:ext cx="10972876" cy="97536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zh-CN" sz="2800" b="1" spc="360" dirty="0">
                <a:solidFill>
                  <a:schemeClr val="accent1"/>
                </a:solidFill>
                <a:uFillTx/>
                <a:latin typeface="微软雅黑" panose="020B0503020204020204" pitchFamily="34" charset="-122"/>
                <a:ea typeface="微软雅黑" panose="020B0503020204020204" pitchFamily="34" charset="-122"/>
                <a:sym typeface="+mn-ea"/>
              </a:rPr>
              <a:t>项目相关工作量统计数据</a:t>
            </a:r>
          </a:p>
        </p:txBody>
      </p:sp>
      <p:pic>
        <p:nvPicPr>
          <p:cNvPr id="10" name="Picture 9" descr="placingpictureplaceholder"/>
          <p:cNvPicPr>
            <a:picLocks noChangeAspect="1"/>
          </p:cNvPicPr>
          <p:nvPr>
            <p:custDataLst>
              <p:tags r:id="rId4"/>
            </p:custDataLst>
          </p:nvPr>
        </p:nvPicPr>
        <p:blipFill>
          <a:blip r:embed="rId8"/>
          <a:srcRect/>
          <a:stretch>
            <a:fillRect/>
          </a:stretch>
        </p:blipFill>
        <p:spPr>
          <a:xfrm>
            <a:off x="2018603" y="3040395"/>
            <a:ext cx="8163908" cy="1817237"/>
          </a:xfrm>
          <a:prstGeom prst="rect">
            <a:avLst/>
          </a:prstGeom>
        </p:spPr>
      </p:pic>
      <p:pic>
        <p:nvPicPr>
          <p:cNvPr id="11" name="Picture 10" descr="placingpictureplaceholder"/>
          <p:cNvPicPr>
            <a:picLocks noChangeAspect="1"/>
          </p:cNvPicPr>
          <p:nvPr>
            <p:custDataLst>
              <p:tags r:id="rId5"/>
            </p:custDataLst>
          </p:nvPr>
        </p:nvPicPr>
        <p:blipFill>
          <a:blip r:embed="rId9"/>
          <a:srcRect/>
          <a:stretch>
            <a:fillRect/>
          </a:stretch>
        </p:blipFill>
        <p:spPr>
          <a:xfrm>
            <a:off x="2017968" y="4983362"/>
            <a:ext cx="8163908" cy="773576"/>
          </a:xfrm>
          <a:prstGeom prst="rect">
            <a:avLst/>
          </a:prstGeom>
        </p:spPr>
      </p:pic>
      <p:sp>
        <p:nvSpPr>
          <p:cNvPr id="9" name="Title 6"/>
          <p:cNvSpPr txBox="1"/>
          <p:nvPr>
            <p:custDataLst>
              <p:tags r:id="rId6"/>
            </p:custDataLst>
          </p:nvPr>
        </p:nvSpPr>
        <p:spPr>
          <a:xfrm>
            <a:off x="746746" y="2122211"/>
            <a:ext cx="10363276" cy="7620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fontAlgn="auto">
              <a:lnSpc>
                <a:spcPct val="100000"/>
              </a:lnSpc>
              <a:spcBef>
                <a:spcPts val="0"/>
              </a:spcBef>
              <a:spcAft>
                <a:spcPts val="800"/>
              </a:spcAft>
              <a:buSzPct val="100000"/>
              <a:buNone/>
            </a:pPr>
            <a:r>
              <a:rPr lang="zh-CN" altLang="en-US" sz="1800" spc="2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小组成员代码量如下：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28</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3" name="矩形 4"/>
          <p:cNvSpPr/>
          <p:nvPr>
            <p:custDataLst>
              <p:tags r:id="rId2"/>
            </p:custDataLst>
          </p:nvPr>
        </p:nvSpPr>
        <p:spPr>
          <a:xfrm>
            <a:off x="609555" y="1524000"/>
            <a:ext cx="7239000" cy="4724400"/>
          </a:xfrm>
          <a:prstGeom prst="rect">
            <a:avLst/>
          </a:prstGeom>
          <a:solidFill>
            <a:schemeClr val="lt1"/>
          </a:solidFill>
          <a:ln>
            <a:noFill/>
          </a:ln>
          <a:effectLst>
            <a:outerShdw blurRad="2159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14" name="直角三角形 2"/>
          <p:cNvSpPr/>
          <p:nvPr>
            <p:custDataLst>
              <p:tags r:id="rId3"/>
            </p:custDataLst>
          </p:nvPr>
        </p:nvSpPr>
        <p:spPr>
          <a:xfrm flipH="1">
            <a:off x="7086555" y="5486400"/>
            <a:ext cx="762000" cy="762000"/>
          </a:xfrm>
          <a:prstGeom prst="rtTriangle">
            <a:avLst/>
          </a:prstGeom>
          <a:solidFill>
            <a:schemeClr val="lt1"/>
          </a:solidFill>
          <a:ln>
            <a:noFill/>
          </a:ln>
          <a:effectLst>
            <a:outerShdw blurRad="2159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15" name="直角三角形 1"/>
          <p:cNvSpPr/>
          <p:nvPr>
            <p:custDataLst>
              <p:tags r:id="rId4"/>
            </p:custDataLst>
          </p:nvPr>
        </p:nvSpPr>
        <p:spPr>
          <a:xfrm flipV="1">
            <a:off x="609555" y="1524000"/>
            <a:ext cx="762000" cy="762000"/>
          </a:xfrm>
          <a:prstGeom prst="rtTriangle">
            <a:avLst/>
          </a:prstGeom>
          <a:solidFill>
            <a:schemeClr val="lt1"/>
          </a:solidFill>
          <a:ln>
            <a:noFill/>
          </a:ln>
          <a:effectLst>
            <a:outerShdw blurRad="2159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16" name="文本框 7"/>
          <p:cNvSpPr txBox="1"/>
          <p:nvPr>
            <p:custDataLst>
              <p:tags r:id="rId5"/>
            </p:custDataLst>
          </p:nvPr>
        </p:nvSpPr>
        <p:spPr>
          <a:xfrm>
            <a:off x="609562" y="434345"/>
            <a:ext cx="10972876" cy="609600"/>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zh-CN" altLang="zh-CN" sz="3200" b="1" spc="160" dirty="0">
                <a:solidFill>
                  <a:schemeClr val="accent1"/>
                </a:solidFill>
                <a:uFillTx/>
                <a:latin typeface="微软雅黑" panose="020B0503020204020204" pitchFamily="34" charset="-122"/>
                <a:ea typeface="微软雅黑" panose="020B0503020204020204" pitchFamily="34" charset="-122"/>
                <a:sym typeface="+mn-ea"/>
              </a:rPr>
              <a:t>项目相关工作量统计数据</a:t>
            </a:r>
          </a:p>
        </p:txBody>
      </p:sp>
      <p:graphicFrame>
        <p:nvGraphicFramePr>
          <p:cNvPr id="18" name="表格 2"/>
          <p:cNvGraphicFramePr>
            <a:graphicFrameLocks noGrp="1"/>
          </p:cNvGraphicFramePr>
          <p:nvPr>
            <p:custDataLst>
              <p:tags r:id="rId6"/>
            </p:custDataLst>
          </p:nvPr>
        </p:nvGraphicFramePr>
        <p:xfrm>
          <a:off x="1706880" y="2367915"/>
          <a:ext cx="5156200" cy="3225165"/>
        </p:xfrm>
        <a:graphic>
          <a:graphicData uri="http://schemas.openxmlformats.org/drawingml/2006/table">
            <a:tbl>
              <a:tblPr firstRow="1" bandRow="1">
                <a:tableStyleId>{5C22544A-7EE6-4342-B048-85BDC9FD1C3A}</a:tableStyleId>
              </a:tblPr>
              <a:tblGrid>
                <a:gridCol w="2265045">
                  <a:extLst>
                    <a:ext uri="{9D8B030D-6E8A-4147-A177-3AD203B41FA5}">
                      <a16:colId xmlns:a16="http://schemas.microsoft.com/office/drawing/2014/main" val="20000"/>
                    </a:ext>
                  </a:extLst>
                </a:gridCol>
                <a:gridCol w="1283970">
                  <a:extLst>
                    <a:ext uri="{9D8B030D-6E8A-4147-A177-3AD203B41FA5}">
                      <a16:colId xmlns:a16="http://schemas.microsoft.com/office/drawing/2014/main" val="20001"/>
                    </a:ext>
                  </a:extLst>
                </a:gridCol>
                <a:gridCol w="1607185">
                  <a:extLst>
                    <a:ext uri="{9D8B030D-6E8A-4147-A177-3AD203B41FA5}">
                      <a16:colId xmlns:a16="http://schemas.microsoft.com/office/drawing/2014/main" val="20002"/>
                    </a:ext>
                  </a:extLst>
                </a:gridCol>
              </a:tblGrid>
              <a:tr h="1637665">
                <a:tc>
                  <a:txBody>
                    <a:bodyPr/>
                    <a:lstStyle/>
                    <a:p>
                      <a:pPr lvl="0" algn="ctr">
                        <a:lnSpc>
                          <a:spcPct val="120000"/>
                        </a:lnSpc>
                        <a:spcBef>
                          <a:spcPts val="0"/>
                        </a:spcBef>
                        <a:spcAft>
                          <a:spcPts val="0"/>
                        </a:spcAft>
                      </a:pPr>
                      <a:r>
                        <a:rPr lang="zh-CN" altLang="en-US" sz="2200" dirty="0">
                          <a:latin typeface="微软雅黑" panose="020B0503020204020204" pitchFamily="34" charset="-122"/>
                        </a:rPr>
                        <a:t>名称</a:t>
                      </a:r>
                    </a:p>
                  </a:txBody>
                  <a:tcPr marL="317500" marR="317500" marT="215900" marB="215900" anchor="ctr"/>
                </a:tc>
                <a:tc>
                  <a:txBody>
                    <a:bodyPr/>
                    <a:lstStyle/>
                    <a:p>
                      <a:pPr lvl="0" algn="ctr">
                        <a:lnSpc>
                          <a:spcPct val="120000"/>
                        </a:lnSpc>
                        <a:spcBef>
                          <a:spcPts val="0"/>
                        </a:spcBef>
                        <a:spcAft>
                          <a:spcPts val="0"/>
                        </a:spcAft>
                      </a:pPr>
                      <a:r>
                        <a:rPr lang="zh-CN" altLang="en-US" sz="2200" dirty="0">
                          <a:latin typeface="微软雅黑" panose="020B0503020204020204" pitchFamily="34" charset="-122"/>
                        </a:rPr>
                        <a:t>文件数</a:t>
                      </a:r>
                    </a:p>
                  </a:txBody>
                  <a:tcPr marL="317500" marR="317500" marT="215900" marB="215900" anchor="ctr"/>
                </a:tc>
                <a:tc>
                  <a:txBody>
                    <a:bodyPr/>
                    <a:lstStyle/>
                    <a:p>
                      <a:pPr lvl="0" algn="ctr">
                        <a:lnSpc>
                          <a:spcPct val="120000"/>
                        </a:lnSpc>
                        <a:spcBef>
                          <a:spcPts val="0"/>
                        </a:spcBef>
                        <a:spcAft>
                          <a:spcPts val="0"/>
                        </a:spcAft>
                      </a:pPr>
                      <a:r>
                        <a:rPr lang="zh-CN" altLang="en-US" sz="2200" dirty="0">
                          <a:latin typeface="微软雅黑" panose="020B0503020204020204" pitchFamily="34" charset="-122"/>
                        </a:rPr>
                        <a:t>总行数</a:t>
                      </a:r>
                    </a:p>
                  </a:txBody>
                  <a:tcPr marL="317500" marR="317500" marT="215900" marB="215900" anchor="ctr"/>
                </a:tc>
                <a:extLst>
                  <a:ext uri="{0D108BD9-81ED-4DB2-BD59-A6C34878D82A}">
                    <a16:rowId xmlns:a16="http://schemas.microsoft.com/office/drawing/2014/main" val="10000"/>
                  </a:ext>
                </a:extLst>
              </a:tr>
              <a:tr h="789940">
                <a:tc>
                  <a:txBody>
                    <a:bodyPr/>
                    <a:lstStyle/>
                    <a:p>
                      <a:pPr lvl="0" algn="ctr">
                        <a:lnSpc>
                          <a:spcPct val="120000"/>
                        </a:lnSpc>
                        <a:spcBef>
                          <a:spcPts val="0"/>
                        </a:spcBef>
                        <a:spcAft>
                          <a:spcPts val="0"/>
                        </a:spcAft>
                      </a:pPr>
                      <a:r>
                        <a:rPr lang="en-US" altLang="zh-CN" sz="2000" spc="130" dirty="0">
                          <a:latin typeface="微软雅黑" panose="020B0503020204020204" pitchFamily="34" charset="-122"/>
                          <a:cs typeface="微软雅黑" panose="020B0503020204020204" pitchFamily="34" charset="-122"/>
                        </a:rPr>
                        <a:t>Java</a:t>
                      </a:r>
                    </a:p>
                  </a:txBody>
                  <a:tcPr marL="317500" marR="317500" marT="215900" marB="215900" anchor="ctr"/>
                </a:tc>
                <a:tc>
                  <a:txBody>
                    <a:bodyPr/>
                    <a:lstStyle/>
                    <a:p>
                      <a:pPr lvl="0" algn="ctr">
                        <a:lnSpc>
                          <a:spcPct val="120000"/>
                        </a:lnSpc>
                        <a:spcBef>
                          <a:spcPts val="0"/>
                        </a:spcBef>
                        <a:spcAft>
                          <a:spcPts val="0"/>
                        </a:spcAft>
                      </a:pPr>
                      <a:r>
                        <a:rPr lang="en-US" altLang="zh-CN" sz="2000" spc="130" dirty="0">
                          <a:latin typeface="微软雅黑" panose="020B0503020204020204" pitchFamily="34" charset="-122"/>
                          <a:cs typeface="微软雅黑" panose="020B0503020204020204" pitchFamily="34" charset="-122"/>
                        </a:rPr>
                        <a:t>114</a:t>
                      </a:r>
                    </a:p>
                  </a:txBody>
                  <a:tcPr marL="317500" marR="317500" marT="215900" marB="215900" anchor="ctr"/>
                </a:tc>
                <a:tc>
                  <a:txBody>
                    <a:bodyPr/>
                    <a:lstStyle/>
                    <a:p>
                      <a:pPr lvl="0" algn="ctr">
                        <a:lnSpc>
                          <a:spcPct val="120000"/>
                        </a:lnSpc>
                        <a:spcBef>
                          <a:spcPts val="0"/>
                        </a:spcBef>
                        <a:spcAft>
                          <a:spcPts val="0"/>
                        </a:spcAft>
                      </a:pPr>
                      <a:r>
                        <a:rPr lang="en-US" altLang="zh-CN" sz="2000" spc="130" dirty="0">
                          <a:latin typeface="微软雅黑" panose="020B0503020204020204" pitchFamily="34" charset="-122"/>
                          <a:cs typeface="微软雅黑" panose="020B0503020204020204" pitchFamily="34" charset="-122"/>
                        </a:rPr>
                        <a:t>19163</a:t>
                      </a:r>
                    </a:p>
                  </a:txBody>
                  <a:tcPr marL="317500" marR="317500" marT="215900" marB="215900" anchor="ctr"/>
                </a:tc>
                <a:extLst>
                  <a:ext uri="{0D108BD9-81ED-4DB2-BD59-A6C34878D82A}">
                    <a16:rowId xmlns:a16="http://schemas.microsoft.com/office/drawing/2014/main" val="10001"/>
                  </a:ext>
                </a:extLst>
              </a:tr>
              <a:tr h="797560">
                <a:tc>
                  <a:txBody>
                    <a:bodyPr/>
                    <a:lstStyle/>
                    <a:p>
                      <a:pPr lvl="0" algn="ctr">
                        <a:lnSpc>
                          <a:spcPct val="120000"/>
                        </a:lnSpc>
                        <a:spcBef>
                          <a:spcPts val="0"/>
                        </a:spcBef>
                        <a:spcAft>
                          <a:spcPts val="0"/>
                        </a:spcAft>
                      </a:pPr>
                      <a:r>
                        <a:rPr lang="en-US" altLang="zh-CN" sz="2000" spc="130" dirty="0">
                          <a:latin typeface="微软雅黑" panose="020B0503020204020204" pitchFamily="34" charset="-122"/>
                          <a:cs typeface="微软雅黑" panose="020B0503020204020204" pitchFamily="34" charset="-122"/>
                        </a:rPr>
                        <a:t>Python</a:t>
                      </a:r>
                    </a:p>
                  </a:txBody>
                  <a:tcPr marL="317500" marR="317500" marT="215900" marB="215900" anchor="ctr"/>
                </a:tc>
                <a:tc>
                  <a:txBody>
                    <a:bodyPr/>
                    <a:lstStyle/>
                    <a:p>
                      <a:pPr lvl="0" algn="ctr">
                        <a:lnSpc>
                          <a:spcPct val="120000"/>
                        </a:lnSpc>
                        <a:spcBef>
                          <a:spcPts val="0"/>
                        </a:spcBef>
                        <a:spcAft>
                          <a:spcPts val="0"/>
                        </a:spcAft>
                      </a:pPr>
                      <a:r>
                        <a:rPr lang="en-US" altLang="zh-CN" sz="2000" spc="130" dirty="0">
                          <a:latin typeface="微软雅黑" panose="020B0503020204020204" pitchFamily="34" charset="-122"/>
                          <a:cs typeface="微软雅黑" panose="020B0503020204020204" pitchFamily="34" charset="-122"/>
                        </a:rPr>
                        <a:t>16</a:t>
                      </a:r>
                    </a:p>
                  </a:txBody>
                  <a:tcPr marL="317500" marR="317500" marT="215900" marB="215900" anchor="ctr"/>
                </a:tc>
                <a:tc>
                  <a:txBody>
                    <a:bodyPr/>
                    <a:lstStyle/>
                    <a:p>
                      <a:pPr lvl="0" algn="ctr">
                        <a:lnSpc>
                          <a:spcPct val="120000"/>
                        </a:lnSpc>
                        <a:spcBef>
                          <a:spcPts val="0"/>
                        </a:spcBef>
                        <a:spcAft>
                          <a:spcPts val="0"/>
                        </a:spcAft>
                      </a:pPr>
                      <a:r>
                        <a:rPr lang="en-US" altLang="zh-CN" sz="2000" spc="130" dirty="0">
                          <a:latin typeface="微软雅黑" panose="020B0503020204020204" pitchFamily="34" charset="-122"/>
                          <a:cs typeface="微软雅黑" panose="020B0503020204020204" pitchFamily="34" charset="-122"/>
                        </a:rPr>
                        <a:t>2690</a:t>
                      </a:r>
                    </a:p>
                  </a:txBody>
                  <a:tcPr marL="317500" marR="317500" marT="215900" marB="215900" anchor="ctr"/>
                </a:tc>
                <a:extLst>
                  <a:ext uri="{0D108BD9-81ED-4DB2-BD59-A6C34878D82A}">
                    <a16:rowId xmlns:a16="http://schemas.microsoft.com/office/drawing/2014/main" val="10002"/>
                  </a:ext>
                </a:extLst>
              </a:tr>
            </a:tbl>
          </a:graphicData>
        </a:graphic>
      </p:graphicFrame>
      <p:sp>
        <p:nvSpPr>
          <p:cNvPr id="17" name="Title 6"/>
          <p:cNvSpPr txBox="1"/>
          <p:nvPr>
            <p:custDataLst>
              <p:tags r:id="rId7"/>
            </p:custDataLst>
          </p:nvPr>
        </p:nvSpPr>
        <p:spPr>
          <a:xfrm>
            <a:off x="8243585" y="1523752"/>
            <a:ext cx="3276625" cy="472603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lang="zh-CN" altLang="en-US"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信息子模块包括：用户管理、角色管理、菜单管理、权限管理、公司管理、公司认证六部分</a:t>
            </a:r>
          </a:p>
          <a:p>
            <a:pPr lvl="0" indent="0" algn="l" fontAlgn="ctr">
              <a:lnSpc>
                <a:spcPct val="120000"/>
              </a:lnSpc>
              <a:spcBef>
                <a:spcPts val="0"/>
              </a:spcBef>
              <a:spcAft>
                <a:spcPts val="800"/>
              </a:spcAft>
              <a:buSzPct val="100000"/>
              <a:buFont typeface="Wingdings" panose="05000000000000000000" charset="0"/>
            </a:pPr>
            <a:endParaRPr lang="zh-CN" altLang="en-US"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Wingdings" panose="05000000000000000000" charset="0"/>
            </a:pPr>
            <a:r>
              <a:rPr lang="zh-CN" altLang="en-US"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流程管理包括：</a:t>
            </a:r>
          </a:p>
          <a:p>
            <a:pPr lvl="0" indent="0" algn="l" fontAlgn="ctr">
              <a:lnSpc>
                <a:spcPct val="120000"/>
              </a:lnSpc>
              <a:spcBef>
                <a:spcPts val="0"/>
              </a:spcBef>
              <a:spcAft>
                <a:spcPts val="800"/>
              </a:spcAft>
              <a:buSzPct val="100000"/>
              <a:buFont typeface="Wingdings" panose="05000000000000000000" charset="0"/>
            </a:pPr>
            <a:r>
              <a:rPr altLang="zh-CN"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委托管理</a:t>
            </a:r>
          </a:p>
          <a:p>
            <a:pPr lvl="0" indent="0" algn="l" fontAlgn="ctr">
              <a:lnSpc>
                <a:spcPct val="120000"/>
              </a:lnSpc>
              <a:spcBef>
                <a:spcPts val="0"/>
              </a:spcBef>
              <a:spcAft>
                <a:spcPts val="800"/>
              </a:spcAft>
              <a:buSzPct val="100000"/>
              <a:buFont typeface="Wingdings" panose="05000000000000000000" charset="0"/>
            </a:pPr>
            <a:r>
              <a:rPr altLang="zh-CN"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合同管理</a:t>
            </a:r>
          </a:p>
          <a:p>
            <a:pPr lvl="0" indent="0" algn="l" fontAlgn="ctr">
              <a:lnSpc>
                <a:spcPct val="120000"/>
              </a:lnSpc>
              <a:spcBef>
                <a:spcPts val="0"/>
              </a:spcBef>
              <a:spcAft>
                <a:spcPts val="800"/>
              </a:spcAft>
              <a:buSzPct val="100000"/>
              <a:buFont typeface="Wingdings" panose="05000000000000000000" charset="0"/>
            </a:pPr>
            <a:r>
              <a:rPr altLang="zh-CN"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样品管理</a:t>
            </a:r>
          </a:p>
          <a:p>
            <a:pPr lvl="0" indent="0" algn="l" fontAlgn="ctr">
              <a:lnSpc>
                <a:spcPct val="120000"/>
              </a:lnSpc>
              <a:spcBef>
                <a:spcPts val="0"/>
              </a:spcBef>
              <a:spcAft>
                <a:spcPts val="800"/>
              </a:spcAft>
              <a:buSzPct val="100000"/>
              <a:buFont typeface="Wingdings" panose="05000000000000000000" charset="0"/>
            </a:pPr>
            <a:r>
              <a:rPr altLang="zh-CN"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测试方案管理</a:t>
            </a:r>
          </a:p>
          <a:p>
            <a:pPr lvl="0" indent="0" algn="l" fontAlgn="ctr">
              <a:lnSpc>
                <a:spcPct val="120000"/>
              </a:lnSpc>
              <a:spcBef>
                <a:spcPts val="0"/>
              </a:spcBef>
              <a:spcAft>
                <a:spcPts val="800"/>
              </a:spcAft>
              <a:buSzPct val="100000"/>
              <a:buFont typeface="Wingdings" panose="05000000000000000000" charset="0"/>
            </a:pPr>
            <a:r>
              <a:rPr altLang="zh-CN"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spc="16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测试报告管理</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29</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ṣlîḍé"/>
        <p:cNvGrpSpPr/>
        <p:nvPr/>
      </p:nvGrpSpPr>
      <p:grpSpPr>
        <a:xfrm>
          <a:off x="0" y="0"/>
          <a:ext cx="0" cy="0"/>
          <a:chOff x="0" y="0"/>
          <a:chExt cx="0" cy="0"/>
        </a:xfrm>
      </p:grpSpPr>
      <p:sp>
        <p:nvSpPr>
          <p:cNvPr id="5" name="îsľiḓé"/>
          <p:cNvSpPr>
            <a:spLocks noGrp="1"/>
          </p:cNvSpPr>
          <p:nvPr>
            <p:ph type="title"/>
          </p:nvPr>
        </p:nvSpPr>
        <p:spPr/>
        <p:txBody>
          <a:bodyPr>
            <a:normAutofit/>
          </a:bodyPr>
          <a:lstStyle/>
          <a:p>
            <a:r>
              <a:rPr lang="zh-CN" altLang="en-US" sz="3200" dirty="0">
                <a:sym typeface="+mn-ea"/>
              </a:rPr>
              <a:t>项目任务及研发过程</a:t>
            </a:r>
            <a:endParaRPr lang="zh-CN" altLang="en-US" sz="3200" dirty="0"/>
          </a:p>
        </p:txBody>
      </p:sp>
      <p:sp>
        <p:nvSpPr>
          <p:cNvPr id="9" name="ïŝľîḓe"/>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6" name="文本框 1"/>
          <p:cNvSpPr txBox="1"/>
          <p:nvPr>
            <p:custDataLst>
              <p:tags r:id="rId2"/>
            </p:custDataLst>
          </p:nvPr>
        </p:nvSpPr>
        <p:spPr>
          <a:xfrm>
            <a:off x="610240" y="335285"/>
            <a:ext cx="10972876" cy="7620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zh-CN" sz="4000" b="1" spc="240" dirty="0">
                <a:solidFill>
                  <a:schemeClr val="accent1"/>
                </a:solidFill>
                <a:uFillTx/>
                <a:latin typeface="微软雅黑" panose="020B0503020204020204" pitchFamily="34" charset="-122"/>
                <a:ea typeface="微软雅黑" panose="020B0503020204020204" pitchFamily="34" charset="-122"/>
                <a:sym typeface="+mn-ea"/>
              </a:rPr>
              <a:t>提交记录</a:t>
            </a:r>
          </a:p>
        </p:txBody>
      </p:sp>
      <p:pic>
        <p:nvPicPr>
          <p:cNvPr id="7" name="图片 4"/>
          <p:cNvPicPr>
            <a:picLocks noChangeAspect="1"/>
          </p:cNvPicPr>
          <p:nvPr>
            <p:custDataLst>
              <p:tags r:id="rId3"/>
            </p:custDataLst>
          </p:nvPr>
        </p:nvPicPr>
        <p:blipFill rotWithShape="1">
          <a:blip r:embed="rId5"/>
          <a:srcRect/>
          <a:stretch>
            <a:fillRect/>
          </a:stretch>
        </p:blipFill>
        <p:spPr>
          <a:xfrm>
            <a:off x="681081" y="1676413"/>
            <a:ext cx="10829925" cy="4572025"/>
          </a:xfrm>
          <a:custGeom>
            <a:avLst/>
            <a:gdLst/>
            <a:ahLst/>
            <a:cxnLst>
              <a:cxn ang="3">
                <a:pos x="hc" y="t"/>
              </a:cxn>
              <a:cxn ang="cd2">
                <a:pos x="l" y="vc"/>
              </a:cxn>
              <a:cxn ang="cd4">
                <a:pos x="hc" y="b"/>
              </a:cxn>
              <a:cxn ang="0">
                <a:pos x="r" y="vc"/>
              </a:cxn>
            </a:cxnLst>
            <a:rect l="l" t="t" r="r" b="b"/>
            <a:pathLst>
              <a:path w="17280" h="7200">
                <a:moveTo>
                  <a:pt x="0" y="0"/>
                </a:moveTo>
                <a:lnTo>
                  <a:pt x="17280" y="0"/>
                </a:lnTo>
                <a:lnTo>
                  <a:pt x="17280" y="7200"/>
                </a:lnTo>
                <a:lnTo>
                  <a:pt x="0" y="7200"/>
                </a:lnTo>
                <a:lnTo>
                  <a:pt x="0" y="0"/>
                </a:lnTo>
                <a:close/>
              </a:path>
            </a:pathLst>
          </a:custGeom>
          <a:ln w="177800">
            <a:solidFill>
              <a:srgbClr val="FFFFFF"/>
            </a:solidFill>
          </a:ln>
          <a:effectLst>
            <a:outerShdw blurRad="254000" dir="2700000" algn="ctr" rotWithShape="0">
              <a:srgbClr val="000000">
                <a:alpha val="20000"/>
              </a:srgbClr>
            </a:outerShdw>
          </a:effectLst>
        </p:spPr>
      </p:pic>
      <p:sp>
        <p:nvSpPr>
          <p:cNvPr id="3" name="灯片编号占位符 2"/>
          <p:cNvSpPr>
            <a:spLocks noGrp="1"/>
          </p:cNvSpPr>
          <p:nvPr>
            <p:ph type="sldNum" sz="quarter" idx="12"/>
          </p:nvPr>
        </p:nvSpPr>
        <p:spPr/>
        <p:txBody>
          <a:bodyPr/>
          <a:lstStyle/>
          <a:p>
            <a:fld id="{5DD3DB80-B894-403A-B48E-6FDC1A72010E}" type="slidenum">
              <a:rPr lang="zh-CN" altLang="en-US" smtClean="0"/>
              <a:t>30</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矩形 11"/>
          <p:cNvSpPr/>
          <p:nvPr>
            <p:custDataLst>
              <p:tags r:id="rId3"/>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4"/>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5"/>
            </p:custDataLst>
          </p:nvPr>
        </p:nvSpPr>
        <p:spPr>
          <a:xfrm>
            <a:off x="1066800" y="2438400"/>
            <a:ext cx="3048013" cy="762000"/>
          </a:xfrm>
          <a:prstGeom prst="rect">
            <a:avLst/>
          </a:prstGeom>
          <a:noFill/>
        </p:spPr>
        <p:txBody>
          <a:bodyPr wrap="square" lIns="63500" tIns="25400" rIns="63500" bIns="25400" rtlCol="0" anchor="ctr" anchorCtr="0">
            <a:normAutofit/>
          </a:bodyPr>
          <a:lstStyle/>
          <a:p>
            <a:pPr marL="0" indent="0" algn="r">
              <a:lnSpc>
                <a:spcPct val="100000"/>
              </a:lnSpc>
              <a:spcBef>
                <a:spcPts val="0"/>
              </a:spcBef>
              <a:spcAft>
                <a:spcPts val="0"/>
              </a:spcAft>
              <a:buSzPct val="100000"/>
              <a:buNone/>
            </a:pPr>
            <a:r>
              <a:rPr lang="zh-CN" altLang="en-US" sz="4000" b="1" spc="240">
                <a:solidFill>
                  <a:schemeClr val="lt1"/>
                </a:solidFill>
                <a:uFillTx/>
                <a:latin typeface="微软雅黑" panose="020B0503020204020204" pitchFamily="34" charset="-122"/>
                <a:ea typeface="微软雅黑" panose="020B0503020204020204" pitchFamily="34" charset="-122"/>
              </a:rPr>
              <a:t>相关文档</a:t>
            </a:r>
          </a:p>
        </p:txBody>
      </p:sp>
      <p:graphicFrame>
        <p:nvGraphicFramePr>
          <p:cNvPr id="5" name="表格 5"/>
          <p:cNvGraphicFramePr/>
          <p:nvPr>
            <p:custDataLst>
              <p:tags r:id="rId6"/>
            </p:custDataLst>
            <p:extLst>
              <p:ext uri="{D42A27DB-BD31-4B8C-83A1-F6EECF244321}">
                <p14:modId xmlns:p14="http://schemas.microsoft.com/office/powerpoint/2010/main" val="3253097468"/>
              </p:ext>
            </p:extLst>
          </p:nvPr>
        </p:nvGraphicFramePr>
        <p:xfrm>
          <a:off x="6096000" y="1418678"/>
          <a:ext cx="3625850" cy="4020644"/>
        </p:xfrm>
        <a:graphic>
          <a:graphicData uri="http://schemas.openxmlformats.org/drawingml/2006/table">
            <a:tbl>
              <a:tblPr firstRow="1" bandRow="1">
                <a:tableStyleId>{5C22544A-7EE6-4342-B048-85BDC9FD1C3A}</a:tableStyleId>
              </a:tblPr>
              <a:tblGrid>
                <a:gridCol w="2284095">
                  <a:extLst>
                    <a:ext uri="{9D8B030D-6E8A-4147-A177-3AD203B41FA5}">
                      <a16:colId xmlns:a16="http://schemas.microsoft.com/office/drawing/2014/main" val="20000"/>
                    </a:ext>
                  </a:extLst>
                </a:gridCol>
                <a:gridCol w="1341755">
                  <a:extLst>
                    <a:ext uri="{9D8B030D-6E8A-4147-A177-3AD203B41FA5}">
                      <a16:colId xmlns:a16="http://schemas.microsoft.com/office/drawing/2014/main" val="20001"/>
                    </a:ext>
                  </a:extLst>
                </a:gridCol>
              </a:tblGrid>
              <a:tr h="431800">
                <a:tc>
                  <a:txBody>
                    <a:bodyPr/>
                    <a:lstStyle/>
                    <a:p>
                      <a:pPr algn="ctr">
                        <a:lnSpc>
                          <a:spcPct val="120000"/>
                        </a:lnSpc>
                        <a:spcBef>
                          <a:spcPts val="0"/>
                        </a:spcBef>
                        <a:spcAft>
                          <a:spcPts val="0"/>
                        </a:spcAft>
                        <a:buNone/>
                      </a:pPr>
                      <a:r>
                        <a:rPr lang="zh-CN" altLang="en-US" sz="1600" spc="120" dirty="0">
                          <a:latin typeface="微软雅黑" panose="020B0503020204020204" pitchFamily="34" charset="-122"/>
                          <a:cs typeface="微软雅黑" panose="020B0503020204020204" pitchFamily="34" charset="-122"/>
                        </a:rPr>
                        <a:t>文档</a:t>
                      </a:r>
                    </a:p>
                  </a:txBody>
                  <a:tcPr marL="177800" marR="177800" marT="66675" marB="66675" anchor="ctr"/>
                </a:tc>
                <a:tc>
                  <a:txBody>
                    <a:bodyPr/>
                    <a:lstStyle/>
                    <a:p>
                      <a:pPr algn="ctr">
                        <a:lnSpc>
                          <a:spcPct val="120000"/>
                        </a:lnSpc>
                        <a:spcBef>
                          <a:spcPts val="0"/>
                        </a:spcBef>
                        <a:spcAft>
                          <a:spcPts val="0"/>
                        </a:spcAft>
                        <a:buNone/>
                      </a:pPr>
                      <a:r>
                        <a:rPr lang="zh-CN" altLang="en-US" sz="1600" spc="120">
                          <a:latin typeface="微软雅黑" panose="020B0503020204020204" pitchFamily="34" charset="-122"/>
                        </a:rPr>
                        <a:t>页数</a:t>
                      </a:r>
                    </a:p>
                  </a:txBody>
                  <a:tcPr marL="177800" marR="177800" marT="66675" marB="66675" anchor="ctr"/>
                </a:tc>
                <a:extLst>
                  <a:ext uri="{0D108BD9-81ED-4DB2-BD59-A6C34878D82A}">
                    <a16:rowId xmlns:a16="http://schemas.microsoft.com/office/drawing/2014/main" val="10000"/>
                  </a:ext>
                </a:extLst>
              </a:tr>
              <a:tr h="394335">
                <a:tc>
                  <a:txBody>
                    <a:bodyPr/>
                    <a:lstStyle/>
                    <a:p>
                      <a:pPr algn="ctr">
                        <a:lnSpc>
                          <a:spcPct val="120000"/>
                        </a:lnSpc>
                        <a:spcBef>
                          <a:spcPts val="0"/>
                        </a:spcBef>
                        <a:spcAft>
                          <a:spcPts val="0"/>
                        </a:spcAft>
                        <a:buNone/>
                      </a:pPr>
                      <a:r>
                        <a:rPr lang="zh-CN" altLang="en-US" sz="1400" spc="120" dirty="0">
                          <a:latin typeface="微软雅黑" panose="020B0503020204020204" pitchFamily="34" charset="-122"/>
                        </a:rPr>
                        <a:t>需求规格说明书</a:t>
                      </a:r>
                    </a:p>
                  </a:txBody>
                  <a:tcPr marL="177800" marR="177800" marT="66675" marB="66675" anchor="ctr"/>
                </a:tc>
                <a:tc>
                  <a:txBody>
                    <a:bodyPr/>
                    <a:lstStyle/>
                    <a:p>
                      <a:pPr algn="ctr">
                        <a:lnSpc>
                          <a:spcPct val="120000"/>
                        </a:lnSpc>
                        <a:spcBef>
                          <a:spcPts val="0"/>
                        </a:spcBef>
                        <a:spcAft>
                          <a:spcPts val="0"/>
                        </a:spcAft>
                        <a:buNone/>
                      </a:pPr>
                      <a:r>
                        <a:rPr lang="en-US" altLang="zh-CN" sz="1400" spc="120" dirty="0">
                          <a:latin typeface="微软雅黑" panose="020B0503020204020204" pitchFamily="34" charset="-122"/>
                          <a:cs typeface="微软雅黑" panose="020B0503020204020204" pitchFamily="34" charset="-122"/>
                        </a:rPr>
                        <a:t>41</a:t>
                      </a:r>
                    </a:p>
                  </a:txBody>
                  <a:tcPr marL="177800" marR="177800" marT="66675" marB="66675" anchor="ctr"/>
                </a:tc>
                <a:extLst>
                  <a:ext uri="{0D108BD9-81ED-4DB2-BD59-A6C34878D82A}">
                    <a16:rowId xmlns:a16="http://schemas.microsoft.com/office/drawing/2014/main" val="10001"/>
                  </a:ext>
                </a:extLst>
              </a:tr>
              <a:tr h="394970">
                <a:tc>
                  <a:txBody>
                    <a:bodyPr/>
                    <a:lstStyle/>
                    <a:p>
                      <a:pPr algn="ctr">
                        <a:lnSpc>
                          <a:spcPct val="120000"/>
                        </a:lnSpc>
                        <a:spcBef>
                          <a:spcPts val="0"/>
                        </a:spcBef>
                        <a:spcAft>
                          <a:spcPts val="0"/>
                        </a:spcAft>
                        <a:buNone/>
                      </a:pPr>
                      <a:r>
                        <a:rPr lang="zh-CN" altLang="en-US" sz="1400" spc="120" dirty="0">
                          <a:latin typeface="微软雅黑" panose="020B0503020204020204" pitchFamily="34" charset="-122"/>
                        </a:rPr>
                        <a:t>设计说明书</a:t>
                      </a:r>
                    </a:p>
                  </a:txBody>
                  <a:tcPr marL="177800" marR="177800" marT="66675" marB="66675" anchor="ctr"/>
                </a:tc>
                <a:tc>
                  <a:txBody>
                    <a:bodyPr/>
                    <a:lstStyle/>
                    <a:p>
                      <a:pPr algn="ctr">
                        <a:lnSpc>
                          <a:spcPct val="120000"/>
                        </a:lnSpc>
                        <a:spcBef>
                          <a:spcPts val="0"/>
                        </a:spcBef>
                        <a:spcAft>
                          <a:spcPts val="0"/>
                        </a:spcAft>
                        <a:buNone/>
                      </a:pPr>
                      <a:r>
                        <a:rPr lang="en-US" altLang="zh-CN" sz="1400" spc="120" dirty="0">
                          <a:latin typeface="微软雅黑" panose="020B0503020204020204" pitchFamily="34" charset="-122"/>
                          <a:cs typeface="微软雅黑" panose="020B0503020204020204" pitchFamily="34" charset="-122"/>
                        </a:rPr>
                        <a:t>54</a:t>
                      </a:r>
                    </a:p>
                  </a:txBody>
                  <a:tcPr marL="177800" marR="177800" marT="66675" marB="66675" anchor="ctr"/>
                </a:tc>
                <a:extLst>
                  <a:ext uri="{0D108BD9-81ED-4DB2-BD59-A6C34878D82A}">
                    <a16:rowId xmlns:a16="http://schemas.microsoft.com/office/drawing/2014/main" val="10002"/>
                  </a:ext>
                </a:extLst>
              </a:tr>
              <a:tr h="394970">
                <a:tc>
                  <a:txBody>
                    <a:bodyPr/>
                    <a:lstStyle/>
                    <a:p>
                      <a:pPr algn="ctr">
                        <a:lnSpc>
                          <a:spcPct val="120000"/>
                        </a:lnSpc>
                        <a:spcBef>
                          <a:spcPts val="0"/>
                        </a:spcBef>
                        <a:spcAft>
                          <a:spcPts val="0"/>
                        </a:spcAft>
                        <a:buNone/>
                      </a:pPr>
                      <a:r>
                        <a:rPr lang="zh-CN" altLang="en-US" sz="1400" spc="120" dirty="0">
                          <a:latin typeface="微软雅黑" panose="020B0503020204020204" pitchFamily="34" charset="-122"/>
                        </a:rPr>
                        <a:t>数据库文档</a:t>
                      </a:r>
                    </a:p>
                  </a:txBody>
                  <a:tcPr marL="177800" marR="177800" marT="66675" marB="66675" anchor="ctr"/>
                </a:tc>
                <a:tc>
                  <a:txBody>
                    <a:bodyPr/>
                    <a:lstStyle/>
                    <a:p>
                      <a:pPr algn="ctr">
                        <a:lnSpc>
                          <a:spcPct val="120000"/>
                        </a:lnSpc>
                        <a:spcBef>
                          <a:spcPts val="0"/>
                        </a:spcBef>
                        <a:spcAft>
                          <a:spcPts val="0"/>
                        </a:spcAft>
                        <a:buNone/>
                      </a:pPr>
                      <a:r>
                        <a:rPr lang="en-US" altLang="zh-CN" sz="1400" spc="120" dirty="0">
                          <a:latin typeface="微软雅黑" panose="020B0503020204020204" pitchFamily="34" charset="-122"/>
                          <a:cs typeface="微软雅黑" panose="020B0503020204020204" pitchFamily="34" charset="-122"/>
                        </a:rPr>
                        <a:t>42</a:t>
                      </a:r>
                      <a:endParaRPr lang="zh-CN" altLang="en-US" sz="1400" spc="120" dirty="0">
                        <a:latin typeface="微软雅黑" panose="020B0503020204020204" pitchFamily="34" charset="-122"/>
                        <a:cs typeface="微软雅黑" panose="020B0503020204020204" pitchFamily="34" charset="-122"/>
                      </a:endParaRPr>
                    </a:p>
                  </a:txBody>
                  <a:tcPr marL="177800" marR="177800" marT="66675" marB="66675" anchor="ctr"/>
                </a:tc>
                <a:extLst>
                  <a:ext uri="{0D108BD9-81ED-4DB2-BD59-A6C34878D82A}">
                    <a16:rowId xmlns:a16="http://schemas.microsoft.com/office/drawing/2014/main" val="10003"/>
                  </a:ext>
                </a:extLst>
              </a:tr>
              <a:tr h="430354">
                <a:tc>
                  <a:txBody>
                    <a:bodyPr/>
                    <a:lstStyle/>
                    <a:p>
                      <a:pPr algn="ctr">
                        <a:lnSpc>
                          <a:spcPct val="120000"/>
                        </a:lnSpc>
                        <a:spcBef>
                          <a:spcPts val="0"/>
                        </a:spcBef>
                        <a:spcAft>
                          <a:spcPts val="0"/>
                        </a:spcAft>
                        <a:buNone/>
                      </a:pPr>
                      <a:r>
                        <a:rPr lang="zh-CN" altLang="en-US" sz="1400" spc="120" dirty="0">
                          <a:latin typeface="微软雅黑" panose="020B0503020204020204" pitchFamily="34" charset="-122"/>
                        </a:rPr>
                        <a:t>项目研发报告</a:t>
                      </a:r>
                    </a:p>
                  </a:txBody>
                  <a:tcPr marL="177800" marR="177800" marT="66675" marB="66675" anchor="ctr"/>
                </a:tc>
                <a:tc>
                  <a:txBody>
                    <a:bodyPr/>
                    <a:lstStyle/>
                    <a:p>
                      <a:pPr algn="ctr">
                        <a:lnSpc>
                          <a:spcPct val="120000"/>
                        </a:lnSpc>
                        <a:spcBef>
                          <a:spcPts val="0"/>
                        </a:spcBef>
                        <a:spcAft>
                          <a:spcPts val="0"/>
                        </a:spcAft>
                        <a:buNone/>
                      </a:pPr>
                      <a:r>
                        <a:rPr lang="en-US" altLang="zh-CN" sz="1400" spc="120" dirty="0">
                          <a:latin typeface="微软雅黑" panose="020B0503020204020204" pitchFamily="34" charset="-122"/>
                          <a:cs typeface="微软雅黑" panose="020B0503020204020204" pitchFamily="34" charset="-122"/>
                        </a:rPr>
                        <a:t>8</a:t>
                      </a:r>
                    </a:p>
                  </a:txBody>
                  <a:tcPr marL="177800" marR="177800" marT="66675" marB="66675" anchor="ctr"/>
                </a:tc>
                <a:extLst>
                  <a:ext uri="{0D108BD9-81ED-4DB2-BD59-A6C34878D82A}">
                    <a16:rowId xmlns:a16="http://schemas.microsoft.com/office/drawing/2014/main" val="10004"/>
                  </a:ext>
                </a:extLst>
              </a:tr>
              <a:tr h="394335">
                <a:tc>
                  <a:txBody>
                    <a:bodyPr/>
                    <a:lstStyle/>
                    <a:p>
                      <a:pPr algn="ctr">
                        <a:lnSpc>
                          <a:spcPct val="120000"/>
                        </a:lnSpc>
                        <a:spcBef>
                          <a:spcPts val="0"/>
                        </a:spcBef>
                        <a:spcAft>
                          <a:spcPts val="0"/>
                        </a:spcAft>
                        <a:buNone/>
                      </a:pPr>
                      <a:r>
                        <a:rPr lang="zh-CN" altLang="en-US" sz="1400" spc="120" dirty="0">
                          <a:latin typeface="微软雅黑" panose="020B0503020204020204" pitchFamily="34" charset="-122"/>
                        </a:rPr>
                        <a:t>工作日志</a:t>
                      </a:r>
                    </a:p>
                  </a:txBody>
                  <a:tcPr marL="177800" marR="177800" marT="66675" marB="66675" anchor="ctr"/>
                </a:tc>
                <a:tc>
                  <a:txBody>
                    <a:bodyPr/>
                    <a:lstStyle/>
                    <a:p>
                      <a:pPr algn="ctr">
                        <a:lnSpc>
                          <a:spcPct val="120000"/>
                        </a:lnSpc>
                        <a:spcBef>
                          <a:spcPts val="0"/>
                        </a:spcBef>
                        <a:spcAft>
                          <a:spcPts val="0"/>
                        </a:spcAft>
                        <a:buNone/>
                      </a:pPr>
                      <a:r>
                        <a:rPr lang="en-US" altLang="zh-CN" sz="1400" spc="120" dirty="0">
                          <a:latin typeface="微软雅黑" panose="020B0503020204020204" pitchFamily="34" charset="-122"/>
                          <a:cs typeface="微软雅黑" panose="020B0503020204020204" pitchFamily="34" charset="-122"/>
                        </a:rPr>
                        <a:t>-</a:t>
                      </a:r>
                      <a:endParaRPr lang="zh-CN" altLang="en-US" sz="1400" spc="120" dirty="0">
                        <a:latin typeface="微软雅黑" panose="020B0503020204020204" pitchFamily="34" charset="-122"/>
                        <a:cs typeface="微软雅黑" panose="020B0503020204020204" pitchFamily="34" charset="-122"/>
                      </a:endParaRPr>
                    </a:p>
                  </a:txBody>
                  <a:tcPr marL="177800" marR="177800" marT="66675" marB="66675" anchor="ctr"/>
                </a:tc>
                <a:extLst>
                  <a:ext uri="{0D108BD9-81ED-4DB2-BD59-A6C34878D82A}">
                    <a16:rowId xmlns:a16="http://schemas.microsoft.com/office/drawing/2014/main" val="10005"/>
                  </a:ext>
                </a:extLst>
              </a:tr>
              <a:tr h="394970">
                <a:tc>
                  <a:txBody>
                    <a:bodyPr/>
                    <a:lstStyle/>
                    <a:p>
                      <a:pPr algn="ctr">
                        <a:lnSpc>
                          <a:spcPct val="120000"/>
                        </a:lnSpc>
                        <a:spcBef>
                          <a:spcPts val="0"/>
                        </a:spcBef>
                        <a:spcAft>
                          <a:spcPts val="0"/>
                        </a:spcAft>
                        <a:buNone/>
                      </a:pPr>
                      <a:r>
                        <a:rPr lang="zh-CN" altLang="en-US" sz="1400" spc="120" dirty="0">
                          <a:latin typeface="微软雅黑" panose="020B0503020204020204" pitchFamily="34" charset="-122"/>
                        </a:rPr>
                        <a:t>测试报告</a:t>
                      </a:r>
                    </a:p>
                  </a:txBody>
                  <a:tcPr marL="177800" marR="177800" marT="66675" marB="66675" anchor="ctr"/>
                </a:tc>
                <a:tc>
                  <a:txBody>
                    <a:bodyPr/>
                    <a:lstStyle/>
                    <a:p>
                      <a:pPr algn="ctr">
                        <a:lnSpc>
                          <a:spcPct val="120000"/>
                        </a:lnSpc>
                        <a:spcBef>
                          <a:spcPts val="0"/>
                        </a:spcBef>
                        <a:spcAft>
                          <a:spcPts val="0"/>
                        </a:spcAft>
                        <a:buNone/>
                      </a:pPr>
                      <a:r>
                        <a:rPr lang="en-US" altLang="zh-CN" sz="1400" spc="120" dirty="0">
                          <a:latin typeface="微软雅黑" panose="020B0503020204020204" pitchFamily="34" charset="-122"/>
                          <a:cs typeface="微软雅黑" panose="020B0503020204020204" pitchFamily="34" charset="-122"/>
                        </a:rPr>
                        <a:t>47</a:t>
                      </a:r>
                    </a:p>
                  </a:txBody>
                  <a:tcPr marL="177800" marR="177800" marT="66675" marB="66675" anchor="ctr"/>
                </a:tc>
                <a:extLst>
                  <a:ext uri="{0D108BD9-81ED-4DB2-BD59-A6C34878D82A}">
                    <a16:rowId xmlns:a16="http://schemas.microsoft.com/office/drawing/2014/main" val="10006"/>
                  </a:ext>
                </a:extLst>
              </a:tr>
              <a:tr h="394970">
                <a:tc>
                  <a:txBody>
                    <a:bodyPr/>
                    <a:lstStyle/>
                    <a:p>
                      <a:pPr algn="ctr">
                        <a:lnSpc>
                          <a:spcPct val="120000"/>
                        </a:lnSpc>
                        <a:spcBef>
                          <a:spcPts val="0"/>
                        </a:spcBef>
                        <a:spcAft>
                          <a:spcPts val="0"/>
                        </a:spcAft>
                        <a:buNone/>
                      </a:pPr>
                      <a:r>
                        <a:rPr lang="zh-CN" altLang="en-US" sz="1400" spc="120" dirty="0">
                          <a:latin typeface="微软雅黑" panose="020B0503020204020204" pitchFamily="34" charset="-122"/>
                        </a:rPr>
                        <a:t>安装文档</a:t>
                      </a:r>
                    </a:p>
                  </a:txBody>
                  <a:tcPr marL="177800" marR="177800" marT="66675" marB="66675" anchor="ctr"/>
                </a:tc>
                <a:tc>
                  <a:txBody>
                    <a:bodyPr/>
                    <a:lstStyle/>
                    <a:p>
                      <a:pPr algn="ctr">
                        <a:lnSpc>
                          <a:spcPct val="120000"/>
                        </a:lnSpc>
                        <a:spcBef>
                          <a:spcPts val="0"/>
                        </a:spcBef>
                        <a:spcAft>
                          <a:spcPts val="0"/>
                        </a:spcAft>
                        <a:buNone/>
                      </a:pPr>
                      <a:r>
                        <a:rPr lang="en-US" altLang="zh-CN" sz="1400" spc="120" dirty="0">
                          <a:latin typeface="微软雅黑" panose="020B0503020204020204" pitchFamily="34" charset="-122"/>
                          <a:cs typeface="微软雅黑" panose="020B0503020204020204" pitchFamily="34" charset="-122"/>
                        </a:rPr>
                        <a:t>4</a:t>
                      </a:r>
                    </a:p>
                  </a:txBody>
                  <a:tcPr marL="177800" marR="177800" marT="66675" marB="66675" anchor="ctr"/>
                </a:tc>
                <a:extLst>
                  <a:ext uri="{0D108BD9-81ED-4DB2-BD59-A6C34878D82A}">
                    <a16:rowId xmlns:a16="http://schemas.microsoft.com/office/drawing/2014/main" val="10007"/>
                  </a:ext>
                </a:extLst>
              </a:tr>
              <a:tr h="394970">
                <a:tc>
                  <a:txBody>
                    <a:bodyPr/>
                    <a:lstStyle/>
                    <a:p>
                      <a:pPr algn="ctr">
                        <a:lnSpc>
                          <a:spcPct val="120000"/>
                        </a:lnSpc>
                        <a:spcBef>
                          <a:spcPts val="0"/>
                        </a:spcBef>
                        <a:spcAft>
                          <a:spcPts val="0"/>
                        </a:spcAft>
                        <a:buNone/>
                      </a:pPr>
                      <a:r>
                        <a:rPr lang="zh-CN" altLang="en-US" sz="1400" spc="120" dirty="0">
                          <a:latin typeface="微软雅黑" panose="020B0503020204020204" pitchFamily="34" charset="-122"/>
                        </a:rPr>
                        <a:t>接口说明文档</a:t>
                      </a:r>
                    </a:p>
                  </a:txBody>
                  <a:tcPr marL="177800" marR="177800" marT="66675" marB="66675" anchor="ctr"/>
                </a:tc>
                <a:tc>
                  <a:txBody>
                    <a:bodyPr/>
                    <a:lstStyle/>
                    <a:p>
                      <a:pPr algn="ctr">
                        <a:lnSpc>
                          <a:spcPct val="120000"/>
                        </a:lnSpc>
                        <a:spcBef>
                          <a:spcPts val="0"/>
                        </a:spcBef>
                        <a:spcAft>
                          <a:spcPts val="0"/>
                        </a:spcAft>
                        <a:buNone/>
                      </a:pPr>
                      <a:r>
                        <a:rPr lang="en-US" altLang="zh-CN" sz="1400" spc="120" dirty="0">
                          <a:latin typeface="微软雅黑" panose="020B0503020204020204" pitchFamily="34" charset="-122"/>
                          <a:cs typeface="微软雅黑" panose="020B0503020204020204" pitchFamily="34" charset="-122"/>
                        </a:rPr>
                        <a:t>-</a:t>
                      </a:r>
                    </a:p>
                  </a:txBody>
                  <a:tcPr marL="177800" marR="177800" marT="66675" marB="66675" anchor="ctr"/>
                </a:tc>
                <a:extLst>
                  <a:ext uri="{0D108BD9-81ED-4DB2-BD59-A6C34878D82A}">
                    <a16:rowId xmlns:a16="http://schemas.microsoft.com/office/drawing/2014/main" val="3112573804"/>
                  </a:ext>
                </a:extLst>
              </a:tr>
              <a:tr h="394970">
                <a:tc>
                  <a:txBody>
                    <a:bodyPr/>
                    <a:lstStyle/>
                    <a:p>
                      <a:pPr algn="ctr">
                        <a:lnSpc>
                          <a:spcPct val="120000"/>
                        </a:lnSpc>
                        <a:spcBef>
                          <a:spcPts val="0"/>
                        </a:spcBef>
                        <a:spcAft>
                          <a:spcPts val="0"/>
                        </a:spcAft>
                        <a:buNone/>
                      </a:pPr>
                      <a:r>
                        <a:rPr lang="zh-CN" altLang="en-US" sz="1400" spc="120" dirty="0">
                          <a:latin typeface="微软雅黑" panose="020B0503020204020204" pitchFamily="34" charset="-122"/>
                        </a:rPr>
                        <a:t>代码说明文档</a:t>
                      </a:r>
                    </a:p>
                  </a:txBody>
                  <a:tcPr marL="177800" marR="177800" marT="66675" marB="66675" anchor="ctr"/>
                </a:tc>
                <a:tc>
                  <a:txBody>
                    <a:bodyPr/>
                    <a:lstStyle/>
                    <a:p>
                      <a:pPr algn="ctr">
                        <a:lnSpc>
                          <a:spcPct val="120000"/>
                        </a:lnSpc>
                        <a:spcBef>
                          <a:spcPts val="0"/>
                        </a:spcBef>
                        <a:spcAft>
                          <a:spcPts val="0"/>
                        </a:spcAft>
                        <a:buNone/>
                      </a:pPr>
                      <a:r>
                        <a:rPr lang="en-US" altLang="zh-CN" sz="1400" spc="120" dirty="0">
                          <a:latin typeface="微软雅黑" panose="020B0503020204020204" pitchFamily="34" charset="-122"/>
                          <a:cs typeface="微软雅黑" panose="020B0503020204020204" pitchFamily="34" charset="-122"/>
                        </a:rPr>
                        <a:t>-</a:t>
                      </a:r>
                    </a:p>
                  </a:txBody>
                  <a:tcPr marL="177800" marR="177800" marT="66675" marB="66675" anchor="ctr"/>
                </a:tc>
                <a:extLst>
                  <a:ext uri="{0D108BD9-81ED-4DB2-BD59-A6C34878D82A}">
                    <a16:rowId xmlns:a16="http://schemas.microsoft.com/office/drawing/2014/main" val="2225914923"/>
                  </a:ext>
                </a:extLst>
              </a:tr>
            </a:tbl>
          </a:graphicData>
        </a:graphic>
      </p:graphicFrame>
      <p:sp>
        <p:nvSpPr>
          <p:cNvPr id="4" name="灯片编号占位符 3"/>
          <p:cNvSpPr>
            <a:spLocks noGrp="1"/>
          </p:cNvSpPr>
          <p:nvPr>
            <p:ph type="sldNum" sz="quarter" idx="12"/>
          </p:nvPr>
        </p:nvSpPr>
        <p:spPr/>
        <p:txBody>
          <a:bodyPr/>
          <a:lstStyle/>
          <a:p>
            <a:fld id="{5DD3DB80-B894-403A-B48E-6FDC1A72010E}" type="slidenum">
              <a:rPr lang="zh-CN" altLang="en-US" smtClean="0"/>
              <a:t>31</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iṧ1îḑé"/>
        <p:cNvGrpSpPr/>
        <p:nvPr/>
      </p:nvGrpSpPr>
      <p:grpSpPr>
        <a:xfrm>
          <a:off x="0" y="0"/>
          <a:ext cx="0" cy="0"/>
          <a:chOff x="0" y="0"/>
          <a:chExt cx="0" cy="0"/>
        </a:xfrm>
      </p:grpSpPr>
      <p:graphicFrame>
        <p:nvGraphicFramePr>
          <p:cNvPr id="3" name="ïṩḻiḓé"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2" name="think-cell Slide" r:id="rId5" imgW="9525" imgH="9525" progId="TCLayout.ActiveDocument.1">
                  <p:embed/>
                </p:oleObj>
              </mc:Choice>
              <mc:Fallback>
                <p:oleObj name="think-cell Slide" r:id="rId5" imgW="9525" imgH="9525" progId="TCLayout.ActiveDocument.1">
                  <p:embed/>
                  <p:pic>
                    <p:nvPicPr>
                      <p:cNvPr id="0" name="í$ļiḋe"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îşlîḍe"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îṡ1íḍê"/>
          <p:cNvSpPr>
            <a:spLocks noGrp="1"/>
          </p:cNvSpPr>
          <p:nvPr>
            <p:ph type="ctrTitle"/>
          </p:nvPr>
        </p:nvSpPr>
        <p:spPr/>
        <p:txBody>
          <a:bodyPr/>
          <a:lstStyle/>
          <a:p>
            <a:r>
              <a:rPr lang="zh-CN" altLang="zh-CN" dirty="0">
                <a:sym typeface="+mn-ea"/>
              </a:rPr>
              <a:t>会议日志</a:t>
            </a:r>
          </a:p>
        </p:txBody>
      </p:sp>
      <p:sp>
        <p:nvSpPr>
          <p:cNvPr id="8" name="ïŝľîḓe"/>
          <p:cNvSpPr txBox="1"/>
          <p:nvPr/>
        </p:nvSpPr>
        <p:spPr>
          <a:xfrm>
            <a:off x="1428307" y="3104594"/>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1"/>
                </a:solidFill>
                <a:latin typeface="Impact" panose="020B0806030902050204" pitchFamily="34" charset="0"/>
                <a:cs typeface="Arial" panose="020B0604020202020204" pitchFamily="34" charset="0"/>
              </a:rPr>
              <a:t>/06</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2"/>
            </p:custDataLst>
          </p:nvPr>
        </p:nvSpPr>
        <p:spPr>
          <a:xfrm>
            <a:off x="914362" y="221620"/>
            <a:ext cx="10363276" cy="762000"/>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日志记录</a:t>
            </a:r>
          </a:p>
        </p:txBody>
      </p:sp>
      <p:pic>
        <p:nvPicPr>
          <p:cNvPr id="6" name="图片 3"/>
          <p:cNvPicPr>
            <a:picLocks noChangeAspect="1"/>
          </p:cNvPicPr>
          <p:nvPr>
            <p:custDataLst>
              <p:tags r:id="rId3"/>
            </p:custDataLst>
          </p:nvPr>
        </p:nvPicPr>
        <p:blipFill rotWithShape="1">
          <a:blip r:embed="rId6"/>
          <a:srcRect/>
          <a:stretch>
            <a:fillRect/>
          </a:stretch>
        </p:blipFill>
        <p:spPr>
          <a:xfrm>
            <a:off x="1454144" y="1667898"/>
            <a:ext cx="2660650" cy="4580610"/>
          </a:xfrm>
          <a:custGeom>
            <a:avLst/>
            <a:gdLst/>
            <a:ahLst/>
            <a:cxnLst>
              <a:cxn ang="3">
                <a:pos x="hc" y="t"/>
              </a:cxn>
              <a:cxn ang="cd2">
                <a:pos x="l" y="vc"/>
              </a:cxn>
              <a:cxn ang="cd4">
                <a:pos x="hc" y="b"/>
              </a:cxn>
              <a:cxn ang="0">
                <a:pos x="r" y="vc"/>
              </a:cxn>
            </a:cxnLst>
            <a:rect l="l" t="t" r="r" b="b"/>
            <a:pathLst>
              <a:path w="7920" h="6720">
                <a:moveTo>
                  <a:pt x="0" y="0"/>
                </a:moveTo>
                <a:lnTo>
                  <a:pt x="7920" y="0"/>
                </a:lnTo>
                <a:lnTo>
                  <a:pt x="7920" y="6720"/>
                </a:lnTo>
                <a:lnTo>
                  <a:pt x="0" y="6720"/>
                </a:lnTo>
                <a:lnTo>
                  <a:pt x="0" y="0"/>
                </a:lnTo>
                <a:close/>
              </a:path>
            </a:pathLst>
          </a:custGeom>
        </p:spPr>
      </p:pic>
      <p:pic>
        <p:nvPicPr>
          <p:cNvPr id="8" name="图片 6"/>
          <p:cNvPicPr>
            <a:picLocks noChangeAspect="1"/>
          </p:cNvPicPr>
          <p:nvPr>
            <p:custDataLst>
              <p:tags r:id="rId4"/>
            </p:custDataLst>
          </p:nvPr>
        </p:nvPicPr>
        <p:blipFill rotWithShape="1">
          <a:blip r:embed="rId7"/>
          <a:srcRect/>
          <a:stretch>
            <a:fillRect/>
          </a:stretch>
        </p:blipFill>
        <p:spPr>
          <a:xfrm>
            <a:off x="4419606" y="1667898"/>
            <a:ext cx="5865495" cy="4580610"/>
          </a:xfrm>
          <a:custGeom>
            <a:avLst/>
            <a:gdLst/>
            <a:ahLst/>
            <a:cxnLst>
              <a:cxn ang="3">
                <a:pos x="hc" y="t"/>
              </a:cxn>
              <a:cxn ang="cd2">
                <a:pos x="l" y="vc"/>
              </a:cxn>
              <a:cxn ang="cd4">
                <a:pos x="hc" y="b"/>
              </a:cxn>
              <a:cxn ang="0">
                <a:pos x="r" y="vc"/>
              </a:cxn>
            </a:cxnLst>
            <a:rect l="l" t="t" r="r" b="b"/>
            <a:pathLst>
              <a:path w="7920" h="6720">
                <a:moveTo>
                  <a:pt x="0" y="0"/>
                </a:moveTo>
                <a:lnTo>
                  <a:pt x="7920" y="0"/>
                </a:lnTo>
                <a:lnTo>
                  <a:pt x="7920" y="6720"/>
                </a:lnTo>
                <a:lnTo>
                  <a:pt x="0" y="6720"/>
                </a:lnTo>
                <a:lnTo>
                  <a:pt x="0" y="0"/>
                </a:lnTo>
                <a:close/>
              </a:path>
            </a:pathLst>
          </a:custGeom>
        </p:spPr>
      </p:pic>
      <p:sp>
        <p:nvSpPr>
          <p:cNvPr id="4" name="灯片编号占位符 3"/>
          <p:cNvSpPr>
            <a:spLocks noGrp="1"/>
          </p:cNvSpPr>
          <p:nvPr>
            <p:ph type="sldNum" sz="quarter" idx="12"/>
          </p:nvPr>
        </p:nvSpPr>
        <p:spPr/>
        <p:txBody>
          <a:bodyPr/>
          <a:lstStyle/>
          <a:p>
            <a:fld id="{5DD3DB80-B894-403A-B48E-6FDC1A72010E}" type="slidenum">
              <a:rPr lang="zh-CN" altLang="en-US" smtClean="0"/>
              <a:t>33</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iṧ1îḑé"/>
        <p:cNvGrpSpPr/>
        <p:nvPr/>
      </p:nvGrpSpPr>
      <p:grpSpPr>
        <a:xfrm>
          <a:off x="0" y="0"/>
          <a:ext cx="0" cy="0"/>
          <a:chOff x="0" y="0"/>
          <a:chExt cx="0" cy="0"/>
        </a:xfrm>
      </p:grpSpPr>
      <p:graphicFrame>
        <p:nvGraphicFramePr>
          <p:cNvPr id="3" name="ïṩḻiḓé"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6" name="think-cell Slide" r:id="rId4" imgW="9525" imgH="9525" progId="TCLayout.ActiveDocument.1">
                  <p:embed/>
                </p:oleObj>
              </mc:Choice>
              <mc:Fallback>
                <p:oleObj name="think-cell Slide" r:id="rId4" imgW="9525" imgH="9525" progId="TCLayout.ActiveDocument.1">
                  <p:embed/>
                  <p:pic>
                    <p:nvPicPr>
                      <p:cNvPr id="0" name="ïṩḻiḓé"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îşlîḍe"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îṡ1íḍê"/>
          <p:cNvSpPr>
            <a:spLocks noGrp="1"/>
          </p:cNvSpPr>
          <p:nvPr>
            <p:ph type="ctrTitle"/>
          </p:nvPr>
        </p:nvSpPr>
        <p:spPr/>
        <p:txBody>
          <a:bodyPr/>
          <a:lstStyle/>
          <a:p>
            <a:r>
              <a:rPr lang="en-US" altLang="zh-CN"/>
              <a:t>Thanks</a:t>
            </a:r>
            <a:br>
              <a:rPr lang="en-US" altLang="zh-CN"/>
            </a:br>
            <a:endParaRPr lang="zh-CN" altLang="en-US" dirty="0"/>
          </a:p>
        </p:txBody>
      </p:sp>
    </p:spTree>
    <p:custDataLst>
      <p:tags r:id="rId2"/>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3" name="文本框 2"/>
          <p:cNvSpPr txBox="1"/>
          <p:nvPr>
            <p:custDataLst>
              <p:tags r:id="rId2"/>
            </p:custDataLst>
          </p:nvPr>
        </p:nvSpPr>
        <p:spPr>
          <a:xfrm>
            <a:off x="609562" y="343416"/>
            <a:ext cx="10972876" cy="685164"/>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pitchFamily="34" charset="-122"/>
                <a:ea typeface="微软雅黑" panose="020B0503020204020204" pitchFamily="34" charset="-122"/>
              </a:rPr>
              <a:t>项目任务</a:t>
            </a:r>
          </a:p>
        </p:txBody>
      </p:sp>
      <p:sp>
        <p:nvSpPr>
          <p:cNvPr id="14" name="Title 6"/>
          <p:cNvSpPr txBox="1"/>
          <p:nvPr>
            <p:custDataLst>
              <p:tags r:id="rId3"/>
            </p:custDataLst>
          </p:nvPr>
        </p:nvSpPr>
        <p:spPr>
          <a:xfrm>
            <a:off x="2495550" y="1981093"/>
            <a:ext cx="7200900" cy="402184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2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完成“南大测试在线管理平台”的后端部分</a:t>
            </a:r>
          </a:p>
          <a:p>
            <a:pPr marL="635000" lvl="1" indent="-304800" algn="l" fontAlgn="ctr">
              <a:lnSpc>
                <a:spcPct val="120000"/>
              </a:lnSpc>
              <a:spcBef>
                <a:spcPts val="0"/>
              </a:spcBef>
              <a:spcAft>
                <a:spcPts val="800"/>
              </a:spcAft>
              <a:buSzPct val="100000"/>
              <a:buFont typeface="Arial" panose="020B0604020202020204" pitchFamily="34" charset="0"/>
              <a:buChar char="○"/>
            </a:pPr>
            <a:r>
              <a:rPr lang="en-US" altLang="zh-CN"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“南大测试在线管理平台”是一个接受客户在线提交委托，由南京大学软件测试中心分配人员，帮助客户进行软件测试的应用。</a:t>
            </a:r>
          </a:p>
          <a:p>
            <a:pPr marL="635000" lvl="1" indent="-304800" algn="l" fontAlgn="ctr">
              <a:lnSpc>
                <a:spcPct val="120000"/>
              </a:lnSpc>
              <a:spcBef>
                <a:spcPts val="0"/>
              </a:spcBef>
              <a:spcAft>
                <a:spcPts val="800"/>
              </a:spcAft>
              <a:buSzPct val="100000"/>
              <a:buFont typeface="Arial" panose="020B0604020202020204" pitchFamily="34" charset="0"/>
              <a:buChar char="○"/>
            </a:pPr>
            <a:r>
              <a:rPr lang="en-US" altLang="zh-CN" sz="1600" spc="18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南大测试在线管理平台”为客户与测试中心之间的交互提供平台，客户可以使用移动设备或计算机在网页上进行操作，上传各类文件，并查看自己委托的当前进展；测试中心可以通过平台发送测试文件、测试报告给对应的客户。平台会保留委托进行过程中的每一次操作记录，并生成历史记录以供客户或管理员进行查询。</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zh-CN" sz="1800" spc="2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我们旨在为南大测试中心打造一个高效、稳定、实用的在线管理平台，也旨在借助本软件系统的开发过程提升团队成员的专业水平和实践能力。</a:t>
            </a:r>
          </a:p>
        </p:txBody>
      </p:sp>
      <p:sp>
        <p:nvSpPr>
          <p:cNvPr id="10" name="矩形 11"/>
          <p:cNvSpPr/>
          <p:nvPr>
            <p:custDataLst>
              <p:tags r:id="rId4"/>
            </p:custDataLst>
          </p:nvPr>
        </p:nvSpPr>
        <p:spPr>
          <a:xfrm>
            <a:off x="2152650" y="1386840"/>
            <a:ext cx="7886700" cy="4853305"/>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11" name="矩形 12"/>
          <p:cNvSpPr/>
          <p:nvPr>
            <p:custDataLst>
              <p:tags r:id="rId5"/>
            </p:custDataLst>
          </p:nvPr>
        </p:nvSpPr>
        <p:spPr>
          <a:xfrm>
            <a:off x="9696524" y="2285896"/>
            <a:ext cx="1066165" cy="45720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矩形 12"/>
          <p:cNvSpPr/>
          <p:nvPr>
            <p:custDataLst>
              <p:tags r:id="rId6"/>
            </p:custDataLst>
          </p:nvPr>
        </p:nvSpPr>
        <p:spPr>
          <a:xfrm>
            <a:off x="1276350" y="5240938"/>
            <a:ext cx="1219835" cy="45720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5DD3DB80-B894-403A-B48E-6FDC1A72010E}" type="slidenum">
              <a:rPr lang="zh-CN" altLang="en-US" smtClean="0"/>
              <a:t>4</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7" name="文本框 4"/>
          <p:cNvSpPr txBox="1"/>
          <p:nvPr>
            <p:custDataLst>
              <p:tags r:id="rId2"/>
            </p:custDataLst>
          </p:nvPr>
        </p:nvSpPr>
        <p:spPr>
          <a:xfrm>
            <a:off x="1981086" y="1221051"/>
            <a:ext cx="8229829" cy="755649"/>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zh-CN" altLang="en-US" sz="4000" b="1" spc="240" dirty="0">
                <a:solidFill>
                  <a:schemeClr val="accent1"/>
                </a:solidFill>
                <a:uFillTx/>
                <a:latin typeface="微软雅黑" panose="020B0503020204020204" pitchFamily="34" charset="-122"/>
                <a:ea typeface="微软雅黑" panose="020B0503020204020204" pitchFamily="34" charset="-122"/>
                <a:sym typeface="+mn-ea"/>
              </a:rPr>
              <a:t>研发过程</a:t>
            </a:r>
          </a:p>
        </p:txBody>
      </p:sp>
      <p:sp>
        <p:nvSpPr>
          <p:cNvPr id="18" name="Title 6"/>
          <p:cNvSpPr txBox="1"/>
          <p:nvPr>
            <p:custDataLst>
              <p:tags r:id="rId3"/>
            </p:custDataLst>
          </p:nvPr>
        </p:nvSpPr>
        <p:spPr>
          <a:xfrm>
            <a:off x="1981086" y="2288860"/>
            <a:ext cx="8229829" cy="33480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84200" lvl="0" indent="-584200" algn="l" fontAlgn="ctr">
              <a:lnSpc>
                <a:spcPct val="120000"/>
              </a:lnSpc>
              <a:spcBef>
                <a:spcPts val="0"/>
              </a:spcBef>
              <a:spcAft>
                <a:spcPts val="800"/>
              </a:spcAft>
              <a:buSzPct val="100000"/>
              <a:buFont typeface="Wingdings" panose="05000000000000000000" charset="0"/>
              <a:buChar char="l"/>
            </a:pPr>
            <a:r>
              <a:rPr lang="zh-CN" altLang="en-US" sz="2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成立开发小组</a:t>
            </a:r>
          </a:p>
          <a:p>
            <a:pPr marL="584200" lvl="0" indent="-584200" algn="l" fontAlgn="ctr">
              <a:lnSpc>
                <a:spcPct val="120000"/>
              </a:lnSpc>
              <a:spcBef>
                <a:spcPts val="0"/>
              </a:spcBef>
              <a:spcAft>
                <a:spcPts val="800"/>
              </a:spcAft>
              <a:buSzPct val="100000"/>
              <a:buFont typeface="Wingdings" panose="05000000000000000000" charset="0"/>
              <a:buChar char="l"/>
            </a:pPr>
            <a:r>
              <a:rPr lang="zh-CN" altLang="en-US" sz="2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确定开发需求</a:t>
            </a:r>
          </a:p>
          <a:p>
            <a:pPr marL="584200" lvl="0" indent="-584200" algn="l" fontAlgn="ctr">
              <a:lnSpc>
                <a:spcPct val="120000"/>
              </a:lnSpc>
              <a:spcBef>
                <a:spcPts val="0"/>
              </a:spcBef>
              <a:spcAft>
                <a:spcPts val="800"/>
              </a:spcAft>
              <a:buSzPct val="100000"/>
              <a:buFont typeface="Wingdings" panose="05000000000000000000" charset="0"/>
              <a:buChar char="l"/>
            </a:pPr>
            <a:r>
              <a:rPr lang="zh-CN" altLang="en-US" sz="2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分配任务合作开发并同步测试</a:t>
            </a:r>
          </a:p>
          <a:p>
            <a:pPr marL="584200" lvl="0" indent="-584200" algn="l" fontAlgn="ctr">
              <a:lnSpc>
                <a:spcPct val="120000"/>
              </a:lnSpc>
              <a:spcBef>
                <a:spcPts val="0"/>
              </a:spcBef>
              <a:spcAft>
                <a:spcPts val="800"/>
              </a:spcAft>
              <a:buSzPct val="100000"/>
              <a:buFont typeface="Wingdings" panose="05000000000000000000" charset="0"/>
              <a:buChar char="l"/>
            </a:pPr>
            <a:r>
              <a:rPr lang="zh-CN" altLang="en-US" sz="2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整合项目代码，编写文档</a:t>
            </a:r>
          </a:p>
        </p:txBody>
      </p:sp>
      <p:sp>
        <p:nvSpPr>
          <p:cNvPr id="14" name="矩形 0"/>
          <p:cNvSpPr/>
          <p:nvPr>
            <p:custDataLst>
              <p:tags r:id="rId4"/>
            </p:custDataLst>
          </p:nvPr>
        </p:nvSpPr>
        <p:spPr>
          <a:xfrm>
            <a:off x="743223" y="604520"/>
            <a:ext cx="582173" cy="467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9" name="组合 3"/>
          <p:cNvGrpSpPr/>
          <p:nvPr>
            <p:custDataLst>
              <p:tags r:id="rId5"/>
            </p:custDataLst>
          </p:nvPr>
        </p:nvGrpSpPr>
        <p:grpSpPr>
          <a:xfrm>
            <a:off x="11201490" y="604520"/>
            <a:ext cx="203583" cy="74612"/>
            <a:chOff x="9839643" y="910585"/>
            <a:chExt cx="203545" cy="74612"/>
          </a:xfrm>
        </p:grpSpPr>
        <p:cxnSp>
          <p:nvCxnSpPr>
            <p:cNvPr id="20" name="直接连接符 8"/>
            <p:cNvCxnSpPr/>
            <p:nvPr>
              <p:custDataLst>
                <p:tags r:id="rId8"/>
              </p:custDataLst>
            </p:nvPr>
          </p:nvCxnSpPr>
          <p:spPr>
            <a:xfrm>
              <a:off x="9839643" y="910585"/>
              <a:ext cx="20354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11"/>
            <p:cNvCxnSpPr/>
            <p:nvPr>
              <p:custDataLst>
                <p:tags r:id="rId9"/>
              </p:custDataLst>
            </p:nvPr>
          </p:nvCxnSpPr>
          <p:spPr>
            <a:xfrm>
              <a:off x="9839643" y="985197"/>
              <a:ext cx="15557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2"/>
          <p:cNvCxnSpPr/>
          <p:nvPr>
            <p:custDataLst>
              <p:tags r:id="rId6"/>
            </p:custDataLst>
          </p:nvPr>
        </p:nvCxnSpPr>
        <p:spPr>
          <a:xfrm rot="5400000">
            <a:off x="1162325" y="5760385"/>
            <a:ext cx="0" cy="838207"/>
          </a:xfrm>
          <a:prstGeom prst="line">
            <a:avLst/>
          </a:prstGeom>
          <a:ln w="762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3"/>
          <p:cNvCxnSpPr/>
          <p:nvPr>
            <p:custDataLst>
              <p:tags r:id="rId7"/>
            </p:custDataLst>
          </p:nvPr>
        </p:nvCxnSpPr>
        <p:spPr>
          <a:xfrm>
            <a:off x="1981086" y="2139260"/>
            <a:ext cx="8229829" cy="0"/>
          </a:xfrm>
          <a:prstGeom prst="line">
            <a:avLst/>
          </a:prstGeom>
          <a:ln>
            <a:solidFill>
              <a:schemeClr val="dk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5DD3DB80-B894-403A-B48E-6FDC1A72010E}" type="slidenum">
              <a:rPr lang="zh-CN" altLang="en-US" smtClean="0"/>
              <a:t>5</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iṣlîḍé"/>
        <p:cNvGrpSpPr/>
        <p:nvPr/>
      </p:nvGrpSpPr>
      <p:grpSpPr>
        <a:xfrm>
          <a:off x="0" y="0"/>
          <a:ext cx="0" cy="0"/>
          <a:chOff x="0" y="0"/>
          <a:chExt cx="0" cy="0"/>
        </a:xfrm>
      </p:grpSpPr>
      <p:sp>
        <p:nvSpPr>
          <p:cNvPr id="5" name="îsľiḓé"/>
          <p:cNvSpPr>
            <a:spLocks noGrp="1"/>
          </p:cNvSpPr>
          <p:nvPr>
            <p:ph type="title"/>
          </p:nvPr>
        </p:nvSpPr>
        <p:spPr/>
        <p:txBody>
          <a:bodyPr>
            <a:normAutofit/>
          </a:bodyPr>
          <a:lstStyle/>
          <a:p>
            <a:r>
              <a:rPr lang="zh-CN" altLang="en-US" sz="3200" dirty="0">
                <a:sym typeface="+mn-ea"/>
              </a:rPr>
              <a:t>项目组及成员分工安排</a:t>
            </a:r>
            <a:endParaRPr lang="zh-CN" altLang="en-US" sz="3200" dirty="0"/>
          </a:p>
        </p:txBody>
      </p:sp>
      <p:sp>
        <p:nvSpPr>
          <p:cNvPr id="9" name="ïŝľîḓe"/>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1" name="矩形 4"/>
          <p:cNvSpPr/>
          <p:nvPr>
            <p:custDataLst>
              <p:tags r:id="rId2"/>
            </p:custDataLst>
          </p:nvPr>
        </p:nvSpPr>
        <p:spPr>
          <a:xfrm>
            <a:off x="914359" y="1371584"/>
            <a:ext cx="10363283" cy="4114833"/>
          </a:xfrm>
          <a:custGeom>
            <a:avLst/>
            <a:gdLst>
              <a:gd name="connsiteX0" fmla="*/ 0 w 9899943"/>
              <a:gd name="connsiteY0" fmla="*/ 0 h 4048220"/>
              <a:gd name="connsiteX1" fmla="*/ 9899943 w 9899943"/>
              <a:gd name="connsiteY1" fmla="*/ 0 h 4048220"/>
              <a:gd name="connsiteX2" fmla="*/ 9899943 w 9899943"/>
              <a:gd name="connsiteY2" fmla="*/ 4048220 h 4048220"/>
              <a:gd name="connsiteX3" fmla="*/ 0 w 9899943"/>
              <a:gd name="connsiteY3" fmla="*/ 4048220 h 4048220"/>
              <a:gd name="connsiteX4" fmla="*/ 0 w 9899943"/>
              <a:gd name="connsiteY4" fmla="*/ 0 h 4048220"/>
              <a:gd name="connsiteX0-1" fmla="*/ 0 w 9899943"/>
              <a:gd name="connsiteY0-2" fmla="*/ 0 h 4048220"/>
              <a:gd name="connsiteX1-3" fmla="*/ 9899943 w 9899943"/>
              <a:gd name="connsiteY1-4" fmla="*/ 0 h 4048220"/>
              <a:gd name="connsiteX2-5" fmla="*/ 9899943 w 9899943"/>
              <a:gd name="connsiteY2-6" fmla="*/ 4048220 h 4048220"/>
              <a:gd name="connsiteX3-7" fmla="*/ 808083 w 9899943"/>
              <a:gd name="connsiteY3-8" fmla="*/ 4043410 h 4048220"/>
              <a:gd name="connsiteX4-9" fmla="*/ 0 w 9899943"/>
              <a:gd name="connsiteY4-10" fmla="*/ 4048220 h 4048220"/>
              <a:gd name="connsiteX5" fmla="*/ 0 w 9899943"/>
              <a:gd name="connsiteY5" fmla="*/ 0 h 4048220"/>
              <a:gd name="connsiteX0-11" fmla="*/ 0 w 9899943"/>
              <a:gd name="connsiteY0-12" fmla="*/ 0 h 4048220"/>
              <a:gd name="connsiteX1-13" fmla="*/ 9899943 w 9899943"/>
              <a:gd name="connsiteY1-14" fmla="*/ 0 h 4048220"/>
              <a:gd name="connsiteX2-15" fmla="*/ 9899943 w 9899943"/>
              <a:gd name="connsiteY2-16" fmla="*/ 4048220 h 4048220"/>
              <a:gd name="connsiteX3-17" fmla="*/ 1730103 w 9899943"/>
              <a:gd name="connsiteY3-18" fmla="*/ 4043410 h 4048220"/>
              <a:gd name="connsiteX4-19" fmla="*/ 808083 w 9899943"/>
              <a:gd name="connsiteY4-20" fmla="*/ 4043410 h 4048220"/>
              <a:gd name="connsiteX5-21" fmla="*/ 0 w 9899943"/>
              <a:gd name="connsiteY5-22" fmla="*/ 4048220 h 4048220"/>
              <a:gd name="connsiteX6" fmla="*/ 0 w 9899943"/>
              <a:gd name="connsiteY6" fmla="*/ 0 h 4048220"/>
              <a:gd name="connsiteX0-23" fmla="*/ 808083 w 9899943"/>
              <a:gd name="connsiteY0-24" fmla="*/ 4043410 h 4134850"/>
              <a:gd name="connsiteX1-25" fmla="*/ 0 w 9899943"/>
              <a:gd name="connsiteY1-26" fmla="*/ 4048220 h 4134850"/>
              <a:gd name="connsiteX2-27" fmla="*/ 0 w 9899943"/>
              <a:gd name="connsiteY2-28" fmla="*/ 0 h 4134850"/>
              <a:gd name="connsiteX3-29" fmla="*/ 9899943 w 9899943"/>
              <a:gd name="connsiteY3-30" fmla="*/ 0 h 4134850"/>
              <a:gd name="connsiteX4-31" fmla="*/ 9899943 w 9899943"/>
              <a:gd name="connsiteY4-32" fmla="*/ 4048220 h 4134850"/>
              <a:gd name="connsiteX5-33" fmla="*/ 1730103 w 9899943"/>
              <a:gd name="connsiteY5-34" fmla="*/ 4043410 h 4134850"/>
              <a:gd name="connsiteX6-35" fmla="*/ 899523 w 9899943"/>
              <a:gd name="connsiteY6-36" fmla="*/ 4134850 h 4134850"/>
              <a:gd name="connsiteX0-37" fmla="*/ 808083 w 9899943"/>
              <a:gd name="connsiteY0-38" fmla="*/ 4043410 h 4048220"/>
              <a:gd name="connsiteX1-39" fmla="*/ 0 w 9899943"/>
              <a:gd name="connsiteY1-40" fmla="*/ 4048220 h 4048220"/>
              <a:gd name="connsiteX2-41" fmla="*/ 0 w 9899943"/>
              <a:gd name="connsiteY2-42" fmla="*/ 0 h 4048220"/>
              <a:gd name="connsiteX3-43" fmla="*/ 9899943 w 9899943"/>
              <a:gd name="connsiteY3-44" fmla="*/ 0 h 4048220"/>
              <a:gd name="connsiteX4-45" fmla="*/ 9899943 w 9899943"/>
              <a:gd name="connsiteY4-46" fmla="*/ 4048220 h 4048220"/>
              <a:gd name="connsiteX5-47" fmla="*/ 1730103 w 9899943"/>
              <a:gd name="connsiteY5-48" fmla="*/ 4043410 h 40482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899943" h="4048220">
                <a:moveTo>
                  <a:pt x="808083" y="4043410"/>
                </a:moveTo>
                <a:lnTo>
                  <a:pt x="0" y="4048220"/>
                </a:lnTo>
                <a:lnTo>
                  <a:pt x="0" y="0"/>
                </a:lnTo>
                <a:lnTo>
                  <a:pt x="9899943" y="0"/>
                </a:lnTo>
                <a:lnTo>
                  <a:pt x="9899943" y="4048220"/>
                </a:lnTo>
                <a:lnTo>
                  <a:pt x="1730103" y="4043410"/>
                </a:lnTo>
              </a:path>
            </a:pathLst>
          </a:custGeom>
          <a:no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Oval 5"/>
          <p:cNvSpPr/>
          <p:nvPr>
            <p:custDataLst>
              <p:tags r:id="rId3"/>
            </p:custDataLst>
          </p:nvPr>
        </p:nvSpPr>
        <p:spPr>
          <a:xfrm>
            <a:off x="1935480" y="5181600"/>
            <a:ext cx="633095" cy="633095"/>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j-lt"/>
            </a:endParaRPr>
          </a:p>
        </p:txBody>
      </p:sp>
      <p:sp>
        <p:nvSpPr>
          <p:cNvPr id="13" name="文本框 4"/>
          <p:cNvSpPr txBox="1"/>
          <p:nvPr>
            <p:custDataLst>
              <p:tags r:id="rId4"/>
            </p:custDataLst>
          </p:nvPr>
        </p:nvSpPr>
        <p:spPr>
          <a:xfrm>
            <a:off x="1935480" y="5344795"/>
            <a:ext cx="632460" cy="306705"/>
          </a:xfrm>
          <a:prstGeom prst="rect">
            <a:avLst/>
          </a:prstGeom>
          <a:noFill/>
        </p:spPr>
        <p:txBody>
          <a:bodyPr wrap="square" rtlCol="0">
            <a:normAutofit fontScale="97500"/>
          </a:bodyPr>
          <a:lstStyle/>
          <a:p>
            <a:pPr algn="ctr"/>
            <a:endParaRPr lang="en-US" altLang="zh-CN" sz="1400" dirty="0">
              <a:solidFill>
                <a:schemeClr val="lt1"/>
              </a:solidFill>
              <a:uFillTx/>
              <a:latin typeface="微软雅黑" panose="020B0503020204020204" pitchFamily="34" charset="-122"/>
              <a:ea typeface="微软雅黑" panose="020B0503020204020204" pitchFamily="34" charset="-122"/>
            </a:endParaRPr>
          </a:p>
        </p:txBody>
      </p:sp>
      <p:sp>
        <p:nvSpPr>
          <p:cNvPr id="14" name="衬底"/>
          <p:cNvSpPr/>
          <p:nvPr>
            <p:custDataLst>
              <p:tags r:id="rId5"/>
            </p:custDataLst>
          </p:nvPr>
        </p:nvSpPr>
        <p:spPr>
          <a:xfrm>
            <a:off x="5653538" y="732160"/>
            <a:ext cx="5295265" cy="5393690"/>
          </a:xfrm>
          <a:prstGeom prst="rect">
            <a:avLst/>
          </a:prstGeom>
          <a:solidFill>
            <a:srgbClr val="FFFFFF"/>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5" name="文本框 3"/>
          <p:cNvSpPr txBox="1"/>
          <p:nvPr>
            <p:custDataLst>
              <p:tags r:id="rId6"/>
            </p:custDataLst>
          </p:nvPr>
        </p:nvSpPr>
        <p:spPr>
          <a:xfrm>
            <a:off x="1547672" y="2499677"/>
            <a:ext cx="3619525" cy="1404620"/>
          </a:xfrm>
          <a:prstGeom prst="rect">
            <a:avLst/>
          </a:prstGeom>
          <a:noFill/>
        </p:spPr>
        <p:txBody>
          <a:bodyPr wrap="square" lIns="63500" tIns="25400" rIns="63500" bIns="25400" rtlCol="0" anchor="b" anchorCtr="0">
            <a:normAutofit/>
          </a:bodyPr>
          <a:lstStyle/>
          <a:p>
            <a:pPr marL="0" lvl="0" indent="0" algn="l">
              <a:lnSpc>
                <a:spcPct val="100000"/>
              </a:lnSpc>
              <a:spcBef>
                <a:spcPts val="0"/>
              </a:spcBef>
              <a:spcAft>
                <a:spcPts val="0"/>
              </a:spcAft>
              <a:buSzPct val="100000"/>
              <a:buFontTx/>
              <a:buNone/>
            </a:pPr>
            <a:r>
              <a:rPr lang="zh-CN" altLang="en-US" sz="4000" b="1" spc="240" dirty="0">
                <a:solidFill>
                  <a:schemeClr val="accent1"/>
                </a:solidFill>
                <a:uFillTx/>
                <a:latin typeface="微软雅黑" panose="020B0503020204020204" pitchFamily="34" charset="-122"/>
                <a:ea typeface="微软雅黑" panose="020B0503020204020204" pitchFamily="34" charset="-122"/>
                <a:sym typeface="+mn-ea"/>
              </a:rPr>
              <a:t>项目组及成员分工安排</a:t>
            </a:r>
          </a:p>
        </p:txBody>
      </p:sp>
      <p:sp>
        <p:nvSpPr>
          <p:cNvPr id="16" name="文本框 5"/>
          <p:cNvSpPr txBox="1"/>
          <p:nvPr>
            <p:custDataLst>
              <p:tags r:id="rId7"/>
            </p:custDataLst>
          </p:nvPr>
        </p:nvSpPr>
        <p:spPr>
          <a:xfrm>
            <a:off x="1547672" y="3975417"/>
            <a:ext cx="3618255" cy="382905"/>
          </a:xfrm>
          <a:prstGeom prst="rect">
            <a:avLst/>
          </a:prstGeom>
          <a:noFill/>
        </p:spPr>
        <p:txBody>
          <a:bodyPr wrap="square" lIns="63500" tIns="25400" rIns="63500" bIns="25400" rtlCol="0" anchor="t" anchorCtr="0">
            <a:normAutofit/>
          </a:bodyPr>
          <a:lstStyle/>
          <a:p>
            <a:pPr marL="0" indent="0" algn="l" fontAlgn="auto">
              <a:lnSpc>
                <a:spcPct val="100000"/>
              </a:lnSpc>
              <a:spcBef>
                <a:spcPts val="0"/>
              </a:spcBef>
              <a:spcAft>
                <a:spcPts val="0"/>
              </a:spcAft>
              <a:buSzPct val="100000"/>
            </a:pPr>
            <a:r>
              <a:rPr lang="zh-CN" altLang="en-US" spc="100" dirty="0">
                <a:solidFill>
                  <a:schemeClr val="lt1">
                    <a:lumMod val="50000"/>
                  </a:schemeClr>
                </a:solidFill>
                <a:uFillTx/>
                <a:latin typeface="微软雅黑" panose="020B0503020204020204" pitchFamily="34" charset="-122"/>
                <a:ea typeface="微软雅黑" panose="020B0503020204020204" pitchFamily="34" charset="-122"/>
                <a:sym typeface="+mn-ea"/>
              </a:rPr>
              <a:t>项目组为后端B组，共计6人：</a:t>
            </a:r>
          </a:p>
        </p:txBody>
      </p:sp>
      <p:sp>
        <p:nvSpPr>
          <p:cNvPr id="17" name="Title 6"/>
          <p:cNvSpPr txBox="1"/>
          <p:nvPr>
            <p:custDataLst>
              <p:tags r:id="rId8"/>
            </p:custDataLst>
          </p:nvPr>
        </p:nvSpPr>
        <p:spPr>
          <a:xfrm>
            <a:off x="5958003" y="1036307"/>
            <a:ext cx="4686325" cy="478538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84200" lvl="0" indent="-584200" algn="l" fontAlgn="ctr">
              <a:lnSpc>
                <a:spcPct val="120000"/>
              </a:lnSpc>
              <a:spcBef>
                <a:spcPts val="0"/>
              </a:spcBef>
              <a:spcAft>
                <a:spcPts val="800"/>
              </a:spcAft>
              <a:buSzPct val="100000"/>
              <a:buFont typeface="Wingdings" panose="05000000000000000000" charset="0"/>
              <a:buChar char="l"/>
            </a:pPr>
            <a:r>
              <a:rPr lang="zh-CN" altLang="en-US" sz="3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秦嘉余（组长）</a:t>
            </a:r>
          </a:p>
          <a:p>
            <a:pPr marL="584200" lvl="0" indent="-584200" algn="l" fontAlgn="ctr">
              <a:lnSpc>
                <a:spcPct val="120000"/>
              </a:lnSpc>
              <a:spcBef>
                <a:spcPts val="0"/>
              </a:spcBef>
              <a:spcAft>
                <a:spcPts val="800"/>
              </a:spcAft>
              <a:buSzPct val="100000"/>
              <a:buFont typeface="Wingdings" panose="05000000000000000000" charset="0"/>
              <a:buChar char="l"/>
            </a:pPr>
            <a:r>
              <a:rPr lang="zh-CN" altLang="en-US" sz="3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赖烨文</a:t>
            </a:r>
          </a:p>
          <a:p>
            <a:pPr marL="584200" lvl="0" indent="-584200" algn="l" fontAlgn="ctr">
              <a:lnSpc>
                <a:spcPct val="120000"/>
              </a:lnSpc>
              <a:spcBef>
                <a:spcPts val="0"/>
              </a:spcBef>
              <a:spcAft>
                <a:spcPts val="800"/>
              </a:spcAft>
              <a:buSzPct val="100000"/>
              <a:buFont typeface="Wingdings" panose="05000000000000000000" charset="0"/>
              <a:buChar char="l"/>
            </a:pPr>
            <a:r>
              <a:rPr lang="zh-CN" altLang="en-US" sz="3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刘永鹏</a:t>
            </a:r>
          </a:p>
          <a:p>
            <a:pPr marL="584200" lvl="0" indent="-584200" algn="l" fontAlgn="ctr">
              <a:lnSpc>
                <a:spcPct val="120000"/>
              </a:lnSpc>
              <a:spcBef>
                <a:spcPts val="0"/>
              </a:spcBef>
              <a:spcAft>
                <a:spcPts val="800"/>
              </a:spcAft>
              <a:buSzPct val="100000"/>
              <a:buFont typeface="Wingdings" panose="05000000000000000000" charset="0"/>
              <a:buChar char="l"/>
            </a:pPr>
            <a:r>
              <a:rPr lang="zh-CN" altLang="en-US" sz="3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蒋梓栩</a:t>
            </a:r>
          </a:p>
          <a:p>
            <a:pPr marL="584200" lvl="0" indent="-584200" algn="l" fontAlgn="ctr">
              <a:lnSpc>
                <a:spcPct val="120000"/>
              </a:lnSpc>
              <a:spcBef>
                <a:spcPts val="0"/>
              </a:spcBef>
              <a:spcAft>
                <a:spcPts val="800"/>
              </a:spcAft>
              <a:buSzPct val="100000"/>
              <a:buFont typeface="Wingdings" panose="05000000000000000000" charset="0"/>
              <a:buChar char="l"/>
            </a:pPr>
            <a:r>
              <a:rPr lang="zh-CN" altLang="en-US" sz="3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孙文戈</a:t>
            </a:r>
          </a:p>
          <a:p>
            <a:pPr marL="584200" lvl="0" indent="-584200" algn="l" fontAlgn="ctr">
              <a:lnSpc>
                <a:spcPct val="120000"/>
              </a:lnSpc>
              <a:spcBef>
                <a:spcPts val="0"/>
              </a:spcBef>
              <a:spcAft>
                <a:spcPts val="800"/>
              </a:spcAft>
              <a:buSzPct val="100000"/>
              <a:buFont typeface="Wingdings" panose="05000000000000000000" charset="0"/>
              <a:buChar char="l"/>
            </a:pPr>
            <a:r>
              <a:rPr lang="zh-CN" altLang="en-US" sz="38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张城铨</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7</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1" name="矩形 9"/>
          <p:cNvSpPr/>
          <p:nvPr userDrawn="1">
            <p:custDataLst>
              <p:tags r:id="rId2"/>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12" name="矩形 13"/>
          <p:cNvSpPr/>
          <p:nvPr>
            <p:custDataLst>
              <p:tags r:id="rId3"/>
            </p:custDataLst>
          </p:nvPr>
        </p:nvSpPr>
        <p:spPr>
          <a:xfrm>
            <a:off x="2438398" y="1369440"/>
            <a:ext cx="7315215" cy="5031244"/>
          </a:xfrm>
          <a:prstGeom prst="rect">
            <a:avLst/>
          </a:prstGeom>
          <a:solidFill>
            <a:schemeClr val="lt2"/>
          </a:solidFill>
          <a:ln>
            <a:noFill/>
          </a:ln>
          <a:effectLst>
            <a:outerShdw blurRad="254000" dir="5400000" algn="ctr" rotWithShape="0">
              <a:schemeClr val="lt2">
                <a:lumMod val="75000"/>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15" name="文本框 3"/>
          <p:cNvSpPr txBox="1"/>
          <p:nvPr>
            <p:custDataLst>
              <p:tags r:id="rId4"/>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dirty="0">
                <a:solidFill>
                  <a:schemeClr val="lt1"/>
                </a:solidFill>
                <a:uFillTx/>
                <a:latin typeface="微软雅黑" panose="020B0503020204020204" pitchFamily="34" charset="-122"/>
                <a:ea typeface="微软雅黑" panose="020B0503020204020204" pitchFamily="34" charset="-122"/>
                <a:sym typeface="+mn-ea"/>
              </a:rPr>
              <a:t>项目组及成员分工安排</a:t>
            </a:r>
          </a:p>
        </p:txBody>
      </p:sp>
      <p:sp>
        <p:nvSpPr>
          <p:cNvPr id="16" name="Title 6"/>
          <p:cNvSpPr txBox="1"/>
          <p:nvPr>
            <p:custDataLst>
              <p:tags r:id="rId5"/>
            </p:custDataLst>
          </p:nvPr>
        </p:nvSpPr>
        <p:spPr>
          <a:xfrm>
            <a:off x="2743200" y="1674243"/>
            <a:ext cx="6705600" cy="684797"/>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zh-CN"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具体人员主要任务如下：</a:t>
            </a:r>
          </a:p>
        </p:txBody>
      </p:sp>
      <p:sp>
        <p:nvSpPr>
          <p:cNvPr id="17" name="Title 6"/>
          <p:cNvSpPr txBox="1"/>
          <p:nvPr>
            <p:custDataLst>
              <p:tags r:id="rId6"/>
            </p:custDataLst>
          </p:nvPr>
        </p:nvSpPr>
        <p:spPr>
          <a:xfrm>
            <a:off x="2590800" y="2513345"/>
            <a:ext cx="6705594" cy="3666350"/>
          </a:xfrm>
          <a:prstGeom prst="rect">
            <a:avLst/>
          </a:prstGeom>
          <a:noFill/>
          <a:ln w="3175">
            <a:noFill/>
            <a:prstDash val="dash"/>
          </a:ln>
        </p:spPr>
        <p:txBody>
          <a:bodyPr wrap="square" lIns="63500" tIns="25400" rIns="63500" bIns="25400" anchor="t" anchorCtr="0">
            <a:normAutofit fontScale="425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buNone/>
            </a:pPr>
            <a:r>
              <a:rPr lang="zh-CN" altLang="zh-CN" sz="64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秦嘉余：</a:t>
            </a:r>
          </a:p>
          <a:p>
            <a:pPr marL="171450" lvl="0" indent="-171450" algn="l">
              <a:lnSpc>
                <a:spcPct val="120000"/>
              </a:lnSpc>
              <a:spcBef>
                <a:spcPts val="0"/>
              </a:spcBef>
              <a:spcAft>
                <a:spcPts val="800"/>
              </a:spcAft>
              <a:buSzPct val="100000"/>
              <a:buFont typeface="Arial" panose="020B0604020202020204" pitchFamily="34" charset="0"/>
              <a:buChar char="•"/>
            </a:pPr>
            <a:r>
              <a:rPr lang="zh-CN"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接口</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用户管理</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角色管理</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菜单管理</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权限管理</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登录认证</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个人信息修改</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流程日志管理</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文件存储</a:t>
            </a:r>
          </a:p>
          <a:p>
            <a:pPr marL="171450" lvl="0" indent="-171450" algn="l">
              <a:lnSpc>
                <a:spcPct val="120000"/>
              </a:lnSpc>
              <a:spcBef>
                <a:spcPts val="0"/>
              </a:spcBef>
              <a:spcAft>
                <a:spcPts val="800"/>
              </a:spcAft>
              <a:buSzPct val="100000"/>
              <a:buFont typeface="Arial" panose="020B0604020202020204" pitchFamily="34" charset="0"/>
              <a:buChar char="•"/>
            </a:pP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系统	MySQL数据表格的设计、创建、维护</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持续集成，Jenkins的部署与维护</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服务器运行环境的部署与维护</a:t>
            </a:r>
          </a:p>
          <a:p>
            <a:pPr marL="171450" lvl="0" indent="-171450" algn="l">
              <a:lnSpc>
                <a:spcPct val="120000"/>
              </a:lnSpc>
              <a:spcBef>
                <a:spcPts val="0"/>
              </a:spcBef>
              <a:spcAft>
                <a:spcPts val="800"/>
              </a:spcAft>
              <a:buSzPct val="100000"/>
              <a:buFont typeface="Arial" panose="020B0604020202020204" pitchFamily="34" charset="0"/>
              <a:buChar char="•"/>
            </a:pP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文档	编写设计说明书</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编写项目研发报告</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编写安装文档</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生成代码说明文档</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生成接口文档</a:t>
            </a:r>
          </a:p>
          <a:p>
            <a:pPr marL="171450" lvl="0" indent="-171450" algn="l">
              <a:lnSpc>
                <a:spcPct val="120000"/>
              </a:lnSpc>
              <a:spcBef>
                <a:spcPts val="0"/>
              </a:spcBef>
              <a:spcAft>
                <a:spcPts val="800"/>
              </a:spcAft>
              <a:buSzPct val="100000"/>
              <a:buFont typeface="Arial" panose="020B0604020202020204" pitchFamily="34" charset="0"/>
              <a:buChar char="•"/>
            </a:pP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其他	协调组内分工 </a:t>
            </a:r>
            <a:r>
              <a:rPr lang="zh-CN" altLang="en-US"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altLang="zh-CN" sz="48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前后端组交接</a:t>
            </a:r>
          </a:p>
          <a:p>
            <a:pPr marL="171450" lvl="0" indent="-171450" algn="l">
              <a:lnSpc>
                <a:spcPct val="120000"/>
              </a:lnSpc>
              <a:spcBef>
                <a:spcPts val="0"/>
              </a:spcBef>
              <a:spcAft>
                <a:spcPts val="800"/>
              </a:spcAft>
              <a:buSzPct val="100000"/>
              <a:buNone/>
            </a:pPr>
            <a:endPar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20000"/>
              </a:lnSpc>
              <a:spcBef>
                <a:spcPts val="0"/>
              </a:spcBef>
              <a:spcAft>
                <a:spcPts val="800"/>
              </a:spcAft>
              <a:buSzPct val="100000"/>
              <a:buNone/>
            </a:pP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pc="2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1"/>
          <p:cNvSpPr/>
          <p:nvPr>
            <p:custDataLst>
              <p:tags r:id="rId7"/>
            </p:custDataLst>
          </p:nvPr>
        </p:nvSpPr>
        <p:spPr>
          <a:xfrm>
            <a:off x="10058481"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矩形 10"/>
          <p:cNvSpPr/>
          <p:nvPr>
            <p:custDataLst>
              <p:tags r:id="rId8"/>
            </p:custDataLst>
          </p:nvPr>
        </p:nvSpPr>
        <p:spPr>
          <a:xfrm>
            <a:off x="0"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5DD3DB80-B894-403A-B48E-6FDC1A72010E}" type="slidenum">
              <a:rPr lang="zh-CN" altLang="en-US" smtClean="0"/>
              <a:t>8</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ŝlíḑè"/>
        <p:cNvGrpSpPr/>
        <p:nvPr/>
      </p:nvGrpSpPr>
      <p:grpSpPr>
        <a:xfrm>
          <a:off x="0" y="0"/>
          <a:ext cx="0" cy="0"/>
          <a:chOff x="0" y="0"/>
          <a:chExt cx="0" cy="0"/>
        </a:xfrm>
      </p:grpSpPr>
      <p:sp>
        <p:nvSpPr>
          <p:cNvPr id="11" name="矩形 9"/>
          <p:cNvSpPr/>
          <p:nvPr userDrawn="1">
            <p:custDataLst>
              <p:tags r:id="rId2"/>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12" name="矩形 13"/>
          <p:cNvSpPr/>
          <p:nvPr>
            <p:custDataLst>
              <p:tags r:id="rId3"/>
            </p:custDataLst>
          </p:nvPr>
        </p:nvSpPr>
        <p:spPr>
          <a:xfrm>
            <a:off x="2438398" y="1369440"/>
            <a:ext cx="7315215" cy="5031244"/>
          </a:xfrm>
          <a:prstGeom prst="rect">
            <a:avLst/>
          </a:prstGeom>
          <a:solidFill>
            <a:schemeClr val="lt2"/>
          </a:solidFill>
          <a:ln>
            <a:noFill/>
          </a:ln>
          <a:effectLst>
            <a:outerShdw blurRad="254000" dir="5400000" algn="ctr" rotWithShape="0">
              <a:schemeClr val="lt2">
                <a:lumMod val="75000"/>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15" name="文本框 3"/>
          <p:cNvSpPr txBox="1"/>
          <p:nvPr>
            <p:custDataLst>
              <p:tags r:id="rId4"/>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dirty="0">
                <a:solidFill>
                  <a:schemeClr val="lt1"/>
                </a:solidFill>
                <a:uFillTx/>
                <a:latin typeface="微软雅黑" panose="020B0503020204020204" pitchFamily="34" charset="-122"/>
                <a:ea typeface="微软雅黑" panose="020B0503020204020204" pitchFamily="34" charset="-122"/>
                <a:sym typeface="+mn-ea"/>
              </a:rPr>
              <a:t>项目组及成员分工安排</a:t>
            </a:r>
          </a:p>
        </p:txBody>
      </p:sp>
      <p:sp>
        <p:nvSpPr>
          <p:cNvPr id="17" name="Title 6"/>
          <p:cNvSpPr txBox="1"/>
          <p:nvPr>
            <p:custDataLst>
              <p:tags r:id="rId5"/>
            </p:custDataLst>
          </p:nvPr>
        </p:nvSpPr>
        <p:spPr>
          <a:xfrm>
            <a:off x="2612390" y="1668145"/>
            <a:ext cx="6705600" cy="4573270"/>
          </a:xfrm>
          <a:prstGeom prst="rect">
            <a:avLst/>
          </a:prstGeom>
          <a:noFill/>
          <a:ln w="3175">
            <a:noFill/>
            <a:prstDash val="dash"/>
          </a:ln>
        </p:spPr>
        <p:txBody>
          <a:bodyPr wrap="square" lIns="63500" tIns="25400" rIns="63500" bIns="25400" anchor="t" anchorCtr="0">
            <a:normAutofit fontScale="675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buNone/>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赖烨文：</a:t>
            </a:r>
          </a:p>
          <a:p>
            <a:pPr marL="171450" lvl="0" indent="-17145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参与参与MySQL 表格的设计、创建与维护</a:t>
            </a:r>
          </a:p>
          <a:p>
            <a:pPr marL="171450" lvl="0" indent="-17145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整体业务流程代码的编写：</a:t>
            </a:r>
          </a:p>
          <a:p>
            <a:pPr lvl="0" indent="0" algn="l">
              <a:lnSpc>
                <a:spcPct val="120000"/>
              </a:lnSpc>
              <a:spcBef>
                <a:spcPts val="0"/>
              </a:spcBef>
              <a:spcAft>
                <a:spcPts val="800"/>
              </a:spcAft>
              <a:buSzPct val="100000"/>
              <a:buFont typeface="Arial" panose="020B0604020202020204" pitchFamily="34" charset="0"/>
            </a:pP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委托管理</a:t>
            </a:r>
          </a:p>
          <a:p>
            <a:pPr lvl="0" indent="0" algn="l">
              <a:lnSpc>
                <a:spcPct val="120000"/>
              </a:lnSpc>
              <a:spcBef>
                <a:spcPts val="0"/>
              </a:spcBef>
              <a:spcAft>
                <a:spcPts val="800"/>
              </a:spcAft>
              <a:buSzPct val="100000"/>
              <a:buFont typeface="Arial" panose="020B0604020202020204" pitchFamily="34" charset="0"/>
            </a:pP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合同管理</a:t>
            </a:r>
          </a:p>
          <a:p>
            <a:pPr lvl="0" indent="0" algn="l">
              <a:lnSpc>
                <a:spcPct val="120000"/>
              </a:lnSpc>
              <a:spcBef>
                <a:spcPts val="0"/>
              </a:spcBef>
              <a:spcAft>
                <a:spcPts val="800"/>
              </a:spcAft>
              <a:buSzPct val="100000"/>
              <a:buFont typeface="Arial" panose="020B0604020202020204" pitchFamily="34" charset="0"/>
            </a:pP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样品管理</a:t>
            </a:r>
          </a:p>
          <a:p>
            <a:pPr lvl="0" indent="0" algn="l">
              <a:lnSpc>
                <a:spcPct val="120000"/>
              </a:lnSpc>
              <a:spcBef>
                <a:spcPts val="0"/>
              </a:spcBef>
              <a:spcAft>
                <a:spcPts val="800"/>
              </a:spcAft>
              <a:buSzPct val="100000"/>
              <a:buFont typeface="Arial" panose="020B0604020202020204" pitchFamily="34" charset="0"/>
            </a:pP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测试方案管理</a:t>
            </a:r>
          </a:p>
          <a:p>
            <a:pPr lvl="0" indent="0" algn="l">
              <a:lnSpc>
                <a:spcPct val="120000"/>
              </a:lnSpc>
              <a:spcBef>
                <a:spcPts val="0"/>
              </a:spcBef>
              <a:spcAft>
                <a:spcPts val="800"/>
              </a:spcAft>
              <a:buSzPct val="100000"/>
              <a:buFont typeface="Arial" panose="020B0604020202020204" pitchFamily="34" charset="0"/>
            </a:pPr>
            <a:r>
              <a:rPr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测试报告管理</a:t>
            </a:r>
          </a:p>
          <a:p>
            <a:pPr marL="171450" lvl="0" indent="-17145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参与编写项目研发报告和设计说明书</a:t>
            </a:r>
          </a:p>
          <a:p>
            <a:pPr marL="171450" lvl="0" indent="-171450" algn="l">
              <a:lnSpc>
                <a:spcPct val="120000"/>
              </a:lnSpc>
              <a:spcBef>
                <a:spcPts val="0"/>
              </a:spcBef>
              <a:spcAft>
                <a:spcPts val="800"/>
              </a:spcAft>
              <a:buSzPct val="100000"/>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蒋梓栩：</a:t>
            </a:r>
          </a:p>
          <a:p>
            <a:pPr marL="171450" lvl="0" indent="-17145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委托，合同，样品，测试方案，测试报告的单元测试</a:t>
            </a:r>
          </a:p>
          <a:p>
            <a:pPr marL="171450" lvl="0" indent="-171450" algn="l">
              <a:lnSpc>
                <a:spcPct val="120000"/>
              </a:lnSpc>
              <a:spcBef>
                <a:spcPts val="0"/>
              </a:spcBef>
              <a:spcAft>
                <a:spcPts val="800"/>
              </a:spcAft>
              <a:buSzPct val="100000"/>
              <a:buFont typeface="Arial" panose="020B0604020202020204" pitchFamily="34" charset="0"/>
              <a:buChar char="•"/>
            </a:pPr>
            <a:r>
              <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按照流程进行集成测试；</a:t>
            </a:r>
            <a:r>
              <a:rPr lang="zh-CN" altLang="zh-CN" sz="2000" spc="12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委托，合同等相关接口的性能测试</a:t>
            </a:r>
          </a:p>
          <a:p>
            <a:pPr marL="171450" lvl="0" indent="-171450" algn="l">
              <a:lnSpc>
                <a:spcPct val="120000"/>
              </a:lnSpc>
              <a:spcBef>
                <a:spcPts val="0"/>
              </a:spcBef>
              <a:spcAft>
                <a:spcPts val="800"/>
              </a:spcAft>
              <a:buSzPct val="100000"/>
              <a:buFont typeface="Arial" panose="020B0604020202020204" pitchFamily="34" charset="0"/>
              <a:buChar char="•"/>
            </a:pPr>
            <a:r>
              <a:rPr lang="zh-CN" altLang="zh-CN" sz="2000" spc="12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测试报告，项目汇报文档编写</a:t>
            </a:r>
            <a:endPar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endParaRPr lang="zh-CN" altLang="zh-CN" sz="2000" spc="1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1"/>
          <p:cNvSpPr/>
          <p:nvPr>
            <p:custDataLst>
              <p:tags r:id="rId6"/>
            </p:custDataLst>
          </p:nvPr>
        </p:nvSpPr>
        <p:spPr>
          <a:xfrm>
            <a:off x="10058481"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矩形 10"/>
          <p:cNvSpPr/>
          <p:nvPr>
            <p:custDataLst>
              <p:tags r:id="rId7"/>
            </p:custDataLst>
          </p:nvPr>
        </p:nvSpPr>
        <p:spPr>
          <a:xfrm>
            <a:off x="0"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5DD3DB80-B894-403A-B48E-6FDC1A72010E}" type="slidenum">
              <a:rPr lang="zh-CN" altLang="en-US" smtClean="0"/>
              <a:t>9</a:t>
            </a:fld>
            <a:endParaRPr lang="zh-CN" altLang="en-US"/>
          </a:p>
        </p:txBody>
      </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THEME" val="#281165"/>
  <p:tag name="COMMONDATA" val="eyJoZGlkIjoiMTgxNTA1MWUzZmQ2NjU2YWIzNWNlMWIxMzYwZjJjZG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8393_5*l_h_i*1_3_1"/>
  <p:tag name="KSO_WM_TEMPLATE_CATEGORY" val="diagram"/>
  <p:tag name="KSO_WM_TEMPLATE_INDEX" val="20218393"/>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35_1*i*1"/>
  <p:tag name="KSO_WM_TEMPLATE_CATEGORY" val="diagram"/>
  <p:tag name="KSO_WM_TEMPLATE_INDEX" val="20211835"/>
  <p:tag name="KSO_WM_UNIT_LAYERLEVEL" val="1"/>
  <p:tag name="KSO_WM_TAG_VERSION" val="1.0"/>
  <p:tag name="KSO_WM_BEAUTIFY_FLAG" val="#wm#"/>
  <p:tag name="KSO_WM_UNIT_BLOCK" val="0"/>
  <p:tag name="KSO_WM_UNIT_SM_LIMIT_TYPE" val="0"/>
  <p:tag name="KSO_WM_UNIT_DEC_AREA_ID" val="48f8936c132e4922905ae3cf91080c12"/>
  <p:tag name="KSO_WM_UNIT_DECORATE_INFO" val="{&quot;DecorateInfoH&quot;:{&quot;IsAbs&quot;:true},&quot;DecorateInfoW&quot;:{&quot;IsAbs&quot;:true},&quot;DecorateInfoX&quot;:{&quot;IsAbs&quot;:true,&quot;Pos&quot;:1},&quot;DecorateInfoY&quot;:{&quot;IsAbs&quot;:true,&quot;Pos&quot;:0},&quot;ReferentInfo&quot;:{&quot;Id&quot;:&quot;863ab5200c3f47daa38abd7a8d89ab3b&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60656f2b4054ed1e2fb804cc"/>
  <p:tag name="KSO_WM_TEMPLATE_ASSEMBLE_GROUPID" val="60656f2b4054ed1e2fb804cc"/>
</p:tagLst>
</file>

<file path=ppt/tags/tag101.xml><?xml version="1.0" encoding="utf-8"?>
<p:tagLst xmlns:a="http://schemas.openxmlformats.org/drawingml/2006/main" xmlns:r="http://schemas.openxmlformats.org/officeDocument/2006/relationships" xmlns:p="http://schemas.openxmlformats.org/presentationml/2006/main">
  <p:tag name="KSO_WM_UNIT_VALUE" val="1058*1481"/>
  <p:tag name="KSO_WM_UNIT_HIGHLIGHT" val="0"/>
  <p:tag name="KSO_WM_UNIT_COMPATIBLE" val="0"/>
  <p:tag name="KSO_WM_UNIT_DIAGRAM_ISNUMVISUAL" val="0"/>
  <p:tag name="KSO_WM_UNIT_DIAGRAM_ISREFERUNIT" val="0"/>
  <p:tag name="KSO_WM_UNIT_TYPE" val="d"/>
  <p:tag name="KSO_WM_UNIT_INDEX" val="2"/>
  <p:tag name="KSO_WM_UNIT_ID" val="diagram20211835_1*d*2"/>
  <p:tag name="KSO_WM_TEMPLATE_CATEGORY" val="diagram"/>
  <p:tag name="KSO_WM_TEMPLATE_INDEX" val="20211835"/>
  <p:tag name="KSO_WM_UNIT_LAYERLEVEL" val="1"/>
  <p:tag name="KSO_WM_TAG_VERSION" val="1.0"/>
  <p:tag name="KSO_WM_BEAUTIFY_FLAG" val="#wm#"/>
  <p:tag name="KSO_WM_CHIP_GROUPID" val="5e7310da9a230a26b9e88a19"/>
  <p:tag name="KSO_WM_CHIP_XID" val="5e7310da9a230a26b9e88a1a"/>
  <p:tag name="KSO_WM_UNIT_DEC_AREA_ID" val="8f50e64f03e44af581dacc3d84a704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a497beb81b463d81bcd4c0439c0104"/>
  <p:tag name="KSO_WM_UNIT_SUPPORT_UNIT_TYPE" val="[&quot;l&quot;,&quot;m&quot;,&quot;n&quot;,&quot;o&quot;,&quot;p&quot;,&quot;q&quot;,&quot;r&quot;,&quot;δ&quot;,&quot;ε&quot;,&quot;ζ&quot;,&quot;η&quot;,&quot;d&quot;,&quot;α&quot;,&quot;β&quot;,&quot;θ&quot;]"/>
  <p:tag name="KSO_WM_TEMPLATE_ASSEMBLE_XID" val="60656f2b4054ed1e2fb804cc"/>
  <p:tag name="KSO_WM_TEMPLATE_ASSEMBLE_GROUPID" val="60656f2b4054ed1e2fb804cc"/>
</p:tagLst>
</file>

<file path=ppt/tags/tag102.xml><?xml version="1.0" encoding="utf-8"?>
<p:tagLst xmlns:a="http://schemas.openxmlformats.org/drawingml/2006/main" xmlns:r="http://schemas.openxmlformats.org/officeDocument/2006/relationships" xmlns:p="http://schemas.openxmlformats.org/presentationml/2006/main">
  <p:tag name="KSO_WM_UNIT_VALUE" val="1058*1438"/>
  <p:tag name="KSO_WM_UNIT_HIGHLIGHT" val="0"/>
  <p:tag name="KSO_WM_UNIT_COMPATIBLE" val="0"/>
  <p:tag name="KSO_WM_UNIT_DIAGRAM_ISNUMVISUAL" val="0"/>
  <p:tag name="KSO_WM_UNIT_DIAGRAM_ISREFERUNIT" val="0"/>
  <p:tag name="KSO_WM_UNIT_TYPE" val="d"/>
  <p:tag name="KSO_WM_UNIT_INDEX" val="1"/>
  <p:tag name="KSO_WM_UNIT_ID" val="diagram20211835_1*d*1"/>
  <p:tag name="KSO_WM_TEMPLATE_CATEGORY" val="diagram"/>
  <p:tag name="KSO_WM_TEMPLATE_INDEX" val="20211835"/>
  <p:tag name="KSO_WM_UNIT_LAYERLEVEL" val="1"/>
  <p:tag name="KSO_WM_TAG_VERSION" val="1.0"/>
  <p:tag name="KSO_WM_BEAUTIFY_FLAG" val="#wm#"/>
  <p:tag name="KSO_WM_CHIP_GROUPID" val="5e7310da9a230a26b9e88a19"/>
  <p:tag name="KSO_WM_CHIP_XID" val="5e7310da9a230a26b9e88a1a"/>
  <p:tag name="KSO_WM_UNIT_DEC_AREA_ID" val="93c80f2d779a4d76b5824f7e3bfbc4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cb7bc13b1df4884be02a22822a466b4"/>
  <p:tag name="KSO_WM_UNIT_SUPPORT_UNIT_TYPE" val="[&quot;d&quot;,&quot;α&quot;]"/>
  <p:tag name="KSO_WM_TEMPLATE_ASSEMBLE_XID" val="60656f2b4054ed1e2fb804cc"/>
  <p:tag name="KSO_WM_TEMPLATE_ASSEMBLE_GROUPID" val="60656f2b4054ed1e2fb804cc"/>
</p:tagLst>
</file>

<file path=ppt/tags/tag10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0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965,&quot;width&quot;:11565}"/>
</p:tagLst>
</file>

<file path=ppt/tags/tag105.xml><?xml version="1.0" encoding="utf-8"?>
<p:tagLst xmlns:a="http://schemas.openxmlformats.org/drawingml/2006/main" xmlns:r="http://schemas.openxmlformats.org/officeDocument/2006/relationships" xmlns:p="http://schemas.openxmlformats.org/presentationml/2006/main">
  <p:tag name="ISLIDE.THEME" val="https://www.islide.cc;"/>
  <p:tag name="KSO_WM_BEAUTIFY_FLAG" val="#wm#"/>
  <p:tag name="KSO_WM_TEMPLATE_CATEGORY" val="diagram"/>
  <p:tag name="KSO_WM_TEMPLATE_INDEX" val="20217097"/>
  <p:tag name="KSO_WM_SLIDE_ID" val="diagram20217097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32&quot;,&quot;maxSize&quot;:{&quot;size1&quot;:57.5},&quot;minSize&quot;:{&quot;size1&quot;:32.6},&quot;normalSize&quot;:{&quot;size1&quot;:39.475},&quot;subLayout&quot;:[{&quot;id&quot;:&quot;2021-04-01T16:16:32&quot;,&quot;maxSize&quot;:{&quot;size1&quot;:62.289771016438806},&quot;minSize&quot;:{&quot;size1&quot;:26.6897710164388},&quot;normalSize&quot;:{&quot;size1&quot;:28.589771016438796},&quot;subLayout&quot;:[{&quot;id&quot;:&quot;2021-04-01T16:16:32&quot;,&quot;margin&quot;:{&quot;bottom&quot;:0.02600000612437725,&quot;left&quot;:2.5399999618530273,&quot;right&quot;:0.02600000612437725,&quot;top&quot;:1.6929999589920044},&quot;type&quot;:0},{&quot;id&quot;:&quot;2021-04-01T16:16:32&quot;,&quot;margin&quot;:{&quot;bottom&quot;:1.6929999589920044,&quot;left&quot;:2.5399999618530273,&quot;right&quot;:0.02600000612437725,&quot;top&quot;:0.7919999957084656},&quot;type&quot;:0}],&quot;type&quot;:0},{&quot;id&quot;:&quot;2021-04-01T16:16:3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KSO_WM_CHIP_DECFILLPROP" val="[]"/>
  <p:tag name="KSO_WM_SLIDE_TYPE" val="text"/>
  <p:tag name="KSO_WM_SLIDE_SIZE" val="888*540"/>
  <p:tag name="KSO_WM_SLIDE_POSITION" val="72*0"/>
  <p:tag name="KSO_WM_CHIP_GROUPID" val="5fadfa57998712faa657abf2"/>
  <p:tag name="KSO_WM_SLIDE_BK_DARK_LIGHT" val="2"/>
  <p:tag name="KSO_WM_SLIDE_BACKGROUND_TYPE" val="general"/>
  <p:tag name="KSO_WM_SLIDE_SUPPORT_FEATURE_TYPE" val="8"/>
  <p:tag name="KSO_WM_SLIDE_SUBTYPE" val="picTxt"/>
  <p:tag name="KSO_WM_TEMPLATE_ASSEMBLE_XID" val="606570604054ed1e2fb814e9"/>
  <p:tag name="KSO_WM_TEMPLATE_ASSEMBLE_GROUPID" val="606570604054ed1e2fb814e9"/>
</p:tagLst>
</file>

<file path=ppt/tags/tag106.xml><?xml version="1.0" encoding="utf-8"?>
<p:tagLst xmlns:a="http://schemas.openxmlformats.org/drawingml/2006/main" xmlns:r="http://schemas.openxmlformats.org/officeDocument/2006/relationships" xmlns:p="http://schemas.openxmlformats.org/presentationml/2006/main">
  <p:tag name="KSO_WM_UNIT_PICTURE_TOWARD" val="1"/>
  <p:tag name="KSO_WM_UNIT_PICTURE_DOCKSIDE" val="rm"/>
  <p:tag name="KSO_WM_UNIT_VALUE" val="1599*198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34_1*ζ_h_d*1_1_1"/>
  <p:tag name="KSO_WM_TEMPLATE_CATEGORY" val="diagram"/>
  <p:tag name="KSO_WM_TEMPLATE_INDEX" val="20215234"/>
  <p:tag name="KSO_WM_UNIT_LAYERLEVEL" val="1_1_1"/>
  <p:tag name="KSO_WM_TAG_VERSION" val="1.0"/>
  <p:tag name="KSO_WM_BEAUTIFY_FLAG" val="#wm#"/>
  <p:tag name="KSO_WM_UNIT_DIAGRAM_MODELTYPE" val="creativePicture"/>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UNIT_PICTURE_TOWARD" val="1"/>
  <p:tag name="KSO_WM_UNIT_PICTURE_DOCKSIDE" val="rm"/>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34_1*ζ_h_i*1_1_1"/>
  <p:tag name="KSO_WM_TEMPLATE_CATEGORY" val="diagram"/>
  <p:tag name="KSO_WM_TEMPLATE_INDEX" val="20215234"/>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PICTURE_TOWARD" val="1"/>
  <p:tag name="KSO_WM_UNIT_PICTURE_DOCKSIDE" val="rm"/>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34_1*ζ_h_i*1_1_2"/>
  <p:tag name="KSO_WM_TEMPLATE_CATEGORY" val="diagram"/>
  <p:tag name="KSO_WM_TEMPLATE_INDEX" val="20215234"/>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1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正文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8393_5*l_h_f*1_4_1"/>
  <p:tag name="KSO_WM_TEMPLATE_CATEGORY" val="diagram"/>
  <p:tag name="KSO_WM_TEMPLATE_INDEX" val="2021839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ags/tag111.xml><?xml version="1.0" encoding="utf-8"?>
<p:tagLst xmlns:a="http://schemas.openxmlformats.org/drawingml/2006/main" xmlns:r="http://schemas.openxmlformats.org/officeDocument/2006/relationships" xmlns:p="http://schemas.openxmlformats.org/presentationml/2006/main">
  <p:tag name="ISLIDE.THEME" val="https://www.islide.cc;"/>
  <p:tag name="KSO_WM_BEAUTIFY_FLAG" val="#wm#"/>
  <p:tag name="KSO_WM_TEMPLATE_CATEGORY" val="diagram"/>
  <p:tag name="KSO_WM_TEMPLATE_INDEX" val="20213015"/>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30:05&quot;,&quot;maxSize&quot;:{&quot;size1&quot;:47.49964322217844},&quot;minSize&quot;:{&quot;size1&quot;:41.199643222178445},&quot;normalSize&quot;:{&quot;size1&quot;:45.78089322217844},&quot;subLayout&quot;:[{&quot;id&quot;:&quot;2021-04-01T15:30:05&quot;,&quot;maxSize&quot;:{&quot;size1&quot;:46.700394039649375},&quot;minSize&quot;:{&quot;size1&quot;:20.00039403964938},&quot;normalSize&quot;:{&quot;size1&quot;:26.76514291939217},&quot;subLayout&quot;:[{&quot;id&quot;:&quot;2021-04-01T15:30:05&quot;,&quot;margin&quot;:{&quot;bottom&quot;:0.02600000612437725,&quot;left&quot;:1.6929999589920044,&quot;right&quot;:0,&quot;top&quot;:1.6929999589920044},&quot;type&quot;:0},{&quot;id&quot;:&quot;2021-04-01T15:30:05&quot;,&quot;margin&quot;:{&quot;bottom&quot;:1.6929999589920044,&quot;left&quot;:1.6929999589920044,&quot;right&quot;:0,&quot;top&quot;:0.8199999928474426},&quot;type&quot;:0}],&quot;type&quot;:0},{&quot;id&quot;:&quot;2021-04-01T15:30:05&quot;,&quot;margin&quot;:{&quot;bottom&quot;:1.6929999589920044,&quot;left&quot;:1.2699999809265137,&quot;right&quot;:1.6929999589920044,&quot;top&quot;:1.6929999589920044},&quot;type&quot;:0}],&quot;type&quot;:0}"/>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868286bf8da9b67401ed"/>
  <p:tag name="KSO_WM_CHIP_FILLPROP" val="[[{&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ext&quot;,&quot;text&quot;,&quot;picture&quot;,&quot;chart&quot;,&quot;table&quot;,&quot;video&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text&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ure&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pictext&quot;,&quot;picture&quot;,&quot;chart&quot;,&quot;table&quot;,&quot;video&quot;]}]]"/>
  <p:tag name="KSO_WM_SLIDE_ID" val="diagram20213015_1"/>
  <p:tag name="KSO_WM_TEMPLATE_SUBCATEGORY" val="21"/>
  <p:tag name="KSO_WM_TEMPLATE_MASTER_TYPE" val="0"/>
  <p:tag name="KSO_WM_TEMPLATE_COLOR_TYPE" val="1"/>
  <p:tag name="KSO_WM_SLIDE_ITEM_CNT" val="0"/>
  <p:tag name="KSO_WM_SLIDE_INDEX" val="1"/>
  <p:tag name="KSO_WM_TAG_VERSION" val="1.0"/>
  <p:tag name="KSO_WM_SLIDE_LAYOUT" val="a_b_d_f"/>
  <p:tag name="KSO_WM_SLIDE_LAYOUT_CNT" val="1_1_1_1"/>
  <p:tag name="KSO_WM_SLIDE_TYPE" val="text"/>
  <p:tag name="KSO_WM_SLIDE_SUBTYPE" val="picTxt"/>
  <p:tag name="KSO_WM_SLIDE_SIZE" val="864*444"/>
  <p:tag name="KSO_WM_SLIDE_POSITION" val="48*48"/>
  <p:tag name="KSO_WM_CHIP_DECFILLPROP" val="[]"/>
  <p:tag name="KSO_WM_SLIDE_CAN_ADD_NAVIGATION" val="1"/>
  <p:tag name="KSO_WM_CHIP_GROUPID" val="5ed8b357afe44fab1839c14c"/>
  <p:tag name="KSO_WM_SLIDE_BK_DARK_LIGHT" val="2"/>
  <p:tag name="KSO_WM_SLIDE_BACKGROUND_TYPE" val="frame"/>
  <p:tag name="KSO_WM_SLIDE_SUPPORT_FEATURE_TYPE" val="1"/>
  <p:tag name="KSO_WM_TEMPLATE_ASSEMBLE_XID" val="60656f234054ed1e2fb8041a"/>
  <p:tag name="KSO_WM_TEMPLATE_ASSEMBLE_GROUPID" val="60656f234054ed1e2fb8041a"/>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015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3015"/>
  <p:tag name="KSO_WM_UNIT_VALUE" val="1150"/>
  <p:tag name="KSO_WM_TEMPLATE_ASSEMBLE_XID" val="60656f234054ed1e2fb8041a"/>
  <p:tag name="KSO_WM_TEMPLATE_ASSEMBLE_GROUPID" val="60656f234054ed1e2fb8041a"/>
</p:tagLst>
</file>

<file path=ppt/tags/tag1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SHOW_EDIT_AREA_INDICATION" val="1"/>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13015_1*a*1"/>
  <p:tag name="KSO_WM_TEMPLATE_CATEGORY" val="diagram"/>
  <p:tag name="KSO_WM_TEMPLATE_INDEX" val="20213015"/>
  <p:tag name="KSO_WM_UNIT_LAYERLEVEL" val="1"/>
  <p:tag name="KSO_WM_TAG_VERSION" val="1.0"/>
  <p:tag name="KSO_WM_BEAUTIFY_FLAG" val="#wm#"/>
  <p:tag name="KSO_WM_CHIP_GROUPID" val="5f461bcef3f92eac738049c8"/>
  <p:tag name="KSO_WM_CHIP_XID" val="5f461bcef3f92eac738049c9"/>
  <p:tag name="KSO_WM_UNIT_DEC_AREA_ID" val="c9ae618eedb44c9bad0e3aea86df25f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3f299125a99461eb9d9bafe2fa26801"/>
  <p:tag name="KSO_WM_UNIT_TEXT_FILL_FORE_SCHEMECOLOR_INDEX_BRIGHTNESS" val="0"/>
  <p:tag name="KSO_WM_UNIT_TEXT_FILL_FORE_SCHEMECOLOR_INDEX" val="13"/>
  <p:tag name="KSO_WM_UNIT_TEXT_FILL_TYPE" val="1"/>
  <p:tag name="KSO_WM_TEMPLATE_ASSEMBLE_XID" val="60656f234054ed1e2fb8041a"/>
  <p:tag name="KSO_WM_TEMPLATE_ASSEMBLE_GROUPID" val="60656f234054ed1e2fb8041a"/>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21"/>
  <p:tag name="KSO_WM_UNIT_HIGHLIGHT" val="0"/>
  <p:tag name="KSO_WM_UNIT_COMPATIBLE" val="0"/>
  <p:tag name="KSO_WM_UNIT_DIAGRAM_ISNUMVISUAL" val="0"/>
  <p:tag name="KSO_WM_UNIT_DIAGRAM_ISREFERUNIT" val="0"/>
  <p:tag name="KSO_WM_UNIT_TYPE" val="b"/>
  <p:tag name="KSO_WM_UNIT_INDEX" val="1"/>
  <p:tag name="KSO_WM_UNIT_ID" val="diagram20213015_1*b*1"/>
  <p:tag name="KSO_WM_TEMPLATE_CATEGORY" val="diagram"/>
  <p:tag name="KSO_WM_TEMPLATE_INDEX" val="20213015"/>
  <p:tag name="KSO_WM_UNIT_LAYERLEVEL" val="1"/>
  <p:tag name="KSO_WM_TAG_VERSION" val="1.0"/>
  <p:tag name="KSO_WM_BEAUTIFY_FLAG" val="#wm#"/>
  <p:tag name="KSO_WM_CHIP_GROUPID" val="5f461bcef3f92eac738049c8"/>
  <p:tag name="KSO_WM_CHIP_XID" val="5f461bcef3f92eac738049c9"/>
  <p:tag name="KSO_WM_UNIT_DEC_AREA_ID" val="3255c07392484f04babbc9084c32971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3f299125a99461eb9d9bafe2fa26801"/>
  <p:tag name="KSO_WM_UNIT_TEXT_FILL_FORE_SCHEMECOLOR_INDEX_BRIGHTNESS" val="-0.5"/>
  <p:tag name="KSO_WM_UNIT_TEXT_FILL_FORE_SCHEMECOLOR_INDEX" val="14"/>
  <p:tag name="KSO_WM_UNIT_TEXT_FILL_TYPE" val="1"/>
  <p:tag name="KSO_WM_TEMPLATE_ASSEMBLE_XID" val="60656f234054ed1e2fb8041a"/>
  <p:tag name="KSO_WM_TEMPLATE_ASSEMBLE_GROUPID" val="60656f234054ed1e2fb8041a"/>
</p:tagLst>
</file>

<file path=ppt/tags/tag11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015_1*f*1"/>
  <p:tag name="KSO_WM_TEMPLATE_CATEGORY" val="diagram"/>
  <p:tag name="KSO_WM_TEMPLATE_INDEX" val="20213015"/>
  <p:tag name="KSO_WM_UNIT_LAYERLEVEL" val="1"/>
  <p:tag name="KSO_WM_TAG_VERSION" val="1.0"/>
  <p:tag name="KSO_WM_BEAUTIFY_FLAG" val="#wm#"/>
  <p:tag name="KSO_WM_UNIT_DEFAULT_FONT" val="14;20;2"/>
  <p:tag name="KSO_WM_UNIT_BLOCK" val="0"/>
  <p:tag name="KSO_WM_UNIT_VALUE" val="315"/>
  <p:tag name="KSO_WM_UNIT_SHOW_EDIT_AREA_INDICATION" val="1"/>
  <p:tag name="KSO_WM_CHIP_GROUPID" val="5e6b05596848fb12bee65ac8"/>
  <p:tag name="KSO_WM_CHIP_XID" val="5e6b05596848fb12bee65aca"/>
  <p:tag name="KSO_WM_UNIT_DEC_AREA_ID" val="389145433bb24ba3b1fb035ae64617e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9cfa6d7d49cd47cf8f4f267a3caf71df"/>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234054ed1e2fb8041a"/>
  <p:tag name="KSO_WM_TEMPLATE_ASSEMBLE_GROUPID" val="60656f234054ed1e2fb8041a"/>
</p:tagLst>
</file>

<file path=ppt/tags/tag116.xml><?xml version="1.0" encoding="utf-8"?>
<p:tagLst xmlns:a="http://schemas.openxmlformats.org/drawingml/2006/main" xmlns:r="http://schemas.openxmlformats.org/officeDocument/2006/relationships" xmlns:p="http://schemas.openxmlformats.org/presentationml/2006/main">
  <p:tag name="ISLIDE.THEME" val="https://www.islide.cc;"/>
  <p:tag name="KSO_WM_SLIDE_LAYOUT_INFO" val="{&quot;backgroundInfo&quot;:[{&quot;bottom&quot;:0,&quot;bottomAbs&quot;:false,&quot;left&quot;:0,&quot;leftAbs&quot;:false,&quot;right&quot;:0,&quot;rightAbs&quot;:false,&quot;top&quot;:0,&quot;topAbs&quot;:false,&quot;type&quot;:&quot;general&quot;}],&quot;id&quot;:&quot;2021-04-01T15:19:08&quot;,&quot;maxSize&quot;:{&quot;size1&quot;:31.1},&quot;minSize&quot;:{&quot;size1&quot;:22.4},&quot;normalSize&quot;:{&quot;size1&quot;:22.4},&quot;subLayout&quot;:[{&quot;id&quot;:&quot;2021-04-01T15:19:08&quot;,&quot;margin&quot;:{&quot;bottom&quot;:0.4230000674724579,&quot;left&quot;:1.6929999589920044,&quot;right&quot;:1.6929999589920044,&quot;top&quot;:1.6929999589920044},&quot;type&quot;:0},{&quot;direction&quot;:1,&quot;id&quot;:&quot;2021-04-01T15:19:08&quot;,&quot;maxSize&quot;:{&quot;size1&quot;:67.3996061300044},&quot;minSize&quot;:{&quot;size1&quot;:57.499606130004395},&quot;normalSize&quot;:{&quot;size1&quot;:65.6808561300044},&quot;subLayout&quot;:[{&quot;id&quot;:&quot;2021-04-01T15:19:08&quot;,&quot;margin&quot;:{&quot;bottom&quot;:2.117000102996826,&quot;left&quot;:1.6929999589920044,&quot;right&quot;:0.8199999928474426,&quot;top&quot;:0.847000002861023},&quot;type&quot;:0},{&quot;id&quot;:&quot;2021-04-01T15:19:08&quot;,&quot;margin&quot;:{&quot;bottom&quot;:2.117000102996826,&quot;left&quot;:0.02600000612437725,&quot;right&quot;:1.6929999589920044,&quot;top&quot;:0.847000002861023},&quot;type&quot;:0}],&quot;type&quot;:0}],&quot;type&quot;: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1e553136823a5e61a6"/>
  <p:tag name="KSO_WM_CHIP_FILLPROP" val="[[{&quot;text_align&quot;:&quot;lt&quot;,&quot;text_direction&quot;:&quot;horizontal&quot;,&quot;support_big_font&quot;:false,&quot;fill_id&quot;:&quot;7d33e90635ee4b6b8e5f3e0ba1b35692&quot;,&quot;fill_align&quot;:&quot;lt&quot;,&quot;chip_types&quot;:[&quot;header&quot;]},{&quot;text_align&quot;:&quot;lm&quot;,&quot;text_direction&quot;:&quot;horizontal&quot;,&quot;support_features&quot;:[&quot;collage&quot;,&quot;carousel&quot;],&quot;support_big_font&quot;:false,&quot;fill_id&quot;:&quot;b159cc300ece44ccae59493c64cefcc4&quot;,&quot;fill_align&quot;:&quot;lm&quot;,&quot;chip_types&quot;:[&quot;diagram&quot;,&quot;pictext&quot;,&quot;text&quot;,&quot;picture&quot;,&quot;chart&quot;,&quot;table&quot;]},{&quot;text_align&quot;:&quot;lm&quot;,&quot;text_direction&quot;:&quot;horizontal&quot;,&quot;support_features&quot;:[&quot;collage&quot;],&quot;support_big_font&quot;:false,&quot;fill_id&quot;:&quot;ec600d427c11418384a56b8c0fde571c&quot;,&quot;fill_align&quot;:&quot;lm&quot;,&quot;chip_types&quot;:[&quot;picture&quot;,&quot;chart&quot;,&quot;table&quot;]}],[{&quot;text_align&quot;:&quot;lt&quot;,&quot;text_direction&quot;:&quot;horizontal&quot;,&quot;support_big_font&quot;:false,&quot;fill_id&quot;:&quot;7d33e90635ee4b6b8e5f3e0ba1b35692&quot;,&quot;fill_align&quot;:&quot;lt&quot;,&quot;chip_types&quot;:[&quot;header&quot;]},{&quot;text_align&quot;:&quot;lm&quot;,&quot;text_direction&quot;:&quot;horizontal&quot;,&quot;support_features&quot;:[&quot;collage&quot;,&quot;carousel&quot;],&quot;support_big_font&quot;:false,&quot;fill_id&quot;:&quot;b159cc300ece44ccae59493c64cefcc4&quot;,&quot;fill_align&quot;:&quot;lm&quot;,&quot;chip_types&quot;:[&quot;diagram&quot;,&quot;pictext&quot;,&quot;picture&quot;,&quot;chart&quot;,&quot;table&quot;]},{&quot;text_align&quot;:&quot;lm&quot;,&quot;text_direction&quot;:&quot;horizontal&quot;,&quot;support_big_font&quot;:false,&quot;fill_id&quot;:&quot;ec600d427c11418384a56b8c0fde571c&quot;,&quot;fill_align&quot;:&quot;lm&quot;,&quot;chip_types&quot;:[&quot;text&quot;]}]]"/>
  <p:tag name="KSO_WM_SLIDE_ID" val="diagram2021343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84"/>
  <p:tag name="KSO_WM_SLIDE_POSITION" val="48*48"/>
  <p:tag name="KSO_WM_TAG_VERSION" val="1.0"/>
  <p:tag name="KSO_WM_BEAUTIFY_FLAG" val="#wm#"/>
  <p:tag name="KSO_WM_TEMPLATE_CATEGORY" val="diagram"/>
  <p:tag name="KSO_WM_TEMPLATE_INDEX" val="20213433"/>
  <p:tag name="KSO_WM_SLIDE_LAYOUT" val="a_d_f"/>
  <p:tag name="KSO_WM_SLIDE_LAYOUT_CNT" val="1_1_1"/>
  <p:tag name="KSO_WM_SLIDE_CAN_ADD_NAVIGATION" val="1"/>
  <p:tag name="KSO_WM_SLIDE_BACKGROUND" val="[&quot;general&quot;]"/>
  <p:tag name="KSO_WM_SLIDE_RATIO" val="1.777778"/>
  <p:tag name="FIXED_XID_TMP" val="5f5ee1ca4d6848d78f644aec"/>
  <p:tag name="KSO_WM_CHIP_DECFILLPROP" val="[]"/>
  <p:tag name="KSO_WM_CHIP_GROUPID" val="5f5ee1ca4d6848d78f644aec"/>
  <p:tag name="KSO_WM_SLIDE_BK_DARK_LIGHT" val="2"/>
  <p:tag name="KSO_WM_SLIDE_BACKGROUND_TYPE" val="general"/>
  <p:tag name="KSO_WM_SLIDE_SUPPORT_FEATURE_TYPE" val="3"/>
  <p:tag name="KSO_WM_TEMPLATE_ASSEMBLE_XID" val="60656ecf4054ed1e2fb80010"/>
  <p:tag name="KSO_WM_TEMPLATE_ASSEMBLE_GROUPID" val="60656ecf4054ed1e2fb80010"/>
</p:tagLst>
</file>

<file path=ppt/tags/tag1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433_1*a*1"/>
  <p:tag name="KSO_WM_TEMPLATE_CATEGORY" val="diagram"/>
  <p:tag name="KSO_WM_TEMPLATE_INDEX" val="2021343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963e6497bc84891a8f4bf80e9f4b4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a9af8654b1824e1d913d01bb37ce3d84"/>
  <p:tag name="KSO_WM_UNIT_TEXT_FILL_FORE_SCHEMECOLOR_INDEX_BRIGHTNESS" val="0"/>
  <p:tag name="KSO_WM_UNIT_TEXT_FILL_FORE_SCHEMECOLOR_INDEX" val="13"/>
  <p:tag name="KSO_WM_UNIT_TEXT_FILL_TYPE" val="1"/>
  <p:tag name="KSO_WM_TEMPLATE_ASSEMBLE_XID" val="60656ecf4054ed1e2fb80010"/>
  <p:tag name="KSO_WM_TEMPLATE_ASSEMBLE_GROUPID" val="60656ecf4054ed1e2fb80010"/>
</p:tagLst>
</file>

<file path=ppt/tags/tag11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433_1*f*1"/>
  <p:tag name="KSO_WM_TEMPLATE_CATEGORY" val="diagram"/>
  <p:tag name="KSO_WM_TEMPLATE_INDEX" val="20213433"/>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453078194bd645688b7a93f5fd0b338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6c8714f05fb453caa79cc066372c573"/>
  <p:tag name="KSO_WM_UNIT_TEXT_FILL_FORE_SCHEMECOLOR_INDEX_BRIGHTNESS" val="0.25"/>
  <p:tag name="KSO_WM_UNIT_TEXT_FILL_FORE_SCHEMECOLOR_INDEX" val="13"/>
  <p:tag name="KSO_WM_UNIT_TEXT_FILL_TYPE" val="1"/>
  <p:tag name="KSO_WM_TEMPLATE_ASSEMBLE_XID" val="60656ecf4054ed1e2fb80010"/>
  <p:tag name="KSO_WM_TEMPLATE_ASSEMBLE_GROUPID" val="60656ecf4054ed1e2fb80010"/>
</p:tagLst>
</file>

<file path=ppt/tags/tag1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8393_5*l_h_i*1_4_1"/>
  <p:tag name="KSO_WM_TEMPLATE_CATEGORY" val="diagram"/>
  <p:tag name="KSO_WM_TEMPLATE_INDEX" val="20218393"/>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20.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518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8*492"/>
  <p:tag name="KSO_WM_SLIDE_POSITION" val="36*24"/>
  <p:tag name="KSO_WM_TAG_VERSION" val="1.0"/>
  <p:tag name="KSO_WM_BEAUTIFY_FLAG" val="#wm#"/>
  <p:tag name="KSO_WM_TEMPLATE_CATEGORY" val="diagram"/>
  <p:tag name="KSO_WM_TEMPLATE_INDEX" val="20215180"/>
  <p:tag name="KSO_WM_SLIDE_LAYOUT" val="a_d_f"/>
  <p:tag name="KSO_WM_SLIDE_LAYOUT_CNT" val="1_2_1"/>
  <p:tag name="KSO_WM_SLIDE_LAYOUT_INFO" val="{&quot;backgroundInfo&quot;:[{&quot;bottom&quot;:0,&quot;bottomAbs&quot;:false,&quot;left&quot;:0,&quot;leftAbs&quot;:false,&quot;right&quot;:0,&quot;rightAbs&quot;:false,&quot;top&quot;:0,&quot;topAbs&quot;:false,&quot;type&quot;:&quot;general&quot;}],&quot;id&quot;:&quot;2021-04-01T15:57:46&quot;,&quot;maxSize&quot;:{&quot;size1&quot;:15.7},&quot;minSize&quot;:{&quot;size1&quot;:15.7},&quot;normalSize&quot;:{&quot;size1&quot;:15.7},&quot;subLayout&quot;:[{&quot;id&quot;:&quot;2021-04-01T15:57:46&quot;,&quot;margin&quot;:{&quot;bottom&quot;:0.02600000612437725,&quot;left&quot;:1.2699999809265137,&quot;right&quot;:1.2699999809265137,&quot;top&quot;:0.847000002861023},&quot;type&quot;:0},{&quot;direction&quot;:1,&quot;id&quot;:&quot;2021-04-01T15:57:46&quot;,&quot;maxSize&quot;:{&quot;size1&quot;:58.69964731334027},&quot;minSize&quot;:{&quot;size1&quot;:42.49964731334027},&quot;normalSize&quot;:{&quot;size1&quot;:42.49975148000694},&quot;subLayout&quot;:[{&quot;id&quot;:&quot;2021-04-01T15:57:46&quot;,&quot;margin&quot;:{&quot;bottom&quot;:0.847000002861023,&quot;left&quot;:1.2699999809265137,&quot;right&quot;:0.8199999928474426,&quot;top&quot;:0.8199999928474426},&quot;type&quot;:0},{&quot;id&quot;:&quot;2021-04-01T15:57:46&quot;,&quot;maxSize&quot;:{&quot;size1&quot;:47.4},&quot;minSize&quot;:{&quot;size1&quot;:47.4},&quot;normalSize&quot;:{&quot;size1&quot;:47.4},&quot;subLayout&quot;:[{&quot;id&quot;:&quot;2021-04-01T15:57:46&quot;,&quot;margin&quot;:{&quot;bottom&quot;:0.02600000612437725,&quot;left&quot;:0.02600000612437725,&quot;right&quot;:1.2699999809265137,&quot;top&quot;:0.8199999928474426},&quot;type&quot;:0},{&quot;id&quot;:&quot;2021-04-01T15:57:46&quot;,&quot;margin&quot;:{&quot;bottom&quot;:0.847000002861023,&quot;left&quot;:0.02600000612437725,&quot;right&quot;:1.2699999809265137,&quot;top&quot;:0.8199999928474426},&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0fcc7605e68e5c80755dc3 "/>
  <p:tag name="KSO_WM_CHIP_FILLPROP" val="[[{&quot;text_align&quot;:&quot;lm&quot;,&quot;text_direction&quot;:&quot;horizontal&quot;,&quot;support_big_font&quot;:false,&quot;fill_id&quot;:&quot;c427251cb9fa4f5abcbf0d4d87c62116&quot;,&quot;fill_align&quot;:&quot;lm&quot;,&quot;chip_types&quot;:[&quot;header&quot;]},{&quot;text_align&quot;:&quot;lm&quot;,&quot;text_direction&quot;:&quot;horizontal&quot;,&quot;support_features&quot;:[&quot;collage&quot;,&quot;carousel&quot;,&quot;creativecrop&quot;],&quot;support_big_font&quot;:false,&quot;fill_id&quot;:&quot;6185dfe2f69e4b33b276efb1f6396f29&quot;,&quot;fill_align&quot;:&quot;lm&quot;,&quot;chip_types&quot;:[&quot;diagram&quot;,&quot;pictext&quot;,&quot;picture&quot;,&quot;chart&quot;,&quot;table&quot;,&quot;video&quot;]},{&quot;text_align&quot;:&quot;lm&quot;,&quot;text_direction&quot;:&quot;horizontal&quot;,&quot;support_big_font&quot;:false,&quot;fill_id&quot;:&quot;d87aa51092b94ad1b53f0ca131f68eba&quot;,&quot;fill_align&quot;:&quot;lm&quot;,&quot;chip_types&quot;:[&quot;pictext&quot;,&quot;text&quot;,&quot;picture&quot;,&quot;table&quot;]},{&quot;text_align&quot;:&quot;lm&quot;,&quot;text_direction&quot;:&quot;horizontal&quot;,&quot;support_big_font&quot;:false,&quot;fill_id&quot;:&quot;887854800e6440bda1727bc371133c2a&quot;,&quot;fill_align&quot;:&quot;lm&quot;,&quot;chip_types&quot;:[&quot;pictext&quot;,&quot;text&quot;,&quot;picture&quot;,&quot;table&quot;]}],[{&quot;text_align&quot;:&quot;lm&quot;,&quot;text_direction&quot;:&quot;horizontal&quot;,&quot;support_big_font&quot;:false,&quot;fill_id&quot;:&quot;c427251cb9fa4f5abcbf0d4d87c62116&quot;,&quot;fill_align&quot;:&quot;lm&quot;,&quot;chip_types&quot;:[&quot;header&quot;]},{&quot;text_align&quot;:&quot;lm&quot;,&quot;text_direction&quot;:&quot;horizontal&quot;,&quot;support_big_font&quot;:false,&quot;fill_id&quot;:&quot;6185dfe2f69e4b33b276efb1f6396f29&quot;,&quot;fill_align&quot;:&quot;lm&quot;,&quot;chip_types&quot;:[&quot;text&quot;]},{&quot;text_align&quot;:&quot;lm&quot;,&quot;text_direction&quot;:&quot;horizontal&quot;,&quot;support_big_font&quot;:false,&quot;fill_id&quot;:&quot;d87aa51092b94ad1b53f0ca131f68eba&quot;,&quot;fill_align&quot;:&quot;lm&quot;,&quot;chip_types&quot;:[&quot;pictext&quot;,&quot;picture&quot;,&quot;table&quot;]},{&quot;text_align&quot;:&quot;lm&quot;,&quot;text_direction&quot;:&quot;horizontal&quot;,&quot;support_big_font&quot;:false,&quot;fill_id&quot;:&quot;887854800e6440bda1727bc371133c2a&quot;,&quot;fill_align&quot;:&quot;lm&quot;,&quot;chip_types&quot;:[&quot;pictext&quot;,&quot;picture&quot;,&quot;table&quot;]}]]"/>
  <p:tag name="KSO_WM_CHIP_DECFILLPROP" val="[]"/>
  <p:tag name="KSO_WM_CHIP_GROUPID" val="5f0fcc7605e68e5c80755dc2"/>
  <p:tag name="KSO_WM_SLIDE_BK_DARK_LIGHT" val="2"/>
  <p:tag name="KSO_WM_SLIDE_BACKGROUND_TYPE" val="general"/>
  <p:tag name="KSO_WM_SLIDE_SUPPORT_FEATURE_TYPE" val="0"/>
  <p:tag name="KSO_WM_TEMPLATE_ASSEMBLE_XID" val="60656fa54054ed1e2fb80e24"/>
  <p:tag name="KSO_WM_TEMPLATE_ASSEMBLE_GROUPID" val="60656fa54054ed1e2fb80e24"/>
</p:tagLst>
</file>

<file path=ppt/tags/tag1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5180_1*a*1"/>
  <p:tag name="KSO_WM_TEMPLATE_CATEGORY" val="diagram"/>
  <p:tag name="KSO_WM_TEMPLATE_INDEX" val="202151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98a8861254c74da99bc08590e9ac78d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ffde08a38254fdc936d7a97ed9c57e8"/>
  <p:tag name="KSO_WM_UNIT_TEXT_FILL_FORE_SCHEMECOLOR_INDEX_BRIGHTNESS" val="0"/>
  <p:tag name="KSO_WM_UNIT_TEXT_FILL_FORE_SCHEMECOLOR_INDEX" val="13"/>
  <p:tag name="KSO_WM_UNIT_TEXT_FILL_TYPE" val="1"/>
  <p:tag name="KSO_WM_TEMPLATE_ASSEMBLE_XID" val="60656fa54054ed1e2fb80e24"/>
  <p:tag name="KSO_WM_TEMPLATE_ASSEMBLE_GROUPID" val="60656fa54054ed1e2fb80e24"/>
</p:tagLst>
</file>

<file path=ppt/tags/tag12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180_1*f*1"/>
  <p:tag name="KSO_WM_TEMPLATE_CATEGORY" val="diagram"/>
  <p:tag name="KSO_WM_TEMPLATE_INDEX" val="20215180"/>
  <p:tag name="KSO_WM_UNIT_LAYERLEVEL" val="1"/>
  <p:tag name="KSO_WM_TAG_VERSION" val="1.0"/>
  <p:tag name="KSO_WM_BEAUTIFY_FLAG" val="#wm#"/>
  <p:tag name="KSO_WM_UNIT_DEFAULT_FONT" val="14;20;2"/>
  <p:tag name="KSO_WM_UNIT_BLOCK" val="0"/>
  <p:tag name="KSO_WM_UNIT_VALUE" val="350"/>
  <p:tag name="KSO_WM_UNIT_SHOW_EDIT_AREA_INDICATION" val="1"/>
  <p:tag name="KSO_WM_CHIP_GROUPID" val="5e6b05596848fb12bee65ac8"/>
  <p:tag name="KSO_WM_CHIP_XID" val="5e6b05596848fb12bee65aca"/>
  <p:tag name="KSO_WM_UNIT_DEC_AREA_ID" val="00bcee39a96c4274baf2f5b836fb1e1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7a9613e6a0b486f9f2935a94a6ee036"/>
  <p:tag name="KSO_WM_UNIT_TEXT_FILL_FORE_SCHEMECOLOR_INDEX_BRIGHTNESS" val="0.25"/>
  <p:tag name="KSO_WM_UNIT_TEXT_FILL_FORE_SCHEMECOLOR_INDEX" val="13"/>
  <p:tag name="KSO_WM_UNIT_TEXT_FILL_TYPE" val="1"/>
  <p:tag name="KSO_WM_TEMPLATE_ASSEMBLE_XID" val="60656fa54054ed1e2fb80e24"/>
  <p:tag name="KSO_WM_TEMPLATE_ASSEMBLE_GROUPID" val="60656fa54054ed1e2fb80e24"/>
</p:tagLst>
</file>

<file path=ppt/tags/tag123.xml><?xml version="1.0" encoding="utf-8"?>
<p:tagLst xmlns:a="http://schemas.openxmlformats.org/drawingml/2006/main" xmlns:r="http://schemas.openxmlformats.org/officeDocument/2006/relationships" xmlns:p="http://schemas.openxmlformats.org/presentationml/2006/main">
  <p:tag name="KSO_WM_UNIT_VALUE" val="677*1269"/>
  <p:tag name="KSO_WM_UNIT_HIGHLIGHT" val="0"/>
  <p:tag name="KSO_WM_UNIT_COMPATIBLE" val="0"/>
  <p:tag name="KSO_WM_UNIT_DIAGRAM_ISNUMVISUAL" val="0"/>
  <p:tag name="KSO_WM_UNIT_DIAGRAM_ISREFERUNIT" val="0"/>
  <p:tag name="KSO_WM_UNIT_TYPE" val="d"/>
  <p:tag name="KSO_WM_UNIT_INDEX" val="2"/>
  <p:tag name="KSO_WM_UNIT_ID" val="diagram20215180_1*d*2"/>
  <p:tag name="KSO_WM_TEMPLATE_CATEGORY" val="diagram"/>
  <p:tag name="KSO_WM_TEMPLATE_INDEX" val="20215180"/>
  <p:tag name="KSO_WM_UNIT_LAYERLEVEL" val="1"/>
  <p:tag name="KSO_WM_TAG_VERSION" val="1.0"/>
  <p:tag name="KSO_WM_BEAUTIFY_FLAG" val="#wm#"/>
  <p:tag name="KSO_WM_CHIP_GROUPID" val="5e7310da9a230a26b9e88a19"/>
  <p:tag name="KSO_WM_CHIP_XID" val="5e7310da9a230a26b9e88a1a"/>
  <p:tag name="KSO_WM_UNIT_DEC_AREA_ID" val="376a0051ecf2413a92948377f38ff79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f0ea370d221433c8363a927493ac50e"/>
  <p:tag name="KSO_WM_UNIT_SUPPORT_UNIT_TYPE" val="[&quot;d&quot;,&quot;β&quot;]"/>
  <p:tag name="KSO_WM_TEMPLATE_ASSEMBLE_XID" val="60656fa54054ed1e2fb80e24"/>
  <p:tag name="KSO_WM_TEMPLATE_ASSEMBLE_GROUPID" val="60656fa54054ed1e2fb80e24"/>
  <p:tag name="KSO_WM_UNIT_PICTURE_CLIP_FLAG" val="0"/>
</p:tagLst>
</file>

<file path=ppt/tags/tag124.xml><?xml version="1.0" encoding="utf-8"?>
<p:tagLst xmlns:a="http://schemas.openxmlformats.org/drawingml/2006/main" xmlns:r="http://schemas.openxmlformats.org/officeDocument/2006/relationships" xmlns:p="http://schemas.openxmlformats.org/presentationml/2006/main">
  <p:tag name="ISLIDE.THEME" val="https://www.islide.cc;"/>
  <p:tag name="KSO_WM_BEAUTIFY_FLAG" val="#wm#"/>
  <p:tag name="KSO_WM_TEMPLATE_CATEGORY" val="diagram"/>
  <p:tag name="KSO_WM_TEMPLATE_INDEX" val="2021334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CAN_ADD_NAVIGATION" val="1"/>
  <p:tag name="KSO_WM_SLIDE_ID" val="diagram2021334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20"/>
  <p:tag name="KSO_WM_SLIDE_POSITION" val="48*48"/>
  <p:tag name="KSO_WM_TAG_VERSION" val="1.0"/>
  <p:tag name="KSO_WM_CHIP_FILLPROP" val="[[{&quot;text_align&quot;:&quot;lt&quot;,&quot;text_direction&quot;:&quot;horizontal&quot;,&quot;support_big_font&quot;:false,&quot;fill_id&quot;:&quot;13764482d0b94c3797cd92679777cb6d&quot;,&quot;fill_align&quot;:&quot;lt&quot;,&quot;chip_types&quot;:[&quot;header&quot;]},{&quot;text_align&quot;:&quot;lm&quot;,&quot;text_direction&quot;:&quot;horizontal&quot;,&quot;support_features&quot;:[&quot;collage&quot;,&quot;carousel&quot;],&quot;support_big_font&quot;:false,&quot;fill_id&quot;:&quot;0c7aeec11ac7457eb4d583c52a0ae3d5&quot;,&quot;fill_align&quot;:&quot;lm&quot;,&quot;chip_types&quot;:[&quot;diagram&quot;,&quot;pictext&quot;,&quot;picture&quot;,&quot;chart&quot;,&quot;table&quot;,&quot;video&quot;]},{&quot;text_align&quot;:&quot;lm&quot;,&quot;text_direction&quot;:&quot;horizontal&quot;,&quot;support_big_font&quot;:true,&quot;fill_id&quot;:&quot;95d2289085634f659fb9ea746d7af990&quot;,&quot;fill_align&quot;:&quot;lm&quot;,&quot;chip_types&quot;:[&quot;text&quot;,&quot;table&quot;]}]]"/>
  <p:tag name="KSO_WM_SLIDE_LAYOUT" val="a_d_f"/>
  <p:tag name="KSO_WM_SLIDE_LAYOUT_INFO" val="{&quot;backgroundInfo&quot;:[{&quot;bottom&quot;:0,&quot;bottomAbs&quot;:false,&quot;left&quot;:0,&quot;leftAbs&quot;:false,&quot;right&quot;:0,&quot;rightAbs&quot;:false,&quot;top&quot;:0,&quot;topAbs&quot;:false,&quot;type&quot;:&quot;general&quot;}],&quot;id&quot;:&quot;2021-04-01T15:18:54&quot;,&quot;maxSize&quot;:{&quot;size1&quot;:26.7},&quot;minSize&quot;:{&quot;size1&quot;:17.8},&quot;normalSize&quot;:{&quot;size1&quot;:22.2},&quot;subLayout&quot;:[{&quot;id&quot;:&quot;2021-04-01T15:18:54&quot;,&quot;margin&quot;:{&quot;bottom&quot;:0,&quot;left&quot;:1.6929999589920044,&quot;right&quot;:1.6929999589920044,&quot;top&quot;:1.6929999589920044},&quot;type&quot;:0},{&quot;direction&quot;:1,&quot;id&quot;:&quot;2021-04-01T15:18:54&quot;,&quot;maxSize&quot;:{&quot;size1&quot;:61.19965151151022},&quot;minSize&quot;:{&quot;size1&quot;:49.999651511510216},&quot;normalSize&quot;:{&quot;size1&quot;:54.32465151151022},&quot;subLayout&quot;:[{&quot;id&quot;:&quot;2021-04-01T15:18:54&quot;,&quot;margin&quot;:{&quot;bottom&quot;:1.6929999589920044,&quot;left&quot;:1.6929999589920044,&quot;right&quot;:1.243999719619751,&quot;top&quot;:0.847000002861023},&quot;type&quot;:0},{&quot;id&quot;:&quot;2021-04-01T15:18:54&quot;,&quot;margin&quot;:{&quot;bottom&quot;:2.5399999618530273,&quot;left&quot;:0.02600000612437725,&quot;right&quot;:1.6929999589920044,&quot;top&quot;:0.847000002861023},&quot;type&quot;:0}],&quot;type&quot;:0}],&quot;type&quot;:0}"/>
  <p:tag name="KSO_WM_CHIP_XID" val="5f69641a553136823a5e617e"/>
  <p:tag name="KSO_WM_SLIDE_LAYOUT_CNT" val="1_1_1"/>
  <p:tag name="FIXED_XID_TMP" val="5f5ee1ca4d6848d78f644aec"/>
  <p:tag name="KSO_WM_CHIP_DECFILLPROP" val="[]"/>
  <p:tag name="KSO_WM_CHIP_GROUPID" val="5f5ee1ca4d6848d78f644aec"/>
  <p:tag name="KSO_WM_SLIDE_BK_DARK_LIGHT" val="2"/>
  <p:tag name="KSO_WM_SLIDE_BACKGROUND_TYPE" val="general"/>
  <p:tag name="KSO_WM_SLIDE_SUPPORT_FEATURE_TYPE" val="3"/>
  <p:tag name="KSO_WM_TEMPLATE_ASSEMBLE_XID" val="60656ece4054ed1e2fb7fff9"/>
  <p:tag name="KSO_WM_TEMPLATE_ASSEMBLE_GROUPID" val="60656ece4054ed1e2fb7fff9"/>
</p:tagLst>
</file>

<file path=ppt/tags/tag1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341_1*a*1"/>
  <p:tag name="KSO_WM_TEMPLATE_CATEGORY" val="diagram"/>
  <p:tag name="KSO_WM_TEMPLATE_INDEX" val="2021334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14826f8060e41138ca1c58bc16e86a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cb0c46466ce441fb0b47d0c372ef067"/>
  <p:tag name="KSO_WM_UNIT_TEXT_FILL_FORE_SCHEMECOLOR_INDEX_BRIGHTNESS" val="0"/>
  <p:tag name="KSO_WM_UNIT_TEXT_FILL_FORE_SCHEMECOLOR_INDEX" val="13"/>
  <p:tag name="KSO_WM_UNIT_TEXT_FILL_TYPE" val="1"/>
  <p:tag name="KSO_WM_TEMPLATE_ASSEMBLE_XID" val="60656ece4054ed1e2fb7fff9"/>
  <p:tag name="KSO_WM_TEMPLATE_ASSEMBLE_GROUPID" val="60656ece4054ed1e2fb7fff9"/>
</p:tagLst>
</file>

<file path=ppt/tags/tag12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341_1*f*1"/>
  <p:tag name="KSO_WM_TEMPLATE_CATEGORY" val="diagram"/>
  <p:tag name="KSO_WM_TEMPLATE_INDEX" val="20213341"/>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5fa1eb2e343e45e0aa7eaaf5a4637eb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dd19e8c1bcc468c8309be4e06d5dcd0"/>
  <p:tag name="KSO_WM_UNIT_SUPPORT_BIG_FONT" val="1"/>
  <p:tag name="KSO_WM_UNIT_SUPPORT_UNIT_TYPE" val="[&quot;β&quot;]"/>
  <p:tag name="KSO_WM_UNIT_TEXT_FILL_FORE_SCHEMECOLOR_INDEX_BRIGHTNESS" val="0.25"/>
  <p:tag name="KSO_WM_UNIT_TEXT_FILL_FORE_SCHEMECOLOR_INDEX" val="13"/>
  <p:tag name="KSO_WM_UNIT_TEXT_FILL_TYPE" val="1"/>
  <p:tag name="KSO_WM_TEMPLATE_ASSEMBLE_XID" val="60656ece4054ed1e2fb7fff9"/>
  <p:tag name="KSO_WM_TEMPLATE_ASSEMBLE_GROUPID" val="60656ece4054ed1e2fb7fff9"/>
</p:tagLst>
</file>

<file path=ppt/tags/tag127.xml><?xml version="1.0" encoding="utf-8"?>
<p:tagLst xmlns:a="http://schemas.openxmlformats.org/drawingml/2006/main" xmlns:r="http://schemas.openxmlformats.org/officeDocument/2006/relationships" xmlns:p="http://schemas.openxmlformats.org/presentationml/2006/main">
  <p:tag name="ISLIDE.THEME" val="https://www.islide.cc;"/>
  <p:tag name="KSO_WM_BEAUTIFY_FLAG" val="#wm#"/>
  <p:tag name="KSO_WM_TEMPLATE_CATEGORY" val="diagram"/>
  <p:tag name="KSO_WM_TEMPLATE_INDEX" val="2021334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CAN_ADD_NAVIGATION" val="1"/>
  <p:tag name="KSO_WM_SLIDE_ID" val="diagram2021334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20"/>
  <p:tag name="KSO_WM_SLIDE_POSITION" val="48*48"/>
  <p:tag name="KSO_WM_TAG_VERSION" val="1.0"/>
  <p:tag name="KSO_WM_CHIP_FILLPROP" val="[[{&quot;text_align&quot;:&quot;lt&quot;,&quot;text_direction&quot;:&quot;horizontal&quot;,&quot;support_big_font&quot;:false,&quot;fill_id&quot;:&quot;13764482d0b94c3797cd92679777cb6d&quot;,&quot;fill_align&quot;:&quot;lt&quot;,&quot;chip_types&quot;:[&quot;header&quot;]},{&quot;text_align&quot;:&quot;lm&quot;,&quot;text_direction&quot;:&quot;horizontal&quot;,&quot;support_features&quot;:[&quot;collage&quot;,&quot;carousel&quot;],&quot;support_big_font&quot;:false,&quot;fill_id&quot;:&quot;0c7aeec11ac7457eb4d583c52a0ae3d5&quot;,&quot;fill_align&quot;:&quot;lm&quot;,&quot;chip_types&quot;:[&quot;diagram&quot;,&quot;pictext&quot;,&quot;picture&quot;,&quot;chart&quot;,&quot;table&quot;,&quot;video&quot;]},{&quot;text_align&quot;:&quot;lm&quot;,&quot;text_direction&quot;:&quot;horizontal&quot;,&quot;support_big_font&quot;:true,&quot;fill_id&quot;:&quot;95d2289085634f659fb9ea746d7af990&quot;,&quot;fill_align&quot;:&quot;lm&quot;,&quot;chip_types&quot;:[&quot;text&quot;,&quot;table&quot;]}]]"/>
  <p:tag name="KSO_WM_SLIDE_LAYOUT" val="a_d_f"/>
  <p:tag name="KSO_WM_SLIDE_LAYOUT_INFO" val="{&quot;backgroundInfo&quot;:[{&quot;bottom&quot;:0,&quot;bottomAbs&quot;:false,&quot;left&quot;:0,&quot;leftAbs&quot;:false,&quot;right&quot;:0,&quot;rightAbs&quot;:false,&quot;top&quot;:0,&quot;topAbs&quot;:false,&quot;type&quot;:&quot;general&quot;}],&quot;id&quot;:&quot;2021-04-01T15:18:54&quot;,&quot;maxSize&quot;:{&quot;size1&quot;:26.7},&quot;minSize&quot;:{&quot;size1&quot;:17.8},&quot;normalSize&quot;:{&quot;size1&quot;:25.255555555555556},&quot;subLayout&quot;:[{&quot;id&quot;:&quot;2021-04-01T15:18:54&quot;,&quot;margin&quot;:{&quot;bottom&quot;:0,&quot;left&quot;:1.6929999589920044,&quot;right&quot;:1.6929999589920044,&quot;top&quot;:1.6929999589920044},&quot;type&quot;:0},{&quot;direction&quot;:1,&quot;id&quot;:&quot;2021-04-01T15:18:54&quot;,&quot;maxSize&quot;:{&quot;size1&quot;:61.19965151151022},&quot;minSize&quot;:{&quot;size1&quot;:49.999651511510216},&quot;normalSize&quot;:{&quot;size1&quot;:59.48090151151022},&quot;subLayout&quot;:[{&quot;id&quot;:&quot;2021-04-01T15:18:54&quot;,&quot;margin&quot;:{&quot;bottom&quot;:1.6929999589920044,&quot;left&quot;:1.6929999589920044,&quot;right&quot;:1.243999719619751,&quot;top&quot;:0.847000002861023},&quot;type&quot;:0},{&quot;id&quot;:&quot;2021-04-01T15:18:54&quot;,&quot;margin&quot;:{&quot;bottom&quot;:2.5399999618530273,&quot;left&quot;:0.02600000612437725,&quot;right&quot;:1.6929999589920044,&quot;top&quot;:0.847000002861023},&quot;type&quot;:0}],&quot;type&quot;:0}],&quot;type&quot;:0}"/>
  <p:tag name="KSO_WM_CHIP_XID" val="5f69641a553136823a5e617e"/>
  <p:tag name="KSO_WM_SLIDE_LAYOUT_CNT" val="1_1_1"/>
  <p:tag name="FIXED_XID_TMP" val="5f5ee1ca4d6848d78f644aec"/>
  <p:tag name="KSO_WM_CHIP_DECFILLPROP" val="[]"/>
  <p:tag name="KSO_WM_CHIP_GROUPID" val="5f5ee1ca4d6848d78f644aec"/>
  <p:tag name="KSO_WM_SLIDE_BK_DARK_LIGHT" val="2"/>
  <p:tag name="KSO_WM_SLIDE_BACKGROUND_TYPE" val="general"/>
  <p:tag name="KSO_WM_SLIDE_SUPPORT_FEATURE_TYPE" val="3"/>
  <p:tag name="KSO_WM_TEMPLATE_ASSEMBLE_XID" val="60656ece4054ed1e2fb7fff9"/>
  <p:tag name="KSO_WM_TEMPLATE_ASSEMBLE_GROUPID" val="60656ece4054ed1e2fb7fff9"/>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341_1*a*1"/>
  <p:tag name="KSO_WM_TEMPLATE_CATEGORY" val="diagram"/>
  <p:tag name="KSO_WM_TEMPLATE_INDEX" val="2021334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14826f8060e41138ca1c58bc16e86a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cb0c46466ce441fb0b47d0c372ef067"/>
  <p:tag name="KSO_WM_UNIT_TEXT_FILL_FORE_SCHEMECOLOR_INDEX_BRIGHTNESS" val="0"/>
  <p:tag name="KSO_WM_UNIT_TEXT_FILL_FORE_SCHEMECOLOR_INDEX" val="13"/>
  <p:tag name="KSO_WM_UNIT_TEXT_FILL_TYPE" val="1"/>
  <p:tag name="KSO_WM_TEMPLATE_ASSEMBLE_XID" val="60656ece4054ed1e2fb7fff9"/>
  <p:tag name="KSO_WM_TEMPLATE_ASSEMBLE_GROUPID" val="60656ece4054ed1e2fb7fff9"/>
</p:tagLst>
</file>

<file path=ppt/tags/tag129.xml><?xml version="1.0" encoding="utf-8"?>
<p:tagLst xmlns:a="http://schemas.openxmlformats.org/drawingml/2006/main" xmlns:r="http://schemas.openxmlformats.org/officeDocument/2006/relationships" xmlns:p="http://schemas.openxmlformats.org/presentationml/2006/main">
  <p:tag name="KSO_WM_UNIT_VALUE" val="1142*1777"/>
  <p:tag name="KSO_WM_UNIT_HIGHLIGHT" val="0"/>
  <p:tag name="KSO_WM_UNIT_COMPATIBLE" val="1"/>
  <p:tag name="KSO_WM_UNIT_DIAGRAM_ISNUMVISUAL" val="0"/>
  <p:tag name="KSO_WM_UNIT_DIAGRAM_ISREFERUNIT" val="0"/>
  <p:tag name="KSO_WM_UNIT_TYPE" val="d"/>
  <p:tag name="KSO_WM_UNIT_INDEX" val="1"/>
  <p:tag name="KSO_WM_UNIT_ID" val="diagram20213341_1*d*1"/>
  <p:tag name="KSO_WM_TEMPLATE_CATEGORY" val="diagram"/>
  <p:tag name="KSO_WM_TEMPLATE_INDEX" val="20213341"/>
  <p:tag name="KSO_WM_UNIT_LAYERLEVEL" val="1"/>
  <p:tag name="KSO_WM_TAG_VERSION" val="1.0"/>
  <p:tag name="KSO_WM_BEAUTIFY_FLAG" val="#wm#"/>
  <p:tag name="KSO_WM_CHIP_GROUPID" val="5e7310da9a230a26b9e88a19"/>
  <p:tag name="KSO_WM_CHIP_XID" val="5e7310da9a230a26b9e88a1a"/>
  <p:tag name="KSO_WM_UNIT_DEC_AREA_ID" val="48728ba5738e4ba88aa7e13940ad8c2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bcaac3ac5e2482196498b5d8fb47f26"/>
  <p:tag name="KSO_WM_UNIT_SUPPORT_UNIT_TYPE" val="[&quot;l&quot;,&quot;m&quot;,&quot;n&quot;,&quot;o&quot;,&quot;p&quot;,&quot;q&quot;,&quot;r&quot;,&quot;δ&quot;,&quot;ε&quot;,&quot;ζ&quot;,&quot;η&quot;,&quot;d&quot;,&quot;α&quot;,&quot;β&quot;,&quot;θ&quot;]"/>
  <p:tag name="KSO_WM_TEMPLATE_ASSEMBLE_XID" val="60656ece4054ed1e2fb7fff9"/>
  <p:tag name="KSO_WM_TEMPLATE_ASSEMBLE_GROUPID" val="60656ece4054ed1e2fb7fff9"/>
  <p:tag name="KSO_WM_UNIT_PICTURE_CLIP_FLAG" val="0"/>
</p:tagLst>
</file>

<file path=ppt/tags/tag1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正文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8393_5*l_h_f*1_5_1"/>
  <p:tag name="KSO_WM_TEMPLATE_CATEGORY" val="diagram"/>
  <p:tag name="KSO_WM_TEMPLATE_INDEX" val="2021839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3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341_1*f*1"/>
  <p:tag name="KSO_WM_TEMPLATE_CATEGORY" val="diagram"/>
  <p:tag name="KSO_WM_TEMPLATE_INDEX" val="20213341"/>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5fa1eb2e343e45e0aa7eaaf5a4637eb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dd19e8c1bcc468c8309be4e06d5dcd0"/>
  <p:tag name="KSO_WM_UNIT_SUPPORT_BIG_FONT" val="1"/>
  <p:tag name="KSO_WM_UNIT_SUPPORT_UNIT_TYPE" val="[&quot;β&quot;]"/>
  <p:tag name="KSO_WM_UNIT_TEXT_FILL_FORE_SCHEMECOLOR_INDEX_BRIGHTNESS" val="0.25"/>
  <p:tag name="KSO_WM_UNIT_TEXT_FILL_FORE_SCHEMECOLOR_INDEX" val="13"/>
  <p:tag name="KSO_WM_UNIT_TEXT_FILL_TYPE" val="1"/>
  <p:tag name="KSO_WM_TEMPLATE_ASSEMBLE_XID" val="60656ece4054ed1e2fb7fff9"/>
  <p:tag name="KSO_WM_TEMPLATE_ASSEMBLE_GROUPID" val="60656ece4054ed1e2fb7fff9"/>
</p:tagLst>
</file>

<file path=ppt/tags/tag13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2.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329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39"/>
  <p:tag name="KSO_WM_SLIDE_POSITION" val="48*48"/>
  <p:tag name="KSO_WM_TAG_VERSION" val="1.0"/>
  <p:tag name="KSO_WM_BEAUTIFY_FLAG" val="#wm#"/>
  <p:tag name="KSO_WM_TEMPLATE_CATEGORY" val="diagram"/>
  <p:tag name="KSO_WM_TEMPLATE_INDEX" val="20213291"/>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15:00&quot;,&quot;maxSize&quot;:{&quot;size1&quot;:26.7},&quot;minSize&quot;:{&quot;size1&quot;:17.9},&quot;normalSize&quot;:{&quot;size1&quot;:23.233333333333334},&quot;subLayout&quot;:[{&quot;id&quot;:&quot;2021-04-01T15:15:00&quot;,&quot;margin&quot;:{&quot;bottom&quot;:0.02600000612437725,&quot;left&quot;:1.6929999589920044,&quot;right&quot;:1.6929999589920044,&quot;top&quot;:1.6929999589920044},&quot;type&quot;:0},{&quot;id&quot;:&quot;2021-04-01T15:15:00&quot;,&quot;maxSize&quot;:{&quot;size1&quot;:65},&quot;minSize&quot;:{&quot;size1&quot;:56.9},&quot;normalSize&quot;:{&quot;size1&quot;:62.568389057750764},&quot;subLayout&quot;:[{&quot;id&quot;:&quot;2021-04-01T15:15:00&quot;,&quot;margin&quot;:{&quot;bottom&quot;:0.02600000612437725,&quot;left&quot;:2.5399999618530273,&quot;right&quot;:2.5399999618530273,&quot;top&quot;:1.6670000553131104},&quot;type&quot;:0},{&quot;id&quot;:&quot;2021-04-01T15:15:00&quot;,&quot;margin&quot;:{&quot;bottom&quot;:2.5399999618530273,&quot;left&quot;:2.5399999618530273,&quot;right&quot;:2.5399999618530273,&quot;top&quot;:0.8199999928474426},&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29a3f6b4b2024be784589c4b026fb045&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bce1e453f05b4f5f80294233b2dc42ad&quot;,&quot;fill_align&quot;:&quot;cm&quot;,&quot;chip_types&quot;:[&quot;text&quot;]}]]"/>
  <p:tag name="KSO_WM_CHIP_XID" val="5f696410553136823a5e6124"/>
  <p:tag name="FIXED_XID_TMP" val="5f5ee1ca4d6848d78f644aec"/>
  <p:tag name="KSO_WM_CHIP_DECFILLPROP" val="[]"/>
  <p:tag name="KSO_WM_CHIP_GROUPID" val="5f5ee1ca4d6848d78f644aec"/>
  <p:tag name="KSO_WM_SLIDE_BK_DARK_LIGHT" val="2"/>
  <p:tag name="KSO_WM_SLIDE_BACKGROUND_TYPE" val="general"/>
  <p:tag name="KSO_WM_SLIDE_SUPPORT_FEATURE_TYPE" val="3"/>
  <p:tag name="KSO_WM_TEMPLATE_ASSEMBLE_XID" val="60656eb54054ed1e2fb7fe94"/>
  <p:tag name="KSO_WM_TEMPLATE_ASSEMBLE_GROUPID" val="60656eb54054ed1e2fb7fe94"/>
</p:tagLst>
</file>

<file path=ppt/tags/tag133.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1"/>
  <p:tag name="KSO_WM_UNIT_ID" val="diagram20213291_1*i*1"/>
  <p:tag name="KSO_WM_TEMPLATE_CATEGORY" val="diagram"/>
  <p:tag name="KSO_WM_TEMPLATE_INDEX" val="20213291"/>
  <p:tag name="KSO_WM_UNIT_LAYERLEVEL" val="1"/>
  <p:tag name="KSO_WM_TAG_VERSION" val="1.0"/>
  <p:tag name="KSO_WM_BEAUTIFY_FLAG" val="#wm#"/>
  <p:tag name="KSO_WM_CHIP_GROUPID" val="5f5ee1ca4d6848d78f644aec"/>
  <p:tag name="KSO_WM_CHIP_XID" val="5f696410553136823a5e6124"/>
  <p:tag name="KSO_WM_UNIT_SM_LIMIT_TYPE" val="4"/>
  <p:tag name="KSO_WM_UNIT_DEC_AREA_ID" val="172a5891535642299de1249e7f98889e"/>
  <p:tag name="KSO_WM_UNIT_DECORATE_INFO" val="{&quot;DecorateInfoH&quot;:{&quot;IsAbs&quot;:false},&quot;DecorateInfoW&quot;:{&quot;IsAbs&quot;:true},&quot;DecorateInfoX&quot;:{&quot;IsAbs&quot;:true,&quot;Pos&quot;:1},&quot;DecorateInfoY&quot;:{&quot;IsAbs&quot;:true,&quot;Pos&quot;:1},&quot;ReferentInfo&quot;:{&quot;Id&quot;:&quot;ea2dc721aba74fb4bb3b032ef7cf0855;06382b53c92942f386ffb7dade7217c5&quot;,&quot;X&quot;:{&quot;Pos&quot;:1},&quot;Y&quot;:{&quot;Pos&quot;:1}},&quot;whChangeMode&quot;:0}"/>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eb54054ed1e2fb7fe94"/>
  <p:tag name="KSO_WM_TEMPLATE_ASSEMBLE_GROUPID" val="60656eb54054ed1e2fb7fe94"/>
</p:tagLst>
</file>

<file path=ppt/tags/tag1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1_1*a*1"/>
  <p:tag name="KSO_WM_TEMPLATE_CATEGORY" val="diagram"/>
  <p:tag name="KSO_WM_TEMPLATE_INDEX" val="2021329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f5593e842cf451eabe3956ea3afddc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623da6ff6e946f3ae99a043a6798c70"/>
  <p:tag name="KSO_WM_UNIT_TEXT_FILL_FORE_SCHEMECOLOR_INDEX_BRIGHTNESS" val="0"/>
  <p:tag name="KSO_WM_UNIT_TEXT_FILL_FORE_SCHEMECOLOR_INDEX" val="13"/>
  <p:tag name="KSO_WM_UNIT_TEXT_FILL_TYPE" val="1"/>
  <p:tag name="KSO_WM_TEMPLATE_ASSEMBLE_XID" val="60656eb54054ed1e2fb7fe94"/>
  <p:tag name="KSO_WM_TEMPLATE_ASSEMBLE_GROUPID" val="60656eb54054ed1e2fb7fe94"/>
</p:tagLst>
</file>

<file path=ppt/tags/tag135.xml><?xml version="1.0" encoding="utf-8"?>
<p:tagLst xmlns:a="http://schemas.openxmlformats.org/drawingml/2006/main" xmlns:r="http://schemas.openxmlformats.org/officeDocument/2006/relationships" xmlns:p="http://schemas.openxmlformats.org/presentationml/2006/main">
  <p:tag name="KSO_WM_UNIT_VALUE" val="846*2876"/>
  <p:tag name="KSO_WM_UNIT_HIGHLIGHT" val="0"/>
  <p:tag name="KSO_WM_UNIT_DIAGRAM_ISNUMVISUAL" val="0"/>
  <p:tag name="KSO_WM_UNIT_DIAGRAM_ISREFERUNIT" val="0"/>
  <p:tag name="KSO_WM_UNIT_TYPE" val="d"/>
  <p:tag name="KSO_WM_UNIT_INDEX" val="1"/>
  <p:tag name="KSO_WM_UNIT_ID" val="diagram20213291_1*d*1"/>
  <p:tag name="KSO_WM_TEMPLATE_CATEGORY" val="diagram"/>
  <p:tag name="KSO_WM_TEMPLATE_INDEX" val="20213291"/>
  <p:tag name="KSO_WM_UNIT_LAYERLEVEL" val="1"/>
  <p:tag name="KSO_WM_TAG_VERSION" val="1.0"/>
  <p:tag name="KSO_WM_BEAUTIFY_FLAG" val="#wm#"/>
  <p:tag name="KSO_WM_CHIP_GROUPID" val="5e7310da9a230a26b9e88a19"/>
  <p:tag name="KSO_WM_CHIP_XID" val="5e7310da9a230a26b9e88a1a"/>
  <p:tag name="KSO_WM_UNIT_DEC_AREA_ID" val="ea2dc721aba74fb4bb3b032ef7cf08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e9edcd562154dd8bcb4c2dd7591e2ef"/>
  <p:tag name="KSO_WM_UNIT_PLACING_PICTURE" val="5e9edcd562154dd8bcb4c2dd7591e2ef"/>
  <p:tag name="KSO_WM_UNIT_SUPPORT_UNIT_TYPE" val="[&quot;l&quot;,&quot;m&quot;,&quot;n&quot;,&quot;o&quot;,&quot;p&quot;,&quot;q&quot;,&quot;r&quot;,&quot;δ&quot;,&quot;ε&quot;,&quot;ζ&quot;,&quot;η&quot;,&quot;d&quot;,&quot;α&quot;,&quot;β&quot;,&quot;θ&quot;]"/>
  <p:tag name="KSO_WM_TEMPLATE_ASSEMBLE_XID" val="60656eb54054ed1e2fb7fe94"/>
  <p:tag name="KSO_WM_TEMPLATE_ASSEMBLE_GROUPID" val="60656eb54054ed1e2fb7fe94"/>
  <p:tag name="KSO_WM_UNIT_PLACING_PICTURE_USER_VIEWPORT" val="{&quot;height&quot;:3072,&quot;width&quot;:13632}"/>
  <p:tag name="KSO_WM_UNIT_PLACING_PICTURE_INFO" val="{&quot;code&quot;:&quot;A&quot;,&quot;full_picture&quot;:true,&quot;last_full_picture&quot;:&quot;A&quot;,&quot;margin&quot;:{&quot;left&quot;:85.74999450238838,&quot;right&quot;:87.42856447067689},&quot;scheme&quot;:&quot;2-0&quot;,&quot;spacing&quot;:5}"/>
  <p:tag name="KSO_WM_UNIT_PLACING_PICTURE_USER_VIEWPORT_SMARTMENU" val="{&quot;height&quot;:2861.7902993412345,&quot;width&quot;:12856.548449444945}"/>
  <p:tag name="KSO_WM_UNIT_PLACING_PICTURE_USER_RELATIVERECTANGLE_SMARTMENU" val="{&quot;bottom&quot;:0,&quot;left&quot;:0,&quot;right&quot;:0,&quot;top&quot;:0}"/>
</p:tagLst>
</file>

<file path=ppt/tags/tag136.xml><?xml version="1.0" encoding="utf-8"?>
<p:tagLst xmlns:a="http://schemas.openxmlformats.org/drawingml/2006/main" xmlns:r="http://schemas.openxmlformats.org/officeDocument/2006/relationships" xmlns:p="http://schemas.openxmlformats.org/presentationml/2006/main">
  <p:tag name="KSO_WM_UNIT_VALUE" val="846*2876"/>
  <p:tag name="KSO_WM_UNIT_HIGHLIGHT" val="0"/>
  <p:tag name="KSO_WM_UNIT_DIAGRAM_ISNUMVISUAL" val="0"/>
  <p:tag name="KSO_WM_UNIT_DIAGRAM_ISREFERUNIT" val="0"/>
  <p:tag name="KSO_WM_UNIT_TYPE" val="d"/>
  <p:tag name="KSO_WM_UNIT_INDEX" val="1"/>
  <p:tag name="KSO_WM_UNIT_ID" val="diagram20213291_1*d*1"/>
  <p:tag name="KSO_WM_TEMPLATE_CATEGORY" val="diagram"/>
  <p:tag name="KSO_WM_TEMPLATE_INDEX" val="20213291"/>
  <p:tag name="KSO_WM_UNIT_LAYERLEVEL" val="1"/>
  <p:tag name="KSO_WM_TAG_VERSION" val="1.0"/>
  <p:tag name="KSO_WM_BEAUTIFY_FLAG" val="#wm#"/>
  <p:tag name="KSO_WM_CHIP_GROUPID" val="5e7310da9a230a26b9e88a19"/>
  <p:tag name="KSO_WM_CHIP_XID" val="5e7310da9a230a26b9e88a1a"/>
  <p:tag name="KSO_WM_UNIT_DEC_AREA_ID" val="ea2dc721aba74fb4bb3b032ef7cf08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e9edcd562154dd8bcb4c2dd7591e2ef"/>
  <p:tag name="KSO_WM_UNIT_PLACING_PICTURE" val="5e9edcd562154dd8bcb4c2dd7591e2ef"/>
  <p:tag name="KSO_WM_UNIT_SUPPORT_UNIT_TYPE" val="[&quot;l&quot;,&quot;m&quot;,&quot;n&quot;,&quot;o&quot;,&quot;p&quot;,&quot;q&quot;,&quot;r&quot;,&quot;δ&quot;,&quot;ε&quot;,&quot;ζ&quot;,&quot;η&quot;,&quot;d&quot;,&quot;α&quot;,&quot;β&quot;,&quot;θ&quot;]"/>
  <p:tag name="KSO_WM_TEMPLATE_ASSEMBLE_XID" val="60656eb54054ed1e2fb7fe94"/>
  <p:tag name="KSO_WM_TEMPLATE_ASSEMBLE_GROUPID" val="60656eb54054ed1e2fb7fe94"/>
  <p:tag name="KSO_WM_UNIT_PLACING_PICTURE_USER_VIEWPORT" val="{&quot;height&quot;:1392,&quot;width&quot;:13632}"/>
  <p:tag name="KSO_WM_UNIT_PLACING_PICTURE_INFO" val="{&quot;code&quot;:&quot;A&quot;,&quot;full_picture&quot;:true,&quot;last_full_picture&quot;:&quot;A&quot;,&quot;margin&quot;:{&quot;left&quot;:85.74999450238838,&quot;right&quot;:87.42856447067689},&quot;scheme&quot;:&quot;2-0&quot;,&quot;spacing&quot;:5}"/>
  <p:tag name="KSO_WM_UNIT_PLACING_PICTURE_USER_VIEWPORT_SMARTMENU" val="{&quot;height&quot;:1218.2300864009535,&quot;width&quot;:12856.548449444945}"/>
  <p:tag name="KSO_WM_UNIT_PLACING_PICTURE_USER_RELATIVERECTANGLE_SMARTMENU" val="{&quot;bottom&quot;:0,&quot;left&quot;:0,&quot;right&quot;:0,&quot;top&quot;:0}"/>
</p:tagLst>
</file>

<file path=ppt/tags/tag13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1_1*f*1"/>
  <p:tag name="KSO_WM_TEMPLATE_CATEGORY" val="diagram"/>
  <p:tag name="KSO_WM_TEMPLATE_INDEX" val="20213291"/>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06382b53c92942f386ffb7dade7217c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be959f502fc4a4b89f46060744a5eaf"/>
  <p:tag name="KSO_WM_UNIT_TEXT_FILL_FORE_SCHEMECOLOR_INDEX_BRIGHTNESS" val="0.25"/>
  <p:tag name="KSO_WM_UNIT_TEXT_FILL_FORE_SCHEMECOLOR_INDEX" val="13"/>
  <p:tag name="KSO_WM_UNIT_TEXT_FILL_TYPE" val="1"/>
  <p:tag name="KSO_WM_TEMPLATE_ASSEMBLE_XID" val="60656eb54054ed1e2fb7fe94"/>
  <p:tag name="KSO_WM_TEMPLATE_ASSEMBLE_GROUPID" val="60656eb54054ed1e2fb7fe94"/>
</p:tagLst>
</file>

<file path=ppt/tags/tag138.xml><?xml version="1.0" encoding="utf-8"?>
<p:tagLst xmlns:a="http://schemas.openxmlformats.org/drawingml/2006/main" xmlns:r="http://schemas.openxmlformats.org/officeDocument/2006/relationships" xmlns:p="http://schemas.openxmlformats.org/presentationml/2006/main">
  <p:tag name="ISLIDE.THEME" val="https://www.islide.cc;"/>
  <p:tag name="KSO_WM_BEAUTIFY_FLAG" val="#wm#"/>
  <p:tag name="KSO_WM_TEMPLATE_CATEGORY" val="diagram"/>
  <p:tag name="KSO_WM_TEMPLATE_INDEX" val="20207013"/>
  <p:tag name="KSO_WM_SLIDE_LAYOUT_INFO" val="{&quot;backgroundInfo&quot;:[{&quot;bottom&quot;:0,&quot;bottomAbs&quot;:false,&quot;left&quot;:0,&quot;leftAbs&quot;:false,&quot;right&quot;:0,&quot;rightAbs&quot;:false,&quot;top&quot;:0,&quot;topAbs&quot;:false,&quot;type&quot;:&quot;general&quot;}],&quot;id&quot;:&quot;2021-04-01T14:55:30&quot;,&quot;maxSize&quot;:{&quot;size1&quot;:22.2},&quot;minSize&quot;:{&quot;size1&quot;:22.2},&quot;normalSize&quot;:{&quot;size1&quot;:22.2},&quot;subLayout&quot;:[{&quot;id&quot;:&quot;2021-04-01T14:55:30&quot;,&quot;margin&quot;:{&quot;bottom&quot;:0.847000002861023,&quot;left&quot;:1.6929999589920044,&quot;right&quot;:1.6929999589920044,&quot;top&quot;:1.6929999589920044},&quot;type&quot;:0},{&quot;direction&quot;:1,&quot;id&quot;:&quot;2021-04-01T14:55:30&quot;,&quot;maxSize&quot;:{&quot;size1&quot;:66.2996307665909},&quot;minSize&quot;:{&quot;size1&quot;:57.499630766590904},&quot;normalSize&quot;:{&quot;size1&quot;:64.3746307665909},&quot;subLayout&quot;:[{&quot;id&quot;:&quot;2021-04-01T14:55:30&quot;,&quot;margin&quot;:{&quot;bottom&quot;:2.5399999618530273,&quot;left&quot;:2.5399999618530273,&quot;right&quot;:0.847000002861023,&quot;top&quot;:0.847000002861023},&quot;type&quot;:0},{&quot;id&quot;:&quot;2021-04-01T14:55:30&quot;,&quot;margin&quot;:{&quot;bottom&quot;:1.6929999589920044,&quot;left&quot;:1.2699999809265137,&quot;right&quot;:1.6929999589920044,&quot;top&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1eac547edf80c4a5df192"/>
  <p:tag name="KSO_WM_SLIDE_CAN_ADD_NAVIGATION" val="1"/>
  <p:tag name="KSO_WM_SLIDE_ID" val="diagram2020701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8*48"/>
  <p:tag name="KSO_WM_TAG_VERSION" val="1.0"/>
  <p:tag name="KSO_WM_CHIP_FILLPROP" val="[[{&quot;text_align&quot;:&quot;lb&quot;,&quot;text_direction&quot;:&quot;horizontal&quot;,&quot;support_big_font&quot;:false,&quot;fill_id&quot;:&quot;13764482d0b94c3797cd92679777cb6d&quot;,&quot;fill_align&quot;:&quot;lb&quot;,&quot;chip_types&quot;:[&quot;header&quot;]},{&quot;text_align&quot;:&quot;lm&quot;,&quot;text_direction&quot;:&quot;horizontal&quot;,&quot;support_big_font&quot;:false,&quot;fill_id&quot;:&quot;0c7aeec11ac7457eb4d583c52a0ae3d5&quot;,&quot;fill_align&quot;:&quot;lm&quot;,&quot;chip_types&quot;:[&quot;diagram&quot;,&quot;pictext&quot;,&quot;picture&quot;,&quot;chart&quot;,&quot;table&quot;,&quot;video&quot;]},{&quot;text_align&quot;:&quot;lm&quot;,&quot;text_direction&quot;:&quot;horizontal&quot;,&quot;support_big_font&quot;:true,&quot;fill_id&quot;:&quot;95d2289085634f659fb9ea746d7af990&quot;,&quot;fill_align&quot;:&quot;lm&quot;,&quot;chip_types&quot;:[&quot;text&quot;]}]]"/>
  <p:tag name="KSO_WM_SLIDE_LAYOUT" val="a_d_f"/>
  <p:tag name="KSO_WM_SLIDE_LAYOUT_CNT" val="1_1_1"/>
  <p:tag name="KSO_WM_CHIP_GROUPID" val="5e71eac547edf80c4a5df191"/>
  <p:tag name="KSO_WM_CHIP_DECFILLPROP" val="[]"/>
  <p:tag name="KSO_WM_SLIDE_BK_DARK_LIGHT" val="2"/>
  <p:tag name="KSO_WM_SLIDE_BACKGROUND_TYPE" val="general"/>
  <p:tag name="KSO_WM_SLIDE_SUPPORT_FEATURE_TYPE" val="0"/>
  <p:tag name="KSO_WM_TEMPLATE_ASSEMBLE_XID" val="60656e624054ed1e2fb7f786"/>
  <p:tag name="KSO_WM_TEMPLATE_ASSEMBLE_GROUPID" val="60656e624054ed1e2fb7f786"/>
</p:tagLst>
</file>

<file path=ppt/tags/tag139.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b8c8656694d240b4ba110191127d7834"/>
  <p:tag name="KSO_WM_UNIT_HIGHLIGHT" val="0"/>
  <p:tag name="KSO_WM_UNIT_COMPATIBLE" val="0"/>
  <p:tag name="KSO_WM_UNIT_DIAGRAM_ISNUMVISUAL" val="0"/>
  <p:tag name="KSO_WM_UNIT_DIAGRAM_ISREFERUNIT" val="0"/>
  <p:tag name="KSO_WM_UNIT_TYPE" val="i"/>
  <p:tag name="KSO_WM_UNIT_INDEX" val="1"/>
  <p:tag name="KSO_WM_UNIT_ID" val="diagram20207013_1*i*1"/>
  <p:tag name="KSO_WM_TEMPLATE_CATEGORY" val="diagram"/>
  <p:tag name="KSO_WM_TEMPLATE_INDEX" val="20207013"/>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4854863efa354bfa9114489636c1a872&quot;,&quot;X&quot;:{&quot;Pos&quot;:1},&quot;Y&quot;:{&quot;Pos&quot;:1}},&quot;whChangeMode&quot;:0}"/>
  <p:tag name="KSO_WM_CHIP_GROUPID" val="5e71eac547edf80c4a5df191"/>
  <p:tag name="KSO_WM_CHIP_XID" val="5e71eac547edf80c4a5df19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476"/>
  <p:tag name="KSO_WM_TEMPLATE_ASSEMBLE_XID" val="60656e624054ed1e2fb7f786"/>
  <p:tag name="KSO_WM_TEMPLATE_ASSEMBLE_GROUPID" val="60656e624054ed1e2fb7f786"/>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8393_5*l_h_i*1_5_1"/>
  <p:tag name="KSO_WM_TEMPLATE_CATEGORY" val="diagram"/>
  <p:tag name="KSO_WM_TEMPLATE_INDEX" val="20218393"/>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40.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0"/>
  <p:tag name="KSO_WM_UNIT_DEC_AREA_ID" val="e05da9e5f4bf473198d896c9a6da5a31"/>
  <p:tag name="KSO_WM_UNIT_HIGHLIGHT" val="0"/>
  <p:tag name="KSO_WM_UNIT_COMPATIBLE" val="0"/>
  <p:tag name="KSO_WM_UNIT_DIAGRAM_ISNUMVISUAL" val="0"/>
  <p:tag name="KSO_WM_UNIT_DIAGRAM_ISREFERUNIT" val="0"/>
  <p:tag name="KSO_WM_UNIT_TYPE" val="i"/>
  <p:tag name="KSO_WM_UNIT_INDEX" val="2"/>
  <p:tag name="KSO_WM_UNIT_ID" val="diagram20207013_1*i*2"/>
  <p:tag name="KSO_WM_TEMPLATE_CATEGORY" val="diagram"/>
  <p:tag name="KSO_WM_TEMPLATE_INDEX" val="20207013"/>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b8c8656694d240b4ba110191127d7834&quot;,&quot;X&quot;:{&quot;Pos&quot;:2},&quot;Y&quot;:{&quot;Pos&quot;:2}},&quot;whChangeMode&quot;:0}"/>
  <p:tag name="KSO_WM_CHIP_GROUPID" val="5e71eac547edf80c4a5df191"/>
  <p:tag name="KSO_WM_CHIP_XID" val="5e71eac547edf80c4a5df19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624054ed1e2fb7f786"/>
  <p:tag name="KSO_WM_TEMPLATE_ASSEMBLE_GROUPID" val="60656e624054ed1e2fb7f786"/>
</p:tagLst>
</file>

<file path=ppt/tags/tag141.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0"/>
  <p:tag name="KSO_WM_UNIT_DEC_AREA_ID" val="96eaafc250d44c138092ad01fd2c6b1b"/>
  <p:tag name="KSO_WM_UNIT_HIGHLIGHT" val="0"/>
  <p:tag name="KSO_WM_UNIT_COMPATIBLE" val="0"/>
  <p:tag name="KSO_WM_UNIT_DIAGRAM_ISNUMVISUAL" val="0"/>
  <p:tag name="KSO_WM_UNIT_DIAGRAM_ISREFERUNIT" val="0"/>
  <p:tag name="KSO_WM_UNIT_TYPE" val="i"/>
  <p:tag name="KSO_WM_UNIT_INDEX" val="3"/>
  <p:tag name="KSO_WM_UNIT_ID" val="diagram20207013_1*i*3"/>
  <p:tag name="KSO_WM_TEMPLATE_CATEGORY" val="diagram"/>
  <p:tag name="KSO_WM_TEMPLATE_INDEX" val="20207013"/>
  <p:tag name="KSO_WM_UNIT_LAYERLEVEL" val="1"/>
  <p:tag name="KSO_WM_TAG_VERSION" val="1.0"/>
  <p:tag name="KSO_WM_BEAUTIFY_FLAG" val="#wm#"/>
  <p:tag name="KSO_WM_UNIT_DECORATE_INFO" val="{&quot;DecorateInfoH&quot;:{&quot;IsAbs&quot;:true},&quot;DecorateInfoW&quot;:{&quot;IsAbs&quot;:true},&quot;DecorateInfoX&quot;:{&quot;IsAbs&quot;:true,&quot;Pos&quot;:0},&quot;DecorateInfoY&quot;:{&quot;IsAbs&quot;:true,&quot;Pos&quot;:0},&quot;ReferentInfo&quot;:{&quot;Id&quot;:&quot;b8c8656694d240b4ba110191127d7834&quot;,&quot;X&quot;:{&quot;Pos&quot;:0},&quot;Y&quot;:{&quot;Pos&quot;:0}},&quot;whChangeMode&quot;:0}"/>
  <p:tag name="KSO_WM_CHIP_GROUPID" val="5e71eac547edf80c4a5df191"/>
  <p:tag name="KSO_WM_CHIP_XID" val="5e71eac547edf80c4a5df19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624054ed1e2fb7f786"/>
  <p:tag name="KSO_WM_TEMPLATE_ASSEMBLE_GROUPID" val="60656e624054ed1e2fb7f786"/>
</p:tagLst>
</file>

<file path=ppt/tags/tag1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7013_1*a*1"/>
  <p:tag name="KSO_WM_TEMPLATE_CATEGORY" val="diagram"/>
  <p:tag name="KSO_WM_TEMPLATE_INDEX" val="202070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8e68b0c9a1d4da68f599481acce4d0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1e14b6e90e744d5933f02ffd17c1a88"/>
  <p:tag name="KSO_WM_UNIT_TEXT_FILL_FORE_SCHEMECOLOR_INDEX_BRIGHTNESS" val="0"/>
  <p:tag name="KSO_WM_UNIT_TEXT_FILL_FORE_SCHEMECOLOR_INDEX" val="13"/>
  <p:tag name="KSO_WM_UNIT_TEXT_FILL_TYPE" val="1"/>
  <p:tag name="KSO_WM_TEMPLATE_ASSEMBLE_XID" val="60656e624054ed1e2fb7f786"/>
  <p:tag name="KSO_WM_TEMPLATE_ASSEMBLE_GROUPID" val="60656e624054ed1e2fb7f786"/>
</p:tagLst>
</file>

<file path=ppt/tags/tag143.xml><?xml version="1.0" encoding="utf-8"?>
<p:tagLst xmlns:a="http://schemas.openxmlformats.org/drawingml/2006/main" xmlns:r="http://schemas.openxmlformats.org/officeDocument/2006/relationships" xmlns:p="http://schemas.openxmlformats.org/presentationml/2006/main">
  <p:tag name="KSO_WM_UNIT_TABLE_BEAUTIFY" val="smartTable{3ee6f638-9fb0-4628-8c6e-5205056f00d6}"/>
  <p:tag name="KSO_WM_BEAUTIFY_FLAG" val="#wm#"/>
  <p:tag name="KSO_WM_UNIT_TYPE" val="β"/>
  <p:tag name="TABLE_ENDDRAG_ORIGIN_RECT" val="350*283"/>
  <p:tag name="TABLE_ENDDRAG_RECT" val="189*186*350*283"/>
</p:tagLst>
</file>

<file path=ppt/tags/tag14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13_1*f*1"/>
  <p:tag name="KSO_WM_TEMPLATE_CATEGORY" val="diagram"/>
  <p:tag name="KSO_WM_TEMPLATE_INDEX" val="20207013"/>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1eaba8d016bd413c9d1f471d2754ab0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51383fb35d47aa89b3754a35eb3504"/>
  <p:tag name="KSO_WM_UNIT_SUPPORT_BIG_FONT" val="1"/>
  <p:tag name="KSO_WM_UNIT_TEXT_FILL_FORE_SCHEMECOLOR_INDEX_BRIGHTNESS" val="0.25"/>
  <p:tag name="KSO_WM_UNIT_TEXT_FILL_FORE_SCHEMECOLOR_INDEX" val="13"/>
  <p:tag name="KSO_WM_UNIT_TEXT_FILL_TYPE" val="1"/>
  <p:tag name="KSO_WM_TEMPLATE_ASSEMBLE_XID" val="60656e624054ed1e2fb7f786"/>
  <p:tag name="KSO_WM_TEMPLATE_ASSEMBLE_GROUPID" val="60656e624054ed1e2fb7f786"/>
</p:tagLst>
</file>

<file path=ppt/tags/tag145.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28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8*48"/>
  <p:tag name="KSO_WM_TAG_VERSION" val="1.0"/>
  <p:tag name="KSO_WM_BEAUTIFY_FLAG" val="#wm#"/>
  <p:tag name="KSO_WM_TEMPLATE_CATEGORY" val="diagram"/>
  <p:tag name="KSO_WM_TEMPLATE_INDEX" val="2021289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23:42&quot;,&quot;maxSize&quot;:{&quot;size1&quot;:31.1},&quot;minSize&quot;:{&quot;size1&quot;:20.1},&quot;normalSize&quot;:{&quot;size1&quot;:20.1},&quot;subLayout&quot;:[{&quot;id&quot;:&quot;2021-04-01T15:23:42&quot;,&quot;margin&quot;:{&quot;bottom&quot;:0.0260000042617321,&quot;left&quot;:1.6929999589920044,&quot;right&quot;:1.6929999589920044,&quot;top&quot;:1.6929999589920044},&quot;type&quot;:0},{&quot;id&quot;:&quot;2021-04-01T15:23:42&quot;,&quot;margin&quot;:{&quot;bottom&quot;:1.6929999589920044,&quot;left&quot;:1.6929999589920044,&quot;right&quot;:1.6929999589920044,&quot;top&quot;:0.8199999928474426},&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3"/>
  <p:tag name="KSO_WM_TEMPLATE_ASSEMBLE_XID" val="60656efa4054ed1e2fb801af"/>
  <p:tag name="KSO_WM_TEMPLATE_ASSEMBLE_GROUPID" val="60656efa4054ed1e2fb801af"/>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2890_1*a*1"/>
  <p:tag name="KSO_WM_TEMPLATE_CATEGORY" val="diagram"/>
  <p:tag name="KSO_WM_TEMPLATE_INDEX" val="2021289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e40cbed385441cb8bb854fdb404afb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true},&quot;whChangeMode&quot;:0}"/>
  <p:tag name="KSO_WM_UNIT_SM_LIMIT_TYPE" val="2"/>
  <p:tag name="KSO_WM_CHIP_FILLAREA_FILL_RULE" val="{&quot;fill_align&quot;:&quot;lm&quot;,&quot;fill_mode&quot;:&quot;full&quot;,&quot;sacle_strategy&quot;:&quot;smart&quot;}"/>
  <p:tag name="KSO_WM_ASSEMBLE_CHIP_INDEX" val="0eda5f51e9b2451188f786c5ba476474"/>
  <p:tag name="KSO_WM_UNIT_TEXT_FILL_FORE_SCHEMECOLOR_INDEX_BRIGHTNESS" val="0"/>
  <p:tag name="KSO_WM_UNIT_TEXT_FILL_FORE_SCHEMECOLOR_INDEX" val="13"/>
  <p:tag name="KSO_WM_UNIT_TEXT_FILL_TYPE" val="1"/>
  <p:tag name="KSO_WM_TEMPLATE_ASSEMBLE_XID" val="60656efa4054ed1e2fb801af"/>
  <p:tag name="KSO_WM_TEMPLATE_ASSEMBLE_GROUPID" val="60656efa4054ed1e2fb801af"/>
</p:tagLst>
</file>

<file path=ppt/tags/tag147.xml><?xml version="1.0" encoding="utf-8"?>
<p:tagLst xmlns:a="http://schemas.openxmlformats.org/drawingml/2006/main" xmlns:r="http://schemas.openxmlformats.org/officeDocument/2006/relationships" xmlns:p="http://schemas.openxmlformats.org/presentationml/2006/main">
  <p:tag name="KSO_WM_UNIT_VALUE" val="1269*3046"/>
  <p:tag name="KSO_WM_UNIT_HIGHLIGHT" val="0"/>
  <p:tag name="KSO_WM_UNIT_COMPATIBLE" val="0"/>
  <p:tag name="KSO_WM_UNIT_DIAGRAM_ISNUMVISUAL" val="0"/>
  <p:tag name="KSO_WM_UNIT_DIAGRAM_ISREFERUNIT" val="0"/>
  <p:tag name="KSO_WM_UNIT_TYPE" val="d"/>
  <p:tag name="KSO_WM_UNIT_INDEX" val="1"/>
  <p:tag name="KSO_WM_UNIT_ID" val="diagram20212890_1*d*1"/>
  <p:tag name="KSO_WM_TEMPLATE_CATEGORY" val="diagram"/>
  <p:tag name="KSO_WM_TEMPLATE_INDEX" val="20212890"/>
  <p:tag name="KSO_WM_UNIT_LAYERLEVEL" val="1"/>
  <p:tag name="KSO_WM_TAG_VERSION" val="1.0"/>
  <p:tag name="KSO_WM_BEAUTIFY_FLAG" val="#wm#"/>
  <p:tag name="KSO_WM_CHIP_GROUPID" val="5e7310da9a230a26b9e88a19"/>
  <p:tag name="KSO_WM_CHIP_XID" val="5e7310da9a230a26b9e88a1a"/>
  <p:tag name="KSO_WM_UNIT_DEC_AREA_ID" val="38040424bf5f4cabacb2b5de21c8aab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627a52f11cf4caa8fa1d02337aec9d3"/>
  <p:tag name="KSO_WM_UNIT_SUPPORT_UNIT_TYPE" val="[&quot;l&quot;,&quot;m&quot;,&quot;n&quot;,&quot;o&quot;,&quot;p&quot;,&quot;q&quot;,&quot;r&quot;,&quot;δ&quot;,&quot;ε&quot;,&quot;ζ&quot;,&quot;η&quot;,&quot;d&quot;,&quot;α&quot;,&quot;β&quot;,&quot;θ&quot;]"/>
  <p:tag name="KSO_WM_TEMPLATE_ASSEMBLE_XID" val="60656efa4054ed1e2fb801af"/>
  <p:tag name="KSO_WM_TEMPLATE_ASSEMBLE_GROUPID" val="60656efa4054ed1e2fb801af"/>
  <p:tag name="KSO_WM_UNIT_PICTURE_CLIP_FLAG" val="0"/>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445"/>
  <p:tag name="KSO_WM_SLIDE_ID" val="diagram2021244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SLIDE_LAYOUT" val="a_d"/>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0&quot;,&quot;maxSize&quot;:{&quot;size1&quot;:45},&quot;minSize&quot;:{&quot;size1&quot;:45},&quot;normalSize&quot;:{&quot;size1&quot;:45},&quot;subLayout&quot;:[{&quot;id&quot;:&quot;2021-04-01T15:36:40&quot;,&quot;margin&quot;:{&quot;bottom&quot;:8.467000007629395,&quot;left&quot;:2.9629998207092285,&quot;right&quot;:3.809999942779541,&quot;top&quot;:6.7729997634887695},&quot;type&quot;:0},{&quot;id&quot;:&quot;2021-04-01T15:36:40&quot;,&quot;margin&quot;:{&quot;bottom&quot;:4.657000541687012,&quot;left&quot;:0,&quot;right&quot;:5.079999923706055,&quot;top&quot;:4.657000541687012},&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3"/>
  <p:tag name="KSO_WM_TEMPLATE_ASSEMBLE_XID" val="60656f444054ed1e2fb8068b"/>
  <p:tag name="KSO_WM_TEMPLATE_ASSEMBLE_GROUPID" val="60656f444054ed1e2fb8068b"/>
</p:tagLst>
</file>

<file path=ppt/tags/tag149.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5_1*i*1"/>
  <p:tag name="KSO_WM_TEMPLATE_CATEGORY" val="diagram"/>
  <p:tag name="KSO_WM_TEMPLATE_INDEX" val="2021244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b"/>
  <p:tag name="KSO_WM_TEMPLATE_ASSEMBLE_GROUPID" val="60656f444054ed1e2fb8068b"/>
</p:tagLst>
</file>

<file path=ppt/tags/tag1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正文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18393_5*l_h_f*1_6_1"/>
  <p:tag name="KSO_WM_TEMPLATE_CATEGORY" val="diagram"/>
  <p:tag name="KSO_WM_TEMPLATE_INDEX" val="2021839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50.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5_1*i*2"/>
  <p:tag name="KSO_WM_TEMPLATE_CATEGORY" val="diagram"/>
  <p:tag name="KSO_WM_TEMPLATE_INDEX" val="2021244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b"/>
  <p:tag name="KSO_WM_TEMPLATE_ASSEMBLE_GROUPID" val="60656f444054ed1e2fb8068b"/>
</p:tagLst>
</file>

<file path=ppt/tags/tag151.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c1c9f890d388410a82f6fe44266cbfba"/>
  <p:tag name="KSO_WM_UNIT_HIGHLIGHT" val="0"/>
  <p:tag name="KSO_WM_UNIT_COMPATIBLE" val="0"/>
  <p:tag name="KSO_WM_UNIT_DIAGRAM_ISNUMVISUAL" val="0"/>
  <p:tag name="KSO_WM_UNIT_DIAGRAM_ISREFERUNIT" val="0"/>
  <p:tag name="KSO_WM_UNIT_TYPE" val="i"/>
  <p:tag name="KSO_WM_UNIT_INDEX" val="3"/>
  <p:tag name="KSO_WM_UNIT_ID" val="diagram20212445_1*i*3"/>
  <p:tag name="KSO_WM_TEMPLATE_CATEGORY" val="diagram"/>
  <p:tag name="KSO_WM_TEMPLATE_INDEX" val="20212445"/>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90fe68a1a9bd46cbb2c6ab2c275dd4b6&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b"/>
  <p:tag name="KSO_WM_TEMPLATE_ASSEMBLE_GROUPID" val="60656f444054ed1e2fb8068b"/>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5_1*a*1"/>
  <p:tag name="KSO_WM_TEMPLATE_CATEGORY" val="diagram"/>
  <p:tag name="KSO_WM_TEMPLATE_INDEX" val="20212445"/>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0fe68a1a9bd46cbb2c6ab2c275dd4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d76e0883ff704a08820536f13909ca6f"/>
  <p:tag name="KSO_WM_UNIT_SUPPORT_BIG_FONT" val="1"/>
  <p:tag name="KSO_WM_UNIT_TEXT_FILL_FORE_SCHEMECOLOR_INDEX_BRIGHTNESS" val="0"/>
  <p:tag name="KSO_WM_UNIT_TEXT_FILL_FORE_SCHEMECOLOR_INDEX" val="13"/>
  <p:tag name="KSO_WM_UNIT_TEXT_FILL_TYPE" val="1"/>
  <p:tag name="KSO_WM_TEMPLATE_ASSEMBLE_XID" val="60656f444054ed1e2fb8068b"/>
  <p:tag name="KSO_WM_TEMPLATE_ASSEMBLE_GROUPID" val="60656f444054ed1e2fb8068b"/>
</p:tagLst>
</file>

<file path=ppt/tags/tag153.xml><?xml version="1.0" encoding="utf-8"?>
<p:tagLst xmlns:a="http://schemas.openxmlformats.org/drawingml/2006/main" xmlns:r="http://schemas.openxmlformats.org/officeDocument/2006/relationships" xmlns:p="http://schemas.openxmlformats.org/presentationml/2006/main">
  <p:tag name="KSO_WM_UNIT_TABLE_BEAUTIFY" val="smartTable{76705679-67d5-43fa-8af9-69d863017821}"/>
  <p:tag name="KSO_WM_BEAUTIFY_FLAG" val="#wm#"/>
  <p:tag name="KSO_WM_UNIT_TYPE" val="β"/>
</p:tagLst>
</file>

<file path=ppt/tags/tag15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307"/>
  <p:tag name="KSO_WM_SLIDE_ID" val="diagram2021730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420"/>
  <p:tag name="KSO_WM_SLIDE_POSITION" val="72*48"/>
  <p:tag name="KSO_WM_TAG_VERSION" val="1.0"/>
  <p:tag name="KSO_WM_SLIDE_LAYOUT" val="a_d"/>
  <p:tag name="KSO_WM_SLIDE_LAYOUT_CNT" val="1_2"/>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color_series&quot;:[&quot;红色&quot;,&quot;橙色&quot;,&quot;黄色&quot;,&quot;绿色&quot;,&quot;蓝色&quot;,&quot;紫色&quot;,&quot;通用&quot;]},&quot;slide_type&quot;:[&quot;text&quot;]}"/>
  <p:tag name="KSO_WM_CHIP_XID" val="5f700be5747e3ea6e292911a"/>
  <p:tag name="KSO_WM_CHIP_FILLPROP" val="[[{&quot;text_align&quot;:&quot;cm&quot;,&quot;text_direction&quot;:&quot;horizontal&quot;,&quot;support_big_font&quot;:false,&quot;picture_toward&quot;:0,&quot;picture_dockside&quot;:[],&quot;fill_id&quot;:&quot;d385c6d2b68f439ea484d6f6172a1376&quot;,&quot;fill_align&quot;:&quot;cm&quot;,&quot;chip_types&quot;:[&quot;header&quot;]},{&quot;text_align&quot;:&quot;lm&quot;,&quot;text_direction&quot;:&quot;horizontal&quot;,&quot;support_big_font&quot;:false,&quot;picture_toward&quot;:0,&quot;picture_dockside&quot;:[],&quot;fill_id&quot;:&quot;a26ce57a8f5740cf9edacae880a363f9&quot;,&quot;fill_align&quot;:&quot;rm&quot;,&quot;chip_types&quot;:[&quot;text&quot;,&quot;picture&quot;]},{&quot;text_align&quot;:&quot;lm&quot;,&quot;text_direction&quot;:&quot;horizontal&quot;,&quot;support_big_font&quot;:false,&quot;picture_toward&quot;:0,&quot;picture_dockside&quot;:[],&quot;fill_id&quot;:&quot;f05e266d48d546719784fd8f5aa550a7&quot;,&quot;fill_align&quot;:&quot;lm&quot;,&quot;chip_types&quot;:[&quot;picture&quot;]}],[{&quot;text_align&quot;:&quot;cm&quot;,&quot;text_direction&quot;:&quot;horizontal&quot;,&quot;support_big_font&quot;:false,&quot;picture_toward&quot;:0,&quot;picture_dockside&quot;:[],&quot;fill_id&quot;:&quot;d385c6d2b68f439ea484d6f6172a1376&quot;,&quot;fill_align&quot;:&quot;cm&quot;,&quot;chip_types&quot;:[&quot;header&quot;]},{&quot;text_align&quot;:&quot;lm&quot;,&quot;text_direction&quot;:&quot;horizontal&quot;,&quot;support_big_font&quot;:false,&quot;picture_toward&quot;:0,&quot;picture_dockside&quot;:[],&quot;fill_id&quot;:&quot;a26ce57a8f5740cf9edacae880a363f9&quot;,&quot;fill_align&quot;:&quot;rm&quot;,&quot;chip_types&quot;:[&quot;picture&quot;]},{&quot;text_align&quot;:&quot;lm&quot;,&quot;text_direction&quot;:&quot;horizontal&quot;,&quot;support_big_font&quot;:false,&quot;picture_toward&quot;:0,&quot;picture_dockside&quot;:[],&quot;fill_id&quot;:&quot;f05e266d48d546719784fd8f5aa550a7&quot;,&quot;fill_align&quot;:&quot;lm&quot;,&quot;chip_types&quot;:[&quot;text&quot;]}],[{&quot;text_align&quot;:&quot;lm&quot;,&quot;text_direction&quot;:&quot;horizontal&quot;,&quot;support_big_font&quot;:false,&quot;picture_toward&quot;:0,&quot;picture_dockside&quot;:[],&quot;fill_id&quot;:&quot;d385c6d2b68f439ea484d6f6172a1376&quot;,&quot;fill_align&quot;:&quot;lm&quot;,&quot;chip_types&quot;:[&quot;text&quot;]},{&quot;text_align&quot;:&quot;lm&quot;,&quot;text_direction&quot;:&quot;horizontal&quot;,&quot;support_big_font&quot;:false,&quot;picture_toward&quot;:0,&quot;picture_dockside&quot;:[],&quot;fill_id&quot;:&quot;a26ce57a8f5740cf9edacae880a363f9&quot;,&quot;fill_align&quot;:&quot;lm&quot;,&quot;chip_types&quot;:[&quot;picture&quot;]},{&quot;text_align&quot;:&quot;lm&quot;,&quot;text_direction&quot;:&quot;horizontal&quot;,&quot;support_big_font&quot;:false,&quot;picture_toward&quot;:0,&quot;picture_dockside&quot;:[],&quot;fill_id&quot;:&quot;f05e266d48d546719784fd8f5aa550a7&quot;,&quot;fill_align&quot;:&quot;lm&quot;,&quot;chip_types&quot;:[&quot;text&quot;,&quot;picture&quot;]}]]"/>
  <p:tag name="KSO_WM_CHIP_DECFILLPROP" val="[]"/>
  <p:tag name="KSO_WM_SLIDE_CAN_ADD_NAVIGATION" val="1"/>
  <p:tag name="KSO_WM_SLIDE_LAYOUT_INFO" val="{&quot;backgroundInfo&quot;:[{&quot;bottom&quot;:0,&quot;bottomAbs&quot;:false,&quot;left&quot;:0,&quot;leftAbs&quot;:false,&quot;right&quot;:0,&quot;rightAbs&quot;:false,&quot;top&quot;:0,&quot;topAbs&quot;:false,&quot;type&quot;:&quot;general&quot;}],&quot;id&quot;:&quot;2021-04-01T16:19:22&quot;,&quot;maxSize&quot;:{&quot;size1&quot;:26.7},&quot;minSize&quot;:{&quot;size1&quot;:22.1},&quot;normalSize&quot;:{&quot;size1&quot;:22.1},&quot;subLayout&quot;:[{&quot;id&quot;:&quot;2021-04-01T16:19:22&quot;,&quot;margin&quot;:{&quot;bottom&quot;:0.4230000674724579,&quot;left&quot;:2.5399999618530273,&quot;right&quot;:2.5399999618530273,&quot;top&quot;:1.6929999589920044},&quot;type&quot;:0},{&quot;direction&quot;:1,&quot;id&quot;:&quot;2021-04-01T16:19:22&quot;,&quot;maxSize&quot;:{&quot;size1&quot;:63.799639193216954},&quot;minSize&quot;:{&quot;size1&quot;:33.799639193216954},&quot;normalSize&quot;:{&quot;size1&quot;:33.799639193216954},&quot;subLayout&quot;:[{&quot;id&quot;:&quot;2021-04-01T16:19:22&quot;,&quot;margin&quot;:{&quot;bottom&quot;:1.6929999589920044,&quot;left&quot;:2.5399999618530273,&quot;right&quot;:0,&quot;top&quot;:0.4230000674724579},&quot;type&quot;:0},{&quot;id&quot;:&quot;2021-04-01T16:19:22&quot;,&quot;margin&quot;:{&quot;bottom&quot;:1.6929999589920044,&quot;left&quot;:0.8199999928474426,&quot;right&quot;:2.5399999618530273,&quot;top&quot;:0.4230000674724579},&quot;type&quot;:0}],&quot;type&quot;:0}],&quot;type&quot;:0}"/>
  <p:tag name="KSO_WM_CHIP_GROUPID" val="5f6ca6ca7b7ee298d4026fe2"/>
  <p:tag name="KSO_WM_SLIDE_BK_DARK_LIGHT" val="2"/>
  <p:tag name="KSO_WM_SLIDE_BACKGROUND_TYPE" val="general"/>
  <p:tag name="KSO_WM_SLIDE_SUPPORT_FEATURE_TYPE" val="0"/>
  <p:tag name="KSO_WM_TEMPLATE_ASSEMBLE_XID" val="6065707a4054ed1e2fb815f7"/>
  <p:tag name="KSO_WM_TEMPLATE_ASSEMBLE_GROUPID" val="6065707a4054ed1e2fb815f7"/>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17307_1*a*1"/>
  <p:tag name="KSO_WM_TEMPLATE_CATEGORY" val="diagram"/>
  <p:tag name="KSO_WM_TEMPLATE_INDEX" val="2021730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b5bd4f4da4c4096b3d2a38982bd116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cm&quot;,&quot;fill_mode&quot;:&quot;full&quot;,&quot;sacle_strategy&quot;:&quot;smart&quot;}"/>
  <p:tag name="KSO_WM_ASSEMBLE_CHIP_INDEX" val="d033c286b47a4cc8a29427c806ec535d"/>
  <p:tag name="KSO_WM_UNIT_TEXT_FILL_FORE_SCHEMECOLOR_INDEX_BRIGHTNESS" val="0"/>
  <p:tag name="KSO_WM_UNIT_TEXT_FILL_FORE_SCHEMECOLOR_INDEX" val="13"/>
  <p:tag name="KSO_WM_UNIT_TEXT_FILL_TYPE" val="1"/>
  <p:tag name="KSO_WM_TEMPLATE_ASSEMBLE_XID" val="6065707a4054ed1e2fb815f7"/>
  <p:tag name="KSO_WM_TEMPLATE_ASSEMBLE_GROUPID" val="6065707a4054ed1e2fb815f7"/>
</p:tagLst>
</file>

<file path=ppt/tags/tag157.xml><?xml version="1.0" encoding="utf-8"?>
<p:tagLst xmlns:a="http://schemas.openxmlformats.org/drawingml/2006/main" xmlns:r="http://schemas.openxmlformats.org/officeDocument/2006/relationships" xmlns:p="http://schemas.openxmlformats.org/presentationml/2006/main">
  <p:tag name="KSO_WM_UNIT_VALUE" val="1184*1396"/>
  <p:tag name="KSO_WM_UNIT_HIGHLIGHT" val="0"/>
  <p:tag name="KSO_WM_UNIT_COMPATIBLE" val="0"/>
  <p:tag name="KSO_WM_UNIT_DIAGRAM_ISNUMVISUAL" val="0"/>
  <p:tag name="KSO_WM_UNIT_DIAGRAM_ISREFERUNIT" val="0"/>
  <p:tag name="KSO_WM_UNIT_TYPE" val="d"/>
  <p:tag name="KSO_WM_UNIT_INDEX" val="1"/>
  <p:tag name="KSO_WM_UNIT_ID" val="diagram20217307_1*d*1"/>
  <p:tag name="KSO_WM_TEMPLATE_CATEGORY" val="diagram"/>
  <p:tag name="KSO_WM_TEMPLATE_INDEX" val="20217307"/>
  <p:tag name="KSO_WM_UNIT_LAYERLEVEL" val="1"/>
  <p:tag name="KSO_WM_TAG_VERSION" val="1.0"/>
  <p:tag name="KSO_WM_BEAUTIFY_FLAG" val="#wm#"/>
  <p:tag name="KSO_WM_CHIP_GROUPID" val="5e7310da9a230a26b9e88a19"/>
  <p:tag name="KSO_WM_CHIP_XID" val="5e7310da9a230a26b9e88a1a"/>
  <p:tag name="KSO_WM_UNIT_DEC_AREA_ID" val="f7c13155ab1f4f7bb1e4ff5fa159d93b"/>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rm&quot;,&quot;fill_mode&quot;:&quot;full&quot;,&quot;sacle_strategy&quot;:&quot;smart&quot;}"/>
  <p:tag name="KSO_WM_ASSEMBLE_CHIP_INDEX" val="4f35d7af96704f339426d1d86025aaec"/>
  <p:tag name="KSO_WM_UNIT_SUPPORT_UNIT_TYPE" val="[&quot;d&quot;]"/>
  <p:tag name="KSO_WM_TEMPLATE_ASSEMBLE_XID" val="6065707a4054ed1e2fb815f7"/>
  <p:tag name="KSO_WM_TEMPLATE_ASSEMBLE_GROUPID" val="6065707a4054ed1e2fb815f7"/>
  <p:tag name="KSO_WM_UNIT_PICTURE_CLIP_FLAG" val="0"/>
</p:tagLst>
</file>

<file path=ppt/tags/tag158.xml><?xml version="1.0" encoding="utf-8"?>
<p:tagLst xmlns:a="http://schemas.openxmlformats.org/drawingml/2006/main" xmlns:r="http://schemas.openxmlformats.org/officeDocument/2006/relationships" xmlns:p="http://schemas.openxmlformats.org/presentationml/2006/main">
  <p:tag name="KSO_WM_UNIT_VALUE" val="1184*1396"/>
  <p:tag name="KSO_WM_UNIT_HIGHLIGHT" val="0"/>
  <p:tag name="KSO_WM_UNIT_COMPATIBLE" val="0"/>
  <p:tag name="KSO_WM_UNIT_DIAGRAM_ISNUMVISUAL" val="0"/>
  <p:tag name="KSO_WM_UNIT_DIAGRAM_ISREFERUNIT" val="0"/>
  <p:tag name="KSO_WM_UNIT_TYPE" val="d"/>
  <p:tag name="KSO_WM_UNIT_INDEX" val="2"/>
  <p:tag name="KSO_WM_UNIT_ID" val="diagram20217307_1*d*2"/>
  <p:tag name="KSO_WM_TEMPLATE_CATEGORY" val="diagram"/>
  <p:tag name="KSO_WM_TEMPLATE_INDEX" val="20217307"/>
  <p:tag name="KSO_WM_UNIT_LAYERLEVEL" val="1"/>
  <p:tag name="KSO_WM_TAG_VERSION" val="1.0"/>
  <p:tag name="KSO_WM_BEAUTIFY_FLAG" val="#wm#"/>
  <p:tag name="KSO_WM_CHIP_GROUPID" val="5e7310da9a230a26b9e88a19"/>
  <p:tag name="KSO_WM_CHIP_XID" val="5e7310da9a230a26b9e88a1a"/>
  <p:tag name="KSO_WM_UNIT_DEC_AREA_ID" val="565569c1737745f483e40f4cc5cd893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lm&quot;,&quot;fill_mode&quot;:&quot;full&quot;,&quot;sacle_strategy&quot;:&quot;smart&quot;}"/>
  <p:tag name="KSO_WM_ASSEMBLE_CHIP_INDEX" val="c7f0373b7db540459bf70246d8aac9f1"/>
  <p:tag name="KSO_WM_TEMPLATE_ASSEMBLE_XID" val="6065707a4054ed1e2fb815f7"/>
  <p:tag name="KSO_WM_TEMPLATE_ASSEMBLE_GROUPID" val="6065707a4054ed1e2fb815f7"/>
  <p:tag name="KSO_WM_UNIT_PICTURE_CLIP_FLAG" val="0"/>
</p:tagLst>
</file>

<file path=ppt/tags/tag15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18393_5*l_h_i*1_6_1"/>
  <p:tag name="KSO_WM_TEMPLATE_CATEGORY" val="diagram"/>
  <p:tag name="KSO_WM_TEMPLATE_INDEX" val="20218393"/>
  <p:tag name="KSO_WM_UNIT_LAYERLEVEL" val="1_1_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8393_5*a*1"/>
  <p:tag name="KSO_WM_TEMPLATE_CATEGORY" val="diagram"/>
  <p:tag name="KSO_WM_TEMPLATE_INDEX" val="20218393"/>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CONTENTS"/>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diagram20218393_5*b*1"/>
  <p:tag name="KSO_WM_TEMPLATE_CATEGORY" val="diagram"/>
  <p:tag name="KSO_WM_TEMPLATE_INDEX" val="20218393"/>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367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3673"/>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1-04-01T15:14:58&quot;,&quot;maxSize&quot;:{&quot;size1&quot;:31.1},&quot;minSize&quot;:{&quot;size1&quot;:20},&quot;normalSize&quot;:{&quot;size1&quot;:20.00018518518518},&quot;subLayout&quot;:[{&quot;id&quot;:&quot;2021-04-01T15:14:58&quot;,&quot;margin&quot;:{&quot;bottom&quot;:0.21199998259544373,&quot;left&quot;:1.6929999589920044,&quot;right&quot;:1.6929999589920044,&quot;top&quot;:1.6929999589920044},&quot;type&quot;:0},{&quot;id&quot;:&quot;2021-04-01T15:14:58&quot;,&quot;margin&quot;:{&quot;bottom&quot;:2.117000102996826,&quot;left&quot;:5.502999782562256,&quot;right&quot;:5.502999782562256,&quot;top&quot;:1.6929999589920044},&quot;type&quot;:0}],&quot;type&quot;:0}"/>
  <p:tag name="KSO_WM_SLIDE_BACKGROUND" val="[&quot;general&quot;]"/>
  <p:tag name="KSO_WM_SLIDE_RATIO" val="1.777778"/>
  <p:tag name="KSO_WM_SLIDE_SIZE" val="864*420"/>
  <p:tag name="KSO_WM_SLIDE_POSITION" val="47*4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b553136823a5e61e2"/>
  <p:tag name="KSO_WM_CHIP_FILLPROP" val="[[{&quot;text_align&quot;:&quot;ct&quot;,&quot;text_direction&quot;:&quot;horizontal&quot;,&quot;support_big_font&quot;:false,&quot;picture_toward&quot;:0,&quot;picture_dockside&quot;:[],&quot;fill_id&quot;:&quot;f4e552a498f24ec88a7a49012f3332fe&quot;,&quot;fill_align&quot;:&quot;ct&quot;,&quot;chip_types&quot;:[&quot;header&quot;]},{&quot;text_align&quot;:&quot;lm&quot;,&quot;text_direction&quot;:&quot;horizontal&quot;,&quot;support_features&quot;:[&quot;collage&quot;],&quot;support_big_font&quot;:false,&quot;picture_toward&quot;:0,&quot;picture_dockside&quot;:[],&quot;fill_id&quot;:&quot;174da224636a4d3fbb0d51f2ce0d7c1d&quot;,&quot;fill_align&quot;:&quot;cm&quot;,&quot;chip_types&quot;:[&quot;pictext&quot;,&quot;text&quot;,&quot;picture&quot;,&quot;table&quot;,&quot;video&quot;]}]]"/>
  <p:tag name="FIXED_XID_TMP" val="5f5ee1ca4d6848d78f644aed"/>
  <p:tag name="KSO_WM_CHIP_DECFILLPROP" val="[]"/>
  <p:tag name="KSO_WM_SLIDE_CAN_ADD_NAVIGATION" val="1"/>
  <p:tag name="KSO_WM_CHIP_GROUPID" val="5f5ee1ca4d6848d78f644aed"/>
  <p:tag name="KSO_WM_SLIDE_BK_DARK_LIGHT" val="2"/>
  <p:tag name="KSO_WM_SLIDE_BACKGROUND_TYPE" val="general"/>
  <p:tag name="KSO_WM_SLIDE_SUPPORT_FEATURE_TYPE" val="0"/>
  <p:tag name="KSO_WM_TEMPLATE_ASSEMBLE_XID" val="60656eb54054ed1e2fb7fe8f"/>
  <p:tag name="KSO_WM_TEMPLATE_ASSEMBLE_GROUPID" val="60656eb54054ed1e2fb7fe8f"/>
</p:tagLst>
</file>

<file path=ppt/tags/tag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3673_1*a*1"/>
  <p:tag name="KSO_WM_TEMPLATE_CATEGORY" val="diagram"/>
  <p:tag name="KSO_WM_TEMPLATE_INDEX" val="2021367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37919134acb4a51bbcb8f9b669509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cb75ab1854554ce1b4f35158b54f7333"/>
  <p:tag name="KSO_WM_UNIT_TEXT_FILL_FORE_SCHEMECOLOR_INDEX_BRIGHTNESS" val="0"/>
  <p:tag name="KSO_WM_UNIT_TEXT_FILL_FORE_SCHEMECOLOR_INDEX" val="13"/>
  <p:tag name="KSO_WM_UNIT_TEXT_FILL_TYPE" val="1"/>
  <p:tag name="KSO_WM_TEMPLATE_ASSEMBLE_XID" val="60656eb54054ed1e2fb7fe8f"/>
  <p:tag name="KSO_WM_TEMPLATE_ASSEMBLE_GROUPID" val="60656eb54054ed1e2fb7fe8f"/>
</p:tagLst>
</file>

<file path=ppt/tags/tag2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673_1*f*1"/>
  <p:tag name="KSO_WM_TEMPLATE_CATEGORY" val="diagram"/>
  <p:tag name="KSO_WM_TEMPLATE_INDEX" val="20213673"/>
  <p:tag name="KSO_WM_UNIT_LAYERLEVEL" val="1"/>
  <p:tag name="KSO_WM_TAG_VERSION" val="1.0"/>
  <p:tag name="KSO_WM_BEAUTIFY_FLAG" val="#wm#"/>
  <p:tag name="KSO_WM_UNIT_DEFAULT_FONT" val="14;20;2"/>
  <p:tag name="KSO_WM_UNIT_BLOCK" val="0"/>
  <p:tag name="KSO_WM_UNIT_VALUE" val="225"/>
  <p:tag name="KSO_WM_UNIT_SHOW_EDIT_AREA_INDICATION" val="1"/>
  <p:tag name="KSO_WM_CHIP_GROUPID" val="5e6b05596848fb12bee65ac8"/>
  <p:tag name="KSO_WM_CHIP_XID" val="5e6b05596848fb12bee65aca"/>
  <p:tag name="KSO_WM_UNIT_DEC_AREA_ID" val="c5974a3a47a7438db28ffdaeb587b9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b0899fbad14fb9990a409e9b2989d8"/>
  <p:tag name="KSO_WM_UNIT_SUPPORT_UNIT_TYPE" val="[&quot;d&quot;,&quot;β&quot;,&quot;θ&quot;]"/>
  <p:tag name="KSO_WM_UNIT_TEXT_FILL_FORE_SCHEMECOLOR_INDEX_BRIGHTNESS" val="0.25"/>
  <p:tag name="KSO_WM_UNIT_TEXT_FILL_FORE_SCHEMECOLOR_INDEX" val="13"/>
  <p:tag name="KSO_WM_UNIT_TEXT_FILL_TYPE" val="1"/>
  <p:tag name="KSO_WM_TEMPLATE_ASSEMBLE_XID" val="60656eb54054ed1e2fb7fe8f"/>
  <p:tag name="KSO_WM_TEMPLATE_ASSEMBLE_GROUPID" val="60656eb54054ed1e2fb7fe8f"/>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673_1*i*3"/>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78eaa76c012f411782417439eb047a85"/>
  <p:tag name="KSO_WM_UNIT_DECORATE_INFO" val="{&quot;DecorateInfoH&quot;:{&quot;IsAbs&quot;:true},&quot;DecorateInfoW&quot;:{&quot;IsAbs&quot;:true},&quot;DecorateInfoX&quot;:{&quot;IsAbs&quot;:true,&quot;Pos&quot;:2},&quot;DecorateInfoY&quot;:{&quot;IsAbs&quot;:true,&quot;Pos&quot;:2},&quot;ReferentInfo&quot;:{&quot;Id&quot;:&quot;c5974a3a47a7438db28ffdaeb587b99c&quot;,&quot;X&quot;:{&quot;Pos&quot;:0},&quot;Y&quot;:{&quot;Pos&quot;:2}},&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
  <p:tag name="KSO_WM_TEMPLATE_ASSEMBLE_XID" val="60656eb54054ed1e2fb7fe8f"/>
  <p:tag name="KSO_WM_TEMPLATE_ASSEMBLE_GROUPID" val="60656eb54054ed1e2fb7fe8f"/>
</p:tagLst>
</file>

<file path=ppt/tags/tag26.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732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7322"/>
  <p:tag name="KSO_WM_SLIDE_LAYOUT" val="a_f"/>
  <p:tag name="KSO_WM_SLIDE_LAYOUT_CNT" val="1_1"/>
  <p:tag name="KSO_WM_TEMPLATE_THUMBS_INDEX" val="1、4、7、12、13、14、15、16、17、18、20、24、25、28、33、36、40、43、44"/>
  <p:tag name="KSO_WM_SLIDE_SIZE" val="840*472"/>
  <p:tag name="KSO_WM_SLIDE_POSITION" val="58*47"/>
  <p:tag name="KSO_WM_SLIDE_LAYOUT_INFO" val="{&quot;backgroundInfo&quot;:[{&quot;bottom&quot;:0,&quot;bottomAbs&quot;:false,&quot;left&quot;:0,&quot;leftAbs&quot;:false,&quot;right&quot;:0,&quot;rightAbs&quot;:false,&quot;top&quot;:0,&quot;topAbs&quot;:false,&quot;type&quot;:&quot;general&quot;}],&quot;id&quot;:&quot;2021-04-01T16:19:51&quot;,&quot;maxSize&quot;:{&quot;size1&quot;:52.47485482858287},&quot;minSize&quot;:{&quot;size1&quot;:33.27485482858287},&quot;normalSize&quot;:{&quot;size1&quot;:33.275040013768056},&quot;subLayout&quot;:[{&quot;id&quot;:&quot;2021-04-01T16:19:51&quot;,&quot;margin&quot;:{&quot;bottom&quot;:0.8479999303817749,&quot;left&quot;:5.502999782562256,&quot;right&quot;:5.502999782562256,&quot;top&quot;:3.38700008392334},&quot;type&quot;:0},{&quot;id&quot;:&quot;2021-04-01T16:19:51&quot;,&quot;margin&quot;:{&quot;bottom&quot;:3.38700008392334,&quot;left&quot;:5.502999782562256,&quot;right&quot;:5.502999782562256,&quot;top&quot;:0.02600000612437725},&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6e271fa9d42129da2b20"/>
  <p:tag name="KSO_WM_CHIP_FILLPROP" val="[[{&quot;text_align&quot;:&quot;lb&quot;,&quot;text_direction&quot;:&quot;horizontal&quot;,&quot;support_big_font&quot;:false,&quot;picture_toward&quot;:0,&quot;picture_dockside&quot;:[],&quot;fill_id&quot;:&quot;d689204f4de345a4982605551024dd38&quot;,&quot;fill_align&quot;:&quot;lb&quot;,&quot;chip_types&quot;:[&quot;text&quot;,&quot;header&quot;]},{&quot;text_align&quot;:&quot;lt&quot;,&quot;text_direction&quot;:&quot;horizontal&quot;,&quot;support_big_font&quot;:true,&quot;picture_toward&quot;:0,&quot;picture_dockside&quot;:[],&quot;fill_id&quot;:&quot;85fe55258c1643f296a379467dde860b&quot;,&quot;fill_align&quot;:&quot;lt&quot;,&quot;chip_types&quot;:[&quot;text&quot;,&quot;header&quot;]}],[{&quot;text_align&quot;:&quot;cb&quot;,&quot;text_direction&quot;:&quot;horizontal&quot;,&quot;support_big_font&quot;:false,&quot;picture_toward&quot;:0,&quot;picture_dockside&quot;:[],&quot;fill_id&quot;:&quot;d689204f4de345a4982605551024dd38&quot;,&quot;fill_align&quot;:&quot;cb&quot;,&quot;chip_types&quot;:[&quot;text&quot;,&quot;header&quot;]},{&quot;text_align&quot;:&quot;ct&quot;,&quot;text_direction&quot;:&quot;horizontal&quot;,&quot;support_big_font&quot;:true,&quot;picture_toward&quot;:0,&quot;picture_dockside&quot;:[],&quot;fill_id&quot;:&quot;85fe55258c1643f296a379467dde860b&quot;,&quot;fill_align&quot;:&quot;ct&quot;,&quot;chip_types&quot;:[&quot;text&quot;,&quot;header&quot;]}]]"/>
  <p:tag name="KSO_WM_CHIP_DECFILLPROP" val="[]"/>
  <p:tag name="KSO_WM_CHIP_GROUPID" val="5fd06e271fa9d42129da2b1f"/>
  <p:tag name="KSO_WM_SLIDE_BK_DARK_LIGHT" val="2"/>
  <p:tag name="KSO_WM_SLIDE_BACKGROUND_TYPE" val="general"/>
  <p:tag name="KSO_WM_SLIDE_SUPPORT_FEATURE_TYPE" val="0"/>
  <p:tag name="KSO_WM_TEMPLATE_ASSEMBLE_XID" val="6065707b4054ed1e2fb81624"/>
  <p:tag name="KSO_WM_TEMPLATE_ASSEMBLE_GROUPID" val="6065707b4054ed1e2fb81624"/>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7322_1*a*1"/>
  <p:tag name="KSO_WM_TEMPLATE_CATEGORY" val="diagram"/>
  <p:tag name="KSO_WM_TEMPLATE_INDEX" val="20217322"/>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aa9bfbf6b864027bd79edcf7e2f476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a83d755770bc4811925d50f07e93cbda"/>
  <p:tag name="KSO_WM_UNIT_TEXT_FILL_FORE_SCHEMECOLOR_INDEX_BRIGHTNESS" val="0"/>
  <p:tag name="KSO_WM_UNIT_TEXT_FILL_FORE_SCHEMECOLOR_INDEX" val="13"/>
  <p:tag name="KSO_WM_UNIT_TEXT_FILL_TYPE" val="1"/>
  <p:tag name="KSO_WM_TEMPLATE_ASSEMBLE_XID" val="6065707b4054ed1e2fb81624"/>
  <p:tag name="KSO_WM_TEMPLATE_ASSEMBLE_GROUPID" val="6065707b4054ed1e2fb81624"/>
</p:tagLst>
</file>

<file path=ppt/tags/tag2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22_1*f*1"/>
  <p:tag name="KSO_WM_TEMPLATE_CATEGORY" val="diagram"/>
  <p:tag name="KSO_WM_TEMPLATE_INDEX" val="20217322"/>
  <p:tag name="KSO_WM_UNIT_LAYERLEVEL" val="1"/>
  <p:tag name="KSO_WM_TAG_VERSION" val="1.0"/>
  <p:tag name="KSO_WM_BEAUTIFY_FLAG" val="#wm#"/>
  <p:tag name="KSO_WM_UNIT_DEFAULT_FONT" val="14;20;2"/>
  <p:tag name="KSO_WM_UNIT_BLOCK" val="0"/>
  <p:tag name="KSO_WM_UNIT_VALUE" val="150"/>
  <p:tag name="KSO_WM_UNIT_SHOW_EDIT_AREA_INDICATION" val="1"/>
  <p:tag name="KSO_WM_CHIP_GROUPID" val="5e6b05596848fb12bee65ac8"/>
  <p:tag name="KSO_WM_CHIP_XID" val="5e6b05596848fb12bee65aca"/>
  <p:tag name="KSO_WM_UNIT_DEC_AREA_ID" val="7fd9177417ed4b4e98cb66accf0b150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b82cb020e44466db73223756b72bf6e"/>
  <p:tag name="KSO_WM_UNIT_SUPPORT_BIG_FONT" val="1"/>
  <p:tag name="KSO_WM_UNIT_TEXT_FILL_FORE_SCHEMECOLOR_INDEX_BRIGHTNESS" val="0.25"/>
  <p:tag name="KSO_WM_UNIT_TEXT_FILL_FORE_SCHEMECOLOR_INDEX" val="13"/>
  <p:tag name="KSO_WM_UNIT_TEXT_FILL_TYPE" val="1"/>
  <p:tag name="KSO_WM_TEMPLATE_ASSEMBLE_XID" val="6065707b4054ed1e2fb81624"/>
  <p:tag name="KSO_WM_TEMPLATE_ASSEMBLE_GROUPID" val="6065707b4054ed1e2fb81624"/>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22_1*i*1"/>
  <p:tag name="KSO_WM_TEMPLATE_CATEGORY" val="diagram"/>
  <p:tag name="KSO_WM_TEMPLATE_INDEX" val="20217322"/>
  <p:tag name="KSO_WM_UNIT_LAYERLEVEL" val="1"/>
  <p:tag name="KSO_WM_TAG_VERSION" val="1.0"/>
  <p:tag name="KSO_WM_BEAUTIFY_FLAG" val="#wm#"/>
  <p:tag name="KSO_WM_UNIT_BLOCK" val="0"/>
  <p:tag name="KSO_WM_UNIT_SM_LIMIT_TYPE" val="2"/>
  <p:tag name="KSO_WM_UNIT_DEC_AREA_ID" val="89366aef16d547de8b4d9212421a9d0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7b4054ed1e2fb81624"/>
  <p:tag name="KSO_WM_TEMPLATE_ASSEMBLE_GROUPID" val="6065707b4054ed1e2fb81624"/>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8393_5"/>
  <p:tag name="KSO_WM_TEMPLATE_SUBCATEGORY" val="0"/>
  <p:tag name="KSO_WM_TEMPLATE_MASTER_TYPE" val="0"/>
  <p:tag name="KSO_WM_TEMPLATE_COLOR_TYPE" val="0"/>
  <p:tag name="KSO_WM_SLIDE_ITEM_CNT" val="6"/>
  <p:tag name="KSO_WM_SLIDE_INDEX" val="5"/>
  <p:tag name="KSO_WM_DIAGRAM_GROUP_CODE" val="l1-1"/>
  <p:tag name="KSO_WM_SLIDE_DIAGTYPE" val="l"/>
  <p:tag name="KSO_WM_TAG_VERSION" val="1.0"/>
  <p:tag name="KSO_WM_BEAUTIFY_FLAG" val="#wm#"/>
  <p:tag name="KSO_WM_TEMPLATE_CATEGORY" val="diagram"/>
  <p:tag name="KSO_WM_TEMPLATE_INDEX" val="20218393"/>
  <p:tag name="KSO_WM_SLIDE_LAYOUT" val="a_b_l"/>
  <p:tag name="KSO_WM_SLIDE_LAYOUT_CNT" val="1_1_1"/>
  <p:tag name="KSO_WM_SLIDE_TYPE" val="contents"/>
  <p:tag name="KSO_WM_SLIDE_SUBTYPE" val="diag"/>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22_1*i*2"/>
  <p:tag name="KSO_WM_TEMPLATE_CATEGORY" val="diagram"/>
  <p:tag name="KSO_WM_TEMPLATE_INDEX" val="20217322"/>
  <p:tag name="KSO_WM_UNIT_LAYERLEVEL" val="1"/>
  <p:tag name="KSO_WM_TAG_VERSION" val="1.0"/>
  <p:tag name="KSO_WM_BEAUTIFY_FLAG" val="#wm#"/>
  <p:tag name="KSO_WM_UNIT_BLOCK" val="0"/>
  <p:tag name="KSO_WM_UNIT_SM_LIMIT_TYPE" val="2"/>
  <p:tag name="KSO_WM_UNIT_DEC_AREA_ID" val="0362168c89e44694b8ca25d6f7288891"/>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TEMPLATE_ASSEMBLE_XID" val="6065707b4054ed1e2fb81624"/>
  <p:tag name="KSO_WM_TEMPLATE_ASSEMBLE_GROUPID" val="6065707b4054ed1e2fb81624"/>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322_1*i*5"/>
  <p:tag name="KSO_WM_TEMPLATE_CATEGORY" val="diagram"/>
  <p:tag name="KSO_WM_TEMPLATE_INDEX" val="20217322"/>
  <p:tag name="KSO_WM_UNIT_LAYERLEVEL" val="1"/>
  <p:tag name="KSO_WM_TAG_VERSION" val="1.0"/>
  <p:tag name="KSO_WM_BEAUTIFY_FLAG" val="#wm#"/>
  <p:tag name="KSO_WM_UNIT_BLOCK" val="0"/>
  <p:tag name="KSO_WM_UNIT_SM_LIMIT_TYPE" val="2"/>
  <p:tag name="KSO_WM_UNIT_DEC_AREA_ID" val="dd0457fd0af0429ab9fc253a7f863e7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4"/>
  <p:tag name="KSO_WM_TEMPLATE_ASSEMBLE_GROUPID" val="6065707b4054ed1e2fb81624"/>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322_1*i*6"/>
  <p:tag name="KSO_WM_TEMPLATE_CATEGORY" val="diagram"/>
  <p:tag name="KSO_WM_TEMPLATE_INDEX" val="20217322"/>
  <p:tag name="KSO_WM_UNIT_LAYERLEVEL" val="1"/>
  <p:tag name="KSO_WM_TAG_VERSION" val="1.0"/>
  <p:tag name="KSO_WM_BEAUTIFY_FLAG" val="#wm#"/>
  <p:tag name="KSO_WM_UNIT_BLOCK" val="0"/>
  <p:tag name="KSO_WM_UNIT_SM_LIMIT_TYPE" val="2"/>
  <p:tag name="KSO_WM_UNIT_DEC_AREA_ID" val="2ecbf12b5abd4284b7c4e91f68b5afec"/>
  <p:tag name="KSO_WM_UNIT_DECORATE_INFO" val="{&quot;DecorateInfoH&quot;:{&quot;IsAbs&quot;:true},&quot;DecorateInfoW&quot;:{&quot;IsAbs&quot;:true},&quot;DecorateInfoX&quot;:{&quot;IsAbs&quot;:true,&quot;Pos&quot;:1},&quot;DecorateInfoY&quot;:{&quot;IsAbs&quot;:true,&quot;Pos&quot;:0},&quot;ReferentInfo&quot;:{&quot;Id&quot;:&quot;faa9bfbf6b864027bd79edcf7e2f4760&quot;,&quot;X&quot;:{&quot;Pos&quot;:1},&quot;Y&quot;:{&quot;Pos&quot;:2}},&quot;whChangeMode&quot;:0}"/>
  <p:tag name="KSO_WM_CHIP_GROUPID" val="5fd06e271fa9d42129da2b1f"/>
  <p:tag name="KSO_WM_CHIP_XID" val="5fd06e271fa9d42129da2b20"/>
  <p:tag name="KSO_WM_UNIT_LINE_FORE_SCHEMECOLOR_INDEX_BRIGHTNESS" val="0"/>
  <p:tag name="KSO_WM_UNIT_LINE_FORE_SCHEMECOLOR_INDEX" val="13"/>
  <p:tag name="KSO_WM_UNIT_LINE_FILL_TYPE" val="2"/>
  <p:tag name="KSO_WM_TEMPLATE_ASSEMBLE_XID" val="6065707b4054ed1e2fb81624"/>
  <p:tag name="KSO_WM_TEMPLATE_ASSEMBLE_GROUPID" val="6065707b4054ed1e2fb81624"/>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22_1*i*3"/>
  <p:tag name="KSO_WM_TEMPLATE_CATEGORY" val="diagram"/>
  <p:tag name="KSO_WM_TEMPLATE_INDEX" val="20217322"/>
  <p:tag name="KSO_WM_UNIT_LAYERLEVEL" val="1"/>
  <p:tag name="KSO_WM_TAG_VERSION" val="1.0"/>
  <p:tag name="KSO_WM_BEAUTIFY_FLAG" val="#wm#"/>
  <p:tag name="KSO_WM_UNIT_SM_LIMIT_TYPE" val="2"/>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4"/>
  <p:tag name="KSO_WM_TEMPLATE_ASSEMBLE_GROUPID" val="6065707b4054ed1e2fb81624"/>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322_1*i*4"/>
  <p:tag name="KSO_WM_TEMPLATE_CATEGORY" val="diagram"/>
  <p:tag name="KSO_WM_TEMPLATE_INDEX" val="20217322"/>
  <p:tag name="KSO_WM_UNIT_LAYERLEVEL" val="1"/>
  <p:tag name="KSO_WM_TAG_VERSION" val="1.0"/>
  <p:tag name="KSO_WM_BEAUTIFY_FLAG" val="#wm#"/>
  <p:tag name="KSO_WM_UNIT_SM_LIMIT_TYPE" val="2"/>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4"/>
  <p:tag name="KSO_WM_TEMPLATE_ASSEMBLE_GROUPID" val="6065707b4054ed1e2fb81624"/>
</p:tagLst>
</file>

<file path=ppt/tags/tag3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6.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3037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16*395"/>
  <p:tag name="KSO_WM_SLIDE_POSITION" val="71*72"/>
  <p:tag name="KSO_WM_TAG_VERSION" val="1.0"/>
  <p:tag name="KSO_WM_BEAUTIFY_FLAG" val="#wm#"/>
  <p:tag name="KSO_WM_TEMPLATE_CATEGORY" val="diagram"/>
  <p:tag name="KSO_WM_TEMPLATE_INDEX" val="20213037"/>
  <p:tag name="KSO_WM_SLIDE_LAYOUT" val="a_b_f"/>
  <p:tag name="KSO_WM_SLIDE_LAYOUT_CNT" val="1_1_1"/>
  <p:tag name="KSO_WM_SLIDE_CAN_ADD_NAVIGATION" val="1"/>
  <p:tag name="KSO_WM_SLIDE_RATIO" val="1.777778"/>
  <p:tag name="KSO_WM_SLIDE_LAYOUT_INFO" val="{&quot;backgroundInfo&quot;:[{&quot;bottom&quot;:0,&quot;bottomAbs&quot;:false,&quot;left&quot;:0,&quot;leftAbs&quot;:false,&quot;right&quot;:0,&quot;rightAbs&quot;:false,&quot;top&quot;:0,&quot;topAbs&quot;:false,&quot;type&quot;:&quot;general&quot;}],&quot;direction&quot;:1,&quot;id&quot;:&quot;2021-04-01T15:32:57&quot;,&quot;maxSize&quot;:{&quot;size1&quot;:44.46280325253804},&quot;minSize&quot;:{&quot;size1&quot;:44.46280325253804},&quot;normalSize&quot;:{&quot;size1&quot;:44.46280325253804},&quot;subLayout&quot;:[{&quot;direction&quot;:1,&quot;id&quot;:&quot;2021-04-01T15:32:57&quot;,&quot;margin&quot;:{&quot;bottom&quot;:5.927000999450684,&quot;left&quot;:3.809999942779541,&quot;right&quot;:0,&quot;top&quot;:5.079999923706055},&quot;type&quot;:0},{&quot;id&quot;:&quot;2021-04-01T15:32:57&quot;,&quot;margin&quot;:{&quot;bottom&quot;:2.5399999618530273,&quot;left&quot;:1.2699999809265137,&quot;right&quot;:4.2330002784729,&quot;top&quot;:2.5399999618530273},&quot;type&quot;:0}],&quot;type&quot;: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9d7e0772fe1b40ea8322166792423364&quot;,&quot;fill_align&quot;:&quot;cm&quot;,&quot;chip_types&quot;:[&quot;text&quot;,&quot;header&quot;]},{&quot;text_align&quot;:&quot;lm&quot;,&quot;text_direction&quot;:&quot;horizontal&quot;,&quot;support_features&quot;:[&quot;carousel&quot;],&quot;support_big_font&quot;:true,&quot;fill_id&quot;:&quot;813a440e5afc4a72b00f4c036d03f93b&quot;,&quot;fill_align&quot;:&quot;cm&quot;,&quot;chip_types&quot;:[&quot;text&quot;,&quot;picture&quot;,&quot;chart&quot;,&quot;table&quot;,&quot;video&quot;]}],[{&quot;text_align&quot;:&quot;cm&quot;,&quot;text_direction&quot;:&quot;horizontal&quot;,&quot;support_big_font&quot;:true,&quot;fill_id&quot;:&quot;9d7e0772fe1b40ea8322166792423364&quot;,&quot;fill_align&quot;:&quot;cm&quot;,&quot;chip_types&quot;:[&quot;text&quot;,&quot;header&quot;]},{&quot;text_align&quot;:&quot;lm&quot;,&quot;text_direction&quot;:&quot;horizontal&quot;,&quot;support_features&quot;:[&quot;carousel&quot;],&quot;support_big_font&quot;:true,&quot;fill_id&quot;:&quot;813a440e5afc4a72b00f4c036d03f93b&quot;,&quot;fill_align&quot;:&quot;cm&quot;,&quot;chip_types&quot;:[&quot;text&quot;,&quot;picture&quot;,&quot;chart&quot;,&quot;table&quot;,&quot;video&quot;]}]]"/>
  <p:tag name="KSO_WM_SLIDE_BACKGROUND" val="[&quot;general&quot;]"/>
  <p:tag name="KSO_WM_CHIP_XID" val="5eedbca6fa6683b8872baa7e"/>
  <p:tag name="KSO_WM_CHIP_DECFILLPROP" val="[]"/>
  <p:tag name="KSO_WM_CHIP_GROUPID" val="5eedbca6fa6683b8872baa7d"/>
  <p:tag name="KSO_WM_SLIDE_BK_DARK_LIGHT" val="2"/>
  <p:tag name="KSO_WM_SLIDE_BACKGROUND_TYPE" val="general"/>
  <p:tag name="KSO_WM_SLIDE_SUPPORT_FEATURE_TYPE" val="0"/>
  <p:tag name="KSO_WM_TEMPLATE_ASSEMBLE_XID" val="60656f2f4054ed1e2fb80529"/>
  <p:tag name="KSO_WM_TEMPLATE_ASSEMBLE_GROUPID" val="60656f2f4054ed1e2fb80529"/>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037_1*i*1"/>
  <p:tag name="KSO_WM_TEMPLATE_CATEGORY" val="diagram"/>
  <p:tag name="KSO_WM_TEMPLATE_INDEX" val="20213037"/>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DEC_AREA_ID" val="544e3ac726024a87a4e983faf016091e"/>
  <p:tag name="KSO_WM_CHIP_GROUPID" val="5eedbca6fa6683b8872baa7d"/>
  <p:tag name="KSO_WM_CHIP_XID" val="5eedbca6fa6683b8872baa7e"/>
  <p:tag name="KSO_WM_UNIT_TEXT_FILL_FORE_SCHEMECOLOR_INDEX_BRIGHTNESS" val="0"/>
  <p:tag name="KSO_WM_UNIT_TEXT_FILL_FORE_SCHEMECOLOR_INDEX" val="2"/>
  <p:tag name="KSO_WM_UNIT_TEXT_FILL_TYPE" val="1"/>
  <p:tag name="KSO_WM_UNIT_VALUE" val="675"/>
  <p:tag name="KSO_WM_TEMPLATE_ASSEMBLE_XID" val="60656f2f4054ed1e2fb80529"/>
  <p:tag name="KSO_WM_TEMPLATE_ASSEMBLE_GROUPID" val="60656f2f4054ed1e2fb80529"/>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037_1*i*2"/>
  <p:tag name="KSO_WM_TEMPLATE_CATEGORY" val="diagram"/>
  <p:tag name="KSO_WM_TEMPLATE_INDEX" val="20213037"/>
  <p:tag name="KSO_WM_UNIT_LAYERLEVEL" val="1"/>
  <p:tag name="KSO_WM_TAG_VERSION" val="1.0"/>
  <p:tag name="KSO_WM_BEAUTIFY_FLAG" val="#wm#"/>
  <p:tag name="KSO_WM_UNIT_SM_LIMIT_TYPE" val="2"/>
  <p:tag name="KSO_WM_UNIT_BLOCK" val="0"/>
  <p:tag name="KSO_WM_UNIT_DEC_AREA_ID" val="a9c2b6eb11da47fb875a3341252664a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dbca6fa6683b8872baa7d"/>
  <p:tag name="KSO_WM_CHIP_XID" val="5eedbca6fa6683b8872baa7e"/>
  <p:tag name="KSO_WM_UNIT_VALUE" val="20"/>
  <p:tag name="KSO_WM_TEMPLATE_ASSEMBLE_XID" val="60656f2f4054ed1e2fb80529"/>
  <p:tag name="KSO_WM_TEMPLATE_ASSEMBLE_GROUPID" val="60656f2f4054ed1e2fb80529"/>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037_1*i*3"/>
  <p:tag name="KSO_WM_TEMPLATE_CATEGORY" val="diagram"/>
  <p:tag name="KSO_WM_TEMPLATE_INDEX" val="20213037"/>
  <p:tag name="KSO_WM_UNIT_LAYERLEVEL" val="1"/>
  <p:tag name="KSO_WM_TAG_VERSION" val="1.0"/>
  <p:tag name="KSO_WM_BEAUTIFY_FLAG" val="#wm#"/>
  <p:tag name="KSO_WM_UNIT_SM_LIMIT_TYPE" val="2"/>
  <p:tag name="KSO_WM_UNIT_BLOCK" val="0"/>
  <p:tag name="KSO_WM_UNIT_DEC_AREA_ID" val="30c65084b8f1453cb909e9c6048ae1c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edbca6fa6683b8872baa7d"/>
  <p:tag name="KSO_WM_CHIP_XID" val="5eedbca6fa6683b8872baa7e"/>
  <p:tag name="KSO_WM_UNIT_TEXT_FILL_FORE_SCHEMECOLOR_INDEX_BRIGHTNESS" val="0"/>
  <p:tag name="KSO_WM_UNIT_TEXT_FILL_FORE_SCHEMECOLOR_INDEX" val="14"/>
  <p:tag name="KSO_WM_UNIT_TEXT_FILL_TYPE" val="1"/>
  <p:tag name="KSO_WM_UNIT_VALUE" val="3"/>
  <p:tag name="KSO_WM_TEMPLATE_ASSEMBLE_XID" val="60656f2f4054ed1e2fb80529"/>
  <p:tag name="KSO_WM_TEMPLATE_ASSEMBLE_GROUPID" val="60656f2f4054ed1e2fb80529"/>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8393_5*i*1"/>
  <p:tag name="KSO_WM_TEMPLATE_CATEGORY" val="diagram"/>
  <p:tag name="KSO_WM_TEMPLATE_INDEX" val="2021839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037_1*i*4"/>
  <p:tag name="KSO_WM_TEMPLATE_CATEGORY" val="diagram"/>
  <p:tag name="KSO_WM_TEMPLATE_INDEX" val="20213037"/>
  <p:tag name="KSO_WM_UNIT_LAYERLEVEL" val="1"/>
  <p:tag name="KSO_WM_TAG_VERSION" val="1.0"/>
  <p:tag name="KSO_WM_BEAUTIFY_FLAG" val="#wm#"/>
  <p:tag name="KSO_WM_UNIT_BLOCK" val="0"/>
  <p:tag name="KSO_WM_UNIT_SM_LIMIT_TYPE" val="2"/>
  <p:tag name="KSO_WM_UNIT_DECORATE_INFO" val="{&quot;DecorateInfoH&quot;:{&quot;IsAbs&quot;:true},&quot;DecorateInfoW&quot;:{&quot;IsAbs&quot;:true},&quot;DecorateInfoX&quot;:{&quot;IsAbs&quot;:true,&quot;Pos&quot;:1},&quot;DecorateInfoY&quot;:{&quot;IsAbs&quot;:true,&quot;Pos&quot;:1},&quot;ReferentInfo&quot;:{&quot;Id&quot;:&quot;6d5d05a0fa704ca78d815b691b126e6e&quot;,&quot;X&quot;:{&quot;Pos&quot;:1},&quot;Y&quot;:{&quot;Pos&quot;:1}},&quot;whChangeMode&quot;:0}"/>
  <p:tag name="KSO_WM_UNIT_DEC_AREA_ID" val="f48faf2e5afa444d87cc408bef1b83c8"/>
  <p:tag name="KSO_WM_CHIP_GROUPID" val="5eedbca6fa6683b8872baa7d"/>
  <p:tag name="KSO_WM_CHIP_XID" val="5eedbca6fa6683b8872baa7e"/>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480"/>
  <p:tag name="KSO_WM_TEMPLATE_ASSEMBLE_XID" val="60656f2f4054ed1e2fb80529"/>
  <p:tag name="KSO_WM_TEMPLATE_ASSEMBLE_GROUPID" val="60656f2f4054ed1e2fb80529"/>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大标题"/>
  <p:tag name="KSO_WM_UNIT_NOCLEAR" val="0"/>
  <p:tag name="KSO_WM_UNIT_SHOW_EDIT_AREA_INDICATION"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3037_1*a*1"/>
  <p:tag name="KSO_WM_TEMPLATE_CATEGORY" val="diagram"/>
  <p:tag name="KSO_WM_TEMPLATE_INDEX" val="20213037"/>
  <p:tag name="KSO_WM_UNIT_LAYERLEVEL" val="1"/>
  <p:tag name="KSO_WM_TAG_VERSION" val="1.0"/>
  <p:tag name="KSO_WM_BEAUTIFY_FLAG" val="#wm#"/>
  <p:tag name="KSO_WM_CHIP_GROUPID" val="5f461bcef3f92eac738049c8"/>
  <p:tag name="KSO_WM_CHIP_XID" val="5f461bcef3f92eac738049c9"/>
  <p:tag name="KSO_WM_UNIT_DEC_AREA_ID" val="5d40ba3b4f08483aba4ca84096e7991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39a40635d92487f98fe6d1c9b8ee039"/>
  <p:tag name="KSO_WM_UNIT_SUPPORT_BIG_FONT" val="1"/>
  <p:tag name="KSO_WM_UNIT_TEXT_FILL_FORE_SCHEMECOLOR_INDEX_BRIGHTNESS" val="0"/>
  <p:tag name="KSO_WM_UNIT_TEXT_FILL_FORE_SCHEMECOLOR_INDEX" val="13"/>
  <p:tag name="KSO_WM_UNIT_TEXT_FILL_TYPE" val="1"/>
  <p:tag name="KSO_WM_TEMPLATE_ASSEMBLE_XID" val="60656f2f4054ed1e2fb80529"/>
  <p:tag name="KSO_WM_TEMPLATE_ASSEMBLE_GROUPID" val="60656f2f4054ed1e2fb80529"/>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副标题"/>
  <p:tag name="KSO_WM_UNIT_NOCLEAR" val="0"/>
  <p:tag name="KSO_WM_UNIT_SHOW_EDIT_AREA_INDICATION" val="1"/>
  <p:tag name="KSO_WM_UNIT_VALUE" val="15"/>
  <p:tag name="KSO_WM_UNIT_HIGHLIGHT" val="0"/>
  <p:tag name="KSO_WM_UNIT_COMPATIBLE" val="0"/>
  <p:tag name="KSO_WM_UNIT_DIAGRAM_ISNUMVISUAL" val="0"/>
  <p:tag name="KSO_WM_UNIT_DIAGRAM_ISREFERUNIT" val="0"/>
  <p:tag name="KSO_WM_UNIT_TYPE" val="b"/>
  <p:tag name="KSO_WM_UNIT_INDEX" val="1"/>
  <p:tag name="KSO_WM_UNIT_ID" val="diagram20213037_1*b*1"/>
  <p:tag name="KSO_WM_TEMPLATE_CATEGORY" val="diagram"/>
  <p:tag name="KSO_WM_TEMPLATE_INDEX" val="20213037"/>
  <p:tag name="KSO_WM_UNIT_LAYERLEVEL" val="1"/>
  <p:tag name="KSO_WM_TAG_VERSION" val="1.0"/>
  <p:tag name="KSO_WM_BEAUTIFY_FLAG" val="#wm#"/>
  <p:tag name="KSO_WM_CHIP_GROUPID" val="5f461bcef3f92eac738049c8"/>
  <p:tag name="KSO_WM_CHIP_XID" val="5f461bcef3f92eac738049c9"/>
  <p:tag name="KSO_WM_UNIT_DEC_AREA_ID" val="d0a91e7182d848b99fa5cd1171940b8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39a40635d92487f98fe6d1c9b8ee039"/>
  <p:tag name="KSO_WM_UNIT_SUPPORT_BIG_FONT" val="1"/>
  <p:tag name="KSO_WM_UNIT_TEXT_FILL_FORE_SCHEMECOLOR_INDEX_BRIGHTNESS" val="-0.5"/>
  <p:tag name="KSO_WM_UNIT_TEXT_FILL_FORE_SCHEMECOLOR_INDEX" val="14"/>
  <p:tag name="KSO_WM_UNIT_TEXT_FILL_TYPE" val="1"/>
  <p:tag name="KSO_WM_TEMPLATE_ASSEMBLE_XID" val="60656f2f4054ed1e2fb80529"/>
  <p:tag name="KSO_WM_TEMPLATE_ASSEMBLE_GROUPID" val="60656f2f4054ed1e2fb80529"/>
</p:tagLst>
</file>

<file path=ppt/tags/tag4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037_1*f*1"/>
  <p:tag name="KSO_WM_TEMPLATE_CATEGORY" val="diagram"/>
  <p:tag name="KSO_WM_TEMPLATE_INDEX" val="20213037"/>
  <p:tag name="KSO_WM_UNIT_LAYERLEVEL" val="1"/>
  <p:tag name="KSO_WM_TAG_VERSION" val="1.0"/>
  <p:tag name="KSO_WM_BEAUTIFY_FLAG" val="#wm#"/>
  <p:tag name="KSO_WM_UNIT_DEFAULT_FONT" val="14;20;2"/>
  <p:tag name="KSO_WM_UNIT_BLOCK" val="0"/>
  <p:tag name="KSO_WM_UNIT_VALUE" val="204"/>
  <p:tag name="KSO_WM_UNIT_SHOW_EDIT_AREA_INDICATION" val="1"/>
  <p:tag name="KSO_WM_CHIP_GROUPID" val="5e6b05596848fb12bee65ac8"/>
  <p:tag name="KSO_WM_CHIP_XID" val="5e6b05596848fb12bee65aca"/>
  <p:tag name="KSO_WM_UNIT_DEC_AREA_ID" val="6d5d05a0fa704ca78d815b691b126e6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10e983a6a594ff1af65f5eef789044e"/>
  <p:tag name="KSO_WM_UNIT_SUPPORT_BIG_FONT" val="1"/>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2f4054ed1e2fb80529"/>
  <p:tag name="KSO_WM_TEMPLATE_ASSEMBLE_GROUPID" val="60656f2f4054ed1e2fb80529"/>
</p:tagLst>
</file>

<file path=ppt/tags/tag44.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1237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479.952*276.702"/>
  <p:tag name="KSO_WM_SLIDE_POSITION" val="240.002*191.301"/>
  <p:tag name="KSO_WM_TAG_VERSION" val="1.0"/>
  <p:tag name="KSO_WM_BEAUTIFY_FLAG" val="#wm#"/>
  <p:tag name="KSO_WM_TEMPLATE_CATEGORY" val="diagram"/>
  <p:tag name="KSO_WM_TEMPLATE_INDEX" val="20211237"/>
  <p:tag name="KSO_WM_SLIDE_LAYOUT" val="a_h"/>
  <p:tag name="KSO_WM_SLIDE_LAYOUT_CNT" val="1_1"/>
  <p:tag name="KSO_WM_SLIDE_LAYOUT_INFO" val="{&quot;id&quot;:&quot;2021-04-01T15:11:2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11:24&quot;,&quot;margin&quot;:{&quot;bottom&quot;:0.4230000674724579,&quot;left&quot;:1.2699999809265137,&quot;right&quot;:1.2699999809265137,&quot;top&quot;:0.4230000674724579},&quot;type&quot;:0},{&quot;id&quot;:&quot;2021-04-01T15:11:24&quot;,&quot;margin&quot;:{&quot;bottom&quot;:2.117000102996826,&quot;left&quot;:7.619999885559082,&quot;right&quot;:7.619999885559082,&quot;top&quot;:2.117000102996826},&quot;maxSize&quot;:{&quot;size1&quot;:40.519052914176974},&quot;minSize&quot;:{&quot;size1&quot;:24.61905291417697},&quot;normalSize&quot;:{&quot;size1&quot;:24.61905291417697},&quot;subLayout&quot;:[{&quot;id&quot;:&quot;2021-04-01T15:11:24&quot;,&quot;margin&quot;:{&quot;bottom&quot;:0.04693020507693291,&quot;left&quot;:7.619999885559082,&quot;right&quot;:7.619999885559082,&quot;top&quot;:2.117000102996826},&quot;type&quot;:0},{&quot;id&quot;:&quot;2021-04-01T15:11:24&quot;,&quot;margin&quot;:{&quot;bottom&quot;:2.117000102996826,&quot;left&quot;:7.619999885559082,&quot;right&quot;:7.619999885559082,&quot;top&quot;:0.14886131882667542},&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58e478fb0c58a940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2ca697fb6ed3405a815a26366cd6d128&quot;,&quot;fill_align&quot;:&quot;cm&quot;,&quot;chip_types&quot;:[&quot;diagram&quot;,&quot;text&quot;,&quot;picture&quot;,&quot;chart&quot;,&quot;table&quot;,&quot;video&quot;]}]]"/>
  <p:tag name="FIXED_XID_TMP" val="5f5ee1ca4d6848d78f644aeb"/>
  <p:tag name="KSO_WM_SLIDE_CAN_ADD_NAVIGATION" val="1"/>
  <p:tag name="KSO_WM_CHIP_DECFILLPROP" val="[]"/>
  <p:tag name="KSO_WM_CHIP_GROUPID" val="5f5ee1ca4d6848d78f644aeb"/>
  <p:tag name="KSO_WM_SLIDE_BK_DARK_LIGHT" val="2"/>
  <p:tag name="KSO_WM_SLIDE_BACKGROUND_TYPE" val="navigation"/>
  <p:tag name="KSO_WM_SLIDE_SUPPORT_FEATURE_TYPE" val="0"/>
  <p:tag name="KSO_WM_TEMPLATE_ASSEMBLE_XID" val="60656ea94054ed1e2fb7fd48"/>
  <p:tag name="KSO_WM_TEMPLATE_ASSEMBLE_GROUPID" val="60656ea94054ed1e2fb7fd48"/>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237"/>
  <p:tag name="KSO_WM_UNIT_VALUE" val="159"/>
  <p:tag name="KSO_WM_TEMPLATE_ASSEMBLE_XID" val="60656ea94054ed1e2fb7fd48"/>
  <p:tag name="KSO_WM_TEMPLATE_ASSEMBLE_GROUPID" val="60656ea94054ed1e2fb7fd48"/>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7_1*i*2"/>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26e1bf8bf2854514a6de2a57da304cf6"/>
  <p:tag name="KSO_WM_UNIT_DECORATE_INFO" val="{&quot;DecorateInfoH&quot;:{&quot;IsAbs&quot;:true},&quot;DecorateInfoW&quot;:{&quot;IsAbs&quot;:true},&quot;DecorateInfoX&quot;:{&quot;IsAbs&quot;:true,&quot;Pos&quot;:1},&quot;DecorateInfoY&quot;:{&quot;IsAbs&quot;:true,&quot;Pos&quot;:1},&quot;ReferentInfo&quot;:{&quot;Id&quot;:&quot;1fcc6e64974144d79999cb4b9d8f41be;5c9bff6da3744ff3860b401c60fe4afc&quot;,&quot;X&quot;:{&quot;Pos&quot;:1},&quot;Y&quot;:{&quot;Pos&quot;:1}},&quot;whChangeMode&quot;:0}"/>
  <p:tag name="KSO_WM_CHIP_GROUPID" val="5f5ee1ca4d6848d78f644aeb"/>
  <p:tag name="KSO_WM_CHIP_XID" val="5f5f3b658e478fb0c58a9404"/>
  <p:tag name="KSO_WM_UNIT_FILL_FORE_SCHEMECOLOR_INDEX_BRIGHTNESS" val="0"/>
  <p:tag name="KSO_WM_UNIT_FILL_FORE_SCHEMECOLOR_INDEX" val="16"/>
  <p:tag name="KSO_WM_UNIT_FILL_TYPE" val="1"/>
  <p:tag name="KSO_WM_UNIT_SHADOW_SCHEMECOLOR_INDEX_BRIGHTNESS" val="-0.25"/>
  <p:tag name="KSO_WM_UNIT_SHADOW_SCHEMECOLOR_INDEX" val="16"/>
  <p:tag name="KSO_WM_UNIT_TEXT_FILL_FORE_SCHEMECOLOR_INDEX_BRIGHTNESS" val="0"/>
  <p:tag name="KSO_WM_UNIT_TEXT_FILL_FORE_SCHEMECOLOR_INDEX" val="2"/>
  <p:tag name="KSO_WM_UNIT_TEXT_FILL_TYPE" val="1"/>
  <p:tag name="KSO_WM_UNIT_VALUE" val="493"/>
  <p:tag name="KSO_WM_TEMPLATE_ASSEMBLE_XID" val="60656ea94054ed1e2fb7fd48"/>
  <p:tag name="KSO_WM_TEMPLATE_ASSEMBLE_GROUPID" val="60656ea94054ed1e2fb7fd48"/>
</p:tagLst>
</file>

<file path=ppt/tags/tag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7_1*a*1"/>
  <p:tag name="KSO_WM_TEMPLATE_CATEGORY" val="diagram"/>
  <p:tag name="KSO_WM_TEMPLATE_INDEX" val="2021123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6235b0cf1074dd6bdcf34fe399af7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ad1c640d04942dbae536a7d44acd3ca"/>
  <p:tag name="KSO_WM_UNIT_TEXT_FILL_FORE_SCHEMECOLOR_INDEX_BRIGHTNESS" val="0"/>
  <p:tag name="KSO_WM_UNIT_TEXT_FILL_FORE_SCHEMECOLOR_INDEX" val="13"/>
  <p:tag name="KSO_WM_UNIT_TEXT_FILL_TYPE" val="1"/>
  <p:tag name="KSO_WM_TEMPLATE_ASSEMBLE_XID" val="60656ea94054ed1e2fb7fd48"/>
  <p:tag name="KSO_WM_TEMPLATE_ASSEMBLE_GROUPID" val="60656ea94054ed1e2fb7fd48"/>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1_1"/>
  <p:tag name="KSO_WM_UNIT_ID" val="diagram20211237_1*h_a*1_1"/>
  <p:tag name="KSO_WM_TEMPLATE_CATEGORY" val="diagram"/>
  <p:tag name="KSO_WM_TEMPLATE_INDEX" val="20211237"/>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1fcc6e64974144d79999cb4b9d8f41b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4a7099205784ebb9e8a6c88070007f8"/>
  <p:tag name="KSO_WM_UNIT_TEXT_FILL_FORE_SCHEMECOLOR_INDEX_BRIGHTNESS" val="0"/>
  <p:tag name="KSO_WM_UNIT_TEXT_FILL_FORE_SCHEMECOLOR_INDEX" val="13"/>
  <p:tag name="KSO_WM_UNIT_TEXT_FILL_TYPE" val="1"/>
  <p:tag name="KSO_WM_TEMPLATE_ASSEMBLE_XID" val="60656ea94054ed1e2fb7fd48"/>
  <p:tag name="KSO_WM_TEMPLATE_ASSEMBLE_GROUPID" val="60656ea94054ed1e2fb7fd48"/>
</p:tagLst>
</file>

<file path=ppt/tags/tag49.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1237_1*h_f*1_1"/>
  <p:tag name="KSO_WM_TEMPLATE_CATEGORY" val="diagram"/>
  <p:tag name="KSO_WM_TEMPLATE_INDEX" val="20211237"/>
  <p:tag name="KSO_WM_UNIT_LAYERLEVEL" val="1_1"/>
  <p:tag name="KSO_WM_TAG_VERSION" val="1.0"/>
  <p:tag name="KSO_WM_BEAUTIFY_FLAG" val="#wm#"/>
  <p:tag name="KSO_WM_UNIT_SUBTYPE" val="a"/>
  <p:tag name="KSO_WM_UNIT_DEFAULT_FONT" val="14;20;2"/>
  <p:tag name="KSO_WM_UNIT_BLOCK" val="0"/>
  <p:tag name="KSO_WM_UNIT_VALUE" val="207"/>
  <p:tag name="KSO_WM_UNIT_SHOW_EDIT_AREA_INDICATION" val="1"/>
  <p:tag name="KSO_WM_CHIP_GROUPID" val="5e6b05b36848fb12bee65ad8"/>
  <p:tag name="KSO_WM_CHIP_XID" val="5e6b05b36848fb12bee65ada"/>
  <p:tag name="KSO_WM_UNIT_DEC_AREA_ID" val="5c9bff6da3744ff3860b401c60fe4af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4a7099205784ebb9e8a6c88070007f8"/>
  <p:tag name="KSO_WM_UNIT_TEXT_FILL_FORE_SCHEMECOLOR_INDEX_BRIGHTNESS" val="0.25"/>
  <p:tag name="KSO_WM_UNIT_TEXT_FILL_FORE_SCHEMECOLOR_INDEX" val="13"/>
  <p:tag name="KSO_WM_UNIT_TEXT_FILL_TYPE" val="1"/>
  <p:tag name="KSO_WM_TEMPLATE_ASSEMBLE_XID" val="60656ea94054ed1e2fb7fd48"/>
  <p:tag name="KSO_WM_TEMPLATE_ASSEMBLE_GROUPID" val="60656ea94054ed1e2fb7fd48"/>
</p:tagLst>
</file>

<file path=ppt/tags/tag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正文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8393_5*l_h_f*1_1_1"/>
  <p:tag name="KSO_WM_TEMPLATE_CATEGORY" val="diagram"/>
  <p:tag name="KSO_WM_TEMPLATE_INDEX" val="2021839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3"/>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4b32df71aa3b4b56b94539aaf452f757"/>
  <p:tag name="KSO_WM_UNIT_TYPE" val="i"/>
  <p:tag name="KSO_WM_UNIT_INDEX" val="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8"/>
  <p:tag name="KSO_WM_TEMPLATE_ASSEMBLE_GROUPID" val="60656ea94054ed1e2fb7fd48"/>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4"/>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95bed5b55032478aa8b8af2e5407bba5"/>
  <p:tag name="KSO_WM_UNIT_TYPE" val="i"/>
  <p:tag name="KSO_WM_UNIT_INDEX" val="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8"/>
  <p:tag name="KSO_WM_TEMPLATE_ASSEMBLE_GROUPID" val="60656ea94054ed1e2fb7fd48"/>
</p:tagLst>
</file>

<file path=ppt/tags/tag52.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1237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479.952*276.702"/>
  <p:tag name="KSO_WM_SLIDE_POSITION" val="240.002*191.301"/>
  <p:tag name="KSO_WM_TAG_VERSION" val="1.0"/>
  <p:tag name="KSO_WM_BEAUTIFY_FLAG" val="#wm#"/>
  <p:tag name="KSO_WM_TEMPLATE_CATEGORY" val="diagram"/>
  <p:tag name="KSO_WM_TEMPLATE_INDEX" val="20211237"/>
  <p:tag name="KSO_WM_SLIDE_LAYOUT" val="a_h"/>
  <p:tag name="KSO_WM_SLIDE_LAYOUT_CNT" val="1_1"/>
  <p:tag name="KSO_WM_SLIDE_LAYOUT_INFO" val="{&quot;id&quot;:&quot;2021-04-01T15:11:2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11:24&quot;,&quot;margin&quot;:{&quot;bottom&quot;:0.4230000674724579,&quot;left&quot;:1.2699999809265137,&quot;right&quot;:1.2699999809265137,&quot;top&quot;:0.4230000674724579},&quot;type&quot;:0},{&quot;id&quot;:&quot;2021-04-01T15:11:24&quot;,&quot;margin&quot;:{&quot;bottom&quot;:2.117000102996826,&quot;left&quot;:7.619999885559082,&quot;right&quot;:7.619999885559082,&quot;top&quot;:2.117000102996826},&quot;maxSize&quot;:{&quot;size1&quot;:40.519052914176974},&quot;minSize&quot;:{&quot;size1&quot;:24.61905291417697},&quot;normalSize&quot;:{&quot;size1&quot;:24.61905291417697},&quot;subLayout&quot;:[{&quot;id&quot;:&quot;2021-04-01T15:11:24&quot;,&quot;margin&quot;:{&quot;bottom&quot;:0.04693020507693291,&quot;left&quot;:7.619999885559082,&quot;right&quot;:7.619999885559082,&quot;top&quot;:2.117000102996826},&quot;type&quot;:0},{&quot;id&quot;:&quot;2021-04-01T15:11:24&quot;,&quot;margin&quot;:{&quot;bottom&quot;:2.117000102996826,&quot;left&quot;:7.619999885559082,&quot;right&quot;:7.619999885559082,&quot;top&quot;:0.14886131882667542},&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58e478fb0c58a940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2ca697fb6ed3405a815a26366cd6d128&quot;,&quot;fill_align&quot;:&quot;cm&quot;,&quot;chip_types&quot;:[&quot;diagram&quot;,&quot;text&quot;,&quot;picture&quot;,&quot;chart&quot;,&quot;table&quot;,&quot;video&quot;]}]]"/>
  <p:tag name="FIXED_XID_TMP" val="5f5ee1ca4d6848d78f644aeb"/>
  <p:tag name="KSO_WM_SLIDE_CAN_ADD_NAVIGATION" val="1"/>
  <p:tag name="KSO_WM_CHIP_DECFILLPROP" val="[]"/>
  <p:tag name="KSO_WM_CHIP_GROUPID" val="5f5ee1ca4d6848d78f644aeb"/>
  <p:tag name="KSO_WM_SLIDE_BK_DARK_LIGHT" val="2"/>
  <p:tag name="KSO_WM_SLIDE_BACKGROUND_TYPE" val="navigation"/>
  <p:tag name="KSO_WM_SLIDE_SUPPORT_FEATURE_TYPE" val="0"/>
  <p:tag name="KSO_WM_TEMPLATE_ASSEMBLE_XID" val="60656ea94054ed1e2fb7fd48"/>
  <p:tag name="KSO_WM_TEMPLATE_ASSEMBLE_GROUPID" val="60656ea94054ed1e2fb7fd48"/>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237"/>
  <p:tag name="KSO_WM_UNIT_VALUE" val="159"/>
  <p:tag name="KSO_WM_TEMPLATE_ASSEMBLE_XID" val="60656ea94054ed1e2fb7fd48"/>
  <p:tag name="KSO_WM_TEMPLATE_ASSEMBLE_GROUPID" val="60656ea94054ed1e2fb7fd48"/>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7_1*i*2"/>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26e1bf8bf2854514a6de2a57da304cf6"/>
  <p:tag name="KSO_WM_UNIT_DECORATE_INFO" val="{&quot;DecorateInfoH&quot;:{&quot;IsAbs&quot;:true},&quot;DecorateInfoW&quot;:{&quot;IsAbs&quot;:true},&quot;DecorateInfoX&quot;:{&quot;IsAbs&quot;:true,&quot;Pos&quot;:1},&quot;DecorateInfoY&quot;:{&quot;IsAbs&quot;:true,&quot;Pos&quot;:1},&quot;ReferentInfo&quot;:{&quot;Id&quot;:&quot;1fcc6e64974144d79999cb4b9d8f41be;5c9bff6da3744ff3860b401c60fe4afc&quot;,&quot;X&quot;:{&quot;Pos&quot;:1},&quot;Y&quot;:{&quot;Pos&quot;:1}},&quot;whChangeMode&quot;:0}"/>
  <p:tag name="KSO_WM_CHIP_GROUPID" val="5f5ee1ca4d6848d78f644aeb"/>
  <p:tag name="KSO_WM_CHIP_XID" val="5f5f3b658e478fb0c58a9404"/>
  <p:tag name="KSO_WM_UNIT_FILL_FORE_SCHEMECOLOR_INDEX_BRIGHTNESS" val="0"/>
  <p:tag name="KSO_WM_UNIT_FILL_FORE_SCHEMECOLOR_INDEX" val="16"/>
  <p:tag name="KSO_WM_UNIT_FILL_TYPE" val="1"/>
  <p:tag name="KSO_WM_UNIT_SHADOW_SCHEMECOLOR_INDEX_BRIGHTNESS" val="-0.25"/>
  <p:tag name="KSO_WM_UNIT_SHADOW_SCHEMECOLOR_INDEX" val="16"/>
  <p:tag name="KSO_WM_UNIT_TEXT_FILL_FORE_SCHEMECOLOR_INDEX_BRIGHTNESS" val="0"/>
  <p:tag name="KSO_WM_UNIT_TEXT_FILL_FORE_SCHEMECOLOR_INDEX" val="2"/>
  <p:tag name="KSO_WM_UNIT_TEXT_FILL_TYPE" val="1"/>
  <p:tag name="KSO_WM_UNIT_VALUE" val="493"/>
  <p:tag name="KSO_WM_TEMPLATE_ASSEMBLE_XID" val="60656ea94054ed1e2fb7fd48"/>
  <p:tag name="KSO_WM_TEMPLATE_ASSEMBLE_GROUPID" val="60656ea94054ed1e2fb7fd48"/>
</p:tagLst>
</file>

<file path=ppt/tags/tag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7_1*a*1"/>
  <p:tag name="KSO_WM_TEMPLATE_CATEGORY" val="diagram"/>
  <p:tag name="KSO_WM_TEMPLATE_INDEX" val="2021123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6235b0cf1074dd6bdcf34fe399af7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ad1c640d04942dbae536a7d44acd3ca"/>
  <p:tag name="KSO_WM_UNIT_TEXT_FILL_FORE_SCHEMECOLOR_INDEX_BRIGHTNESS" val="0"/>
  <p:tag name="KSO_WM_UNIT_TEXT_FILL_FORE_SCHEMECOLOR_INDEX" val="13"/>
  <p:tag name="KSO_WM_UNIT_TEXT_FILL_TYPE" val="1"/>
  <p:tag name="KSO_WM_TEMPLATE_ASSEMBLE_XID" val="60656ea94054ed1e2fb7fd48"/>
  <p:tag name="KSO_WM_TEMPLATE_ASSEMBLE_GROUPID" val="60656ea94054ed1e2fb7fd48"/>
</p:tagLst>
</file>

<file path=ppt/tags/tag56.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1237_1*h_f*1_1"/>
  <p:tag name="KSO_WM_TEMPLATE_CATEGORY" val="diagram"/>
  <p:tag name="KSO_WM_TEMPLATE_INDEX" val="20211237"/>
  <p:tag name="KSO_WM_UNIT_LAYERLEVEL" val="1_1"/>
  <p:tag name="KSO_WM_TAG_VERSION" val="1.0"/>
  <p:tag name="KSO_WM_BEAUTIFY_FLAG" val="#wm#"/>
  <p:tag name="KSO_WM_UNIT_SUBTYPE" val="a"/>
  <p:tag name="KSO_WM_UNIT_DEFAULT_FONT" val="14;20;2"/>
  <p:tag name="KSO_WM_UNIT_BLOCK" val="0"/>
  <p:tag name="KSO_WM_UNIT_VALUE" val="207"/>
  <p:tag name="KSO_WM_UNIT_SHOW_EDIT_AREA_INDICATION" val="1"/>
  <p:tag name="KSO_WM_CHIP_GROUPID" val="5e6b05b36848fb12bee65ad8"/>
  <p:tag name="KSO_WM_CHIP_XID" val="5e6b05b36848fb12bee65ada"/>
  <p:tag name="KSO_WM_UNIT_DEC_AREA_ID" val="5c9bff6da3744ff3860b401c60fe4af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4a7099205784ebb9e8a6c88070007f8"/>
  <p:tag name="KSO_WM_UNIT_TEXT_FILL_FORE_SCHEMECOLOR_INDEX_BRIGHTNESS" val="0.25"/>
  <p:tag name="KSO_WM_UNIT_TEXT_FILL_FORE_SCHEMECOLOR_INDEX" val="13"/>
  <p:tag name="KSO_WM_UNIT_TEXT_FILL_TYPE" val="1"/>
  <p:tag name="KSO_WM_TEMPLATE_ASSEMBLE_XID" val="60656ea94054ed1e2fb7fd48"/>
  <p:tag name="KSO_WM_TEMPLATE_ASSEMBLE_GROUPID" val="60656ea94054ed1e2fb7fd48"/>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3"/>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4b32df71aa3b4b56b94539aaf452f757"/>
  <p:tag name="KSO_WM_UNIT_TYPE" val="i"/>
  <p:tag name="KSO_WM_UNIT_INDEX" val="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8"/>
  <p:tag name="KSO_WM_TEMPLATE_ASSEMBLE_GROUPID" val="60656ea94054ed1e2fb7fd48"/>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4"/>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95bed5b55032478aa8b8af2e5407bba5"/>
  <p:tag name="KSO_WM_UNIT_TYPE" val="i"/>
  <p:tag name="KSO_WM_UNIT_INDEX" val="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8"/>
  <p:tag name="KSO_WM_TEMPLATE_ASSEMBLE_GROUPID" val="60656ea94054ed1e2fb7fd48"/>
</p:tagLst>
</file>

<file path=ppt/tags/tag59.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1237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479.952*276.702"/>
  <p:tag name="KSO_WM_SLIDE_POSITION" val="240.002*191.301"/>
  <p:tag name="KSO_WM_TAG_VERSION" val="1.0"/>
  <p:tag name="KSO_WM_BEAUTIFY_FLAG" val="#wm#"/>
  <p:tag name="KSO_WM_TEMPLATE_CATEGORY" val="diagram"/>
  <p:tag name="KSO_WM_TEMPLATE_INDEX" val="20211237"/>
  <p:tag name="KSO_WM_SLIDE_LAYOUT" val="a_h"/>
  <p:tag name="KSO_WM_SLIDE_LAYOUT_CNT" val="1_1"/>
  <p:tag name="KSO_WM_SLIDE_LAYOUT_INFO" val="{&quot;id&quot;:&quot;2021-04-01T15:11:2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11:24&quot;,&quot;margin&quot;:{&quot;bottom&quot;:0.4230000674724579,&quot;left&quot;:1.2699999809265137,&quot;right&quot;:1.2699999809265137,&quot;top&quot;:0.4230000674724579},&quot;type&quot;:0},{&quot;id&quot;:&quot;2021-04-01T15:11:24&quot;,&quot;margin&quot;:{&quot;bottom&quot;:2.117000102996826,&quot;left&quot;:7.619999885559082,&quot;right&quot;:7.619999885559082,&quot;top&quot;:2.117000102996826},&quot;maxSize&quot;:{&quot;size1&quot;:40.519052914176974},&quot;minSize&quot;:{&quot;size1&quot;:24.61905291417697},&quot;normalSize&quot;:{&quot;size1&quot;:24.61905291417697},&quot;subLayout&quot;:[{&quot;id&quot;:&quot;2021-04-01T15:11:24&quot;,&quot;margin&quot;:{&quot;bottom&quot;:0.04693020507693291,&quot;left&quot;:7.619999885559082,&quot;right&quot;:7.619999885559082,&quot;top&quot;:2.117000102996826},&quot;type&quot;:0},{&quot;id&quot;:&quot;2021-04-01T15:11:24&quot;,&quot;margin&quot;:{&quot;bottom&quot;:2.117000102996826,&quot;left&quot;:7.619999885559082,&quot;right&quot;:7.619999885559082,&quot;top&quot;:0.14886131882667542},&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58e478fb0c58a940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2ca697fb6ed3405a815a26366cd6d128&quot;,&quot;fill_align&quot;:&quot;cm&quot;,&quot;chip_types&quot;:[&quot;diagram&quot;,&quot;text&quot;,&quot;picture&quot;,&quot;chart&quot;,&quot;table&quot;,&quot;video&quot;]}]]"/>
  <p:tag name="FIXED_XID_TMP" val="5f5ee1ca4d6848d78f644aeb"/>
  <p:tag name="KSO_WM_SLIDE_CAN_ADD_NAVIGATION" val="1"/>
  <p:tag name="KSO_WM_CHIP_DECFILLPROP" val="[]"/>
  <p:tag name="KSO_WM_CHIP_GROUPID" val="5f5ee1ca4d6848d78f644aeb"/>
  <p:tag name="KSO_WM_SLIDE_BK_DARK_LIGHT" val="2"/>
  <p:tag name="KSO_WM_SLIDE_BACKGROUND_TYPE" val="navigation"/>
  <p:tag name="KSO_WM_SLIDE_SUPPORT_FEATURE_TYPE" val="0"/>
  <p:tag name="KSO_WM_TEMPLATE_ASSEMBLE_XID" val="60656ea94054ed1e2fb7fd48"/>
  <p:tag name="KSO_WM_TEMPLATE_ASSEMBLE_GROUPID" val="60656ea94054ed1e2fb7fd48"/>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8393_5*l_h_i*1_1_1"/>
  <p:tag name="KSO_WM_TEMPLATE_CATEGORY" val="diagram"/>
  <p:tag name="KSO_WM_TEMPLATE_INDEX" val="2021839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237"/>
  <p:tag name="KSO_WM_UNIT_VALUE" val="159"/>
  <p:tag name="KSO_WM_TEMPLATE_ASSEMBLE_XID" val="60656ea94054ed1e2fb7fd48"/>
  <p:tag name="KSO_WM_TEMPLATE_ASSEMBLE_GROUPID" val="60656ea94054ed1e2fb7fd48"/>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7_1*i*2"/>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26e1bf8bf2854514a6de2a57da304cf6"/>
  <p:tag name="KSO_WM_UNIT_DECORATE_INFO" val="{&quot;DecorateInfoH&quot;:{&quot;IsAbs&quot;:true},&quot;DecorateInfoW&quot;:{&quot;IsAbs&quot;:true},&quot;DecorateInfoX&quot;:{&quot;IsAbs&quot;:true,&quot;Pos&quot;:1},&quot;DecorateInfoY&quot;:{&quot;IsAbs&quot;:true,&quot;Pos&quot;:1},&quot;ReferentInfo&quot;:{&quot;Id&quot;:&quot;1fcc6e64974144d79999cb4b9d8f41be;5c9bff6da3744ff3860b401c60fe4afc&quot;,&quot;X&quot;:{&quot;Pos&quot;:1},&quot;Y&quot;:{&quot;Pos&quot;:1}},&quot;whChangeMode&quot;:0}"/>
  <p:tag name="KSO_WM_CHIP_GROUPID" val="5f5ee1ca4d6848d78f644aeb"/>
  <p:tag name="KSO_WM_CHIP_XID" val="5f5f3b658e478fb0c58a9404"/>
  <p:tag name="KSO_WM_UNIT_FILL_FORE_SCHEMECOLOR_INDEX_BRIGHTNESS" val="0"/>
  <p:tag name="KSO_WM_UNIT_FILL_FORE_SCHEMECOLOR_INDEX" val="16"/>
  <p:tag name="KSO_WM_UNIT_FILL_TYPE" val="1"/>
  <p:tag name="KSO_WM_UNIT_SHADOW_SCHEMECOLOR_INDEX_BRIGHTNESS" val="-0.25"/>
  <p:tag name="KSO_WM_UNIT_SHADOW_SCHEMECOLOR_INDEX" val="16"/>
  <p:tag name="KSO_WM_UNIT_TEXT_FILL_FORE_SCHEMECOLOR_INDEX_BRIGHTNESS" val="0"/>
  <p:tag name="KSO_WM_UNIT_TEXT_FILL_FORE_SCHEMECOLOR_INDEX" val="2"/>
  <p:tag name="KSO_WM_UNIT_TEXT_FILL_TYPE" val="1"/>
  <p:tag name="KSO_WM_UNIT_VALUE" val="493"/>
  <p:tag name="KSO_WM_TEMPLATE_ASSEMBLE_XID" val="60656ea94054ed1e2fb7fd48"/>
  <p:tag name="KSO_WM_TEMPLATE_ASSEMBLE_GROUPID" val="60656ea94054ed1e2fb7fd48"/>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7_1*a*1"/>
  <p:tag name="KSO_WM_TEMPLATE_CATEGORY" val="diagram"/>
  <p:tag name="KSO_WM_TEMPLATE_INDEX" val="2021123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6235b0cf1074dd6bdcf34fe399af7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ad1c640d04942dbae536a7d44acd3ca"/>
  <p:tag name="KSO_WM_UNIT_TEXT_FILL_FORE_SCHEMECOLOR_INDEX_BRIGHTNESS" val="0"/>
  <p:tag name="KSO_WM_UNIT_TEXT_FILL_FORE_SCHEMECOLOR_INDEX" val="13"/>
  <p:tag name="KSO_WM_UNIT_TEXT_FILL_TYPE" val="1"/>
  <p:tag name="KSO_WM_TEMPLATE_ASSEMBLE_XID" val="60656ea94054ed1e2fb7fd48"/>
  <p:tag name="KSO_WM_TEMPLATE_ASSEMBLE_GROUPID" val="60656ea94054ed1e2fb7fd48"/>
</p:tagLst>
</file>

<file path=ppt/tags/tag63.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1237_1*h_f*1_1"/>
  <p:tag name="KSO_WM_TEMPLATE_CATEGORY" val="diagram"/>
  <p:tag name="KSO_WM_TEMPLATE_INDEX" val="20211237"/>
  <p:tag name="KSO_WM_UNIT_LAYERLEVEL" val="1_1"/>
  <p:tag name="KSO_WM_TAG_VERSION" val="1.0"/>
  <p:tag name="KSO_WM_BEAUTIFY_FLAG" val="#wm#"/>
  <p:tag name="KSO_WM_UNIT_SUBTYPE" val="a"/>
  <p:tag name="KSO_WM_UNIT_DEFAULT_FONT" val="14;20;2"/>
  <p:tag name="KSO_WM_UNIT_BLOCK" val="0"/>
  <p:tag name="KSO_WM_UNIT_VALUE" val="207"/>
  <p:tag name="KSO_WM_UNIT_SHOW_EDIT_AREA_INDICATION" val="1"/>
  <p:tag name="KSO_WM_CHIP_GROUPID" val="5e6b05b36848fb12bee65ad8"/>
  <p:tag name="KSO_WM_CHIP_XID" val="5e6b05b36848fb12bee65ada"/>
  <p:tag name="KSO_WM_UNIT_DEC_AREA_ID" val="5c9bff6da3744ff3860b401c60fe4af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4a7099205784ebb9e8a6c88070007f8"/>
  <p:tag name="KSO_WM_UNIT_TEXT_FILL_FORE_SCHEMECOLOR_INDEX_BRIGHTNESS" val="0.25"/>
  <p:tag name="KSO_WM_UNIT_TEXT_FILL_FORE_SCHEMECOLOR_INDEX" val="13"/>
  <p:tag name="KSO_WM_UNIT_TEXT_FILL_TYPE" val="1"/>
  <p:tag name="KSO_WM_TEMPLATE_ASSEMBLE_XID" val="60656ea94054ed1e2fb7fd48"/>
  <p:tag name="KSO_WM_TEMPLATE_ASSEMBLE_GROUPID" val="60656ea94054ed1e2fb7fd48"/>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3"/>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4b32df71aa3b4b56b94539aaf452f757"/>
  <p:tag name="KSO_WM_UNIT_TYPE" val="i"/>
  <p:tag name="KSO_WM_UNIT_INDEX" val="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8"/>
  <p:tag name="KSO_WM_TEMPLATE_ASSEMBLE_GROUPID" val="60656ea94054ed1e2fb7fd48"/>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4"/>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95bed5b55032478aa8b8af2e5407bba5"/>
  <p:tag name="KSO_WM_UNIT_TYPE" val="i"/>
  <p:tag name="KSO_WM_UNIT_INDEX" val="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8"/>
  <p:tag name="KSO_WM_TEMPLATE_ASSEMBLE_GROUPID" val="60656ea94054ed1e2fb7fd48"/>
</p:tagLst>
</file>

<file path=ppt/tags/tag66.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1237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479.952*276.702"/>
  <p:tag name="KSO_WM_SLIDE_POSITION" val="240.002*191.301"/>
  <p:tag name="KSO_WM_TAG_VERSION" val="1.0"/>
  <p:tag name="KSO_WM_BEAUTIFY_FLAG" val="#wm#"/>
  <p:tag name="KSO_WM_TEMPLATE_CATEGORY" val="diagram"/>
  <p:tag name="KSO_WM_TEMPLATE_INDEX" val="20211237"/>
  <p:tag name="KSO_WM_SLIDE_LAYOUT" val="a_h"/>
  <p:tag name="KSO_WM_SLIDE_LAYOUT_CNT" val="1_1"/>
  <p:tag name="KSO_WM_SLIDE_LAYOUT_INFO" val="{&quot;id&quot;:&quot;2021-04-01T15:11:2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11:24&quot;,&quot;margin&quot;:{&quot;bottom&quot;:0.4230000674724579,&quot;left&quot;:1.2699999809265137,&quot;right&quot;:1.2699999809265137,&quot;top&quot;:0.4230000674724579},&quot;type&quot;:0},{&quot;id&quot;:&quot;2021-04-01T15:11:24&quot;,&quot;margin&quot;:{&quot;bottom&quot;:2.117000102996826,&quot;left&quot;:7.619999885559082,&quot;right&quot;:7.619999885559082,&quot;top&quot;:2.117000102996826},&quot;maxSize&quot;:{&quot;size1&quot;:40.519052914176974},&quot;minSize&quot;:{&quot;size1&quot;:24.61905291417697},&quot;normalSize&quot;:{&quot;size1&quot;:24.61905291417697},&quot;subLayout&quot;:[{&quot;id&quot;:&quot;2021-04-01T15:11:24&quot;,&quot;margin&quot;:{&quot;bottom&quot;:0.04693020507693291,&quot;left&quot;:7.619999885559082,&quot;right&quot;:7.619999885559082,&quot;top&quot;:2.117000102996826},&quot;type&quot;:0},{&quot;id&quot;:&quot;2021-04-01T15:11:24&quot;,&quot;margin&quot;:{&quot;bottom&quot;:2.117000102996826,&quot;left&quot;:7.619999885559082,&quot;right&quot;:7.619999885559082,&quot;top&quot;:0.14886131882667542},&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58e478fb0c58a940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2ca697fb6ed3405a815a26366cd6d128&quot;,&quot;fill_align&quot;:&quot;cm&quot;,&quot;chip_types&quot;:[&quot;diagram&quot;,&quot;text&quot;,&quot;picture&quot;,&quot;chart&quot;,&quot;table&quot;,&quot;video&quot;]}]]"/>
  <p:tag name="FIXED_XID_TMP" val="5f5ee1ca4d6848d78f644aeb"/>
  <p:tag name="KSO_WM_SLIDE_CAN_ADD_NAVIGATION" val="1"/>
  <p:tag name="KSO_WM_CHIP_DECFILLPROP" val="[]"/>
  <p:tag name="KSO_WM_CHIP_GROUPID" val="5f5ee1ca4d6848d78f644aeb"/>
  <p:tag name="KSO_WM_SLIDE_BK_DARK_LIGHT" val="2"/>
  <p:tag name="KSO_WM_SLIDE_BACKGROUND_TYPE" val="navigation"/>
  <p:tag name="KSO_WM_SLIDE_SUPPORT_FEATURE_TYPE" val="0"/>
  <p:tag name="KSO_WM_TEMPLATE_ASSEMBLE_XID" val="60656ea94054ed1e2fb7fd48"/>
  <p:tag name="KSO_WM_TEMPLATE_ASSEMBLE_GROUPID" val="60656ea94054ed1e2fb7fd48"/>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237"/>
  <p:tag name="KSO_WM_UNIT_VALUE" val="159"/>
  <p:tag name="KSO_WM_TEMPLATE_ASSEMBLE_XID" val="60656ea94054ed1e2fb7fd48"/>
  <p:tag name="KSO_WM_TEMPLATE_ASSEMBLE_GROUPID" val="60656ea94054ed1e2fb7fd48"/>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7_1*i*2"/>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26e1bf8bf2854514a6de2a57da304cf6"/>
  <p:tag name="KSO_WM_UNIT_DECORATE_INFO" val="{&quot;DecorateInfoH&quot;:{&quot;IsAbs&quot;:true},&quot;DecorateInfoW&quot;:{&quot;IsAbs&quot;:true},&quot;DecorateInfoX&quot;:{&quot;IsAbs&quot;:true,&quot;Pos&quot;:1},&quot;DecorateInfoY&quot;:{&quot;IsAbs&quot;:true,&quot;Pos&quot;:1},&quot;ReferentInfo&quot;:{&quot;Id&quot;:&quot;1fcc6e64974144d79999cb4b9d8f41be;5c9bff6da3744ff3860b401c60fe4afc&quot;,&quot;X&quot;:{&quot;Pos&quot;:1},&quot;Y&quot;:{&quot;Pos&quot;:1}},&quot;whChangeMode&quot;:0}"/>
  <p:tag name="KSO_WM_CHIP_GROUPID" val="5f5ee1ca4d6848d78f644aeb"/>
  <p:tag name="KSO_WM_CHIP_XID" val="5f5f3b658e478fb0c58a9404"/>
  <p:tag name="KSO_WM_UNIT_FILL_FORE_SCHEMECOLOR_INDEX_BRIGHTNESS" val="0"/>
  <p:tag name="KSO_WM_UNIT_FILL_FORE_SCHEMECOLOR_INDEX" val="16"/>
  <p:tag name="KSO_WM_UNIT_FILL_TYPE" val="1"/>
  <p:tag name="KSO_WM_UNIT_SHADOW_SCHEMECOLOR_INDEX_BRIGHTNESS" val="-0.25"/>
  <p:tag name="KSO_WM_UNIT_SHADOW_SCHEMECOLOR_INDEX" val="16"/>
  <p:tag name="KSO_WM_UNIT_TEXT_FILL_FORE_SCHEMECOLOR_INDEX_BRIGHTNESS" val="0"/>
  <p:tag name="KSO_WM_UNIT_TEXT_FILL_FORE_SCHEMECOLOR_INDEX" val="2"/>
  <p:tag name="KSO_WM_UNIT_TEXT_FILL_TYPE" val="1"/>
  <p:tag name="KSO_WM_UNIT_VALUE" val="493"/>
  <p:tag name="KSO_WM_TEMPLATE_ASSEMBLE_XID" val="60656ea94054ed1e2fb7fd48"/>
  <p:tag name="KSO_WM_TEMPLATE_ASSEMBLE_GROUPID" val="60656ea94054ed1e2fb7fd48"/>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7_1*a*1"/>
  <p:tag name="KSO_WM_TEMPLATE_CATEGORY" val="diagram"/>
  <p:tag name="KSO_WM_TEMPLATE_INDEX" val="2021123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6235b0cf1074dd6bdcf34fe399af7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ad1c640d04942dbae536a7d44acd3ca"/>
  <p:tag name="KSO_WM_UNIT_TEXT_FILL_FORE_SCHEMECOLOR_INDEX_BRIGHTNESS" val="0"/>
  <p:tag name="KSO_WM_UNIT_TEXT_FILL_FORE_SCHEMECOLOR_INDEX" val="13"/>
  <p:tag name="KSO_WM_UNIT_TEXT_FILL_TYPE" val="1"/>
  <p:tag name="KSO_WM_TEMPLATE_ASSEMBLE_XID" val="60656ea94054ed1e2fb7fd48"/>
  <p:tag name="KSO_WM_TEMPLATE_ASSEMBLE_GROUPID" val="60656ea94054ed1e2fb7fd48"/>
</p:tagLst>
</file>

<file path=ppt/tags/tag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正文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8393_5*l_h_f*1_2_1"/>
  <p:tag name="KSO_WM_TEMPLATE_CATEGORY" val="diagram"/>
  <p:tag name="KSO_WM_TEMPLATE_INDEX" val="2021839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70.xml><?xml version="1.0" encoding="utf-8"?>
<p:tagLst xmlns:a="http://schemas.openxmlformats.org/drawingml/2006/main" xmlns:r="http://schemas.openxmlformats.org/officeDocument/2006/relationships"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1237_1*h_f*1_1"/>
  <p:tag name="KSO_WM_TEMPLATE_CATEGORY" val="diagram"/>
  <p:tag name="KSO_WM_TEMPLATE_INDEX" val="20211237"/>
  <p:tag name="KSO_WM_UNIT_LAYERLEVEL" val="1_1"/>
  <p:tag name="KSO_WM_TAG_VERSION" val="1.0"/>
  <p:tag name="KSO_WM_BEAUTIFY_FLAG" val="#wm#"/>
  <p:tag name="KSO_WM_UNIT_SUBTYPE" val="a"/>
  <p:tag name="KSO_WM_UNIT_DEFAULT_FONT" val="14;20;2"/>
  <p:tag name="KSO_WM_UNIT_BLOCK" val="0"/>
  <p:tag name="KSO_WM_UNIT_VALUE" val="207"/>
  <p:tag name="KSO_WM_UNIT_SHOW_EDIT_AREA_INDICATION" val="1"/>
  <p:tag name="KSO_WM_CHIP_GROUPID" val="5e6b05b36848fb12bee65ad8"/>
  <p:tag name="KSO_WM_CHIP_XID" val="5e6b05b36848fb12bee65ada"/>
  <p:tag name="KSO_WM_UNIT_DEC_AREA_ID" val="5c9bff6da3744ff3860b401c60fe4af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4a7099205784ebb9e8a6c88070007f8"/>
  <p:tag name="KSO_WM_UNIT_TEXT_FILL_FORE_SCHEMECOLOR_INDEX_BRIGHTNESS" val="0.25"/>
  <p:tag name="KSO_WM_UNIT_TEXT_FILL_FORE_SCHEMECOLOR_INDEX" val="13"/>
  <p:tag name="KSO_WM_UNIT_TEXT_FILL_TYPE" val="1"/>
  <p:tag name="KSO_WM_TEMPLATE_ASSEMBLE_XID" val="60656ea94054ed1e2fb7fd48"/>
  <p:tag name="KSO_WM_TEMPLATE_ASSEMBLE_GROUPID" val="60656ea94054ed1e2fb7fd48"/>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3"/>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4b32df71aa3b4b56b94539aaf452f757"/>
  <p:tag name="KSO_WM_UNIT_TYPE" val="i"/>
  <p:tag name="KSO_WM_UNIT_INDEX" val="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8"/>
  <p:tag name="KSO_WM_TEMPLATE_ASSEMBLE_GROUPID" val="60656ea94054ed1e2fb7fd48"/>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237_1*i*4"/>
  <p:tag name="KSO_WM_TEMPLATE_CATEGORY" val="diagram"/>
  <p:tag name="KSO_WM_TEMPLATE_INDEX" val="20211237"/>
  <p:tag name="KSO_WM_UNIT_LAYERLEVEL" val="1"/>
  <p:tag name="KSO_WM_TAG_VERSION" val="1.0"/>
  <p:tag name="KSO_WM_BEAUTIFY_FLAG" val="#wm#"/>
  <p:tag name="KSO_WM_UNIT_BLOCK" val="0"/>
  <p:tag name="KSO_WM_UNIT_SM_LIMIT_TYPE" val="2"/>
  <p:tag name="KSO_WM_UNIT_DEC_AREA_ID" val="95bed5b55032478aa8b8af2e5407bba5"/>
  <p:tag name="KSO_WM_UNIT_TYPE" val="i"/>
  <p:tag name="KSO_WM_UNIT_INDEX" val="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8"/>
  <p:tag name="KSO_WM_TEMPLATE_ASSEMBLE_GROUPID" val="60656ea94054ed1e2fb7fd48"/>
</p:tagLst>
</file>

<file path=ppt/tags/tag7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4.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2448"/>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5,&quot;left&quot;:2.9629998207092285,&quot;right&quot;:3.809999942779541,&quot;top&quot;:6.7729997634887695},&quot;type&quot;:0},{&quot;id&quot;:&quot;2021-04-01T15:36:41&quot;,&quot;margin&quot;:{&quot;bottom&quot;:4.657000541687012,&quot;left&quot;:0,&quot;right&quot;:5.079999923706055,&quot;top&quot;:4.657000541687012},&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Lst>
</file>

<file path=ppt/tags/tag75.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76.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77.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7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8393_5*l_h_i*1_2_1"/>
  <p:tag name="KSO_WM_TEMPLATE_CATEGORY" val="diagram"/>
  <p:tag name="KSO_WM_TEMPLATE_INDEX" val="2021839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2448"/>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5,&quot;left&quot;:2.9629998207092285,&quot;right&quot;:3.809999942779541,&quot;top&quot;:6.7729997634887695},&quot;type&quot;:0},{&quot;id&quot;:&quot;2021-04-01T15:36:41&quot;,&quot;margin&quot;:{&quot;bottom&quot;:4.657000541687012,&quot;left&quot;:0,&quot;right&quot;:5.079999923706055,&quot;top&quot;:4.657000541687012},&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Lst>
</file>

<file path=ppt/tags/tag81.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82.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83.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8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86.xml><?xml version="1.0" encoding="utf-8"?>
<p:tagLst xmlns:a="http://schemas.openxmlformats.org/drawingml/2006/main" xmlns:r="http://schemas.openxmlformats.org/officeDocument/2006/relationships" xmlns:p="http://schemas.openxmlformats.org/presentationml/2006/main">
  <p:tag name="ISLIDE.THEME" val="https://www.islide.cc;"/>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2448"/>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5,&quot;left&quot;:2.9629998207092285,&quot;right&quot;:3.809999942779541,&quot;top&quot;:6.7729997634887695},&quot;type&quot;:0},{&quot;id&quot;:&quot;2021-04-01T15:36:41&quot;,&quot;margin&quot;:{&quot;bottom&quot;:4.657000541687012,&quot;left&quot;:0,&quot;right&quot;:5.079999923706055,&quot;top&quot;:4.657000541687012},&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Lst>
</file>

<file path=ppt/tags/tag87.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88.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89.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正文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8393_5*l_h_f*1_3_1"/>
  <p:tag name="KSO_WM_TEMPLATE_CATEGORY" val="diagram"/>
  <p:tag name="KSO_WM_TEMPLATE_INDEX" val="2021839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9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9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4.xml><?xml version="1.0" encoding="utf-8"?>
<p:tagLst xmlns:a="http://schemas.openxmlformats.org/drawingml/2006/main" xmlns:r="http://schemas.openxmlformats.org/officeDocument/2006/relationships" xmlns:p="http://schemas.openxmlformats.org/presentationml/2006/main">
  <p:tag name="KSO_WM_UNIT_TEXTBOXSTYLE_GUID" val="{17d76bcc-9dd8-4943-9bc9-580ab3a5705a}"/>
</p:tagLst>
</file>

<file path=ppt/tags/tag9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1"/>
  <p:tag name="KSO_WM_UNIT_VALUE" val="33"/>
  <p:tag name="KSO_WM_UNIT_HIGHLIGHT" val="0"/>
  <p:tag name="KSO_WM_UNIT_COMPATIBLE" val="0"/>
  <p:tag name="KSO_WM_UNIT_DIAGRAM_ISNUMVISUAL" val="0"/>
  <p:tag name="KSO_WM_UNIT_DIAGRAM_ISREFERUNIT" val="0"/>
  <p:tag name="KSO_WM_UNIT_TYPE" val="a"/>
  <p:tag name="KSO_WM_UNIT_INDEX" val="1"/>
  <p:tag name="KSO_WM_UNIT_ID" val="mixed20201883_94*a*1"/>
  <p:tag name="KSO_WM_TEMPLATE_CATEGORY" val="mixed"/>
  <p:tag name="KSO_WM_TEMPLATE_INDEX" val="20201883"/>
  <p:tag name="KSO_WM_UNIT_LAYERLEVEL" val="1"/>
  <p:tag name="KSO_WM_TAG_VERSION" val="1.0"/>
  <p:tag name="KSO_WM_BEAUTIFY_FLAG" val="#wm#"/>
  <p:tag name="KSO_WM_UNIT_TEXTBOXSTYLE_GUID" val="{17d76bcc-9dd8-4943-9bc9-580ab3a5705a}"/>
  <p:tag name="KSO_WM_UNIT_TEXTBOXSTYLE_TYPE" val="3"/>
  <p:tag name="KSO_WM_UNIT_TEXT_FILL_FORE_SCHEMECOLOR_INDEX_BRIGHTNESS" val="0.25"/>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003387451"/>
  <p:tag name="KSO_WM_UNIT_TEXTBOXSTYLE_ADJUSTTOP" val="100_8.900005"/>
  <p:tag name="KSO_WM_UNIT_TEXTBOXSTYLE_ADJUSTWIDTH" val="102.7783_0"/>
  <p:tag name="KSO_WM_UNIT_HIGHLIGHT" val="0"/>
  <p:tag name="KSO_WM_UNIT_COMPATIBLE" val="0"/>
  <p:tag name="KSO_WM_UNIT_DIAGRAM_ISNUMVISUAL" val="0"/>
  <p:tag name="KSO_WM_UNIT_DIAGRAM_ISREFERUNIT" val="0"/>
  <p:tag name="KSO_WM_UNIT_TYPE" val="i"/>
  <p:tag name="KSO_WM_UNIT_INDEX" val="1"/>
  <p:tag name="KSO_WM_UNIT_ID" val="mixed20201883_94*i*1"/>
  <p:tag name="KSO_WM_TEMPLATE_CATEGORY" val="mixed"/>
  <p:tag name="KSO_WM_TEMPLATE_INDEX" val="20201883"/>
  <p:tag name="KSO_WM_UNIT_LAYERLEVEL" val="1"/>
  <p:tag name="KSO_WM_TAG_VERSION" val="1.0"/>
  <p:tag name="KSO_WM_BEAUTIFY_FLAG" val="#wm#"/>
  <p:tag name="KSO_WM_UNIT_TEXTBOXSTYLE_GUID" val="{17d76bcc-9dd8-4943-9bc9-580ab3a5705a}"/>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8.900082"/>
  <p:tag name="KSO_WM_UNIT_TEXTBOXSTYLE_ADJUSTWIDTH" val="25.29059_0"/>
  <p:tag name="KSO_WM_UNIT_HIGHLIGHT" val="0"/>
  <p:tag name="KSO_WM_UNIT_COMPATIBLE" val="0"/>
  <p:tag name="KSO_WM_UNIT_DIAGRAM_ISNUMVISUAL" val="0"/>
  <p:tag name="KSO_WM_UNIT_DIAGRAM_ISREFERUNIT" val="0"/>
  <p:tag name="KSO_WM_UNIT_TYPE" val="i"/>
  <p:tag name="KSO_WM_UNIT_INDEX" val="2"/>
  <p:tag name="KSO_WM_UNIT_ID" val="mixed20201883_94*i*2"/>
  <p:tag name="KSO_WM_TEMPLATE_CATEGORY" val="mixed"/>
  <p:tag name="KSO_WM_TEMPLATE_INDEX" val="20201883"/>
  <p:tag name="KSO_WM_UNIT_LAYERLEVEL" val="1"/>
  <p:tag name="KSO_WM_TAG_VERSION" val="1.0"/>
  <p:tag name="KSO_WM_BEAUTIFY_FLAG" val="#wm#"/>
  <p:tag name="KSO_WM_UNIT_TEXTBOXSTYLE_GUID" val="{17d76bcc-9dd8-4943-9bc9-580ab3a5705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SLIDE_ID" val="diagram202118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08"/>
  <p:tag name="KSO_WM_SLIDE_POSITION" val="0*60"/>
  <p:tag name="KSO_WM_TAG_VERSION" val="1.0"/>
  <p:tag name="KSO_WM_BEAUTIFY_FLAG" val="#wm#"/>
  <p:tag name="KSO_WM_TEMPLATE_CATEGORY" val="diagram"/>
  <p:tag name="KSO_WM_TEMPLATE_INDEX" val="20211835"/>
  <p:tag name="KSO_WM_SLIDE_LAYOUT" val="a_d"/>
  <p:tag name="KSO_WM_SLIDE_LAYOUT_CNT" val="1_2"/>
  <p:tag name="KSO_WM_SLIDE_LAYOUT_INFO" val="{&quot;id&quot;:&quot;2021-04-01T15:31:59&quot;,&quot;maxSize&quot;:{&quot;size1&quot;:26.7},&quot;minSize&quot;:{&quot;size1&quot;:20},&quot;normalSize&quot;:{&quot;size1&quot;:22.4},&quot;subLayout&quot;:[{&quot;id&quot;:&quot;2021-04-01T15:31:59&quot;,&quot;margin&quot;:{&quot;bottom&quot;:0.02600000612437725,&quot;left&quot;:1.6929999589920044,&quot;right&quot;:1.6929999589920044,&quot;top&quot;:1.6929999589920044},&quot;type&quot;:0},{&quot;direction&quot;:1,&quot;id&quot;:&quot;2021-04-01T15:31:59&quot;,&quot;maxSize&quot;:{&quot;size1&quot;:67.5},&quot;minSize&quot;:{&quot;size1&quot;:45},&quot;normalSize&quot;:{&quot;size1&quot;:48.9625},&quot;subLayout&quot;:[{&quot;id&quot;:&quot;2021-04-01T15:31:59&quot;,&quot;margin&quot;:{&quot;bottom&quot;:1.6929999589920044,&quot;left&quot;:1.6929999589920044,&quot;right&quot;:1.243999719619751,&quot;top&quot;:1.6670000553131104},&quot;type&quot;:0},{&quot;id&quot;:&quot;2021-04-01T15:31:59&quot;,&quot;margin&quot;:{&quot;bottom&quot;:1.6929999589920044,&quot;left&quot;:0.02600000612437725,&quot;right&quot;:1.6929999589920044,&quot;top&quot;:1.6670000553131104},&quot;type&quot;:0}],&quot;type&quot;:0}],&quot;type&quot;:0}"/>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31d070e9bcbd1695b17db"/>
  <p:tag name="KSO_WM_CHIP_FILLPROP" val="[[{&quot;text_align&quot;:&quot;lt&quot;,&quot;text_direction&quot;:&quot;horizontal&quot;,&quot;support_big_font&quot;:false,&quot;picture_toward&quot;:0,&quot;picture_dockside&quot;:[],&quot;fill_id&quot;:&quot;c4cbc9b2fced405c9fc7a719d189a8f1&quot;,&quot;fill_align&quot;:&quot;lt&quot;,&quot;chip_types&quot;:[&quot;header&quot;]},{&quot;text_align&quot;:&quot;lt&quot;,&quot;text_direction&quot;:&quot;horizontal&quot;,&quot;support_features&quot;:[&quot;collage&quot;],&quot;support_big_font&quot;:false,&quot;picture_toward&quot;:0,&quot;picture_dockside&quot;:[],&quot;fill_id&quot;:&quot;703630537a544035acf5de6956828d87&quot;,&quot;fill_align&quot;:&quot;cm&quot;,&quot;chip_types&quot;:[&quot;diagram&quot;,&quot;text&quot;,&quot;picture&quot;,&quot;chart&quot;,&quot;table&quot;,&quot;video&quot;]},{&quot;text_align&quot;:&quot;lt&quot;,&quot;text_direction&quot;:&quot;horizontal&quot;,&quot;support_big_font&quot;:false,&quot;picture_toward&quot;:0,&quot;picture_dockside&quot;:[],&quot;fill_id&quot;:&quot;b407b34b201641d49d75be095b5a3ec9&quot;,&quot;fill_align&quot;:&quot;cm&quot;,&quot;chip_types&quot;:[&quot;text&quot;,&quot;picture&quot;,&quot;chart&quot;]}]]"/>
  <p:tag name="KSO_WM_CHIP_DECFILLPROP" val="[]"/>
  <p:tag name="KSO_WM_CHIP_GROUPID" val="5f0e73c28050c250ba65b219"/>
  <p:tag name="KSO_WM_SLIDE_BK_DARK_LIGHT" val="2"/>
  <p:tag name="KSO_WM_SLIDE_BACKGROUND_TYPE" val="general"/>
  <p:tag name="KSO_WM_SLIDE_SUPPORT_FEATURE_TYPE" val="0"/>
  <p:tag name="KSO_WM_TEMPLATE_ASSEMBLE_XID" val="60656f2b4054ed1e2fb804cc"/>
  <p:tag name="KSO_WM_TEMPLATE_ASSEMBLE_GROUPID" val="60656f2b4054ed1e2fb804cc"/>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1835_1*a*1"/>
  <p:tag name="KSO_WM_TEMPLATE_CATEGORY" val="diagram"/>
  <p:tag name="KSO_WM_TEMPLATE_INDEX" val="2021183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63ab5200c3f47daa38abd7a8d89ab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6c8bbdd2f2a46b2919a8f5eb16a1eb7"/>
  <p:tag name="KSO_WM_UNIT_TEXT_FILL_FORE_SCHEMECOLOR_INDEX_BRIGHTNESS" val="0"/>
  <p:tag name="KSO_WM_UNIT_TEXT_FILL_FORE_SCHEMECOLOR_INDEX" val="13"/>
  <p:tag name="KSO_WM_UNIT_TEXT_FILL_TYPE" val="1"/>
  <p:tag name="KSO_WM_TEMPLATE_ASSEMBLE_XID" val="60656f2b4054ed1e2fb804cc"/>
  <p:tag name="KSO_WM_TEMPLATE_ASSEMBLE_GROUPID" val="60656f2b4054ed1e2fb804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5">
  <a:themeElements>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主题5">
  <a:themeElements>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主题5">
  <a:themeElements>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主题5">
  <a:themeElements>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ppt/theme/themeOverride10.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ppt/theme/themeOverride8.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ppt/theme/themeOverride9.xml><?xml version="1.0" encoding="utf-8"?>
<a:themeOverride xmlns:a="http://schemas.openxmlformats.org/drawingml/2006/main">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43</TotalTime>
  <Words>1390</Words>
  <Application>Microsoft Office PowerPoint</Application>
  <PresentationFormat>宽屏</PresentationFormat>
  <Paragraphs>256</Paragraphs>
  <Slides>34</Slides>
  <Notes>0</Notes>
  <HiddenSlides>0</HiddenSlides>
  <MMClips>0</MMClips>
  <ScaleCrop>false</ScaleCrop>
  <HeadingPairs>
    <vt:vector size="8" baseType="variant">
      <vt:variant>
        <vt:lpstr>已用的字体</vt:lpstr>
      </vt:variant>
      <vt:variant>
        <vt:i4>9</vt:i4>
      </vt:variant>
      <vt:variant>
        <vt:lpstr>主题</vt:lpstr>
      </vt:variant>
      <vt:variant>
        <vt:i4>5</vt:i4>
      </vt:variant>
      <vt:variant>
        <vt:lpstr>嵌入 OLE 服务器</vt:lpstr>
      </vt:variant>
      <vt:variant>
        <vt:i4>1</vt:i4>
      </vt:variant>
      <vt:variant>
        <vt:lpstr>幻灯片标题</vt:lpstr>
      </vt:variant>
      <vt:variant>
        <vt:i4>34</vt:i4>
      </vt:variant>
    </vt:vector>
  </HeadingPairs>
  <TitlesOfParts>
    <vt:vector size="49" baseType="lpstr">
      <vt:lpstr>Roboto</vt:lpstr>
      <vt:lpstr>等线</vt:lpstr>
      <vt:lpstr>宋体</vt:lpstr>
      <vt:lpstr>微软雅黑</vt:lpstr>
      <vt:lpstr>Arial</vt:lpstr>
      <vt:lpstr>Calibri</vt:lpstr>
      <vt:lpstr>Calibri Light</vt:lpstr>
      <vt:lpstr>Impact</vt:lpstr>
      <vt:lpstr>Wingdings</vt:lpstr>
      <vt:lpstr>主题5</vt:lpstr>
      <vt:lpstr>1_主题5</vt:lpstr>
      <vt:lpstr>2_主题5</vt:lpstr>
      <vt:lpstr>3_主题5</vt:lpstr>
      <vt:lpstr>4_主题5</vt:lpstr>
      <vt:lpstr>think-cell Slide</vt:lpstr>
      <vt:lpstr>B组软件工程综合实验汇报</vt:lpstr>
      <vt:lpstr>PowerPoint 演示文稿</vt:lpstr>
      <vt:lpstr>项目任务及研发过程</vt:lpstr>
      <vt:lpstr>PowerPoint 演示文稿</vt:lpstr>
      <vt:lpstr>PowerPoint 演示文稿</vt:lpstr>
      <vt:lpstr>项目组及成员分工安排</vt:lpstr>
      <vt:lpstr>PowerPoint 演示文稿</vt:lpstr>
      <vt:lpstr>PowerPoint 演示文稿</vt:lpstr>
      <vt:lpstr>PowerPoint 演示文稿</vt:lpstr>
      <vt:lpstr>PowerPoint 演示文稿</vt:lpstr>
      <vt:lpstr>PowerPoint 演示文稿</vt:lpstr>
      <vt:lpstr>项目组进度及里程碑</vt:lpstr>
      <vt:lpstr>PowerPoint 演示文稿</vt:lpstr>
      <vt:lpstr>PowerPoint 演示文稿</vt:lpstr>
      <vt:lpstr>PowerPoint 演示文稿</vt:lpstr>
      <vt:lpstr>项目完成情况</vt:lpstr>
      <vt:lpstr>PowerPoint 演示文稿</vt:lpstr>
      <vt:lpstr>PowerPoint 演示文稿</vt:lpstr>
      <vt:lpstr>架构设计</vt:lpstr>
      <vt:lpstr>PowerPoint 演示文稿</vt:lpstr>
      <vt:lpstr>PowerPoint 演示文稿</vt:lpstr>
      <vt:lpstr>PowerPoint 演示文稿</vt:lpstr>
      <vt:lpstr>接口设计</vt:lpstr>
      <vt:lpstr>PowerPoint 演示文稿</vt:lpstr>
      <vt:lpstr>PowerPoint 演示文稿</vt:lpstr>
      <vt:lpstr>PowerPoint 演示文稿</vt:lpstr>
      <vt:lpstr>项目相关工作量统计数据</vt:lpstr>
      <vt:lpstr>PowerPoint 演示文稿</vt:lpstr>
      <vt:lpstr>PowerPoint 演示文稿</vt:lpstr>
      <vt:lpstr>PowerPoint 演示文稿</vt:lpstr>
      <vt:lpstr>PowerPoint 演示文稿</vt:lpstr>
      <vt:lpstr>会议日志</vt:lpstr>
      <vt:lpstr>PowerPoint 演示文稿</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MECHREVO</cp:lastModifiedBy>
  <cp:revision>29</cp:revision>
  <cp:lastPrinted>2019-06-05T16:00:00Z</cp:lastPrinted>
  <dcterms:created xsi:type="dcterms:W3CDTF">2019-06-05T16:00:00Z</dcterms:created>
  <dcterms:modified xsi:type="dcterms:W3CDTF">2022-06-25T15:05:40Z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0A619240171C46E994FA737B0CA0EB2E</vt:lpwstr>
  </property>
  <property fmtid="{D5CDD505-2E9C-101B-9397-08002B2CF9AE}" pid="4" name="KSOProductBuildVer">
    <vt:lpwstr>2052-11.1.0.11365</vt:lpwstr>
  </property>
</Properties>
</file>