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88" r:id="rId4"/>
    <p:sldId id="293" r:id="rId5"/>
    <p:sldId id="279" r:id="rId6"/>
    <p:sldId id="291" r:id="rId7"/>
    <p:sldId id="289" r:id="rId8"/>
    <p:sldId id="290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>
            <a:fillRect/>
          </a:stretch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îšľïdé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 dirty="0"/>
              <a:t>2022.5.30</a:t>
            </a: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/>
          <p:cNvGrpSpPr/>
          <p:nvPr/>
        </p:nvGrpSpPr>
        <p:grpSpPr>
          <a:xfrm>
            <a:off x="747757" y="171096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/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06432" y="1266624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上周完成进度：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技术：</a:t>
            </a:r>
            <a:endParaRPr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编写单元测试</a:t>
            </a:r>
            <a:endParaRPr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编写接口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文档</a:t>
            </a:r>
            <a:endParaRPr lang="en-US" altLang="zh-CN" sz="20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编写单元测试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0895" y="1615440"/>
            <a:ext cx="981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编写用户管理，角色管理，权限管理，公司管理增删查改相关单元测试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D7EB7-B258-49E2-A6B6-F177E5D47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2846179"/>
            <a:ext cx="9448800" cy="2809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编写单元测试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0895" y="1615440"/>
            <a:ext cx="981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编写用户管理，角色管理，权限管理，公司管理增删查改相关单元测试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831FD-3D19-41AE-B430-087CE31C1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" y="2848511"/>
            <a:ext cx="6244661" cy="31647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0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编写与完善接口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44829" y="1378006"/>
            <a:ext cx="9221342" cy="4863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228FD-0392-4DE0-84A0-039A32E0641F}"/>
              </a:ext>
            </a:extLst>
          </p:cNvPr>
          <p:cNvSpPr txBox="1"/>
          <p:nvPr/>
        </p:nvSpPr>
        <p:spPr>
          <a:xfrm>
            <a:off x="669924" y="1727313"/>
            <a:ext cx="4533900" cy="4863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与前端对接</a:t>
            </a:r>
            <a:endParaRPr lang="en-US" altLang="zh-CN" sz="2800" dirty="0"/>
          </a:p>
          <a:p>
            <a:pPr lvl="1"/>
            <a:r>
              <a:rPr lang="zh-CN" altLang="en-US" sz="2800" dirty="0"/>
              <a:t>修复部分有</a:t>
            </a:r>
            <a:r>
              <a:rPr lang="en-US" altLang="zh-CN" sz="2800" dirty="0"/>
              <a:t>bug</a:t>
            </a:r>
            <a:r>
              <a:rPr lang="zh-CN" altLang="en-US" sz="2800" dirty="0"/>
              <a:t>的接口</a:t>
            </a:r>
            <a:endParaRPr lang="en-US" altLang="zh-CN" sz="2800" dirty="0"/>
          </a:p>
          <a:p>
            <a:pPr lvl="1"/>
            <a:r>
              <a:rPr lang="zh-CN" altLang="en-US" sz="2800" dirty="0"/>
              <a:t>修改部分接口返回值与参数，便于前端使用</a:t>
            </a:r>
            <a:endParaRPr lang="en-US" altLang="zh-CN" sz="2800" dirty="0"/>
          </a:p>
          <a:p>
            <a:r>
              <a:rPr lang="zh-CN" altLang="en-US" sz="2800" dirty="0"/>
              <a:t>继续完善代码</a:t>
            </a:r>
            <a:endParaRPr lang="en-US" altLang="zh-CN" sz="2400" dirty="0"/>
          </a:p>
          <a:p>
            <a:endParaRPr lang="en-US" altLang="zh-CN" sz="2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DA6C-0253-45FD-8500-018CC4C6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919A2-2A8D-4640-94E7-819A7BBC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9850F5-977F-4CE8-8967-7B6466B18A90}"/>
              </a:ext>
            </a:extLst>
          </p:cNvPr>
          <p:cNvSpPr txBox="1"/>
          <p:nvPr/>
        </p:nvSpPr>
        <p:spPr>
          <a:xfrm>
            <a:off x="544829" y="1480881"/>
            <a:ext cx="4533900" cy="4863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计划编写文档：</a:t>
            </a:r>
            <a:endParaRPr lang="en-US" altLang="zh-CN" sz="2200" dirty="0"/>
          </a:p>
          <a:p>
            <a:r>
              <a:rPr lang="zh-CN" altLang="en-US" sz="2200" dirty="0"/>
              <a:t>设计说明书</a:t>
            </a:r>
            <a:endParaRPr lang="en-US" altLang="zh-CN" sz="2200" dirty="0"/>
          </a:p>
          <a:p>
            <a:r>
              <a:rPr lang="zh-CN" altLang="en-US" sz="2200" dirty="0"/>
              <a:t>研发报告</a:t>
            </a:r>
            <a:endParaRPr lang="en-US" altLang="zh-CN" sz="2200" dirty="0"/>
          </a:p>
          <a:p>
            <a:r>
              <a:rPr lang="zh-CN" altLang="en-US" sz="2200" dirty="0"/>
              <a:t>需求分析报告</a:t>
            </a:r>
            <a:endParaRPr lang="en-US" altLang="zh-CN" sz="2200" dirty="0"/>
          </a:p>
          <a:p>
            <a:r>
              <a:rPr lang="zh-CN" altLang="en-US" sz="2200" dirty="0"/>
              <a:t>代码说明文档</a:t>
            </a:r>
            <a:endParaRPr lang="en-US" altLang="zh-CN" sz="2200" dirty="0"/>
          </a:p>
          <a:p>
            <a:r>
              <a:rPr lang="zh-CN" altLang="en-US" sz="2200" dirty="0"/>
              <a:t>测试报告</a:t>
            </a:r>
            <a:endParaRPr lang="en-US" altLang="zh-CN" sz="2200" dirty="0"/>
          </a:p>
          <a:p>
            <a:r>
              <a:rPr lang="en-US" altLang="zh-CN" sz="2200" dirty="0"/>
              <a:t>…</a:t>
            </a:r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6169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本周开发记录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55AAB7-89F8-4EE4-B59A-FD42BCFB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281381"/>
            <a:ext cx="8085714" cy="22952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think-cell Slide" r:id="rId4" imgW="9525" imgH="9525" progId="TCLayout.ActiveDocument.1">
                  <p:embed/>
                </p:oleObj>
              </mc:Choice>
              <mc:Fallback>
                <p:oleObj name="think-cell Slide" r:id="rId4" imgW="9525" imgH="9525" progId="TCLayout.ActiveDocument.1">
                  <p:embed/>
                  <p:pic>
                    <p:nvPicPr>
                      <p:cNvPr id="0" name="ïṩḻiḓé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  <p:tag name="COMMONDATA" val="eyJoZGlkIjoiMTgxNTA1MWUzZmQ2NjU2YWIzNWNlMWIxMzYwZjJjZ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105</TotalTime>
  <Words>115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Roboto</vt:lpstr>
      <vt:lpstr>等线</vt:lpstr>
      <vt:lpstr>宋体</vt:lpstr>
      <vt:lpstr>微软雅黑</vt:lpstr>
      <vt:lpstr>Arial</vt:lpstr>
      <vt:lpstr>Calibri</vt:lpstr>
      <vt:lpstr>主题5</vt:lpstr>
      <vt:lpstr>think-cell Slide</vt:lpstr>
      <vt:lpstr>B组软件工程综合实验汇报</vt:lpstr>
      <vt:lpstr>PowerPoint 演示文稿</vt:lpstr>
      <vt:lpstr>编写单元测试</vt:lpstr>
      <vt:lpstr>编写单元测试</vt:lpstr>
      <vt:lpstr>编写与完善接口</vt:lpstr>
      <vt:lpstr>文档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1348288404@qq.com</cp:lastModifiedBy>
  <cp:revision>35</cp:revision>
  <cp:lastPrinted>2019-06-05T16:00:00Z</cp:lastPrinted>
  <dcterms:created xsi:type="dcterms:W3CDTF">2019-06-05T16:00:00Z</dcterms:created>
  <dcterms:modified xsi:type="dcterms:W3CDTF">2022-05-29T13:58:51Z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4C38DB5B8BFD4F078AA3E904E8D71960</vt:lpwstr>
  </property>
  <property fmtid="{D5CDD505-2E9C-101B-9397-08002B2CF9AE}" pid="4" name="KSOProductBuildVer">
    <vt:lpwstr>2052-11.1.0.11365</vt:lpwstr>
  </property>
</Properties>
</file>