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57" r:id="rId3"/>
    <p:sldId id="262" r:id="rId4"/>
    <p:sldId id="259" r:id="rId5"/>
    <p:sldId id="280" r:id="rId6"/>
    <p:sldId id="281" r:id="rId7"/>
    <p:sldId id="263" r:id="rId8"/>
    <p:sldId id="279" r:id="rId9"/>
    <p:sldId id="266" r:id="rId10"/>
    <p:sldId id="269" r:id="rId11"/>
    <p:sldId id="264" r:id="rId12"/>
    <p:sldId id="270" r:id="rId13"/>
    <p:sldId id="282" r:id="rId14"/>
    <p:sldId id="283" r:id="rId15"/>
    <p:sldId id="285" r:id="rId16"/>
    <p:sldId id="286" r:id="rId17"/>
    <p:sldId id="287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349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66"/>
  </p:normalViewPr>
  <p:slideViewPr>
    <p:cSldViewPr snapToGrid="0">
      <p:cViewPr varScale="1">
        <p:scale>
          <a:sx n="102" d="100"/>
          <a:sy n="102" d="100"/>
        </p:scale>
        <p:origin x="304" y="184"/>
      </p:cViewPr>
      <p:guideLst>
        <p:guide orient="horz" pos="216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7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4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2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6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3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37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5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3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JPG"/><Relationship Id="rId1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GIF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7" Type="http://schemas.openxmlformats.org/officeDocument/2006/relationships/image" Target="../media/image18.JPG"/><Relationship Id="rId8" Type="http://schemas.openxmlformats.org/officeDocument/2006/relationships/image" Target="../media/image19.GIF"/><Relationship Id="rId9" Type="http://schemas.openxmlformats.org/officeDocument/2006/relationships/image" Target="../media/image20.JPG"/><Relationship Id="rId10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550" y="-312516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233" y="-144876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585" y="1571529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07" y="2481617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79844" y="28338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315" y="-685187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54" y="4228500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52" y="4429124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551" y="5404455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4762" y="5533920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2588" y="5808599"/>
            <a:ext cx="1894088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4452" y="373396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0662" y="4306415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0608" y="375401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8036" y="353697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2616" y="491645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8040" y="15675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19828" y="2588291"/>
            <a:ext cx="51165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ASI</a:t>
            </a:r>
            <a:endParaRPr lang="zh-CN" altLang="en-US" sz="4400" b="1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4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详细设计报告</a:t>
            </a:r>
            <a:endParaRPr lang="en-US" altLang="zh-CN" sz="44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19828" y="4054567"/>
            <a:ext cx="4654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619828" y="4229222"/>
            <a:ext cx="431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董金玉 冯俊杰 高源 龚尘淼</a:t>
            </a:r>
          </a:p>
        </p:txBody>
      </p:sp>
    </p:spTree>
    <p:extLst>
      <p:ext uri="{BB962C8B-B14F-4D97-AF65-F5344CB8AC3E}">
        <p14:creationId xmlns:p14="http://schemas.microsoft.com/office/powerpoint/2010/main" val="41169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平行四边形 62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39" y="1362991"/>
            <a:ext cx="4088366" cy="51104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67" y="1362991"/>
            <a:ext cx="5181933" cy="51104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29066" y="2782669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HOT-Ninja Std R" charset="0"/>
                <a:ea typeface="HOT-Ninja Std R" charset="0"/>
                <a:cs typeface="HOT-Ninja Std R" charset="0"/>
              </a:rPr>
              <a:t>Tower</a:t>
            </a:r>
            <a:endParaRPr kumimoji="1" lang="zh-CN" altLang="en-US" sz="3600" dirty="0">
              <a:latin typeface="HOT-Ninja Std R" charset="0"/>
              <a:ea typeface="HOT-Ninja Std R" charset="0"/>
              <a:cs typeface="HOT-Ninja Std R" charset="0"/>
            </a:endParaRPr>
          </a:p>
        </p:txBody>
      </p:sp>
      <p:sp>
        <p:nvSpPr>
          <p:cNvPr id="65" name="燕尾形 64"/>
          <p:cNvSpPr/>
          <p:nvPr/>
        </p:nvSpPr>
        <p:spPr>
          <a:xfrm>
            <a:off x="5001586" y="3429000"/>
            <a:ext cx="1800200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7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4" grpId="0"/>
          <p:bldP spid="6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7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4" grpId="0"/>
          <p:bldP spid="65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关爱单身狗计划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5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椭圆 100"/>
          <p:cNvSpPr/>
          <p:nvPr/>
        </p:nvSpPr>
        <p:spPr>
          <a:xfrm>
            <a:off x="3060207" y="5891465"/>
            <a:ext cx="5338005" cy="331919"/>
          </a:xfrm>
          <a:prstGeom prst="ellipse">
            <a:avLst/>
          </a:prstGeom>
          <a:gradFill>
            <a:gsLst>
              <a:gs pos="34000">
                <a:schemeClr val="tx1">
                  <a:lumMod val="50000"/>
                  <a:lumOff val="50000"/>
                  <a:alpha val="39000"/>
                </a:schemeClr>
              </a:gs>
              <a:gs pos="480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0">
                <a:schemeClr val="tx1">
                  <a:lumMod val="75000"/>
                  <a:lumOff val="25000"/>
                  <a:alpha val="8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8" name="TextBox 161"/>
          <p:cNvSpPr txBox="1"/>
          <p:nvPr/>
        </p:nvSpPr>
        <p:spPr>
          <a:xfrm>
            <a:off x="2510683" y="47469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49" name="TextBox 159"/>
          <p:cNvSpPr txBox="1"/>
          <p:nvPr/>
        </p:nvSpPr>
        <p:spPr>
          <a:xfrm>
            <a:off x="2521062" y="33488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50" name="TextBox 157"/>
          <p:cNvSpPr txBox="1"/>
          <p:nvPr/>
        </p:nvSpPr>
        <p:spPr>
          <a:xfrm>
            <a:off x="3960083" y="28529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grpSp>
        <p:nvGrpSpPr>
          <p:cNvPr id="157" name="组合 156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158" name="椭圆 15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1" name="直接连接符 170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平行四边形 171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206157" y="351899"/>
            <a:ext cx="6940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个人没有脱单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一种怎样的感受？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444" y="1435507"/>
            <a:ext cx="3217774" cy="42989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20" y="1922992"/>
            <a:ext cx="1016000" cy="127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96" y="4257862"/>
            <a:ext cx="2514600" cy="2514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1155">
            <a:off x="323952" y="4991073"/>
            <a:ext cx="1499994" cy="14999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3858">
            <a:off x="1834821" y="3458353"/>
            <a:ext cx="1599018" cy="15990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0366">
            <a:off x="8832566" y="2500316"/>
            <a:ext cx="2644968" cy="15428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876" y="1260442"/>
            <a:ext cx="1555030" cy="15550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2513">
            <a:off x="2119085" y="1722182"/>
            <a:ext cx="1466691" cy="15318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3841">
            <a:off x="2185373" y="5469820"/>
            <a:ext cx="1058618" cy="9505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55">
            <a:off x="9952307" y="584327"/>
            <a:ext cx="1805920" cy="18059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5" y="3320142"/>
            <a:ext cx="1358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1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7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7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78" name="椭圆 7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连接符 90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平行四边形 91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6352" y="2497976"/>
            <a:ext cx="129249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500" b="1" dirty="0" smtClean="0">
                <a:latin typeface="Osaka" charset="-128"/>
                <a:ea typeface="Osaka" charset="-128"/>
                <a:cs typeface="Osaka" charset="-128"/>
              </a:rPr>
              <a:t>秘密哈哈哈</a:t>
            </a:r>
            <a:endParaRPr kumimoji="1" lang="zh-CN" altLang="en-US" sz="11500" b="1" dirty="0">
              <a:latin typeface="Osaka" charset="-128"/>
              <a:ea typeface="Osaka" charset="-128"/>
              <a:cs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00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  <p:bldP spid="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  <p:bldP spid="2" grpId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写文档要宛如一个人写的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2" y="3808905"/>
            <a:ext cx="3219749" cy="31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7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4" name="椭圆 4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统一类图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586" y="25350"/>
            <a:ext cx="4995032" cy="48659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521" y="1909163"/>
            <a:ext cx="5573371" cy="50767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27" y="763425"/>
            <a:ext cx="6334614" cy="47997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850" y="1851240"/>
            <a:ext cx="7015569" cy="51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9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4" name="椭圆 4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统一顺序图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521" y="920151"/>
            <a:ext cx="6780146" cy="605357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29" y="-173213"/>
            <a:ext cx="7224436" cy="590079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81" y="1757917"/>
            <a:ext cx="6929817" cy="51732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15" y="673079"/>
            <a:ext cx="9181284" cy="58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4" name="椭圆 4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96215" y="2658854"/>
            <a:ext cx="107969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200" b="1" dirty="0" smtClean="0">
                <a:latin typeface="Microsoft YaHei" charset="0"/>
                <a:ea typeface="Microsoft YaHei" charset="0"/>
                <a:cs typeface="Microsoft YaHei" charset="0"/>
              </a:rPr>
              <a:t>写文档</a:t>
            </a:r>
            <a:r>
              <a:rPr kumimoji="1" lang="en-US" altLang="zh-CN" sz="7200" b="1" dirty="0" smtClean="0"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7200" b="1" dirty="0" smtClean="0">
                <a:latin typeface="Microsoft YaHei" charset="0"/>
                <a:ea typeface="Microsoft YaHei" charset="0"/>
                <a:cs typeface="Microsoft YaHei" charset="0"/>
              </a:rPr>
              <a:t>画图</a:t>
            </a:r>
          </a:p>
          <a:p>
            <a:r>
              <a:rPr kumimoji="1" lang="zh-CN" altLang="en-US" sz="6000" b="1" dirty="0" smtClean="0">
                <a:latin typeface="Microsoft YaHei" charset="0"/>
                <a:ea typeface="Microsoft YaHei" charset="0"/>
                <a:cs typeface="Microsoft YaHei" charset="0"/>
              </a:rPr>
              <a:t>感觉</a:t>
            </a:r>
            <a:r>
              <a:rPr kumimoji="1" lang="zh-CN" altLang="en-US" sz="6000" b="1" strike="sngStrike" dirty="0" smtClean="0">
                <a:solidFill>
                  <a:schemeClr val="bg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宛如一个智障写的</a:t>
            </a:r>
            <a:r>
              <a:rPr kumimoji="1" lang="zh-CN" altLang="en-US" sz="6000" b="1" dirty="0" smtClean="0">
                <a:latin typeface="Microsoft YaHei" charset="0"/>
                <a:ea typeface="Microsoft YaHei" charset="0"/>
                <a:cs typeface="Microsoft YaHei" charset="0"/>
              </a:rPr>
              <a:t>好棒棒</a:t>
            </a:r>
            <a:endParaRPr kumimoji="1" lang="zh-CN" altLang="en-US" sz="6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2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5874559" y="-685186"/>
            <a:ext cx="6781080" cy="8387873"/>
            <a:chOff x="-1344978" y="-685187"/>
            <a:chExt cx="6781080" cy="8387873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42802" y="2512764"/>
            <a:ext cx="3456299" cy="11079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</a:t>
            </a:r>
          </a:p>
        </p:txBody>
      </p:sp>
      <p:sp>
        <p:nvSpPr>
          <p:cNvPr id="21" name="矩形 20"/>
          <p:cNvSpPr/>
          <p:nvPr/>
        </p:nvSpPr>
        <p:spPr>
          <a:xfrm>
            <a:off x="1742800" y="3588903"/>
            <a:ext cx="2060308" cy="110799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906486" y="15348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55684" y="572610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strike="sngStrike" dirty="0" smtClean="0">
                <a:latin typeface="Microsoft YaHei" charset="0"/>
                <a:ea typeface="Microsoft YaHei" charset="0"/>
                <a:cs typeface="Microsoft YaHei" charset="0"/>
              </a:rPr>
              <a:t>终于讲完了</a:t>
            </a:r>
            <a:r>
              <a:rPr kumimoji="1" lang="en-US" altLang="zh-CN" sz="2000" b="1" strike="sngStrike" dirty="0" err="1" smtClean="0">
                <a:latin typeface="Microsoft YaHei" charset="0"/>
                <a:ea typeface="Microsoft YaHei" charset="0"/>
                <a:cs typeface="Microsoft YaHei" charset="0"/>
              </a:rPr>
              <a:t>orz</a:t>
            </a:r>
            <a:endParaRPr kumimoji="1" lang="zh-CN" altLang="en-US" sz="2000" b="1" strike="sngStrike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sz="2000" b="1" strike="sngStrike" dirty="0" smtClean="0">
                <a:latin typeface="Microsoft YaHei" charset="0"/>
                <a:ea typeface="Microsoft YaHei" charset="0"/>
                <a:cs typeface="Microsoft YaHei" charset="0"/>
              </a:rPr>
              <a:t>我们还是来看文档吧。。。</a:t>
            </a:r>
            <a:endParaRPr kumimoji="1" lang="zh-CN" altLang="en-US" sz="2000" b="1" strike="sngStrike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1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6200000">
            <a:off x="644651" y="525424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2078817" y="640389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3817256" y="5935311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200000">
            <a:off x="4925647" y="6645920"/>
            <a:ext cx="1947513" cy="19475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1746036" y="3977999"/>
            <a:ext cx="2606873" cy="260687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>
            <a:off x="-208096" y="4762428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>
            <a:off x="6635340" y="6243404"/>
            <a:ext cx="1130239" cy="113023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>
            <a:off x="7357899" y="5524708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200000">
            <a:off x="7991706" y="6582879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9125925" y="4862025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6200000">
            <a:off x="10510752" y="5474419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5908155" y="567101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6480603" y="6497251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>
            <a:off x="5838946" y="6858047"/>
            <a:ext cx="334678" cy="334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5711165" y="5089878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7090639" y="5089877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200000">
            <a:off x="1294480" y="3601826"/>
            <a:ext cx="1656813" cy="16568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0" y="1142816"/>
            <a:ext cx="12192000" cy="1415219"/>
          </a:xfrm>
          <a:custGeom>
            <a:avLst/>
            <a:gdLst>
              <a:gd name="connsiteX0" fmla="*/ 0 w 9144000"/>
              <a:gd name="connsiteY0" fmla="*/ 472630 h 1415219"/>
              <a:gd name="connsiteX1" fmla="*/ 2712720 w 9144000"/>
              <a:gd name="connsiteY1" fmla="*/ 1295590 h 1415219"/>
              <a:gd name="connsiteX2" fmla="*/ 4632960 w 9144000"/>
              <a:gd name="connsiteY2" fmla="*/ 190 h 1415219"/>
              <a:gd name="connsiteX3" fmla="*/ 7299960 w 9144000"/>
              <a:gd name="connsiteY3" fmla="*/ 1402270 h 1415219"/>
              <a:gd name="connsiteX4" fmla="*/ 9144000 w 9144000"/>
              <a:gd name="connsiteY4" fmla="*/ 579310 h 141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415219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531912" y="1917250"/>
            <a:ext cx="544059" cy="544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738855" y="1593236"/>
            <a:ext cx="544059" cy="5440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314669" y="1702487"/>
            <a:ext cx="544059" cy="544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064836" y="1417216"/>
            <a:ext cx="2843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邮件轰炸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47522" y="2220676"/>
            <a:ext cx="2843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赶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之旅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55688" y="1039801"/>
            <a:ext cx="2843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关爱单身狗计划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348398" y="2175183"/>
            <a:ext cx="544059" cy="544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492871" y="2902439"/>
            <a:ext cx="2255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写文档要宛如一个人写的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3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邮件轰炸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2016-10-29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8" y="1071464"/>
            <a:ext cx="11010900" cy="4368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11" y="3429000"/>
            <a:ext cx="115062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9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2016-11-7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68600"/>
            <a:ext cx="11125200" cy="1308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71" y="4480583"/>
            <a:ext cx="2197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2016-11-8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8" y="1922992"/>
            <a:ext cx="11163300" cy="1905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24" y="4409055"/>
            <a:ext cx="108458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1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赶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之旅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ESLA" charset="0"/>
                <a:ea typeface="TESLA" charset="0"/>
                <a:cs typeface="TESLA" charset="0"/>
              </a:rPr>
              <a:t>VS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浪浪浪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81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六边形 22"/>
          <p:cNvSpPr/>
          <p:nvPr/>
        </p:nvSpPr>
        <p:spPr>
          <a:xfrm>
            <a:off x="1958222" y="3567443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reeform 217"/>
          <p:cNvSpPr>
            <a:spLocks noChangeAspect="1" noEditPoints="1"/>
          </p:cNvSpPr>
          <p:nvPr/>
        </p:nvSpPr>
        <p:spPr bwMode="auto">
          <a:xfrm>
            <a:off x="4392671" y="3932276"/>
            <a:ext cx="354331" cy="360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18"/>
          <p:cNvSpPr>
            <a:spLocks noChangeAspect="1" noEditPoints="1"/>
          </p:cNvSpPr>
          <p:nvPr/>
        </p:nvSpPr>
        <p:spPr bwMode="auto">
          <a:xfrm>
            <a:off x="2624471" y="4060843"/>
            <a:ext cx="342439" cy="360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905271" y="2247705"/>
            <a:ext cx="2138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smtClean="0">
                <a:solidFill>
                  <a:schemeClr val="accent2"/>
                </a:solidFill>
                <a:cs typeface="Arial" panose="020B0604020202020204" pitchFamily="34" charset="0"/>
              </a:rPr>
              <a:t>26’’</a:t>
            </a:r>
            <a:endParaRPr lang="en-US" altLang="zh-CN" sz="36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cxnSp>
        <p:nvCxnSpPr>
          <p:cNvPr id="32" name="肘形连接符 31"/>
          <p:cNvCxnSpPr>
            <a:endCxn id="65" idx="4"/>
          </p:cNvCxnSpPr>
          <p:nvPr/>
        </p:nvCxnSpPr>
        <p:spPr>
          <a:xfrm rot="10800000" flipV="1">
            <a:off x="974148" y="952244"/>
            <a:ext cx="4977393" cy="183825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3" idx="0"/>
          </p:cNvCxnSpPr>
          <p:nvPr/>
        </p:nvCxnSpPr>
        <p:spPr>
          <a:xfrm flipV="1">
            <a:off x="3506281" y="2823665"/>
            <a:ext cx="2448193" cy="14171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>
            <a:off x="2164741" y="5007442"/>
            <a:ext cx="3789733" cy="7137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7" name="椭圆 36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平行四边形 50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赶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之旅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4" y="65495"/>
            <a:ext cx="5559120" cy="298027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544" y="1367403"/>
            <a:ext cx="5528883" cy="342900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23" y="2618542"/>
            <a:ext cx="6055425" cy="4239458"/>
          </a:xfrm>
          <a:prstGeom prst="rect">
            <a:avLst/>
          </a:prstGeom>
        </p:spPr>
      </p:pic>
      <p:sp>
        <p:nvSpPr>
          <p:cNvPr id="63" name="六边形 62"/>
          <p:cNvSpPr/>
          <p:nvPr/>
        </p:nvSpPr>
        <p:spPr>
          <a:xfrm>
            <a:off x="637444" y="4334036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4" name="Freeform 221"/>
          <p:cNvSpPr>
            <a:spLocks noChangeAspect="1"/>
          </p:cNvSpPr>
          <p:nvPr/>
        </p:nvSpPr>
        <p:spPr bwMode="auto">
          <a:xfrm>
            <a:off x="1223913" y="4827435"/>
            <a:ext cx="375125" cy="360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>
            <a:off x="637444" y="2790502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6" name="Freeform 219"/>
          <p:cNvSpPr>
            <a:spLocks noChangeAspect="1" noEditPoints="1"/>
          </p:cNvSpPr>
          <p:nvPr/>
        </p:nvSpPr>
        <p:spPr bwMode="auto">
          <a:xfrm>
            <a:off x="1223910" y="3251455"/>
            <a:ext cx="280631" cy="360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5147835" y="5662352"/>
            <a:ext cx="243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chemeClr val="accent1"/>
                </a:solidFill>
                <a:cs typeface="Arial" panose="020B0604020202020204" pitchFamily="34" charset="0"/>
              </a:rPr>
              <a:t>13’’</a:t>
            </a:r>
            <a:endParaRPr lang="en-US" altLang="zh-CN" sz="36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785426" y="858810"/>
            <a:ext cx="220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 smtClean="0">
                <a:solidFill>
                  <a:schemeClr val="accent3"/>
                </a:solidFill>
                <a:cs typeface="Arial" panose="020B0604020202020204" pitchFamily="34" charset="0"/>
              </a:rPr>
              <a:t>12’2’’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59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52" grpId="0"/>
          <p:bldP spid="69" grpId="0"/>
          <p:bldP spid="7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52" grpId="0"/>
          <p:bldP spid="69" grpId="0"/>
          <p:bldP spid="70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5252527" y="2529000"/>
            <a:ext cx="1686957" cy="1800000"/>
            <a:chOff x="2922588" y="6135688"/>
            <a:chExt cx="615950" cy="6572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Freeform 315"/>
            <p:cNvSpPr>
              <a:spLocks/>
            </p:cNvSpPr>
            <p:nvPr/>
          </p:nvSpPr>
          <p:spPr bwMode="auto">
            <a:xfrm>
              <a:off x="3221038" y="6135688"/>
              <a:ext cx="34925" cy="92075"/>
            </a:xfrm>
            <a:custGeom>
              <a:avLst/>
              <a:gdLst>
                <a:gd name="T0" fmla="*/ 12 w 22"/>
                <a:gd name="T1" fmla="*/ 58 h 58"/>
                <a:gd name="T2" fmla="*/ 12 w 22"/>
                <a:gd name="T3" fmla="*/ 58 h 58"/>
                <a:gd name="T4" fmla="*/ 6 w 22"/>
                <a:gd name="T5" fmla="*/ 58 h 58"/>
                <a:gd name="T6" fmla="*/ 4 w 22"/>
                <a:gd name="T7" fmla="*/ 56 h 58"/>
                <a:gd name="T8" fmla="*/ 2 w 22"/>
                <a:gd name="T9" fmla="*/ 52 h 58"/>
                <a:gd name="T10" fmla="*/ 0 w 22"/>
                <a:gd name="T11" fmla="*/ 48 h 58"/>
                <a:gd name="T12" fmla="*/ 0 w 22"/>
                <a:gd name="T13" fmla="*/ 12 h 58"/>
                <a:gd name="T14" fmla="*/ 0 w 22"/>
                <a:gd name="T15" fmla="*/ 12 h 58"/>
                <a:gd name="T16" fmla="*/ 2 w 22"/>
                <a:gd name="T17" fmla="*/ 8 h 58"/>
                <a:gd name="T18" fmla="*/ 4 w 22"/>
                <a:gd name="T19" fmla="*/ 4 h 58"/>
                <a:gd name="T20" fmla="*/ 6 w 22"/>
                <a:gd name="T21" fmla="*/ 2 h 58"/>
                <a:gd name="T22" fmla="*/ 12 w 22"/>
                <a:gd name="T23" fmla="*/ 0 h 58"/>
                <a:gd name="T24" fmla="*/ 12 w 22"/>
                <a:gd name="T25" fmla="*/ 0 h 58"/>
                <a:gd name="T26" fmla="*/ 16 w 22"/>
                <a:gd name="T27" fmla="*/ 2 h 58"/>
                <a:gd name="T28" fmla="*/ 20 w 22"/>
                <a:gd name="T29" fmla="*/ 4 h 58"/>
                <a:gd name="T30" fmla="*/ 22 w 22"/>
                <a:gd name="T31" fmla="*/ 8 h 58"/>
                <a:gd name="T32" fmla="*/ 22 w 22"/>
                <a:gd name="T33" fmla="*/ 12 h 58"/>
                <a:gd name="T34" fmla="*/ 22 w 22"/>
                <a:gd name="T35" fmla="*/ 48 h 58"/>
                <a:gd name="T36" fmla="*/ 22 w 22"/>
                <a:gd name="T37" fmla="*/ 48 h 58"/>
                <a:gd name="T38" fmla="*/ 22 w 22"/>
                <a:gd name="T39" fmla="*/ 52 h 58"/>
                <a:gd name="T40" fmla="*/ 20 w 22"/>
                <a:gd name="T41" fmla="*/ 56 h 58"/>
                <a:gd name="T42" fmla="*/ 16 w 22"/>
                <a:gd name="T43" fmla="*/ 58 h 58"/>
                <a:gd name="T44" fmla="*/ 12 w 22"/>
                <a:gd name="T45" fmla="*/ 58 h 58"/>
                <a:gd name="T46" fmla="*/ 12 w 22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58">
                  <a:moveTo>
                    <a:pt x="12" y="58"/>
                  </a:moveTo>
                  <a:lnTo>
                    <a:pt x="12" y="58"/>
                  </a:lnTo>
                  <a:lnTo>
                    <a:pt x="6" y="58"/>
                  </a:lnTo>
                  <a:lnTo>
                    <a:pt x="4" y="56"/>
                  </a:lnTo>
                  <a:lnTo>
                    <a:pt x="2" y="52"/>
                  </a:lnTo>
                  <a:lnTo>
                    <a:pt x="0" y="4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52"/>
                  </a:lnTo>
                  <a:lnTo>
                    <a:pt x="20" y="56"/>
                  </a:lnTo>
                  <a:lnTo>
                    <a:pt x="16" y="58"/>
                  </a:lnTo>
                  <a:lnTo>
                    <a:pt x="12" y="58"/>
                  </a:lnTo>
                  <a:lnTo>
                    <a:pt x="1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16"/>
            <p:cNvSpPr>
              <a:spLocks/>
            </p:cNvSpPr>
            <p:nvPr/>
          </p:nvSpPr>
          <p:spPr bwMode="auto">
            <a:xfrm>
              <a:off x="3074988" y="6170613"/>
              <a:ext cx="63500" cy="85725"/>
            </a:xfrm>
            <a:custGeom>
              <a:avLst/>
              <a:gdLst>
                <a:gd name="T0" fmla="*/ 30 w 40"/>
                <a:gd name="T1" fmla="*/ 54 h 54"/>
                <a:gd name="T2" fmla="*/ 30 w 40"/>
                <a:gd name="T3" fmla="*/ 54 h 54"/>
                <a:gd name="T4" fmla="*/ 24 w 40"/>
                <a:gd name="T5" fmla="*/ 52 h 54"/>
                <a:gd name="T6" fmla="*/ 20 w 40"/>
                <a:gd name="T7" fmla="*/ 48 h 54"/>
                <a:gd name="T8" fmla="*/ 2 w 40"/>
                <a:gd name="T9" fmla="*/ 18 h 54"/>
                <a:gd name="T10" fmla="*/ 2 w 40"/>
                <a:gd name="T11" fmla="*/ 18 h 54"/>
                <a:gd name="T12" fmla="*/ 0 w 40"/>
                <a:gd name="T13" fmla="*/ 12 h 54"/>
                <a:gd name="T14" fmla="*/ 0 w 40"/>
                <a:gd name="T15" fmla="*/ 8 h 54"/>
                <a:gd name="T16" fmla="*/ 2 w 40"/>
                <a:gd name="T17" fmla="*/ 4 h 54"/>
                <a:gd name="T18" fmla="*/ 6 w 40"/>
                <a:gd name="T19" fmla="*/ 2 h 54"/>
                <a:gd name="T20" fmla="*/ 6 w 40"/>
                <a:gd name="T21" fmla="*/ 2 h 54"/>
                <a:gd name="T22" fmla="*/ 10 w 40"/>
                <a:gd name="T23" fmla="*/ 0 h 54"/>
                <a:gd name="T24" fmla="*/ 14 w 40"/>
                <a:gd name="T25" fmla="*/ 0 h 54"/>
                <a:gd name="T26" fmla="*/ 18 w 40"/>
                <a:gd name="T27" fmla="*/ 2 h 54"/>
                <a:gd name="T28" fmla="*/ 20 w 40"/>
                <a:gd name="T29" fmla="*/ 6 h 54"/>
                <a:gd name="T30" fmla="*/ 38 w 40"/>
                <a:gd name="T31" fmla="*/ 36 h 54"/>
                <a:gd name="T32" fmla="*/ 38 w 40"/>
                <a:gd name="T33" fmla="*/ 36 h 54"/>
                <a:gd name="T34" fmla="*/ 40 w 40"/>
                <a:gd name="T35" fmla="*/ 42 h 54"/>
                <a:gd name="T36" fmla="*/ 40 w 40"/>
                <a:gd name="T37" fmla="*/ 46 h 54"/>
                <a:gd name="T38" fmla="*/ 38 w 40"/>
                <a:gd name="T39" fmla="*/ 50 h 54"/>
                <a:gd name="T40" fmla="*/ 34 w 40"/>
                <a:gd name="T41" fmla="*/ 52 h 54"/>
                <a:gd name="T42" fmla="*/ 34 w 40"/>
                <a:gd name="T43" fmla="*/ 52 h 54"/>
                <a:gd name="T44" fmla="*/ 30 w 40"/>
                <a:gd name="T45" fmla="*/ 54 h 54"/>
                <a:gd name="T46" fmla="*/ 30 w 40"/>
                <a:gd name="T4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4">
                  <a:moveTo>
                    <a:pt x="30" y="54"/>
                  </a:moveTo>
                  <a:lnTo>
                    <a:pt x="30" y="54"/>
                  </a:lnTo>
                  <a:lnTo>
                    <a:pt x="24" y="52"/>
                  </a:lnTo>
                  <a:lnTo>
                    <a:pt x="20" y="4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0" y="42"/>
                  </a:lnTo>
                  <a:lnTo>
                    <a:pt x="40" y="46"/>
                  </a:lnTo>
                  <a:lnTo>
                    <a:pt x="38" y="5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0" y="54"/>
                  </a:lnTo>
                  <a:lnTo>
                    <a:pt x="30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17"/>
            <p:cNvSpPr>
              <a:spLocks/>
            </p:cNvSpPr>
            <p:nvPr/>
          </p:nvSpPr>
          <p:spPr bwMode="auto">
            <a:xfrm>
              <a:off x="2967038" y="6275388"/>
              <a:ext cx="82550" cy="63500"/>
            </a:xfrm>
            <a:custGeom>
              <a:avLst/>
              <a:gdLst>
                <a:gd name="T0" fmla="*/ 42 w 52"/>
                <a:gd name="T1" fmla="*/ 40 h 40"/>
                <a:gd name="T2" fmla="*/ 42 w 52"/>
                <a:gd name="T3" fmla="*/ 40 h 40"/>
                <a:gd name="T4" fmla="*/ 36 w 52"/>
                <a:gd name="T5" fmla="*/ 38 h 40"/>
                <a:gd name="T6" fmla="*/ 4 w 52"/>
                <a:gd name="T7" fmla="*/ 20 h 40"/>
                <a:gd name="T8" fmla="*/ 4 w 52"/>
                <a:gd name="T9" fmla="*/ 20 h 40"/>
                <a:gd name="T10" fmla="*/ 2 w 52"/>
                <a:gd name="T11" fmla="*/ 16 h 40"/>
                <a:gd name="T12" fmla="*/ 0 w 52"/>
                <a:gd name="T13" fmla="*/ 14 h 40"/>
                <a:gd name="T14" fmla="*/ 0 w 52"/>
                <a:gd name="T15" fmla="*/ 8 h 40"/>
                <a:gd name="T16" fmla="*/ 0 w 52"/>
                <a:gd name="T17" fmla="*/ 4 h 40"/>
                <a:gd name="T18" fmla="*/ 0 w 52"/>
                <a:gd name="T19" fmla="*/ 4 h 40"/>
                <a:gd name="T20" fmla="*/ 4 w 52"/>
                <a:gd name="T21" fmla="*/ 2 h 40"/>
                <a:gd name="T22" fmla="*/ 8 w 52"/>
                <a:gd name="T23" fmla="*/ 0 h 40"/>
                <a:gd name="T24" fmla="*/ 12 w 52"/>
                <a:gd name="T25" fmla="*/ 0 h 40"/>
                <a:gd name="T26" fmla="*/ 16 w 52"/>
                <a:gd name="T27" fmla="*/ 0 h 40"/>
                <a:gd name="T28" fmla="*/ 46 w 52"/>
                <a:gd name="T29" fmla="*/ 18 h 40"/>
                <a:gd name="T30" fmla="*/ 46 w 52"/>
                <a:gd name="T31" fmla="*/ 18 h 40"/>
                <a:gd name="T32" fmla="*/ 50 w 52"/>
                <a:gd name="T33" fmla="*/ 22 h 40"/>
                <a:gd name="T34" fmla="*/ 52 w 52"/>
                <a:gd name="T35" fmla="*/ 26 h 40"/>
                <a:gd name="T36" fmla="*/ 52 w 52"/>
                <a:gd name="T37" fmla="*/ 30 h 40"/>
                <a:gd name="T38" fmla="*/ 50 w 52"/>
                <a:gd name="T39" fmla="*/ 34 h 40"/>
                <a:gd name="T40" fmla="*/ 50 w 52"/>
                <a:gd name="T41" fmla="*/ 34 h 40"/>
                <a:gd name="T42" fmla="*/ 46 w 52"/>
                <a:gd name="T43" fmla="*/ 38 h 40"/>
                <a:gd name="T44" fmla="*/ 42 w 52"/>
                <a:gd name="T45" fmla="*/ 40 h 40"/>
                <a:gd name="T46" fmla="*/ 42 w 52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0">
                  <a:moveTo>
                    <a:pt x="42" y="40"/>
                  </a:moveTo>
                  <a:lnTo>
                    <a:pt x="42" y="40"/>
                  </a:lnTo>
                  <a:lnTo>
                    <a:pt x="36" y="3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50" y="22"/>
                  </a:lnTo>
                  <a:lnTo>
                    <a:pt x="52" y="26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4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18"/>
            <p:cNvSpPr>
              <a:spLocks/>
            </p:cNvSpPr>
            <p:nvPr/>
          </p:nvSpPr>
          <p:spPr bwMode="auto">
            <a:xfrm>
              <a:off x="2922588" y="6418263"/>
              <a:ext cx="92075" cy="34925"/>
            </a:xfrm>
            <a:custGeom>
              <a:avLst/>
              <a:gdLst>
                <a:gd name="T0" fmla="*/ 46 w 58"/>
                <a:gd name="T1" fmla="*/ 22 h 22"/>
                <a:gd name="T2" fmla="*/ 12 w 58"/>
                <a:gd name="T3" fmla="*/ 22 h 22"/>
                <a:gd name="T4" fmla="*/ 12 w 58"/>
                <a:gd name="T5" fmla="*/ 22 h 22"/>
                <a:gd name="T6" fmla="*/ 6 w 58"/>
                <a:gd name="T7" fmla="*/ 22 h 22"/>
                <a:gd name="T8" fmla="*/ 4 w 58"/>
                <a:gd name="T9" fmla="*/ 18 h 22"/>
                <a:gd name="T10" fmla="*/ 0 w 58"/>
                <a:gd name="T11" fmla="*/ 16 h 22"/>
                <a:gd name="T12" fmla="*/ 0 w 58"/>
                <a:gd name="T13" fmla="*/ 10 h 22"/>
                <a:gd name="T14" fmla="*/ 0 w 58"/>
                <a:gd name="T15" fmla="*/ 10 h 22"/>
                <a:gd name="T16" fmla="*/ 0 w 58"/>
                <a:gd name="T17" fmla="*/ 6 h 22"/>
                <a:gd name="T18" fmla="*/ 4 w 58"/>
                <a:gd name="T19" fmla="*/ 2 h 22"/>
                <a:gd name="T20" fmla="*/ 6 w 58"/>
                <a:gd name="T21" fmla="*/ 0 h 22"/>
                <a:gd name="T22" fmla="*/ 12 w 58"/>
                <a:gd name="T23" fmla="*/ 0 h 22"/>
                <a:gd name="T24" fmla="*/ 46 w 58"/>
                <a:gd name="T25" fmla="*/ 0 h 22"/>
                <a:gd name="T26" fmla="*/ 46 w 58"/>
                <a:gd name="T27" fmla="*/ 0 h 22"/>
                <a:gd name="T28" fmla="*/ 52 w 58"/>
                <a:gd name="T29" fmla="*/ 0 h 22"/>
                <a:gd name="T30" fmla="*/ 54 w 58"/>
                <a:gd name="T31" fmla="*/ 2 h 22"/>
                <a:gd name="T32" fmla="*/ 58 w 58"/>
                <a:gd name="T33" fmla="*/ 6 h 22"/>
                <a:gd name="T34" fmla="*/ 58 w 58"/>
                <a:gd name="T35" fmla="*/ 10 h 22"/>
                <a:gd name="T36" fmla="*/ 58 w 58"/>
                <a:gd name="T37" fmla="*/ 10 h 22"/>
                <a:gd name="T38" fmla="*/ 58 w 58"/>
                <a:gd name="T39" fmla="*/ 16 h 22"/>
                <a:gd name="T40" fmla="*/ 54 w 58"/>
                <a:gd name="T41" fmla="*/ 18 h 22"/>
                <a:gd name="T42" fmla="*/ 52 w 58"/>
                <a:gd name="T43" fmla="*/ 22 h 22"/>
                <a:gd name="T44" fmla="*/ 46 w 58"/>
                <a:gd name="T45" fmla="*/ 22 h 22"/>
                <a:gd name="T46" fmla="*/ 46 w 58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2">
                  <a:moveTo>
                    <a:pt x="46" y="22"/>
                  </a:moveTo>
                  <a:lnTo>
                    <a:pt x="12" y="22"/>
                  </a:lnTo>
                  <a:lnTo>
                    <a:pt x="12" y="22"/>
                  </a:lnTo>
                  <a:lnTo>
                    <a:pt x="6" y="22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8" y="6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8" y="16"/>
                  </a:lnTo>
                  <a:lnTo>
                    <a:pt x="54" y="18"/>
                  </a:lnTo>
                  <a:lnTo>
                    <a:pt x="52" y="22"/>
                  </a:lnTo>
                  <a:lnTo>
                    <a:pt x="46" y="22"/>
                  </a:lnTo>
                  <a:lnTo>
                    <a:pt x="4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19"/>
            <p:cNvSpPr>
              <a:spLocks/>
            </p:cNvSpPr>
            <p:nvPr/>
          </p:nvSpPr>
          <p:spPr bwMode="auto">
            <a:xfrm>
              <a:off x="2957513" y="6535738"/>
              <a:ext cx="82550" cy="63500"/>
            </a:xfrm>
            <a:custGeom>
              <a:avLst/>
              <a:gdLst>
                <a:gd name="T0" fmla="*/ 10 w 52"/>
                <a:gd name="T1" fmla="*/ 40 h 40"/>
                <a:gd name="T2" fmla="*/ 10 w 52"/>
                <a:gd name="T3" fmla="*/ 40 h 40"/>
                <a:gd name="T4" fmla="*/ 6 w 52"/>
                <a:gd name="T5" fmla="*/ 38 h 40"/>
                <a:gd name="T6" fmla="*/ 2 w 52"/>
                <a:gd name="T7" fmla="*/ 34 h 40"/>
                <a:gd name="T8" fmla="*/ 2 w 52"/>
                <a:gd name="T9" fmla="*/ 34 h 40"/>
                <a:gd name="T10" fmla="*/ 0 w 52"/>
                <a:gd name="T11" fmla="*/ 30 h 40"/>
                <a:gd name="T12" fmla="*/ 0 w 52"/>
                <a:gd name="T13" fmla="*/ 26 h 40"/>
                <a:gd name="T14" fmla="*/ 2 w 52"/>
                <a:gd name="T15" fmla="*/ 22 h 40"/>
                <a:gd name="T16" fmla="*/ 6 w 52"/>
                <a:gd name="T17" fmla="*/ 20 h 40"/>
                <a:gd name="T18" fmla="*/ 36 w 52"/>
                <a:gd name="T19" fmla="*/ 2 h 40"/>
                <a:gd name="T20" fmla="*/ 36 w 52"/>
                <a:gd name="T21" fmla="*/ 2 h 40"/>
                <a:gd name="T22" fmla="*/ 40 w 52"/>
                <a:gd name="T23" fmla="*/ 0 h 40"/>
                <a:gd name="T24" fmla="*/ 44 w 52"/>
                <a:gd name="T25" fmla="*/ 0 h 40"/>
                <a:gd name="T26" fmla="*/ 48 w 52"/>
                <a:gd name="T27" fmla="*/ 2 h 40"/>
                <a:gd name="T28" fmla="*/ 52 w 52"/>
                <a:gd name="T29" fmla="*/ 6 h 40"/>
                <a:gd name="T30" fmla="*/ 52 w 52"/>
                <a:gd name="T31" fmla="*/ 6 h 40"/>
                <a:gd name="T32" fmla="*/ 52 w 52"/>
                <a:gd name="T33" fmla="*/ 10 h 40"/>
                <a:gd name="T34" fmla="*/ 52 w 52"/>
                <a:gd name="T35" fmla="*/ 14 h 40"/>
                <a:gd name="T36" fmla="*/ 50 w 52"/>
                <a:gd name="T37" fmla="*/ 18 h 40"/>
                <a:gd name="T38" fmla="*/ 48 w 52"/>
                <a:gd name="T39" fmla="*/ 20 h 40"/>
                <a:gd name="T40" fmla="*/ 16 w 52"/>
                <a:gd name="T41" fmla="*/ 38 h 40"/>
                <a:gd name="T42" fmla="*/ 16 w 52"/>
                <a:gd name="T43" fmla="*/ 38 h 40"/>
                <a:gd name="T44" fmla="*/ 10 w 52"/>
                <a:gd name="T45" fmla="*/ 40 h 40"/>
                <a:gd name="T46" fmla="*/ 10 w 52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0">
                  <a:moveTo>
                    <a:pt x="10" y="40"/>
                  </a:moveTo>
                  <a:lnTo>
                    <a:pt x="10" y="40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8" y="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2" y="14"/>
                  </a:lnTo>
                  <a:lnTo>
                    <a:pt x="50" y="18"/>
                  </a:lnTo>
                  <a:lnTo>
                    <a:pt x="48" y="20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0" y="40"/>
                  </a:lnTo>
                  <a:lnTo>
                    <a:pt x="1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20"/>
            <p:cNvSpPr>
              <a:spLocks/>
            </p:cNvSpPr>
            <p:nvPr/>
          </p:nvSpPr>
          <p:spPr bwMode="auto">
            <a:xfrm>
              <a:off x="3408363" y="6551613"/>
              <a:ext cx="85725" cy="63500"/>
            </a:xfrm>
            <a:custGeom>
              <a:avLst/>
              <a:gdLst>
                <a:gd name="T0" fmla="*/ 42 w 54"/>
                <a:gd name="T1" fmla="*/ 40 h 40"/>
                <a:gd name="T2" fmla="*/ 42 w 54"/>
                <a:gd name="T3" fmla="*/ 40 h 40"/>
                <a:gd name="T4" fmla="*/ 38 w 54"/>
                <a:gd name="T5" fmla="*/ 38 h 40"/>
                <a:gd name="T6" fmla="*/ 6 w 54"/>
                <a:gd name="T7" fmla="*/ 20 h 40"/>
                <a:gd name="T8" fmla="*/ 6 w 54"/>
                <a:gd name="T9" fmla="*/ 20 h 40"/>
                <a:gd name="T10" fmla="*/ 4 w 54"/>
                <a:gd name="T11" fmla="*/ 18 h 40"/>
                <a:gd name="T12" fmla="*/ 2 w 54"/>
                <a:gd name="T13" fmla="*/ 14 h 40"/>
                <a:gd name="T14" fmla="*/ 0 w 54"/>
                <a:gd name="T15" fmla="*/ 10 h 40"/>
                <a:gd name="T16" fmla="*/ 2 w 54"/>
                <a:gd name="T17" fmla="*/ 6 h 40"/>
                <a:gd name="T18" fmla="*/ 2 w 54"/>
                <a:gd name="T19" fmla="*/ 6 h 40"/>
                <a:gd name="T20" fmla="*/ 6 w 54"/>
                <a:gd name="T21" fmla="*/ 2 h 40"/>
                <a:gd name="T22" fmla="*/ 10 w 54"/>
                <a:gd name="T23" fmla="*/ 0 h 40"/>
                <a:gd name="T24" fmla="*/ 14 w 54"/>
                <a:gd name="T25" fmla="*/ 0 h 40"/>
                <a:gd name="T26" fmla="*/ 18 w 54"/>
                <a:gd name="T27" fmla="*/ 2 h 40"/>
                <a:gd name="T28" fmla="*/ 48 w 54"/>
                <a:gd name="T29" fmla="*/ 20 h 40"/>
                <a:gd name="T30" fmla="*/ 48 w 54"/>
                <a:gd name="T31" fmla="*/ 20 h 40"/>
                <a:gd name="T32" fmla="*/ 52 w 54"/>
                <a:gd name="T33" fmla="*/ 22 h 40"/>
                <a:gd name="T34" fmla="*/ 54 w 54"/>
                <a:gd name="T35" fmla="*/ 26 h 40"/>
                <a:gd name="T36" fmla="*/ 54 w 54"/>
                <a:gd name="T37" fmla="*/ 30 h 40"/>
                <a:gd name="T38" fmla="*/ 52 w 54"/>
                <a:gd name="T39" fmla="*/ 34 h 40"/>
                <a:gd name="T40" fmla="*/ 52 w 54"/>
                <a:gd name="T41" fmla="*/ 34 h 40"/>
                <a:gd name="T42" fmla="*/ 48 w 54"/>
                <a:gd name="T43" fmla="*/ 38 h 40"/>
                <a:gd name="T44" fmla="*/ 42 w 54"/>
                <a:gd name="T45" fmla="*/ 40 h 40"/>
                <a:gd name="T46" fmla="*/ 42 w 54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40">
                  <a:moveTo>
                    <a:pt x="42" y="40"/>
                  </a:moveTo>
                  <a:lnTo>
                    <a:pt x="42" y="40"/>
                  </a:lnTo>
                  <a:lnTo>
                    <a:pt x="38" y="3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52" y="22"/>
                  </a:lnTo>
                  <a:lnTo>
                    <a:pt x="54" y="26"/>
                  </a:lnTo>
                  <a:lnTo>
                    <a:pt x="54" y="30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48" y="38"/>
                  </a:lnTo>
                  <a:lnTo>
                    <a:pt x="42" y="40"/>
                  </a:lnTo>
                  <a:lnTo>
                    <a:pt x="4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21"/>
            <p:cNvSpPr>
              <a:spLocks/>
            </p:cNvSpPr>
            <p:nvPr/>
          </p:nvSpPr>
          <p:spPr bwMode="auto">
            <a:xfrm>
              <a:off x="3446463" y="6437313"/>
              <a:ext cx="92075" cy="34925"/>
            </a:xfrm>
            <a:custGeom>
              <a:avLst/>
              <a:gdLst>
                <a:gd name="T0" fmla="*/ 46 w 58"/>
                <a:gd name="T1" fmla="*/ 22 h 22"/>
                <a:gd name="T2" fmla="*/ 10 w 58"/>
                <a:gd name="T3" fmla="*/ 22 h 22"/>
                <a:gd name="T4" fmla="*/ 10 w 58"/>
                <a:gd name="T5" fmla="*/ 22 h 22"/>
                <a:gd name="T6" fmla="*/ 6 w 58"/>
                <a:gd name="T7" fmla="*/ 20 h 22"/>
                <a:gd name="T8" fmla="*/ 2 w 58"/>
                <a:gd name="T9" fmla="*/ 18 h 22"/>
                <a:gd name="T10" fmla="*/ 0 w 58"/>
                <a:gd name="T11" fmla="*/ 14 h 22"/>
                <a:gd name="T12" fmla="*/ 0 w 58"/>
                <a:gd name="T13" fmla="*/ 10 h 22"/>
                <a:gd name="T14" fmla="*/ 0 w 58"/>
                <a:gd name="T15" fmla="*/ 10 h 22"/>
                <a:gd name="T16" fmla="*/ 0 w 58"/>
                <a:gd name="T17" fmla="*/ 6 h 22"/>
                <a:gd name="T18" fmla="*/ 2 w 58"/>
                <a:gd name="T19" fmla="*/ 2 h 22"/>
                <a:gd name="T20" fmla="*/ 6 w 58"/>
                <a:gd name="T21" fmla="*/ 0 h 22"/>
                <a:gd name="T22" fmla="*/ 10 w 58"/>
                <a:gd name="T23" fmla="*/ 0 h 22"/>
                <a:gd name="T24" fmla="*/ 46 w 58"/>
                <a:gd name="T25" fmla="*/ 0 h 22"/>
                <a:gd name="T26" fmla="*/ 46 w 58"/>
                <a:gd name="T27" fmla="*/ 0 h 22"/>
                <a:gd name="T28" fmla="*/ 50 w 58"/>
                <a:gd name="T29" fmla="*/ 0 h 22"/>
                <a:gd name="T30" fmla="*/ 54 w 58"/>
                <a:gd name="T31" fmla="*/ 2 h 22"/>
                <a:gd name="T32" fmla="*/ 56 w 58"/>
                <a:gd name="T33" fmla="*/ 6 h 22"/>
                <a:gd name="T34" fmla="*/ 58 w 58"/>
                <a:gd name="T35" fmla="*/ 10 h 22"/>
                <a:gd name="T36" fmla="*/ 58 w 58"/>
                <a:gd name="T37" fmla="*/ 10 h 22"/>
                <a:gd name="T38" fmla="*/ 56 w 58"/>
                <a:gd name="T39" fmla="*/ 14 h 22"/>
                <a:gd name="T40" fmla="*/ 54 w 58"/>
                <a:gd name="T41" fmla="*/ 18 h 22"/>
                <a:gd name="T42" fmla="*/ 50 w 58"/>
                <a:gd name="T43" fmla="*/ 20 h 22"/>
                <a:gd name="T44" fmla="*/ 46 w 58"/>
                <a:gd name="T45" fmla="*/ 22 h 22"/>
                <a:gd name="T46" fmla="*/ 46 w 58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2">
                  <a:moveTo>
                    <a:pt x="46" y="22"/>
                  </a:moveTo>
                  <a:lnTo>
                    <a:pt x="10" y="22"/>
                  </a:lnTo>
                  <a:lnTo>
                    <a:pt x="10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4" y="2"/>
                  </a:lnTo>
                  <a:lnTo>
                    <a:pt x="56" y="6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14"/>
                  </a:lnTo>
                  <a:lnTo>
                    <a:pt x="54" y="18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22"/>
            <p:cNvSpPr>
              <a:spLocks/>
            </p:cNvSpPr>
            <p:nvPr/>
          </p:nvSpPr>
          <p:spPr bwMode="auto">
            <a:xfrm>
              <a:off x="3417888" y="6291263"/>
              <a:ext cx="85725" cy="63500"/>
            </a:xfrm>
            <a:custGeom>
              <a:avLst/>
              <a:gdLst>
                <a:gd name="T0" fmla="*/ 12 w 54"/>
                <a:gd name="T1" fmla="*/ 40 h 40"/>
                <a:gd name="T2" fmla="*/ 12 w 54"/>
                <a:gd name="T3" fmla="*/ 40 h 40"/>
                <a:gd name="T4" fmla="*/ 6 w 54"/>
                <a:gd name="T5" fmla="*/ 38 h 40"/>
                <a:gd name="T6" fmla="*/ 2 w 54"/>
                <a:gd name="T7" fmla="*/ 34 h 40"/>
                <a:gd name="T8" fmla="*/ 2 w 54"/>
                <a:gd name="T9" fmla="*/ 34 h 40"/>
                <a:gd name="T10" fmla="*/ 0 w 54"/>
                <a:gd name="T11" fmla="*/ 30 h 40"/>
                <a:gd name="T12" fmla="*/ 0 w 54"/>
                <a:gd name="T13" fmla="*/ 26 h 40"/>
                <a:gd name="T14" fmla="*/ 2 w 54"/>
                <a:gd name="T15" fmla="*/ 22 h 40"/>
                <a:gd name="T16" fmla="*/ 6 w 54"/>
                <a:gd name="T17" fmla="*/ 18 h 40"/>
                <a:gd name="T18" fmla="*/ 38 w 54"/>
                <a:gd name="T19" fmla="*/ 0 h 40"/>
                <a:gd name="T20" fmla="*/ 38 w 54"/>
                <a:gd name="T21" fmla="*/ 0 h 40"/>
                <a:gd name="T22" fmla="*/ 42 w 54"/>
                <a:gd name="T23" fmla="*/ 0 h 40"/>
                <a:gd name="T24" fmla="*/ 46 w 54"/>
                <a:gd name="T25" fmla="*/ 0 h 40"/>
                <a:gd name="T26" fmla="*/ 50 w 54"/>
                <a:gd name="T27" fmla="*/ 2 h 40"/>
                <a:gd name="T28" fmla="*/ 52 w 54"/>
                <a:gd name="T29" fmla="*/ 4 h 40"/>
                <a:gd name="T30" fmla="*/ 52 w 54"/>
                <a:gd name="T31" fmla="*/ 4 h 40"/>
                <a:gd name="T32" fmla="*/ 54 w 54"/>
                <a:gd name="T33" fmla="*/ 8 h 40"/>
                <a:gd name="T34" fmla="*/ 54 w 54"/>
                <a:gd name="T35" fmla="*/ 12 h 40"/>
                <a:gd name="T36" fmla="*/ 52 w 54"/>
                <a:gd name="T37" fmla="*/ 16 h 40"/>
                <a:gd name="T38" fmla="*/ 48 w 54"/>
                <a:gd name="T39" fmla="*/ 20 h 40"/>
                <a:gd name="T40" fmla="*/ 18 w 54"/>
                <a:gd name="T41" fmla="*/ 38 h 40"/>
                <a:gd name="T42" fmla="*/ 18 w 54"/>
                <a:gd name="T43" fmla="*/ 38 h 40"/>
                <a:gd name="T44" fmla="*/ 12 w 54"/>
                <a:gd name="T45" fmla="*/ 40 h 40"/>
                <a:gd name="T46" fmla="*/ 12 w 54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40">
                  <a:moveTo>
                    <a:pt x="12" y="40"/>
                  </a:moveTo>
                  <a:lnTo>
                    <a:pt x="12" y="40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4" y="8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48" y="2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2" y="40"/>
                  </a:lnTo>
                  <a:lnTo>
                    <a:pt x="1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23"/>
            <p:cNvSpPr>
              <a:spLocks/>
            </p:cNvSpPr>
            <p:nvPr/>
          </p:nvSpPr>
          <p:spPr bwMode="auto">
            <a:xfrm>
              <a:off x="3335338" y="6180138"/>
              <a:ext cx="63500" cy="85725"/>
            </a:xfrm>
            <a:custGeom>
              <a:avLst/>
              <a:gdLst>
                <a:gd name="T0" fmla="*/ 12 w 40"/>
                <a:gd name="T1" fmla="*/ 54 h 54"/>
                <a:gd name="T2" fmla="*/ 12 w 40"/>
                <a:gd name="T3" fmla="*/ 54 h 54"/>
                <a:gd name="T4" fmla="*/ 6 w 40"/>
                <a:gd name="T5" fmla="*/ 52 h 54"/>
                <a:gd name="T6" fmla="*/ 6 w 40"/>
                <a:gd name="T7" fmla="*/ 52 h 54"/>
                <a:gd name="T8" fmla="*/ 4 w 40"/>
                <a:gd name="T9" fmla="*/ 48 h 54"/>
                <a:gd name="T10" fmla="*/ 2 w 40"/>
                <a:gd name="T11" fmla="*/ 46 h 54"/>
                <a:gd name="T12" fmla="*/ 0 w 40"/>
                <a:gd name="T13" fmla="*/ 40 h 54"/>
                <a:gd name="T14" fmla="*/ 2 w 40"/>
                <a:gd name="T15" fmla="*/ 36 h 54"/>
                <a:gd name="T16" fmla="*/ 20 w 40"/>
                <a:gd name="T17" fmla="*/ 6 h 54"/>
                <a:gd name="T18" fmla="*/ 20 w 40"/>
                <a:gd name="T19" fmla="*/ 6 h 54"/>
                <a:gd name="T20" fmla="*/ 24 w 40"/>
                <a:gd name="T21" fmla="*/ 2 h 54"/>
                <a:gd name="T22" fmla="*/ 26 w 40"/>
                <a:gd name="T23" fmla="*/ 0 h 54"/>
                <a:gd name="T24" fmla="*/ 32 w 40"/>
                <a:gd name="T25" fmla="*/ 0 h 54"/>
                <a:gd name="T26" fmla="*/ 36 w 40"/>
                <a:gd name="T27" fmla="*/ 2 h 54"/>
                <a:gd name="T28" fmla="*/ 36 w 40"/>
                <a:gd name="T29" fmla="*/ 2 h 54"/>
                <a:gd name="T30" fmla="*/ 38 w 40"/>
                <a:gd name="T31" fmla="*/ 4 h 54"/>
                <a:gd name="T32" fmla="*/ 40 w 40"/>
                <a:gd name="T33" fmla="*/ 8 h 54"/>
                <a:gd name="T34" fmla="*/ 40 w 40"/>
                <a:gd name="T35" fmla="*/ 12 h 54"/>
                <a:gd name="T36" fmla="*/ 40 w 40"/>
                <a:gd name="T37" fmla="*/ 16 h 54"/>
                <a:gd name="T38" fmla="*/ 22 w 40"/>
                <a:gd name="T39" fmla="*/ 48 h 54"/>
                <a:gd name="T40" fmla="*/ 22 w 40"/>
                <a:gd name="T41" fmla="*/ 48 h 54"/>
                <a:gd name="T42" fmla="*/ 18 w 40"/>
                <a:gd name="T43" fmla="*/ 52 h 54"/>
                <a:gd name="T44" fmla="*/ 12 w 40"/>
                <a:gd name="T45" fmla="*/ 54 h 54"/>
                <a:gd name="T46" fmla="*/ 12 w 40"/>
                <a:gd name="T4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4">
                  <a:moveTo>
                    <a:pt x="12" y="54"/>
                  </a:moveTo>
                  <a:lnTo>
                    <a:pt x="12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4" y="48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40" y="16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18" y="52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24"/>
            <p:cNvSpPr>
              <a:spLocks noEditPoints="1"/>
            </p:cNvSpPr>
            <p:nvPr/>
          </p:nvSpPr>
          <p:spPr bwMode="auto">
            <a:xfrm>
              <a:off x="3065463" y="6281738"/>
              <a:ext cx="327025" cy="396875"/>
            </a:xfrm>
            <a:custGeom>
              <a:avLst/>
              <a:gdLst>
                <a:gd name="T0" fmla="*/ 198 w 206"/>
                <a:gd name="T1" fmla="*/ 64 h 250"/>
                <a:gd name="T2" fmla="*/ 144 w 206"/>
                <a:gd name="T3" fmla="*/ 8 h 250"/>
                <a:gd name="T4" fmla="*/ 82 w 206"/>
                <a:gd name="T5" fmla="*/ 2 h 250"/>
                <a:gd name="T6" fmla="*/ 18 w 206"/>
                <a:gd name="T7" fmla="*/ 46 h 250"/>
                <a:gd name="T8" fmla="*/ 0 w 206"/>
                <a:gd name="T9" fmla="*/ 104 h 250"/>
                <a:gd name="T10" fmla="*/ 6 w 206"/>
                <a:gd name="T11" fmla="*/ 142 h 250"/>
                <a:gd name="T12" fmla="*/ 42 w 206"/>
                <a:gd name="T13" fmla="*/ 206 h 250"/>
                <a:gd name="T14" fmla="*/ 48 w 206"/>
                <a:gd name="T15" fmla="*/ 234 h 250"/>
                <a:gd name="T16" fmla="*/ 96 w 206"/>
                <a:gd name="T17" fmla="*/ 250 h 250"/>
                <a:gd name="T18" fmla="*/ 158 w 206"/>
                <a:gd name="T19" fmla="*/ 250 h 250"/>
                <a:gd name="T20" fmla="*/ 164 w 206"/>
                <a:gd name="T21" fmla="*/ 206 h 250"/>
                <a:gd name="T22" fmla="*/ 196 w 206"/>
                <a:gd name="T23" fmla="*/ 154 h 250"/>
                <a:gd name="T24" fmla="*/ 206 w 206"/>
                <a:gd name="T25" fmla="*/ 114 h 250"/>
                <a:gd name="T26" fmla="*/ 90 w 206"/>
                <a:gd name="T27" fmla="*/ 184 h 250"/>
                <a:gd name="T28" fmla="*/ 70 w 206"/>
                <a:gd name="T29" fmla="*/ 142 h 250"/>
                <a:gd name="T30" fmla="*/ 84 w 206"/>
                <a:gd name="T31" fmla="*/ 136 h 250"/>
                <a:gd name="T32" fmla="*/ 100 w 206"/>
                <a:gd name="T33" fmla="*/ 142 h 250"/>
                <a:gd name="T34" fmla="*/ 114 w 206"/>
                <a:gd name="T35" fmla="*/ 136 h 250"/>
                <a:gd name="T36" fmla="*/ 124 w 206"/>
                <a:gd name="T37" fmla="*/ 144 h 250"/>
                <a:gd name="T38" fmla="*/ 110 w 206"/>
                <a:gd name="T39" fmla="*/ 180 h 250"/>
                <a:gd name="T40" fmla="*/ 90 w 206"/>
                <a:gd name="T41" fmla="*/ 234 h 250"/>
                <a:gd name="T42" fmla="*/ 86 w 206"/>
                <a:gd name="T43" fmla="*/ 112 h 250"/>
                <a:gd name="T44" fmla="*/ 88 w 206"/>
                <a:gd name="T45" fmla="*/ 114 h 250"/>
                <a:gd name="T46" fmla="*/ 84 w 206"/>
                <a:gd name="T47" fmla="*/ 124 h 250"/>
                <a:gd name="T48" fmla="*/ 114 w 206"/>
                <a:gd name="T49" fmla="*/ 110 h 250"/>
                <a:gd name="T50" fmla="*/ 116 w 206"/>
                <a:gd name="T51" fmla="*/ 108 h 250"/>
                <a:gd name="T52" fmla="*/ 118 w 206"/>
                <a:gd name="T53" fmla="*/ 114 h 250"/>
                <a:gd name="T54" fmla="*/ 114 w 206"/>
                <a:gd name="T55" fmla="*/ 110 h 250"/>
                <a:gd name="T56" fmla="*/ 188 w 206"/>
                <a:gd name="T57" fmla="*/ 120 h 250"/>
                <a:gd name="T58" fmla="*/ 168 w 206"/>
                <a:gd name="T59" fmla="*/ 170 h 250"/>
                <a:gd name="T60" fmla="*/ 142 w 206"/>
                <a:gd name="T61" fmla="*/ 214 h 250"/>
                <a:gd name="T62" fmla="*/ 122 w 206"/>
                <a:gd name="T63" fmla="*/ 186 h 250"/>
                <a:gd name="T64" fmla="*/ 142 w 206"/>
                <a:gd name="T65" fmla="*/ 130 h 250"/>
                <a:gd name="T66" fmla="*/ 134 w 206"/>
                <a:gd name="T67" fmla="*/ 134 h 250"/>
                <a:gd name="T68" fmla="*/ 122 w 206"/>
                <a:gd name="T69" fmla="*/ 136 h 250"/>
                <a:gd name="T70" fmla="*/ 116 w 206"/>
                <a:gd name="T71" fmla="*/ 130 h 250"/>
                <a:gd name="T72" fmla="*/ 124 w 206"/>
                <a:gd name="T73" fmla="*/ 112 h 250"/>
                <a:gd name="T74" fmla="*/ 116 w 206"/>
                <a:gd name="T75" fmla="*/ 102 h 250"/>
                <a:gd name="T76" fmla="*/ 108 w 206"/>
                <a:gd name="T77" fmla="*/ 108 h 250"/>
                <a:gd name="T78" fmla="*/ 102 w 206"/>
                <a:gd name="T79" fmla="*/ 134 h 250"/>
                <a:gd name="T80" fmla="*/ 92 w 206"/>
                <a:gd name="T81" fmla="*/ 134 h 250"/>
                <a:gd name="T82" fmla="*/ 94 w 206"/>
                <a:gd name="T83" fmla="*/ 114 h 250"/>
                <a:gd name="T84" fmla="*/ 88 w 206"/>
                <a:gd name="T85" fmla="*/ 106 h 250"/>
                <a:gd name="T86" fmla="*/ 78 w 206"/>
                <a:gd name="T87" fmla="*/ 112 h 250"/>
                <a:gd name="T88" fmla="*/ 80 w 206"/>
                <a:gd name="T89" fmla="*/ 130 h 250"/>
                <a:gd name="T90" fmla="*/ 68 w 206"/>
                <a:gd name="T91" fmla="*/ 136 h 250"/>
                <a:gd name="T92" fmla="*/ 60 w 206"/>
                <a:gd name="T93" fmla="*/ 130 h 250"/>
                <a:gd name="T94" fmla="*/ 58 w 206"/>
                <a:gd name="T95" fmla="*/ 130 h 250"/>
                <a:gd name="T96" fmla="*/ 58 w 206"/>
                <a:gd name="T97" fmla="*/ 132 h 250"/>
                <a:gd name="T98" fmla="*/ 54 w 206"/>
                <a:gd name="T99" fmla="*/ 136 h 250"/>
                <a:gd name="T100" fmla="*/ 66 w 206"/>
                <a:gd name="T101" fmla="*/ 234 h 250"/>
                <a:gd name="T102" fmla="*/ 60 w 206"/>
                <a:gd name="T103" fmla="*/ 204 h 250"/>
                <a:gd name="T104" fmla="*/ 28 w 206"/>
                <a:gd name="T105" fmla="*/ 148 h 250"/>
                <a:gd name="T106" fmla="*/ 18 w 206"/>
                <a:gd name="T107" fmla="*/ 108 h 250"/>
                <a:gd name="T108" fmla="*/ 20 w 206"/>
                <a:gd name="T109" fmla="*/ 86 h 250"/>
                <a:gd name="T110" fmla="*/ 56 w 206"/>
                <a:gd name="T111" fmla="*/ 34 h 250"/>
                <a:gd name="T112" fmla="*/ 104 w 206"/>
                <a:gd name="T113" fmla="*/ 18 h 250"/>
                <a:gd name="T114" fmla="*/ 164 w 206"/>
                <a:gd name="T115" fmla="*/ 44 h 250"/>
                <a:gd name="T116" fmla="*/ 188 w 206"/>
                <a:gd name="T117" fmla="*/ 10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6" h="250">
                  <a:moveTo>
                    <a:pt x="206" y="104"/>
                  </a:moveTo>
                  <a:lnTo>
                    <a:pt x="206" y="104"/>
                  </a:lnTo>
                  <a:lnTo>
                    <a:pt x="204" y="84"/>
                  </a:lnTo>
                  <a:lnTo>
                    <a:pt x="198" y="64"/>
                  </a:lnTo>
                  <a:lnTo>
                    <a:pt x="188" y="46"/>
                  </a:lnTo>
                  <a:lnTo>
                    <a:pt x="176" y="32"/>
                  </a:lnTo>
                  <a:lnTo>
                    <a:pt x="160" y="18"/>
                  </a:lnTo>
                  <a:lnTo>
                    <a:pt x="144" y="8"/>
                  </a:lnTo>
                  <a:lnTo>
                    <a:pt x="124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2" y="2"/>
                  </a:lnTo>
                  <a:lnTo>
                    <a:pt x="62" y="8"/>
                  </a:lnTo>
                  <a:lnTo>
                    <a:pt x="46" y="18"/>
                  </a:lnTo>
                  <a:lnTo>
                    <a:pt x="30" y="32"/>
                  </a:lnTo>
                  <a:lnTo>
                    <a:pt x="18" y="46"/>
                  </a:lnTo>
                  <a:lnTo>
                    <a:pt x="8" y="64"/>
                  </a:lnTo>
                  <a:lnTo>
                    <a:pt x="2" y="8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22"/>
                  </a:lnTo>
                  <a:lnTo>
                    <a:pt x="6" y="142"/>
                  </a:lnTo>
                  <a:lnTo>
                    <a:pt x="10" y="154"/>
                  </a:lnTo>
                  <a:lnTo>
                    <a:pt x="18" y="170"/>
                  </a:lnTo>
                  <a:lnTo>
                    <a:pt x="28" y="188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12"/>
                  </a:lnTo>
                  <a:lnTo>
                    <a:pt x="46" y="218"/>
                  </a:lnTo>
                  <a:lnTo>
                    <a:pt x="48" y="234"/>
                  </a:lnTo>
                  <a:lnTo>
                    <a:pt x="48" y="250"/>
                  </a:lnTo>
                  <a:lnTo>
                    <a:pt x="48" y="250"/>
                  </a:lnTo>
                  <a:lnTo>
                    <a:pt x="96" y="250"/>
                  </a:lnTo>
                  <a:lnTo>
                    <a:pt x="96" y="250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58" y="250"/>
                  </a:lnTo>
                  <a:lnTo>
                    <a:pt x="158" y="250"/>
                  </a:lnTo>
                  <a:lnTo>
                    <a:pt x="158" y="234"/>
                  </a:lnTo>
                  <a:lnTo>
                    <a:pt x="160" y="218"/>
                  </a:lnTo>
                  <a:lnTo>
                    <a:pt x="162" y="212"/>
                  </a:lnTo>
                  <a:lnTo>
                    <a:pt x="164" y="206"/>
                  </a:lnTo>
                  <a:lnTo>
                    <a:pt x="164" y="206"/>
                  </a:lnTo>
                  <a:lnTo>
                    <a:pt x="178" y="188"/>
                  </a:lnTo>
                  <a:lnTo>
                    <a:pt x="188" y="170"/>
                  </a:lnTo>
                  <a:lnTo>
                    <a:pt x="196" y="154"/>
                  </a:lnTo>
                  <a:lnTo>
                    <a:pt x="200" y="142"/>
                  </a:lnTo>
                  <a:lnTo>
                    <a:pt x="204" y="122"/>
                  </a:lnTo>
                  <a:lnTo>
                    <a:pt x="206" y="114"/>
                  </a:lnTo>
                  <a:lnTo>
                    <a:pt x="206" y="114"/>
                  </a:lnTo>
                  <a:lnTo>
                    <a:pt x="206" y="104"/>
                  </a:lnTo>
                  <a:lnTo>
                    <a:pt x="206" y="104"/>
                  </a:lnTo>
                  <a:close/>
                  <a:moveTo>
                    <a:pt x="90" y="234"/>
                  </a:moveTo>
                  <a:lnTo>
                    <a:pt x="90" y="184"/>
                  </a:lnTo>
                  <a:lnTo>
                    <a:pt x="90" y="184"/>
                  </a:lnTo>
                  <a:lnTo>
                    <a:pt x="90" y="180"/>
                  </a:lnTo>
                  <a:lnTo>
                    <a:pt x="70" y="142"/>
                  </a:lnTo>
                  <a:lnTo>
                    <a:pt x="70" y="142"/>
                  </a:lnTo>
                  <a:lnTo>
                    <a:pt x="74" y="140"/>
                  </a:lnTo>
                  <a:lnTo>
                    <a:pt x="74" y="140"/>
                  </a:lnTo>
                  <a:lnTo>
                    <a:pt x="84" y="136"/>
                  </a:lnTo>
                  <a:lnTo>
                    <a:pt x="84" y="136"/>
                  </a:lnTo>
                  <a:lnTo>
                    <a:pt x="88" y="140"/>
                  </a:lnTo>
                  <a:lnTo>
                    <a:pt x="94" y="142"/>
                  </a:lnTo>
                  <a:lnTo>
                    <a:pt x="94" y="142"/>
                  </a:lnTo>
                  <a:lnTo>
                    <a:pt x="100" y="142"/>
                  </a:lnTo>
                  <a:lnTo>
                    <a:pt x="104" y="140"/>
                  </a:lnTo>
                  <a:lnTo>
                    <a:pt x="112" y="134"/>
                  </a:lnTo>
                  <a:lnTo>
                    <a:pt x="112" y="134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18" y="142"/>
                  </a:lnTo>
                  <a:lnTo>
                    <a:pt x="124" y="144"/>
                  </a:lnTo>
                  <a:lnTo>
                    <a:pt x="124" y="144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30" y="142"/>
                  </a:lnTo>
                  <a:lnTo>
                    <a:pt x="110" y="180"/>
                  </a:lnTo>
                  <a:lnTo>
                    <a:pt x="110" y="180"/>
                  </a:lnTo>
                  <a:lnTo>
                    <a:pt x="110" y="184"/>
                  </a:lnTo>
                  <a:lnTo>
                    <a:pt x="110" y="234"/>
                  </a:lnTo>
                  <a:lnTo>
                    <a:pt x="90" y="234"/>
                  </a:lnTo>
                  <a:close/>
                  <a:moveTo>
                    <a:pt x="84" y="112"/>
                  </a:moveTo>
                  <a:lnTo>
                    <a:pt x="84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8" y="112"/>
                  </a:lnTo>
                  <a:lnTo>
                    <a:pt x="88" y="114"/>
                  </a:lnTo>
                  <a:lnTo>
                    <a:pt x="88" y="114"/>
                  </a:lnTo>
                  <a:lnTo>
                    <a:pt x="88" y="120"/>
                  </a:lnTo>
                  <a:lnTo>
                    <a:pt x="84" y="124"/>
                  </a:lnTo>
                  <a:lnTo>
                    <a:pt x="84" y="124"/>
                  </a:lnTo>
                  <a:lnTo>
                    <a:pt x="84" y="116"/>
                  </a:lnTo>
                  <a:lnTo>
                    <a:pt x="84" y="112"/>
                  </a:lnTo>
                  <a:lnTo>
                    <a:pt x="84" y="112"/>
                  </a:lnTo>
                  <a:close/>
                  <a:moveTo>
                    <a:pt x="114" y="110"/>
                  </a:moveTo>
                  <a:lnTo>
                    <a:pt x="114" y="110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8" y="110"/>
                  </a:lnTo>
                  <a:lnTo>
                    <a:pt x="118" y="110"/>
                  </a:lnTo>
                  <a:lnTo>
                    <a:pt x="118" y="114"/>
                  </a:lnTo>
                  <a:lnTo>
                    <a:pt x="114" y="122"/>
                  </a:lnTo>
                  <a:lnTo>
                    <a:pt x="114" y="122"/>
                  </a:lnTo>
                  <a:lnTo>
                    <a:pt x="114" y="116"/>
                  </a:lnTo>
                  <a:lnTo>
                    <a:pt x="114" y="110"/>
                  </a:lnTo>
                  <a:lnTo>
                    <a:pt x="114" y="110"/>
                  </a:lnTo>
                  <a:close/>
                  <a:moveTo>
                    <a:pt x="188" y="108"/>
                  </a:moveTo>
                  <a:lnTo>
                    <a:pt x="186" y="120"/>
                  </a:lnTo>
                  <a:lnTo>
                    <a:pt x="188" y="120"/>
                  </a:lnTo>
                  <a:lnTo>
                    <a:pt x="188" y="120"/>
                  </a:lnTo>
                  <a:lnTo>
                    <a:pt x="184" y="132"/>
                  </a:lnTo>
                  <a:lnTo>
                    <a:pt x="178" y="148"/>
                  </a:lnTo>
                  <a:lnTo>
                    <a:pt x="168" y="170"/>
                  </a:lnTo>
                  <a:lnTo>
                    <a:pt x="150" y="194"/>
                  </a:lnTo>
                  <a:lnTo>
                    <a:pt x="150" y="194"/>
                  </a:lnTo>
                  <a:lnTo>
                    <a:pt x="146" y="204"/>
                  </a:lnTo>
                  <a:lnTo>
                    <a:pt x="142" y="214"/>
                  </a:lnTo>
                  <a:lnTo>
                    <a:pt x="140" y="224"/>
                  </a:lnTo>
                  <a:lnTo>
                    <a:pt x="140" y="234"/>
                  </a:lnTo>
                  <a:lnTo>
                    <a:pt x="122" y="234"/>
                  </a:lnTo>
                  <a:lnTo>
                    <a:pt x="122" y="186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46" y="134"/>
                  </a:lnTo>
                  <a:lnTo>
                    <a:pt x="142" y="130"/>
                  </a:lnTo>
                  <a:lnTo>
                    <a:pt x="142" y="130"/>
                  </a:lnTo>
                  <a:lnTo>
                    <a:pt x="138" y="130"/>
                  </a:lnTo>
                  <a:lnTo>
                    <a:pt x="134" y="134"/>
                  </a:lnTo>
                  <a:lnTo>
                    <a:pt x="134" y="134"/>
                  </a:lnTo>
                  <a:lnTo>
                    <a:pt x="130" y="136"/>
                  </a:lnTo>
                  <a:lnTo>
                    <a:pt x="124" y="136"/>
                  </a:lnTo>
                  <a:lnTo>
                    <a:pt x="124" y="136"/>
                  </a:lnTo>
                  <a:lnTo>
                    <a:pt x="122" y="136"/>
                  </a:lnTo>
                  <a:lnTo>
                    <a:pt x="118" y="134"/>
                  </a:lnTo>
                  <a:lnTo>
                    <a:pt x="118" y="134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2" y="118"/>
                  </a:lnTo>
                  <a:lnTo>
                    <a:pt x="124" y="112"/>
                  </a:lnTo>
                  <a:lnTo>
                    <a:pt x="122" y="106"/>
                  </a:lnTo>
                  <a:lnTo>
                    <a:pt x="122" y="106"/>
                  </a:lnTo>
                  <a:lnTo>
                    <a:pt x="120" y="104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12" y="104"/>
                  </a:lnTo>
                  <a:lnTo>
                    <a:pt x="108" y="108"/>
                  </a:lnTo>
                  <a:lnTo>
                    <a:pt x="108" y="108"/>
                  </a:lnTo>
                  <a:lnTo>
                    <a:pt x="108" y="118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02" y="134"/>
                  </a:lnTo>
                  <a:lnTo>
                    <a:pt x="100" y="136"/>
                  </a:lnTo>
                  <a:lnTo>
                    <a:pt x="96" y="136"/>
                  </a:lnTo>
                  <a:lnTo>
                    <a:pt x="96" y="136"/>
                  </a:lnTo>
                  <a:lnTo>
                    <a:pt x="92" y="134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94" y="122"/>
                  </a:lnTo>
                  <a:lnTo>
                    <a:pt x="94" y="114"/>
                  </a:lnTo>
                  <a:lnTo>
                    <a:pt x="94" y="114"/>
                  </a:lnTo>
                  <a:lnTo>
                    <a:pt x="92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84" y="106"/>
                  </a:lnTo>
                  <a:lnTo>
                    <a:pt x="80" y="108"/>
                  </a:lnTo>
                  <a:lnTo>
                    <a:pt x="80" y="108"/>
                  </a:lnTo>
                  <a:lnTo>
                    <a:pt x="78" y="112"/>
                  </a:lnTo>
                  <a:lnTo>
                    <a:pt x="78" y="116"/>
                  </a:lnTo>
                  <a:lnTo>
                    <a:pt x="78" y="126"/>
                  </a:lnTo>
                  <a:lnTo>
                    <a:pt x="78" y="126"/>
                  </a:lnTo>
                  <a:lnTo>
                    <a:pt x="80" y="130"/>
                  </a:lnTo>
                  <a:lnTo>
                    <a:pt x="80" y="130"/>
                  </a:lnTo>
                  <a:lnTo>
                    <a:pt x="72" y="134"/>
                  </a:lnTo>
                  <a:lnTo>
                    <a:pt x="72" y="134"/>
                  </a:lnTo>
                  <a:lnTo>
                    <a:pt x="68" y="136"/>
                  </a:lnTo>
                  <a:lnTo>
                    <a:pt x="66" y="134"/>
                  </a:lnTo>
                  <a:lnTo>
                    <a:pt x="66" y="134"/>
                  </a:lnTo>
                  <a:lnTo>
                    <a:pt x="64" y="130"/>
                  </a:lnTo>
                  <a:lnTo>
                    <a:pt x="60" y="130"/>
                  </a:lnTo>
                  <a:lnTo>
                    <a:pt x="60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36"/>
                  </a:lnTo>
                  <a:lnTo>
                    <a:pt x="56" y="140"/>
                  </a:lnTo>
                  <a:lnTo>
                    <a:pt x="78" y="186"/>
                  </a:lnTo>
                  <a:lnTo>
                    <a:pt x="78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24"/>
                  </a:lnTo>
                  <a:lnTo>
                    <a:pt x="64" y="214"/>
                  </a:lnTo>
                  <a:lnTo>
                    <a:pt x="60" y="204"/>
                  </a:lnTo>
                  <a:lnTo>
                    <a:pt x="56" y="194"/>
                  </a:lnTo>
                  <a:lnTo>
                    <a:pt x="56" y="194"/>
                  </a:lnTo>
                  <a:lnTo>
                    <a:pt x="38" y="170"/>
                  </a:lnTo>
                  <a:lnTo>
                    <a:pt x="28" y="148"/>
                  </a:lnTo>
                  <a:lnTo>
                    <a:pt x="22" y="132"/>
                  </a:lnTo>
                  <a:lnTo>
                    <a:pt x="18" y="120"/>
                  </a:lnTo>
                  <a:lnTo>
                    <a:pt x="20" y="120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20" y="86"/>
                  </a:lnTo>
                  <a:lnTo>
                    <a:pt x="24" y="70"/>
                  </a:lnTo>
                  <a:lnTo>
                    <a:pt x="32" y="56"/>
                  </a:lnTo>
                  <a:lnTo>
                    <a:pt x="42" y="44"/>
                  </a:lnTo>
                  <a:lnTo>
                    <a:pt x="56" y="34"/>
                  </a:lnTo>
                  <a:lnTo>
                    <a:pt x="70" y="26"/>
                  </a:lnTo>
                  <a:lnTo>
                    <a:pt x="86" y="20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20" y="20"/>
                  </a:lnTo>
                  <a:lnTo>
                    <a:pt x="136" y="26"/>
                  </a:lnTo>
                  <a:lnTo>
                    <a:pt x="150" y="34"/>
                  </a:lnTo>
                  <a:lnTo>
                    <a:pt x="164" y="44"/>
                  </a:lnTo>
                  <a:lnTo>
                    <a:pt x="174" y="56"/>
                  </a:lnTo>
                  <a:lnTo>
                    <a:pt x="182" y="70"/>
                  </a:lnTo>
                  <a:lnTo>
                    <a:pt x="186" y="86"/>
                  </a:lnTo>
                  <a:lnTo>
                    <a:pt x="188" y="104"/>
                  </a:lnTo>
                  <a:lnTo>
                    <a:pt x="188" y="104"/>
                  </a:lnTo>
                  <a:lnTo>
                    <a:pt x="188" y="108"/>
                  </a:lnTo>
                  <a:lnTo>
                    <a:pt x="18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25"/>
            <p:cNvSpPr>
              <a:spLocks/>
            </p:cNvSpPr>
            <p:nvPr/>
          </p:nvSpPr>
          <p:spPr bwMode="auto">
            <a:xfrm>
              <a:off x="3141663" y="6694488"/>
              <a:ext cx="174625" cy="98425"/>
            </a:xfrm>
            <a:custGeom>
              <a:avLst/>
              <a:gdLst>
                <a:gd name="T0" fmla="*/ 0 w 110"/>
                <a:gd name="T1" fmla="*/ 8 h 62"/>
                <a:gd name="T2" fmla="*/ 6 w 110"/>
                <a:gd name="T3" fmla="*/ 8 h 62"/>
                <a:gd name="T4" fmla="*/ 6 w 110"/>
                <a:gd name="T5" fmla="*/ 16 h 62"/>
                <a:gd name="T6" fmla="*/ 0 w 110"/>
                <a:gd name="T7" fmla="*/ 16 h 62"/>
                <a:gd name="T8" fmla="*/ 0 w 110"/>
                <a:gd name="T9" fmla="*/ 24 h 62"/>
                <a:gd name="T10" fmla="*/ 6 w 110"/>
                <a:gd name="T11" fmla="*/ 24 h 62"/>
                <a:gd name="T12" fmla="*/ 6 w 110"/>
                <a:gd name="T13" fmla="*/ 32 h 62"/>
                <a:gd name="T14" fmla="*/ 0 w 110"/>
                <a:gd name="T15" fmla="*/ 32 h 62"/>
                <a:gd name="T16" fmla="*/ 0 w 110"/>
                <a:gd name="T17" fmla="*/ 32 h 62"/>
                <a:gd name="T18" fmla="*/ 2 w 110"/>
                <a:gd name="T19" fmla="*/ 40 h 62"/>
                <a:gd name="T20" fmla="*/ 8 w 110"/>
                <a:gd name="T21" fmla="*/ 46 h 62"/>
                <a:gd name="T22" fmla="*/ 16 w 110"/>
                <a:gd name="T23" fmla="*/ 50 h 62"/>
                <a:gd name="T24" fmla="*/ 24 w 110"/>
                <a:gd name="T25" fmla="*/ 52 h 62"/>
                <a:gd name="T26" fmla="*/ 24 w 110"/>
                <a:gd name="T27" fmla="*/ 52 h 62"/>
                <a:gd name="T28" fmla="*/ 26 w 110"/>
                <a:gd name="T29" fmla="*/ 56 h 62"/>
                <a:gd name="T30" fmla="*/ 30 w 110"/>
                <a:gd name="T31" fmla="*/ 58 h 62"/>
                <a:gd name="T32" fmla="*/ 34 w 110"/>
                <a:gd name="T33" fmla="*/ 60 h 62"/>
                <a:gd name="T34" fmla="*/ 38 w 110"/>
                <a:gd name="T35" fmla="*/ 62 h 62"/>
                <a:gd name="T36" fmla="*/ 72 w 110"/>
                <a:gd name="T37" fmla="*/ 62 h 62"/>
                <a:gd name="T38" fmla="*/ 72 w 110"/>
                <a:gd name="T39" fmla="*/ 62 h 62"/>
                <a:gd name="T40" fmla="*/ 76 w 110"/>
                <a:gd name="T41" fmla="*/ 60 h 62"/>
                <a:gd name="T42" fmla="*/ 80 w 110"/>
                <a:gd name="T43" fmla="*/ 58 h 62"/>
                <a:gd name="T44" fmla="*/ 84 w 110"/>
                <a:gd name="T45" fmla="*/ 56 h 62"/>
                <a:gd name="T46" fmla="*/ 86 w 110"/>
                <a:gd name="T47" fmla="*/ 52 h 62"/>
                <a:gd name="T48" fmla="*/ 86 w 110"/>
                <a:gd name="T49" fmla="*/ 52 h 62"/>
                <a:gd name="T50" fmla="*/ 94 w 110"/>
                <a:gd name="T51" fmla="*/ 50 h 62"/>
                <a:gd name="T52" fmla="*/ 102 w 110"/>
                <a:gd name="T53" fmla="*/ 46 h 62"/>
                <a:gd name="T54" fmla="*/ 108 w 110"/>
                <a:gd name="T55" fmla="*/ 40 h 62"/>
                <a:gd name="T56" fmla="*/ 110 w 110"/>
                <a:gd name="T57" fmla="*/ 32 h 62"/>
                <a:gd name="T58" fmla="*/ 106 w 110"/>
                <a:gd name="T59" fmla="*/ 32 h 62"/>
                <a:gd name="T60" fmla="*/ 106 w 110"/>
                <a:gd name="T61" fmla="*/ 24 h 62"/>
                <a:gd name="T62" fmla="*/ 110 w 110"/>
                <a:gd name="T63" fmla="*/ 24 h 62"/>
                <a:gd name="T64" fmla="*/ 110 w 110"/>
                <a:gd name="T65" fmla="*/ 16 h 62"/>
                <a:gd name="T66" fmla="*/ 106 w 110"/>
                <a:gd name="T67" fmla="*/ 16 h 62"/>
                <a:gd name="T68" fmla="*/ 106 w 110"/>
                <a:gd name="T69" fmla="*/ 8 h 62"/>
                <a:gd name="T70" fmla="*/ 110 w 110"/>
                <a:gd name="T71" fmla="*/ 8 h 62"/>
                <a:gd name="T72" fmla="*/ 110 w 110"/>
                <a:gd name="T73" fmla="*/ 0 h 62"/>
                <a:gd name="T74" fmla="*/ 0 w 110"/>
                <a:gd name="T75" fmla="*/ 0 h 62"/>
                <a:gd name="T76" fmla="*/ 0 w 110"/>
                <a:gd name="T7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0" h="62">
                  <a:moveTo>
                    <a:pt x="0" y="8"/>
                  </a:moveTo>
                  <a:lnTo>
                    <a:pt x="6" y="8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0"/>
                  </a:lnTo>
                  <a:lnTo>
                    <a:pt x="8" y="46"/>
                  </a:lnTo>
                  <a:lnTo>
                    <a:pt x="16" y="50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6" y="56"/>
                  </a:lnTo>
                  <a:lnTo>
                    <a:pt x="30" y="58"/>
                  </a:lnTo>
                  <a:lnTo>
                    <a:pt x="34" y="60"/>
                  </a:lnTo>
                  <a:lnTo>
                    <a:pt x="38" y="62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6" y="60"/>
                  </a:lnTo>
                  <a:lnTo>
                    <a:pt x="80" y="58"/>
                  </a:lnTo>
                  <a:lnTo>
                    <a:pt x="84" y="56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94" y="50"/>
                  </a:lnTo>
                  <a:lnTo>
                    <a:pt x="102" y="46"/>
                  </a:lnTo>
                  <a:lnTo>
                    <a:pt x="108" y="40"/>
                  </a:lnTo>
                  <a:lnTo>
                    <a:pt x="110" y="32"/>
                  </a:lnTo>
                  <a:lnTo>
                    <a:pt x="106" y="32"/>
                  </a:lnTo>
                  <a:lnTo>
                    <a:pt x="106" y="24"/>
                  </a:lnTo>
                  <a:lnTo>
                    <a:pt x="110" y="24"/>
                  </a:lnTo>
                  <a:lnTo>
                    <a:pt x="110" y="16"/>
                  </a:lnTo>
                  <a:lnTo>
                    <a:pt x="106" y="16"/>
                  </a:lnTo>
                  <a:lnTo>
                    <a:pt x="106" y="8"/>
                  </a:lnTo>
                  <a:lnTo>
                    <a:pt x="110" y="8"/>
                  </a:lnTo>
                  <a:lnTo>
                    <a:pt x="110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5" name="Freeform 217"/>
          <p:cNvSpPr>
            <a:spLocks noChangeAspect="1" noEditPoints="1"/>
          </p:cNvSpPr>
          <p:nvPr/>
        </p:nvSpPr>
        <p:spPr bwMode="auto">
          <a:xfrm>
            <a:off x="3674176" y="1777391"/>
            <a:ext cx="566929" cy="57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218"/>
          <p:cNvSpPr>
            <a:spLocks noChangeAspect="1" noEditPoints="1"/>
          </p:cNvSpPr>
          <p:nvPr/>
        </p:nvSpPr>
        <p:spPr bwMode="auto">
          <a:xfrm>
            <a:off x="3683689" y="4475943"/>
            <a:ext cx="547903" cy="57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219"/>
          <p:cNvSpPr>
            <a:spLocks noChangeAspect="1" noEditPoints="1"/>
          </p:cNvSpPr>
          <p:nvPr/>
        </p:nvSpPr>
        <p:spPr bwMode="auto">
          <a:xfrm>
            <a:off x="8092827" y="4475943"/>
            <a:ext cx="449008" cy="57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221"/>
          <p:cNvSpPr>
            <a:spLocks noChangeAspect="1"/>
          </p:cNvSpPr>
          <p:nvPr/>
        </p:nvSpPr>
        <p:spPr bwMode="auto">
          <a:xfrm>
            <a:off x="8017236" y="1777391"/>
            <a:ext cx="600203" cy="576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2327675" y="2484233"/>
            <a:ext cx="19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看电影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4367808" y="2325192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6816080" y="4079883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7021779" y="2325192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>
            <a:off x="4439816" y="4079883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4" name="椭圆 4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浪浪浪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327675" y="5162595"/>
            <a:ext cx="19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庆祝生日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503020" y="2342206"/>
            <a:ext cx="19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约吃饭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06479" y="5136719"/>
            <a:ext cx="19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一起嗨皮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13" y="-935304"/>
            <a:ext cx="8825631" cy="73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9" grpId="0"/>
          <p:bldP spid="59" grpId="0"/>
          <p:bldP spid="60" grpId="0"/>
          <p:bldP spid="61" grpId="0"/>
          <p:bldP spid="6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9" grpId="0"/>
          <p:bldP spid="59" grpId="0"/>
          <p:bldP spid="60" grpId="0"/>
          <p:bldP spid="61" grpId="0"/>
          <p:bldP spid="62" grpId="0"/>
        </p:bldLst>
      </p:timing>
    </mc:Fallback>
  </mc:AlternateContent>
</p:sld>
</file>

<file path=ppt/theme/theme1.xml><?xml version="1.0" encoding="utf-8"?>
<a:theme xmlns:a="http://schemas.openxmlformats.org/drawingml/2006/main" name="主题1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BFA3A83-6BCC-4EE0-BB32-B92CCBD9E2A4}" vid="{69435C07-64FA-4E6E-A1D3-F570153E1B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152</Words>
  <Application>Microsoft Macintosh PowerPoint</Application>
  <PresentationFormat>宽屏</PresentationFormat>
  <Paragraphs>54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Calibri</vt:lpstr>
      <vt:lpstr>Calibri Light</vt:lpstr>
      <vt:lpstr>HOT-Ninja Std R</vt:lpstr>
      <vt:lpstr>Mangal</vt:lpstr>
      <vt:lpstr>Microsoft YaHei</vt:lpstr>
      <vt:lpstr>Osaka</vt:lpstr>
      <vt:lpstr>TESLA</vt:lpstr>
      <vt:lpstr>Times New Roman</vt:lpstr>
      <vt:lpstr>宋体</vt:lpstr>
      <vt:lpstr>微软雅黑</vt:lpstr>
      <vt:lpstr>Arial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105</cp:revision>
  <dcterms:created xsi:type="dcterms:W3CDTF">2015-01-07T12:23:28Z</dcterms:created>
  <dcterms:modified xsi:type="dcterms:W3CDTF">2016-12-02T05:15:56Z</dcterms:modified>
</cp:coreProperties>
</file>