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9" r:id="rId4"/>
    <p:sldId id="286" r:id="rId5"/>
    <p:sldId id="287" r:id="rId6"/>
    <p:sldId id="280" r:id="rId7"/>
    <p:sldId id="288" r:id="rId8"/>
    <p:sldId id="289" r:id="rId9"/>
    <p:sldId id="266" r:id="rId10"/>
    <p:sldId id="290" r:id="rId11"/>
    <p:sldId id="291" r:id="rId12"/>
    <p:sldId id="261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1D1"/>
    <a:srgbClr val="3785AB"/>
    <a:srgbClr val="34779E"/>
    <a:srgbClr val="00ABB4"/>
    <a:srgbClr val="E6E6E6"/>
    <a:srgbClr val="007076"/>
    <a:srgbClr val="00E3EE"/>
    <a:srgbClr val="3A8F94"/>
    <a:srgbClr val="07AD76"/>
    <a:srgbClr val="09A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康" userId="8a3521f0ca45c176" providerId="LiveId" clId="{4A07EA47-662D-403B-A8F5-855D3FB81DDF}"/>
    <pc:docChg chg="undo custSel addSld delSld modSld sldOrd">
      <pc:chgData name="刘康" userId="8a3521f0ca45c176" providerId="LiveId" clId="{4A07EA47-662D-403B-A8F5-855D3FB81DDF}" dt="2018-03-11T15:38:40.495" v="455" actId="207"/>
      <pc:docMkLst>
        <pc:docMk/>
      </pc:docMkLst>
      <pc:sldChg chg="modTransition">
        <pc:chgData name="刘康" userId="8a3521f0ca45c176" providerId="LiveId" clId="{4A07EA47-662D-403B-A8F5-855D3FB81DDF}" dt="2018-03-11T13:49:07.085" v="187"/>
        <pc:sldMkLst>
          <pc:docMk/>
          <pc:sldMk cId="1513466184" sldId="257"/>
        </pc:sldMkLst>
      </pc:sldChg>
      <pc:sldChg chg="del">
        <pc:chgData name="刘康" userId="8a3521f0ca45c176" providerId="LiveId" clId="{4A07EA47-662D-403B-A8F5-855D3FB81DDF}" dt="2018-03-11T15:28:09.806" v="342" actId="2696"/>
        <pc:sldMkLst>
          <pc:docMk/>
          <pc:sldMk cId="3527575086" sldId="258"/>
        </pc:sldMkLst>
      </pc:sldChg>
      <pc:sldChg chg="addSp modSp modTransition modAnim">
        <pc:chgData name="刘康" userId="8a3521f0ca45c176" providerId="LiveId" clId="{4A07EA47-662D-403B-A8F5-855D3FB81DDF}" dt="2018-03-11T13:49:07.085" v="187"/>
        <pc:sldMkLst>
          <pc:docMk/>
          <pc:sldMk cId="2731153460" sldId="259"/>
        </pc:sldMkLst>
        <pc:spChg chg="mod">
          <ac:chgData name="刘康" userId="8a3521f0ca45c176" providerId="LiveId" clId="{4A07EA47-662D-403B-A8F5-855D3FB81DDF}" dt="2018-03-11T12:48:31.276" v="6"/>
          <ac:spMkLst>
            <pc:docMk/>
            <pc:sldMk cId="2731153460" sldId="259"/>
            <ac:spMk id="2" creationId="{00000000-0000-0000-0000-000000000000}"/>
          </ac:spMkLst>
        </pc:spChg>
        <pc:spChg chg="add mod">
          <ac:chgData name="刘康" userId="8a3521f0ca45c176" providerId="LiveId" clId="{4A07EA47-662D-403B-A8F5-855D3FB81DDF}" dt="2018-03-11T12:48:22.994" v="5" actId="207"/>
          <ac:spMkLst>
            <pc:docMk/>
            <pc:sldMk cId="2731153460" sldId="259"/>
            <ac:spMk id="3" creationId="{AB2803C1-1373-41B9-81CA-7C6AC1026036}"/>
          </ac:spMkLst>
        </pc:spChg>
      </pc:sldChg>
      <pc:sldChg chg="del">
        <pc:chgData name="刘康" userId="8a3521f0ca45c176" providerId="LiveId" clId="{4A07EA47-662D-403B-A8F5-855D3FB81DDF}" dt="2018-03-11T15:28:14.478" v="350" actId="2696"/>
        <pc:sldMkLst>
          <pc:docMk/>
          <pc:sldMk cId="1795791407" sldId="260"/>
        </pc:sldMkLst>
      </pc:sldChg>
      <pc:sldChg chg="addSp delSp modSp">
        <pc:chgData name="刘康" userId="8a3521f0ca45c176" providerId="LiveId" clId="{4A07EA47-662D-403B-A8F5-855D3FB81DDF}" dt="2018-03-11T15:31:41.614" v="454" actId="1036"/>
        <pc:sldMkLst>
          <pc:docMk/>
          <pc:sldMk cId="4268711270" sldId="261"/>
        </pc:sldMkLst>
        <pc:spChg chg="del">
          <ac:chgData name="刘康" userId="8a3521f0ca45c176" providerId="LiveId" clId="{4A07EA47-662D-403B-A8F5-855D3FB81DDF}" dt="2018-03-11T15:29:17.802" v="365" actId="478"/>
          <ac:spMkLst>
            <pc:docMk/>
            <pc:sldMk cId="4268711270" sldId="261"/>
            <ac:spMk id="2" creationId="{00000000-0000-0000-0000-000000000000}"/>
          </ac:spMkLst>
        </pc:spChg>
        <pc:spChg chg="mod">
          <ac:chgData name="刘康" userId="8a3521f0ca45c176" providerId="LiveId" clId="{4A07EA47-662D-403B-A8F5-855D3FB81DDF}" dt="2018-03-11T15:30:04.387" v="420" actId="207"/>
          <ac:spMkLst>
            <pc:docMk/>
            <pc:sldMk cId="4268711270" sldId="261"/>
            <ac:spMk id="3" creationId="{00000000-0000-0000-0000-000000000000}"/>
          </ac:spMkLst>
        </pc:spChg>
        <pc:spChg chg="del">
          <ac:chgData name="刘康" userId="8a3521f0ca45c176" providerId="LiveId" clId="{4A07EA47-662D-403B-A8F5-855D3FB81DDF}" dt="2018-03-11T15:29:16.632" v="364" actId="478"/>
          <ac:spMkLst>
            <pc:docMk/>
            <pc:sldMk cId="4268711270" sldId="261"/>
            <ac:spMk id="4" creationId="{00000000-0000-0000-0000-000000000000}"/>
          </ac:spMkLst>
        </pc:spChg>
        <pc:spChg chg="del">
          <ac:chgData name="刘康" userId="8a3521f0ca45c176" providerId="LiveId" clId="{4A07EA47-662D-403B-A8F5-855D3FB81DDF}" dt="2018-03-11T15:29:13.651" v="363" actId="478"/>
          <ac:spMkLst>
            <pc:docMk/>
            <pc:sldMk cId="4268711270" sldId="261"/>
            <ac:spMk id="5" creationId="{00000000-0000-0000-0000-000000000000}"/>
          </ac:spMkLst>
        </pc:spChg>
        <pc:spChg chg="mod">
          <ac:chgData name="刘康" userId="8a3521f0ca45c176" providerId="LiveId" clId="{4A07EA47-662D-403B-A8F5-855D3FB81DDF}" dt="2018-03-11T15:29:07.963" v="362" actId="1076"/>
          <ac:spMkLst>
            <pc:docMk/>
            <pc:sldMk cId="4268711270" sldId="261"/>
            <ac:spMk id="10" creationId="{00000000-0000-0000-0000-000000000000}"/>
          </ac:spMkLst>
        </pc:spChg>
        <pc:picChg chg="del">
          <ac:chgData name="刘康" userId="8a3521f0ca45c176" providerId="LiveId" clId="{4A07EA47-662D-403B-A8F5-855D3FB81DDF}" dt="2018-03-11T15:28:31.142" v="352" actId="478"/>
          <ac:picMkLst>
            <pc:docMk/>
            <pc:sldMk cId="4268711270" sldId="261"/>
            <ac:picMk id="9" creationId="{00000000-0000-0000-0000-000000000000}"/>
          </ac:picMkLst>
        </pc:picChg>
        <pc:picChg chg="add mod ord">
          <ac:chgData name="刘康" userId="8a3521f0ca45c176" providerId="LiveId" clId="{4A07EA47-662D-403B-A8F5-855D3FB81DDF}" dt="2018-03-11T15:29:02.059" v="361" actId="167"/>
          <ac:picMkLst>
            <pc:docMk/>
            <pc:sldMk cId="4268711270" sldId="261"/>
            <ac:picMk id="11" creationId="{A2F7290C-C677-4268-9A9B-1FAE36ACAC66}"/>
          </ac:picMkLst>
        </pc:picChg>
        <pc:cxnChg chg="del mod">
          <ac:chgData name="刘康" userId="8a3521f0ca45c176" providerId="LiveId" clId="{4A07EA47-662D-403B-A8F5-855D3FB81DDF}" dt="2018-03-11T15:31:25.220" v="444"/>
          <ac:cxnSpMkLst>
            <pc:docMk/>
            <pc:sldMk cId="4268711270" sldId="261"/>
            <ac:cxnSpMk id="7" creationId="{00000000-0000-0000-0000-000000000000}"/>
          </ac:cxnSpMkLst>
        </pc:cxnChg>
        <pc:cxnChg chg="mod">
          <ac:chgData name="刘康" userId="8a3521f0ca45c176" providerId="LiveId" clId="{4A07EA47-662D-403B-A8F5-855D3FB81DDF}" dt="2018-03-11T15:31:31.560" v="451" actId="1035"/>
          <ac:cxnSpMkLst>
            <pc:docMk/>
            <pc:sldMk cId="4268711270" sldId="261"/>
            <ac:cxnSpMk id="8" creationId="{00000000-0000-0000-0000-000000000000}"/>
          </ac:cxnSpMkLst>
        </pc:cxnChg>
        <pc:cxnChg chg="add mod">
          <ac:chgData name="刘康" userId="8a3521f0ca45c176" providerId="LiveId" clId="{4A07EA47-662D-403B-A8F5-855D3FB81DDF}" dt="2018-03-11T15:31:41.614" v="454" actId="1036"/>
          <ac:cxnSpMkLst>
            <pc:docMk/>
            <pc:sldMk cId="4268711270" sldId="261"/>
            <ac:cxnSpMk id="24" creationId="{0C154D32-5F8F-4C39-986D-17239A321D3E}"/>
          </ac:cxnSpMkLst>
        </pc:cxnChg>
      </pc:sldChg>
      <pc:sldChg chg="del">
        <pc:chgData name="刘康" userId="8a3521f0ca45c176" providerId="LiveId" clId="{4A07EA47-662D-403B-A8F5-855D3FB81DDF}" dt="2018-03-11T15:28:09.791" v="341" actId="2696"/>
        <pc:sldMkLst>
          <pc:docMk/>
          <pc:sldMk cId="882729432" sldId="264"/>
        </pc:sldMkLst>
      </pc:sldChg>
      <pc:sldChg chg="del">
        <pc:chgData name="刘康" userId="8a3521f0ca45c176" providerId="LiveId" clId="{4A07EA47-662D-403B-A8F5-855D3FB81DDF}" dt="2018-03-11T15:28:09.806" v="343" actId="2696"/>
        <pc:sldMkLst>
          <pc:docMk/>
          <pc:sldMk cId="659873321" sldId="265"/>
        </pc:sldMkLst>
      </pc:sldChg>
      <pc:sldChg chg="addSp delSp modSp ord">
        <pc:chgData name="刘康" userId="8a3521f0ca45c176" providerId="LiveId" clId="{4A07EA47-662D-403B-A8F5-855D3FB81DDF}" dt="2018-03-11T15:26:42.972" v="338" actId="207"/>
        <pc:sldMkLst>
          <pc:docMk/>
          <pc:sldMk cId="2677997428" sldId="266"/>
        </pc:sldMkLst>
        <pc:spChg chg="add del mod">
          <ac:chgData name="刘康" userId="8a3521f0ca45c176" providerId="LiveId" clId="{4A07EA47-662D-403B-A8F5-855D3FB81DDF}" dt="2018-03-11T15:26:19.041" v="335" actId="1076"/>
          <ac:spMkLst>
            <pc:docMk/>
            <pc:sldMk cId="2677997428" sldId="266"/>
            <ac:spMk id="3" creationId="{00000000-0000-0000-0000-000000000000}"/>
          </ac:spMkLst>
        </pc:spChg>
        <pc:spChg chg="del mod ord">
          <ac:chgData name="刘康" userId="8a3521f0ca45c176" providerId="LiveId" clId="{4A07EA47-662D-403B-A8F5-855D3FB81DDF}" dt="2018-03-11T15:19:31.656" v="292" actId="478"/>
          <ac:spMkLst>
            <pc:docMk/>
            <pc:sldMk cId="2677997428" sldId="266"/>
            <ac:spMk id="12" creationId="{00000000-0000-0000-0000-000000000000}"/>
          </ac:spMkLst>
        </pc:spChg>
        <pc:spChg chg="del mod">
          <ac:chgData name="刘康" userId="8a3521f0ca45c176" providerId="LiveId" clId="{4A07EA47-662D-403B-A8F5-855D3FB81DDF}" dt="2018-03-11T15:19:33.757" v="294" actId="478"/>
          <ac:spMkLst>
            <pc:docMk/>
            <pc:sldMk cId="2677997428" sldId="266"/>
            <ac:spMk id="14" creationId="{00000000-0000-0000-0000-000000000000}"/>
          </ac:spMkLst>
        </pc:spChg>
        <pc:spChg chg="del mod">
          <ac:chgData name="刘康" userId="8a3521f0ca45c176" providerId="LiveId" clId="{4A07EA47-662D-403B-A8F5-855D3FB81DDF}" dt="2018-03-11T15:04:57.092" v="194" actId="478"/>
          <ac:spMkLst>
            <pc:docMk/>
            <pc:sldMk cId="2677997428" sldId="266"/>
            <ac:spMk id="19" creationId="{00000000-0000-0000-0000-000000000000}"/>
          </ac:spMkLst>
        </pc:spChg>
        <pc:spChg chg="del">
          <ac:chgData name="刘康" userId="8a3521f0ca45c176" providerId="LiveId" clId="{4A07EA47-662D-403B-A8F5-855D3FB81DDF}" dt="2018-03-11T15:05:03.069" v="197" actId="478"/>
          <ac:spMkLst>
            <pc:docMk/>
            <pc:sldMk cId="2677997428" sldId="266"/>
            <ac:spMk id="20" creationId="{00000000-0000-0000-0000-000000000000}"/>
          </ac:spMkLst>
        </pc:spChg>
        <pc:spChg chg="del">
          <ac:chgData name="刘康" userId="8a3521f0ca45c176" providerId="LiveId" clId="{4A07EA47-662D-403B-A8F5-855D3FB81DDF}" dt="2018-03-11T15:04:54.907" v="192" actId="478"/>
          <ac:spMkLst>
            <pc:docMk/>
            <pc:sldMk cId="2677997428" sldId="266"/>
            <ac:spMk id="21" creationId="{00000000-0000-0000-0000-000000000000}"/>
          </ac:spMkLst>
        </pc:spChg>
        <pc:spChg chg="del">
          <ac:chgData name="刘康" userId="8a3521f0ca45c176" providerId="LiveId" clId="{4A07EA47-662D-403B-A8F5-855D3FB81DDF}" dt="2018-03-11T15:05:06.527" v="200" actId="478"/>
          <ac:spMkLst>
            <pc:docMk/>
            <pc:sldMk cId="2677997428" sldId="266"/>
            <ac:spMk id="22" creationId="{00000000-0000-0000-0000-000000000000}"/>
          </ac:spMkLst>
        </pc:spChg>
        <pc:spChg chg="mod">
          <ac:chgData name="刘康" userId="8a3521f0ca45c176" providerId="LiveId" clId="{4A07EA47-662D-403B-A8F5-855D3FB81DDF}" dt="2018-03-11T15:26:42.972" v="338" actId="207"/>
          <ac:spMkLst>
            <pc:docMk/>
            <pc:sldMk cId="2677997428" sldId="266"/>
            <ac:spMk id="24" creationId="{00000000-0000-0000-0000-000000000000}"/>
          </ac:spMkLst>
        </pc:spChg>
        <pc:spChg chg="del mod">
          <ac:chgData name="刘康" userId="8a3521f0ca45c176" providerId="LiveId" clId="{4A07EA47-662D-403B-A8F5-855D3FB81DDF}" dt="2018-03-11T15:19:35.354" v="295" actId="478"/>
          <ac:spMkLst>
            <pc:docMk/>
            <pc:sldMk cId="2677997428" sldId="266"/>
            <ac:spMk id="27" creationId="{00000000-0000-0000-0000-000000000000}"/>
          </ac:spMkLst>
        </pc:spChg>
        <pc:spChg chg="del">
          <ac:chgData name="刘康" userId="8a3521f0ca45c176" providerId="LiveId" clId="{4A07EA47-662D-403B-A8F5-855D3FB81DDF}" dt="2018-03-11T15:05:12.333" v="202" actId="478"/>
          <ac:spMkLst>
            <pc:docMk/>
            <pc:sldMk cId="2677997428" sldId="266"/>
            <ac:spMk id="28" creationId="{00000000-0000-0000-0000-000000000000}"/>
          </ac:spMkLst>
        </pc:spChg>
        <pc:spChg chg="mod">
          <ac:chgData name="刘康" userId="8a3521f0ca45c176" providerId="LiveId" clId="{4A07EA47-662D-403B-A8F5-855D3FB81DDF}" dt="2018-03-11T15:25:27.136" v="323" actId="208"/>
          <ac:spMkLst>
            <pc:docMk/>
            <pc:sldMk cId="2677997428" sldId="266"/>
            <ac:spMk id="37" creationId="{E70F8D25-3103-4653-9573-309A393B2AD7}"/>
          </ac:spMkLst>
        </pc:spChg>
        <pc:spChg chg="mod">
          <ac:chgData name="刘康" userId="8a3521f0ca45c176" providerId="LiveId" clId="{4A07EA47-662D-403B-A8F5-855D3FB81DDF}" dt="2018-03-11T15:25:36.931" v="325" actId="208"/>
          <ac:spMkLst>
            <pc:docMk/>
            <pc:sldMk cId="2677997428" sldId="266"/>
            <ac:spMk id="38" creationId="{2B92B3CC-86B3-4BBC-9A14-67068E290B2C}"/>
          </ac:spMkLst>
        </pc:spChg>
        <pc:spChg chg="add mod ord">
          <ac:chgData name="刘康" userId="8a3521f0ca45c176" providerId="LiveId" clId="{4A07EA47-662D-403B-A8F5-855D3FB81DDF}" dt="2018-03-11T15:21:00.602" v="313" actId="171"/>
          <ac:spMkLst>
            <pc:docMk/>
            <pc:sldMk cId="2677997428" sldId="266"/>
            <ac:spMk id="40" creationId="{4E5493D0-5AE3-41FE-95C6-24FB8A9C2B84}"/>
          </ac:spMkLst>
        </pc:spChg>
        <pc:spChg chg="add mod">
          <ac:chgData name="刘康" userId="8a3521f0ca45c176" providerId="LiveId" clId="{4A07EA47-662D-403B-A8F5-855D3FB81DDF}" dt="2018-03-11T15:20:21.132" v="305" actId="1076"/>
          <ac:spMkLst>
            <pc:docMk/>
            <pc:sldMk cId="2677997428" sldId="266"/>
            <ac:spMk id="41" creationId="{0B8E332C-C5E3-4109-83B6-7D6516256A1F}"/>
          </ac:spMkLst>
        </pc:spChg>
        <pc:spChg chg="mod">
          <ac:chgData name="刘康" userId="8a3521f0ca45c176" providerId="LiveId" clId="{4A07EA47-662D-403B-A8F5-855D3FB81DDF}" dt="2018-03-11T15:26:04.688" v="330" actId="208"/>
          <ac:spMkLst>
            <pc:docMk/>
            <pc:sldMk cId="2677997428" sldId="266"/>
            <ac:spMk id="43" creationId="{F8D10490-7988-4E33-9B16-526BEEB2FB62}"/>
          </ac:spMkLst>
        </pc:spChg>
        <pc:spChg chg="mod">
          <ac:chgData name="刘康" userId="8a3521f0ca45c176" providerId="LiveId" clId="{4A07EA47-662D-403B-A8F5-855D3FB81DDF}" dt="2018-03-11T15:26:33.348" v="337" actId="688"/>
          <ac:spMkLst>
            <pc:docMk/>
            <pc:sldMk cId="2677997428" sldId="266"/>
            <ac:spMk id="44" creationId="{22CC3467-388B-4E31-B4BA-9557374A648F}"/>
          </ac:spMkLst>
        </pc:spChg>
        <pc:spChg chg="add mod">
          <ac:chgData name="刘康" userId="8a3521f0ca45c176" providerId="LiveId" clId="{4A07EA47-662D-403B-A8F5-855D3FB81DDF}" dt="2018-03-11T15:19:46.923" v="298" actId="207"/>
          <ac:spMkLst>
            <pc:docMk/>
            <pc:sldMk cId="2677997428" sldId="266"/>
            <ac:spMk id="46" creationId="{4CF88823-FA98-485F-BF87-C89DD7CF8F3D}"/>
          </ac:spMkLst>
        </pc:spChg>
        <pc:spChg chg="add mod">
          <ac:chgData name="刘康" userId="8a3521f0ca45c176" providerId="LiveId" clId="{4A07EA47-662D-403B-A8F5-855D3FB81DDF}" dt="2018-03-11T15:19:46.923" v="298" actId="207"/>
          <ac:spMkLst>
            <pc:docMk/>
            <pc:sldMk cId="2677997428" sldId="266"/>
            <ac:spMk id="47" creationId="{E627BD2E-1DE2-4B77-8EA8-9FA6253578BD}"/>
          </ac:spMkLst>
        </pc:spChg>
        <pc:spChg chg="add mod">
          <ac:chgData name="刘康" userId="8a3521f0ca45c176" providerId="LiveId" clId="{4A07EA47-662D-403B-A8F5-855D3FB81DDF}" dt="2018-03-11T15:20:43.610" v="310" actId="1076"/>
          <ac:spMkLst>
            <pc:docMk/>
            <pc:sldMk cId="2677997428" sldId="266"/>
            <ac:spMk id="48" creationId="{DB163E6B-9735-4810-8C36-AF0263E35A33}"/>
          </ac:spMkLst>
        </pc:spChg>
        <pc:grpChg chg="del mod">
          <ac:chgData name="刘康" userId="8a3521f0ca45c176" providerId="LiveId" clId="{4A07EA47-662D-403B-A8F5-855D3FB81DDF}" dt="2018-03-11T15:19:29.220" v="291" actId="478"/>
          <ac:grpSpMkLst>
            <pc:docMk/>
            <pc:sldMk cId="2677997428" sldId="266"/>
            <ac:grpSpMk id="9" creationId="{00000000-0000-0000-0000-000000000000}"/>
          </ac:grpSpMkLst>
        </pc:grpChg>
        <pc:grpChg chg="del">
          <ac:chgData name="刘康" userId="8a3521f0ca45c176" providerId="LiveId" clId="{4A07EA47-662D-403B-A8F5-855D3FB81DDF}" dt="2018-03-11T15:04:52.721" v="191" actId="478"/>
          <ac:grpSpMkLst>
            <pc:docMk/>
            <pc:sldMk cId="2677997428" sldId="266"/>
            <ac:grpSpMk id="15" creationId="{00000000-0000-0000-0000-000000000000}"/>
          </ac:grpSpMkLst>
        </pc:grpChg>
        <pc:grpChg chg="add del">
          <ac:chgData name="刘康" userId="8a3521f0ca45c176" providerId="LiveId" clId="{4A07EA47-662D-403B-A8F5-855D3FB81DDF}" dt="2018-03-11T15:13:39.565" v="290"/>
          <ac:grpSpMkLst>
            <pc:docMk/>
            <pc:sldMk cId="2677997428" sldId="266"/>
            <ac:grpSpMk id="30" creationId="{682A95CE-0804-45D2-83EE-C26BFA3D5986}"/>
          </ac:grpSpMkLst>
        </pc:grpChg>
        <pc:grpChg chg="add del">
          <ac:chgData name="刘康" userId="8a3521f0ca45c176" providerId="LiveId" clId="{4A07EA47-662D-403B-A8F5-855D3FB81DDF}" dt="2018-03-11T15:13:39.565" v="290"/>
          <ac:grpSpMkLst>
            <pc:docMk/>
            <pc:sldMk cId="2677997428" sldId="266"/>
            <ac:grpSpMk id="33" creationId="{8027F837-AB23-4BC5-9939-9D824FB6E7C4}"/>
          </ac:grpSpMkLst>
        </pc:grpChg>
        <pc:grpChg chg="add mod">
          <ac:chgData name="刘康" userId="8a3521f0ca45c176" providerId="LiveId" clId="{4A07EA47-662D-403B-A8F5-855D3FB81DDF}" dt="2018-03-11T15:21:11.591" v="317" actId="14100"/>
          <ac:grpSpMkLst>
            <pc:docMk/>
            <pc:sldMk cId="2677997428" sldId="266"/>
            <ac:grpSpMk id="36" creationId="{2ACB8D80-545C-4460-8035-FD7EEAF2D352}"/>
          </ac:grpSpMkLst>
        </pc:grpChg>
        <pc:grpChg chg="add mod">
          <ac:chgData name="刘康" userId="8a3521f0ca45c176" providerId="LiveId" clId="{4A07EA47-662D-403B-A8F5-855D3FB81DDF}" dt="2018-03-11T15:25:42.919" v="326" actId="207"/>
          <ac:grpSpMkLst>
            <pc:docMk/>
            <pc:sldMk cId="2677997428" sldId="266"/>
            <ac:grpSpMk id="42" creationId="{C8278AB0-6922-4D47-AE58-0A9AFF0BC815}"/>
          </ac:grpSpMkLst>
        </pc:grpChg>
        <pc:cxnChg chg="del mod">
          <ac:chgData name="刘康" userId="8a3521f0ca45c176" providerId="LiveId" clId="{4A07EA47-662D-403B-A8F5-855D3FB81DDF}" dt="2018-03-11T15:19:32.703" v="293" actId="478"/>
          <ac:cxnSpMkLst>
            <pc:docMk/>
            <pc:sldMk cId="2677997428" sldId="266"/>
            <ac:cxnSpMk id="11" creationId="{00000000-0000-0000-0000-000000000000}"/>
          </ac:cxnSpMkLst>
        </pc:cxnChg>
        <pc:cxnChg chg="del">
          <ac:chgData name="刘康" userId="8a3521f0ca45c176" providerId="LiveId" clId="{4A07EA47-662D-403B-A8F5-855D3FB81DDF}" dt="2018-03-11T15:05:04.065" v="198" actId="478"/>
          <ac:cxnSpMkLst>
            <pc:docMk/>
            <pc:sldMk cId="2677997428" sldId="266"/>
            <ac:cxnSpMk id="18" creationId="{00000000-0000-0000-0000-000000000000}"/>
          </ac:cxnSpMkLst>
        </pc:cxnChg>
        <pc:cxnChg chg="del">
          <ac:chgData name="刘康" userId="8a3521f0ca45c176" providerId="LiveId" clId="{4A07EA47-662D-403B-A8F5-855D3FB81DDF}" dt="2018-03-11T15:05:04.995" v="199" actId="478"/>
          <ac:cxnSpMkLst>
            <pc:docMk/>
            <pc:sldMk cId="2677997428" sldId="266"/>
            <ac:cxnSpMk id="23" creationId="{00000000-0000-0000-0000-000000000000}"/>
          </ac:cxnSpMkLst>
        </pc:cxnChg>
        <pc:cxnChg chg="del mod">
          <ac:chgData name="刘康" userId="8a3521f0ca45c176" providerId="LiveId" clId="{4A07EA47-662D-403B-A8F5-855D3FB81DDF}" dt="2018-03-11T15:19:36.235" v="296" actId="478"/>
          <ac:cxnSpMkLst>
            <pc:docMk/>
            <pc:sldMk cId="2677997428" sldId="266"/>
            <ac:cxnSpMk id="29" creationId="{00000000-0000-0000-0000-000000000000}"/>
          </ac:cxnSpMkLst>
        </pc:cxnChg>
        <pc:cxnChg chg="add mod">
          <ac:chgData name="刘康" userId="8a3521f0ca45c176" providerId="LiveId" clId="{4A07EA47-662D-403B-A8F5-855D3FB81DDF}" dt="2018-03-11T15:21:07.820" v="315" actId="14100"/>
          <ac:cxnSpMkLst>
            <pc:docMk/>
            <pc:sldMk cId="2677997428" sldId="266"/>
            <ac:cxnSpMk id="39" creationId="{E58A1AA9-5B8D-4BF1-9379-663217CEAF7C}"/>
          </ac:cxnSpMkLst>
        </pc:cxnChg>
        <pc:cxnChg chg="add mod">
          <ac:chgData name="刘康" userId="8a3521f0ca45c176" providerId="LiveId" clId="{4A07EA47-662D-403B-A8F5-855D3FB81DDF}" dt="2018-03-11T15:19:46.923" v="298" actId="207"/>
          <ac:cxnSpMkLst>
            <pc:docMk/>
            <pc:sldMk cId="2677997428" sldId="266"/>
            <ac:cxnSpMk id="45" creationId="{5B903F43-A3CD-452C-87FA-00A6AA8EB58D}"/>
          </ac:cxnSpMkLst>
        </pc:cxnChg>
        <pc:cxnChg chg="add mod">
          <ac:chgData name="刘康" userId="8a3521f0ca45c176" providerId="LiveId" clId="{4A07EA47-662D-403B-A8F5-855D3FB81DDF}" dt="2018-03-11T15:20:48.160" v="312" actId="14100"/>
          <ac:cxnSpMkLst>
            <pc:docMk/>
            <pc:sldMk cId="2677997428" sldId="266"/>
            <ac:cxnSpMk id="49" creationId="{28A51B9C-F03B-485B-B68E-B4B15439114E}"/>
          </ac:cxnSpMkLst>
        </pc:cxnChg>
      </pc:sldChg>
      <pc:sldChg chg="del">
        <pc:chgData name="刘康" userId="8a3521f0ca45c176" providerId="LiveId" clId="{4A07EA47-662D-403B-A8F5-855D3FB81DDF}" dt="2018-03-11T15:28:09.806" v="344" actId="2696"/>
        <pc:sldMkLst>
          <pc:docMk/>
          <pc:sldMk cId="2907488371" sldId="267"/>
        </pc:sldMkLst>
      </pc:sldChg>
      <pc:sldChg chg="del">
        <pc:chgData name="刘康" userId="8a3521f0ca45c176" providerId="LiveId" clId="{4A07EA47-662D-403B-A8F5-855D3FB81DDF}" dt="2018-03-11T15:28:09.806" v="345" actId="2696"/>
        <pc:sldMkLst>
          <pc:docMk/>
          <pc:sldMk cId="1876825718" sldId="268"/>
        </pc:sldMkLst>
      </pc:sldChg>
      <pc:sldChg chg="del">
        <pc:chgData name="刘康" userId="8a3521f0ca45c176" providerId="LiveId" clId="{4A07EA47-662D-403B-A8F5-855D3FB81DDF}" dt="2018-03-11T15:28:09.822" v="346" actId="2696"/>
        <pc:sldMkLst>
          <pc:docMk/>
          <pc:sldMk cId="3809049193" sldId="269"/>
        </pc:sldMkLst>
      </pc:sldChg>
      <pc:sldChg chg="del">
        <pc:chgData name="刘康" userId="8a3521f0ca45c176" providerId="LiveId" clId="{4A07EA47-662D-403B-A8F5-855D3FB81DDF}" dt="2018-03-11T15:28:09.822" v="347" actId="2696"/>
        <pc:sldMkLst>
          <pc:docMk/>
          <pc:sldMk cId="1974825782" sldId="270"/>
        </pc:sldMkLst>
      </pc:sldChg>
      <pc:sldChg chg="del">
        <pc:chgData name="刘康" userId="8a3521f0ca45c176" providerId="LiveId" clId="{4A07EA47-662D-403B-A8F5-855D3FB81DDF}" dt="2018-03-11T15:28:09.822" v="348" actId="2696"/>
        <pc:sldMkLst>
          <pc:docMk/>
          <pc:sldMk cId="2679350967" sldId="271"/>
        </pc:sldMkLst>
      </pc:sldChg>
      <pc:sldChg chg="del">
        <pc:chgData name="刘康" userId="8a3521f0ca45c176" providerId="LiveId" clId="{4A07EA47-662D-403B-A8F5-855D3FB81DDF}" dt="2018-03-11T15:28:09.791" v="340" actId="2696"/>
        <pc:sldMkLst>
          <pc:docMk/>
          <pc:sldMk cId="3034628573" sldId="272"/>
        </pc:sldMkLst>
      </pc:sldChg>
      <pc:sldChg chg="del">
        <pc:chgData name="刘康" userId="8a3521f0ca45c176" providerId="LiveId" clId="{4A07EA47-662D-403B-A8F5-855D3FB81DDF}" dt="2018-03-11T15:28:09.775" v="339" actId="2696"/>
        <pc:sldMkLst>
          <pc:docMk/>
          <pc:sldMk cId="4231363216" sldId="278"/>
        </pc:sldMkLst>
      </pc:sldChg>
      <pc:sldChg chg="modTransition">
        <pc:chgData name="刘康" userId="8a3521f0ca45c176" providerId="LiveId" clId="{4A07EA47-662D-403B-A8F5-855D3FB81DDF}" dt="2018-03-11T13:49:07.085" v="187"/>
        <pc:sldMkLst>
          <pc:docMk/>
          <pc:sldMk cId="1166795649" sldId="280"/>
        </pc:sldMkLst>
      </pc:sldChg>
      <pc:sldChg chg="modTransition">
        <pc:chgData name="刘康" userId="8a3521f0ca45c176" providerId="LiveId" clId="{4A07EA47-662D-403B-A8F5-855D3FB81DDF}" dt="2018-03-11T13:49:07.085" v="187"/>
        <pc:sldMkLst>
          <pc:docMk/>
          <pc:sldMk cId="1825965951" sldId="282"/>
        </pc:sldMkLst>
      </pc:sldChg>
      <pc:sldChg chg="del">
        <pc:chgData name="刘康" userId="8a3521f0ca45c176" providerId="LiveId" clId="{4A07EA47-662D-403B-A8F5-855D3FB81DDF}" dt="2018-03-11T14:40:09.005" v="189" actId="2696"/>
        <pc:sldMkLst>
          <pc:docMk/>
          <pc:sldMk cId="3287055936" sldId="283"/>
        </pc:sldMkLst>
      </pc:sldChg>
      <pc:sldChg chg="del">
        <pc:chgData name="刘康" userId="8a3521f0ca45c176" providerId="LiveId" clId="{4A07EA47-662D-403B-A8F5-855D3FB81DDF}" dt="2018-03-11T15:28:09.838" v="349" actId="2696"/>
        <pc:sldMkLst>
          <pc:docMk/>
          <pc:sldMk cId="2629724048" sldId="285"/>
        </pc:sldMkLst>
      </pc:sldChg>
      <pc:sldChg chg="modTransition">
        <pc:chgData name="刘康" userId="8a3521f0ca45c176" providerId="LiveId" clId="{4A07EA47-662D-403B-A8F5-855D3FB81DDF}" dt="2018-03-11T13:49:07.085" v="187"/>
        <pc:sldMkLst>
          <pc:docMk/>
          <pc:sldMk cId="3743502024" sldId="286"/>
        </pc:sldMkLst>
      </pc:sldChg>
      <pc:sldChg chg="modSp modTransition">
        <pc:chgData name="刘康" userId="8a3521f0ca45c176" providerId="LiveId" clId="{4A07EA47-662D-403B-A8F5-855D3FB81DDF}" dt="2018-03-11T13:49:07.085" v="187"/>
        <pc:sldMkLst>
          <pc:docMk/>
          <pc:sldMk cId="953667653" sldId="287"/>
        </pc:sldMkLst>
        <pc:picChg chg="mod">
          <ac:chgData name="刘康" userId="8a3521f0ca45c176" providerId="LiveId" clId="{4A07EA47-662D-403B-A8F5-855D3FB81DDF}" dt="2018-03-11T12:58:23.125" v="16"/>
          <ac:picMkLst>
            <pc:docMk/>
            <pc:sldMk cId="953667653" sldId="287"/>
            <ac:picMk id="8" creationId="{B3203829-AC0D-476F-B4EC-11E377C60324}"/>
          </ac:picMkLst>
        </pc:picChg>
      </pc:sldChg>
      <pc:sldChg chg="modSp modTransition">
        <pc:chgData name="刘康" userId="8a3521f0ca45c176" providerId="LiveId" clId="{4A07EA47-662D-403B-A8F5-855D3FB81DDF}" dt="2018-03-11T15:38:40.495" v="455" actId="207"/>
        <pc:sldMkLst>
          <pc:docMk/>
          <pc:sldMk cId="3249130239" sldId="288"/>
        </pc:sldMkLst>
        <pc:spChg chg="mod">
          <ac:chgData name="刘康" userId="8a3521f0ca45c176" providerId="LiveId" clId="{4A07EA47-662D-403B-A8F5-855D3FB81DDF}" dt="2018-03-11T15:38:40.495" v="455" actId="207"/>
          <ac:spMkLst>
            <pc:docMk/>
            <pc:sldMk cId="3249130239" sldId="288"/>
            <ac:spMk id="10" creationId="{253D6701-F257-42CF-9ECE-95669546FC7C}"/>
          </ac:spMkLst>
        </pc:spChg>
      </pc:sldChg>
      <pc:sldChg chg="add">
        <pc:chgData name="刘康" userId="8a3521f0ca45c176" providerId="LiveId" clId="{4A07EA47-662D-403B-A8F5-855D3FB81DDF}" dt="2018-03-11T14:40:05.036" v="188"/>
        <pc:sldMkLst>
          <pc:docMk/>
          <pc:sldMk cId="2104444783" sldId="289"/>
        </pc:sldMkLst>
      </pc:sldChg>
      <pc:sldChg chg="addSp delSp modSp add del setBg modAnim">
        <pc:chgData name="刘康" userId="8a3521f0ca45c176" providerId="LiveId" clId="{4A07EA47-662D-403B-A8F5-855D3FB81DDF}" dt="2018-03-11T13:16:55.295" v="185" actId="2696"/>
        <pc:sldMkLst>
          <pc:docMk/>
          <pc:sldMk cId="2721515744" sldId="289"/>
        </pc:sldMkLst>
        <pc:spChg chg="add mod topLvl">
          <ac:chgData name="刘康" userId="8a3521f0ca45c176" providerId="LiveId" clId="{4A07EA47-662D-403B-A8F5-855D3FB81DDF}" dt="2018-03-11T13:15:21.296" v="179" actId="2696"/>
          <ac:spMkLst>
            <pc:docMk/>
            <pc:sldMk cId="2721515744" sldId="289"/>
            <ac:spMk id="5" creationId="{944A8205-D061-45F9-93AF-711028C7A6A6}"/>
          </ac:spMkLst>
        </pc:spChg>
        <pc:spChg chg="add mod">
          <ac:chgData name="刘康" userId="8a3521f0ca45c176" providerId="LiveId" clId="{4A07EA47-662D-403B-A8F5-855D3FB81DDF}" dt="2018-03-11T13:15:21.052" v="151" actId="2696"/>
          <ac:spMkLst>
            <pc:docMk/>
            <pc:sldMk cId="2721515744" sldId="289"/>
            <ac:spMk id="6" creationId="{80730AC0-C254-465B-8085-1A66EE987C29}"/>
          </ac:spMkLst>
        </pc:spChg>
        <pc:spChg chg="add mod">
          <ac:chgData name="刘康" userId="8a3521f0ca45c176" providerId="LiveId" clId="{4A07EA47-662D-403B-A8F5-855D3FB81DDF}" dt="2018-03-11T13:15:21.052" v="151" actId="2696"/>
          <ac:spMkLst>
            <pc:docMk/>
            <pc:sldMk cId="2721515744" sldId="289"/>
            <ac:spMk id="7" creationId="{B182A7DE-0252-48B0-9CE2-014EF3DA5D38}"/>
          </ac:spMkLst>
        </pc:spChg>
        <pc:spChg chg="add mod">
          <ac:chgData name="刘康" userId="8a3521f0ca45c176" providerId="LiveId" clId="{4A07EA47-662D-403B-A8F5-855D3FB81DDF}" dt="2018-03-11T13:15:21.052" v="151" actId="2696"/>
          <ac:spMkLst>
            <pc:docMk/>
            <pc:sldMk cId="2721515744" sldId="289"/>
            <ac:spMk id="8" creationId="{6FE0D90B-4E15-47F3-89C3-4600321C5AA8}"/>
          </ac:spMkLst>
        </pc:spChg>
        <pc:spChg chg="add mod">
          <ac:chgData name="刘康" userId="8a3521f0ca45c176" providerId="LiveId" clId="{4A07EA47-662D-403B-A8F5-855D3FB81DDF}" dt="2018-03-11T13:15:21.052" v="151" actId="2696"/>
          <ac:spMkLst>
            <pc:docMk/>
            <pc:sldMk cId="2721515744" sldId="289"/>
            <ac:spMk id="9" creationId="{3FEA4ABF-346A-460E-9E22-0C1BDD5F8DCA}"/>
          </ac:spMkLst>
        </pc:spChg>
        <pc:spChg chg="add mod">
          <ac:chgData name="刘康" userId="8a3521f0ca45c176" providerId="LiveId" clId="{4A07EA47-662D-403B-A8F5-855D3FB81DDF}" dt="2018-03-11T13:15:21.052" v="151" actId="2696"/>
          <ac:spMkLst>
            <pc:docMk/>
            <pc:sldMk cId="2721515744" sldId="289"/>
            <ac:spMk id="10" creationId="{34E2C0E0-2B32-4E86-BCAD-2EF1D14994B8}"/>
          </ac:spMkLst>
        </pc:spChg>
        <pc:spChg chg="add del mod">
          <ac:chgData name="刘康" userId="8a3521f0ca45c176" providerId="LiveId" clId="{4A07EA47-662D-403B-A8F5-855D3FB81DDF}" dt="2018-03-11T13:15:21.298" v="184" actId="2696"/>
          <ac:spMkLst>
            <pc:docMk/>
            <pc:sldMk cId="2721515744" sldId="289"/>
            <ac:spMk id="11" creationId="{F289D59C-A636-4A08-BF8A-7343C1F97313}"/>
          </ac:spMkLst>
        </pc:spChg>
        <pc:spChg chg="add mod">
          <ac:chgData name="刘康" userId="8a3521f0ca45c176" providerId="LiveId" clId="{4A07EA47-662D-403B-A8F5-855D3FB81DDF}" dt="2018-03-11T13:15:21.297" v="182" actId="2696"/>
          <ac:spMkLst>
            <pc:docMk/>
            <pc:sldMk cId="2721515744" sldId="289"/>
            <ac:spMk id="12" creationId="{BAD2A5B8-08F7-4645-AE1F-9621E1B6E58C}"/>
          </ac:spMkLst>
        </pc:spChg>
        <pc:grpChg chg="add del mod">
          <ac:chgData name="刘康" userId="8a3521f0ca45c176" providerId="LiveId" clId="{4A07EA47-662D-403B-A8F5-855D3FB81DDF}" dt="2018-03-11T13:15:21.296" v="179" actId="2696"/>
          <ac:grpSpMkLst>
            <pc:docMk/>
            <pc:sldMk cId="2721515744" sldId="289"/>
            <ac:grpSpMk id="15" creationId="{7036CB3E-3D74-4F17-844C-16599C415158}"/>
          </ac:grpSpMkLst>
        </pc:grpChg>
        <pc:picChg chg="add mod">
          <ac:chgData name="刘康" userId="8a3521f0ca45c176" providerId="LiveId" clId="{4A07EA47-662D-403B-A8F5-855D3FB81DDF}" dt="2018-03-11T13:15:21.033" v="130" actId="2696"/>
          <ac:picMkLst>
            <pc:docMk/>
            <pc:sldMk cId="2721515744" sldId="289"/>
            <ac:picMk id="2" creationId="{0739DFE4-1A2B-49E5-8DDC-0B16D20BBB18}"/>
          </ac:picMkLst>
        </pc:picChg>
        <pc:picChg chg="add mod topLvl">
          <ac:chgData name="刘康" userId="8a3521f0ca45c176" providerId="LiveId" clId="{4A07EA47-662D-403B-A8F5-855D3FB81DDF}" dt="2018-03-11T13:15:21.296" v="179" actId="2696"/>
          <ac:picMkLst>
            <pc:docMk/>
            <pc:sldMk cId="2721515744" sldId="289"/>
            <ac:picMk id="4" creationId="{081CAB9A-FAC0-4612-BC78-63A12FA60817}"/>
          </ac:picMkLst>
        </pc:picChg>
        <pc:picChg chg="add mod">
          <ac:chgData name="刘康" userId="8a3521f0ca45c176" providerId="LiveId" clId="{4A07EA47-662D-403B-A8F5-855D3FB81DDF}" dt="2018-03-11T13:15:21.297" v="182" actId="2696"/>
          <ac:picMkLst>
            <pc:docMk/>
            <pc:sldMk cId="2721515744" sldId="289"/>
            <ac:picMk id="14" creationId="{EB324DE5-AB1B-405E-A101-516B17AD151F}"/>
          </ac:picMkLst>
        </pc:picChg>
      </pc:sldChg>
      <pc:sldChg chg="add">
        <pc:chgData name="刘康" userId="8a3521f0ca45c176" providerId="LiveId" clId="{4A07EA47-662D-403B-A8F5-855D3FB81DDF}" dt="2018-03-11T14:40:05.036" v="188"/>
        <pc:sldMkLst>
          <pc:docMk/>
          <pc:sldMk cId="1243980543" sldId="290"/>
        </pc:sldMkLst>
      </pc:sldChg>
      <pc:sldChg chg="add">
        <pc:chgData name="刘康" userId="8a3521f0ca45c176" providerId="LiveId" clId="{4A07EA47-662D-403B-A8F5-855D3FB81DDF}" dt="2018-03-11T14:40:05.036" v="188"/>
        <pc:sldMkLst>
          <pc:docMk/>
          <pc:sldMk cId="3172937048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自然, 天空, 山&#10;&#10;已生成极高可信度的说明">
            <a:extLst>
              <a:ext uri="{FF2B5EF4-FFF2-40B4-BE49-F238E27FC236}">
                <a16:creationId xmlns:a16="http://schemas.microsoft.com/office/drawing/2014/main" id="{E72672F3-4119-4722-BBC4-E9F90EB13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813" r="99844">
                        <a14:foregroundMark x1="4219" y1="26250" x2="4219" y2="26250"/>
                        <a14:foregroundMark x1="91250" y1="55625" x2="91250" y2="55625"/>
                        <a14:foregroundMark x1="79531" y1="55313" x2="89375" y2="56719"/>
                        <a14:foregroundMark x1="89375" y1="56719" x2="92656" y2="64844"/>
                        <a14:foregroundMark x1="92656" y1="64844" x2="93281" y2="72969"/>
                        <a14:foregroundMark x1="93281" y1="72969" x2="94531" y2="74063"/>
                        <a14:foregroundMark x1="95156" y1="82188" x2="99844" y2="80938"/>
                        <a14:foregroundMark x1="2813" y1="65313" x2="3125" y2="71250"/>
                      </a14:backgroundRemoval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16942"/>
          <a:stretch/>
        </p:blipFill>
        <p:spPr>
          <a:xfrm>
            <a:off x="0" y="0"/>
            <a:ext cx="12192000" cy="6871959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5007610" y="3771900"/>
            <a:ext cx="2174240" cy="50800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软网 </a:t>
            </a:r>
            <a:r>
              <a:rPr lang="en-US" altLang="zh-CN" dirty="0"/>
              <a:t>1603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18078" y="2162770"/>
            <a:ext cx="575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Cultural Iceberg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57051" y="4567773"/>
            <a:ext cx="236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 by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武雨桐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718">
        <p159:morph option="byObject"/>
      </p:transition>
    </mc:Choice>
    <mc:Fallback xmlns="">
      <p:transition spd="slow" advTm="871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453655" cy="769441"/>
          </a:xfrm>
          <a:prstGeom prst="rect">
            <a:avLst/>
          </a:prstGeom>
          <a:noFill/>
          <a:ln>
            <a:solidFill>
              <a:srgbClr val="4B91D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we learn </a:t>
            </a:r>
            <a:endParaRPr lang="zh-CN" altLang="en-US" sz="4400" b="1" dirty="0">
              <a:solidFill>
                <a:srgbClr val="4B91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5727" y="4192263"/>
            <a:ext cx="3836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Hall suggests that the only way to learn the internal culture of others is to actively participate in their culture. 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4B9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9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8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1323" y="2265732"/>
            <a:ext cx="85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Don’t judge a new culture based only on what we see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69121" y="2265732"/>
            <a:ext cx="319318" cy="369332"/>
          </a:xfrm>
          <a:prstGeom prst="rect">
            <a:avLst/>
          </a:prstGeom>
          <a:solidFill>
            <a:srgbClr val="4B91D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1323" y="3238533"/>
            <a:ext cx="773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Take the time to get to know individuals from that culture.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69121" y="3382107"/>
            <a:ext cx="319318" cy="369332"/>
          </a:xfrm>
          <a:prstGeom prst="rect">
            <a:avLst/>
          </a:prstGeom>
          <a:solidFill>
            <a:srgbClr val="4B91D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1323" y="4400963"/>
            <a:ext cx="458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 with the new culture.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9121" y="4447130"/>
            <a:ext cx="319318" cy="369332"/>
          </a:xfrm>
          <a:prstGeom prst="rect">
            <a:avLst/>
          </a:prstGeom>
          <a:solidFill>
            <a:srgbClr val="4B91D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536" y="270674"/>
            <a:ext cx="5480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we learn</a:t>
            </a:r>
            <a:endParaRPr lang="zh-CN" altLang="en-US" sz="6000" dirty="0">
              <a:solidFill>
                <a:srgbClr val="4B91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69121" y="1339096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3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雪花, 户外, 天空, 山&#10;&#10;已生成极高可信度的说明">
            <a:extLst>
              <a:ext uri="{FF2B5EF4-FFF2-40B4-BE49-F238E27FC236}">
                <a16:creationId xmlns:a16="http://schemas.microsoft.com/office/drawing/2014/main" id="{A2F7290C-C677-4268-9A9B-1FAE36ACA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431"/>
            <a:ext cx="12192001" cy="68481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-26988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78441" y="2854364"/>
            <a:ext cx="4635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b="1" dirty="0">
              <a:solidFill>
                <a:srgbClr val="4B91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778441" y="3962360"/>
            <a:ext cx="4635115" cy="0"/>
          </a:xfrm>
          <a:prstGeom prst="line">
            <a:avLst/>
          </a:prstGeom>
          <a:ln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154D32-5F8F-4C39-986D-17239A321D3E}"/>
              </a:ext>
            </a:extLst>
          </p:cNvPr>
          <p:cNvCxnSpPr>
            <a:cxnSpLocks/>
          </p:cNvCxnSpPr>
          <p:nvPr/>
        </p:nvCxnSpPr>
        <p:spPr>
          <a:xfrm>
            <a:off x="3778440" y="2908401"/>
            <a:ext cx="4635115" cy="0"/>
          </a:xfrm>
          <a:prstGeom prst="line">
            <a:avLst/>
          </a:prstGeom>
          <a:ln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6871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767220" cy="769441"/>
          </a:xfrm>
          <a:prstGeom prst="rect">
            <a:avLst/>
          </a:prstGeom>
          <a:noFill/>
          <a:ln>
            <a:solidFill>
              <a:srgbClr val="4B91D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Culture Iceberg</a:t>
            </a:r>
            <a:endParaRPr lang="zh-CN" altLang="en-US" sz="4400" b="1" dirty="0">
              <a:solidFill>
                <a:srgbClr val="4B91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396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How can a culture be like an iceberg? Is it because cultures are cool?</a:t>
            </a: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4B9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316">
        <p159:morph option="byObject"/>
      </p:transition>
    </mc:Choice>
    <mc:Fallback xmlns="">
      <p:transition spd="slow" advTm="931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5778" y="-147307"/>
            <a:ext cx="9483170" cy="7152613"/>
          </a:xfrm>
          <a:custGeom>
            <a:avLst/>
            <a:gdLst>
              <a:gd name="connsiteX0" fmla="*/ 0 w 12192000"/>
              <a:gd name="connsiteY0" fmla="*/ 0 h 3413124"/>
              <a:gd name="connsiteX1" fmla="*/ 12192000 w 12192000"/>
              <a:gd name="connsiteY1" fmla="*/ 0 h 3413124"/>
              <a:gd name="connsiteX2" fmla="*/ 12192000 w 12192000"/>
              <a:gd name="connsiteY2" fmla="*/ 3413124 h 3413124"/>
              <a:gd name="connsiteX3" fmla="*/ 0 w 12192000"/>
              <a:gd name="connsiteY3" fmla="*/ 3413124 h 3413124"/>
              <a:gd name="connsiteX4" fmla="*/ 0 w 12192000"/>
              <a:gd name="connsiteY4" fmla="*/ 0 h 3413124"/>
              <a:gd name="connsiteX0" fmla="*/ 0 w 12192000"/>
              <a:gd name="connsiteY0" fmla="*/ 3175 h 3416299"/>
              <a:gd name="connsiteX1" fmla="*/ 2755900 w 12192000"/>
              <a:gd name="connsiteY1" fmla="*/ 0 h 3416299"/>
              <a:gd name="connsiteX2" fmla="*/ 12192000 w 12192000"/>
              <a:gd name="connsiteY2" fmla="*/ 3175 h 3416299"/>
              <a:gd name="connsiteX3" fmla="*/ 12192000 w 12192000"/>
              <a:gd name="connsiteY3" fmla="*/ 3416299 h 3416299"/>
              <a:gd name="connsiteX4" fmla="*/ 0 w 12192000"/>
              <a:gd name="connsiteY4" fmla="*/ 3416299 h 3416299"/>
              <a:gd name="connsiteX5" fmla="*/ 0 w 12192000"/>
              <a:gd name="connsiteY5" fmla="*/ 3175 h 3416299"/>
              <a:gd name="connsiteX0" fmla="*/ 0 w 12192000"/>
              <a:gd name="connsiteY0" fmla="*/ 15874 h 3428998"/>
              <a:gd name="connsiteX1" fmla="*/ 2755900 w 12192000"/>
              <a:gd name="connsiteY1" fmla="*/ 12699 h 3428998"/>
              <a:gd name="connsiteX2" fmla="*/ 6134100 w 12192000"/>
              <a:gd name="connsiteY2" fmla="*/ 0 h 3428998"/>
              <a:gd name="connsiteX3" fmla="*/ 12192000 w 12192000"/>
              <a:gd name="connsiteY3" fmla="*/ 15874 h 3428998"/>
              <a:gd name="connsiteX4" fmla="*/ 12192000 w 12192000"/>
              <a:gd name="connsiteY4" fmla="*/ 3428998 h 3428998"/>
              <a:gd name="connsiteX5" fmla="*/ 0 w 12192000"/>
              <a:gd name="connsiteY5" fmla="*/ 3428998 h 3428998"/>
              <a:gd name="connsiteX6" fmla="*/ 0 w 12192000"/>
              <a:gd name="connsiteY6" fmla="*/ 15874 h 3428998"/>
              <a:gd name="connsiteX0" fmla="*/ 0 w 12192000"/>
              <a:gd name="connsiteY0" fmla="*/ 28574 h 3441698"/>
              <a:gd name="connsiteX1" fmla="*/ 2755900 w 12192000"/>
              <a:gd name="connsiteY1" fmla="*/ 25399 h 3441698"/>
              <a:gd name="connsiteX2" fmla="*/ 6134100 w 12192000"/>
              <a:gd name="connsiteY2" fmla="*/ 12700 h 3441698"/>
              <a:gd name="connsiteX3" fmla="*/ 8623300 w 12192000"/>
              <a:gd name="connsiteY3" fmla="*/ 0 h 3441698"/>
              <a:gd name="connsiteX4" fmla="*/ 12192000 w 12192000"/>
              <a:gd name="connsiteY4" fmla="*/ 28574 h 3441698"/>
              <a:gd name="connsiteX5" fmla="*/ 12192000 w 12192000"/>
              <a:gd name="connsiteY5" fmla="*/ 3441698 h 3441698"/>
              <a:gd name="connsiteX6" fmla="*/ 0 w 12192000"/>
              <a:gd name="connsiteY6" fmla="*/ 3441698 h 3441698"/>
              <a:gd name="connsiteX7" fmla="*/ 0 w 12192000"/>
              <a:gd name="connsiteY7" fmla="*/ 28574 h 3441698"/>
              <a:gd name="connsiteX0" fmla="*/ 0 w 12192000"/>
              <a:gd name="connsiteY0" fmla="*/ 676274 h 4089398"/>
              <a:gd name="connsiteX1" fmla="*/ 2755900 w 12192000"/>
              <a:gd name="connsiteY1" fmla="*/ 673099 h 4089398"/>
              <a:gd name="connsiteX2" fmla="*/ 6921500 w 12192000"/>
              <a:gd name="connsiteY2" fmla="*/ 0 h 4089398"/>
              <a:gd name="connsiteX3" fmla="*/ 8623300 w 12192000"/>
              <a:gd name="connsiteY3" fmla="*/ 647700 h 4089398"/>
              <a:gd name="connsiteX4" fmla="*/ 12192000 w 12192000"/>
              <a:gd name="connsiteY4" fmla="*/ 676274 h 4089398"/>
              <a:gd name="connsiteX5" fmla="*/ 12192000 w 12192000"/>
              <a:gd name="connsiteY5" fmla="*/ 4089398 h 4089398"/>
              <a:gd name="connsiteX6" fmla="*/ 0 w 12192000"/>
              <a:gd name="connsiteY6" fmla="*/ 4089398 h 4089398"/>
              <a:gd name="connsiteX7" fmla="*/ 0 w 12192000"/>
              <a:gd name="connsiteY7" fmla="*/ 676274 h 4089398"/>
              <a:gd name="connsiteX0" fmla="*/ 0 w 12192000"/>
              <a:gd name="connsiteY0" fmla="*/ 1908174 h 5321298"/>
              <a:gd name="connsiteX1" fmla="*/ 2755900 w 12192000"/>
              <a:gd name="connsiteY1" fmla="*/ 1904999 h 5321298"/>
              <a:gd name="connsiteX2" fmla="*/ 6921500 w 12192000"/>
              <a:gd name="connsiteY2" fmla="*/ 1231900 h 5321298"/>
              <a:gd name="connsiteX3" fmla="*/ 8305800 w 12192000"/>
              <a:gd name="connsiteY3" fmla="*/ 0 h 5321298"/>
              <a:gd name="connsiteX4" fmla="*/ 12192000 w 12192000"/>
              <a:gd name="connsiteY4" fmla="*/ 1908174 h 5321298"/>
              <a:gd name="connsiteX5" fmla="*/ 12192000 w 12192000"/>
              <a:gd name="connsiteY5" fmla="*/ 5321298 h 5321298"/>
              <a:gd name="connsiteX6" fmla="*/ 0 w 12192000"/>
              <a:gd name="connsiteY6" fmla="*/ 5321298 h 5321298"/>
              <a:gd name="connsiteX7" fmla="*/ 0 w 12192000"/>
              <a:gd name="connsiteY7" fmla="*/ 1908174 h 5321298"/>
              <a:gd name="connsiteX0" fmla="*/ 0 w 12192000"/>
              <a:gd name="connsiteY0" fmla="*/ 1908174 h 5321298"/>
              <a:gd name="connsiteX1" fmla="*/ 2755900 w 12192000"/>
              <a:gd name="connsiteY1" fmla="*/ 1904999 h 5321298"/>
              <a:gd name="connsiteX2" fmla="*/ 6921500 w 12192000"/>
              <a:gd name="connsiteY2" fmla="*/ 1231900 h 5321298"/>
              <a:gd name="connsiteX3" fmla="*/ 8305800 w 12192000"/>
              <a:gd name="connsiteY3" fmla="*/ 0 h 5321298"/>
              <a:gd name="connsiteX4" fmla="*/ 9931400 w 12192000"/>
              <a:gd name="connsiteY4" fmla="*/ 787400 h 5321298"/>
              <a:gd name="connsiteX5" fmla="*/ 12192000 w 12192000"/>
              <a:gd name="connsiteY5" fmla="*/ 1908174 h 5321298"/>
              <a:gd name="connsiteX6" fmla="*/ 12192000 w 12192000"/>
              <a:gd name="connsiteY6" fmla="*/ 5321298 h 5321298"/>
              <a:gd name="connsiteX7" fmla="*/ 0 w 12192000"/>
              <a:gd name="connsiteY7" fmla="*/ 5321298 h 5321298"/>
              <a:gd name="connsiteX8" fmla="*/ 0 w 12192000"/>
              <a:gd name="connsiteY8" fmla="*/ 1908174 h 5321298"/>
              <a:gd name="connsiteX0" fmla="*/ 0 w 12192000"/>
              <a:gd name="connsiteY0" fmla="*/ 3495674 h 6908798"/>
              <a:gd name="connsiteX1" fmla="*/ 2755900 w 12192000"/>
              <a:gd name="connsiteY1" fmla="*/ 3492499 h 6908798"/>
              <a:gd name="connsiteX2" fmla="*/ 6921500 w 12192000"/>
              <a:gd name="connsiteY2" fmla="*/ 2819400 h 6908798"/>
              <a:gd name="connsiteX3" fmla="*/ 8305800 w 12192000"/>
              <a:gd name="connsiteY3" fmla="*/ 1587500 h 6908798"/>
              <a:gd name="connsiteX4" fmla="*/ 9067800 w 12192000"/>
              <a:gd name="connsiteY4" fmla="*/ 0 h 6908798"/>
              <a:gd name="connsiteX5" fmla="*/ 12192000 w 12192000"/>
              <a:gd name="connsiteY5" fmla="*/ 3495674 h 6908798"/>
              <a:gd name="connsiteX6" fmla="*/ 12192000 w 12192000"/>
              <a:gd name="connsiteY6" fmla="*/ 6908798 h 6908798"/>
              <a:gd name="connsiteX7" fmla="*/ 0 w 12192000"/>
              <a:gd name="connsiteY7" fmla="*/ 6908798 h 6908798"/>
              <a:gd name="connsiteX8" fmla="*/ 0 w 12192000"/>
              <a:gd name="connsiteY8" fmla="*/ 3495674 h 6908798"/>
              <a:gd name="connsiteX0" fmla="*/ 0 w 12192000"/>
              <a:gd name="connsiteY0" fmla="*/ 3495674 h 6908798"/>
              <a:gd name="connsiteX1" fmla="*/ 2755900 w 12192000"/>
              <a:gd name="connsiteY1" fmla="*/ 3492499 h 6908798"/>
              <a:gd name="connsiteX2" fmla="*/ 6921500 w 12192000"/>
              <a:gd name="connsiteY2" fmla="*/ 2819400 h 6908798"/>
              <a:gd name="connsiteX3" fmla="*/ 8305800 w 12192000"/>
              <a:gd name="connsiteY3" fmla="*/ 1587500 h 6908798"/>
              <a:gd name="connsiteX4" fmla="*/ 9067800 w 12192000"/>
              <a:gd name="connsiteY4" fmla="*/ 0 h 6908798"/>
              <a:gd name="connsiteX5" fmla="*/ 10553700 w 12192000"/>
              <a:gd name="connsiteY5" fmla="*/ 1638300 h 6908798"/>
              <a:gd name="connsiteX6" fmla="*/ 12192000 w 12192000"/>
              <a:gd name="connsiteY6" fmla="*/ 3495674 h 6908798"/>
              <a:gd name="connsiteX7" fmla="*/ 12192000 w 12192000"/>
              <a:gd name="connsiteY7" fmla="*/ 6908798 h 6908798"/>
              <a:gd name="connsiteX8" fmla="*/ 0 w 12192000"/>
              <a:gd name="connsiteY8" fmla="*/ 6908798 h 6908798"/>
              <a:gd name="connsiteX9" fmla="*/ 0 w 12192000"/>
              <a:gd name="connsiteY9" fmla="*/ 3495674 h 6908798"/>
              <a:gd name="connsiteX0" fmla="*/ 0 w 12204700"/>
              <a:gd name="connsiteY0" fmla="*/ 3508374 h 6921498"/>
              <a:gd name="connsiteX1" fmla="*/ 2755900 w 12204700"/>
              <a:gd name="connsiteY1" fmla="*/ 3505199 h 6921498"/>
              <a:gd name="connsiteX2" fmla="*/ 6921500 w 12204700"/>
              <a:gd name="connsiteY2" fmla="*/ 2832100 h 6921498"/>
              <a:gd name="connsiteX3" fmla="*/ 8305800 w 12204700"/>
              <a:gd name="connsiteY3" fmla="*/ 1600200 h 6921498"/>
              <a:gd name="connsiteX4" fmla="*/ 9067800 w 12204700"/>
              <a:gd name="connsiteY4" fmla="*/ 12700 h 6921498"/>
              <a:gd name="connsiteX5" fmla="*/ 12204700 w 12204700"/>
              <a:gd name="connsiteY5" fmla="*/ 0 h 6921498"/>
              <a:gd name="connsiteX6" fmla="*/ 12192000 w 12204700"/>
              <a:gd name="connsiteY6" fmla="*/ 3508374 h 6921498"/>
              <a:gd name="connsiteX7" fmla="*/ 12192000 w 12204700"/>
              <a:gd name="connsiteY7" fmla="*/ 6921498 h 6921498"/>
              <a:gd name="connsiteX8" fmla="*/ 0 w 12204700"/>
              <a:gd name="connsiteY8" fmla="*/ 6921498 h 6921498"/>
              <a:gd name="connsiteX9" fmla="*/ 0 w 12204700"/>
              <a:gd name="connsiteY9" fmla="*/ 3508374 h 6921498"/>
              <a:gd name="connsiteX0" fmla="*/ 0 w 12204700"/>
              <a:gd name="connsiteY0" fmla="*/ 3508374 h 6921498"/>
              <a:gd name="connsiteX1" fmla="*/ 2755900 w 12204700"/>
              <a:gd name="connsiteY1" fmla="*/ 3505199 h 6921498"/>
              <a:gd name="connsiteX2" fmla="*/ 6921500 w 12204700"/>
              <a:gd name="connsiteY2" fmla="*/ 2832100 h 6921498"/>
              <a:gd name="connsiteX3" fmla="*/ 8305800 w 12204700"/>
              <a:gd name="connsiteY3" fmla="*/ 1600200 h 6921498"/>
              <a:gd name="connsiteX4" fmla="*/ 8648700 w 12204700"/>
              <a:gd name="connsiteY4" fmla="*/ 60325 h 6921498"/>
              <a:gd name="connsiteX5" fmla="*/ 12204700 w 12204700"/>
              <a:gd name="connsiteY5" fmla="*/ 0 h 6921498"/>
              <a:gd name="connsiteX6" fmla="*/ 12192000 w 12204700"/>
              <a:gd name="connsiteY6" fmla="*/ 3508374 h 6921498"/>
              <a:gd name="connsiteX7" fmla="*/ 12192000 w 12204700"/>
              <a:gd name="connsiteY7" fmla="*/ 6921498 h 6921498"/>
              <a:gd name="connsiteX8" fmla="*/ 0 w 12204700"/>
              <a:gd name="connsiteY8" fmla="*/ 6921498 h 6921498"/>
              <a:gd name="connsiteX9" fmla="*/ 0 w 12204700"/>
              <a:gd name="connsiteY9" fmla="*/ 3508374 h 6921498"/>
              <a:gd name="connsiteX0" fmla="*/ 0 w 12204700"/>
              <a:gd name="connsiteY0" fmla="*/ 3448049 h 6861173"/>
              <a:gd name="connsiteX1" fmla="*/ 2755900 w 12204700"/>
              <a:gd name="connsiteY1" fmla="*/ 3444874 h 6861173"/>
              <a:gd name="connsiteX2" fmla="*/ 6921500 w 12204700"/>
              <a:gd name="connsiteY2" fmla="*/ 2771775 h 6861173"/>
              <a:gd name="connsiteX3" fmla="*/ 8305800 w 12204700"/>
              <a:gd name="connsiteY3" fmla="*/ 1539875 h 6861173"/>
              <a:gd name="connsiteX4" fmla="*/ 8648700 w 12204700"/>
              <a:gd name="connsiteY4" fmla="*/ 0 h 6861173"/>
              <a:gd name="connsiteX5" fmla="*/ 12204700 w 12204700"/>
              <a:gd name="connsiteY5" fmla="*/ 8255 h 6861173"/>
              <a:gd name="connsiteX6" fmla="*/ 12192000 w 12204700"/>
              <a:gd name="connsiteY6" fmla="*/ 3448049 h 6861173"/>
              <a:gd name="connsiteX7" fmla="*/ 12192000 w 12204700"/>
              <a:gd name="connsiteY7" fmla="*/ 6861173 h 6861173"/>
              <a:gd name="connsiteX8" fmla="*/ 0 w 12204700"/>
              <a:gd name="connsiteY8" fmla="*/ 6861173 h 6861173"/>
              <a:gd name="connsiteX9" fmla="*/ 0 w 12204700"/>
              <a:gd name="connsiteY9" fmla="*/ 3448049 h 6861173"/>
              <a:gd name="connsiteX0" fmla="*/ 0 w 12204700"/>
              <a:gd name="connsiteY0" fmla="*/ 3440429 h 6853553"/>
              <a:gd name="connsiteX1" fmla="*/ 2755900 w 12204700"/>
              <a:gd name="connsiteY1" fmla="*/ 3437254 h 6853553"/>
              <a:gd name="connsiteX2" fmla="*/ 6921500 w 12204700"/>
              <a:gd name="connsiteY2" fmla="*/ 2764155 h 6853553"/>
              <a:gd name="connsiteX3" fmla="*/ 8305800 w 12204700"/>
              <a:gd name="connsiteY3" fmla="*/ 1532255 h 6853553"/>
              <a:gd name="connsiteX4" fmla="*/ 8641080 w 12204700"/>
              <a:gd name="connsiteY4" fmla="*/ 0 h 6853553"/>
              <a:gd name="connsiteX5" fmla="*/ 12204700 w 12204700"/>
              <a:gd name="connsiteY5" fmla="*/ 635 h 6853553"/>
              <a:gd name="connsiteX6" fmla="*/ 12192000 w 12204700"/>
              <a:gd name="connsiteY6" fmla="*/ 3440429 h 6853553"/>
              <a:gd name="connsiteX7" fmla="*/ 12192000 w 12204700"/>
              <a:gd name="connsiteY7" fmla="*/ 6853553 h 6853553"/>
              <a:gd name="connsiteX8" fmla="*/ 0 w 12204700"/>
              <a:gd name="connsiteY8" fmla="*/ 6853553 h 6853553"/>
              <a:gd name="connsiteX9" fmla="*/ 0 w 12204700"/>
              <a:gd name="connsiteY9" fmla="*/ 3440429 h 6853553"/>
              <a:gd name="connsiteX0" fmla="*/ 0 w 12204700"/>
              <a:gd name="connsiteY0" fmla="*/ 3448049 h 6861173"/>
              <a:gd name="connsiteX1" fmla="*/ 2755900 w 12204700"/>
              <a:gd name="connsiteY1" fmla="*/ 3444874 h 6861173"/>
              <a:gd name="connsiteX2" fmla="*/ 6921500 w 12204700"/>
              <a:gd name="connsiteY2" fmla="*/ 2771775 h 6861173"/>
              <a:gd name="connsiteX3" fmla="*/ 8305800 w 12204700"/>
              <a:gd name="connsiteY3" fmla="*/ 1539875 h 6861173"/>
              <a:gd name="connsiteX4" fmla="*/ 8648700 w 12204700"/>
              <a:gd name="connsiteY4" fmla="*/ 0 h 6861173"/>
              <a:gd name="connsiteX5" fmla="*/ 12204700 w 12204700"/>
              <a:gd name="connsiteY5" fmla="*/ 8255 h 6861173"/>
              <a:gd name="connsiteX6" fmla="*/ 12192000 w 12204700"/>
              <a:gd name="connsiteY6" fmla="*/ 3448049 h 6861173"/>
              <a:gd name="connsiteX7" fmla="*/ 12192000 w 12204700"/>
              <a:gd name="connsiteY7" fmla="*/ 6861173 h 6861173"/>
              <a:gd name="connsiteX8" fmla="*/ 0 w 12204700"/>
              <a:gd name="connsiteY8" fmla="*/ 6861173 h 6861173"/>
              <a:gd name="connsiteX9" fmla="*/ 0 w 12204700"/>
              <a:gd name="connsiteY9" fmla="*/ 3448049 h 6861173"/>
              <a:gd name="connsiteX0" fmla="*/ 0 w 12204700"/>
              <a:gd name="connsiteY0" fmla="*/ 3455034 h 6868158"/>
              <a:gd name="connsiteX1" fmla="*/ 2755900 w 12204700"/>
              <a:gd name="connsiteY1" fmla="*/ 3451859 h 6868158"/>
              <a:gd name="connsiteX2" fmla="*/ 6921500 w 12204700"/>
              <a:gd name="connsiteY2" fmla="*/ 2778760 h 6868158"/>
              <a:gd name="connsiteX3" fmla="*/ 8305800 w 12204700"/>
              <a:gd name="connsiteY3" fmla="*/ 1546860 h 6868158"/>
              <a:gd name="connsiteX4" fmla="*/ 8648700 w 12204700"/>
              <a:gd name="connsiteY4" fmla="*/ 6985 h 6868158"/>
              <a:gd name="connsiteX5" fmla="*/ 12204700 w 12204700"/>
              <a:gd name="connsiteY5" fmla="*/ 0 h 6868158"/>
              <a:gd name="connsiteX6" fmla="*/ 12192000 w 12204700"/>
              <a:gd name="connsiteY6" fmla="*/ 3455034 h 6868158"/>
              <a:gd name="connsiteX7" fmla="*/ 12192000 w 12204700"/>
              <a:gd name="connsiteY7" fmla="*/ 6868158 h 6868158"/>
              <a:gd name="connsiteX8" fmla="*/ 0 w 12204700"/>
              <a:gd name="connsiteY8" fmla="*/ 6868158 h 6868158"/>
              <a:gd name="connsiteX9" fmla="*/ 0 w 12204700"/>
              <a:gd name="connsiteY9" fmla="*/ 3455034 h 6868158"/>
              <a:gd name="connsiteX0" fmla="*/ 0 w 12192987"/>
              <a:gd name="connsiteY0" fmla="*/ 3448049 h 6861173"/>
              <a:gd name="connsiteX1" fmla="*/ 2755900 w 12192987"/>
              <a:gd name="connsiteY1" fmla="*/ 3444874 h 6861173"/>
              <a:gd name="connsiteX2" fmla="*/ 6921500 w 12192987"/>
              <a:gd name="connsiteY2" fmla="*/ 2771775 h 6861173"/>
              <a:gd name="connsiteX3" fmla="*/ 8305800 w 12192987"/>
              <a:gd name="connsiteY3" fmla="*/ 1539875 h 6861173"/>
              <a:gd name="connsiteX4" fmla="*/ 8648700 w 12192987"/>
              <a:gd name="connsiteY4" fmla="*/ 0 h 6861173"/>
              <a:gd name="connsiteX5" fmla="*/ 12189460 w 12192987"/>
              <a:gd name="connsiteY5" fmla="*/ 635 h 6861173"/>
              <a:gd name="connsiteX6" fmla="*/ 12192000 w 12192987"/>
              <a:gd name="connsiteY6" fmla="*/ 3448049 h 6861173"/>
              <a:gd name="connsiteX7" fmla="*/ 12192000 w 12192987"/>
              <a:gd name="connsiteY7" fmla="*/ 6861173 h 6861173"/>
              <a:gd name="connsiteX8" fmla="*/ 0 w 12192987"/>
              <a:gd name="connsiteY8" fmla="*/ 6861173 h 6861173"/>
              <a:gd name="connsiteX9" fmla="*/ 0 w 12192987"/>
              <a:gd name="connsiteY9" fmla="*/ 3448049 h 6861173"/>
              <a:gd name="connsiteX0" fmla="*/ 0 w 12192987"/>
              <a:gd name="connsiteY0" fmla="*/ 3448049 h 6861173"/>
              <a:gd name="connsiteX1" fmla="*/ 2755900 w 12192987"/>
              <a:gd name="connsiteY1" fmla="*/ 3444874 h 6861173"/>
              <a:gd name="connsiteX2" fmla="*/ 6921500 w 12192987"/>
              <a:gd name="connsiteY2" fmla="*/ 2771775 h 6861173"/>
              <a:gd name="connsiteX3" fmla="*/ 8305800 w 12192987"/>
              <a:gd name="connsiteY3" fmla="*/ 1539875 h 6861173"/>
              <a:gd name="connsiteX4" fmla="*/ 8420100 w 12192987"/>
              <a:gd name="connsiteY4" fmla="*/ 0 h 6861173"/>
              <a:gd name="connsiteX5" fmla="*/ 12189460 w 12192987"/>
              <a:gd name="connsiteY5" fmla="*/ 635 h 6861173"/>
              <a:gd name="connsiteX6" fmla="*/ 12192000 w 12192987"/>
              <a:gd name="connsiteY6" fmla="*/ 3448049 h 6861173"/>
              <a:gd name="connsiteX7" fmla="*/ 12192000 w 12192987"/>
              <a:gd name="connsiteY7" fmla="*/ 6861173 h 6861173"/>
              <a:gd name="connsiteX8" fmla="*/ 0 w 12192987"/>
              <a:gd name="connsiteY8" fmla="*/ 6861173 h 6861173"/>
              <a:gd name="connsiteX9" fmla="*/ 0 w 12192987"/>
              <a:gd name="connsiteY9" fmla="*/ 3448049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6949341 w 12220828"/>
              <a:gd name="connsiteY2" fmla="*/ 2771775 h 6861173"/>
              <a:gd name="connsiteX3" fmla="*/ 8333641 w 12220828"/>
              <a:gd name="connsiteY3" fmla="*/ 1539875 h 6861173"/>
              <a:gd name="connsiteX4" fmla="*/ 8447941 w 12220828"/>
              <a:gd name="connsiteY4" fmla="*/ 0 h 6861173"/>
              <a:gd name="connsiteX5" fmla="*/ 12217301 w 12220828"/>
              <a:gd name="connsiteY5" fmla="*/ 635 h 6861173"/>
              <a:gd name="connsiteX6" fmla="*/ 12219841 w 12220828"/>
              <a:gd name="connsiteY6" fmla="*/ 3448049 h 6861173"/>
              <a:gd name="connsiteX7" fmla="*/ 12219841 w 12220828"/>
              <a:gd name="connsiteY7" fmla="*/ 6861173 h 6861173"/>
              <a:gd name="connsiteX8" fmla="*/ 27841 w 12220828"/>
              <a:gd name="connsiteY8" fmla="*/ 6861173 h 6861173"/>
              <a:gd name="connsiteX9" fmla="*/ 0 w 12220828"/>
              <a:gd name="connsiteY9" fmla="*/ 4315974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4809168 w 12220828"/>
              <a:gd name="connsiteY2" fmla="*/ 3124529 h 6861173"/>
              <a:gd name="connsiteX3" fmla="*/ 6949341 w 12220828"/>
              <a:gd name="connsiteY3" fmla="*/ 2771775 h 6861173"/>
              <a:gd name="connsiteX4" fmla="*/ 8333641 w 12220828"/>
              <a:gd name="connsiteY4" fmla="*/ 1539875 h 6861173"/>
              <a:gd name="connsiteX5" fmla="*/ 8447941 w 12220828"/>
              <a:gd name="connsiteY5" fmla="*/ 0 h 6861173"/>
              <a:gd name="connsiteX6" fmla="*/ 12217301 w 12220828"/>
              <a:gd name="connsiteY6" fmla="*/ 635 h 6861173"/>
              <a:gd name="connsiteX7" fmla="*/ 12219841 w 12220828"/>
              <a:gd name="connsiteY7" fmla="*/ 3448049 h 6861173"/>
              <a:gd name="connsiteX8" fmla="*/ 12219841 w 12220828"/>
              <a:gd name="connsiteY8" fmla="*/ 6861173 h 6861173"/>
              <a:gd name="connsiteX9" fmla="*/ 27841 w 12220828"/>
              <a:gd name="connsiteY9" fmla="*/ 6861173 h 6861173"/>
              <a:gd name="connsiteX10" fmla="*/ 0 w 12220828"/>
              <a:gd name="connsiteY10" fmla="*/ 4315974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4837009 w 12220828"/>
              <a:gd name="connsiteY2" fmla="*/ 3764052 h 6861173"/>
              <a:gd name="connsiteX3" fmla="*/ 6949341 w 12220828"/>
              <a:gd name="connsiteY3" fmla="*/ 2771775 h 6861173"/>
              <a:gd name="connsiteX4" fmla="*/ 8333641 w 12220828"/>
              <a:gd name="connsiteY4" fmla="*/ 1539875 h 6861173"/>
              <a:gd name="connsiteX5" fmla="*/ 8447941 w 12220828"/>
              <a:gd name="connsiteY5" fmla="*/ 0 h 6861173"/>
              <a:gd name="connsiteX6" fmla="*/ 12217301 w 12220828"/>
              <a:gd name="connsiteY6" fmla="*/ 635 h 6861173"/>
              <a:gd name="connsiteX7" fmla="*/ 12219841 w 12220828"/>
              <a:gd name="connsiteY7" fmla="*/ 3448049 h 6861173"/>
              <a:gd name="connsiteX8" fmla="*/ 12219841 w 12220828"/>
              <a:gd name="connsiteY8" fmla="*/ 6861173 h 6861173"/>
              <a:gd name="connsiteX9" fmla="*/ 27841 w 12220828"/>
              <a:gd name="connsiteY9" fmla="*/ 6861173 h 6861173"/>
              <a:gd name="connsiteX10" fmla="*/ 0 w 12220828"/>
              <a:gd name="connsiteY10" fmla="*/ 4315974 h 6861173"/>
              <a:gd name="connsiteX0" fmla="*/ 0 w 12220828"/>
              <a:gd name="connsiteY0" fmla="*/ 4315974 h 6861173"/>
              <a:gd name="connsiteX1" fmla="*/ 2783741 w 12220828"/>
              <a:gd name="connsiteY1" fmla="*/ 3444874 h 6861173"/>
              <a:gd name="connsiteX2" fmla="*/ 4837009 w 12220828"/>
              <a:gd name="connsiteY2" fmla="*/ 3764052 h 6861173"/>
              <a:gd name="connsiteX3" fmla="*/ 6949341 w 12220828"/>
              <a:gd name="connsiteY3" fmla="*/ 2771775 h 6861173"/>
              <a:gd name="connsiteX4" fmla="*/ 8491405 w 12220828"/>
              <a:gd name="connsiteY4" fmla="*/ 3093003 h 6861173"/>
              <a:gd name="connsiteX5" fmla="*/ 8447941 w 12220828"/>
              <a:gd name="connsiteY5" fmla="*/ 0 h 6861173"/>
              <a:gd name="connsiteX6" fmla="*/ 12217301 w 12220828"/>
              <a:gd name="connsiteY6" fmla="*/ 635 h 6861173"/>
              <a:gd name="connsiteX7" fmla="*/ 12219841 w 12220828"/>
              <a:gd name="connsiteY7" fmla="*/ 3448049 h 6861173"/>
              <a:gd name="connsiteX8" fmla="*/ 12219841 w 12220828"/>
              <a:gd name="connsiteY8" fmla="*/ 6861173 h 6861173"/>
              <a:gd name="connsiteX9" fmla="*/ 27841 w 12220828"/>
              <a:gd name="connsiteY9" fmla="*/ 6861173 h 6861173"/>
              <a:gd name="connsiteX10" fmla="*/ 0 w 12220828"/>
              <a:gd name="connsiteY10" fmla="*/ 4315974 h 6861173"/>
              <a:gd name="connsiteX0" fmla="*/ 0 w 12220828"/>
              <a:gd name="connsiteY0" fmla="*/ 4315339 h 6860538"/>
              <a:gd name="connsiteX1" fmla="*/ 2783741 w 12220828"/>
              <a:gd name="connsiteY1" fmla="*/ 3444239 h 6860538"/>
              <a:gd name="connsiteX2" fmla="*/ 4837009 w 12220828"/>
              <a:gd name="connsiteY2" fmla="*/ 3763417 h 6860538"/>
              <a:gd name="connsiteX3" fmla="*/ 6949341 w 12220828"/>
              <a:gd name="connsiteY3" fmla="*/ 2771140 h 6860538"/>
              <a:gd name="connsiteX4" fmla="*/ 8491405 w 12220828"/>
              <a:gd name="connsiteY4" fmla="*/ 3092368 h 6860538"/>
              <a:gd name="connsiteX5" fmla="*/ 9849253 w 12220828"/>
              <a:gd name="connsiteY5" fmla="*/ 35909 h 6860538"/>
              <a:gd name="connsiteX6" fmla="*/ 12217301 w 12220828"/>
              <a:gd name="connsiteY6" fmla="*/ 0 h 6860538"/>
              <a:gd name="connsiteX7" fmla="*/ 12219841 w 12220828"/>
              <a:gd name="connsiteY7" fmla="*/ 3447414 h 6860538"/>
              <a:gd name="connsiteX8" fmla="*/ 12219841 w 12220828"/>
              <a:gd name="connsiteY8" fmla="*/ 6860538 h 6860538"/>
              <a:gd name="connsiteX9" fmla="*/ 27841 w 12220828"/>
              <a:gd name="connsiteY9" fmla="*/ 6860538 h 6860538"/>
              <a:gd name="connsiteX10" fmla="*/ 0 w 12220828"/>
              <a:gd name="connsiteY10" fmla="*/ 4315339 h 6860538"/>
              <a:gd name="connsiteX0" fmla="*/ 122926 w 12192987"/>
              <a:gd name="connsiteY0" fmla="*/ 6487751 h 6860538"/>
              <a:gd name="connsiteX1" fmla="*/ 2755900 w 12192987"/>
              <a:gd name="connsiteY1" fmla="*/ 3444239 h 6860538"/>
              <a:gd name="connsiteX2" fmla="*/ 4809168 w 12192987"/>
              <a:gd name="connsiteY2" fmla="*/ 3763417 h 6860538"/>
              <a:gd name="connsiteX3" fmla="*/ 6921500 w 12192987"/>
              <a:gd name="connsiteY3" fmla="*/ 2771140 h 6860538"/>
              <a:gd name="connsiteX4" fmla="*/ 8463564 w 12192987"/>
              <a:gd name="connsiteY4" fmla="*/ 3092368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3016317 w 12192987"/>
              <a:gd name="connsiteY1" fmla="*/ 4658631 h 6860538"/>
              <a:gd name="connsiteX2" fmla="*/ 4809168 w 12192987"/>
              <a:gd name="connsiteY2" fmla="*/ 3763417 h 6860538"/>
              <a:gd name="connsiteX3" fmla="*/ 6921500 w 12192987"/>
              <a:gd name="connsiteY3" fmla="*/ 2771140 h 6860538"/>
              <a:gd name="connsiteX4" fmla="*/ 8463564 w 12192987"/>
              <a:gd name="connsiteY4" fmla="*/ 3092368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2934081 w 12192987"/>
              <a:gd name="connsiteY1" fmla="*/ 3997462 h 6860538"/>
              <a:gd name="connsiteX2" fmla="*/ 4809168 w 12192987"/>
              <a:gd name="connsiteY2" fmla="*/ 3763417 h 6860538"/>
              <a:gd name="connsiteX3" fmla="*/ 6921500 w 12192987"/>
              <a:gd name="connsiteY3" fmla="*/ 2771140 h 6860538"/>
              <a:gd name="connsiteX4" fmla="*/ 8463564 w 12192987"/>
              <a:gd name="connsiteY4" fmla="*/ 3092368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2934081 w 12192987"/>
              <a:gd name="connsiteY1" fmla="*/ 3997462 h 6860538"/>
              <a:gd name="connsiteX2" fmla="*/ 5220353 w 12192987"/>
              <a:gd name="connsiteY2" fmla="*/ 3790404 h 6860538"/>
              <a:gd name="connsiteX3" fmla="*/ 6921500 w 12192987"/>
              <a:gd name="connsiteY3" fmla="*/ 2771140 h 6860538"/>
              <a:gd name="connsiteX4" fmla="*/ 8463564 w 12192987"/>
              <a:gd name="connsiteY4" fmla="*/ 3092368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2934081 w 12192987"/>
              <a:gd name="connsiteY1" fmla="*/ 3997462 h 6860538"/>
              <a:gd name="connsiteX2" fmla="*/ 5220353 w 12192987"/>
              <a:gd name="connsiteY2" fmla="*/ 3790404 h 6860538"/>
              <a:gd name="connsiteX3" fmla="*/ 6921500 w 12192987"/>
              <a:gd name="connsiteY3" fmla="*/ 2771140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2934081 w 12192987"/>
              <a:gd name="connsiteY1" fmla="*/ 3997462 h 6860538"/>
              <a:gd name="connsiteX2" fmla="*/ 5220353 w 12192987"/>
              <a:gd name="connsiteY2" fmla="*/ 3790404 h 6860538"/>
              <a:gd name="connsiteX3" fmla="*/ 7003737 w 12192987"/>
              <a:gd name="connsiteY3" fmla="*/ 3081484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2934081 w 12192987"/>
              <a:gd name="connsiteY1" fmla="*/ 3997462 h 6860538"/>
              <a:gd name="connsiteX2" fmla="*/ 5617832 w 12192987"/>
              <a:gd name="connsiteY2" fmla="*/ 4195201 h 6860538"/>
              <a:gd name="connsiteX3" fmla="*/ 7003737 w 12192987"/>
              <a:gd name="connsiteY3" fmla="*/ 3081484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122926 w 12192987"/>
              <a:gd name="connsiteY0" fmla="*/ 6487751 h 6860538"/>
              <a:gd name="connsiteX1" fmla="*/ 4496584 w 12192987"/>
              <a:gd name="connsiteY1" fmla="*/ 4375273 h 6860538"/>
              <a:gd name="connsiteX2" fmla="*/ 5617832 w 12192987"/>
              <a:gd name="connsiteY2" fmla="*/ 4195201 h 6860538"/>
              <a:gd name="connsiteX3" fmla="*/ 7003737 w 12192987"/>
              <a:gd name="connsiteY3" fmla="*/ 3081484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122926 w 12192987"/>
              <a:gd name="connsiteY10" fmla="*/ 6487751 h 6860538"/>
              <a:gd name="connsiteX0" fmla="*/ 3576879 w 12192987"/>
              <a:gd name="connsiteY0" fmla="*/ 6514738 h 6860538"/>
              <a:gd name="connsiteX1" fmla="*/ 4496584 w 12192987"/>
              <a:gd name="connsiteY1" fmla="*/ 4375273 h 6860538"/>
              <a:gd name="connsiteX2" fmla="*/ 5617832 w 12192987"/>
              <a:gd name="connsiteY2" fmla="*/ 4195201 h 6860538"/>
              <a:gd name="connsiteX3" fmla="*/ 7003737 w 12192987"/>
              <a:gd name="connsiteY3" fmla="*/ 3081484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3576879 w 12192987"/>
              <a:gd name="connsiteY10" fmla="*/ 6514738 h 6860538"/>
              <a:gd name="connsiteX0" fmla="*/ 3576879 w 12192987"/>
              <a:gd name="connsiteY0" fmla="*/ 6514738 h 6860538"/>
              <a:gd name="connsiteX1" fmla="*/ 4386936 w 12192987"/>
              <a:gd name="connsiteY1" fmla="*/ 5090416 h 6860538"/>
              <a:gd name="connsiteX2" fmla="*/ 5617832 w 12192987"/>
              <a:gd name="connsiteY2" fmla="*/ 4195201 h 6860538"/>
              <a:gd name="connsiteX3" fmla="*/ 7003737 w 12192987"/>
              <a:gd name="connsiteY3" fmla="*/ 3081484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3576879 w 12192987"/>
              <a:gd name="connsiteY10" fmla="*/ 6514738 h 6860538"/>
              <a:gd name="connsiteX0" fmla="*/ 3576879 w 12192987"/>
              <a:gd name="connsiteY0" fmla="*/ 6514738 h 6860538"/>
              <a:gd name="connsiteX1" fmla="*/ 4386936 w 12192987"/>
              <a:gd name="connsiteY1" fmla="*/ 5090416 h 6860538"/>
              <a:gd name="connsiteX2" fmla="*/ 5878249 w 12192987"/>
              <a:gd name="connsiteY2" fmla="*/ 4640478 h 6860538"/>
              <a:gd name="connsiteX3" fmla="*/ 7003737 w 12192987"/>
              <a:gd name="connsiteY3" fmla="*/ 3081484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3576879 w 12192987"/>
              <a:gd name="connsiteY10" fmla="*/ 6514738 h 6860538"/>
              <a:gd name="connsiteX0" fmla="*/ 3576879 w 12192987"/>
              <a:gd name="connsiteY0" fmla="*/ 6514738 h 6860538"/>
              <a:gd name="connsiteX1" fmla="*/ 4386936 w 12192987"/>
              <a:gd name="connsiteY1" fmla="*/ 5090416 h 6860538"/>
              <a:gd name="connsiteX2" fmla="*/ 5878249 w 12192987"/>
              <a:gd name="connsiteY2" fmla="*/ 4640478 h 6860538"/>
              <a:gd name="connsiteX3" fmla="*/ 7195623 w 12192987"/>
              <a:gd name="connsiteY3" fmla="*/ 3405323 h 6860538"/>
              <a:gd name="connsiteX4" fmla="*/ 8723981 w 12192987"/>
              <a:gd name="connsiteY4" fmla="*/ 2539145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3576879 w 12192987"/>
              <a:gd name="connsiteY10" fmla="*/ 6514738 h 6860538"/>
              <a:gd name="connsiteX0" fmla="*/ 3576879 w 12192987"/>
              <a:gd name="connsiteY0" fmla="*/ 6514738 h 6860538"/>
              <a:gd name="connsiteX1" fmla="*/ 4386936 w 12192987"/>
              <a:gd name="connsiteY1" fmla="*/ 5090416 h 6860538"/>
              <a:gd name="connsiteX2" fmla="*/ 5878249 w 12192987"/>
              <a:gd name="connsiteY2" fmla="*/ 4640478 h 6860538"/>
              <a:gd name="connsiteX3" fmla="*/ 7195623 w 12192987"/>
              <a:gd name="connsiteY3" fmla="*/ 3405323 h 6860538"/>
              <a:gd name="connsiteX4" fmla="*/ 8778805 w 12192987"/>
              <a:gd name="connsiteY4" fmla="*/ 2984423 h 6860538"/>
              <a:gd name="connsiteX5" fmla="*/ 9821412 w 12192987"/>
              <a:gd name="connsiteY5" fmla="*/ 35909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3576879 w 12192987"/>
              <a:gd name="connsiteY10" fmla="*/ 6514738 h 6860538"/>
              <a:gd name="connsiteX0" fmla="*/ 3576879 w 12192987"/>
              <a:gd name="connsiteY0" fmla="*/ 6514738 h 6860538"/>
              <a:gd name="connsiteX1" fmla="*/ 4386936 w 12192987"/>
              <a:gd name="connsiteY1" fmla="*/ 5090416 h 6860538"/>
              <a:gd name="connsiteX2" fmla="*/ 5878249 w 12192987"/>
              <a:gd name="connsiteY2" fmla="*/ 4640478 h 6860538"/>
              <a:gd name="connsiteX3" fmla="*/ 7195623 w 12192987"/>
              <a:gd name="connsiteY3" fmla="*/ 3405323 h 6860538"/>
              <a:gd name="connsiteX4" fmla="*/ 8778805 w 12192987"/>
              <a:gd name="connsiteY4" fmla="*/ 2984423 h 6860538"/>
              <a:gd name="connsiteX5" fmla="*/ 9889943 w 12192987"/>
              <a:gd name="connsiteY5" fmla="*/ 22416 h 6860538"/>
              <a:gd name="connsiteX6" fmla="*/ 12189460 w 12192987"/>
              <a:gd name="connsiteY6" fmla="*/ 0 h 6860538"/>
              <a:gd name="connsiteX7" fmla="*/ 12192000 w 12192987"/>
              <a:gd name="connsiteY7" fmla="*/ 3447414 h 6860538"/>
              <a:gd name="connsiteX8" fmla="*/ 12192000 w 12192987"/>
              <a:gd name="connsiteY8" fmla="*/ 6860538 h 6860538"/>
              <a:gd name="connsiteX9" fmla="*/ 0 w 12192987"/>
              <a:gd name="connsiteY9" fmla="*/ 6860538 h 6860538"/>
              <a:gd name="connsiteX10" fmla="*/ 3576879 w 12192987"/>
              <a:gd name="connsiteY10" fmla="*/ 6514738 h 6860538"/>
              <a:gd name="connsiteX0" fmla="*/ 3576879 w 12192987"/>
              <a:gd name="connsiteY0" fmla="*/ 6519308 h 6865108"/>
              <a:gd name="connsiteX1" fmla="*/ 4386936 w 12192987"/>
              <a:gd name="connsiteY1" fmla="*/ 5094986 h 6865108"/>
              <a:gd name="connsiteX2" fmla="*/ 5878249 w 12192987"/>
              <a:gd name="connsiteY2" fmla="*/ 4645048 h 6865108"/>
              <a:gd name="connsiteX3" fmla="*/ 7195623 w 12192987"/>
              <a:gd name="connsiteY3" fmla="*/ 3409893 h 6865108"/>
              <a:gd name="connsiteX4" fmla="*/ 8778805 w 12192987"/>
              <a:gd name="connsiteY4" fmla="*/ 2988993 h 6865108"/>
              <a:gd name="connsiteX5" fmla="*/ 9821411 w 12192987"/>
              <a:gd name="connsiteY5" fmla="*/ 0 h 6865108"/>
              <a:gd name="connsiteX6" fmla="*/ 12189460 w 12192987"/>
              <a:gd name="connsiteY6" fmla="*/ 4570 h 6865108"/>
              <a:gd name="connsiteX7" fmla="*/ 12192000 w 12192987"/>
              <a:gd name="connsiteY7" fmla="*/ 3451984 h 6865108"/>
              <a:gd name="connsiteX8" fmla="*/ 12192000 w 12192987"/>
              <a:gd name="connsiteY8" fmla="*/ 6865108 h 6865108"/>
              <a:gd name="connsiteX9" fmla="*/ 0 w 12192987"/>
              <a:gd name="connsiteY9" fmla="*/ 6865108 h 6865108"/>
              <a:gd name="connsiteX10" fmla="*/ 3576879 w 12192987"/>
              <a:gd name="connsiteY10" fmla="*/ 6519308 h 6865108"/>
              <a:gd name="connsiteX0" fmla="*/ 3563173 w 12192987"/>
              <a:gd name="connsiteY0" fmla="*/ 6843146 h 6865108"/>
              <a:gd name="connsiteX1" fmla="*/ 4386936 w 12192987"/>
              <a:gd name="connsiteY1" fmla="*/ 5094986 h 6865108"/>
              <a:gd name="connsiteX2" fmla="*/ 5878249 w 12192987"/>
              <a:gd name="connsiteY2" fmla="*/ 4645048 h 6865108"/>
              <a:gd name="connsiteX3" fmla="*/ 7195623 w 12192987"/>
              <a:gd name="connsiteY3" fmla="*/ 3409893 h 6865108"/>
              <a:gd name="connsiteX4" fmla="*/ 8778805 w 12192987"/>
              <a:gd name="connsiteY4" fmla="*/ 2988993 h 6865108"/>
              <a:gd name="connsiteX5" fmla="*/ 9821411 w 12192987"/>
              <a:gd name="connsiteY5" fmla="*/ 0 h 6865108"/>
              <a:gd name="connsiteX6" fmla="*/ 12189460 w 12192987"/>
              <a:gd name="connsiteY6" fmla="*/ 4570 h 6865108"/>
              <a:gd name="connsiteX7" fmla="*/ 12192000 w 12192987"/>
              <a:gd name="connsiteY7" fmla="*/ 3451984 h 6865108"/>
              <a:gd name="connsiteX8" fmla="*/ 12192000 w 12192987"/>
              <a:gd name="connsiteY8" fmla="*/ 6865108 h 6865108"/>
              <a:gd name="connsiteX9" fmla="*/ 0 w 12192987"/>
              <a:gd name="connsiteY9" fmla="*/ 6865108 h 6865108"/>
              <a:gd name="connsiteX10" fmla="*/ 3563173 w 12192987"/>
              <a:gd name="connsiteY10" fmla="*/ 6843146 h 6865108"/>
              <a:gd name="connsiteX0" fmla="*/ 0 w 8629814"/>
              <a:gd name="connsiteY0" fmla="*/ 6843146 h 6865108"/>
              <a:gd name="connsiteX1" fmla="*/ 823763 w 8629814"/>
              <a:gd name="connsiteY1" fmla="*/ 5094986 h 6865108"/>
              <a:gd name="connsiteX2" fmla="*/ 2315076 w 8629814"/>
              <a:gd name="connsiteY2" fmla="*/ 4645048 h 6865108"/>
              <a:gd name="connsiteX3" fmla="*/ 3632450 w 8629814"/>
              <a:gd name="connsiteY3" fmla="*/ 3409893 h 6865108"/>
              <a:gd name="connsiteX4" fmla="*/ 5215632 w 8629814"/>
              <a:gd name="connsiteY4" fmla="*/ 2988993 h 6865108"/>
              <a:gd name="connsiteX5" fmla="*/ 6258238 w 8629814"/>
              <a:gd name="connsiteY5" fmla="*/ 0 h 6865108"/>
              <a:gd name="connsiteX6" fmla="*/ 8626287 w 8629814"/>
              <a:gd name="connsiteY6" fmla="*/ 4570 h 6865108"/>
              <a:gd name="connsiteX7" fmla="*/ 8628827 w 8629814"/>
              <a:gd name="connsiteY7" fmla="*/ 3451984 h 6865108"/>
              <a:gd name="connsiteX8" fmla="*/ 8628827 w 8629814"/>
              <a:gd name="connsiteY8" fmla="*/ 6865108 h 6865108"/>
              <a:gd name="connsiteX9" fmla="*/ 0 w 8629814"/>
              <a:gd name="connsiteY9" fmla="*/ 6843146 h 6865108"/>
              <a:gd name="connsiteX0" fmla="*/ 0 w 8629814"/>
              <a:gd name="connsiteY0" fmla="*/ 6843146 h 6865108"/>
              <a:gd name="connsiteX1" fmla="*/ 823763 w 8629814"/>
              <a:gd name="connsiteY1" fmla="*/ 5094986 h 6865108"/>
              <a:gd name="connsiteX2" fmla="*/ 2315076 w 8629814"/>
              <a:gd name="connsiteY2" fmla="*/ 4645048 h 6865108"/>
              <a:gd name="connsiteX3" fmla="*/ 3632450 w 8629814"/>
              <a:gd name="connsiteY3" fmla="*/ 3409893 h 6865108"/>
              <a:gd name="connsiteX4" fmla="*/ 5094104 w 8629814"/>
              <a:gd name="connsiteY4" fmla="*/ 2408783 h 6865108"/>
              <a:gd name="connsiteX5" fmla="*/ 6258238 w 8629814"/>
              <a:gd name="connsiteY5" fmla="*/ 0 h 6865108"/>
              <a:gd name="connsiteX6" fmla="*/ 8626287 w 8629814"/>
              <a:gd name="connsiteY6" fmla="*/ 4570 h 6865108"/>
              <a:gd name="connsiteX7" fmla="*/ 8628827 w 8629814"/>
              <a:gd name="connsiteY7" fmla="*/ 3451984 h 6865108"/>
              <a:gd name="connsiteX8" fmla="*/ 8628827 w 8629814"/>
              <a:gd name="connsiteY8" fmla="*/ 6865108 h 6865108"/>
              <a:gd name="connsiteX9" fmla="*/ 0 w 8629814"/>
              <a:gd name="connsiteY9" fmla="*/ 6843146 h 6865108"/>
              <a:gd name="connsiteX0" fmla="*/ 0 w 8629814"/>
              <a:gd name="connsiteY0" fmla="*/ 6843146 h 6865108"/>
              <a:gd name="connsiteX1" fmla="*/ 823763 w 8629814"/>
              <a:gd name="connsiteY1" fmla="*/ 5094986 h 6865108"/>
              <a:gd name="connsiteX2" fmla="*/ 2315076 w 8629814"/>
              <a:gd name="connsiteY2" fmla="*/ 4645048 h 6865108"/>
              <a:gd name="connsiteX3" fmla="*/ 3243561 w 8629814"/>
              <a:gd name="connsiteY3" fmla="*/ 2991602 h 6865108"/>
              <a:gd name="connsiteX4" fmla="*/ 5094104 w 8629814"/>
              <a:gd name="connsiteY4" fmla="*/ 2408783 h 6865108"/>
              <a:gd name="connsiteX5" fmla="*/ 6258238 w 8629814"/>
              <a:gd name="connsiteY5" fmla="*/ 0 h 6865108"/>
              <a:gd name="connsiteX6" fmla="*/ 8626287 w 8629814"/>
              <a:gd name="connsiteY6" fmla="*/ 4570 h 6865108"/>
              <a:gd name="connsiteX7" fmla="*/ 8628827 w 8629814"/>
              <a:gd name="connsiteY7" fmla="*/ 3451984 h 6865108"/>
              <a:gd name="connsiteX8" fmla="*/ 8628827 w 8629814"/>
              <a:gd name="connsiteY8" fmla="*/ 6865108 h 6865108"/>
              <a:gd name="connsiteX9" fmla="*/ 0 w 8629814"/>
              <a:gd name="connsiteY9" fmla="*/ 6843146 h 6865108"/>
              <a:gd name="connsiteX0" fmla="*/ 0 w 8629814"/>
              <a:gd name="connsiteY0" fmla="*/ 6843146 h 6865108"/>
              <a:gd name="connsiteX1" fmla="*/ 775152 w 8629814"/>
              <a:gd name="connsiteY1" fmla="*/ 5499783 h 6865108"/>
              <a:gd name="connsiteX2" fmla="*/ 2315076 w 8629814"/>
              <a:gd name="connsiteY2" fmla="*/ 4645048 h 6865108"/>
              <a:gd name="connsiteX3" fmla="*/ 3243561 w 8629814"/>
              <a:gd name="connsiteY3" fmla="*/ 2991602 h 6865108"/>
              <a:gd name="connsiteX4" fmla="*/ 5094104 w 8629814"/>
              <a:gd name="connsiteY4" fmla="*/ 2408783 h 6865108"/>
              <a:gd name="connsiteX5" fmla="*/ 6258238 w 8629814"/>
              <a:gd name="connsiteY5" fmla="*/ 0 h 6865108"/>
              <a:gd name="connsiteX6" fmla="*/ 8626287 w 8629814"/>
              <a:gd name="connsiteY6" fmla="*/ 4570 h 6865108"/>
              <a:gd name="connsiteX7" fmla="*/ 8628827 w 8629814"/>
              <a:gd name="connsiteY7" fmla="*/ 3451984 h 6865108"/>
              <a:gd name="connsiteX8" fmla="*/ 8628827 w 8629814"/>
              <a:gd name="connsiteY8" fmla="*/ 6865108 h 6865108"/>
              <a:gd name="connsiteX9" fmla="*/ 0 w 8629814"/>
              <a:gd name="connsiteY9" fmla="*/ 6843146 h 6865108"/>
              <a:gd name="connsiteX0" fmla="*/ 0 w 7912799"/>
              <a:gd name="connsiteY0" fmla="*/ 7032051 h 7032051"/>
              <a:gd name="connsiteX1" fmla="*/ 58137 w 7912799"/>
              <a:gd name="connsiteY1" fmla="*/ 5499783 h 7032051"/>
              <a:gd name="connsiteX2" fmla="*/ 1598061 w 7912799"/>
              <a:gd name="connsiteY2" fmla="*/ 4645048 h 7032051"/>
              <a:gd name="connsiteX3" fmla="*/ 2526546 w 7912799"/>
              <a:gd name="connsiteY3" fmla="*/ 2991602 h 7032051"/>
              <a:gd name="connsiteX4" fmla="*/ 4377089 w 7912799"/>
              <a:gd name="connsiteY4" fmla="*/ 2408783 h 7032051"/>
              <a:gd name="connsiteX5" fmla="*/ 5541223 w 7912799"/>
              <a:gd name="connsiteY5" fmla="*/ 0 h 7032051"/>
              <a:gd name="connsiteX6" fmla="*/ 7909272 w 7912799"/>
              <a:gd name="connsiteY6" fmla="*/ 4570 h 7032051"/>
              <a:gd name="connsiteX7" fmla="*/ 7911812 w 7912799"/>
              <a:gd name="connsiteY7" fmla="*/ 3451984 h 7032051"/>
              <a:gd name="connsiteX8" fmla="*/ 7911812 w 7912799"/>
              <a:gd name="connsiteY8" fmla="*/ 6865108 h 7032051"/>
              <a:gd name="connsiteX9" fmla="*/ 0 w 7912799"/>
              <a:gd name="connsiteY9" fmla="*/ 7032051 h 7032051"/>
              <a:gd name="connsiteX0" fmla="*/ 0 w 7912799"/>
              <a:gd name="connsiteY0" fmla="*/ 7032051 h 7032051"/>
              <a:gd name="connsiteX1" fmla="*/ 653624 w 7912799"/>
              <a:gd name="connsiteY1" fmla="*/ 5418824 h 7032051"/>
              <a:gd name="connsiteX2" fmla="*/ 1598061 w 7912799"/>
              <a:gd name="connsiteY2" fmla="*/ 4645048 h 7032051"/>
              <a:gd name="connsiteX3" fmla="*/ 2526546 w 7912799"/>
              <a:gd name="connsiteY3" fmla="*/ 2991602 h 7032051"/>
              <a:gd name="connsiteX4" fmla="*/ 4377089 w 7912799"/>
              <a:gd name="connsiteY4" fmla="*/ 2408783 h 7032051"/>
              <a:gd name="connsiteX5" fmla="*/ 5541223 w 7912799"/>
              <a:gd name="connsiteY5" fmla="*/ 0 h 7032051"/>
              <a:gd name="connsiteX6" fmla="*/ 7909272 w 7912799"/>
              <a:gd name="connsiteY6" fmla="*/ 4570 h 7032051"/>
              <a:gd name="connsiteX7" fmla="*/ 7911812 w 7912799"/>
              <a:gd name="connsiteY7" fmla="*/ 3451984 h 7032051"/>
              <a:gd name="connsiteX8" fmla="*/ 7911812 w 7912799"/>
              <a:gd name="connsiteY8" fmla="*/ 6865108 h 7032051"/>
              <a:gd name="connsiteX9" fmla="*/ 0 w 7912799"/>
              <a:gd name="connsiteY9" fmla="*/ 7032051 h 7032051"/>
              <a:gd name="connsiteX0" fmla="*/ 0 w 7912799"/>
              <a:gd name="connsiteY0" fmla="*/ 7032051 h 7032051"/>
              <a:gd name="connsiteX1" fmla="*/ 653624 w 7912799"/>
              <a:gd name="connsiteY1" fmla="*/ 5418824 h 7032051"/>
              <a:gd name="connsiteX2" fmla="*/ 1598061 w 7912799"/>
              <a:gd name="connsiteY2" fmla="*/ 4645048 h 7032051"/>
              <a:gd name="connsiteX3" fmla="*/ 2332101 w 7912799"/>
              <a:gd name="connsiteY3" fmla="*/ 2937630 h 7032051"/>
              <a:gd name="connsiteX4" fmla="*/ 4377089 w 7912799"/>
              <a:gd name="connsiteY4" fmla="*/ 2408783 h 7032051"/>
              <a:gd name="connsiteX5" fmla="*/ 5541223 w 7912799"/>
              <a:gd name="connsiteY5" fmla="*/ 0 h 7032051"/>
              <a:gd name="connsiteX6" fmla="*/ 7909272 w 7912799"/>
              <a:gd name="connsiteY6" fmla="*/ 4570 h 7032051"/>
              <a:gd name="connsiteX7" fmla="*/ 7911812 w 7912799"/>
              <a:gd name="connsiteY7" fmla="*/ 3451984 h 7032051"/>
              <a:gd name="connsiteX8" fmla="*/ 7911812 w 7912799"/>
              <a:gd name="connsiteY8" fmla="*/ 6865108 h 7032051"/>
              <a:gd name="connsiteX9" fmla="*/ 0 w 7912799"/>
              <a:gd name="connsiteY9" fmla="*/ 7032051 h 7032051"/>
              <a:gd name="connsiteX0" fmla="*/ 0 w 7912799"/>
              <a:gd name="connsiteY0" fmla="*/ 7032051 h 7032051"/>
              <a:gd name="connsiteX1" fmla="*/ 653624 w 7912799"/>
              <a:gd name="connsiteY1" fmla="*/ 5418824 h 7032051"/>
              <a:gd name="connsiteX2" fmla="*/ 1598061 w 7912799"/>
              <a:gd name="connsiteY2" fmla="*/ 4645048 h 7032051"/>
              <a:gd name="connsiteX3" fmla="*/ 2332101 w 7912799"/>
              <a:gd name="connsiteY3" fmla="*/ 3140029 h 7032051"/>
              <a:gd name="connsiteX4" fmla="*/ 4377089 w 7912799"/>
              <a:gd name="connsiteY4" fmla="*/ 2408783 h 7032051"/>
              <a:gd name="connsiteX5" fmla="*/ 5541223 w 7912799"/>
              <a:gd name="connsiteY5" fmla="*/ 0 h 7032051"/>
              <a:gd name="connsiteX6" fmla="*/ 7909272 w 7912799"/>
              <a:gd name="connsiteY6" fmla="*/ 4570 h 7032051"/>
              <a:gd name="connsiteX7" fmla="*/ 7911812 w 7912799"/>
              <a:gd name="connsiteY7" fmla="*/ 3451984 h 7032051"/>
              <a:gd name="connsiteX8" fmla="*/ 7911812 w 7912799"/>
              <a:gd name="connsiteY8" fmla="*/ 6865108 h 7032051"/>
              <a:gd name="connsiteX9" fmla="*/ 0 w 7912799"/>
              <a:gd name="connsiteY9" fmla="*/ 7032051 h 7032051"/>
              <a:gd name="connsiteX0" fmla="*/ 0 w 7912799"/>
              <a:gd name="connsiteY0" fmla="*/ 7027481 h 7027481"/>
              <a:gd name="connsiteX1" fmla="*/ 653624 w 7912799"/>
              <a:gd name="connsiteY1" fmla="*/ 5414254 h 7027481"/>
              <a:gd name="connsiteX2" fmla="*/ 1598061 w 7912799"/>
              <a:gd name="connsiteY2" fmla="*/ 4640478 h 7027481"/>
              <a:gd name="connsiteX3" fmla="*/ 2332101 w 7912799"/>
              <a:gd name="connsiteY3" fmla="*/ 3135459 h 7027481"/>
              <a:gd name="connsiteX4" fmla="*/ 4377089 w 7912799"/>
              <a:gd name="connsiteY4" fmla="*/ 2404213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7912799"/>
              <a:gd name="connsiteY0" fmla="*/ 7027481 h 7027481"/>
              <a:gd name="connsiteX1" fmla="*/ 653624 w 7912799"/>
              <a:gd name="connsiteY1" fmla="*/ 5414254 h 7027481"/>
              <a:gd name="connsiteX2" fmla="*/ 1598061 w 7912799"/>
              <a:gd name="connsiteY2" fmla="*/ 4640478 h 7027481"/>
              <a:gd name="connsiteX3" fmla="*/ 2332101 w 7912799"/>
              <a:gd name="connsiteY3" fmla="*/ 3135459 h 7027481"/>
              <a:gd name="connsiteX4" fmla="*/ 4656603 w 7912799"/>
              <a:gd name="connsiteY4" fmla="*/ 2566132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7912799"/>
              <a:gd name="connsiteY0" fmla="*/ 7027481 h 7027481"/>
              <a:gd name="connsiteX1" fmla="*/ 653624 w 7912799"/>
              <a:gd name="connsiteY1" fmla="*/ 5414254 h 7027481"/>
              <a:gd name="connsiteX2" fmla="*/ 1598061 w 7912799"/>
              <a:gd name="connsiteY2" fmla="*/ 4640478 h 7027481"/>
              <a:gd name="connsiteX3" fmla="*/ 2319948 w 7912799"/>
              <a:gd name="connsiteY3" fmla="*/ 3041006 h 7027481"/>
              <a:gd name="connsiteX4" fmla="*/ 4656603 w 7912799"/>
              <a:gd name="connsiteY4" fmla="*/ 2566132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7912799"/>
              <a:gd name="connsiteY0" fmla="*/ 7027481 h 7027481"/>
              <a:gd name="connsiteX1" fmla="*/ 653624 w 7912799"/>
              <a:gd name="connsiteY1" fmla="*/ 5414254 h 7027481"/>
              <a:gd name="connsiteX2" fmla="*/ 1598061 w 7912799"/>
              <a:gd name="connsiteY2" fmla="*/ 4640478 h 7027481"/>
              <a:gd name="connsiteX3" fmla="*/ 2319948 w 7912799"/>
              <a:gd name="connsiteY3" fmla="*/ 3041006 h 7027481"/>
              <a:gd name="connsiteX4" fmla="*/ 4693062 w 7912799"/>
              <a:gd name="connsiteY4" fmla="*/ 2404213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7912799"/>
              <a:gd name="connsiteY0" fmla="*/ 7027481 h 7027481"/>
              <a:gd name="connsiteX1" fmla="*/ 653624 w 7912799"/>
              <a:gd name="connsiteY1" fmla="*/ 5414254 h 7027481"/>
              <a:gd name="connsiteX2" fmla="*/ 1598061 w 7912799"/>
              <a:gd name="connsiteY2" fmla="*/ 4640478 h 7027481"/>
              <a:gd name="connsiteX3" fmla="*/ 2490087 w 7912799"/>
              <a:gd name="connsiteY3" fmla="*/ 2811620 h 7027481"/>
              <a:gd name="connsiteX4" fmla="*/ 4693062 w 7912799"/>
              <a:gd name="connsiteY4" fmla="*/ 2404213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7912799"/>
              <a:gd name="connsiteY0" fmla="*/ 7027481 h 7027481"/>
              <a:gd name="connsiteX1" fmla="*/ 653624 w 7912799"/>
              <a:gd name="connsiteY1" fmla="*/ 5414254 h 7027481"/>
              <a:gd name="connsiteX2" fmla="*/ 1598061 w 7912799"/>
              <a:gd name="connsiteY2" fmla="*/ 4640478 h 7027481"/>
              <a:gd name="connsiteX3" fmla="*/ 2490087 w 7912799"/>
              <a:gd name="connsiteY3" fmla="*/ 2811620 h 7027481"/>
              <a:gd name="connsiteX4" fmla="*/ 4632299 w 7912799"/>
              <a:gd name="connsiteY4" fmla="*/ 2134348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7912799"/>
              <a:gd name="connsiteY0" fmla="*/ 7027481 h 7027481"/>
              <a:gd name="connsiteX1" fmla="*/ 398416 w 7912799"/>
              <a:gd name="connsiteY1" fmla="*/ 5279322 h 7027481"/>
              <a:gd name="connsiteX2" fmla="*/ 1598061 w 7912799"/>
              <a:gd name="connsiteY2" fmla="*/ 4640478 h 7027481"/>
              <a:gd name="connsiteX3" fmla="*/ 2490087 w 7912799"/>
              <a:gd name="connsiteY3" fmla="*/ 2811620 h 7027481"/>
              <a:gd name="connsiteX4" fmla="*/ 4632299 w 7912799"/>
              <a:gd name="connsiteY4" fmla="*/ 2134348 h 7027481"/>
              <a:gd name="connsiteX5" fmla="*/ 6051640 w 7912799"/>
              <a:gd name="connsiteY5" fmla="*/ 22417 h 7027481"/>
              <a:gd name="connsiteX6" fmla="*/ 7909272 w 7912799"/>
              <a:gd name="connsiteY6" fmla="*/ 0 h 7027481"/>
              <a:gd name="connsiteX7" fmla="*/ 7911812 w 7912799"/>
              <a:gd name="connsiteY7" fmla="*/ 3447414 h 7027481"/>
              <a:gd name="connsiteX8" fmla="*/ 7911812 w 7912799"/>
              <a:gd name="connsiteY8" fmla="*/ 6860538 h 7027481"/>
              <a:gd name="connsiteX9" fmla="*/ 0 w 7912799"/>
              <a:gd name="connsiteY9" fmla="*/ 7027481 h 7027481"/>
              <a:gd name="connsiteX0" fmla="*/ 0 w 8192313"/>
              <a:gd name="connsiteY0" fmla="*/ 6838575 h 6860538"/>
              <a:gd name="connsiteX1" fmla="*/ 677930 w 8192313"/>
              <a:gd name="connsiteY1" fmla="*/ 5279322 h 6860538"/>
              <a:gd name="connsiteX2" fmla="*/ 1877575 w 8192313"/>
              <a:gd name="connsiteY2" fmla="*/ 4640478 h 6860538"/>
              <a:gd name="connsiteX3" fmla="*/ 2769601 w 8192313"/>
              <a:gd name="connsiteY3" fmla="*/ 2811620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  <a:gd name="connsiteX0" fmla="*/ 0 w 8192313"/>
              <a:gd name="connsiteY0" fmla="*/ 6838575 h 6860538"/>
              <a:gd name="connsiteX1" fmla="*/ 532096 w 8192313"/>
              <a:gd name="connsiteY1" fmla="*/ 5022951 h 6860538"/>
              <a:gd name="connsiteX2" fmla="*/ 1877575 w 8192313"/>
              <a:gd name="connsiteY2" fmla="*/ 4640478 h 6860538"/>
              <a:gd name="connsiteX3" fmla="*/ 2769601 w 8192313"/>
              <a:gd name="connsiteY3" fmla="*/ 2811620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  <a:gd name="connsiteX0" fmla="*/ 0 w 8192313"/>
              <a:gd name="connsiteY0" fmla="*/ 6838575 h 6860538"/>
              <a:gd name="connsiteX1" fmla="*/ 532096 w 8192313"/>
              <a:gd name="connsiteY1" fmla="*/ 5022951 h 6860538"/>
              <a:gd name="connsiteX2" fmla="*/ 1877575 w 8192313"/>
              <a:gd name="connsiteY2" fmla="*/ 4640478 h 6860538"/>
              <a:gd name="connsiteX3" fmla="*/ 2733143 w 8192313"/>
              <a:gd name="connsiteY3" fmla="*/ 2757647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  <a:gd name="connsiteX0" fmla="*/ 0 w 8192313"/>
              <a:gd name="connsiteY0" fmla="*/ 6838575 h 6860538"/>
              <a:gd name="connsiteX1" fmla="*/ 532096 w 8192313"/>
              <a:gd name="connsiteY1" fmla="*/ 5022951 h 6860538"/>
              <a:gd name="connsiteX2" fmla="*/ 2035561 w 8192313"/>
              <a:gd name="connsiteY2" fmla="*/ 4707945 h 6860538"/>
              <a:gd name="connsiteX3" fmla="*/ 2733143 w 8192313"/>
              <a:gd name="connsiteY3" fmla="*/ 2757647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  <a:gd name="connsiteX0" fmla="*/ 0 w 8192313"/>
              <a:gd name="connsiteY0" fmla="*/ 6838575 h 6860538"/>
              <a:gd name="connsiteX1" fmla="*/ 532096 w 8192313"/>
              <a:gd name="connsiteY1" fmla="*/ 5022951 h 6860538"/>
              <a:gd name="connsiteX2" fmla="*/ 2205700 w 8192313"/>
              <a:gd name="connsiteY2" fmla="*/ 4505546 h 6860538"/>
              <a:gd name="connsiteX3" fmla="*/ 2733143 w 8192313"/>
              <a:gd name="connsiteY3" fmla="*/ 2757647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  <a:gd name="connsiteX0" fmla="*/ 0 w 8192313"/>
              <a:gd name="connsiteY0" fmla="*/ 6838575 h 6860538"/>
              <a:gd name="connsiteX1" fmla="*/ 532096 w 8192313"/>
              <a:gd name="connsiteY1" fmla="*/ 5022951 h 6860538"/>
              <a:gd name="connsiteX2" fmla="*/ 2205700 w 8192313"/>
              <a:gd name="connsiteY2" fmla="*/ 4505546 h 6860538"/>
              <a:gd name="connsiteX3" fmla="*/ 2927588 w 8192313"/>
              <a:gd name="connsiteY3" fmla="*/ 2636208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  <a:gd name="connsiteX0" fmla="*/ 0 w 8192313"/>
              <a:gd name="connsiteY0" fmla="*/ 6838575 h 6860538"/>
              <a:gd name="connsiteX1" fmla="*/ 532096 w 8192313"/>
              <a:gd name="connsiteY1" fmla="*/ 5022951 h 6860538"/>
              <a:gd name="connsiteX2" fmla="*/ 2205700 w 8192313"/>
              <a:gd name="connsiteY2" fmla="*/ 4505546 h 6860538"/>
              <a:gd name="connsiteX3" fmla="*/ 2745297 w 8192313"/>
              <a:gd name="connsiteY3" fmla="*/ 2622715 h 6860538"/>
              <a:gd name="connsiteX4" fmla="*/ 4911813 w 8192313"/>
              <a:gd name="connsiteY4" fmla="*/ 2134348 h 6860538"/>
              <a:gd name="connsiteX5" fmla="*/ 6331154 w 8192313"/>
              <a:gd name="connsiteY5" fmla="*/ 22417 h 6860538"/>
              <a:gd name="connsiteX6" fmla="*/ 8188786 w 8192313"/>
              <a:gd name="connsiteY6" fmla="*/ 0 h 6860538"/>
              <a:gd name="connsiteX7" fmla="*/ 8191326 w 8192313"/>
              <a:gd name="connsiteY7" fmla="*/ 3447414 h 6860538"/>
              <a:gd name="connsiteX8" fmla="*/ 8191326 w 8192313"/>
              <a:gd name="connsiteY8" fmla="*/ 6860538 h 6860538"/>
              <a:gd name="connsiteX9" fmla="*/ 0 w 8192313"/>
              <a:gd name="connsiteY9" fmla="*/ 6838575 h 686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2313" h="6860538">
                <a:moveTo>
                  <a:pt x="0" y="6838575"/>
                </a:moveTo>
                <a:lnTo>
                  <a:pt x="532096" y="5022951"/>
                </a:lnTo>
                <a:lnTo>
                  <a:pt x="2205700" y="4505546"/>
                </a:lnTo>
                <a:lnTo>
                  <a:pt x="2745297" y="2622715"/>
                </a:lnTo>
                <a:lnTo>
                  <a:pt x="4911813" y="2134348"/>
                </a:lnTo>
                <a:lnTo>
                  <a:pt x="6331154" y="22417"/>
                </a:lnTo>
                <a:lnTo>
                  <a:pt x="8188786" y="0"/>
                </a:lnTo>
                <a:cubicBezTo>
                  <a:pt x="8184553" y="1169458"/>
                  <a:pt x="8195559" y="2277956"/>
                  <a:pt x="8191326" y="3447414"/>
                </a:cubicBezTo>
                <a:lnTo>
                  <a:pt x="8191326" y="6860538"/>
                </a:lnTo>
                <a:lnTo>
                  <a:pt x="0" y="6838575"/>
                </a:lnTo>
                <a:close/>
              </a:path>
            </a:pathLst>
          </a:custGeom>
          <a:solidFill>
            <a:srgbClr val="4B91D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56532" y="289083"/>
            <a:ext cx="2340492" cy="833713"/>
          </a:xfrm>
          <a:prstGeom prst="rect">
            <a:avLst/>
          </a:pr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218" y="198109"/>
            <a:ext cx="4614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Culture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Iceberg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300218" y="1261163"/>
            <a:ext cx="46146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https://images-na.ssl-images-amazon.com/images/I/51qKeoetK7L.jpg">
            <a:extLst>
              <a:ext uri="{FF2B5EF4-FFF2-40B4-BE49-F238E27FC236}">
                <a16:creationId xmlns:a16="http://schemas.microsoft.com/office/drawing/2014/main" id="{1797A174-0A36-4C21-BB3E-88EDE32F40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6" y="1559188"/>
            <a:ext cx="3588728" cy="433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F624A21-B5A1-408C-B9E3-6E11F864C0A4}"/>
              </a:ext>
            </a:extLst>
          </p:cNvPr>
          <p:cNvSpPr/>
          <p:nvPr/>
        </p:nvSpPr>
        <p:spPr>
          <a:xfrm>
            <a:off x="5997524" y="29281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 If culture is an iceberg, there are some aspects which are visible and can be seen ,and a larger aspect which is hidden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beneath the surface.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58D379-6550-4DDD-BBB9-BBD271B2436C}"/>
              </a:ext>
            </a:extLst>
          </p:cNvPr>
          <p:cNvSpPr/>
          <p:nvPr/>
        </p:nvSpPr>
        <p:spPr>
          <a:xfrm>
            <a:off x="5997524" y="4528324"/>
            <a:ext cx="6064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--Beyond Culture(1976),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Edward T. Hall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2803C1-1373-41B9-81CA-7C6AC1026036}"/>
              </a:ext>
            </a:extLst>
          </p:cNvPr>
          <p:cNvSpPr/>
          <p:nvPr/>
        </p:nvSpPr>
        <p:spPr>
          <a:xfrm>
            <a:off x="6096000" y="2928110"/>
            <a:ext cx="6292948" cy="2375410"/>
          </a:xfrm>
          <a:prstGeom prst="rect">
            <a:avLst/>
          </a:pr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see the top 10%, but 90% of its mass is below the surface.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15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126">
        <p159:morph option="byObject"/>
      </p:transition>
    </mc:Choice>
    <mc:Fallback xmlns="">
      <p:transition spd="slow" advTm="431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动物&#10;&#10;已生成高可信度的说明">
            <a:extLst>
              <a:ext uri="{FF2B5EF4-FFF2-40B4-BE49-F238E27FC236}">
                <a16:creationId xmlns:a16="http://schemas.microsoft.com/office/drawing/2014/main" id="{6CF9A8C5-EEE2-4084-B683-900CEE3B2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50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298">
        <p159:morph option="byObject"/>
      </p:transition>
    </mc:Choice>
    <mc:Fallback xmlns="">
      <p:transition spd="slow" advTm="602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1E5975-70B3-45C4-A191-D8374B00BE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" b="35262"/>
          <a:stretch/>
        </p:blipFill>
        <p:spPr>
          <a:xfrm>
            <a:off x="0" y="1674"/>
            <a:ext cx="12019935" cy="4437592"/>
          </a:xfrm>
          <a:prstGeom prst="rect">
            <a:avLst/>
          </a:prstGeom>
        </p:spPr>
      </p:pic>
      <p:pic>
        <p:nvPicPr>
          <p:cNvPr id="8" name="图片 7" descr="图片包含 屏幕截图&#10;&#10;已生成高可信度的说明">
            <a:extLst>
              <a:ext uri="{FF2B5EF4-FFF2-40B4-BE49-F238E27FC236}">
                <a16:creationId xmlns:a16="http://schemas.microsoft.com/office/drawing/2014/main" id="{B3203829-AC0D-476F-B4EC-11E377C603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5"/>
          <a:stretch/>
        </p:blipFill>
        <p:spPr>
          <a:xfrm>
            <a:off x="2093274" y="4439266"/>
            <a:ext cx="7936992" cy="1562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36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76542">
        <p14:pan dir="u"/>
      </p:transition>
    </mc:Choice>
    <mc:Fallback xmlns="">
      <p:transition spd="slow" advTm="765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878276" cy="769441"/>
          </a:xfrm>
          <a:prstGeom prst="rect">
            <a:avLst/>
          </a:prstGeom>
          <a:noFill/>
          <a:ln>
            <a:solidFill>
              <a:srgbClr val="4B91D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Influence on culture</a:t>
            </a:r>
            <a:endParaRPr lang="zh-CN" altLang="en-US" sz="4400" b="1" dirty="0">
              <a:solidFill>
                <a:srgbClr val="4B91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383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The visible and invisible parts of culture are different, so they have different functions. </a:t>
            </a: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4B9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8148">
        <p159:morph option="byObject"/>
      </p:transition>
    </mc:Choice>
    <mc:Fallback xmlns="">
      <p:transition spd="slow" advTm="2814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冰, 天空, 自然, 户外&#10;&#10;已生成极高可信度的说明">
            <a:extLst>
              <a:ext uri="{FF2B5EF4-FFF2-40B4-BE49-F238E27FC236}">
                <a16:creationId xmlns:a16="http://schemas.microsoft.com/office/drawing/2014/main" id="{1BE67EE1-2ACD-44AB-A3E3-8F0136E4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9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F0B824-76ED-4E03-9DA3-7073198C0D49}"/>
              </a:ext>
            </a:extLst>
          </p:cNvPr>
          <p:cNvSpPr/>
          <p:nvPr/>
        </p:nvSpPr>
        <p:spPr>
          <a:xfrm>
            <a:off x="9576190" y="289083"/>
            <a:ext cx="2340492" cy="833713"/>
          </a:xfrm>
          <a:prstGeom prst="rect">
            <a:avLst/>
          </a:prstGeom>
          <a:solidFill>
            <a:srgbClr val="3785A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F38705-3481-447B-B17C-130D59B873BF}"/>
              </a:ext>
            </a:extLst>
          </p:cNvPr>
          <p:cNvSpPr txBox="1"/>
          <p:nvPr/>
        </p:nvSpPr>
        <p:spPr>
          <a:xfrm>
            <a:off x="7319876" y="198109"/>
            <a:ext cx="4614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477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Culture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Iceberg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D541A-817F-4760-A9A4-437DF6DA9F4F}"/>
              </a:ext>
            </a:extLst>
          </p:cNvPr>
          <p:cNvCxnSpPr>
            <a:cxnSpLocks/>
          </p:cNvCxnSpPr>
          <p:nvPr/>
        </p:nvCxnSpPr>
        <p:spPr>
          <a:xfrm>
            <a:off x="7319876" y="1261163"/>
            <a:ext cx="46146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CEDA00DC-9F77-4B08-ADC7-2D43FA875226}"/>
              </a:ext>
            </a:extLst>
          </p:cNvPr>
          <p:cNvSpPr/>
          <p:nvPr/>
        </p:nvSpPr>
        <p:spPr>
          <a:xfrm>
            <a:off x="0" y="-1574800"/>
            <a:ext cx="9144000" cy="8432800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253D6701-F257-42CF-9ECE-95669546FC7C}"/>
              </a:ext>
            </a:extLst>
          </p:cNvPr>
          <p:cNvSpPr/>
          <p:nvPr/>
        </p:nvSpPr>
        <p:spPr>
          <a:xfrm flipH="1">
            <a:off x="6705600" y="3416300"/>
            <a:ext cx="5486400" cy="3441700"/>
          </a:xfrm>
          <a:prstGeom prst="rtTriangle">
            <a:avLst/>
          </a:prstGeom>
          <a:solidFill>
            <a:srgbClr val="4B91D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6D3502-2ED4-4C87-8BB1-8204FE4047E3}"/>
              </a:ext>
            </a:extLst>
          </p:cNvPr>
          <p:cNvSpPr/>
          <p:nvPr/>
        </p:nvSpPr>
        <p:spPr>
          <a:xfrm>
            <a:off x="102517" y="4317238"/>
            <a:ext cx="6734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visible aspects of culture are important parts of how cultures interact and maintain their sense of unity .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 Christopher Muscato (Northern Colorado University, College of Humanities &amp; Social Sciences)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35">
        <p159:morph option="byObject"/>
      </p:transition>
    </mc:Choice>
    <mc:Fallback xmlns="">
      <p:transition spd="slow" advTm="543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72" y="766010"/>
            <a:ext cx="5479982" cy="5479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50" y="707910"/>
            <a:ext cx="3747436" cy="55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&#10;&#10;已生成极高可信度的说明">
            <a:extLst>
              <a:ext uri="{FF2B5EF4-FFF2-40B4-BE49-F238E27FC236}">
                <a16:creationId xmlns:a16="http://schemas.microsoft.com/office/drawing/2014/main" id="{BDCD2D20-DCC1-41CA-A747-91C7CF910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8" b="16946"/>
          <a:stretch/>
        </p:blipFill>
        <p:spPr>
          <a:xfrm>
            <a:off x="-2068" y="-1257"/>
            <a:ext cx="12194067" cy="68579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9250"/>
            <a:ext cx="12192000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96"/>
          <p:cNvSpPr/>
          <p:nvPr/>
        </p:nvSpPr>
        <p:spPr>
          <a:xfrm>
            <a:off x="6169961" y="1397582"/>
            <a:ext cx="5068095" cy="1569660"/>
          </a:xfrm>
          <a:prstGeom prst="rect">
            <a:avLst/>
          </a:prstGeom>
          <a:solidFill>
            <a:srgbClr val="4B91D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Once you begin to change these values, people begin to feel like their cultural identity is being threatened.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-1064736" y="4301952"/>
            <a:ext cx="324960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6" name="文本框 25"/>
          <p:cNvSpPr txBox="1"/>
          <p:nvPr/>
        </p:nvSpPr>
        <p:spPr>
          <a:xfrm rot="10800000">
            <a:off x="9921200" y="3795623"/>
            <a:ext cx="324960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ACB8D80-545C-4460-8035-FD7EEAF2D352}"/>
              </a:ext>
            </a:extLst>
          </p:cNvPr>
          <p:cNvGrpSpPr/>
          <p:nvPr/>
        </p:nvGrpSpPr>
        <p:grpSpPr>
          <a:xfrm>
            <a:off x="1036831" y="1880932"/>
            <a:ext cx="4490372" cy="2902515"/>
            <a:chOff x="860079" y="2435382"/>
            <a:chExt cx="4291343" cy="2902515"/>
          </a:xfrm>
          <a:solidFill>
            <a:srgbClr val="4B91D1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70F8D25-3103-4653-9573-309A393B2AD7}"/>
                </a:ext>
              </a:extLst>
            </p:cNvPr>
            <p:cNvSpPr/>
            <p:nvPr/>
          </p:nvSpPr>
          <p:spPr>
            <a:xfrm>
              <a:off x="860079" y="2435382"/>
              <a:ext cx="4291343" cy="2589291"/>
            </a:xfrm>
            <a:prstGeom prst="rect">
              <a:avLst/>
            </a:prstGeom>
            <a:noFill/>
            <a:ln>
              <a:solidFill>
                <a:srgbClr val="4B9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2B92B3CC-86B3-4BBC-9A14-67068E290B2C}"/>
                </a:ext>
              </a:extLst>
            </p:cNvPr>
            <p:cNvSpPr/>
            <p:nvPr/>
          </p:nvSpPr>
          <p:spPr>
            <a:xfrm rot="18900000">
              <a:off x="2679826" y="4686048"/>
              <a:ext cx="651849" cy="651849"/>
            </a:xfrm>
            <a:prstGeom prst="rtTriangle">
              <a:avLst/>
            </a:prstGeom>
            <a:noFill/>
            <a:ln>
              <a:solidFill>
                <a:srgbClr val="4B9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E5493D0-5AE3-41FE-95C6-24FB8A9C2B84}"/>
              </a:ext>
            </a:extLst>
          </p:cNvPr>
          <p:cNvSpPr txBox="1"/>
          <p:nvPr/>
        </p:nvSpPr>
        <p:spPr>
          <a:xfrm>
            <a:off x="1152222" y="2109287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visible aspects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58A1AA9-5B8D-4BF1-9379-663217CEAF7C}"/>
              </a:ext>
            </a:extLst>
          </p:cNvPr>
          <p:cNvCxnSpPr>
            <a:cxnSpLocks/>
          </p:cNvCxnSpPr>
          <p:nvPr/>
        </p:nvCxnSpPr>
        <p:spPr>
          <a:xfrm>
            <a:off x="1152222" y="2745320"/>
            <a:ext cx="41472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6">
            <a:extLst>
              <a:ext uri="{FF2B5EF4-FFF2-40B4-BE49-F238E27FC236}">
                <a16:creationId xmlns:a16="http://schemas.microsoft.com/office/drawing/2014/main" id="{0B8E332C-C5E3-4109-83B6-7D6516256A1F}"/>
              </a:ext>
            </a:extLst>
          </p:cNvPr>
          <p:cNvSpPr/>
          <p:nvPr/>
        </p:nvSpPr>
        <p:spPr>
          <a:xfrm>
            <a:off x="1286455" y="2836018"/>
            <a:ext cx="3820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core of the iceberg. This is where the vast majority of the things that define a culture can be found.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8278AB0-6922-4D47-AE58-0A9AFF0BC815}"/>
              </a:ext>
            </a:extLst>
          </p:cNvPr>
          <p:cNvGrpSpPr/>
          <p:nvPr/>
        </p:nvGrpSpPr>
        <p:grpSpPr>
          <a:xfrm rot="16200000" flipV="1">
            <a:off x="7427423" y="2264366"/>
            <a:ext cx="2299799" cy="6010162"/>
            <a:chOff x="860079" y="2435382"/>
            <a:chExt cx="4291343" cy="2719398"/>
          </a:xfrm>
          <a:solidFill>
            <a:srgbClr val="4B91D1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10490-7988-4E33-9B16-526BEEB2FB62}"/>
                </a:ext>
              </a:extLst>
            </p:cNvPr>
            <p:cNvSpPr/>
            <p:nvPr/>
          </p:nvSpPr>
          <p:spPr>
            <a:xfrm>
              <a:off x="860079" y="2435382"/>
              <a:ext cx="4291343" cy="2589291"/>
            </a:xfrm>
            <a:prstGeom prst="rect">
              <a:avLst/>
            </a:prstGeom>
            <a:noFill/>
            <a:ln>
              <a:solidFill>
                <a:srgbClr val="4B9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22CC3467-388B-4E31-B4BA-9557374A648F}"/>
                </a:ext>
              </a:extLst>
            </p:cNvPr>
            <p:cNvSpPr/>
            <p:nvPr/>
          </p:nvSpPr>
          <p:spPr>
            <a:xfrm rot="19361302">
              <a:off x="1249886" y="4838994"/>
              <a:ext cx="2008412" cy="315786"/>
            </a:xfrm>
            <a:prstGeom prst="rtTriangle">
              <a:avLst/>
            </a:prstGeom>
            <a:noFill/>
            <a:ln>
              <a:solidFill>
                <a:srgbClr val="4B9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B903F43-A3CD-452C-87FA-00A6AA8EB58D}"/>
              </a:ext>
            </a:extLst>
          </p:cNvPr>
          <p:cNvCxnSpPr/>
          <p:nvPr/>
        </p:nvCxnSpPr>
        <p:spPr>
          <a:xfrm flipH="1">
            <a:off x="10156301" y="4318542"/>
            <a:ext cx="1044" cy="19165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CF88823-FA98-485F-BF87-C89DD7CF8F3D}"/>
              </a:ext>
            </a:extLst>
          </p:cNvPr>
          <p:cNvSpPr txBox="1"/>
          <p:nvPr/>
        </p:nvSpPr>
        <p:spPr>
          <a:xfrm rot="5400000">
            <a:off x="9418716" y="4883591"/>
            <a:ext cx="229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core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96">
            <a:extLst>
              <a:ext uri="{FF2B5EF4-FFF2-40B4-BE49-F238E27FC236}">
                <a16:creationId xmlns:a16="http://schemas.microsoft.com/office/drawing/2014/main" id="{E627BD2E-1DE2-4B77-8EA8-9FA6253578BD}"/>
              </a:ext>
            </a:extLst>
          </p:cNvPr>
          <p:cNvSpPr/>
          <p:nvPr/>
        </p:nvSpPr>
        <p:spPr>
          <a:xfrm rot="16200000">
            <a:off x="7295484" y="3011577"/>
            <a:ext cx="1723549" cy="444286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At the core of a culture we find what is often the subconscious parts of culture which people adhere to and believe in without conscious thought.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163E6B-9735-4810-8C36-AF0263E35A33}"/>
              </a:ext>
            </a:extLst>
          </p:cNvPr>
          <p:cNvSpPr txBox="1"/>
          <p:nvPr/>
        </p:nvSpPr>
        <p:spPr>
          <a:xfrm>
            <a:off x="616781" y="5109470"/>
            <a:ext cx="4553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4B9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Culture Iceberg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8A51B9C-F03B-485B-B68E-B4B15439114E}"/>
              </a:ext>
            </a:extLst>
          </p:cNvPr>
          <p:cNvCxnSpPr>
            <a:cxnSpLocks/>
          </p:cNvCxnSpPr>
          <p:nvPr/>
        </p:nvCxnSpPr>
        <p:spPr>
          <a:xfrm>
            <a:off x="822020" y="5878911"/>
            <a:ext cx="42853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799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bae1aa2add8e98aedd4ce35801788685&quot;,&quot;LanguageCode&quot;:&quot;en-US&quot;,&quot;SlideGuids&quot;:[&quot;998834ad-a398-499e-b2dc-f1120f8ce44d&quot;,&quot;eec24066-7526-46d9-9190-b9edd9e7ff9b&quot;,&quot;508ab5a6-5a21-4d39-af2c-cccaf373ce2e&quot;,&quot;4ac7bace-1f1d-4f09-986e-974872e7d7d5&quot;,&quot;d36325b4-d3ca-4ce6-bdbb-bbe1a761ae7f&quot;,&quot;3278eec5-e89a-4d33-bdb9-89ae9316a495&quot;,&quot;69df42cf-fa5f-408a-9063-8c3bf408a1d1&quot;,&quot;39443df6-933d-4c53-ab1a-3588d0a833c3&quot;,&quot;e6812ad0-d66f-4eac-a495-7c7d90219490&quot;,&quot;09a5832e-c793-4526-9a06-db0b4857db34&quot;,&quot;f0114d07-f3a1-4c77-9a46-0b19e06bec16&quot;,&quot;fabc6dbb-a612-4c9a-bb41-2eae8b0f4aef&quot;,&quot;689dd0ad-ec16-4f73-9d5d-24c7a6c37e47&quot;,&quot;6e49e042-3c0b-4db4-ac6e-8a2da719cfc8&quot;,&quot;1dfe86c2-4c6d-40b4-b421-3a9ec4fd3dfc&quot;,&quot;115e5fba-6636-4b0c-a478-ce301ce19ba0&quot;,&quot;5200bc19-79ba-4026-b53c-872d061dec99&quot;,&quot;a90d9354-2f80-474a-a1b7-2fa18214e507&quot;,&quot;dd077ddc-5236-4632-a2d8-2cc332e92201&quot;,&quot;939a65de-d8a8-451d-a66b-fd8818813664&quot;,&quot;0774531a-5ced-4e23-892f-e2bc72ed50be&quot;,&quot;01a09fb1-ff93-466a-bc7f-315c960bc7da&quot;],&quot;TimeStamp&quot;:&quot;2018-03-11T21:10:21.338259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74531a-5ced-4e23-892f-e2bc72ed50be&quot;,&quot;TimeStamp&quot;:&quot;2018-03-11T21:10:21.338259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98834ad-a398-499e-b2dc-f1120f8ce44d&quot;,&quot;TimeStamp&quot;:&quot;2018-03-11T21:10:21.3312725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ec24066-7526-46d9-9190-b9edd9e7ff9b&quot;,&quot;TimeStamp&quot;:&quot;2018-03-11T21:10:21.3362575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08ab5a6-5a21-4d39-af2c-cccaf373ce2e&quot;,&quot;TimeStamp&quot;:&quot;2018-03-11T21:10:21.3362575+08:00&quot;}"/>
  <p:tag name="TIMING" val="|1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ac7bace-1f1d-4f09-986e-974872e7d7d5&quot;,&quot;TimeStamp&quot;:&quot;2018-03-11T21:10:21.3362575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36325b4-d3ca-4ce6-bdbb-bbe1a761ae7f&quot;,&quot;TimeStamp&quot;:&quot;2018-03-11T21:10:21.3372592+08:00&quot;}"/>
  <p:tag name="TIMING" val="|3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278eec5-e89a-4d33-bdb9-89ae9316a495&quot;,&quot;TimeStamp&quot;:&quot;2018-03-11T21:10:21.3372592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9df42cf-fa5f-408a-9063-8c3bf408a1d1&quot;,&quot;TimeStamp&quot;:&quot;2018-03-11T21:10:21.3372592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6812ad0-d66f-4eac-a495-7c7d90219490&quot;,&quot;TimeStamp&quot;:&quot;2018-03-11T21:10:21.3372592+08:00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295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Roboto Cn</vt:lpstr>
      <vt:lpstr>等线</vt:lpstr>
      <vt:lpstr>等线 Light</vt:lpstr>
      <vt:lpstr>微软雅黑</vt:lpstr>
      <vt:lpstr>Arial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刘康</cp:lastModifiedBy>
  <cp:revision>148</cp:revision>
  <dcterms:created xsi:type="dcterms:W3CDTF">2016-03-06T12:02:16Z</dcterms:created>
  <dcterms:modified xsi:type="dcterms:W3CDTF">2018-03-11T15:38:49Z</dcterms:modified>
</cp:coreProperties>
</file>