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0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31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notesSlides/notesSlide32.xml" ContentType="application/vnd.openxmlformats-officedocument.presentationml.notesSlide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notesSlides/notesSlide35.xml" ContentType="application/vnd.openxmlformats-officedocument.presentationml.notesSlide+xml"/>
  <Override PartName="/ppt/ink/ink173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256" r:id="rId2"/>
    <p:sldId id="291" r:id="rId3"/>
    <p:sldId id="410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34" r:id="rId21"/>
    <p:sldId id="428" r:id="rId22"/>
    <p:sldId id="429" r:id="rId23"/>
    <p:sldId id="366" r:id="rId24"/>
    <p:sldId id="367" r:id="rId25"/>
    <p:sldId id="299" r:id="rId26"/>
    <p:sldId id="349" r:id="rId27"/>
    <p:sldId id="350" r:id="rId28"/>
    <p:sldId id="368" r:id="rId29"/>
    <p:sldId id="369" r:id="rId30"/>
    <p:sldId id="370" r:id="rId31"/>
    <p:sldId id="371" r:id="rId32"/>
    <p:sldId id="316" r:id="rId33"/>
    <p:sldId id="317" r:id="rId34"/>
    <p:sldId id="351" r:id="rId35"/>
    <p:sldId id="435" r:id="rId36"/>
    <p:sldId id="436" r:id="rId37"/>
    <p:sldId id="354" r:id="rId38"/>
    <p:sldId id="437" r:id="rId39"/>
    <p:sldId id="438" r:id="rId40"/>
    <p:sldId id="325" r:id="rId41"/>
    <p:sldId id="329" r:id="rId42"/>
    <p:sldId id="330" r:id="rId43"/>
    <p:sldId id="430" r:id="rId44"/>
    <p:sldId id="431" r:id="rId45"/>
    <p:sldId id="443" r:id="rId46"/>
    <p:sldId id="444" r:id="rId47"/>
    <p:sldId id="445" r:id="rId48"/>
    <p:sldId id="336" r:id="rId49"/>
    <p:sldId id="358" r:id="rId50"/>
    <p:sldId id="359" r:id="rId51"/>
    <p:sldId id="360" r:id="rId52"/>
    <p:sldId id="361" r:id="rId53"/>
    <p:sldId id="446" r:id="rId54"/>
    <p:sldId id="441" r:id="rId55"/>
    <p:sldId id="365" r:id="rId56"/>
    <p:sldId id="347" r:id="rId57"/>
    <p:sldId id="348" r:id="rId58"/>
    <p:sldId id="442" r:id="rId5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429" autoAdjust="0"/>
  </p:normalViewPr>
  <p:slideViewPr>
    <p:cSldViewPr snapToObjects="1">
      <p:cViewPr varScale="1">
        <p:scale>
          <a:sx n="82" d="100"/>
          <a:sy n="82" d="100"/>
        </p:scale>
        <p:origin x="1077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38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5.xml"/><Relationship Id="rId3" Type="http://schemas.openxmlformats.org/officeDocument/2006/relationships/slide" Target="slides/slide24.xml"/><Relationship Id="rId7" Type="http://schemas.openxmlformats.org/officeDocument/2006/relationships/slide" Target="slides/slide31.xml"/><Relationship Id="rId2" Type="http://schemas.openxmlformats.org/officeDocument/2006/relationships/slide" Target="slides/slide17.xml"/><Relationship Id="rId1" Type="http://schemas.openxmlformats.org/officeDocument/2006/relationships/slide" Target="slides/slide16.xml"/><Relationship Id="rId6" Type="http://schemas.openxmlformats.org/officeDocument/2006/relationships/slide" Target="slides/slide30.xml"/><Relationship Id="rId5" Type="http://schemas.openxmlformats.org/officeDocument/2006/relationships/slide" Target="slides/slide29.xml"/><Relationship Id="rId4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fld id="{CBA1D1C1-4975-4553-AD9F-E8123B131F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551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03:1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5263 0 0,'0'0'242'0'0,"0"0"14"0"0,0 0-86 0 0,0 0-39 0 0,0 0-10 0 0,2-1-21 0 0,11-12 186 0 0,-1-1 0 0 0,1 0 0 0 0,-2 0 0 0 0,0-1 0 0 0,-1 0 0 0 0,7-15-286 0 0,4-2 2488 0 0,-20 30-2032 0 0,0 0-22 0 0,2-7-96 0 0,-2 7-39 0 0,-1 2-10 0 0,0 0-13 0 0,1-2-52 0 0,0 1-138 0 0,0 0 0 0 0,0-1-1 0 0,0 1 1 0 0,0 0-1 0 0,0 0 1 0 0,0 0 0 0 0,0 0-1 0 0,0 0 1 0 0,0 1 0 0 0,1-1-1 0 0,-1 0 1 0 0,0 0-1 0 0,1 1 1 0 0,-1-1 0 0 0,1 1-1 0 0,-1-1 1 0 0,0 1 0 0 0,2-1-86 0 0,-1 1 102 0 0,-2 0 2 0 0,0 0-2 0 0,0 0-13 0 0,12 6 72 0 0,-6-3-75 0 0,-5-2-103 0 0,14 17 300 0 0,2-1 125 0 0,-15-16-288 0 0,0 1-20 0 0,0 0 1 0 0,0-1-1 0 0,0 1 0 0 0,-1 0 0 0 0,1 0 0 0 0,0 0 0 0 0,-1 0 0 0 0,0 0 1 0 0,1 2-101 0 0,0-2 80 0 0,5 8 21 0 0,-5-6-58 0 0,3 5-21 0 0,3 2 50 0 0,-6-10-10 0 0,6 8 30 0 0,-3-3-25 0 0,-2-4-75 0 0,16 7 173 0 0,-2 0-87 0 0,-12-8-52 0 0,18 1 0 0 0,-18 0-26 0 0,21-1 0 0 0,3 0 0 0 0,4-3 12 0 0,43-7 192 0 0,-50 9-182 0 0,0 1 0 0 0,0 2 0 0 0,19 4-22 0 0,-3-1-2 0 0,6-1 2 0 0,37-2 0 0 0,-6-1 0 0 0,-56 0 11 0 0,-1-2 0 0 0,0 0-1 0 0,0-1 1 0 0,1-1 0 0 0,-1-1-1 0 0,0-2 1 0 0,4-1-11 0 0,50-21 146 0 0,-43 15 96 0 0,19-5-242 0 0,-45 15 30 0 0,15-1 37 0 0,-5 1-7 0 0,39-3 11 0 0,-24 0 112 0 0,-1 0 0 0 0,1-2 0 0 0,3-3-183 0 0,-30 9 32 0 0,2-1 27 0 0,1-1 0 0 0,0 1 1 0 0,-1-1-1 0 0,0-1 0 0 0,2 0-59 0 0,2-1 76 0 0,2 1 16 0 0,-1 1 0 0 0,-4 0-17 0 0,-4 2-20 0 0,26-6-510 0 0,-24 6-726 0 0,-6 1-5325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0:05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0 6447 0 0,'1'3'298'0'0,"1"6"-227"0"0,0-1 1 0 0,0 1-1 0 0,-1 0 1 0 0,0 0 0 0 0,0-1-1 0 0,-1 9-71 0 0,-5 57 2964 0 0,4-66-2156 0 0,-1 21 1170 0 0,-10 103 3299 0 0,3 67-3183 0 0,8-193-2075 0 0,5 19-38 0 0,-4-22-382 0 0,1 5 677 0 0,0-5-6637 0 0,-1-3 407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2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10135 0 0,'0'0'231'0'0,"0"0"29"0"0,0 0 19 0 0,0 0 37 0 0,0 1 125 0 0,7 19 151 0 0,0 0 1 0 0,-2 0-1 0 0,-1 0 0 0 0,0 1 0 0 0,-2 0 1 0 0,0 8-593 0 0,-1 6 1282 0 0,-1 0 0 0 0,-2 0 0 0 0,-4 16-1282 0 0,-16 112 795 0 0,19-144-473 0 0,1 0 1 0 0,1 0 0 0 0,1 0 0 0 0,0 0 0 0 0,3 9-323 0 0,-3-26 0 0 0,0 0 0 0 0,0 0 0 0 0,1-1 0 0 0,-1 1 0 0 0,1 0 0 0 0,-1 0 0 0 0,1-1 0 0 0,0 1 0 0 0,0 0 0 0 0,0-1 0 0 0,0 1 0 0 0,0-1 0 0 0,0 1 0 0 0,0-1 0 0 0,0 1 0 0 0,0-1 0 0 0,1 0 0 0 0,-1 0 0 0 0,1 0 0 0 0,-1 1 0 0 0,1-1 0 0 0,-1-1 0 0 0,1 1 0 0 0,0 0 0 0 0,-1 0 0 0 0,1-1 0 0 0,0 1 0 0 0,0 0 0 0 0,-1-1 0 0 0,1 0 0 0 0,0 1 0 0 0,0-1 0 0 0,0 0 0 0 0,0 0 0 0 0,-1 0 0 0 0,1 0 0 0 0,1-1 0 0 0,8 0 0 0 0,0-1 0 0 0,0-1 0 0 0,-1 0 0 0 0,0 0 0 0 0,10-5 0 0 0,-11 5 0 0 0,3-3-465 0 0,1 0-1 0 0,-1-1 1 0 0,0 0-1 0 0,-1-1 0 0 0,0-1 1 0 0,0 0 465 0 0,5-4-1023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2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11975 0 0,'0'0'547'0'0,"0"0"-11"0"0,2 0-344 0 0,-1 0-191 0 0,0 0-1 0 0,0 0 1 0 0,-1 0-1 0 0,1 0 1 0 0,0 0-1 0 0,0 0 1 0 0,0 0-1 0 0,0-1 1 0 0,0 1 0 0 0,-1 0-1 0 0,1-1 1 0 0,0 1-1 0 0,0-1 1 0 0,0 1-1 0 0,-1-1 1 0 0,1 1 0 0 0,0-1-1 0 0,-1 1 1 0 0,1-1-1 0 0,0 0 17 0 0,0 0-1 0 0,1 0 1 0 0,-1 0 0 0 0,0 1 0 0 0,1-1 0 0 0,-1 0 0 0 0,1 1 0 0 0,-1-1 0 0 0,2 0-17 0 0,1 1 226 0 0,0-1 0 0 0,0 0 1 0 0,0 0-1 0 0,0 0 0 0 0,0-1 1 0 0,0 1-1 0 0,-1-1 0 0 0,1 0 1 0 0,0 0-1 0 0,-1 0 0 0 0,1 0 1 0 0,1-3-227 0 0,19-12 203 0 0,1 0 1 0 0,0 2 0 0 0,2 1 0 0 0,0 1-1 0 0,0 1 1 0 0,15-3-204 0 0,-35 12 0 0 0,0 1 0 0 0,0 0 0 0 0,1 1 0 0 0,-1 0 0 0 0,1 0 0 0 0,-1 0 0 0 0,2 1 0 0 0,6 3 0 0 0,-12 1 0 0 0,-2-2 0 0 0,1 2 59 0 0,0 0 0 0 0,0 0 0 0 0,0 0-1 0 0,0 0 1 0 0,-1 0 0 0 0,1 1 0 0 0,-1-1 0 0 0,1 5-59 0 0,3 38 808 0 0,-4-32-623 0 0,3 55 1144 0 0,-4 0-1 0 0,-2 6-1328 0 0,-16 140 344 0 0,17-204-246 0 0,-2 30 791 0 0,2-21-650 0 0,-1 0 0 0 0,-1 0-1 0 0,-2 5-238 0 0,3-17 0 0 0,-3-3-269 0 0,4-5-1135 0 0,-1-1 1045 0 0,0 0 1 0 0,1-1-1 0 0,-1 1 0 0 0,0 0 1 0 0,1-1-1 0 0,-1 1 1 0 0,1-1-1 0 0,-1 1 0 0 0,1-1 1 0 0,-1 0 358 0 0,-4-1-1238 0 0,-18-8-5241 0 0</inkml:trace>
  <inkml:trace contextRef="#ctx0" brushRef="#br0" timeOffset="1">271 102 15663 0 0,'0'0'356'0'0,"0"0"50"0"0,0 0 20 0 0,-1 2-42 0 0,-3 2-304 0 0,0 1 0 0 0,1 0 0 0 0,-1 0 0 0 0,1 0 0 0 0,0 0 0 0 0,1 1 0 0 0,-1-1 0 0 0,1 1 0 0 0,0-1 0 0 0,0 2-80 0 0,-4 18 2221 0 0,-2 22-2221 0 0,0-6 922 0 0,-7 29-337 0 0,-4-1 0 0 0,-2-1 1 0 0,-4-1-1 0 0,-5 6-585 0 0,4-15 64 0 0,-15 30-4149 0 0,33-72-3078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2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10135 0 0,'0'0'464'0'0,"0"0"-9"0"0,0 0-223 0 0,0 0 156 0 0,1 1 100 0 0,4 8 85 0 0,0 0 0 0 0,-1 0-1 0 0,0 0 1 0 0,-1 1 0 0 0,0-1 0 0 0,0 1 0 0 0,-1 0-1 0 0,-1 0 1 0 0,1 6-573 0 0,1 16 1001 0 0,-2-1 0 0 0,-2 16-1001 0 0,-37 358 4162 0 0,24-280-2692 0 0,11-86-1265 0 0,3 0 0 0 0,1 0 0 0 0,3 11-205 0 0,-4-44 1 0 0,-1-1-186 0 0,-2-7-272 0 0,-3-7-684 0 0,-4-17-6250 0 0,5 8 309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2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48 15663 0 0,'0'0'356'0'0,"0"0"50"0"0,0 0 20 0 0,1-1-42 0 0,7-2-368 0 0,1-1 0 0 0,-1 2 0 0 0,0-1 0 0 0,1 1-1 0 0,-1 0 1 0 0,1 1 0 0 0,0 0 0 0 0,-1 0 0 0 0,2 1-16 0 0,31-4 76 0 0,98-18 1893 0 0,-132 21-2176 0 0,0 1 0 0 0,0 0-1 0 0,0 0 1 0 0,6 1 207 0 0,-11-1-953 0 0,-2 2-1013 0 0,2 6-3830 0 0</inkml:trace>
  <inkml:trace contextRef="#ctx0" brushRef="#br0" timeOffset="0.996">12 380 15663 0 0,'-11'1'1366'0'0,"13"-4"-888"0"0,22-5-593 0 0,-10 3 542 0 0,109-38 2128 0 0,-58 21-1458 0 0,2-3-1097 0 0,-39 15-409 0 0,-20 8-350 0 0,-1-1 1 0 0,1 1-1 0 0,-1-1 0 0 0,0-1 1 0 0,3-1 758 0 0,-1-2-1534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28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15663 0 0,'0'0'356'0'0,"0"0"50"0"0,0 0 20 0 0,-1 1-42 0 0,-4 19-6 0 0,-2 0-1 0 0,0-1 0 0 0,-2 0 1 0 0,-9 16-378 0 0,10-18 513 0 0,-41 73-858 0 0,36-70-3985 0 0,-12 15 4330 0 0,24-34-1024 0 0,1-1 0 0 0,0 0 138 0 0,1 0 582 0 0,19-10 986 0 0,0 1 0 0 0,1 1 0 0 0,0 1 0 0 0,0 1 0 0 0,9-1-682 0 0,0 0 476 0 0,-4 0-86 0 0,82-19 1414 0 0,-91 23-1383 0 0,0 1 1 0 0,0 0 0 0 0,0 1 0 0 0,0 1 0 0 0,6 1-422 0 0,-23-1 12 0 0,1 0 0 0 0,-1 1 1 0 0,0-1-1 0 0,1 0 0 0 0,-1 0 1 0 0,1 0-1 0 0,-1 0 0 0 0,1 1 1 0 0,-1-1-1 0 0,0 0 0 0 0,1 0 0 0 0,-1 1 1 0 0,0-1-1 0 0,1 0 0 0 0,-1 1 1 0 0,0-1-1 0 0,1 0 0 0 0,-1 1 1 0 0,0-1-1 0 0,1 0 0 0 0,-1 1 1 0 0,0-1-1 0 0,0 1 0 0 0,0-1 0 0 0,1 0 1 0 0,-1 1-1 0 0,0-1 0 0 0,0 1 1 0 0,0-1-1 0 0,0 1 0 0 0,0-1 1 0 0,0 1-1 0 0,0-1 0 0 0,0 1 0 0 0,0-1-12 0 0,-2 14 81 0 0,0-8-492 0 0,-1-2 0 0 0,0 1 0 0 0,1 0 0 0 0,-2-1 0 0 0,1 1 0 0 0,0-1 0 0 0,-1 0 0 0 0,0 1 411 0 0,-2 1-2171 0 0,-12 14-4096 0 0</inkml:trace>
  <inkml:trace contextRef="#ctx0" brushRef="#br0" timeOffset="1">0 636 15663 0 0,'0'0'356'0'0,"1"2"50"0"0,5 13 163 0 0,1 0 0 0 0,0 0 0 0 0,1-1 0 0 0,1 0 0 0 0,1 0 0 0 0,8 10-569 0 0,7 12 1279 0 0,-24-35-3022 0 0,-1-1-654 0 0,0 0-130 0 0,0 0-29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2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73 302 10135 0 0,'5'-14'151'0'0,"0"1"0"0"0,1-1 0 0 0,0 1 0 0 0,0 1 0 0 0,2 0-1 0 0,-1 0 1 0 0,5-4-151 0 0,-1 1 90 0 0,-1 2 310 0 0,-1 0 0 0 0,1 1 0 0 0,1 0-1 0 0,1 1 1 0 0,-1 0 0 0 0,1 1-1 0 0,7-4-399 0 0,-1 4 500 0 0,1-1-1 0 0,0 2 1 0 0,0 1 0 0 0,1 0-1 0 0,12-2-499 0 0,7 0 995 0 0,0 2 0 0 0,20-1-995 0 0,-54 8 109 0 0,-1 1 0 0 0,1 0 0 0 0,0 0 0 0 0,-1 0 0 0 0,1 0 0 0 0,-1 1 0 0 0,1-1 0 0 0,-1 1 0 0 0,0 0 0 0 0,1 1 0 0 0,-1-1 0 0 0,0 1 0 0 0,0 0 0 0 0,0 0 0 0 0,0 0 1 0 0,0 0-1 0 0,2 3-109 0 0,-3-3 59 0 0,0 1 1 0 0,-1-1 0 0 0,0 1 0 0 0,0-1 0 0 0,0 1 0 0 0,0 0 0 0 0,0 0 0 0 0,0 0 0 0 0,-1 1 0 0 0,1-1 0 0 0,-1 0 0 0 0,0 0 0 0 0,0 1 0 0 0,0-1 0 0 0,-1 1 0 0 0,1-1-1 0 0,-1 1 1 0 0,1-1 0 0 0,-1 1 0 0 0,-1-1 0 0 0,1 1 0 0 0,-1 2-60 0 0,0 2 38 0 0,-1-1-1 0 0,0 1 1 0 0,-1-1-1 0 0,0 0 1 0 0,0 0-1 0 0,0 0 1 0 0,-1 0-1 0 0,0 0 1 0 0,-1 0-38 0 0,-7 10-119 0 0,-1 0 0 0 0,-11 10 119 0 0,4-7-1824 0 0,0 0-1 0 0,-17 12 1825 0 0,5-9-1959 0 0</inkml:trace>
  <inkml:trace contextRef="#ctx0" brushRef="#br0" timeOffset="1">22 537 13823 0 0,'-3'1'205'0'0,"2"-1"-126"0"0,0 0 0 0 0,1 0 1 0 0,-1 1-1 0 0,0-1 0 0 0,1 0 0 0 0,-1 0 0 0 0,0 0 0 0 0,0 0 0 0 0,1 0 0 0 0,-1 0 0 0 0,0 0 1 0 0,0 0-1 0 0,1 0 0 0 0,-1-1 0 0 0,0 1 0 0 0,0 0-79 0 0,0 0 37 0 0,1-1 1 0 0,0 1 0 0 0,-1 0-1 0 0,1-1 1 0 0,0 1-1 0 0,-1 0 1 0 0,1-1-1 0 0,0 1 1 0 0,-1 0-1 0 0,1-1 1 0 0,0 1-1 0 0,-1-1 1 0 0,1 1 0 0 0,0-1-1 0 0,0 1 1 0 0,0 0-1 0 0,0-1 1 0 0,-1 1-1 0 0,1-1 1 0 0,0 1-1 0 0,0-1 1 0 0,0 1-1 0 0,0-1 1 0 0,0 1 0 0 0,0-1-1 0 0,0 1 1 0 0,0-1-1 0 0,0 1 1 0 0,0-1-1 0 0,1 1 1 0 0,-1-1-1 0 0,0 1 1 0 0,0-1-1 0 0,0 1 1 0 0,1 0 0 0 0,-1-1-1 0 0,0 1 1 0 0,0-1-1 0 0,1 1 1 0 0,-1 0-1 0 0,0-1 1 0 0,1 1-1 0 0,-1 0 1 0 0,0-1-1 0 0,1 1 1 0 0,-1-1-38 0 0,1 1 142 0 0,2-4 172 0 0,0 1 0 0 0,1 0 0 0 0,0 0 1 0 0,-1 0-1 0 0,1 0 0 0 0,0 1 0 0 0,1-1 0 0 0,1 0-314 0 0,39-16 875 0 0,-31 14-571 0 0,126-43 1739 0 0,60-9-2043 0 0,-118 34 12 0 0,-71 21-207 0 0,21-9-2258 0 0,-30 10 1513 0 0,-2 1-360 0 0,0 0-157 0 0,0 0-29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2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0 2759 0 0,'0'0'546'0'0,"-5"6"3592"0"0,-22 25 2345 0 0,-7 22-3496 0 0,15-21-1914 0 0,2-5-702 0 0,-73 127 1429 0 0,34-54-454 0 0,-30 34-1346 0 0,65-102-104 0 0,20-30 64 0 0,-3 5-268 0 0,0-1-1 0 0,-1 0 0 0 0,1 0 1 0 0,-2 0-1 0 0,1 0 0 0 0,-4 2 309 0 0,8-7-865 0 0,1-1-126 0 0,-8-16-2498 0 0,8 12 3127 0 0,-1 0 0 0 0,1-1 1 0 0,0 1-1 0 0,0 0 0 0 0,1 0 0 0 0,-1-1 0 0 0,1 1 1 0 0,0 0-1 0 0,0 0 0 0 0,1 0 0 0 0,-1 0 0 0 0,1 0 1 0 0,0 0-1 0 0,0 0 0 0 0,0 0 0 0 0,1 0 362 0 0,5-8-186 0 0,0 0-1 0 0,2 0 1 0 0,-1 1-1 0 0,2-1 187 0 0,-3 4 468 0 0,0 1 0 0 0,0 0 0 0 0,1 0 0 0 0,0 1 0 0 0,0 0 0 0 0,1 0 0 0 0,0 1 0 0 0,0 0 0 0 0,0 1 0 0 0,11-3-468 0 0,-8 4 733 0 0,1 0-1 0 0,-1 0 1 0 0,1 1-1 0 0,0 1 1 0 0,0 1-1 0 0,0 0 1 0 0,0 0-1 0 0,7 2-732 0 0,-11 0 447 0 0,0 0 0 0 0,0 1-1 0 0,0 0 1 0 0,0 1-1 0 0,-1-1 1 0 0,0 2 0 0 0,1 0-1 0 0,1 1-446 0 0,10 7 830 0 0,-2 1 0 0 0,15 14-830 0 0,-14-13-240 0 0,0-1-1 0 0,0-1 1 0 0,14 6 240 0 0,-21-12-648 0 0,7 3-4698 0 0,1-1-1828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2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4607 0 0,'0'0'208'0'0,"-1"1"-9"0"0,-4 6 205 0 0,1 0 0 0 0,0 0 0 0 0,0 0 0 0 0,1 0 0 0 0,0 0 1 0 0,0 1-1 0 0,0 0 0 0 0,1-1 0 0 0,0 1 0 0 0,1 0 0 0 0,0 0 0 0 0,0 0 0 0 0,1 6-404 0 0,0 4 2326 0 0,0 1-1 0 0,4 18-2325 0 0,4 11 319 0 0,6 17 657 0 0,-3-13 661 0 0,4 43-1637 0 0,-8-29 980 0 0,-4-1 0 0 0,-2 1 0 0 0,-6 50-980 0 0,2-86 175 0 0,-6 41 92 0 0,7-62-242 0 0,0-1-1 0 0,0 0 1 0 0,0 0 0 0 0,-1 0-1 0 0,-1-1 1 0 0,1 1 0 0 0,-2 1-25 0 0,-3 1 10 0 0,-5 5-274 0 0,10-14 139 0 0,3-1 90 0 0,0 1 1 0 0,0-1-1 0 0,0 0 0 0 0,-1 0 1 0 0,1 0-1 0 0,0 0 1 0 0,0 1-1 0 0,-1-1 1 0 0,1 0-1 0 0,0 0 0 0 0,0 0 1 0 0,-1 0-1 0 0,1 0 1 0 0,0 0-1 0 0,-1 0 0 0 0,1 0 1 0 0,0 0-1 0 0,0 0 1 0 0,-1 0-1 0 0,1 0 0 0 0,0 0 1 0 0,-1 0-1 0 0,1 0 1 0 0,0 0-1 0 0,0 0 0 0 0,-1 0 1 0 0,1 0-1 0 0,0 0 1 0 0,0 0-1 0 0,-1 0 1 0 0,1-1-1 0 0,0 1 0 0 0,-1 0 35 0 0,-4-10-2201 0 0,1-12-1558 0 0,4 22 3697 0 0,-2-19-5257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3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9 138 7543 0 0,'1'-2'342'0'0,"3"-6"-110"0"0,0 0 0 0 0,1 0 0 0 0,0 0 1 0 0,0 0-1 0 0,0 1 0 0 0,1 0 0 0 0,1 0 0 0 0,-1 0 1 0 0,1 1-1 0 0,0 0 0 0 0,0 0 0 0 0,6-3-232 0 0,-3 4 378 0 0,-1-1-1 0 0,1 1 0 0 0,-1 1 0 0 0,2 0 0 0 0,-1 0 0 0 0,0 1 1 0 0,1 0-1 0 0,-1 1 0 0 0,1 0 0 0 0,7 0-377 0 0,-12 2 128 0 0,-1 0 0 0 0,0 0 0 0 0,0 0 0 0 0,1 0 0 0 0,-1 1 0 0 0,0 0 0 0 0,0 0 0 0 0,0 1 0 0 0,0-1 0 0 0,0 1 0 0 0,0 0 0 0 0,0 1 0 0 0,-1-1 0 0 0,1 1 0 0 0,-1 0 0 0 0,0 0 0 0 0,0 0 0 0 0,0 0 0 0 0,0 1 0 0 0,0 0 0 0 0,-1 0 0 0 0,3 3-128 0 0,0 2 250 0 0,0 1-1 0 0,0 0 0 0 0,-1 0 1 0 0,-1 0-1 0 0,0 1 1 0 0,0-1-1 0 0,-1 1 0 0 0,-1 0 1 0 0,1 0-1 0 0,-2 0 1 0 0,1 0-1 0 0,-2 0 0 0 0,0 1 1 0 0,0 6-250 0 0,-2-1 245 0 0,0 0 0 0 0,-1 0 0 0 0,-1 0 0 0 0,0 0 0 0 0,-2-1 0 0 0,1 0 0 0 0,-2 0 0 0 0,0-1 0 0 0,-4 5-245 0 0,8-15 50 0 0,-49 82 746 0 0,42-72-651 0 0,-1-1 1 0 0,0 0-1 0 0,-1 0 0 0 0,-10 7-145 0 0,6-7 84 0 0,-2 0 0 0 0,0 0 0 0 0,-1-2 0 0 0,-13 7-84 0 0,-55 33-208 0 0,85-51-953 0 0,2-1-383 0 0,0 0-79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3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11519 0 0,'0'0'887'0'0,"0"2"-354"0"0,1 2 75 0 0,-1-1-1 0 0,1 0 1 0 0,0 1-1 0 0,0-1 1 0 0,1 0-1 0 0,-1 1 1 0 0,1-1-1 0 0,-1 0 0 0 0,1 0 1 0 0,2 2-608 0 0,10 21 1772 0 0,-9-12-980 0 0,-1-6-520 0 0,-1-1-1 0 0,-1 1 1 0 0,1 0-1 0 0,-1 0 1 0 0,-1 0 0 0 0,0 0-1 0 0,1 7-271 0 0,-2-13 23 0 0,-1 43 896 0 0,-1 0-919 0 0,1-32 78 0 0,-1 1-1 0 0,0-1 0 0 0,-1 0 0 0 0,0-1 0 0 0,-5 11-77 0 0,3-10 16 0 0,0-3-119 0 0,4-9-441 0 0,1-1-230 0 0,0 0-935 0 0,-2-1-3714 0 0,-8-3-1592 0 0</inkml:trace>
  <inkml:trace contextRef="#ctx0" brushRef="#br0" timeOffset="1">122 7 11055 0 0,'-7'-2'249'0'0,"0"1"0"0"0,0-1 0 0 0,0 1 0 0 0,-1 1 0 0 0,1-1 0 0 0,-4 1-249 0 0,9 1 464 0 0,1-1 1 0 0,0 1 0 0 0,0-1 0 0 0,0 1-1 0 0,0-1 1 0 0,0 1 0 0 0,0 0 0 0 0,0-1-1 0 0,0 1 1 0 0,0 0 0 0 0,0 0 0 0 0,0 0-1 0 0,0 0 1 0 0,0 0 0 0 0,1 0 0 0 0,-1 0-1 0 0,0 0-464 0 0,-8 16 2141 0 0,9-16-2089 0 0,0-1 0 0 0,0 1 0 0 0,0 0-1 0 0,-1 0 1 0 0,1-1 0 0 0,0 1 0 0 0,1 0 0 0 0,-1 0 0 0 0,0-1 0 0 0,0 1 0 0 0,0 0 0 0 0,0 0 0 0 0,1-1-1 0 0,-1 1 1 0 0,0 0 0 0 0,0-1 0 0 0,1 1 0 0 0,-1 0 0 0 0,1 0-52 0 0,0 1 134 0 0,10 32-34 0 0,-11-32-285 0 0,1 0 1 0 0,-1-1-1 0 0,1 1 1 0 0,-1 0 0 0 0,1 0-1 0 0,0 0 1 0 0,0 0-1 0 0,0-1 1 0 0,0 1 0 0 0,0 0-1 0 0,0-1 1 0 0,0 1-1 0 0,1-1 1 0 0,-1 1-1 0 0,0-1 1 0 0,1 1 0 0 0,0-1-1 0 0,-1 0 1 0 0,2 1 184 0 0,9 6-7427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0:05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385 11 10423 0 0,'0'0'234'0'0,"0"0"38"0"0,0 0 14 0 0,0-2-35 0 0,-2-6-31 0 0,1 8-118 0 0,0 0-1 0 0,1 0 1 0 0,-1 0-1 0 0,1 0 1 0 0,-1 0-1 0 0,1 0 1 0 0,-1 0-1 0 0,1 0 1 0 0,-1 0-1 0 0,0 0 1 0 0,1 0 0 0 0,-1 1-1 0 0,1-1 1 0 0,-1 0-1 0 0,1 0 1 0 0,-1 1-1 0 0,1-1 1 0 0,-1 0-1 0 0,1 1 1 0 0,0-1-1 0 0,-1 0 1 0 0,1 1 0 0 0,-1-1-1 0 0,1 1 1 0 0,-1-1-102 0 0,-11 13 778 0 0,1 0 0 0 0,0 1 0 0 0,-7 12-778 0 0,-2 2 261 0 0,-1-2 1 0 0,-2-1-1 0 0,-22 21-261 0 0,32-33 19 0 0,-22 20-152 0 0,-19 21-451 0 0,52-51 474 0 0,-9 9-748 0 0,0-1 1 0 0,0 1-1 0 0,-1-2 1 0 0,0 1-1 0 0,-3-1 858 0 0,14-9-1018 0 0,1-1 22 0 0,0 0 10 0 0,0 0 2 0 0,0 0 116 0 0,0 0 486 0 0,0 0 206 0 0,0 0 44 0 0,0 0 81 0 0,2 2 298 0 0,3 2-9 0 0,0 1-1 0 0,0 0 1 0 0,0 0 0 0 0,-1 1 0 0 0,0-1 0 0 0,0 1 0 0 0,-1 0 0 0 0,1 0-1 0 0,-1 0 1 0 0,-1 1 0 0 0,1-1 0 0 0,-1 1 0 0 0,0-1 0 0 0,0 1 0 0 0,-1 0 0 0 0,0 0-1 0 0,0-1 1 0 0,-1 1 0 0 0,0 0 0 0 0,0 2-238 0 0,0 22 734 0 0,-2 0-1 0 0,0 0 1 0 0,-2 0-1 0 0,-2-1 1 0 0,-2 6-734 0 0,-15 56 752 0 0,-16 57 73 0 0,37-143-776 0 0,1 0 0 0 0,0-1-1 0 0,1 1 1 0 0,-1 0-1 0 0,1 0 1 0 0,0 0-49 0 0,0-2 36 0 0,0-2 68 0 0,0-2 4 0 0,0 0 16 0 0,0 0 4 0 0,3 1 0 0 0,0-1-89 0 0,0 1-1 0 0,0-1 0 0 0,1 1 1 0 0,-1-1-1 0 0,0 0 0 0 0,0 0 1 0 0,0-1-1 0 0,1 1 1 0 0,-1-1-1 0 0,0 1 0 0 0,0-1 1 0 0,0 0-1 0 0,0 0 0 0 0,0 0 1 0 0,0-1-1 0 0,0 1 0 0 0,2-2-38 0 0,9-6 176 0 0,0-1 0 0 0,-1 0 0 0 0,2-1-176 0 0,6-6 164 0 0,14-12-40 0 0,-21 17-78 0 0,1 1 0 0 0,5-3-46 0 0,-16 11-685 0 0,0 0 0 0 0,1 0 0 0 0,-1 0 0 0 0,0-1 0 0 0,-1 1 0 0 0,1-1 0 0 0,0 0 0 0 0,-1-1 685 0 0,4-3-5976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3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13903 0 0,'0'0'638'0'0,"0"0"-14"0"0,-2 2-399 0 0,-8 15 634 0 0,0 1 1 0 0,1 0-1 0 0,1 0 0 0 0,0 5-859 0 0,-7 13 1006 0 0,-34 83 544 0 0,-34 74-3255 0 0,57-139-720 0 0,12-32 555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3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1 624 5063 0 0,'2'0'232'0'0,"9"0"-49"0"0,-1 1-1 0 0,0-1 1 0 0,0 2-1 0 0,0-1 1 0 0,0 1-1 0 0,7 3-182 0 0,-13-4 477 0 0,0 1 0 0 0,0 0 0 0 0,0 0 0 0 0,0 0 0 0 0,-1 0 0 0 0,1 0-1 0 0,-1 1 1 0 0,0-1 0 0 0,0 1 0 0 0,0 0 0 0 0,0 0 0 0 0,0 0 0 0 0,0 1 0 0 0,-1-1-1 0 0,0 1 1 0 0,1-1 0 0 0,-1 1 0 0 0,0 1-477 0 0,3 7 602 0 0,-2-1 0 0 0,1 1-1 0 0,-2 0 1 0 0,1 0 0 0 0,-1 0 0 0 0,-1 0 0 0 0,-1 1 0 0 0,1-1-602 0 0,-2 32 2257 0 0,-5 26-2257 0 0,2-30 542 0 0,-8 128 184 0 0,13-122-3721 0 0,-1-44-2097 0 0,0-2-1480 0 0</inkml:trace>
  <inkml:trace contextRef="#ctx0" brushRef="#br0" timeOffset="1">403 1 9671 0 0,'0'0'864'0'0,"0"0"-696"0"0,0 0-168 0 0,0 0 0 0 0,0 0 1424 0 0,0 0 248 0 0,0 0 56 0 0,2 13 0 0 0,4 3-1176 0 0,0-1-232 0 0,-3-1-56 0 0,2 1-8 0 0,2 0-256 0 0,0 2-88 0 0,-4 2 0 0 0,-3 0-7312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3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8751 0 0,'2'-2'674'0'0,"0"-1"-605"0"0,5-7 266 0 0,-1 0 0 0 0,2 0 0 0 0,-1 1 1 0 0,2 0-1 0 0,5-5-335 0 0,8-3 1155 0 0,1 1 0 0 0,0 2 0 0 0,1 0 0 0 0,1 2 0 0 0,0 1 0 0 0,1 0-1155 0 0,43-14 1387 0 0,46-8-1387 0 0,-103 29 63 0 0,1 1 0 0 0,0 0-1 0 0,0 1 1 0 0,12 0-63 0 0,-9 4-49 0 0,-15-1-61 0 0,0-1 0 0 0,0 1 1 0 0,-1-1-1 0 0,1 1 0 0 0,0 0 1 0 0,0 0-1 0 0,0-1 1 0 0,-1 1-1 0 0,1 0 0 0 0,0 0 1 0 0,-1 0-1 0 0,1 0 0 0 0,-1 0 1 0 0,1 0-1 0 0,-1 0 0 0 0,1 0 1 0 0,-1 0-1 0 0,0 0 1 0 0,1 0-1 0 0,-1 0 0 0 0,0 0 1 0 0,0 0-1 0 0,0 0 0 0 0,0 0 1 0 0,0 0-1 0 0,0 0 1 0 0,0 1 109 0 0,-2 15-6122 0 0</inkml:trace>
  <inkml:trace contextRef="#ctx0" brushRef="#br0" timeOffset="1">123 280 14999 0 0,'0'0'340'0'0,"0"0"51"0"0,2-1 22 0 0,83-25 133 0 0,-53 17-225 0 0,-26 8-235 0 0,26-9 511 0 0,0 2 0 0 0,12 0-597 0 0,-36 7 6 0 0,-1 0 0 0 0,1 0 0 0 0,0 1 0 0 0,0 0 0 0 0,0 0 0 0 0,0 1 0 0 0,0 0 0 0 0,0 0 0 0 0,0 1 0 0 0,-1 0 0 0 0,1 1 0 0 0,2 1-6 0 0,-9-4-189 0 0,-1 0 0 0 0,1 1 1 0 0,-1-1-1 0 0,1 1 0 0 0,-1-1 0 0 0,0 0 0 0 0,1 1 1 0 0,-1-1-1 0 0,0 1 0 0 0,1-1 0 0 0,-1 1 0 0 0,0-1 1 0 0,0 1-1 0 0,0-1 0 0 0,1 1 0 0 0,-1 0 0 0 0,0-1 1 0 0,0 1-1 0 0,0-1 0 0 0,0 1 0 0 0,0-1 0 0 0,0 1 1 0 0,0 0 188 0 0,0 0-842 0 0,0 12-4825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3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4143 0 0,'0'0'319'0'0,"0"0"158"0"0,0 0 1447 0 0,2-2 658 0 0,8-7-1098 0 0,0 1 1 0 0,0 0 0 0 0,1 0 0 0 0,0 1 0 0 0,8-3-1485 0 0,65-29 1616 0 0,-64 30-1123 0 0,13-4-228 0 0,0 1 1 0 0,1 2-1 0 0,0 1 0 0 0,10 1-265 0 0,-39 7-7 0 0,-2 0-10 0 0,0 1 0 0 0,1 0 0 0 0,-1-1 0 0 0,0 2-1 0 0,0-1 1 0 0,1 0 0 0 0,-1 0 0 0 0,0 1 0 0 0,3 1 17 0 0,-6-2-17 0 0,0 0 1 0 0,0 0-1 0 0,0 0 1 0 0,0 0-1 0 0,0 0 0 0 0,0 0 1 0 0,0 0-1 0 0,1 0 1 0 0,-1 0-1 0 0,0 0 1 0 0,0 0-1 0 0,0 0 0 0 0,0 0 1 0 0,0 0-1 0 0,0 0 1 0 0,0 0-1 0 0,0 0 1 0 0,0 0-1 0 0,0 0 0 0 0,0 0 1 0 0,0 0-1 0 0,0 0 1 0 0,0 0-1 0 0,1 1 1 0 0,-1-1-1 0 0,0 0 0 0 0,0 0 1 0 0,0 0-1 0 0,0 0 1 0 0,0 0-1 0 0,0 0 1 0 0,0 0-1 0 0,0 0 0 0 0,0 0 1 0 0,0 0-1 0 0,0 1 1 0 0,0-1-1 0 0,0 0 1 0 0,0 0-1 0 0,0 0 0 0 0,0 0 1 0 0,0 0-1 0 0,0 0 1 0 0,0 0-1 0 0,0 0 1 0 0,0 0-1 0 0,-1 0 0 0 0,1 0 1 0 0,0 1-1 0 0,0-1 1 0 0,0 0-1 0 0,0 0 1 0 0,0 0-1 0 0,0 0 0 0 0,0 0 1 0 0,0 0 16 0 0,-4 16-1277 0 0,-5 2-69 0 0</inkml:trace>
  <inkml:trace contextRef="#ctx0" brushRef="#br0" timeOffset="1">21 420 7367 0 0,'0'17'656'0'0,"-2"-2"-528"0"0,2 0-128 0 0,0 2 0 0 0,-1 2 1632 0 0,1 0 288 0 0,0-4 64 0 0,1 2 16 0 0,1 2-1344 0 0,1-4-272 0 0,-3-15-48 0 0,9 14-16 0 0,-9-14-992 0 0,0 0-208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3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1 790 8719 0 0,'3'-6'111'0'0,"1"0"0"0"0,0 0 0 0 0,1 0 0 0 0,-1 1 0 0 0,1 0-1 0 0,0 0 1 0 0,1 0 0 0 0,-1 0 0 0 0,1 1 0 0 0,0 0 0 0 0,4-2-111 0 0,10-5 863 0 0,0 0 0 0 0,1 2 1 0 0,0 1-864 0 0,0 0 906 0 0,1 1 0 0 0,-1 2 0 0 0,21-4-906 0 0,-39 9 57 0 0,0-1 0 0 0,-1 1 0 0 0,1 0 0 0 0,0 0 0 0 0,0 0 0 0 0,-1 0 0 0 0,1 0 0 0 0,0 1 0 0 0,-1-1-1 0 0,1 1 1 0 0,0 0 0 0 0,-1 0 0 0 0,1 0 0 0 0,-1 0 0 0 0,1 0 0 0 0,1 2-57 0 0,-3-3 15 0 0,-1 1-1 0 0,1-1 1 0 0,0 1-1 0 0,-1 0 1 0 0,1 0 0 0 0,-1-1-1 0 0,1 1 1 0 0,-1 0 0 0 0,0 0-1 0 0,1-1 1 0 0,-1 1-1 0 0,0 0 1 0 0,1 0 0 0 0,-1 0-1 0 0,0 0 1 0 0,0 0-1 0 0,0-1 1 0 0,0 2-15 0 0,1 1 42 0 0,0 2-19 0 0,0 0 1 0 0,0 0-1 0 0,-1-1 0 0 0,0 1 0 0 0,0 0 0 0 0,0 0 1 0 0,0 0-1 0 0,-1-1 0 0 0,0 1 0 0 0,0 0 0 0 0,0 0 1 0 0,-1-1-1 0 0,1 1 0 0 0,-2 1-23 0 0,-3 6-77 0 0,0 1 0 0 0,0-1-1 0 0,-1-1 1 0 0,-6 7 77 0 0,1 0-280 0 0,-1 0 0 0 0,-2-1 0 0 0,1-1 0 0 0,-2 0 0 0 0,0-1 0 0 0,-7 4 280 0 0,2-4-324 0 0,2-1 613 0 0,-1-1 0 0 0,-7 3-289 0 0,25-15 670 0 0,2-1 177 0 0,0 0 32 0 0,0 0-77 0 0,2-1-351 0 0,43-21-6 0 0,33-17-158 0 0,-28 10-5571 0 0,-21 7-787 0 0</inkml:trace>
  <inkml:trace contextRef="#ctx0" brushRef="#br0" timeOffset="1">536 1 14079 0 0,'0'0'646'0'0,"0"0"-16"0"0,2 1-280 0 0,2 2-71 0 0,-1 1 0 0 0,0-1 0 0 0,0 0 0 0 0,0 1 1 0 0,0 0-1 0 0,-1 0 0 0 0,0-1 0 0 0,1 2 1 0 0,-1-1-1 0 0,-1 0 0 0 0,2 4-279 0 0,7 12 625 0 0,7 23 280 0 0,-5-13-910 0 0,-1 2-939 0 0,-7-10-4235 0 0,-4-8-928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3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65 7831 0 0,'0'0'356'0'0,"3"-2"-6"0"0,11-7-302 0 0,1 0 0 0 0,6-2-48 0 0,-8 5 1010 0 0,0 0 1 0 0,0 1-1 0 0,0 1 1 0 0,0 0 0 0 0,12-1-1011 0 0,-18 4 483 0 0,0 0 1 0 0,1 0 0 0 0,-1 1 0 0 0,1 0 0 0 0,-1 0 0 0 0,0 1-1 0 0,1 0 1 0 0,-1 0 0 0 0,0 1 0 0 0,0 0 0 0 0,3 2-484 0 0,-5-2 57 0 0,1 0 1 0 0,-1 1-1 0 0,0 0 0 0 0,-1 0 1 0 0,1 0-1 0 0,0 1 1 0 0,-1 0-1 0 0,0 0 0 0 0,0 0 1 0 0,0 1-58 0 0,-2-3 14 0 0,-1 0 0 0 0,0 0 1 0 0,0 0-1 0 0,0 0 0 0 0,0 0 0 0 0,0 0 1 0 0,0 0-1 0 0,-1 1 0 0 0,1-1 0 0 0,-1 0 0 0 0,1 1 1 0 0,-1-1-1 0 0,0 0 0 0 0,0 1 0 0 0,0-1 1 0 0,0 0-1 0 0,0 1 0 0 0,-1-1 0 0 0,1 0 1 0 0,-1 1-1 0 0,0-1 0 0 0,1 0 0 0 0,-1 0 1 0 0,0 0-1 0 0,-1 2-14 0 0,-4 7-325 0 0,1-1 1 0 0,-2 0-1 0 0,0 0 1 0 0,-3 4 324 0 0,9-13-82 0 0,-19 25-1454 0 0,0-1-87 0 0</inkml:trace>
  <inkml:trace contextRef="#ctx0" brushRef="#br0" timeOffset="1">1 392 4607 0 0,'0'0'354'0'0,"0"0"102"0"0,0 0 1294 0 0,1-1 590 0 0,1-3-1766 0 0,0 0-1 0 0,1 1 0 0 0,0-1 0 0 0,0 1 1 0 0,0-1-1 0 0,0 1 0 0 0,0 0 0 0 0,1 1 0 0 0,-1-1 1 0 0,1 1-1 0 0,0-1 0 0 0,2 0-573 0 0,12-6 713 0 0,1 1 0 0 0,6-2-713 0 0,11-4 1046 0 0,23-11-223 0 0,0 4-1 0 0,3 1-822 0 0,-58 19 25 0 0,1 0-1 0 0,-1 0 1 0 0,1 0-1 0 0,0 1 1 0 0,0 0 0 0 0,4 0-25 0 0,-2 0 58 0 0,-5 0-142 0 0,-3 2-619 0 0,-6 10-274 0 0,-9 3-57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3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7367 0 0,'0'0'568'0'0,"2"-1"-373"0"0,30-24 3131 0 0,-24 18-2061 0 0,1 0 0 0 0,0 0 0 0 0,1 1 1 0 0,6-4-1266 0 0,78-34 1462 0 0,2 5 0 0 0,1 4 0 0 0,8 1-1462 0 0,-97 32-133 0 0,-6 1-94 0 0,1 0 0 0 0,-1 1 0 0 0,0-1 0 0 0,1 0 0 0 0,-1 1 0 0 0,0 0 0 0 0,1-1 0 0 0,-1 1 1 0 0,1 0-1 0 0,0 0 227 0 0,-3 0-2214 0 0</inkml:trace>
  <inkml:trace contextRef="#ctx0" brushRef="#br0" timeOffset="1">311 147 11199 0 0,'0'0'514'0'0,"-2"2"-12"0"0,0 2-418 0 0,-4 6 134 0 0,0 2-1 0 0,1-1 1 0 0,0 0 0 0 0,1 1-1 0 0,-3 8-217 0 0,5-12 666 0 0,0 0 0 0 0,-1 1 0 0 0,-3 3-666 0 0,4-6 275 0 0,-1 0 1 0 0,1 0 0 0 0,0 0 0 0 0,0 1 0 0 0,1-1-1 0 0,-1 1 1 0 0,1 1-276 0 0,-16 142 1719 0 0,17-149-1719 0 0,0 0 0 0 0,0 0 0 0 0,0-1 0 0 0,0 1 0 0 0,0 0 0 0 0,0-1 0 0 0,0 1 1 0 0,0 0-1 0 0,0 0 0 0 0,0-1 0 0 0,0 1 0 0 0,1 0 0 0 0,-1-1 0 0 0,0 1 0 0 0,1 0 0 0 0,-1-1 0 0 0,1 1-3 0 0,0-1-1 0 0,0 0 1 0 0,-1 0-1 0 0,1 1 1 0 0,0-1-1 0 0,0 0 1 0 0,0 0-1 0 0,0 0 0 0 0,0 0 1 0 0,-1 0-1 0 0,1 0 1 0 0,0 0-1 0 0,0 0 1 0 0,0-1-1 0 0,0 1 1 0 0,0 0-1 0 0,-1 0 1 0 0,1-1-1 0 0,0 1 1 0 0,0 0-1 0 0,0-1 1 0 0,-1 1-1 0 0,1-1 4 0 0,25-14-108 0 0,-18 10 55 0 0,27-14-107 0 0,32-13 160 0 0,-52 25-24 0 0,1 2-1 0 0,0 0 1 0 0,0 1 0 0 0,0 0-1 0 0,15 0 25 0 0,-25 3 39 0 0,0 0 0 0 0,0 1 0 0 0,0 0 0 0 0,0 0 0 0 0,0 1 0 0 0,0 0 0 0 0,0 0 0 0 0,3 1-39 0 0,-7-1 59 0 0,-1 1 1 0 0,1-1-1 0 0,-1 1 0 0 0,0-1 0 0 0,1 1 0 0 0,-1-1 0 0 0,0 1 1 0 0,0 0-1 0 0,0 0 0 0 0,0 0 0 0 0,0-1 0 0 0,-1 1 0 0 0,1 0 1 0 0,0 0-1 0 0,-1 0 0 0 0,0 0 0 0 0,1 0 0 0 0,-1 0 1 0 0,0 0-1 0 0,0 0 0 0 0,0 2-59 0 0,-1 5 283 0 0,0 1 1 0 0,-1 0 0 0 0,-1 0-1 0 0,0-1 1 0 0,0 1-1 0 0,0-1 1 0 0,-1 0-1 0 0,-1 0 1 0 0,0 0 0 0 0,0 0-1 0 0,0-1 1 0 0,-2 1-284 0 0,-14 18 797 0 0,-2-1 0 0 0,-21 19-797 0 0,35-36 75 0 0,-2 2 27 0 0,0 0 1 0 0,-1-1 0 0 0,-1 0-1 0 0,1-1 1 0 0,-2 0 0 0 0,-3 1-103 0 0,16-10-36 0 0,0 1 0 0 0,0-1 1 0 0,0 1-1 0 0,0-1 0 0 0,0 1 1 0 0,0-1-1 0 0,0 0 0 0 0,0 1 1 0 0,0-1-1 0 0,0 0 0 0 0,0 0 1 0 0,-1 0-1 0 0,1 0 0 0 0,0 0 1 0 0,0 0-1 0 0,0 0 0 0 0,0 0 1 0 0,0 0-1 0 0,0-1 0 0 0,0 1 1 0 0,0 0-1 0 0,-1-1 0 0 0,1 1 1 0 0,0-1-1 0 0,0 1 0 0 0,0-1 1 0 0,1 1-1 0 0,-1-1 0 0 0,0 0 1 0 0,0 1-1 0 0,0-1 0 0 0,0 0 1 0 0,1 0-1 0 0,-1 0 0 0 0,0 0 0 0 0,1 1 1 0 0,-1-2 35 0 0,-3-11-787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3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6447 0 0,'0'0'499'0'0,"-1"2"-328"0"0,-1 3 774 0 0,1 0 1 0 0,0 0 0 0 0,0 0 0 0 0,0 0 0 0 0,1 0-1 0 0,0 1 1 0 0,0-1 0 0 0,0 0 0 0 0,0 0-1 0 0,1 1 1 0 0,0-1 0 0 0,0 1-946 0 0,12 53 2479 0 0,-5-15-1414 0 0,-2-11-508 0 0,-1 1 0 0 0,-2 0 0 0 0,-1 19-557 0 0,-7 104 834 0 0,-4-75-596 0 0,-3-1 0 0 0,-12 39-238 0 0,20-108-316 0 0,0 1-1 0 0,-1-1 1 0 0,-1 1 316 0 0,-2 7-2753 0 0,7-17-5017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33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80 109 7367 0 0,'11'-13'430'0'0,"0"0"0"0"0,0 0-1 0 0,1 0 1 0 0,10-6-430 0 0,13-5 3793 0 0,-30 22-3269 0 0,0 0 0 0 0,0 0 0 0 0,1 0 0 0 0,-1 0 0 0 0,1 1 0 0 0,-1 0 0 0 0,6 0-524 0 0,-9 1 146 0 0,0 0-1 0 0,0 0 1 0 0,0 0-1 0 0,1 0 1 0 0,-1 0-1 0 0,0 1 1 0 0,0-1-1 0 0,0 1 1 0 0,0 0-1 0 0,0-1 1 0 0,0 1 0 0 0,0 0-1 0 0,0 0 1 0 0,0 0-1 0 0,0 1 1 0 0,-1-1-1 0 0,1 0 1 0 0,0 1-1 0 0,1 1-145 0 0,1 1 177 0 0,0 1-1 0 0,0 0 1 0 0,-1 0-1 0 0,0 0 1 0 0,0 0-1 0 0,0 1-176 0 0,4 9 316 0 0,-2 0-1 0 0,0 1 0 0 0,-1-1 1 0 0,0 1-1 0 0,-1 0 1 0 0,-1 8-316 0 0,0-13 118 0 0,0 11 157 0 0,-2 0 0 0 0,0-1 1 0 0,-1 1-1 0 0,-3 14-275 0 0,-1 11 347 0 0,-2 20 342 0 0,-2 0-1 0 0,-8 19-688 0 0,-40 129 720 0 0,51-191-697 0 0,5-16-113 0 0,-1-1 0 0 0,0 0-1 0 0,0 0 1 0 0,-1 0 0 0 0,0-1 0 0 0,0 1 0 0 0,-1-1-1 0 0,-3 7 91 0 0,6-13-325 0 0,-1 1-1 0 0,1 0 1 0 0,0 0-1 0 0,-1-1 1 0 0,1 1-1 0 0,-1-1 1 0 0,1 1-1 0 0,-1-1 1 0 0,1 0-1 0 0,-1 0 1 0 0,1 1 0 0 0,-1-1-1 0 0,1 0 1 0 0,-1 0-1 0 0,1-1 1 0 0,-1 1 325 0 0,-10-2-1966 0 0</inkml:trace>
  <inkml:trace contextRef="#ctx0" brushRef="#br0" timeOffset="1">6 639 5063 0 0,'-5'-40'838'0'0,"5"38"-511"0"0,0 1 0 0 0,0-1 1 0 0,0 0-1 0 0,0 1 1 0 0,0-1-1 0 0,1 1 0 0 0,-1-1 1 0 0,1 1-1 0 0,-1-1 0 0 0,1 1 1 0 0,0-1-1 0 0,-1 1 1 0 0,1 0-1 0 0,0-1 0 0 0,0 1 1 0 0,0 0-1 0 0,0 0 0 0 0,0 0 1 0 0,0-1-1 0 0,0 1 1 0 0,1 0-1 0 0,0 0-327 0 0,2-2 467 0 0,0 0 0 0 0,0 0 0 0 0,0 1 1 0 0,1 0-1 0 0,-1 0 0 0 0,3-1-467 0 0,15-4 965 0 0,1 1 0 0 0,0 0 0 0 0,3 1-965 0 0,-15 3 83 0 0,-1 1 0 0 0,0 0-1 0 0,1 1 1 0 0,-1 0 0 0 0,0 1 0 0 0,1 0-1 0 0,-1 0 1 0 0,4 2-83 0 0,10 6-72 0 0,-23-8 34 0 0,-1-1-1 0 0,0 1 0 0 0,1-1 1 0 0,-1 1-1 0 0,0-1 1 0 0,1 1-1 0 0,-1-1 0 0 0,0 1 1 0 0,0-1-1 0 0,0 1 1 0 0,1 0-1 0 0,-1-1 0 0 0,0 1 1 0 0,0-1-1 0 0,0 1 1 0 0,0 0-1 0 0,0-1 0 0 0,0 1 1 0 0,0-1-1 0 0,0 1 1 0 0,0 0-1 0 0,-1-1 0 0 0,1 1 39 0 0,0 0-284 0 0,-3 13-4164 0 0,-3 1-1476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3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9 823 2759 0 0,'-2'1'695'0'0,"-4"5"1876"0"0,5-4 822 0 0,1-2 167 0 0,0 0-348 0 0,3-2-1583 0 0,19-12-38 0 0,20-11-378 0 0,-14 12-930 0 0,-3 3-430 0 0,0-2 1 0 0,17-11 146 0 0,-21 9-398 0 0</inkml:trace>
  <inkml:trace contextRef="#ctx0" brushRef="#br0" timeOffset="1">511 177 9215 0 0,'4'-5'133'0'0,"1"0"0"0"0,-1 1 0 0 0,1-1 0 0 0,0 1 0 0 0,0 0 0 0 0,1 0 0 0 0,-1 1 0 0 0,2-1-133 0 0,17-12 1254 0 0,-5 2 14 0 0,1 2 1 0 0,0 0-1 0 0,1 1 1 0 0,0 1-1 0 0,1 1-1268 0 0,30-10 1844 0 0,29-6-1844 0 0,-68 22-268 0 0,0 0-1 0 0,0 1 0 0 0,0 0 1 0 0,10 1 268 0 0,-20 1-4544 0 0,-3 0-1526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0:05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1 181 8751 0 0,'0'0'674'0'0,"0"0"-228"0"0,2-1 672 0 0,29-10 1912 0 0,-1 2 1 0 0,22-3-3031 0 0,-18 3 609 0 0,-1-2 0 0 0,-1-1 0 0 0,0-1 0 0 0,6-5-609 0 0,-11 4 102 0 0,0-1 0 0 0,-2-2 1 0 0,19-14-103 0 0,-44 31-68 0 0,0 0 0 0 0,0 0 1 0 0,1 0-1 0 0,-1 0 1 0 0,0 0-1 0 0,0-1 1 0 0,1 1-1 0 0,-1 0 0 0 0,0 0 1 0 0,0 0-1 0 0,1 0 1 0 0,-1 0-1 0 0,0-1 1 0 0,0 1-1 0 0,0 0 0 0 0,1 0 1 0 0,-1 0-1 0 0,0-1 1 0 0,0 1-1 0 0,0 0 1 0 0,0 0-1 0 0,0-1 1 0 0,1 1-1 0 0,-1 0 0 0 0,0 0 1 0 0,0-1-1 0 0,0 1 1 0 0,0 0-1 0 0,0-1 1 0 0,0 1-1 0 0,0 0 0 0 0,0 0 1 0 0,0-1 67 0 0,-10 0-2098 0 0,-2 1 224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3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1375 0 0,'2'4'107'0'0,"6"55"5634"0"0,3-2 840 0 0,-2 28-2884 0 0,-4-40-2500 0 0,-3-26-572 0 0,0 1 1 0 0,-1 17-626 0 0,-2 160 2138 0 0,-9-69-671 0 0,-5-1 0 0 0,-11 25-1467 0 0,20-118 271 0 0,3 11 41 0 0,3-35-225 0 0,0 0 0 0 0,-1 0 0 0 0,0 0 0 0 0,-1 0 0 0 0,0 2-87 0 0,-1-4 79 0 0,3-6-34 0 0,-1-3-156 0 0,-1 1-1 0 0,1-1 1 0 0,0 1-1 0 0,0-1 0 0 0,0 1 1 0 0,0-1-1 0 0,-1 0 1 0 0,1 0-1 0 0,0 1 1 0 0,0-1-1 0 0,0 0 1 0 0,1 0-1 0 0,-1 0 1 0 0,0 0-1 0 0,0 0 1 0 0,0 0-1 0 0,1 0 1 0 0,-1-1-1 0 0,1 1 1 0 0,-1 0-1 0 0,1 0 1 0 0,-1 0-1 0 0,1-1 1 0 0,-1 0 111 0 0,-1-4-496 0 0,-7-10-1136 0 0</inkml:trace>
  <inkml:trace contextRef="#ctx0" brushRef="#br0" timeOffset="1">0 784 5983 0 0,'0'0'264'0'0,"0"0"56"0"0,0 0-256 0 0,0 0-64 0 0,0 0 0 0 0,0 0 0 0 0,14-8 2728 0 0,-2 1 536 0 0,-2 0 96 0 0,4 2 32 0 0,1 1-2312 0 0,2 1-464 0 0,0 0-88 0 0,2 1-16 0 0,-2 0-640 0 0,-2 1-120 0 0,1-1-24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8287 0 0,'28'-6'406'0'0,"-1"-1"-1"0"0,23-9-405 0 0,-22 6 507 0 0,-1 2 1 0 0,23-4-508 0 0,-10 3 1156 0 0,-1-2 0 0 0,21-8-1156 0 0,-19 5 621 0 0,-24 8-768 0 0,2 1-700 0 0,-1-1 1 0 0,0-1-1 0 0,16-9 847 0 0,-33 15-512 0 0,-1 1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8287 0 0,'0'0'191'0'0,"-1"9"252"0"0,8 21-213 0 0,-7 70 2042 0 0,-5 1 0 0 0,-6 8-2272 0 0,-11 52 1632 0 0,21-154-1619 0 0,1-1 1 0 0,0 1-1 0 0,0 0 0 0 0,0-1 0 0 0,1 1 0 0 0,0 0 0 0 0,1-1 1 0 0,0 5-14 0 0,-1-9 11 0 0,0 0 1 0 0,-1 0-1 0 0,1 0 0 0 0,0 0 1 0 0,1 0-1 0 0,-1 0 1 0 0,0 0-1 0 0,0-1 1 0 0,1 1-1 0 0,-1 0 1 0 0,1-1-1 0 0,0 2-11 0 0,0-3 10 0 0,-1 1 0 0 0,0 0 0 0 0,0 0 0 0 0,1-1 0 0 0,-1 1 0 0 0,0-1 0 0 0,1 1 0 0 0,-1-1 0 0 0,1 0 0 0 0,-1 0 0 0 0,0 1 0 0 0,1-1 0 0 0,-1 0 0 0 0,1 0 0 0 0,-1 0 0 0 0,1 0 0 0 0,-1-1 0 0 0,0 1 0 0 0,1 0 0 0 0,0-1-10 0 0,19-6 466 0 0,0-1 0 0 0,-1-1 0 0 0,11-6-466 0 0,-2 0 207 0 0,-14 8-207 0 0,1 0 0 0 0,-1 2 0 0 0,16-5 0 0 0,-28 9-281 0 0,0 0 1 0 0,0 0-1 0 0,0 0 0 0 0,0-1 0 0 0,0 1 0 0 0,-1-1 0 0 0,1 0 0 0 0,-1 1 1 0 0,1-1-1 0 0,-1 0 0 0 0,0-1 0 0 0,1 1 0 0 0,-1 0 0 0 0,0-1 0 0 0,0 1 0 0 0,-1-1 1 0 0,2-2 280 0 0,-2 4-5410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11975 0 0,'0'1'267'0'0,"2"18"-43"0"0,0 0-1 0 0,1 0 1 0 0,1-1 0 0 0,1 0-1 0 0,5 12-223 0 0,8 37 850 0 0,-3-4-446 0 0,-4-20-47 0 0,-2 0-1 0 0,-1 14-356 0 0,-5-35-2 0 0,8 115-103 0 0,-10-102 7 0 0,-1-1 0 0 0,-2 1 0 0 0,-1 0 98 0 0,-4-4-1115 0 0,-1-12-2647 0 0,-1-8-576 0 0</inkml:trace>
  <inkml:trace contextRef="#ctx0" brushRef="#br0" timeOffset="1">12 657 8287 0 0,'-3'-7'756'0'0,"-1"0"-622"0"0,0 0 19 0 0,3 6 567 0 0,22-10 2148 0 0,-2 3-2820 0 0,0 0 0 0 0,1 1 1 0 0,-1 1-1 0 0,1 1 0 0 0,1 1 0 0 0,-1 1 0 0 0,10 0-48 0 0,-7-2 42 0 0,-19 3-567 0 0,0 1-1 0 0,0 0 1 0 0,0 1-1 0 0,0-1 1 0 0,0 1 0 0 0,0-1-1 0 0,3 1 526 0 0,7 4-4132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13823 0 0,'1'7'100'0'0,"1"11"160"0"0,0-13 6 0 0,0-7 164 0 0,0 0-376 0 0,0 0 0 0 0,1 0-1 0 0,-1 0 1 0 0,1 1-1 0 0,0-1 1 0 0,-1 1 0 0 0,1 0-1 0 0,0 0 1 0 0,0 0 0 0 0,0 0-1 0 0,3-1-53 0 0,7-2 302 0 0,17-8 131 0 0,0 2 0 0 0,5 0-433 0 0,-6 2 369 0 0,-1-2 0 0 0,20-9-369 0 0,17-13-119 0 0,-16 8-259 0 0,1 1-1 0 0,11-1 379 0 0,-59 23-508 0 0,-2 1-4 0 0,0 0 0 0 0,0 0 0 0 0,0 0 0 0 0,0 0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3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0 10135 0 0,'0'0'464'0'0,"0"0"-9"0"0,-1 2-295 0 0,0-2-157 0 0,1 1 1 0 0,-1 0-1 0 0,1-1 0 0 0,-1 1 0 0 0,0 0 1 0 0,1-1-1 0 0,-1 1 0 0 0,1 0 0 0 0,-1 0 1 0 0,1-1-1 0 0,0 1 0 0 0,-1 0 0 0 0,1 0 1 0 0,0 0-1 0 0,0-1 0 0 0,-1 1 0 0 0,1 0 1 0 0,0 0-1 0 0,0 0 0 0 0,0 0 1 0 0,0 0-4 0 0,0 3 88 0 0,-5 23 1672 0 0,2 0-1 0 0,0 12-1759 0 0,2 103 459 0 0,2-69 449 0 0,-1-52-813 0 0,0 68 928 0 0,8 49-1023 0 0,-7-121-1265 0 0,-1 0-1 0 0,-1 15 1266 0 0,0 2-1285 0 0,-13-47-1787 0 0,9 6 2415 0 0,0-1 1 0 0,0 0-1 0 0,1-1 0 0 0,0 1 0 0 0,1-1 0 0 0,0 0 0 0 0,-1-5 657 0 0,0 3 128 0 0,1 1 0 0 0,-1-1 0 0 0,-1 1 0 0 0,0 0 0 0 0,-1-1-128 0 0,1 4 419 0 0,0 0 1 0 0,0 0 0 0 0,0 1-1 0 0,-1 0 1 0 0,0 0 0 0 0,-1 0-1 0 0,1 1 1 0 0,-4-2-420 0 0,8 6 124 0 0,0-1 1 0 0,0 1-1 0 0,-1-1 1 0 0,1 1-1 0 0,-1 0 0 0 0,1 0 1 0 0,-1 0-1 0 0,0 0 1 0 0,1 1-1 0 0,-1-1 0 0 0,0 1 1 0 0,0-1-1 0 0,1 1 1 0 0,-1 0-1 0 0,0 0 0 0 0,0 0 1 0 0,1 1-1 0 0,-1-1 0 0 0,0 1 1 0 0,1-1-1 0 0,-1 1 1 0 0,0 0-1 0 0,1 0 0 0 0,-1 0 1 0 0,1 0-1 0 0,-1 1 1 0 0,0 0-125 0 0,-10 8 456 0 0,0 1 0 0 0,0 0 1 0 0,1 1-1 0 0,1 0 0 0 0,0 1 0 0 0,0 1 1 0 0,2-1-1 0 0,-1 2 0 0 0,1 0-456 0 0,8-11 0 0 0,-1-1 0 0 0,0 0 0 0 0,1 1 0 0 0,0 0 0 0 0,0-1 0 0 0,-1 1 0 0 0,2-3 0 0 0,0-1 0 0 0,0 0 0 0 0,0 1 0 0 0,0-1 0 0 0,0 0 0 0 0,0 0 0 0 0,0 1 0 0 0,0-1 0 0 0,0 0 0 0 0,0 1 0 0 0,0-1 0 0 0,0 0 0 0 0,0 0 0 0 0,0 1 0 0 0,0-1 0 0 0,0 0 0 0 0,0 0 0 0 0,1 1 0 0 0,-1-1 0 0 0,0 0 0 0 0,0 0 0 0 0,0 1 0 0 0,0-1 0 0 0,0 0 0 0 0,1 0 0 0 0,-1 1 0 0 0,0-1 0 0 0,0 0 0 0 0,2 1 0 0 0,-1-1 0 0 0,1 0 0 0 0,-1 1 0 0 0,1-1 0 0 0,-1 0 0 0 0,1 0 0 0 0,-1 0 0 0 0,1 0 0 0 0,-1 0 0 0 0,1 0 0 0 0,-1-1 0 0 0,1 1 0 0 0,0-1 0 0 0,25-6 0 0 0,-16 3 0 0 0,186-60-386 0 0,-138 45-191 0 0,74-20-412 0 0,-86 27 974 0 0,7-1 14 0 0,52-7 1 0 0,-78 16 585 0 0,12-2 589 0 0,-39 6-1375 0 0,-1 0-250 0 0,0 0-1038 0 0,0 0-3969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11975 0 0,'-3'22'469'0'0,"1"1"0"0"0,1-1 0 0 0,1 0 0 0 0,2 14-469 0 0,0 35 2278 0 0,-5 26-732 0 0,4 0 1 0 0,10 60-1547 0 0,-11-155-698 0 0,2 13 372 0 0,-1-10-7005 0 0,-1-5 2607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6447 0 0,'38'-77'483'0'0,"-37"74"-466"0"0,1 1-1 0 0,-1 0 1 0 0,1 0-1 0 0,-1 0 1 0 0,1 0-1 0 0,-1 1 1 0 0,1-1-1 0 0,0 0 1 0 0,0 1-1 0 0,0-1 1 0 0,1 0-17 0 0,15-14 7 0 0,-11 6 6 0 0,-5 7 49 0 0,-1 0 0 0 0,1 1 0 0 0,0-1-1 0 0,0 1 1 0 0,0 0 0 0 0,0-1 0 0 0,0 1 0 0 0,0 0 0 0 0,1 0 0 0 0,-1 1-1 0 0,1-1 1 0 0,0 0 0 0 0,-1 1 0 0 0,4-2-62 0 0,0 1 306 0 0,0 0 0 0 0,0 0 0 0 0,0 1 0 0 0,0 0 0 0 0,0 0 0 0 0,4 0-306 0 0,-8 1 57 0 0,0 0 0 0 0,0 0 0 0 0,0 0 1 0 0,0 1-1 0 0,-1-1 0 0 0,1 1 0 0 0,0-1 1 0 0,0 1-1 0 0,0 0 0 0 0,-1-1 0 0 0,1 1 0 0 0,0 0 1 0 0,-1 0-1 0 0,1 0 0 0 0,-1 1 0 0 0,0-1 1 0 0,1 0-1 0 0,-1 0 0 0 0,0 1 0 0 0,1-1 1 0 0,-1 1-1 0 0,0-1 0 0 0,0 1 0 0 0,0 0-57 0 0,3 7 226 0 0,1 0 1 0 0,-1 0-1 0 0,-1 0 0 0 0,0 1 0 0 0,0 0 0 0 0,-1-1 0 0 0,0 1 0 0 0,-1 0 0 0 0,0 0 0 0 0,-1 0 0 0 0,0 1 1 0 0,0 0-227 0 0,-3 26 1638 0 0,-1-1 1 0 0,-7 25-1639 0 0,9-50 73 0 0,-46 241 2079 0 0,43-220-2419 0 0,5-25-170 0 0,-1 0-1 0 0,0 0 1 0 0,0-1 0 0 0,-1 1 0 0 0,0 0-1 0 0,0 0 1 0 0,0-1 0 0 0,-1 0 0 0 0,-3 6 437 0 0,-9 7-1534 0 0</inkml:trace>
  <inkml:trace contextRef="#ctx0" brushRef="#br0" timeOffset="1">72 328 11975 0 0,'0'0'256'0'0,"0"0"64"0"0,0 0 0 0 0,0 0 32 0 0,15 9-288 0 0,-3-3-64 0 0,-12-6 0 0 0,12 12 0 0 0,0 5 0 0 0,0-5 0 0 0,-3-8 0 0 0,-1 2-5312 0 0</inkml:trace>
  <inkml:trace contextRef="#ctx0" brushRef="#br0" timeOffset="2">6 759 13823 0 0,'0'0'608'0'0,"0"0"128"0"0,0 0-584 0 0,0 0-152 0 0,12 7 0 0 0,-1-5 0 0 0,1-6 440 0 0,2-1 56 0 0,1-3 16 0 0,2-1 0 0 0,0 1-416 0 0,0-4-96 0 0,1-5 0 0 0,-3 10-4616 0 0,-2 10-952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11975 0 0,'2'-1'267'0'0,"0"0"-200"0"0,0 0-1 0 0,0 0 1 0 0,0 0-1 0 0,0-1 1 0 0,0 1-1 0 0,0-1 1 0 0,0 1-1 0 0,-1-1 1 0 0,2 0-67 0 0,15-13 334 0 0,50-23-222 0 0,-62 35-64 0 0,1 0 0 0 0,0 0 0 0 0,0 0-1 0 0,3 0-47 0 0,-4 1 122 0 0,0-1 0 0 0,1 1 0 0 0,-1-1 0 0 0,-1 0 0 0 0,1 0 0 0 0,0 0-122 0 0,12-11 381 0 0,-11 8-201 0 0,1 0 0 0 0,-1 1 0 0 0,1 0 0 0 0,7-3-180 0 0,-11 7 11 0 0,-1-2-1 0 0,1 1 1 0 0,-1 0 0 0 0,0-1-1 0 0,1 0 1 0 0,-1 0-1 0 0,0 0-10 0 0,0 0-126 0 0,-1 1-1 0 0,1-1 0 0 0,0 1 0 0 0,1-1 0 0 0,-1 1 1 0 0,0 0-1 0 0,3-1 127 0 0,-5 3-85 0 0,0-1-1 0 0,0 1 1 0 0,0-1-1 0 0,-1 1 1 0 0,1-1 0 0 0,0 1-1 0 0,-1-1 1 0 0,1 1-1 0 0,-1-1 1 0 0,1 0 0 0 0,0 1-1 0 0,-1-1 1 0 0,1 0-1 0 0,-1 0 1 0 0,0 1 0 0 0,1-1-1 0 0,-1 0 1 0 0,1 0 0 0 0,-1 1-1 0 0,0-1 1 0 0,0 0-1 0 0,0 0 1 0 0,1-1 85 0 0,1-8-1023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113 258 11975 0 0,'0'0'547'0'0,"0"0"-11"0"0,0 2-344 0 0,2 38 1336 0 0,2-1 0 0 0,5 19-1528 0 0,-5-34 776 0 0,8 41 635 0 0,3 19-73 0 0,-7-27-523 0 0,-1-7-403 0 0,-3 0 1 0 0,-1 10-413 0 0,-3-54 5 0 0,0 16-352 0 0,0 0-1 0 0,-2 0 1 0 0,0 0 0 0 0,-2 2 347 0 0,0-1-510 0 0,4-18 217 0 0,-1 0 0 0 0,0 0 0 0 0,0 0-1 0 0,0 0 1 0 0,0 0 0 0 0,-1 0-1 0 0,0 0 1 0 0,0 0 0 0 0,0-1-1 0 0,0 1 1 0 0,-1-1 0 0 0,0 0 0 0 0,0 1-1 0 0,-2 1 294 0 0,2-3-784 0 0,-1 0-1 0 0,1 0 1 0 0,-1 0-1 0 0,0-1 1 0 0,0 0-1 0 0,0 0 1 0 0,0 0-1 0 0,-1 0 785 0 0,1 0-243 0 0,-1-1-1 0 0,1 1 0 0 0,-1-1 1 0 0,0 0-1 0 0,1-1 0 0 0,-1 1 1 0 0,-4-1 243 0 0,6 0 45 0 0,1 0-1 0 0,-1 0 1 0 0,1 0 0 0 0,-1 0-1 0 0,1-1 1 0 0,-1 1 0 0 0,1-1-1 0 0,0 0 1 0 0,-1 1 0 0 0,1-1-1 0 0,0 0 1 0 0,0-1 0 0 0,-1 1-1 0 0,1 0 1 0 0,0-1 0 0 0,0 1-1 0 0,0-1 1 0 0,1 1 0 0 0,-1-1-1 0 0,0 0 1 0 0,0 0 0 0 0,1 0-1 0 0,0 0 1 0 0,-1 0 0 0 0,1 0-1 0 0,0 0 1 0 0,0-1 0 0 0,0 1-1 0 0,0 0 1 0 0,0-1 0 0 0,1 1-1 0 0,-1-1-44 0 0,0-2 55 0 0,0 0 0 0 0,0 0 0 0 0,1 0 0 0 0,-1 0 0 0 0,1 0-1 0 0,0-1 1 0 0,1 1 0 0 0,-1 0 0 0 0,1 0 0 0 0,0 0 0 0 0,0 0-1 0 0,1 0 1 0 0,0 0 0 0 0,1-3-55 0 0,0 3 337 0 0,-1 1 0 0 0,1 1 0 0 0,-1-1-1 0 0,1 0 1 0 0,0 1 0 0 0,1-1 0 0 0,-1 1 0 0 0,0 0-1 0 0,1 0 1 0 0,3-2-337 0 0,2-2 740 0 0,12-7 916 0 0,-20 14-1588 0 0,0-1 0 0 0,-1 1 0 0 0,1 0 0 0 0,0-1-1 0 0,0 1 1 0 0,0 0 0 0 0,0 0 0 0 0,0 0 0 0 0,0 0 0 0 0,0 0 0 0 0,-1-1 0 0 0,1 1 0 0 0,0 1 0 0 0,0-1 0 0 0,0 0 0 0 0,0 0 0 0 0,0 0 0 0 0,0 0 0 0 0,-1 1 0 0 0,1-1 0 0 0,0 0 0 0 0,0 1 0 0 0,0 0-68 0 0,6 4 251 0 0,-7-4-245 0 0,1 0-1 0 0,0 0 1 0 0,0 0-1 0 0,0 0 0 0 0,0 0 1 0 0,0 0-1 0 0,0-1 0 0 0,0 1 1 0 0,0 0-1 0 0,0-1 0 0 0,1 1 1 0 0,-1-1-1 0 0,0 1 1 0 0,0-1-1 0 0,1 1 0 0 0,0-1-5 0 0,6-2-476 0 0,-8 2 298 0 0,1-1-1 0 0,0 1 1 0 0,-1 0-1 0 0,1-1 1 0 0,0 1-1 0 0,-1 0 1 0 0,1 0-1 0 0,0 0 1 0 0,-1 0-1 0 0,1 0 1 0 0,0 0-1 0 0,0 0 1 0 0,-1 0-1 0 0,1 0 1 0 0,0 0-1 0 0,-1 0 1 0 0,1 0-1 0 0,0 0 1 0 0,0 0-1 0 0,-1 1 1 0 0,1-1-1 0 0,0 0 1 0 0,-1 1-1 0 0,1-1 179 0 0,11 13-5400 0 0</inkml:trace>
  <inkml:trace contextRef="#ctx0" brushRef="#br0" timeOffset="1">461 1 10135 0 0,'0'0'448'0'0,"0"0"96"0"0,10 0-440 0 0,-2 0-104 0 0,-8 0 0 0 0,9 0 0 0 0,1 3 0 0 0,0 2 0 0 0,-3 0 0 0 0,0 4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0:06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8 8263 0 0,'0'0'375'0'0,"0"0"-2"0"0,-2-1-239 0 0,-17-5 2471 0 0,18 6-1169 0 0,-2-1-67 0 0,2 1-1219 0 0,-1 0-1 0 0,1 0 0 0 0,0 0 1 0 0,-1 0-1 0 0,1 0 0 0 0,-1 1 0 0 0,1-1 1 0 0,0 0-1 0 0,-1 1 0 0 0,1-1 1 0 0,0 1-1 0 0,-1-1 0 0 0,1 1 1 0 0,0 0-1 0 0,-1-1 0 0 0,1 1 1 0 0,0 0-1 0 0,0 0 0 0 0,0 0 0 0 0,-1 1-149 0 0,0 0 162 0 0,-1 1-1 0 0,1 0 1 0 0,0 0-1 0 0,0 1 1 0 0,0-1-1 0 0,1 0 0 0 0,-1 1 1 0 0,0 1-162 0 0,-3 10 271 0 0,2 0 0 0 0,-1 0 0 0 0,0 13-271 0 0,4-27 33 0 0,-8 79 165 0 0,3 1 0 0 0,6 77-198 0 0,0-139 96 0 0,1 1 0 0 0,0 0 0 0 0,2 0 0 0 0,3 12-96 0 0,-4-23 81 0 0,0 1-1 0 0,1 0 1 0 0,0-1-1 0 0,0 1 1 0 0,1-1 0 0 0,0 0-1 0 0,1-1 1 0 0,0 1 0 0 0,6 6-81 0 0,-8-12 59 0 0,-1 1 0 0 0,1-1 0 0 0,0 0 0 0 0,0 0 1 0 0,0 0-1 0 0,0 0 0 0 0,1-1 0 0 0,-1 1 0 0 0,1-1 1 0 0,0-1-1 0 0,-1 1 0 0 0,1 0 0 0 0,0-1 1 0 0,0 0-1 0 0,0 0 0 0 0,0-1 0 0 0,4 1-59 0 0,-5-1 78 0 0,1 0-1 0 0,-1-1 1 0 0,1 1 0 0 0,0-1-1 0 0,-1 0 1 0 0,0 0-1 0 0,1 0 1 0 0,-1-1 0 0 0,1 0-1 0 0,0-1-77 0 0,-3 3 95 0 0,-2 0-6 0 0,0 0-2 0 0,0 0-6 0 0,1-2-14 0 0,4-5-222 0 0,-4 5-721 0 0,-1 2-320 0 0,0 0-68 0 0</inkml:trace>
  <inkml:trace contextRef="#ctx0" brushRef="#br0" timeOffset="1">0 798 15343 0 0,'0'0'704'0'0,"0"0"-14"0"0,0 0-318 0 0,3 2 313 0 0,19 8 361 0 0,1-1 0 0 0,1 0-1 0 0,0-2 1 0 0,0 0 0 0 0,20 2-1046 0 0,-23-4 210 0 0,-16-5-673 0 0,0 0-258 0 0,6 0-4627 0 0,-9 0-1826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5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13823 0 0,'0'0'315'0'0,"0"0"45"0"0,0 0 21 0 0,2-1-49 0 0,61-38 228 0 0,-59 37-415 0 0,1-1-1 0 0,-1 2 0 0 0,1-1 1 0 0,0 0-1 0 0,0 1 0 0 0,0 0 1 0 0,-1 0-1 0 0,1 1 1 0 0,0-1-1 0 0,0 1 0 0 0,3 0-144 0 0,-7 0 1 0 0,0 0 0 0 0,-1 0 0 0 0,1 0 1 0 0,0 0-1 0 0,0 0 0 0 0,-1 0 0 0 0,1 1 0 0 0,0-1 0 0 0,-1 0 0 0 0,1 0 0 0 0,0 1 0 0 0,-1-1 0 0 0,1 0 0 0 0,0 1 0 0 0,0-1-1 0 0,0 1-15 0 0,-1 0-1 0 0,1 1 0 0 0,0-1 1 0 0,-1 0-1 0 0,1 0 1 0 0,0 0-1 0 0,-1 1 0 0 0,0-1 1 0 0,1 0-1 0 0,-1 1 1 0 0,0-1-1 0 0,1 0 0 0 0,-1 1 1 0 0,0-1-1 0 0,0 0 1 0 0,0 1-1 0 0,0-1 16 0 0,-3 27-514 0 0,3-24 417 0 0,-5 17-328 0 0,0-1 0 0 0,-1 0-1 0 0,-1 0 1 0 0,-1-1 0 0 0,0 0-1 0 0,-8 12 426 0 0,4-8 258 0 0,1 2 0 0 0,0-1 0 0 0,-4 21-258 0 0,9-25 583 0 0,3-14-266 0 0,1 0 1 0 0,1 0 0 0 0,-1-1 0 0 0,1 1-1 0 0,0 0 1 0 0,0 2-318 0 0,2-10 15 0 0,0 0 0 0 0,0 1 1 0 0,0-1-1 0 0,0 0 0 0 0,0 1 0 0 0,0-1 0 0 0,1 1 1 0 0,-1-1-1 0 0,0 1 0 0 0,1-1 0 0 0,0 1-15 0 0,1-2-2 0 0,85-81 2 0 0,-78 75 0 0 0,1 0 0 0 0,0 0 0 0 0,0 1 0 0 0,1 1 0 0 0,0 0 0 0 0,0 0 0 0 0,0 1 0 0 0,1 1 0 0 0,0 0 0 0 0,0 1 0 0 0,14-3 0 0 0,10-4-3612 0 0,-30 8-1504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5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10135 0 0,'0'0'231'0'0,"0"0"29"0"0,0 0 19 0 0,0 2-41 0 0,0 4 162 0 0,1 1 0 0 0,-1-1 0 0 0,0 1 0 0 0,-1-1 0 0 0,1 1 0 0 0,-1 0 0 0 0,-1-1 0 0 0,1 0 0 0 0,-1 1 0 0 0,-1 0-400 0 0,-6 17 1530 0 0,-1-1 0 0 0,-3 2-1530 0 0,0 1 927 0 0,-73 153 1822 0 0,1 2-1109 0 0,79-166-1645 0 0,3-7-5 0 0,-1 1 1 0 0,0-1-1 0 0,-1 0 0 0 0,1 0 0 0 0,-2 0 0 0 0,0 0 10 0 0,4-6-337 0 0,2 1-138 0 0,0 7-33 0 0,0-7-72 0 0,2-4-285 0 0,10-6-479 0 0,0-1 0 0 0,-1 0 0 0 0,0-1 0 0 0,0 0 0 0 0,-1 0 0 0 0,6-8 1344 0 0,-10 10-860 0 0,13-14-1394 0 0,-1 0 0 0 0,11-19 2254 0 0,10-13-1747 0 0,-34 48 1782 0 0,56-67-564 0 0,-50 62 1687 0 0,0-1 1 0 0,0 1 0 0 0,1 1-1 0 0,0 0 1 0 0,2 0-1159 0 0,-13 8 1177 0 0,-1 1-121 0 0,2 12 1066 0 0,-4 4-1150 0 0,0 0 1 0 0,-1-1 0 0 0,-1 0 0 0 0,0 0 0 0 0,-1 0-1 0 0,-1 0 1 0 0,0 0-973 0 0,-6 16 404 0 0,-3 5-59 0 0,-2 0 0 0 0,-1-2 1 0 0,-1 0-1 0 0,-2-2 0 0 0,-2 0 1 0 0,-3 2-346 0 0,12-14 634 0 0,-2 2-1364 0 0,5-10-2987 0 0,10-11-1603 0 0,1-1-1318 0 0</inkml:trace>
  <inkml:trace contextRef="#ctx0" brushRef="#br0" timeOffset="1">304 526 15663 0 0,'0'0'356'0'0,"1"0"50"0"0,2 1-348 0 0,-1-1 0 0 0,0 1 0 0 0,0 0 0 0 0,1 0 0 0 0,-1 1 0 0 0,0-1 0 0 0,0 0 0 0 0,0 1 1 0 0,0-1-1 0 0,-1 1 0 0 0,1 0 0 0 0,0-1 0 0 0,-1 1 0 0 0,1 0 0 0 0,-1 0 0 0 0,1 0 0 0 0,0 2-58 0 0,5 5 110 0 0,-6-7 610 0 0,0 2 249 0 0,2 7-333 0 0,2 8-449 0 0,1-1 0 0 0,0 0-1 0 0,2 0 1 0 0,5 10-187 0 0,-12-27-1325 0 0,-1-1-3445 0 0,0 0-1474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0,'0'0'267'0'0,"0"0"42"0"0,1 2 17 0 0,5 19 456 0 0,-1 0 1 0 0,0 1 0 0 0,-2-1-1 0 0,-1 1 1 0 0,0 17-783 0 0,-2 29 4738 0 0,-5 14-4738 0 0,3-65-81 0 0,2 5-31 0 0,2 20 112 0 0,-1 13-2510 0 0,-4-42-4316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6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15663 0 0,'1'1'356'0'0,"3"6"34"0"0,3 4-231 0 0,-1 0 0 0 0,0 0 0 0 0,0 0 0 0 0,-1 1 0 0 0,-1 0 0 0 0,0-1 0 0 0,0 5-159 0 0,4 33 2251 0 0,-2 0-1 0 0,-1 44-2250 0 0,-8 101 1459 0 0,0-90-1422 0 0,-7 35 1283 0 0,6-90-608 0 0,4-44-710 0 0,-1 0 1 0 0,0 0-1 0 0,0 0 0 0 0,0 0 0 0 0,0 0 0 0 0,-1 0 1 0 0,0 0-1 0 0,0 0 0 0 0,0-1-2 0 0,1-2 0 0 0,0 0 0 0 0,-1 0 0 0 0,1 0-1 0 0,0-1 1 0 0,-1 1 0 0 0,1-1 0 0 0,-1 1 0 0 0,0-1-1 0 0,1 1 1 0 0,-1-1 0 0 0,0 0 0 0 0,0 0 0 0 0,0 0 0 0 0,0 0-1 0 0,0 0 1 0 0,0-1 0 0 0,0 1 0 0 0,0 0 0 0 0,0-1-1 0 0,0 1 1 0 0,0-1 0 0 0,-1 0 0 0 0,-6 0-233 0 0,1-1 1 0 0,-1 1-1 0 0,0-2 0 0 0,1 1 0 0 0,0-1 0 0 0,-1-1 1 0 0,1 1-1 0 0,0-1 0 0 0,0-1 0 0 0,1 0 1 0 0,-1 0-1 0 0,0-1 233 0 0,-18-8-1023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8263 0 0,'0'0'360'0'0,"17"-7"88"0"0,3-1-360 0 0,4 1-88 0 0,5 2 0 0 0,0-4 0 0 0,0-2 680 0 0,2-1 120 0 0,1 0 32 0 0,1 1 0 0 0,1 1-384 0 0,-2 3-80 0 0,-3 1-16 0 0,-2-1 0 0 0,-3 0-280 0 0,-3 0-72 0 0,-1 0 0 0 0,-6 4-5552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0 7367 0 0,'0'0'568'0'0,"0"0"-165"0"0,-1 3 694 0 0,-4 60 2537 0 0,-11 115 1945 0 0,8-119-4223 0 0,-3-2 1 0 0,-3 6-1358 0 0,-16 33 453 0 0,-4-1-1 0 0,-26 47-451 0 0,48-115-1825 0 0,0-1 0 0 0,-2-1 1 0 0,-15 21 1824 0 0,28-44-451 0 0,0 0 1 0 0,-1-1-1 0 0,1 1 1 0 0,-1-1-1 0 0,0 1 1 0 0,1-1-1 0 0,-1 0 0 0 0,0 1 1 0 0,-1-1 450 0 0,1 0-4895 0 0</inkml:trace>
  <inkml:trace contextRef="#ctx0" brushRef="#br0" timeOffset="1">86 641 7367 0 0,'2'1'334'0'0,"4"3"-240"0"0,0 0 0 0 0,-1 1 0 0 0,0-1 0 0 0,0 1 0 0 0,0 0 0 0 0,0 0 0 0 0,-1 1 0 0 0,1 0 0 0 0,-2-1 1 0 0,1 1-1 0 0,-1 0 0 0 0,1 1 0 0 0,-2-1 0 0 0,1 1 0 0 0,-1-1 0 0 0,1 5-94 0 0,0 3 744 0 0,-2 0 1 0 0,0 0-1 0 0,0 0 0 0 0,-1 0 0 0 0,-2 12-744 0 0,0 7 1178 0 0,0 8 864 0 0,-3 1 0 0 0,-2 4-2042 0 0,1-13 1088 0 0,2 0 0 0 0,1 1 0 0 0,1 26-1088 0 0,3-47 393 0 0,0-2-1180 0 0,-1-4-6135 0 0,0-7 824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80 185 5063 0 0,'2'-8'241'0'0,"1"-1"0"0"0,-1 0 0 0 0,2 1 0 0 0,-1 0-1 0 0,1 0 1 0 0,0 0 0 0 0,1 0 0 0 0,-1 0-1 0 0,2 1 1 0 0,-1 0 0 0 0,1 0 0 0 0,1 0-241 0 0,3-3 802 0 0,0 1 1 0 0,1 0-1 0 0,0 1 1 0 0,1 0-1 0 0,-1 1 1 0 0,1 0-1 0 0,8-2-802 0 0,-14 6 185 0 0,1 0 0 0 0,-1 1 1 0 0,1 0-1 0 0,0 0 0 0 0,0 1 0 0 0,0 0 1 0 0,-1 0-1 0 0,1 0 0 0 0,0 1 0 0 0,0 0 1 0 0,0 1-1 0 0,0-1 0 0 0,0 1 0 0 0,0 1 1 0 0,4 0-186 0 0,-6 0 115 0 0,1 0 0 0 0,0 1 0 0 0,-1-1 0 0 0,0 1 0 0 0,1 0 0 0 0,-1 0 0 0 0,0 1 0 0 0,-1-1 0 0 0,1 1 0 0 0,-1 0 0 0 0,1 1 0 0 0,-1-1 0 0 0,-1 1 0 0 0,1 0 0 0 0,0 0 0 0 0,-1 0 1 0 0,2 5-116 0 0,2 6 313 0 0,-1-1 0 0 0,0 1 0 0 0,-1 0 0 0 0,-1 1 0 0 0,-1-1 0 0 0,-1 1 1 0 0,0 1-314 0 0,2 28 1614 0 0,-3 43-1614 0 0,-5 127 2224 0 0,4-182-1878 0 0,-1-4 12 0 0,2 0-1 0 0,3 14-357 0 0,-3-38 18 0 0,0 17 2 0 0,-1-21 9 0 0,0-2-89 0 0,-1 1 22 0 0,1-1 1 0 0,-1 1-1 0 0,0-1 0 0 0,1 1 0 0 0,-1-1 0 0 0,1 1 1 0 0,-1-1-1 0 0,0 1 0 0 0,1-1 0 0 0,-1 0 1 0 0,0 1-1 0 0,0-1 0 0 0,1 0 0 0 0,-1 1 1 0 0,0-1-1 0 0,0 0 0 0 0,1 0 0 0 0,-1 0 0 0 0,0 0 1 0 0,0 0-1 0 0,0 0 0 0 0,1 0 0 0 0,-1 0 1 0 0,0 0 37 0 0,-21-4-718 0 0,5-3-2725 0 0,0-1-1 0 0,-15-9 3444 0 0,22 12-2714 0 0,-12-7-3425 0 0</inkml:trace>
  <inkml:trace contextRef="#ctx0" brushRef="#br0" timeOffset="1">2 409 8783 0 0,'0'-3'399'0'0,"-1"-2"-288"0"0,1-1-1 0 0,0 0 1 0 0,0 0 0 0 0,1 0-1 0 0,0-5-110 0 0,4-1 128 0 0,3 5 377 0 0,0 0-1 0 0,1 1 0 0 0,0 0 0 0 0,0 0 1 0 0,4-1-505 0 0,7-5 856 0 0,-10 6-416 0 0,1 0 1 0 0,1 1-1 0 0,-1 0 1 0 0,1 1 0 0 0,0 0-1 0 0,5 0-440 0 0,19-3 1744 0 0,19-1-1744 0 0,-42 6 195 0 0,-4 1-47 0 0,0 0-1 0 0,1 1 1 0 0,-1 0 0 0 0,1 0-1 0 0,-1 1 1 0 0,0 0-1 0 0,5 2-147 0 0,-12-3 4 0 0,0 0-1 0 0,0 1 1 0 0,0 0 0 0 0,0-1-1 0 0,0 1 1 0 0,-1 0-1 0 0,1 0 1 0 0,0 0-1 0 0,0 0 1 0 0,0 0-1 0 0,-1 0 1 0 0,1 1 0 0 0,-1-1-1 0 0,1 0 1 0 0,-1 1-1 0 0,1-1 1 0 0,-1 1-1 0 0,0 0 1 0 0,0-1-1 0 0,0 1 1 0 0,0 0-1 0 0,0 0 1 0 0,0 0 0 0 0,0 0-1 0 0,-1 0 1 0 0,1 0-1 0 0,-1 0 1 0 0,1 0-1 0 0,-1 0 1 0 0,0 0-1 0 0,0 0 1 0 0,0 0-1 0 0,0 0 1 0 0,0 0 0 0 0,0 2-4 0 0,-4 10-1015 0 0,0 3-360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9215 0 0,'0'0'422'0'0,"0"0"-13"0"0,1-2-264 0 0,1-1 158 0 0,0 1 0 0 0,0-1 0 0 0,0 0 0 0 0,1 0 0 0 0,-1 1-1 0 0,1 0 1 0 0,-1-1 0 0 0,1 1 0 0 0,0 0 0 0 0,0 0 0 0 0,0 0 0 0 0,0 1-1 0 0,0-1 1 0 0,1 1-303 0 0,15-8 4009 0 0,19-5-4009 0 0,-25 10 163 0 0,43-15 1304 0 0,34-5-1467 0 0,-27 10-5555 0 0,-37 9-681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8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4143 0 0,'0'0'319'0'0,"2"-2"-210"0"0,18-9 927 0 0,0 1 0 0 0,1 1 0 0 0,5-1-1036 0 0,-9 3 912 0 0,2 0-86 0 0,1 0-1 0 0,0 1 0 0 0,0 2 1 0 0,9-2-826 0 0,-18 5 269 0 0,1-1 0 0 0,-1 2 0 0 0,1-1 0 0 0,-1 2 1 0 0,1-1-1 0 0,-1 2 0 0 0,1 0 0 0 0,6 2-269 0 0,-14-3 103 0 0,1 0 0 0 0,-1 1 0 0 0,-1 0 0 0 0,1-1 0 0 0,0 1 0 0 0,0 1 0 0 0,-1-1 0 0 0,1 1 0 0 0,-1-1 0 0 0,0 1 0 0 0,0 0 0 0 0,0 0 0 0 0,0 0 0 0 0,2 3-103 0 0,-2-1 91 0 0,0 0 1 0 0,-1 0 0 0 0,1 0-1 0 0,-1 1 1 0 0,0-1-1 0 0,-1 0 1 0 0,1 1 0 0 0,-1 0-1 0 0,0-1 1 0 0,0 2-92 0 0,0 10 177 0 0,-1-1-1 0 0,-1 1 0 0 0,0-1 1 0 0,-1 0-1 0 0,-1 0 1 0 0,0 1-1 0 0,-2 1-176 0 0,-12 42 404 0 0,-4 0 0 0 0,-1-2 0 0 0,-8 8-404 0 0,-14 23 595 0 0,-36 51-595 0 0,66-115 81 0 0,-2-1-1 0 0,0-1 1 0 0,-2 0 0 0 0,0-2 0 0 0,-8 7-81 0 0,7-8 365 0 0,18-19-163 0 0,1-1 74 0 0,0 0 38 0 0,3-1 6 0 0,28-9-176 0 0,-1-1 0 0 0,0-2 0 0 0,26-15-144 0 0,19-8 24 0 0,-36 19-97 0 0,23-10-1243 0 0,17-12 1316 0 0,-57 27-1379 0 0,-1 3-69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0 8751 0 0,'-2'1'254'0'0,"0"0"-1"0"0,0-1 1 0 0,0 1-1 0 0,0 0 0 0 0,0 0 1 0 0,0 0-1 0 0,0 1 1 0 0,1-1-1 0 0,-1 0 0 0 0,0 0 1 0 0,1 1-1 0 0,-1-1 1 0 0,1 1-1 0 0,0 0 1 0 0,-2 1-254 0 0,-19 33 3737 0 0,11-17-1953 0 0,-13 18 235 0 0,2 1-1 0 0,-14 33-2018 0 0,17-30 265 0 0,6-14-100 0 0,1 0 0 0 0,-3 13-165 0 0,0 5-2179 0 0,-15 30 2179 0 0,19-51-2088 0 0</inkml:trace>
  <inkml:trace contextRef="#ctx0" brushRef="#br0" timeOffset="1">98 334 6447 0 0,'12'-8'576'0'0,"5"-2"-464"0"0,5-2-112 0 0,2 0 0 0 0,1 0 1152 0 0,1-2 200 0 0,1 1 48 0 0,2 1 8 0 0,3 1-736 0 0,2 3-136 0 0,-3-2-32 0 0,-2 1-8 0 0,-2 2-368 0 0,-1 2-64 0 0,-4 0-64 0 0,-5 2-3936 0 0,-2-1-824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0:06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345 58 1375 0 0,'1'-2'-7'0'0,"0"-1"0"0"0,0 0-1 0 0,1 1 1 0 0,-1-1-1 0 0,1 1 1 0 0,0 0-1 0 0,0-1 1 0 0,0 1 0 0 0,0 0-1 0 0,0 0 1 0 0,0 0-1 0 0,1 0 1 0 0,-1 1-1 0 0,0-1 1 0 0,1 1-1 0 0,-1-1 1 0 0,1 1 0 0 0,2-1 7 0 0,24-9 1161 0 0,-4 4 3998 0 0,-19 6-1356 0 0,-2 3-2451 0 0,2-2 2290 0 0,-4 3-2923 0 0,-1 2-576 0 0,0 0 0 0 0,1 0 1 0 0,-2 0-1 0 0,1 0 0 0 0,0 0 0 0 0,-1 0 0 0 0,0 1 1 0 0,-1-1-1 0 0,1 0 0 0 0,-1 0 0 0 0,0 0 0 0 0,0 0 1 0 0,0 0-1 0 0,-1 0 0 0 0,0 0-143 0 0,-6 17 387 0 0,-1-2-1 0 0,-12 20-386 0 0,6-11 88 0 0,-6 10 11 0 0,14-29-100 0 0,1 0-1 0 0,1 1 1 0 0,0 0 0 0 0,0-1-1 0 0,1 1 1 0 0,1 1 0 0 0,0-1-1 0 0,-1 5 2 0 0,4-13-17 0 0,0 0-1 0 0,0-1 0 0 0,1 1 1 0 0,-1 0-1 0 0,0-1 1 0 0,1 1-1 0 0,0 0 0 0 0,0-1 1 0 0,0 1-1 0 0,0-1 1 0 0,0 0-1 0 0,0 1 0 0 0,0-1 1 0 0,2 2 17 0 0,23 27-288 0 0,-21-26 242 0 0,4 5 11 0 0,-5-6 15 0 0,0 0 0 0 0,0 0 0 0 0,-1 1 0 0 0,1-1 0 0 0,-1 1 0 0 0,0 0 1 0 0,1 4 19 0 0,-2-5 17 0 0,0 0 1 0 0,-1 0 0 0 0,0 0 0 0 0,0 0-1 0 0,0 0 1 0 0,0 0 0 0 0,-1 0 0 0 0,0 0 0 0 0,1 0-1 0 0,-1 0 1 0 0,-1 0 0 0 0,1 0 0 0 0,-1 0 0 0 0,1 0-1 0 0,-1 0 1 0 0,0 0 0 0 0,-1 0 0 0 0,-1 4-18 0 0,-3 6 195 0 0,0-1 1 0 0,-1 1 0 0 0,-1-1-1 0 0,-5 6-195 0 0,-7 7 388 0 0,-1-1 0 0 0,-2-1 0 0 0,0-1 0 0 0,-22 16-388 0 0,22-19 184 0 0,11-10-125 0 0,0 0-1 0 0,-1 0 0 0 0,0-1 1 0 0,-1-1-1 0 0,-14 6-58 0 0,24-11-63 0 0,0-1 0 0 0,-1 0 0 0 0,0-1 1 0 0,1 1-1 0 0,-1-1 0 0 0,0 0 0 0 0,0 0 0 0 0,0-1 0 0 0,0 1 0 0 0,0-1 1 0 0,0 0-1 0 0,0 0 0 0 0,0-1 0 0 0,0 0 0 0 0,1 0 0 0 0,-1 0 1 0 0,0 0-1 0 0,0-1 0 0 0,1 1 0 0 0,-1-1 0 0 0,0 0 63 0 0,3 0-138 0 0,0 0-1 0 0,0 0 0 0 0,0 0 1 0 0,0 0-1 0 0,0 0 1 0 0,0 0-1 0 0,0-1 0 0 0,1 1 1 0 0,-1 0-1 0 0,1-1 0 0 0,0 1 1 0 0,0-1-1 0 0,0 0 1 0 0,0 1-1 0 0,0-1 0 0 0,0 0 1 0 0,1 0-1 0 0,-1 1 1 0 0,1-1-1 0 0,0 0 0 0 0,0 0 1 0 0,0 0-1 0 0,0-1 139 0 0,1-2-161 0 0,-1 1 1 0 0,1-1-1 0 0,0 1 0 0 0,0-1 0 0 0,0 1 0 0 0,1 0 0 0 0,0-1 0 0 0,0 1 1 0 0,0 0-1 0 0,1 0 0 0 0,2-3 161 0 0,-2 3 12 0 0,1 1 1 0 0,0-1-1 0 0,0 1 0 0 0,0 0 1 0 0,0 0-1 0 0,1 1 0 0 0,0-1 1 0 0,-1 1-1 0 0,1 0 0 0 0,1 0 1 0 0,-1 1-1 0 0,0 0 0 0 0,1-1 1 0 0,-1 2-1 0 0,6-2-12 0 0,-4 1 143 0 0,0 1 0 0 0,0 1 0 0 0,1-1 0 0 0,-1 1 0 0 0,0 0 0 0 0,0 1 0 0 0,0 0 0 0 0,0 0 0 0 0,1 0 0 0 0,-2 1 0 0 0,1 0 0 0 0,6 3-143 0 0,12 7 606 0 0,0 1 0 0 0,-1 2-1 0 0,-1 0 1 0 0,17 15-606 0 0,-5-4 825 0 0,14 6-825 0 0,-3-4 324 0 0,-14-7-161 0 0,1-3-1 0 0,4 2-162 0 0,81 26 13 0 0,-65-26 42 0 0,-27-8-63 0 0,0 0 0 0 0,-1 2-1 0 0,0 1 1 0 0,2 3 8 0 0,-15-10-1781 0 0,-12-8-26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0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 4143 0 0,'-14'-3'319'0'0,"11"3"132"0"0,3 0 1334 0 0,0 0 610 0 0,1 1-2078 0 0,-1 0 1 0 0,0-1-1 0 0,0 1 1 0 0,1 0-1 0 0,-1 0 1 0 0,1 0-1 0 0,-1 0 1 0 0,1-1-1 0 0,-1 1 1 0 0,1 0-1 0 0,-1-1 1 0 0,1 1-1 0 0,0 0-317 0 0,2 3 729 0 0,0 3-119 0 0,-1 1-1 0 0,1 0 1 0 0,-1-1 0 0 0,0 1 0 0 0,-1 0 0 0 0,1 6-610 0 0,3 20 1130 0 0,0-9-468 0 0,-1-1 0 0 0,-1 1 0 0 0,-1 18-662 0 0,-4 74 999 0 0,0-26-684 0 0,1-60-216 0 0,2 45 51 0 0,3 17-150 0 0,0-10-1230 0 0,-4-45-188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0 7775 0 0,'0'0'356'0'0,"0"0"-8"0"0,0 0-116 0 0,1 2 347 0 0,0 1-355 0 0,1-1 0 0 0,0 1 0 0 0,-1 0 0 0 0,0 0 0 0 0,0 1 0 0 0,0-1-1 0 0,0 0 1 0 0,0 0 0 0 0,0 0 0 0 0,-1 1 0 0 0,0-1 0 0 0,0 0 0 0 0,0 1 0 0 0,0-1 0 0 0,0 0 0 0 0,-1 1 0 0 0,1-1-1 0 0,-1 0 1 0 0,0 0 0 0 0,0 2-224 0 0,-4 10 540 0 0,-1 1 1 0 0,0-1-1 0 0,-6 9-540 0 0,9-17 144 0 0,-68 129 1653 0 0,-21 22-1797 0 0,21-49-845 0 0,65-100-519 0 0,4-7-414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1375 0 0,'3'0'107'0'0,"16"4"-63"0"0,-13 0 95 0 0,-4-1 67 0 0,2 1 391 0 0,0 0-1 0 0,0 0 1 0 0,-1 1-1 0 0,0-1 1 0 0,0 1-1 0 0,0 0 0 0 0,0 0 1 0 0,-1 0-1 0 0,0 0 1 0 0,0 0-1 0 0,0 1 0 0 0,0 0-596 0 0,3 17 2031 0 0,0-1-1 0 0,-1 6-2030 0 0,-1 4 1131 0 0,-1 0 1 0 0,-2 1 0 0 0,-4 23-1132 0 0,2-22 478 0 0,-5 70 734 0 0,1-25 124 0 0,4 1 1 0 0,4 45-1337 0 0,0-117-21 0 0,-1 0 1 0 0,1 0-1 0 0,0 0 0 0 0,1-1 0 0 0,0 2 21 0 0,-3-7-129 0 0,0-2-255 0 0,12-3-2929 0 0,-10 2 1339 0 0</inkml:trace>
  <inkml:trace contextRef="#ctx0" brushRef="#br0" timeOffset="1">385 0 10591 0 0,'0'0'944'0'0,"0"0"-752"0"0,2 16-192 0 0,-2-16 0 0 0,7 17 544 0 0,0-2 80 0 0,-2-1 16 0 0,-5-14 0 0 0,8 15-312 0 0,-1 0-56 0 0,-2-1-16 0 0,0 0 0 0 0,-5-14-256 0 0,6 13-88 0 0,-1 1 0 0 0,-5-14-5968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10591 0 0,'1'-2'819'0'0,"7"-8"-375"0"0,0 0 0 0 0,1 0-1 0 0,0 0 1 0 0,1 1 0 0 0,0 1 0 0 0,0 0 0 0 0,1 0 0 0 0,1 0-444 0 0,28-17 1220 0 0,0 1 0 0 0,2 3 0 0 0,10-3-1220 0 0,-10 5 224 0 0,-20 10-136 0 0,-1 0 0 0 0,11-3-88 0 0,-10 7-303 0 0,-18 5 171 0 0,1 1-816 0 0,-5 3-412 0 0,-3 11-2729 0 0,-4 6-1173 0 0</inkml:trace>
  <inkml:trace contextRef="#ctx0" brushRef="#br0" timeOffset="1">43 370 4607 0 0,'0'0'354'0'0,"2"-1"136"0"0,6-7 1859 0 0,0 1-1 0 0,0 1 0 0 0,6-4-2348 0 0,29-14 3546 0 0,-6 8-2175 0 0,20-4-1371 0 0,10-5 602 0 0,-57 21-544 0 0,4-1-77 0 0,-1 0 0 0 0,1 1 0 0 0,0 1 0 0 0,1 0 19 0 0,-1 0-2340 0 0,-14 3 946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1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48 186 10591 0 0,'0'0'819'0'0,"2"-2"-358"0"0,3-5 249 0 0,1-1-1 0 0,0 1 1 0 0,1 0-1 0 0,0 1 0 0 0,0 0 1 0 0,1 0-1 0 0,6-4-709 0 0,16-9 1495 0 0,18-6-1495 0 0,-9 4 565 0 0,-13 6-345 0 0,-10 5-87 0 0,0 1-1 0 0,1 0 1 0 0,0 1-1 0 0,2 1-132 0 0,-6 4-89 0 0,-11 2-383 0 0,-2 1-196 0 0,0 0-48 0 0,1 14-1591 0 0,-5 1 615 0 0</inkml:trace>
  <inkml:trace contextRef="#ctx0" brushRef="#br0" timeOffset="1">1 564 11519 0 0,'0'0'1024'0'0,"0"0"-824"0"0,0 0-200 0 0,6 16 0 0 0,0-3 616 0 0,-6-13 88 0 0,10 14 8 0 0,-10-14 8 0 0,0 0-440 0 0,13 12-88 0 0,1-4-24 0 0,-4-1 0 0 0,-10-7-592 0 0,0 0-120 0 0,0 0-32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1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58 7367 0 0,'2'-2'568'0'0,"10"-8"-84"0"0,0 0 0 0 0,13-7-484 0 0,-21 14 411 0 0,0 1 0 0 0,0-1 0 0 0,1 1 0 0 0,-1 0 0 0 0,1 1 0 0 0,-1-1 0 0 0,1 1-1 0 0,0 0 1 0 0,0 0 0 0 0,-1 1 0 0 0,4-1-411 0 0,-2 2 222 0 0,-1-1 0 0 0,0 1 0 0 0,0 0-1 0 0,0 1 1 0 0,1-1 0 0 0,-1 1 0 0 0,0 0-1 0 0,-1 0 1 0 0,3 2-222 0 0,-6-4 8 0 0,0 1 0 0 0,0-1 0 0 0,-1 1 0 0 0,1 0 0 0 0,0 0 0 0 0,-1-1 0 0 0,1 1 0 0 0,0 0 0 0 0,-1 0 0 0 0,1 0 0 0 0,-1-1 0 0 0,1 1 0 0 0,-1 0 0 0 0,1 0 0 0 0,-1 0 0 0 0,0 0 0 0 0,1 0 0 0 0,-1 0 0 0 0,0 0-8 0 0,1 3 15 0 0,2 2-266 0 0,-1 1 0 0 0,0-1 0 0 0,-1 0 0 0 0,1 1 0 0 0,-1-1 0 0 0,0 1 0 0 0,-1 0 0 0 0,0-1 0 0 0,0 1 0 0 0,0-1 0 0 0,-1 1 0 0 0,0 0 0 0 0,0-1 0 0 0,0 1 0 0 0,-2 1 251 0 0,-5 15-1398 0 0</inkml:trace>
  <inkml:trace contextRef="#ctx0" brushRef="#br0" timeOffset="1">13 361 7367 0 0,'0'0'320'0'0,"0"0"80"0"0,-12 4-320 0 0,12-4-80 0 0,0 0 0 0 0,0 0 0 0 0,0 0 1448 0 0,7-16 280 0 0,5 1 48 0 0,3-2 16 0 0,4 0-1248 0 0,5-2-256 0 0,1-1-40 0 0,1-4-16 0 0,-2-2-232 0 0,-1 1-80 0 0,1-1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15487 0 0,'0'0'688'0'0,"0"0"144"0"0,14 3-672 0 0,-14-3-160 0 0,0 0 0 0 0,10 12 0 0 0,0-2 168 0 0,-3 1 0 0 0,-7-11 0 0 0,9 17 0 0 0,3 0-168 0 0,-4 0 72 0 0,-4-2-72 0 0,-1 0 0 0 0,0 1-1528 0 0,-4-3-360 0 0</inkml:trace>
  <inkml:trace contextRef="#ctx0" brushRef="#br0" timeOffset="1">120 20 5983 0 0,'1'-1'274'0'0,"1"-1"-182"0"0,0-1-3 0 0,17-4 94 0 0,-13 5 359 0 0,0 1 0 0 0,1 0 1 0 0,-1 0-1 0 0,1 0 0 0 0,-1 0 0 0 0,1 1 1 0 0,-1 0-1 0 0,1 1 0 0 0,4 0-542 0 0,8 3 1649 0 0,-1 0 0 0 0,11 4-1649 0 0,-16-2 145 0 0,-9-3-134 0 0,8 5-13 0 0,-11-6-45 0 0,1 0 0 0 0,-1 0 1 0 0,0-1-1 0 0,0 1 1 0 0,0 0-1 0 0,-1 0 1 0 0,1 0-1 0 0,0 0 0 0 0,-1 0 1 0 0,1 0-1 0 0,-1 0 1 0 0,0 1-1 0 0,1-1 1 0 0,-1 2 46 0 0,0 14-422 0 0</inkml:trace>
  <inkml:trace contextRef="#ctx0" brushRef="#br0" timeOffset="2">85 388 11775 0 0,'0'0'539'0'0,"0"0"-10"0"0,4-1-338 0 0,53-15 1204 0 0,-2-3-1 0 0,28-15-1394 0 0,-15 7-522 0 0,-65 25-3190 0 0,-3 2-1270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10591 0 0,'0'0'819'0'0,"3"-2"-534"0"0,81-48 6886 0 0,5 2-7171 0 0,92-41 2419 0 0,-74 40-1990 0 0,-91 41-926 0 0,-9 4 650 0 0,-5 1-5184 0 0,-9 9 3075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3223 0 0,'0'0'143'0'0,"-2"2"-3"0"0,-23 38 181 0 0,15-20 2501 0 0,1 0 1 0 0,1 0-1 0 0,1 1 1 0 0,0 4-2823 0 0,-10 23 1265 0 0,12-36-1044 0 0,0 1-1 0 0,1 0 0 0 0,1 1 0 0 0,0-1 1 0 0,0 1-1 0 0,2 0 0 0 0,0-1 1 0 0,0 7-221 0 0,1-19 2 0 0,1-1 1 0 0,-1 1-1 0 0,0-1 1 0 0,1 0-1 0 0,-1 1 1 0 0,1-1-1 0 0,-1 0 1 0 0,1 0-1 0 0,-1 1 1 0 0,0-1-1 0 0,1 0 1 0 0,-1 0-1 0 0,1 0 1 0 0,-1 0-1 0 0,1 0 1 0 0,0 1-1 0 0,-1-1 1 0 0,1 0-1 0 0,-1 0 1 0 0,1 0-1 0 0,-1 0 1 0 0,1 0 0 0 0,-1-1-1 0 0,1 1 1 0 0,-1 0-1 0 0,1 0 1 0 0,-1 0-3 0 0,1 0 2 0 0,1-1-5 0 0,-1 1 0 0 0,1-1-1 0 0,0 1 1 0 0,0-1 0 0 0,0 0-1 0 0,0 0 1 0 0,0 0 0 0 0,-1 0-1 0 0,1 0 1 0 0,0-1-1 0 0,-1 1 1 0 0,1 0 0 0 0,0-2 3 0 0,19-22-27 0 0,-13 15 33 0 0,18-23 4 0 0,-8 10-29 0 0,1 1 0 0 0,13-12 19 0 0,-26 28-13 0 0,1 0 1 0 0,0 1 0 0 0,0 0-1 0 0,0 0 1 0 0,1 0 0 0 0,0 1-1 0 0,0 0 1 0 0,0 1 0 0 0,0-1-1 0 0,7 0 13 0 0,4 1 0 0 0,-16 2 34 0 0,0 1 1 0 0,0 0-1 0 0,0 1 0 0 0,0-1 0 0 0,0 0 1 0 0,0 1-1 0 0,-1-1 0 0 0,1 1 0 0 0,0 0 1 0 0,0 0-1 0 0,0 0 0 0 0,0 1-34 0 0,-2-1 41 0 0,1 0-1 0 0,-1 0 0 0 0,0 0 0 0 0,1 0 1 0 0,-1 0-1 0 0,0 1 0 0 0,0-1 1 0 0,0 1-1 0 0,0-1 0 0 0,0 1 1 0 0,0-1-1 0 0,0 1 0 0 0,0-1 1 0 0,-1 1-1 0 0,1 0 0 0 0,-1-1 1 0 0,1 1-1 0 0,-1 0 0 0 0,1 0 1 0 0,-1 1-41 0 0,3 26 844 0 0,-2-1 0 0 0,0 1 1 0 0,-4 24-845 0 0,-15 85 1835 0 0,6-46-749 0 0,7-65-217 0 0,-7 24-869 0 0,0 5 651 0 0,9-39-202 0 0,-1 0-1 0 0,-1 0 0 0 0,-6 14-448 0 0,10-30 23 0 0,1 0 0 0 0,-1 0 0 0 0,0 0 0 0 0,0 1 0 0 0,1-1 0 0 0,-1 0 0 0 0,0 0 0 0 0,0-1 0 0 0,0 1 0 0 0,0 0 0 0 0,0 0 0 0 0,-1 0 0 0 0,1-1 0 0 0,0 1 0 0 0,0 0 0 0 0,0-1 0 0 0,-1 1-23 0 0,1-1 32 0 0,-1 1 87 0 0,-1-2-39 0 0,-19-10-329 0 0,0-1 1 0 0,1-1-1 0 0,-1-1 249 0 0,-13-12-7865 0 0,11 6-547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0,'0'0'224'0'0,"0"0"40"0"0,0 0 16 0 0,0 0 8 0 0,21 3-288 0 0,-16 7 0 0 0,3 0 0 0 0,1 4 0 0 0,-2 5 464 0 0,1-2 40 0 0,1-4 8 0 0,-4-1-3824 0 0,-2-1-760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0:07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1 6447 0 0,'0'0'499'0'0,"0"0"-152"0"0,0 0 582 0 0,0 0 287 0 0,0 0 57 0 0,0 2-7 0 0,0 16 295 0 0,-2 0 1 0 0,0-1 0 0 0,-1 1 0 0 0,-5 14-1562 0 0,-24 70 1966 0 0,5-19-978 0 0,-14 38-267 0 0,33-100-685 0 0,-15 31-199 0 0,4-12-296 0 0,3-11-1152 0 0,15-27 656 0 0,1-2-486 0 0,-2 2-207 0 0,-8 5-43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9 248 11975 0 0,'-3'-4'175'0'0,"2"3"-99"0"0,1 1-1 0 0,-1-1 1 0 0,1 0 0 0 0,-1 0-1 0 0,1 0 1 0 0,-1 1 0 0 0,1-1-1 0 0,0 0 1 0 0,-1 0 0 0 0,1 0-1 0 0,0 0 1 0 0,-1-1-76 0 0,21-11 663 0 0,3-1-89 0 0,0 1 0 0 0,1 1 0 0 0,1 1 0 0 0,0 1 0 0 0,14-3-574 0 0,36-15 784 0 0,-65 23-784 0 0,-1 0 0 0 0,1-1 0 0 0,-1 0 0 0 0,0-1 0 0 0,-1 1 0 0 0,0-2 0 0 0,0 1 0 0 0,0-2 0 0 0,-1 2 0 0 0,-5 5 0 0 0,1 0 0 0 0,-1 0 0 0 0,0 0 0 0 0,1 0 0 0 0,-1 1 0 0 0,1-1 0 0 0,0 1 0 0 0,-1-1 0 0 0,1 1 0 0 0,0 0 0 0 0,0 0 0 0 0,0 0 0 0 0,0 1 0 0 0,0-1 0 0 0,2 0 0 0 0,-2 1 0 0 0,-1-1 0 0 0,1 0 0 0 0,-1 0 0 0 0,1 0 0 0 0,-1 0 0 0 0,0-1 0 0 0,1 1 0 0 0,-1-1 0 0 0,0 1 0 0 0,0-1 0 0 0,0 0 0 0 0,0 0 0 0 0,0 0 0 0 0,1-1 0 0 0,-2 2 0 0 0,-1 0 0 0 0,1 1 0 0 0,-1-1 0 0 0,1 1 0 0 0,0-1 0 0 0,-1 1 0 0 0,1-1 0 0 0,-1 1 0 0 0,1 0 0 0 0,0-1 0 0 0,-1 1 0 0 0,1 0 0 0 0,0-1 0 0 0,0 1 0 0 0,-1 0 0 0 0,1 0 0 0 0,0 0 0 0 0,0 0-40 0 0,0 0-1 0 0,-1 1 1 0 0,1-1 0 0 0,-1 0-1 0 0,1 1 1 0 0,0-1-1 0 0,-1 0 1 0 0,1 1-1 0 0,-1-1 1 0 0,1 1 0 0 0,-1-1-1 0 0,1 1 1 0 0,-1 0-1 0 0,0-1 1 0 0,1 1 0 0 0,-1-1-1 0 0,0 1 1 0 0,1 0-1 0 0,-1-1 1 0 0,0 1-1 0 0,0-1 1 0 0,0 1 0 0 0,1 0-1 0 0,-1 0 41 0 0,0 2-191 0 0,1-1 0 0 0,-1 1 1 0 0,0-1-1 0 0,0 1 0 0 0,0 0 0 0 0,0-1 0 0 0,0 1 0 0 0,-1-1 0 0 0,1 2 191 0 0,-14 38-1514 0 0,-2-5-20 0 0</inkml:trace>
  <inkml:trace contextRef="#ctx0" brushRef="#br0" timeOffset="1">97 326 10135 0 0,'0'0'224'0'0,"0"0"40"0"0,0 0 16 0 0,0 0 8 0 0,0 0-288 0 0,0 0 0 0 0,0 0 0 0 0,14 5 0 0 0,1 2 0 0 0,1-2 0 0 0,-1-1 0 0 0,2-3-2944 0 0,0-2-648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4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0 10135 0 0,'0'0'464'0'0,"0"0"-9"0"0,-2 2-295 0 0,-7 13 1193 0 0,-2 0 0 0 0,0-1 0 0 0,-1 0-1353 0 0,-10 13 970 0 0,-14 14-2590 0 0,-26 24 1620 0 0,17-20-4905 0 0,22-23 2665 0 0,18-18 1952 0 0,0 0 1 0 0,0 1-1 0 0,0 0 1 0 0,1 0-1 0 0,0 0 1 0 0,0 1-1 0 0,0-1 1 0 0,0 1-1 0 0,-1 3 288 0 0,5-8 1000 0 0,0-1 21 0 0,0 0 3 0 0,2 0 0 0 0,15-5 327 0 0,10-2 445 0 0,0-2 1 0 0,-1-1-1 0 0,9-5-1796 0 0,-30 13 82 0 0,84-40 1622 0 0,-72 35-2236 0 0,1 0-1 0 0,-1 2 1 0 0,1 0-1 0 0,4 0 533 0 0,-20 5-3820 0 0,-2 0-1148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89 332 15663 0 0,'0'0'356'0'0,"0"0"50"0"0,0 2 20 0 0,-2 29 335 0 0,-2 0 0 0 0,-1 0 0 0 0,-1 0 0 0 0,-6 17-761 0 0,0-2 1552 0 0,-2 25-1552 0 0,-5 63-1758 0 0,18-127-223 0 0,-1 1 0 0 0,0 0 1 0 0,-1-1-1 0 0,-2 8 1981 0 0,3-13-2047 0 0</inkml:trace>
  <inkml:trace contextRef="#ctx0" brushRef="#br0" timeOffset="1">605 0 11975 0 0,'0'0'547'0'0,"0"0"-11"0"0,0 2-344 0 0,1 2-38 0 0,-1-1-1 0 0,0 0 1 0 0,0 1 0 0 0,-1-1 0 0 0,1 1-1 0 0,-1-1 1 0 0,0 0 0 0 0,0 1-1 0 0,0-1 1 0 0,-1 3-154 0 0,-18 33 1986 0 0,4-7-1012 0 0,-33 74 595 0 0,14-36-7872 0 0,23-47 689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40 215 8287 0 0,'1'-2'382'0'0,"5"-7"-170"0"0,1-1 1 0 0,0 1 0 0 0,1 0 0 0 0,0 0 0 0 0,0 1-1 0 0,0 0 1 0 0,10-7-213 0 0,15-8 3463 0 0,24-13-3463 0 0,-9 6 1090 0 0,-36 23-938 0 0,0 0-1 0 0,1 1 0 0 0,-1 0 0 0 0,1 1 0 0 0,0 0 1 0 0,1 1-1 0 0,12-2-151 0 0,-26 6 22 0 0,0 0 0 0 0,1 0 0 0 0,-1 0-1 0 0,0 0 1 0 0,1 0 0 0 0,-1 0 0 0 0,0 0 0 0 0,1 0 0 0 0,-1 0 0 0 0,0 0-1 0 0,1 0 1 0 0,-1 0 0 0 0,0 0 0 0 0,1 0 0 0 0,-1 0 0 0 0,0 0 0 0 0,1 0 0 0 0,-1 1-1 0 0,0-1 1 0 0,1 0 0 0 0,-1 0 0 0 0,0 0 0 0 0,1 0 0 0 0,-1 1 0 0 0,0-1 0 0 0,0 0-1 0 0,1 0 1 0 0,-1 1 0 0 0,0-1 0 0 0,0 0 0 0 0,0 1 0 0 0,0-1 0 0 0,1 0-1 0 0,-1 1 1 0 0,0-1 0 0 0,0 0 0 0 0,0 1 0 0 0,0-1 0 0 0,0 0 0 0 0,0 1-22 0 0,-1 12 724 0 0,1-12-718 0 0,-2 8-119 0 0,-2 1-1 0 0,1-1 1 0 0,-1 0-1 0 0,0 0 1 0 0,-1-1-1 0 0,0 1 0 0 0,-1-1 1 0 0,-3 4 113 0 0,-15 25-476 0 0,3 1-112 0 0,14-23 110 0 0,-1-1 0 0 0,0 0 0 0 0,-2 0 0 0 0,1-1 0 0 0,-1 0 0 0 0,-5 3 478 0 0,7-7-414 0 0,1 0 0 0 0,0 0 0 0 0,-1 2 414 0 0,4-4-206 0 0,-1 0 1 0 0,1-1 0 0 0,-1 0-1 0 0,-1 0 1 0 0,1-1 0 0 0,-1 1-1 0 0,-5 3 206 0 0,-6 8-365 0 0,16-15 452 0 0,0-1 1 0 0,0 1-1 0 0,0-1 0 0 0,0 1 1 0 0,0-1-1 0 0,-1 0 0 0 0,1 1 0 0 0,-1-1 1 0 0,1 0-1 0 0,-1 0 0 0 0,1 0 0 0 0,-1 0 1 0 0,-1 0-88 0 0,2 0 510 0 0,2-3 2 0 0,4-2-265 0 0,1-1 0 0 0,0 1 0 0 0,0 0 0 0 0,0 1-1 0 0,1-1 1 0 0,-1 1 0 0 0,1 0 0 0 0,0 1 0 0 0,0 0-1 0 0,0 0 1 0 0,0 0 0 0 0,3 0-247 0 0,-5 1 110 0 0,0 0-63 0 0,0-1 1 0 0,-1 0-1 0 0,1 0 0 0 0,0-1 0 0 0,-1 0 0 0 0,0 1 0 0 0,0-1 0 0 0,0-1 0 0 0,0 1 1 0 0,4-4-48 0 0,-3 2 27 0 0,0 0 0 0 0,1 1 1 0 0,0 0-1 0 0,0 0 0 0 0,5-3-27 0 0,-6 4 12 0 0,0 1 0 0 0,1 0-1 0 0,-1 0 1 0 0,1 1 0 0 0,-1-1-1 0 0,1 1 1 0 0,0 1 0 0 0,-1-1 0 0 0,1 1-12 0 0,-4 0 11 0 0,0 0 0 0 0,-1 0 0 0 0,1 0 1 0 0,0 0-1 0 0,0 0 0 0 0,-1 1 0 0 0,1-1 1 0 0,0 1-1 0 0,-1-1 0 0 0,1 1 0 0 0,-1 0 1 0 0,1 0-1 0 0,-1-1 0 0 0,1 1 0 0 0,-1 0 0 0 0,1 0 1 0 0,-1 0-1 0 0,0 1 0 0 0,1-1 0 0 0,-1 0 1 0 0,0 1-1 0 0,0-1 0 0 0,0 0 0 0 0,0 1 1 0 0,0-1-1 0 0,0 1 0 0 0,-1-1 0 0 0,1 1 1 0 0,0 0-1 0 0,-1 0-11 0 0,1 3 63 0 0,0-1-1 0 0,0 1 1 0 0,0 0 0 0 0,-1 0 0 0 0,0 0-1 0 0,0 0 1 0 0,-1 0 0 0 0,1 0-1 0 0,-1 0 1 0 0,0 0 0 0 0,0-1 0 0 0,-1 1-1 0 0,1 0 1 0 0,-1 0-63 0 0,-6 12 241 0 0,1 0-1 0 0,-2-1 1 0 0,-1 1-241 0 0,7-12 5 0 0,-13 18-131 0 0,0-1-1 0 0,-2 0 0 0 0,-16 15 127 0 0,-5 6-449 0 0,27-29-294 0 0,-2-2 0 0 0,1 1 0 0 0,-16 9 743 0 0,-18 16-1354 0 0,27-21 676 0 0,-1-1 0 0 0,-1 0 678 0 0,-18 13 1066 0 0,39-28-556 0 0,1-1 2 0 0,0 0 0 0 0,2 0-386 0 0,0-1-1 0 0,0 0 1 0 0,0 1 0 0 0,0-1-1 0 0,0 0 1 0 0,0 0-1 0 0,-1 0 1 0 0,1-1-1 0 0,0 1 1 0 0,1-2-126 0 0,5-2 280 0 0,33-18 636 0 0,1 2 0 0 0,1 2 0 0 0,0 1 0 0 0,37-8-916 0 0,-43 16 8 0 0,1 1 0 0 0,33-3-8 0 0,-36 5 0 0 0,-28 5 0 0 0,0 0 0 0 0,0 1 0 0 0,0 0 0 0 0,0 0 0 0 0,0 1 0 0 0,0 0 0 0 0,1 0 0 0 0,2 1 0 0 0,33 6 0 0 0,-34-9-64 0 0,-8 1-121 0 0,0 0 1 0 0,0 0-1 0 0,0 0 0 0 0,0 0 1 0 0,0 0-1 0 0,-1 0 0 0 0,1 0 0 0 0,0 0 1 0 0,0 0-1 0 0,0-2 185 0 0,1-6-4338 0 0,-2 9 2803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13823 0 0,'-2'39'1100'0'0,"2"1"0"0"0,3 10-1100 0 0,0 30 1256 0 0,-6-11 729 0 0,-7 31-1985 0 0,4-39 143 0 0,-14 95-126 0 0,4-39-18 0 0,12-83 61 0 0,-1 2-782 0 0,2 0 0 0 0,1 17 722 0 0,2-29-512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11975 0 0,'4'-2'267'0'0,"27"-7"288"0"0,1 1 0 0 0,5 1-555 0 0,-15 2-65 0 0,42-7 938 0 0,54-13 1974 0 0,-87 16-2603 0 0,105-26-288 0 0,-118 33-1168 0 0,-17 2-176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15663 0 0,'0'0'356'0'0,"0"0"50"0"0,0 0 20 0 0,1-1-42 0 0,18-12-359 0 0,1 0 0 0 0,0 2 0 0 0,0 0 0 0 0,1 1 0 0 0,0 2 0 0 0,5-2-25 0 0,12-5-2 0 0,-9 5 240 0 0,0 0-1 0 0,0 2 0 0 0,1 1-237 0 0,91-14 839 0 0,-86 15-858 0 0,-2 2-2195 0 0,-23 4-3872 0 0</inkml:trace>
  <inkml:trace contextRef="#ctx0" brushRef="#br0" timeOffset="1">190 1 8287 0 0,'0'0'639'0'0,"0"2"-415"0"0,8 44 3265 0 0,-3 1-1 0 0,-1 10-3488 0 0,0 10 1514 0 0,-1 34-348 0 0,-3 6-533 0 0,1-35-650 0 0,-7 62 17 0 0,2-98-285 0 0,3-14-969 0 0,-2 0 0 0 0,-4 17 1254 0 0,-4-11-1023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0 919 0 0,'0'0'414'0'0,"1"3"1398"0"0,9 23 2678 0 0,-1 1 0 0 0,2 18-4490 0 0,-3-3 3709 0 0,1 19-3709 0 0,4 149 2645 0 0,-12-194-2229 0 0,-2 65 795 0 0,-3 1 0 0 0,-3 0-1 0 0,-15 62-1210 0 0,21-142 15 0 0,-7 43 283 0 0,2 0-1 0 0,2 0 1 0 0,2 29-298 0 0,2-71 59 0 0,0-3 6 0 0,-1 0-57 0 0,0-1-1 0 0,0 1 1 0 0,0 0 0 0 0,0 0-1 0 0,0-1 1 0 0,0 1-1 0 0,0-1 1 0 0,0 1 0 0 0,0-1-1 0 0,0 1 1 0 0,1-1 0 0 0,-1 1-1 0 0,0-1 1 0 0,0 0-1 0 0,0 0 1 0 0,1 1 0 0 0,-1-1-1 0 0,0 0-7 0 0,-11-18-60 0 0,8 14 15 0 0,0-2-320 0 0,0 0 0 0 0,0 0 0 0 0,1 0 0 0 0,0 0 0 0 0,0-2 365 0 0,-3-10-1839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84 11055 0 0,'0'0'852'0'0,"2"-2"-560"0"0,10-5 260 0 0,0-1 1 0 0,1 2-1 0 0,0 0 0 0 0,0 0 0 0 0,0 2 0 0 0,13-4-552 0 0,27-4 2093 0 0,9 0-2093 0 0,-29 6-86 0 0,-23 4-80 0 0,-1 0-1 0 0,1 1 1 0 0,0 0-1 0 0,0 1 1 0 0,0 0-1 0 0,0 1 1 0 0,3 0 166 0 0,-10 0-763 0 0</inkml:trace>
  <inkml:trace contextRef="#ctx0" brushRef="#br0" timeOffset="1">0 477 11975 0 0,'0'0'923'0'0,"0"0"-367"0"0,2-1 692 0 0,4-4-210 0 0,0 0 0 0 0,0 1 0 0 0,0 1 0 0 0,5-3-1038 0 0,10-3 2039 0 0,19-6-2039 0 0,13-6 628 0 0,-6 2-1035 0 0,0 2 0 0 0,43-9 407 0 0,-65 19-724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31 373 8287 0 0,'0'0'382'0'0,"0"-2"-8"0"0,1 0-360 0 0,-1 0 0 0 0,1 0 0 0 0,0 0-1 0 0,0 0 1 0 0,-1 0 0 0 0,1 0 0 0 0,1 0-1 0 0,-1 0 1 0 0,0 0 0 0 0,0 0 0 0 0,1 0-1 0 0,-1 1 1 0 0,1-1 0 0 0,-1 0 0 0 0,1 1-1 0 0,0-1 1 0 0,1 0-14 0 0,5-3 651 0 0,0 0-1 0 0,1 1 1 0 0,6-3-651 0 0,4-2 1878 0 0,3-2 2450 0 0,23-7-4328 0 0,60-15 1476 0 0,-66 22-1065 0 0,10-4-226 0 0,-9 2-111 0 0,1 2 0 0 0,1 1 1 0 0,20-1-75 0 0,-45 9 29 0 0,-11 1-74 0 0,-1 0-1 0 0,0 1 1 0 0,1-1 0 0 0,-1 1 0 0 0,1 1 0 0 0,-1-1 0 0 0,0 1 0 0 0,2 0 45 0 0,-5-1-469 0 0,-2 0-137 0 0,0 0-1112 0 0,0 0-4336 0 0</inkml:trace>
  <inkml:trace contextRef="#ctx0" brushRef="#br0" timeOffset="1">414 0 6447 0 0,'0'0'499'0'0,"-1"2"-328"0"0,-8 11 2323 0 0,1 0-1 0 0,0 1 1 0 0,1 0 0 0 0,-2 9-2494 0 0,-5 14 1451 0 0,-30 104 1938 0 0,13-38-1367 0 0,-24 48-2022 0 0,34-99 107 0 0,5-9-53 0 0,-3-2 0 0 0,-1 0 0 0 0,-9 10-54 0 0,19-34 48 0 0,1-3-447 0 0,1 0 1 0 0,-2 0-1 0 0,0-2 0 0 0,0 1 0 0 0,-1-1 0 0 0,-6 4 399 0 0,15-14-323 0 0,0-1-1 0 0,0 1 1 0 0,0-1 0 0 0,0 1 0 0 0,-1-1-1 0 0,1 0 1 0 0,0 0 0 0 0,-1 0 0 0 0,1-1-1 0 0,-1 1 1 0 0,1 0 0 0 0,-1-1 0 0 0,1 0 0 0 0,-2 1 323 0 0,2-1-1962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0:07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 2303 0 0,'7'-4'396'0'0,"0"-1"-1"0"0,0 1 0 0 0,0 0 0 0 0,1 0 0 0 0,-1 1 1 0 0,1 0-1 0 0,6-1-395 0 0,-12 3 303 0 0,0 1 0 0 0,0-1 0 0 0,0 1 0 0 0,0 0 1 0 0,0 0-1 0 0,0 0 0 0 0,1 0 0 0 0,-1 0 0 0 0,0 0 0 0 0,0 1 0 0 0,0-1 1 0 0,0 1-1 0 0,0-1 0 0 0,0 1 0 0 0,0 0 0 0 0,0 0 0 0 0,0 0 0 0 0,0 0 1 0 0,-1 0-1 0 0,1 0 0 0 0,0 1 0 0 0,0-1 0 0 0,-1 0 0 0 0,1 1 0 0 0,-1 0 1 0 0,0-1-1 0 0,1 1 0 0 0,-1 0 0 0 0,0-1 0 0 0,0 1 0 0 0,1 2-303 0 0,3 6 786 0 0,0 1 1 0 0,-1 1-1 0 0,0-1 0 0 0,-1 1 0 0 0,0-1 0 0 0,-1 1 0 0 0,1 7-786 0 0,-1 18 2359 0 0,-1 30-2359 0 0,-1-37 425 0 0,0-1 1 0 0,2 0 0 0 0,3 10-426 0 0,4 44 257 0 0,-3-55-564 0 0,-5-26-45 0 0,-1-2-21 0 0,0 0-215 0 0,0 0-890 0 0,0 0-392 0 0,0 0-911 0 0,0 0-3358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6:1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1 511 7367 0 0,'5'-3'120'0'0,"0"0"-1"0"0,1 1 1 0 0,-1-1-1 0 0,1 1 0 0 0,-1 0 1 0 0,1 0-1 0 0,0 0 1 0 0,0 1-1 0 0,3 0-119 0 0,-7 0 1507 0 0,-2 1 514 0 0,2 3 99 0 0,1 1-1735 0 0,-1 0 1 0 0,0 0-1 0 0,0 0 0 0 0,0 0 0 0 0,-1 0 1 0 0,0 1-1 0 0,1-1 0 0 0,-1 1 1 0 0,-1-1-1 0 0,1 1 0 0 0,-1-1 0 0 0,1 1 1 0 0,-1-1-1 0 0,-1 5-385 0 0,-1 12 1186 0 0,-1 0 1 0 0,-3 15-1187 0 0,3-23 298 0 0,-19 77 477 0 0,14-60-404 0 0,0 1 0 0 0,2 0 1 0 0,1 1-1 0 0,0 27-371 0 0,7-39 0 0 0,5-5-36 0 0,-5-13 6 0 0,-1 0-1 0 0,1-1 1 0 0,0 1-1 0 0,0-1 1 0 0,-1 0-1 0 0,1 0 1 0 0,0 0-1 0 0,0 0 1 0 0,0 0 0 0 0,1 0-1 0 0,-1 0 1 0 0,0-1-1 0 0,0 1 1 0 0,0-1-1 0 0,1 1 1 0 0,-1-1-1 0 0,0 0 1 0 0,0 0-1 0 0,1 0 1 0 0,-1 0-1 0 0,0 0 1 0 0,0-1 0 0 0,2 1 30 0 0,8-3-221 0 0,0 1 0 0 0,0-2 1 0 0,9-3 220 0 0,-17 6-58 0 0,45-18-637 0 0,7-6 695 0 0,35-14-57 0 0,-72 32 108 0 0,-1-2 1 0 0,7-5-52 0 0,2-1 425 0 0,-24 14-214 0 0,-3 1 27 0 0,0 0 9 0 0,0 0-12 0 0,0 0-55 0 0,0 0-20 0 0,0 0-7 0 0,-1-2-26 0 0,0-3-113 0 0,-1 0 0 0 0,1 0-1 0 0,-1 0 1 0 0,-1 0 0 0 0,0-1-14 0 0,-7-17-1735 0 0,4 8-190 0 0</inkml:trace>
  <inkml:trace contextRef="#ctx0" brushRef="#br0" timeOffset="1">205 0 6447 0 0,'0'0'499'0'0,"0"0"130"0"0,0 0 1773 0 0,0 0 814 0 0,0 0 161 0 0,2 2-330 0 0,44 33-784 0 0,-27-18-1304 0 0,2-2 1 0 0,0 0 0 0 0,1-2-960 0 0,-10-5-13 0 0,-10-7-54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8:0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5783 0 0,'0'0'266'0'0,"0"0"-5"0"0,0 0-96 0 0,0 0 213 0 0,0 0-278 0 0,0-1-1 0 0,-1 0 1 0 0,1 1 0 0 0,0-1 0 0 0,0 0 0 0 0,0 1-1 0 0,1-1 1 0 0,-1 1 0 0 0,0-1 0 0 0,0 0 0 0 0,0 1 0 0 0,0-1-1 0 0,0 1 1 0 0,1-1 0 0 0,-1 0-100 0 0,5-3 139 0 0,-1 1-1 0 0,1 0 1 0 0,0 0-1 0 0,0 0 1 0 0,0 0-1 0 0,0 1 1 0 0,0 0-1 0 0,1 0 1 0 0,-1 0 0 0 0,1 1-1 0 0,2-1-138 0 0,24-8 661 0 0,-15 4-300 0 0,-1 1-1 0 0,1 1 0 0 0,0 0 0 0 0,10 0-360 0 0,73-5 965 0 0,-2 1-245 0 0,-35-1-90 0 0,2 4 0 0 0,0 2-630 0 0,-47 5 1092 0 0,-18-2-1028 0 0,1 1 0 0 0,0-1 0 0 0,0 1 0 0 0,-1-1 0 0 0,1 1 0 0 0,0-1 0 0 0,-1 1 0 0 0,1 0 0 0 0,-1 0 0 0 0,1-1 0 0 0,-1 1 0 0 0,1 0 0 0 0,-1 0 0 0 0,1 0 0 0 0,-1-1 0 0 0,0 1 0 0 0,1 0 0 0 0,-1 0 0 0 0,0 0 0 0 0,0 0 0 0 0,0 0 0 0 0,1 0-64 0 0,3 23 650 0 0,-4-13-499 0 0,-1 0-1 0 0,1 0 0 0 0,-2 0 1 0 0,0 0-1 0 0,-2 7-150 0 0,3-11-91 0 0,-1 1-1 0 0,-1-1 1 0 0,1 0 0 0 0,-1 1-1 0 0,-1-1 1 0 0,-2 5 91 0 0,-3 5-308 0 0,6-12-40 0 0,-1 1 0 0 0,0-1 0 0 0,1 0 0 0 0,-1 0 0 0 0,-1 0-1 0 0,1-1 1 0 0,-1 1 0 0 0,0-1 348 0 0,5-4-105 0 0,-11 11-5397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8:0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53 7367 0 0,'-13'2'246'0'0,"-9"1"3602"0"0,22-3-3820 0 0,0 0 0 0 0,0 0-1 0 0,0 0 1 0 0,0 0 0 0 0,0 0 0 0 0,0 0 0 0 0,0 0-1 0 0,0 0 1 0 0,0 0 0 0 0,0 0 0 0 0,0 1 0 0 0,0-1-1 0 0,0 0 1 0 0,0 0 0 0 0,0 0 0 0 0,0 0 0 0 0,0 0-1 0 0,0 0 1 0 0,0 0 0 0 0,0 0 0 0 0,0 0-1 0 0,0 0 1 0 0,0 0 0 0 0,0 0 0 0 0,0 0 0 0 0,0 0-1 0 0,0 0 1 0 0,0 0 0 0 0,0 0 0 0 0,0 0 0 0 0,0 0-1 0 0,0 0 1 0 0,0 0 0 0 0,0 1 0 0 0,-1-1 0 0 0,1 0-1 0 0,0 0 1 0 0,0 0 0 0 0,0 0 0 0 0,0 0 0 0 0,0 0-1 0 0,0 0 1 0 0,0 0 0 0 0,0 0 0 0 0,0 0-1 0 0,0 0 1 0 0,0 0 0 0 0,0 0 0 0 0,0 0 0 0 0,0 0-1 0 0,0 0 1 0 0,0 0 0 0 0,0 0 0 0 0,0 0 0 0 0,0 0-1 0 0,0 0 1 0 0,-1 0-28 0 0,13 2 180 0 0,14-1 445 0 0,0-1 1 0 0,-1-1-1 0 0,22-3-625 0 0,76-17 1252 0 0,-80 13-975 0 0,11-5 129 0 0,-36 7-1720 0 0,-1 2-1 0 0,15-2 1315 0 0,-34 9-1197 0 0,-7 8-46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8:0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3679 0 0,'-12'5'484'0'0,"-1"1"-1"0"0,1 1 1 0 0,0 0-1 0 0,-8 7-483 0 0,16-11 274 0 0,0 1 0 0 0,0 0 0 0 0,1-1 0 0 0,-1 1 0 0 0,1 1 0 0 0,0-1 0 0 0,0 0 0 0 0,0 1-1 0 0,0-1 1 0 0,1 1 0 0 0,0 0 0 0 0,0 0 0 0 0,-1 5-274 0 0,0 0 162 0 0,1 1 0 0 0,1 0 0 0 0,-1-1 0 0 0,2 1 0 0 0,-1 0 0 0 0,2 0 0 0 0,-1 0-162 0 0,1-5 89 0 0,0 1 1 0 0,0 0 0 0 0,1-1-1 0 0,0 1 1 0 0,0 0 0 0 0,0-1-1 0 0,1 0 1 0 0,0 0 0 0 0,0 0-1 0 0,0 0 1 0 0,3 3-90 0 0,-5-8 32 0 0,6 8 177 0 0,-1-1 0 0 0,1 0 0 0 0,6 5-209 0 0,-10-10 29 0 0,0-1-1 0 0,0 1 1 0 0,0-1-1 0 0,1 0 1 0 0,-1-1-1 0 0,0 1 1 0 0,1 0-1 0 0,-1-1 1 0 0,1 0-1 0 0,0 0 1 0 0,-1 0-1 0 0,3 0-28 0 0,12 1 251 0 0,0 0 0 0 0,1-2 0 0 0,0 0 0 0 0,7-2-251 0 0,74-11 1230 0 0,-72 9-912 0 0,-8 1-92 0 0,111-13 1268 0 0,-41 10-582 0 0,-86 6-801 0 0,6 1-34 0 0,5 2 366 0 0,-15 11-2255 0 0,0-14 105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8:0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5983 0 0,'0'0'464'0'0,"0"3"-170"0"0,0-2-169 0 0,0 0 1 0 0,1 0 0 0 0,-1 1 0 0 0,0-1-1 0 0,1 0 1 0 0,-1 0 0 0 0,1 0 0 0 0,-1 0-1 0 0,1 0 1 0 0,-1 0 0 0 0,1 0 0 0 0,0 0-1 0 0,-1 0 1 0 0,1 0 0 0 0,0 0 0 0 0,0-1-1 0 0,0 1 1 0 0,0 0 0 0 0,0 0 0 0 0,0-1-1 0 0,0 1 1 0 0,0-1 0 0 0,0 1 0 0 0,0-1-1 0 0,0 1 1 0 0,0-1 0 0 0,0 1 0 0 0,0-1-1 0 0,1 0 1 0 0,-1 0 0 0 0,0 0 0 0 0,0 0-1 0 0,0 0 1 0 0,1 0-126 0 0,7 1 173 0 0,1 0-1 0 0,0-2 1 0 0,-1 1 0 0 0,2-1-173 0 0,-8 1 108 0 0,19-3 350 0 0,1-2-1 0 0,-1 0 1 0 0,2-1-458 0 0,26-7 731 0 0,197-33 1687 0 0,-187 36-1716 0 0,41-13-702 0 0,-85 21 54 0 0,18-1 7 0 0,-23 1-156 0 0,-9 1-78 0 0,-2 1-732 0 0,0 0-3005 0 0,0 0-1290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4607 0 0,'0'0'354'0'0,"2"1"-233"0"0,1 2 109 0 0,1 0 1 0 0,-1 0-1 0 0,0 0 0 0 0,0 0 1 0 0,0 1-1 0 0,-1-1 1 0 0,1 1-1 0 0,-1 0 0 0 0,0 0 1 0 0,0-1-1 0 0,0 2 0 0 0,0-1 1 0 0,-1 0-1 0 0,0 0 0 0 0,0 0 1 0 0,0 1-1 0 0,0-1 0 0 0,-1 0 1 0 0,1 1-1 0 0,-1-1 0 0 0,0 2-230 0 0,0 25 765 0 0,-1-1-1 0 0,-1 1 1 0 0,-2 0 0 0 0,-1-1-1 0 0,-1 0 1 0 0,-1 0-1 0 0,-5 6-764 0 0,5-13 290 0 0,-1 6 14 0 0,-2-1-1 0 0,-1 0 0 0 0,-2 0-303 0 0,-78 169 316 0 0,90-195-772 0 0,1-2-120 0 0,0 0-946 0 0,0 0-3680 0 0</inkml:trace>
  <inkml:trace contextRef="#ctx0" brushRef="#br0" timeOffset="1">319 108 3679 0 0,'14'-21'1156'0'0,"1"1"-1"0"0,13-14-1155 0 0,-21 26 1884 0 0,-6 6 236 0 0,-1 2-116 0 0,0 0-573 0 0,0 0-250 0 0,5 12 669 0 0,-2-6-1500 0 0,0 1 2 0 0,-1 1 0 0 0,0-1 0 0 0,0 1-1 0 0,-1 0 1 0 0,0 0 0 0 0,0 7-352 0 0,-2 49 1319 0 0,-1-29-946 0 0,-8 279 872 0 0,12-265-3112 0 0,0-30-3627 0 0,-1-17-756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8:0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8839 0 0,'95'-23'4498'0'0,"37"-1"-4498"0"0,-104 20 735 0 0,19-3 80 0 0,-1-3 0 0 0,1-1 0 0 0,15-8-815 0 0,-35 10 68 0 0,0 2 1 0 0,7-1-69 0 0,17-4 49 0 0,-49 11-186 0 0,-2 1-78 0 0,0 0-1051 0 0,0 0-4172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8:03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9671 0 0,'0'0'748'0'0,"1"2"-492"0"0,8 20 238 0 0,-6-20-288 0 0,-2 1 533 0 0,0-1 28 0 0,11 16 456 0 0,-8-13-1188 0 0,-1 0-1 0 0,1 1 1 0 0,-1-1 0 0 0,0 1 0 0 0,-1 0 0 0 0,3 5-35 0 0,-5-11-74 0 0,0 1 0 0 0,0 0 0 0 0,1-1 0 0 0,-1 1 0 0 0,0 0 0 0 0,0-1 1 0 0,0 1-1 0 0,0 0 0 0 0,0-1 0 0 0,0 1 0 0 0,0 0 0 0 0,0-1 0 0 0,0 1 1 0 0,0 0-1 0 0,0-1 0 0 0,0 1 0 0 0,-1 0 0 0 0,1-1 0 0 0,0 1 74 0 0,-1 1-284 0 0,1 0-758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8:0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30 6503 0 0,'3'-1'299'0'0,"7"-4"-42"0"0,1 0-1 0 0,0 1 1 0 0,-1 1-1 0 0,1 0 1 0 0,1 0 0 0 0,-1 1-1 0 0,0 0 1 0 0,0 1-1 0 0,1 1 1 0 0,-1 0 0 0 0,10 1-257 0 0,-18-1 197 0 0,0 1 1 0 0,0-1-1 0 0,-1 1 0 0 0,1 0 1 0 0,0 0-1 0 0,0 0 1 0 0,0 1-1 0 0,-1-1 1 0 0,1 1-1 0 0,-1-1 0 0 0,1 1 1 0 0,-1 0-1 0 0,0 0 1 0 0,1 1-198 0 0,2 2 288 0 0,-1-1 0 0 0,0 2 0 0 0,0-1 1 0 0,0 0-1 0 0,0 3-288 0 0,-3-5 47 0 0,0 0 1 0 0,0 0-1 0 0,0 0 1 0 0,-1 1-1 0 0,1-1 1 0 0,-1 0-1 0 0,0 0 1 0 0,0 0-1 0 0,0 1 1 0 0,0-1-1 0 0,0 0 0 0 0,-1 0 1 0 0,0 0-1 0 0,0 0-47 0 0,0 5 65 0 0,0 1-59 0 0,-1 1 1 0 0,-1-1-1 0 0,0 1 0 0 0,0-1 0 0 0,0 0 0 0 0,-1 0 1 0 0,-5 7-7 0 0,-12 15-4082 0 0,7-15-440 0 0</inkml:trace>
  <inkml:trace contextRef="#ctx0" brushRef="#br0" timeOffset="1">181 299 4143 0 0,'0'0'191'0'0,"2"0"-11"0"0,81-20 946 0 0,-59 15 995 0 0,-23 5-1996 0 0,12-3 989 0 0,1 0 0 0 0,-1 1-1 0 0,0 0 1 0 0,7 1-1114 0 0,-2 3 184 0 0,-14 2-445 0 0,-3-2-5 0 0,1 2-2618 0 0,1 8-1023 0 0</inkml:trace>
  <inkml:trace contextRef="#ctx0" brushRef="#br0" timeOffset="2">0 669 8287 0 0,'0'0'639'0'0,"2"-1"-415"0"0,30-24 1245 0 0,1 2 0 0 0,2 2-1 0 0,0 1 1 0 0,1 2 0 0 0,2 0-1469 0 0,-14 6 13 0 0,0-1 0 0 0,8-6-13 0 0,18-16-2753 0 0,-35 22-2319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8:03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6703 0 0,'2'-29'445'0'0,"0"-26"-445"0"0,1-16 4149 0 0,-3 69-3755 0 0,0 2-30 0 0,0 0-42 0 0,0 0-162 0 0,0 0-68 0 0,0 0-18 0 0,0 0 10 0 0,0 3 51 0 0,6 41 314 0 0,-2 1-1 0 0,-2 0 1 0 0,-2 18-449 0 0,0-33 181 0 0,-1 85 345 0 0,2 125 68 0 0,3-145-476 0 0,10 49-118 0 0,-9-111 0 0 0,13 84 0 0 0,-13-95 0 0 0,1 0 0 0 0,1 0 0 0 0,1-1 0 0 0,2 4 0 0 0,-7-19 66 0 0,0 0 0 0 0,1-1 0 0 0,-1 0-1 0 0,1 0 1 0 0,0 0 0 0 0,1 0 0 0 0,-1 0 0 0 0,1-1-1 0 0,0 0 1 0 0,0 0 0 0 0,0 0 0 0 0,0-1 0 0 0,1 0-1 0 0,0 0 1 0 0,-1 0 0 0 0,1 0 0 0 0,0-1 0 0 0,0 0-1 0 0,1-1 1 0 0,-1 1 0 0 0,0-1 0 0 0,1 0 0 0 0,5 0-66 0 0,-7-2 121 0 0,0 1 1 0 0,0-1-1 0 0,0-1 0 0 0,0 1 1 0 0,0-1-1 0 0,0 1 1 0 0,0-1-1 0 0,-1-1 1 0 0,1 1-1 0 0,2-2-121 0 0,-2 1 125 0 0,-1 0 0 0 0,0 0 0 0 0,0 0 0 0 0,0 0 0 0 0,0-1 0 0 0,0 0 0 0 0,-1 1 0 0 0,0-1-1 0 0,0-1 1 0 0,0 1 0 0 0,1-3-125 0 0,-2 4 25 0 0,0-1 0 0 0,-1 1-1 0 0,0-1 1 0 0,0 1-1 0 0,0-1 1 0 0,0 0 0 0 0,-1 0-1 0 0,1 1 1 0 0,-1-1-1 0 0,0 0 1 0 0,0 0 0 0 0,0 0-1 0 0,-1 1 1 0 0,1-1 0 0 0,-1 0-1 0 0,0-1-24 0 0,-21-57 111 0 0,8 26-6011 0 0,8 16-295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0:07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9471 0 0,'0'0'432'0'0,"0"0"-5"0"0,2-1-278 0 0,168-68 4081 0 0,-109 48-3414 0 0,-30 12-238 0 0,-27 8-498 0 0,4 1 0 0 0,-6 0 0 0 0,-2 0-26 0 0,0 0-822 0 0,-2 2-3028 0 0,-8 5-1286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8:0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11023 0 0,'0'3'506'0'0,"-3"4"-408"0"0,0 0 0 0 0,0 0 0 0 0,0-1 0 0 0,-1 1 0 0 0,1-1 0 0 0,-2 0 0 0 0,-2 3-98 0 0,-10 17 136 0 0,-65 122 4115 0 0,40-69-3392 0 0,-2-3-1 0 0,-9 5-858 0 0,5-21-1638 0 0,47-58 699 0 0,1-2-12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8:0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5527 0 0,'0'0'423'0'0,"2"-1"-278"0"0,0-1 190 0 0,1 0 0 0 0,-1 0 0 0 0,-1 0 0 0 0,1 0 0 0 0,0 0 0 0 0,0-1-1 0 0,0-1-334 0 0,-2 4 299 0 0,1-1-1 0 0,0 1 1 0 0,-1-1 0 0 0,1 1-1 0 0,-1-1 1 0 0,1 1-1 0 0,0-1 1 0 0,-1 1-1 0 0,1 0 1 0 0,0-1-1 0 0,-1 1 1 0 0,1 0 0 0 0,0 0-1 0 0,0 0 1 0 0,-1-1-1 0 0,1 1 1 0 0,0 0-1 0 0,0 0 1 0 0,-1 0-1 0 0,1 0 1 0 0,0 0-1 0 0,0 0 1 0 0,-1 0 0 0 0,1 0-1 0 0,0 1 1 0 0,0-1-1 0 0,-1 0 1 0 0,1 0-299 0 0,19 7 1846 0 0,-17-5-1669 0 0,-1 0 1 0 0,1 0-1 0 0,0 0 1 0 0,-1 1-1 0 0,0-1 1 0 0,1 1 0 0 0,-1-1-1 0 0,0 1 1 0 0,-1 0-1 0 0,1-1 1 0 0,1 4-178 0 0,15 36 571 0 0,-15-34-467 0 0,18 48-1426 0 0,-14-39-5798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8:1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13359 0 0,'0'0'1184'0'0,"-16"5"-944"0"0,3 2-240 0 0,1 0 0 0 0,12-7 184 0 0,-10 9-16 0 0,10-9 0 0 0,0 0 0 0 0,0 0-168 0 0,0 0-80 0 0,0 0 8 0 0,0 0 0 0 0,0 0-376 0 0,0 0-64 0 0,13 5-24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3:2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2303 0 0,'0'0'102'0'0,"0"0"122"0"0,0 0 432 0 0,0 0 192 0 0,0 0 42 0 0,0 0-86 0 0,0 0-386 0 0,0 0-170 0 0,3-1-31 0 0,57-28 2023 0 0,-58 28-1888 0 0,0 1-7 0 0,33-2 446 0 0,-33 2-582 0 0,12 7 287 0 0,-7-2-396 0 0,0 1-1 0 0,1-2 0 0 0,-1 1 1 0 0,1-1-1 0 0,0 0 0 0 0,0-1 1 0 0,1 0-1 0 0,-1 0 0 0 0,0-1 1 0 0,1 0-1 0 0,0 0 0 0 0,8 0-99 0 0,19-2 795 0 0,0-2-1 0 0,17-3-794 0 0,-27 1 508 0 0,0 2-1 0 0,0 0 1 0 0,0 2-1 0 0,0 1 1 0 0,21 4-508 0 0,-14 2 135 0 0,0-1 0 0 0,0-2 1 0 0,1-1-1 0 0,-1-2 0 0 0,20-2-135 0 0,40-11 56 0 0,1-4-56 0 0,-23 3 31 0 0,1 3-1 0 0,28 1-30 0 0,-48 7 17 0 0,-21-1 7 0 0,1 3-1 0 0,5 1-23 0 0,153 18 908 0 0,-89-8-504 0 0,15-4-35 0 0,56-5-369 0 0,11 0 63 0 0,-137 2-45 0 0,1 2 0 0 0,24 7-18 0 0,-20-3 279 0 0,42 2-279 0 0,135-6 333 0 0,-191-6-301 0 0,78 3 104 0 0,25 7-136 0 0,-58-3 0 0 0,70-5 0 0 0,1-10 143 0 0,-62 1 205 0 0,79 6-348 0 0,-10 11 77 0 0,-26-5-2 0 0,96-11-75 0 0,48-16 53 0 0,36-4 115 0 0,-209 20-12 0 0,0 5 0 0 0,74 10-156 0 0,93 21 118 0 0,-220-26-57 0 0,29-2-61 0 0,6-1 73 0 0,97 2 244 0 0,14-10-317 0 0,-17 1 173 0 0,-101 7-86 0 0,-24-1 105 0 0,20-3-192 0 0,117-4 230 0 0,-52 3-97 0 0,-105 2-133 0 0,279-19 0 0 0,28 9 186 0 0,-136 7-100 0 0,80 3-17 0 0,-105 3 74 0 0,59-13-143 0 0,51-9 188 0 0,115-3-124 0 0,-318 21-64 0 0,157-4 0 0 0,-63 4 32 0 0,0-9 0 0 0,84-19-32 0 0,-170 16 14 0 0,92-13 55 0 0,-120 21-24 0 0,53 1-45 0 0,19 0 26 0 0,-37 0 65 0 0,-47 2 114 0 0,8-3-205 0 0,44-4 246 0 0,-29 6-59 0 0,109-2 66 0 0,102 6-165 0 0,-57 7-88 0 0,-144 1 15 0 0,9 0 87 0 0,78-4-102 0 0,86-9 75 0 0,-44 6-75 0 0,-136 1 46 0 0,1-5 0 0 0,32-7-46 0 0,-73 7 36 0 0,45-4-28 0 0,159-14 62 0 0,-136 16-20 0 0,27 6-50 0 0,105-5 0 0 0,-130 1 0 0 0,-26 4 64 0 0,3 5-64 0 0,3 5 0 0 0,-49-4 0 0 0,22-1 0 0 0,102 7 0 0 0,-27-1 0 0 0,-67-7 0 0 0,-7 1 0 0 0,13-4 0 0 0,50 2 0 0 0,102 15 0 0 0,-137-8 0 0 0,159 17 0 0 0,-167-19 12 0 0,2-1 40 0 0,54-2-52 0 0,-7-3 62 0 0,26 9-62 0 0,-121-8 2 0 0,212 11 66 0 0,1-12 0 0 0,27-12-68 0 0,694-13 0 0 0,-825 20 0 0 0,45 0 0 0 0,14 15 0 0 0,2-1 0 0 0,78 6-2 0 0,-89-4 15 0 0,-12 4 27 0 0,-61-4-27 0 0,127 10 51 0 0,-211-19-82 0 0,-17-1-5 0 0,-1-2 0 0 0,6 0 23 0 0,33-1 106 0 0,7 4-106 0 0,36 0 91 0 0,337-18 48 0 0,-203-1-139 0 0,-226 14 0 0 0,15 0 0 0 0,0 1 0 0 0,-1 1 0 0 0,11 3 0 0 0,108 17-2252 0 0,-146-21 399 0 0,-2 0-3571 0 0,0 0-1527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3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36 8287 0 0,'0'8'191'0'0,"0"-6"26"0"0,0-2 9 0 0,-1 2-34 0 0,-3 4-144 0 0,4-12-11 0 0,1 5-8 0 0,-1-2 10 0 0,2-18 387 0 0,-2 21-411 0 0,0 0 0 0 0,0 0-1 0 0,0-1 1 0 0,0 1 0 0 0,0 0 0 0 0,0 0-1 0 0,0-1 1 0 0,0 1 0 0 0,0 0 0 0 0,0 0 0 0 0,0-1-1 0 0,0 1 1 0 0,0 0 0 0 0,0 0 0 0 0,1-1-1 0 0,-1 1 1 0 0,0 0 0 0 0,0 0 0 0 0,0 0 0 0 0,0-1-1 0 0,1 1 1 0 0,-1 0 0 0 0,0 0 0 0 0,0 0 0 0 0,0 0-1 0 0,1 0 1 0 0,-1-1 0 0 0,0 1 0 0 0,0 0-1 0 0,1 0 1 0 0,-1 0 0 0 0,0 0 0 0 0,0 0 0 0 0,1 0-1 0 0,-1 0 1 0 0,0 0 0 0 0,0 0 0 0 0,1 0 0 0 0,-1 0-1 0 0,0 0 1 0 0,0 0 0 0 0,1 0 0 0 0,-1 0-1 0 0,0 0 1 0 0,0 0 0 0 0,1 0 0 0 0,-1 0 0 0 0,0 0-1 0 0,0 0 1 0 0,1 0 0 0 0,-1 1 0 0 0,0-1-1 0 0,0 0 1 0 0,0 0 0 0 0,1 0 0 0 0,-1 0 0 0 0,0 1-1 0 0,0-1 1 0 0,0 0 0 0 0,0 0 0 0 0,1 0 0 0 0,-1 1-1 0 0,0-1-14 0 0,1 1 79 0 0,0 0 0 0 0,0 0 0 0 0,0 0-1 0 0,0 0 1 0 0,0 0 0 0 0,0 0 0 0 0,1-1-1 0 0,-1 1 1 0 0,0 0 0 0 0,1-1 0 0 0,-1 1-1 0 0,0-1 1 0 0,1 1 0 0 0,-1-1 0 0 0,1 1-1 0 0,-1-1 1 0 0,0 0 0 0 0,1 0 0 0 0,-1 0-1 0 0,1 0 1 0 0,-1 0 0 0 0,1 0 0 0 0,0 0-79 0 0,1-1 164 0 0,1-1 0 0 0,-1 1-1 0 0,1-1 1 0 0,-1 0 0 0 0,0 1 0 0 0,0-1 0 0 0,3-2-164 0 0,-3 1 131 0 0,0 1-1 0 0,1 0 1 0 0,0 0-1 0 0,-1 0 1 0 0,1 0-1 0 0,2 0-130 0 0,-5 2 38 0 0,1 0 0 0 0,-1-1 0 0 0,0 1 0 0 0,1 0 0 0 0,-1 0 0 0 0,1 0 0 0 0,-1 0 0 0 0,0 0 0 0 0,1 0 0 0 0,-1 1 0 0 0,1-1 0 0 0,-1 0 0 0 0,0 1-1 0 0,1-1 1 0 0,-1 1 0 0 0,0 0 0 0 0,0-1 0 0 0,1 1 0 0 0,-1 0 0 0 0,0 0 0 0 0,1 0-38 0 0,7 8 24 0 0,0 0 0 0 0,-1 1 0 0 0,0 0 0 0 0,-1 0 0 0 0,0 0 0 0 0,0 1 0 0 0,2 6-24 0 0,12 18-3 0 0,-6-14-35 0 0,1 0 0 0 0,1-1 0 0 0,13 10 38 0 0,-7-7-143 0 0,-2 1-1 0 0,0 1 144 0 0,-7-9-758 0 0,0-1-3361 0 0,-6-4-219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3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10135 0 0,'0'2'231'0'0,"0"2"-92"0"0,-3 28 499 0 0,-4 9 163 0 0,2-4 1941 0 0,-7 20-2742 0 0,9-45 97 0 0,-1 0-1 0 0,-1 0 0 0 0,1 0 0 0 0,-2-1 0 0 0,0 1 0 0 0,-4 6-96 0 0,2-6-330 0 0,1 0 0 0 0,1 0 0 0 0,0 1 0 0 0,-1 4 330 0 0,-5 12-512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3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0,'8'109'959'0'0,"2"21"-498"0"0,-6-105-34 0 0,0-1 0 0 0,2 0 0 0 0,0 0 0 0 0,4 6-427 0 0,27 44-48 0 0,-37-72-289 0 0,0-2-138 0 0,0 0-33 0 0,0 0-4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3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8287 0 0,'0'0'382'0'0,"0"0"-8"0"0,7-5-226 0 0,3-2 115 0 0,0 1 0 0 0,0 1 0 0 0,1-1 0 0 0,-1 2-1 0 0,2-1-262 0 0,31-15 726 0 0,-3-5-726 0 0,13-11 0 0 0,-12 7 0 0 0,-8 5 0 0 0,-22 15 0 0 0,1 1 0 0 0,0 0 0 0 0,0 1 0 0 0,1 0 0 0 0,-1 1 0 0 0,6-2 0 0 0,-12 6 2 0 0,-1 0 18 0 0,0 0 0 0 0,0 1-1 0 0,0-1 1 0 0,0 1 0 0 0,0 0-1 0 0,3 1-19 0 0,-5 0 22 0 0,-1 0-1 0 0,1 0 1 0 0,-1 1-1 0 0,1-1 1 0 0,-1 1-1 0 0,0 0 1 0 0,1 0-1 0 0,-1 0 1 0 0,0 0-1 0 0,1 0 1 0 0,-1 0-1 0 0,0 1 1 0 0,0-1-1 0 0,0 1 1 0 0,1 0-22 0 0,1 3 162 0 0,0-1 0 0 0,0 1 0 0 0,0 0 0 0 0,0 0-1 0 0,-1 0 1 0 0,1 1 0 0 0,-2-1 0 0 0,1 1 0 0 0,0 0 0 0 0,-1 0 0 0 0,0 0 0 0 0,0 2-162 0 0,1 5 342 0 0,0 0 0 0 0,-1 1 0 0 0,0-1 0 0 0,-1 1 0 0 0,0 2-342 0 0,-2 24 683 0 0,-2 0 0 0 0,-1 0-1 0 0,-10 38-682 0 0,3-10-850 0 0,9-49 18 0 0,-1-1 1 0 0,-1 0-1 0 0,0 1 1 0 0,-1-1-1 0 0,-1-1 0 0 0,-2 3 832 0 0,3-8-4968 0 0</inkml:trace>
  <inkml:trace contextRef="#ctx0" brushRef="#br0" timeOffset="1">26 432 8287 0 0,'0'0'382'0'0,"0"0"-8"0"0,1 1-240 0 0,2 0-134 0 0,-1 1 0 0 0,1-1 0 0 0,0 1-1 0 0,-1-1 1 0 0,1 0 0 0 0,0 0 0 0 0,0 0 0 0 0,-1 0 0 0 0,1-1 0 0 0,0 1 0 0 0,0-1 0 0 0,0 0 0 0 0,1 0 0 0 0,42-2 150 0 0,-29 0 151 0 0,-2 0-35 0 0,1-1-1 0 0,-1-1 0 0 0,0 0 1 0 0,-1-1-1 0 0,4-2-265 0 0,20-7 277 0 0,30-11-2241 0 0,-54 20-1448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3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 8287 0 0,'0'0'382'0'0,"0"0"-8"0"0,2 1-240 0 0,1 2-38 0 0,1-1 1 0 0,0 1-1 0 0,0-1 0 0 0,0 0 1 0 0,1 0-1 0 0,-1-1 1 0 0,0 1-1 0 0,1-1 1 0 0,-1 0-1 0 0,1 0 1 0 0,-1 0-1 0 0,1-1 0 0 0,0 1 1 0 0,-1-1-1 0 0,4-1-96 0 0,7 1 199 0 0,-1-1-63 0 0,0 0 1 0 0,0 0-1 0 0,5-2-136 0 0,28-5 777 0 0,-32 7-359 0 0,0-1 1 0 0,12-4-419 0 0,-7 4-1667 0 0,-18 2-2424 0 0</inkml:trace>
  <inkml:trace contextRef="#ctx0" brushRef="#br0" timeOffset="1">0 331 10135 0 0,'0'0'231'0'0,"0"0"29"0"0,0 0 19 0 0,2 1-41 0 0,3 0-198 0 0,1 0-1 0 0,-1 0 1 0 0,1 0 0 0 0,0-1-1 0 0,-1 0 1 0 0,1 0-1 0 0,-1 0 1 0 0,1-1-1 0 0,0 0-39 0 0,20 0 662 0 0,-12 1-538 0 0,0 0 0 0 0,0-2 1 0 0,0 1-1 0 0,0-1 0 0 0,0-1 0 0 0,0-1 1 0 0,-1 0-1 0 0,1 0 0 0 0,-1-2-124 0 0,15-5 0 0 0,1 1 0 0 0,4 1 0 0 0,-3 0 0 0 0,27-11 0 0 0,-39 13 0 0 0,1 1 0 0 0,3-1 0 0 0,12-3 0 0 0,-18 4-954 0 0,-3-2-3292 0 0,-12 7 1326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3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8287 0 0,'0'0'382'0'0,"0"0"-8"0"0,0 0-170 0 0,3 9 663 0 0,8 22 122 0 0,-2 0 1 0 0,-1 1-1 0 0,-1 0 0 0 0,2 29-989 0 0,-7-49 136 0 0,22 184 4915 0 0,-2 118-5051 0 0,-12-67 165 0 0,-9-242-232 0 0,3 48-118 0 0,5-19-3311 0 0,-6-24-2300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0:08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7831 0 0,'0'0'356'0'0,"0"0"-6"0"0,0 3-222 0 0,8 32 4319 0 0,1 0 0 0 0,2 1-4447 0 0,4 10 1952 0 0,-12-33-1723 0 0,8 23 170 0 0,-5-24-380 0 0,-6-10-17 0 0,1 0 1 0 0,-1 0 0 0 0,1 0 0 0 0,0 0-1 0 0,0 0 1 0 0,0 0 0 0 0,0-1 0 0 0,0 1 0 0 0,1 0-1 0 0,-1-1 1 0 0,0 1 0 0 0,1-1 0 0 0,-1 0-1 0 0,2 1-2 0 0,-1 0 17 0 0,-1 0-7 0 0,1-1 1 0 0,0 1 0 0 0,0-1 0 0 0,0 1-1 0 0,0-1 1 0 0,0 0 0 0 0,0 1 0 0 0,0-1-1 0 0,0 0 1 0 0,0 0 0 0 0,1-1 0 0 0,-1 1-1 0 0,0 0 1 0 0,0-1 0 0 0,1 1-1 0 0,-1-1 1 0 0,1 0 0 0 0,-1 0 0 0 0,0 0-1 0 0,1 0 1 0 0,-1 0 0 0 0,1-1 0 0 0,-1 1-1 0 0,0-1 1 0 0,1 1-11 0 0,3-2 38 0 0,28-6 388 0 0,0-2-1 0 0,-1-1 0 0 0,2-3-425 0 0,35-12 611 0 0,19-6-27 0 0,-29 9 732 0 0,39-7-1316 0 0,-85 26 56 0 0,-7 1-17 0 0,0 1-1 0 0,0 1 1 0 0,0-1-1 0 0,7 1-38 0 0,-12 1 68 0 0,-1 2 4 0 0,-1 6-476 0 0,1 1 0 0 0,-2 0 0 0 0,1-1 0 0 0,-1 2 404 0 0,-2 7-977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3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10135 0 0,'0'0'448'0'0,"0"12"96"0"0,1 1-440 0 0,-1-4-104 0 0,0-9 0 0 0,0 0 0 0 0,0 0 432 0 0,0 0 64 0 0,0 0 16 0 0,-5 8 0 0 0,4 8 0 0 0,-1 1 0 0 0,-2 1 0 0 0,1 5 0 0 0,-2 0-824 0 0,0 3-160 0 0,0 0-32 0 0,0-3-5128 0 0</inkml:trace>
  <inkml:trace contextRef="#ctx0" brushRef="#br0" timeOffset="1">21 304 8287 0 0,'2'-1'191'0'0,"117"-94"687"0"0,-68 53 389 0 0,3-8-659 0 0,-45 42-608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3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2 127 10135 0 0,'6'-30'464'0'0,"-6"30"-451"0"0,0 0-1 0 0,0-1 0 0 0,0 1 1 0 0,0 0-1 0 0,0 0 0 0 0,0-1 1 0 0,1 1-1 0 0,-1 0 0 0 0,0 0 1 0 0,0-1-1 0 0,0 1 0 0 0,1 0 1 0 0,-1 0-1 0 0,0 0 0 0 0,0-1 1 0 0,0 1-1 0 0,1 0 0 0 0,-1 0 1 0 0,0 0-1 0 0,0 0 1 0 0,1 0-1 0 0,-1-1 0 0 0,0 1 1 0 0,1 0-1 0 0,-1 0 0 0 0,0 0 1 0 0,0 0-1 0 0,1 0 0 0 0,-1 0 1 0 0,0 0-1 0 0,1 0 0 0 0,-1 0 1 0 0,0 0-1 0 0,0 0 0 0 0,1 0 1 0 0,-1 0-1 0 0,0 0 0 0 0,1 0 1 0 0,-1 1-1 0 0,0-1 0 0 0,0 0 1 0 0,1 0-1 0 0,-1 0 0 0 0,0 0 1 0 0,0 0-1 0 0,1 1 0 0 0,-1-1-12 0 0,0 0 35 0 0,6 0 42 0 0,0 0 1 0 0,0-1-1 0 0,0 0 1 0 0,0 0-1 0 0,0 0 1 0 0,0-1-1 0 0,0 0 1 0 0,4-2-78 0 0,-1 1 328 0 0,9-3-142 0 0,0-1 0 0 0,0-1 1 0 0,-1-1-1 0 0,0 0 0 0 0,-1-1 0 0 0,9-7-186 0 0,-8 6-3649 0 0,-15 10-486 0 0</inkml:trace>
  <inkml:trace contextRef="#ctx0" brushRef="#br0" timeOffset="1">0 362 10135 0 0,'0'0'231'0'0,"0"0"29"0"0,0 0 19 0 0,2 0-41 0 0,4 0-137 0 0,1-1 0 0 0,-1 0-1 0 0,0 0 1 0 0,-1 0-1 0 0,1-1 1 0 0,0 0 0 0 0,0 0-1 0 0,-1 0 1 0 0,1-1 0 0 0,-1 0-1 0 0,1 0 1 0 0,-1 0-1 0 0,0-1-100 0 0,13-10 1015 0 0,-1 0 0 0 0,15-17-1015 0 0,10-8 830 0 0,-33 31-1028 0 0,-1-1 0 0 0,0 0 0 0 0,0 0 0 0 0,6-9 198 0 0,-5 6-1429 0 0,-9 11-3350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39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8287 0 0,'0'0'382'0'0,"0"0"-8"0"0,-2 15 210 0 0,-7 96 986 0 0,-24 204 584 0 0,22-230-178 0 0,3 21-1976 0 0,8-99-6 0 0,-1-4 11 0 0,1-1-1 0 0,0 0 1 0 0,0 1 0 0 0,0-1-1 0 0,0 0 1 0 0,0 0-1 0 0,1 1 1 0 0,-1-1 0 0 0,1 0-1 0 0,0 0 1 0 0,-1 1-1 0 0,1-1 1 0 0,0 0-1 0 0,0 0 1 0 0,0 0 0 0 0,0 0-1 0 0,1 1-4 0 0,-1-2 30 0 0,0 0-1 0 0,0 0 0 0 0,-1 0 1 0 0,1 0-1 0 0,0 0 0 0 0,0 0 1 0 0,0-1-1 0 0,0 1 0 0 0,0 0 1 0 0,0 0-1 0 0,0-1 0 0 0,0 1 1 0 0,0-1-1 0 0,1 1 0 0 0,-1-1 1 0 0,0 1-1 0 0,0-1 0 0 0,0 0 1 0 0,1 0-1 0 0,-1 1 0 0 0,0-1 1 0 0,0 0-1 0 0,1 0 0 0 0,-1 0-29 0 0,5-1 202 0 0,-1 1-1 0 0,1-1 0 0 0,-1-1 1 0 0,1 1-1 0 0,0-1-201 0 0,11-2 265 0 0,-9 3-265 0 0,-1-1 0 0 0,1 0 0 0 0,-1 0 0 0 0,0 0 0 0 0,0-1 0 0 0,0 0 0 0 0,0 0 0 0 0,0-1 0 0 0,-1 0 0 0 0,0 0 0 0 0,1-1 0 0 0,-1 1 0 0 0,-1-1 0 0 0,4-4 0 0 0,11-11-1157 0 0,-13 9-4630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3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26 137 10135 0 0,'3'-6'154'0'0,"1"-8"611"0"0,-3 15-605 0 0,-1-1-144 0 0,1 1 1 0 0,-1-1-1 0 0,1 1 0 0 0,-1-1 0 0 0,1 1 1 0 0,-1-1-1 0 0,1 0 0 0 0,0 0 1 0 0,-1 1-1 0 0,1-1 0 0 0,-1 0 1 0 0,1 0-1 0 0,0 0 0 0 0,-1 1 0 0 0,1-1 1 0 0,0 0-1 0 0,-1 0 0 0 0,1 0 1 0 0,0 0-1 0 0,-1 0 0 0 0,1 0 1 0 0,0-1-1 0 0,-1 1 0 0 0,1 0 0 0 0,0 0 1 0 0,-1 0-1 0 0,1-1 0 0 0,-1 1 1 0 0,1 0-1 0 0,0 0 0 0 0,-1-1 1 0 0,1 1-1 0 0,-1-1 0 0 0,1 1 0 0 0,-1 0 1 0 0,1-1-1 0 0,-1 1 0 0 0,1-1 1 0 0,-1 0-17 0 0,2 0 247 0 0,20-10 1015 0 0,1 1 1 0 0,17-6-1263 0 0,2 0 681 0 0,-25 9-681 0 0,-3 2 0 0 0,0-1 0 0 0,-1-1 0 0 0,0 0 0 0 0,1-1 0 0 0,-10 5-703 0 0,0 0 0 0 0,0 1 0 0 0,0 0-1 0 0,0-1 1 0 0,0 2 0 0 0,0-1 0 0 0,1 0-1 0 0,-1 1 1 0 0,4-1 703 0 0,-8 2-3887 0 0</inkml:trace>
  <inkml:trace contextRef="#ctx0" brushRef="#br0" timeOffset="1">0 338 10135 0 0,'0'0'464'0'0,"0"0"-9"0"0,2-1-223 0 0,1-2-23 0 0,1 0 0 0 0,0 0 0 0 0,0 0 0 0 0,0 1 0 0 0,0-1 0 0 0,0 1 0 0 0,1 0 0 0 0,-1 0 1 0 0,2 0-210 0 0,46-11 1256 0 0,-8 3-518 0 0,167-43-588 0 0,-123 33 1305 0 0,-82 19-1545 0 0,-1 1 0 0 0,1-1-1 0 0,-1 1 1 0 0,1 0 0 0 0,-1 0-1 0 0,4 1 91 0 0,-2 0-257 0 0,-1 0 0 0 0,1-1 0 0 0,0 0 1 0 0,0-1-1 0 0,0 0 257 0 0,-1 0-262 0 0,-4 1-4368 0 0,-2 0 292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3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8287 0 0,'9'78'904'0'0,"16"133"1136"0"0,-15-106-2040 0 0,-11-67-829 0 0,1-36-124 0 0,0-2-58 0 0,0 0-12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39 8287 0 0,'1'-32'382'0'0,"-1"25"-8"0"0,5 20-226 0 0,-3-1 553 0 0,0 0 0 0 0,0 1 0 0 0,-1-1 0 0 0,-1 0-1 0 0,0 10-700 0 0,0 21 1500 0 0,9 44 1691 0 0,11 40-3191 0 0,-11-78-212 0 0,-1 31-3789 0 0,-4-47 2467 0 0</inkml:trace>
  <inkml:trace contextRef="#ctx0" brushRef="#br0" timeOffset="1">7 902 11975 0 0,'-1'3'267'0'0,"-4"12"42"0"0,5-14-269 0 0,0 0 1 0 0,0 0-1 0 0,0 0 0 0 0,0 0 0 0 0,0 0 0 0 0,0 0 0 0 0,0 0 0 0 0,1 0 0 0 0,-1 0 0 0 0,0 0 0 0 0,1 0 1 0 0,-1 0-1 0 0,0 0 0 0 0,1 0 0 0 0,0 0 0 0 0,-1 0 0 0 0,1 0-40 0 0,1 4 44 0 0,4 15-77 0 0,-2-7 770 0 0,0 1 1 0 0,6 10-738 0 0,-8-20 122 0 0,-1 0 0 0 0,1 0-1 0 0,-1 0 1 0 0,0 0-1 0 0,0 4-121 0 0,11 36-64 0 0,-11-41-273 0 0,0 6-1499 0 0,-1-8-2943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4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10135 0 0,'0'0'231'0'0,"0"0"29"0"0,0 0 19 0 0,1-2-41 0 0,0-1-157 0 0,0 0-1 0 0,1 0 1 0 0,0 0-1 0 0,-1 1 0 0 0,1-1 1 0 0,0 1-1 0 0,1-1 1 0 0,-1 1-1 0 0,0 0 1 0 0,1-1-1 0 0,-1 1 0 0 0,1 0 1 0 0,-1 1-1 0 0,1-1 1 0 0,0 0-1 0 0,0 1 0 0 0,0 0 1 0 0,0 0-1 0 0,1-1-80 0 0,14-1 405 0 0,-1-2-1 0 0,17-5-404 0 0,-22 5 280 0 0,0 1 0 0 0,1 1 1 0 0,0 0-1 0 0,0 0 1 0 0,0 2-1 0 0,7-1-280 0 0,28-1 140 0 0,-36 1-135 0 0,-1 1 0 0 0,1 1 0 0 0,0 0 0 0 0,-1 0 0 0 0,12 3-5 0 0,-21-3 0 0 0,1 0 0 0 0,0 1 0 0 0,0-1 0 0 0,-1 0 0 0 0,1 0 0 0 0,0-1 0 0 0,0 1 0 0 0,-1 0 0 0 0,1-1 0 0 0,0 0 0 0 0,-1 0 0 0 0,1 0 0 0 0,-1 0 0 0 0,1 0 0 0 0,1-1 0 0 0,17-7 0 0 0,-19 8 91 0 0,1 0 0 0 0,-1 1 0 0 0,1-1 0 0 0,0 1 0 0 0,-1-1 0 0 0,1 1-1 0 0,0 0 1 0 0,-1 0 0 0 0,1 0 0 0 0,0 0 0 0 0,-1 1 0 0 0,1-1 0 0 0,-1 1 0 0 0,1 0 0 0 0,2 0-91 0 0,-4 0 77 0 0,1 0-1 0 0,-1 0 1 0 0,1 0 0 0 0,-1 0 0 0 0,1 1 0 0 0,-1-1 0 0 0,0 0 0 0 0,1 1 0 0 0,-1-1 0 0 0,0 1 0 0 0,0-1 0 0 0,0 1 0 0 0,0 0-1 0 0,0-1 1 0 0,-1 1 0 0 0,1 0 0 0 0,0-1 0 0 0,-1 1 0 0 0,1 0 0 0 0,-1 0 0 0 0,0 1-77 0 0,2 8 204 0 0,-1 0 0 0 0,0 1-1 0 0,-1-1 1 0 0,-1 1 0 0 0,0-1 0 0 0,0 1-204 0 0,-14 69-203 0 0,9-55 300 0 0,2-4-333 0 0,-13 55 633 0 0,3-28-3246 0 0,12-46 551 0 0,-2 5-3156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4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77 10135 0 0,'0'0'231'0'0,"0"0"29"0"0,-2-9 257 0 0,2 9-501 0 0,0-1 1 0 0,0 0-1 0 0,0 0 0 0 0,0 1 0 0 0,0-1 0 0 0,0 0 0 0 0,0 0 0 0 0,0 1 0 0 0,0-1 0 0 0,0 0 0 0 0,0 0 1 0 0,0 1-1 0 0,0-1 0 0 0,1 0 0 0 0,-1 0 0 0 0,0 1 0 0 0,1-1-16 0 0,4-2 165 0 0,-4 3-85 0 0,8-5 205 0 0,1 0 0 0 0,0 1 0 0 0,-1 1 0 0 0,2-1 0 0 0,-1 2 0 0 0,3-1-285 0 0,65-9-189 0 0,-36 7 285 0 0,7-3-980 0 0,-47 7-3536 0 0</inkml:trace>
  <inkml:trace contextRef="#ctx0" brushRef="#br0" timeOffset="1">48 282 13823 0 0,'0'0'315'0'0,"1"3"45"0"0,-1-2-333 0 0,1 0 0 0 0,-1 0 0 0 0,1 0 0 0 0,-1 0 0 0 0,1 0 0 0 0,0 0 0 0 0,-1 0 0 0 0,1 0 0 0 0,0-1 0 0 0,0 1 0 0 0,0 0 0 0 0,-1 0 0 0 0,1-1 0 0 0,0 1 0 0 0,0 0 0 0 0,0-1 0 0 0,0 1 0 0 0,0-1 0 0 0,1 1-27 0 0,1 0 36 0 0,0-1 0 0 0,0 1 0 0 0,0-1 0 0 0,-1 1 0 0 0,1-1 0 0 0,0 0 0 0 0,0 0 0 0 0,0 0 0 0 0,1-1-36 0 0,10-2 325 0 0,-1 0 0 0 0,1-1 0 0 0,-1 0 0 0 0,0-1 0 0 0,11-7-325 0 0,10-2 399 0 0,-8 2-423 0 0,0-1 0 0 0,16-11 24 0 0,-41 23-337 0 0,-1 1-138 0 0,0 0-669 0 0,0 0-2676 0 0,0 0-1148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4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5063 0 0,'0'0'232'0'0,"0"0"116"0"0,0 0 362 0 0,0 0 155 0 0,3-1 30 0 0,9-1-580 0 0,0 0 0 0 0,0 1 0 0 0,1 1 0 0 0,-1 0 0 0 0,0 0 0 0 0,1 1 0 0 0,-1 1 0 0 0,0 0 0 0 0,0 1 0 0 0,0 0 1 0 0,2 1-316 0 0,15 6 237 0 0,-1 1 1 0 0,0 2-1 0 0,0 0 1 0 0,0 3-238 0 0,-8-4 178 0 0,-1 1 1 0 0,0 2 0 0 0,-1 0-1 0 0,-1 0 1 0 0,0 2 0 0 0,8 10-179 0 0,14 21 790 0 0,30 47-790 0 0,-47-60 198 0 0,-2 0-1 0 0,0 1 0 0 0,-3 2 1 0 0,-1 0-1 0 0,-2 0 0 0 0,-2 1 1 0 0,5 26-198 0 0,8 54 705 0 0,-6 1 0 0 0,2 86-705 0 0,-14-119 94 0 0,6 155 100 0 0,17 451-1602 0 0,-29-672 1331 0 0,4 78-1318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4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9501 7831 0 0,'0'0'603'0'0,"3"0"-306"0"0,-1 0-197 0 0,0-1-1 0 0,0 1 1 0 0,0 0 0 0 0,1-1-1 0 0,-1 1 1 0 0,0-1-1 0 0,0 1 1 0 0,0-1-1 0 0,0 0 1 0 0,0 0-1 0 0,0-1-99 0 0,2 0 118 0 0,0-1 0 0 0,-1 0 0 0 0,1 0 0 0 0,-1 0-1 0 0,0-1 1 0 0,0 1 0 0 0,0-1 0 0 0,1-2-118 0 0,5-9-142 0 0,-1 1 1 0 0,-1-1 0 0 0,4-10 141 0 0,5-19 93 0 0,-1 0 0 0 0,-2 0 1 0 0,5-37-94 0 0,62-517 2269 0 0,-74 542-2101 0 0,14-134 317 0 0,30-254-241 0 0,-11 109-244 0 0,-19 147 54 0 0,-2-10 108 0 0,-9-92-162 0 0,-17-199 479 0 0,6 421-412 0 0,-11-292 379 0 0,-2-58-160 0 0,13-234-180 0 0,15-75-42 0 0,-14 66 139 0 0,-22 2 10 0 0,23 636-213 0 0,-6-244 0 0 0,13-29 0 0 0,-2 196 1 0 0,20-294 9 0 0,-12 228 104 0 0,12-103 177 0 0,-11 164-159 0 0,76-452-8 0 0,-56 425-124 0 0,-12 53 0 0 0,-11 41 0 0 0,1 0 0 0 0,2 1 0 0 0,7-11 0 0 0,-10 29-1 0 0,1 0 0 0 0,1 0 0 0 0,0 2 0 0 0,1-1 0 0 0,5-2 1 0 0,32-42 76 0 0,-30 35 140 0 0,2 2-1 0 0,20-19-215 0 0,-24 26 98 0 0,-18 16-18 0 0,2 2 16 0 0,7-2-56 0 0,1 0 0 0 0,-1 0 0 0 0,1 1 0 0 0,5 1-40 0 0,10 3-4658 0 0,-9 3-844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0:08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2303 0 0,'0'0'102'0'0,"1"3"330"0"0,0-1 314 0 0,0 0 0 0 0,0 0 0 0 0,0 0-1 0 0,0 0 1 0 0,0 0 0 0 0,1 0 0 0 0,-1 0 0 0 0,1-1 0 0 0,-1 1 0 0 0,2 1-746 0 0,21 12 3231 0 0,-10-6-3077 0 0,3 3-50 0 0,-14-9-293 0 0,-2 0-210 0 0,2 1-2781 0 0,4 9-1118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2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8287 0 0,'-3'85'904'0'0,"3"-81"-653"0"0,2-7 367 0 0,3-2 651 0 0,-5 5-1239 0 0,1 0 0 0 0,-1 0-1 0 0,1 0 1 0 0,-1 1 0 0 0,0-1-1 0 0,1 0 1 0 0,-1 0-1 0 0,0 1 1 0 0,1-1 0 0 0,-1 0-1 0 0,0 1 1 0 0,0-1 0 0 0,1 0-1 0 0,-1 1 1 0 0,0-1 0 0 0,0 1-1 0 0,1-1 1 0 0,-1 0 0 0 0,0 1-1 0 0,0-1 1 0 0,0 1-1 0 0,0-1 1 0 0,0 0 0 0 0,0 1-1 0 0,0-1 1 0 0,0 1 0 0 0,0-1-1 0 0,0 1-29 0 0,26 128 1120 0 0,-20-99-1339 0 0,4 11-561 0 0,0-19-2937 0 0,-9-20 17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0 232 8287 0 0,'2'-8'756'0'0,"1"-10"-606"0"0,-2 14-138 0 0,-1 0-1 0 0,1 0 1 0 0,0 0-1 0 0,0 1 1 0 0,0-1-1 0 0,0-1-11 0 0,7-2 852 0 0,6-16-372 0 0,-7 12-268 0 0,0 0 1 0 0,1 0-1 0 0,0 0-212 0 0,12-15 42 0 0,-15 19 16 0 0,0 0-1 0 0,1 0 0 0 0,0 1 0 0 0,0-1 1 0 0,0 1-1 0 0,0 1 0 0 0,2-1-57 0 0,-6 5 69 0 0,-1 0 1 0 0,0 1-1 0 0,1-1 1 0 0,-1 1-1 0 0,1-1 1 0 0,-1 1-1 0 0,1-1 0 0 0,-1 1 1 0 0,1 0-1 0 0,0 0-69 0 0,0 0 47 0 0,-1 0 0 0 0,0 0-1 0 0,0 0 1 0 0,1-1-1 0 0,-1 1 1 0 0,0 0 0 0 0,0 0-1 0 0,0-1 1 0 0,1 1-1 0 0,-1-1 1 0 0,0 1 0 0 0,0-1-1 0 0,0 0 1 0 0,0 1-1 0 0,0-1 1 0 0,0 0-47 0 0,3-4 74 0 0,5-4 1 0 0,-9 9-75 0 0,1 0 1 0 0,-1 0-1 0 0,0 0 1 0 0,1 0-1 0 0,-1 0 1 0 0,1 0-1 0 0,-1 0 1 0 0,0 0-1 0 0,1 0 1 0 0,-1 0-1 0 0,1 0 1 0 0,-1 0-1 0 0,0 0 1 0 0,1 0-1 0 0,-1 0 0 0 0,1 1 1 0 0,-1-1-1 0 0,0 0 1 0 0,1 0-1 0 0,-1 1 1 0 0,0-1-1 0 0,1 0 1 0 0,-1 0-1 0 0,0 1 1 0 0,1-1-1 0 0,-1 0 1 0 0,0 1-1 0 0,0-1 1 0 0,1 0-1 0 0,-1 1 0 0 0,0-1 1 0 0,0 0-1 0 0,0 1 1 0 0,0-1-1 0 0,1 1 0 0 0,4 10 0 0 0,1 1 0 0 0,-1 0 0 0 0,0 5 0 0 0,0-3 0 0 0,0 0 0 0 0,2 0 0 0 0,4 8 0 0 0,-8-17 0 0 0,-1-1 0 0 0,0 1 0 0 0,0-1 0 0 0,0 1 0 0 0,-1 0 0 0 0,0 0 0 0 0,0 0 0 0 0,0 0 0 0 0,0 0 0 0 0,-1 0 0 0 0,0 0 0 0 0,0 0 0 0 0,0 0 0 0 0,-1 5 0 0 0,-2 7 0 0 0,-1-1 0 0 0,0 0 0 0 0,-7 15 0 0 0,4-13-931 0 0,0 1 0 0 0,-1-1 0 0 0,-7 10 931 0 0,5-15-1023 0 0</inkml:trace>
  <inkml:trace contextRef="#ctx0" brushRef="#br0" timeOffset="1">72 462 10135 0 0,'0'0'231'0'0,"0"0"29"0"0,0 0 19 0 0,12-9 7 0 0,-4 3 232 0 0,2 0 0 0 0,-1 0 0 0 0,1 1 0 0 0,2-1-518 0 0,-2 0 16 0 0,-10 5-16 0 0,0 1 0 0 0,0 0 0 0 0,1-1 0 0 0,-1 1 0 0 0,0 0 0 0 0,1 0 0 0 0,-1 0 0 0 0,0-1 0 0 0,1 1 0 0 0,-1 0 0 0 0,0 0 0 0 0,1 0 0 0 0,-1 0 0 0 0,0-1 0 0 0,1 1 0 0 0,-1 0 0 0 0,1 0 0 0 0,-1 0 0 0 0,0 0 0 0 0,1 0 0 0 0,-1 0 0 0 0,1 0 0 0 0,-1 0 0 0 0,0 0 0 0 0,1 0 0 0 0,-1 1 0 0 0,0-1 0 0 0,1 0 0 0 0,-1 0 0 0 0,0 0 0 0 0,1 0 0 0 0,-1 0 0 0 0,0 1 0 0 0,1-1 0 0 0,-1 0 0 0 0,0 0 0 0 0,1 1 0 0 0,-1-1 0 0 0,0 0 0 0 0,0 0 0 0 0,1 1 0 0 0,-1-1 0 0 0,0 0 0 0 0,0 1 0 0 0,1-1 0 0 0,-1 0 0 0 0,0 1 0 0 0,0-1 0 0 0,0 0 0 0 0,0 1 0 0 0,0-1 0 0 0,1 1 0 0 0,-1-1 0 0 0,0 0 0 0 0,0 1 0 0 0,0-1 0 0 0,1 0 0 0 0,-1 1 0 0 0,0-1 0 0 0,0 0 0 0 0,1 0 0 0 0,-1 1 0 0 0,0-1 0 0 0,1 0 0 0 0,-1 0 0 0 0,0 0 0 0 0,1 0 0 0 0,-1 1 0 0 0,0-1 0 0 0,1 0 0 0 0,-1 0 0 0 0,0 0 0 0 0,1 0 0 0 0,-1 0 0 0 0,0 0 0 0 0,1 0 0 0 0,-1 0 0 0 0,1 0 0 0 0,-1 0 0 0 0,1-1 0 0 0,0 1 0 0 0,0-1 0 0 0,-1 0 0 0 0,1 1 0 0 0,0-1 0 0 0,0 0 0 0 0,-1 0 0 0 0,1 0 0 0 0,0 0 0 0 0,-1 0 0 0 0,1 0 0 0 0,-1 0 0 0 0,1 0 0 0 0,-1 0 0 0 0,0 0 0 0 0,1 0 0 0 0,5-21 0 0 0,-5 16 0 0 0,12-38 0 0 0,-8 27 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6447 0 0,'0'0'298'0'0,"0"0"-10"0"0,5-6 258 0 0,8-4 450 0 0,-12 9-553 0 0,0 0-294 0 0,3-1-146 0 0,-1 0-1 0 0,1 0 0 0 0,0 0 0 0 0,-1 1 0 0 0,1-1 1 0 0,0 1-1 0 0,0 0 0 0 0,0 0 0 0 0,0 1-2 0 0,41-6-3 0 0,-39 5 2 0 0,18-2 234 0 0,0 1 0 0 0,1 1-1 0 0,-1 1 1 0 0,11 3-233 0 0,-12-3 951 0 0,-19 0-890 0 0,1 0 0 0 0,-1 1-1 0 0,1-1 1 0 0,-1 1 0 0 0,1-1 0 0 0,-1 1 0 0 0,1 1 0 0 0,-1-1 0 0 0,0 1 0 0 0,1 0-61 0 0,-3-2 122 0 0,0 1 0 0 0,-1 0 1 0 0,1 0-1 0 0,-1 0 0 0 0,1 0 1 0 0,-1 0-1 0 0,0 0 0 0 0,1 0 0 0 0,-1 0 1 0 0,0 0-1 0 0,0 1 0 0 0,1-1 0 0 0,-1 1-122 0 0,2 5 190 0 0,-1 0 0 0 0,0 0 0 0 0,0 0 0 0 0,-1 0 0 0 0,0 1 0 0 0,0-1 0 0 0,0 1-1 0 0,-1-1 1 0 0,-1 3-190 0 0,2 22 339 0 0,2 65 149 0 0,-4 0-1 0 0,-5 16-487 0 0,0-4 1073 0 0,8 91-1063 0 0,1-67 68 0 0,-4-111 828 0 0,0 1-1 0 0,-2-1-905 0 0,3-22 6 0 0,0 0-1 0 0,0 1 1 0 0,-1-1 0 0 0,1 0 0 0 0,0 0 0 0 0,0 0 0 0 0,0 1-1 0 0,-1-1 1 0 0,1 0 0 0 0,0 0 0 0 0,0 0 0 0 0,-1 0-1 0 0,1 0 1 0 0,0 1 0 0 0,0-1 0 0 0,-1 0 0 0 0,1 0-1 0 0,0 0 1 0 0,-1 0 0 0 0,1 0 0 0 0,0 0 0 0 0,0 0-1 0 0,-1 0 1 0 0,1 0 0 0 0,0 0 0 0 0,-1 0 0 0 0,1 0-1 0 0,0 0 1 0 0,0 0 0 0 0,-1-1 0 0 0,1 1-6 0 0,-9-2-21 0 0,8 2 27 0 0,-51-13-416 0 0,-34-11-5429 0 0,66 17 4304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4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10135 0 0,'0'0'231'0'0,"0"0"29"0"0,0 0 19 0 0,2 9 7 0 0,4 19 192 0 0,0 1-1 0 0,-2 1 0 0 0,-1-1 1 0 0,-1 4-478 0 0,-2 19 2061 0 0,-4 44-2061 0 0,-1-63 84 0 0,0 0 0 0 0,-6 14-84 0 0,4-14-3 0 0,-30 106 3 0 0,32-117-601 0 0,-2-1-1 0 0,1 1 0 0 0,-2-1 0 0 0,-1-1 1 0 0,-1 0-1 0 0,-1 0 0 0 0,-12 18 602 0 0,11-23-4772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45 213 8287 0 0,'2'-4'61'0'0,"-1"-1"-1"0"0,1 1 0 0 0,0-1 0 0 0,0 1 1 0 0,0-1-1 0 0,0 1 0 0 0,1 0 0 0 0,0 0 1 0 0,0 0-1 0 0,0 1 0 0 0,0-1 1 0 0,1 1-1 0 0,-1-1 0 0 0,1 1 0 0 0,0 0-60 0 0,11-8 168 0 0,-7 4 148 0 0,1 1 0 0 0,-1 1 0 0 0,1-1 0 0 0,5-1-316 0 0,14-7 2067 0 0,19-14-2067 0 0,7-3 589 0 0,-41 24-546 0 0,0 0-1461 0 0,0 0 0 0 0,7-6 1418 0 0,-19 13-1023 0 0</inkml:trace>
  <inkml:trace contextRef="#ctx0" brushRef="#br0" timeOffset="1">11 391 11975 0 0,'-11'6'1227'0'0,"23"-8"-1030"0"0,22-9-309 0 0,9-5 259 0 0,47-16 1581 0 0,-19 10-1586 0 0,48-14-119 0 0,-107 33-723 0 0,0-1-1 0 0,0 0 1 0 0,-1-1 0 0 0,1 0-1 0 0,-1-1 1 0 0,5-3 700 0 0,2-6-1534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7367 0 0,'0'0'334'0'0,"0"0"-1"0"0,0 0-42 0 0,0 0 606 0 0,0 0 287 0 0,0 0 57 0 0,0 0-101 0 0,2 1-454 0 0,3 6-506 0 0,0-1 0 0 0,0 1 0 0 0,0 1 0 0 0,0-1 1 0 0,-1 1-1 0 0,-1 0 0 0 0,1-1 0 0 0,-1 2 0 0 0,0-1 0 0 0,-1 0 1 0 0,0 0-1 0 0,0 8-180 0 0,3 18 117 0 0,-2 0 0 0 0,-2 22-117 0 0,0-38 390 0 0,-1 91 168 0 0,-5 1 0 0 0,-17 94-558 0 0,15-156-25 0 0,-10 83-351 0 0,15-118-126 0 0,0-9-5921 0 0,2-4 2085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8839 0 0,'0'0'400'0'0,"6"-7"144"0"0,6-6 23 0 0,1 1 0 0 0,1 0-1 0 0,0 1 1 0 0,0 1 0 0 0,1 0-1 0 0,7-3-566 0 0,-21 12 512 0 0,-1 1-442 0 0,1 0 0 0 0,-1 0 0 0 0,1 0 0 0 0,-1 0-1 0 0,1 0 1 0 0,-1 0 0 0 0,1 0 0 0 0,-1 0 0 0 0,0 0 0 0 0,1 0 0 0 0,-1 0-1 0 0,1 0 1 0 0,-1 0 0 0 0,1 0 0 0 0,-1 1 0 0 0,0-1 0 0 0,1 0-1 0 0,-1 0 1 0 0,1 0 0 0 0,-1 1 0 0 0,0-1-70 0 0,1 3 12 0 0,0 0 0 0 0,0 0-1 0 0,0 1 1 0 0,-1-1 0 0 0,1 0 0 0 0,-1 0 0 0 0,0 1 0 0 0,0-1 0 0 0,0 0-1 0 0,-1 1 1 0 0,1-1 0 0 0,-1 0 0 0 0,0 2-12 0 0,-14 46 12 0 0,12-43-13 0 0,-7 20-100 0 0,3-10-265 0 0,0 1 1 0 0,2 0-1 0 0,-3 17 366 0 0,7-30-57 0 0,0 0 0 0 0,1 0 1 0 0,0 1-1 0 0,0-1 0 0 0,1 0 1 0 0,-1 0-1 0 0,1 0 0 0 0,1 1 1 0 0,-1-1-1 0 0,1 0 0 0 0,0 0 1 0 0,0-1-1 0 0,1 1 0 0 0,0 1 57 0 0,27 51 0 0 0,16 27 0 0 0,-42-79 185 0 0,-1 0-1 0 0,0 1 1 0 0,-1-1-1 0 0,1 1 1 0 0,-1-1-1 0 0,-1 1 1 0 0,1 0-1 0 0,-1 0 1 0 0,0-1-1 0 0,-1 1 1 0 0,0 0-1 0 0,0 0 1 0 0,0 0-1 0 0,-1 0 1 0 0,0 0-1 0 0,0 0 1 0 0,-1-1-1 0 0,1 1 1 0 0,-2 0-1 0 0,1-1 1 0 0,-3 6-185 0 0,4-11 11 0 0,0 0 0 0 0,0 1 0 0 0,0-1 0 0 0,0 0 0 0 0,0 0 0 0 0,0 0 0 0 0,0 0 0 0 0,0 0 0 0 0,0 0 0 0 0,0 0 0 0 0,0 0 0 0 0,-1-1 0 0 0,1 1 0 0 0,0 0 0 0 0,-1-1-11 0 0,0 1 9 0 0,0 0 0 0 0,0 0 0 0 0,1 1 0 0 0,-1-1 0 0 0,0 0 0 0 0,1 0 0 0 0,-1 1 0 0 0,-1 1-9 0 0,-2 4 127 0 0,-9 9 352 0 0,13-15-446 0 0,0-1 0 0 0,0 1 1 0 0,1-1-1 0 0,-1 0 0 0 0,0 1 0 0 0,0-1 0 0 0,0 0 0 0 0,1 0 0 0 0,-1 1 0 0 0,0-1 1 0 0,0 0-1 0 0,0 0 0 0 0,0 0 0 0 0,0 0 0 0 0,0 0 0 0 0,1 0 0 0 0,-1 0 1 0 0,0 0-1 0 0,0 0 0 0 0,0-1 0 0 0,0 1 0 0 0,1 0 0 0 0,-2-1-33 0 0,-1 0 13 0 0,1 0-1 0 0,-1 0 1 0 0,0 0 0 0 0,0 0-1 0 0,0 1 1 0 0,0-1-1 0 0,0 1 1 0 0,0 0-1 0 0,-1 0 1 0 0,0 0-13 0 0,-18 4-4012 0 0,17-3 2096 0 0,-7 0-3698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10135 0 0,'0'0'231'0'0,"0"0"29"0"0,0 0 19 0 0,1 1-41 0 0,-1 0-237 0 0,0-1 1 0 0,0 1-1 0 0,0-1 0 0 0,0 0 0 0 0,0 1 0 0 0,0-1 0 0 0,1 0 1 0 0,-1 0-1 0 0,0 1 0 0 0,0-1 0 0 0,0 0 0 0 0,1 1 0 0 0,-1-1 0 0 0,0 0 1 0 0,0 0-1 0 0,1 1 0 0 0,-1-1 0 0 0,0 0 0 0 0,0 0 0 0 0,1 0 0 0 0,-1 1 1 0 0,0-1-1 0 0,1 0 0 0 0,-1 0 0 0 0,0 0 0 0 0,1 0 0 0 0,-1 0 0 0 0,0 0 1 0 0,1 0-1 0 0,-1 0 0 0 0,0 1 0 0 0,1-1 0 0 0,-1 0 0 0 0,1-1 1 0 0,-1 1-1 0 0,0 0 0 0 0,1 0 0 0 0,-1 0 0 0 0,0 0 0 0 0,1 0 0 0 0,-1 0 1 0 0,0 0-1 0 0,1 0 0 0 0,-1-1-1 0 0,1 1-3 0 0,31-8 667 0 0,0-2 0 0 0,-1-1 0 0 0,0-1 0 0 0,0-2 0 0 0,2-3-664 0 0,40-16 816 0 0,15-11-5028 0 0,-87 43-560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 4143 0 0,'0'0'319'0'0,"0"3"-55"0"0,0 10 816 0 0,-1 0 1 0 0,-1 1-1 0 0,0-1 1 0 0,-1 0-1 0 0,0 0 0 0 0,-1 0 1 0 0,-2 2-1081 0 0,-5 13 962 0 0,-2 0 1 0 0,-12 18-963 0 0,1-8 494 0 0,-2 0 0 0 0,-3 0-494 0 0,-21 31 304 0 0,19-24-195 0 0,8-14-64 0 0,2 0 0 0 0,2 2 0 0 0,0 0 0 0 0,-2 12-45 0 0,15-31 299 0 0,-16 37-1443 0 0,20-48 957 0 0,0 0 0 0 0,0 1 0 0 0,0-1-1 0 0,0 0 1 0 0,-1-1 0 0 0,1 1 0 0 0,-1 0-1 0 0,1-1 1 0 0,-1 1 0 0 0,0-1 0 0 0,0 0-1 0 0,-2 1 188 0 0,3-2-144 0 0,0 0 0 0 0,-1 0 0 0 0,1-1 0 0 0,0 1 0 0 0,-1-1 0 0 0,1 1 0 0 0,-1-1 0 0 0,0 0 144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9471 0 0,'0'1'432'0'0,"4"9"-313"0"0,-1 1 1 0 0,0-1-1 0 0,-1 1 0 0 0,0 0 0 0 0,0 0 0 0 0,-1 8-119 0 0,-1 53 2249 0 0,-2 0-1 0 0,-12 68-2248 0 0,8-86 655 0 0,3-17-643 0 0,2-21-9 0 0,0 1 0 0 0,-2 0 0 0 0,-2 10-3 0 0,2-18-47 0 0,2-1 0 0 0,-1 1 1 0 0,1 0-1 0 0,0-1 0 0 0,1 1 0 0 0,0 0 0 0 0,1-1 0 0 0,0 1 0 0 0,0-1 0 0 0,0 1 0 0 0,2 0 47 0 0,-3-6-599 0 0,1-1 0 0 0,-1 1-1 0 0,1-1 1 0 0,-1 0 0 0 0,0 1-1 0 0,0-1 1 0 0,0 1 0 0 0,0 0 599 0 0,0 1-763 0 0,0-2-1284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03:16.8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 7 2303 0 0,'0'0'368'0'0,"0"0"706"0"0,0 0 306 0 0,0 0 57 0 0,0 0-130 0 0,0 0-613 0 0,0 0-264 0 0,0 0-57 0 0,0 0-32 0 0,0 0-85 0 0,-5-3 15 0 0,5 3-256 0 0,0 0 0 0 0,0 0 0 0 0,0 0 1 0 0,0 0-1 0 0,0 0 0 0 0,0 0 0 0 0,0 0 0 0 0,0 0 0 0 0,0 0 0 0 0,0 0 0 0 0,0 0 0 0 0,0 0 0 0 0,1 0 0 0 0,-1 0 0 0 0,0-1 0 0 0,0 1 0 0 0,0 0 0 0 0,0 0 0 0 0,0 0 0 0 0,0 0 0 0 0,0 0 0 0 0,0 0 1 0 0,0 0-1 0 0,0 0 0 0 0,0 0 0 0 0,0 0 0 0 0,0 0 0 0 0,0 0 0 0 0,0 0 0 0 0,0-1 0 0 0,0 1 0 0 0,0 0 0 0 0,0 0 0 0 0,0 0 0 0 0,0 0 0 0 0,0 0 0 0 0,0 0 0 0 0,0 0 0 0 0,0 0 0 0 0,0 0 0 0 0,0 0 0 0 0,0 0 1 0 0,-1 0-1 0 0,1 0 0 0 0,0-1 0 0 0,0 1 0 0 0,0 0 0 0 0,0 0 0 0 0,0 0 0 0 0,0 0 0 0 0,0 0 0 0 0,0 0 0 0 0,0 0 0 0 0,0 0 0 0 0,0 0 0 0 0,0 0 0 0 0,0 0 0 0 0,0 0 0 0 0,-1 0 0 0 0,1 0 0 0 0,0 0 1 0 0,0 0-1 0 0,0 0 0 0 0,0 0 0 0 0,0 0-15 0 0,9-1 181 0 0,1 1-1 0 0,-1 1 1 0 0,1-1 0 0 0,-1 1 0 0 0,1 1 0 0 0,-1 0 0 0 0,1 0-181 0 0,31 6 710 0 0,-29-6-548 0 0,0 1 1 0 0,-1 0 0 0 0,1 1 0 0 0,-1 1 0 0 0,0-1-1 0 0,5 4-162 0 0,-3-1 135 0 0,1-1-1 0 0,-1-1 1 0 0,1 0-1 0 0,5 0-134 0 0,-8-2 83 0 0,1 1 0 0 0,-1 0-1 0 0,-1 0 1 0 0,2 2-83 0 0,1 0 65 0 0,-1-1 0 0 0,1 0 0 0 0,1-1-65 0 0,45 12 181 0 0,38 16-181 0 0,-64-19 64 0 0,1-2 0 0 0,0-1 0 0 0,35 5-64 0 0,-33-9 77 0 0,2 1 95 0 0,1-2 0 0 0,33-1-172 0 0,91-7 304 0 0,-117 6-247 0 0,-7 1 36 0 0,128 1 195 0 0,-85-7-80 0 0,-1-3 0 0 0,0-3 0 0 0,-1-4 0 0 0,2-4-208 0 0,53-8 215 0 0,110-5-215 0 0,-156 21 19 0 0,124-26 21 0 0,-59 8-16 0 0,79 7 100 0 0,-207 18-120 0 0,26 1 9 0 0,1 2 0 0 0,-1 3-1 0 0,22 5-12 0 0,-6 0 26 0 0,42-2-26 0 0,-35-7 16 0 0,94 5 62 0 0,-26 6 101 0 0,136 15 175 0 0,-218-18-211 0 0,1-3-1 0 0,17-3-142 0 0,-22 2 96 0 0,-39-3-57 0 0,1 0 0 0 0,10-1-39 0 0,130-3 150 0 0,-96-2 68 0 0,-1-3-1 0 0,7-4-217 0 0,-19 3 219 0 0,-1 3 1 0 0,17 1-220 0 0,101 2 76 0 0,-111 2-86 0 0,43 2 9 0 0,-35 0 23 0 0,-1-2 0 0 0,0-4-1 0 0,8-3-21 0 0,9-4 22 0 0,1 4-1 0 0,1 3 0 0 0,80 6-21 0 0,-127 2 31 0 0,-1 2-1 0 0,9 3-30 0 0,-6-2 3 0 0,26 3-3 0 0,-15-5-3 0 0,-18-1 36 0 0,0-1 1 0 0,15-2-34 0 0,137-8 756 0 0,35-13-756 0 0,-192 18 55 0 0,-1 1 0 0 0,8 2-55 0 0,-6-1 116 0 0,22-2-116 0 0,55-3 231 0 0,-18 1 45 0 0,-30-1-50 0 0,77-4 44 0 0,-93 5-232 0 0,-27 3-28 0 0,-1 0 0 0 0,1 0 1 0 0,-1 1-1 0 0,10 2-10 0 0,15 2 0 0 0,1-1 0 0 0,-1-2 0 0 0,13-2 0 0 0,-43 1 7 0 0,0 0-1 0 0,0 0 1 0 0,0 1 0 0 0,0-1-1 0 0,0 1 1 0 0,0 1-7 0 0,39 5 24 0 0,-33-5-45 0 0,-4-2-6 0 0,-4 1-983 0 0,2 1-4360 0 0,4 2-1602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0:09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6447 0 0,'0'0'576'0'0,"0"0"-464"0"0,0 0-112 0 0,0 0 0 0 0,10-4 528 0 0,0 4 80 0 0,0 6 24 0 0,4 0 0 0 0,-2 3-232 0 0,-5 1-48 0 0,-2 4 0 0 0,2-2-8 0 0,-7-12-184 0 0,7 15-40 0 0,-2 4-8 0 0,0 1-4656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6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39 8607 0 0,'2'-2'198'0'0,"5"-5"-95"0"0,-5 4-61 0 0,0 1 1 0 0,0-1-1 0 0,1 0 1 0 0,-1 1-1 0 0,1 0 1 0 0,0 0-1 0 0,0 0 1 0 0,0 0 0 0 0,0 0-1 0 0,0 1 1 0 0,0-1-1 0 0,0 1 1 0 0,1 0-1 0 0,1-1-42 0 0,9 2 70 0 0,-10 2 58 0 0,0-1-1 0 0,0 1 1 0 0,0-1 0 0 0,0 1 0 0 0,0 1 0 0 0,0-1 0 0 0,0 0 0 0 0,-1 1 0 0 0,1 0 0 0 0,-1 0-1 0 0,0 0 1 0 0,0 0 0 0 0,0 0 0 0 0,0 1 0 0 0,2 3-128 0 0,0 0 146 0 0,0 1 0 0 0,-1-1 0 0 0,0 1 0 0 0,0 1 0 0 0,0-1 0 0 0,-1 0 0 0 0,0 5-146 0 0,0 2-239 0 0,0 1 0 0 0,-2 0 0 0 0,0-1 0 0 0,-1 1 0 0 0,-1 6 239 0 0,0-6-4087 0 0</inkml:trace>
  <inkml:trace contextRef="#ctx0" brushRef="#br0" timeOffset="1">0 471 8287 0 0,'0'0'639'0'0,"2"-2"-415"0"0,16-19 372 0 0,-9 9 369 0 0,0 0 0 0 0,1 1 0 0 0,5-3-965 0 0,16-10 1095 0 0,1 1 1 0 0,1 1-1 0 0,29-13-1095 0 0,-48 28 193 0 0,-1 2 0 0 0,1 0-1 0 0,0 1 1 0 0,14-3-193 0 0,-22 6 45 0 0,20-4 52 0 0,1 1 0 0 0,0 2-1 0 0,0 0 1 0 0,2 2-97 0 0,-12 1 43 0 0,2 2-117 0 0,-16-1 303 0 0,2-1-2756 0 0,-7 2-1171 0 0,-3 11-1086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10655 0 0,'0'0'488'0'0,"-2"1"-12"0"0,-4 8-306 0 0,6-4-51 0 0,1-1 1 0 0,0 1 0 0 0,0-1-1 0 0,1 1 1 0 0,-1-1-1 0 0,1 0 1 0 0,2 4-120 0 0,-1-4 95 0 0,0 1 0 0 0,0-1-1 0 0,0 0 1 0 0,1 0 0 0 0,-1-1 0 0 0,1 1-1 0 0,0-1 1 0 0,0 0 0 0 0,2 2-95 0 0,12 9-137 0 0,-3-1 125 0 0,1-1 0 0 0,11 6 12 0 0,-3-2-367 0 0,-21-14-71 0 0,0 0 0 0 0,0-1 0 0 0,0 0-1 0 0,0 0 1 0 0,1 0 0 0 0,-1 0 0 0 0,0 0 0 0 0,1-1-1 0 0,0 1 439 0 0,0-1-1472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0 4143 0 0,'0'0'319'0'0,"-2"1"-210"0"0,-4 7 900 0 0,-1-1-1 0 0,1 1 0 0 0,0 0 0 0 0,0 0 0 0 0,1 1 0 0 0,0-1 1 0 0,1 1-1 0 0,0 1 0 0 0,-1 2-1008 0 0,-15 31 862 0 0,-47 73-210 0 0,41-67-680 0 0,19-35-384 0 0,0 1-1 0 0,-1-1 1 0 0,-8 8 412 0 0,-11 10-1670 0 0,-1-2 1 0 0,-2-1-1 0 0,-1-1 0 0 0,-26 16 1670 0 0,45-34 822 0 0,11-9 754 0 0,2-3 279 0 0,11-5 1496 0 0,-1 1-3975 0 0,20-8 1155 0 0,0 2-1 0 0,1 1-530 0 0,-12 4 71 0 0,10-1 498 0 0,0 1 0 0 0,0 1 0 0 0,2 1-569 0 0,-10 2 245 0 0,-9 1 8 0 0,120-17 1454 0 0,-104 16-1652 0 0,1 1-1 0 0,-1 2 1 0 0,14 2-55 0 0,-40-2-108 0 0,1 0 1 0 0,-1 1-1 0 0,0 0 0 0 0,0-1 1 0 0,0 1-1 0 0,1 1 0 0 0,-1-1 0 0 0,0 0 1 0 0,0 1-1 0 0,0-1 0 0 0,-1 1 1 0 0,1 0-1 0 0,0 0 0 0 0,-1 0 0 0 0,1 0 1 0 0,-1 1-1 0 0,0-1 0 0 0,1 0 1 0 0,-1 1-1 0 0,0 0 0 0 0,-1 0 0 0 0,1-1 1 0 0,0 1-1 0 0,0 3 108 0 0,-1-4-1227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5983 0 0,'0'0'536'0'0,"0"0"-432"0"0,0 0-104 0 0,0 0 0 0 0,-2 17 744 0 0,0 0 128 0 0,1 0 24 0 0,-4 1 8 0 0,-1 1-696 0 0,1 2-144 0 0,0-1-64 0 0,-2 2 64 0 0,-1 2-64 0 0,-1-2 0 0 0,1-1 0 0 0,1-1 0 0 0,-1-1-376 0 0,-3 0-40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9871 0 0,'76'-49'1032'0'0,"-62"39"-779"0"0,2 1 0 0 0,-1 1 0 0 0,1 0 0 0 0,4 0-253 0 0,40-21 926 0 0,-42 21-695 0 0,0 0 1 0 0,1 1 0 0 0,0 1 0 0 0,0 0 0 0 0,1 2-1 0 0,2-1-231 0 0,16 3 42 0 0,-36 2-165 0 0,2 0-3 0 0,2 0-2652 0 0,-6 0-1349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8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86 9671 0 0,'0'0'440'0'0,"0"0"-5"0"0,0 0-211 0 0,0 0 143 0 0,0 0 90 0 0,3-1 20 0 0,50-19 31 0 0,1 3-1 0 0,1 2 1 0 0,21-2-508 0 0,-68 15 24 0 0,32-9-373 0 0,-37 10-1747 0 0,-2 1-751 0 0,8-1-152 0 0</inkml:trace>
  <inkml:trace contextRef="#ctx0" brushRef="#br0" timeOffset="1">1 336 455 0 0,'2'1'2539'0'0,"3"-1"-1512"0"0,0 0 1 0 0,1 0-1 0 0,-1-1 0 0 0,0 1 1 0 0,0-1-1 0 0,0 0 0 0 0,0-1 1 0 0,1 1-1028 0 0,43-18 1999 0 0,-5 2-1509 0 0,-7 2-195 0 0,-27 11-228 0 0,0 0 0 0 0,0 0 0 0 0,0 1 0 0 0,0 0 1 0 0,3 1-68 0 0,7-2 21 0 0,0-1 0 0 0,0-1 1 0 0,-1 0-1 0 0,13-7-21 0 0,-31 12-10 0 0,1 1-66 0 0,-1-1-1 0 0,1 0 1 0 0,0 0-1 0 0,0 0 1 0 0,-1 0-1 0 0,1 0 1 0 0,0 0-1 0 0,-1 0 1 0 0,0 0-1 0 0,2-1 77 0 0,-3 2-476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8839 0 0,'-19'0'1452'0'0,"20"13"-336"0"0,5 6-393 0 0,-5-17-668 0 0,0 0-1 0 0,0 0 1 0 0,0 0 0 0 0,0 0-1 0 0,0 0 1 0 0,-1 0 0 0 0,1 0-1 0 0,-1 0 1 0 0,0 1-55 0 0,0 52 1317 0 0,-2 0-1 0 0,-7 36-1316 0 0,5-65 598 0 0,-5 17-598 0 0,-3 14 386 0 0,1 11-134 0 0,-2-1 0 0 0,-6 7-252 0 0,14-54-6 0 0,2-1-1 0 0,-2 15 7 0 0,5-32-68 0 0,0-2-20 0 0,5 0 84 0 0,0-1 0 0 0,0 0 1 0 0,0 0-1 0 0,1-1 0 0 0,-1 1 1 0 0,0-1-1 0 0,-1 0 0 0 0,1 0 0 0 0,0-1 1 0 0,3-2 3 0 0,7-5 219 0 0,1 0 0 0 0,3-6-219 0 0,16-11-338 0 0,0 0 0 0 0,37-19 338 0 0,-62 40-1340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3223 0 0,'0'0'143'0'0,"0"0"298"0"0,0 0 1150 0 0,0 0 501 0 0,0 0 99 0 0,0 0-231 0 0,2-1-1036 0 0,6-5-656 0 0,-1 1 0 0 0,1 0 1 0 0,0 1-1 0 0,0 0 0 0 0,0 0 1 0 0,1 0-1 0 0,8-1-268 0 0,16-4 38 0 0,19-2-38 0 0,-3 1 94 0 0,49-7-30 0 0,-92 15-61 0 0,18-1-20 0 0,-3 5-358 0 0,-19-1 94 0 0,-2-1-67 0 0,0 0-847 0 0,0 0-3320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11311 0 0,'0'0'522'0'0,"0"0"-13"0"0,3 0-328 0 0,17-1-175 0 0,-1-1-1 0 0,1-1 1 0 0,4-2-6 0 0,28-4 67 0 0,5-1 269 0 0,-2-3 1 0 0,43-15-337 0 0,-24 6 943 0 0,2 3-943 0 0,-55 14 171 0 0,-15 3-192 0 0,1 1 0 0 0,-1-1-1 0 0,1 1 1 0 0,0 1 0 0 0,0-1 0 0 0,-1 1 0 0 0,1 0-1 0 0,0 0 1 0 0,4 2 21 0 0,-11-2-412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40 919 0 0,'0'-2'67'0'0,"-3"-7"-54"0"0,1 0 287 0 0,1-11 8375 0 0,1 20-8593 0 0,1 0 0 0 0,-1 0 0 0 0,0 0 0 0 0,0 0 0 0 0,0 0 1 0 0,0 0-1 0 0,1 0 0 0 0,-1 0 0 0 0,0 0 0 0 0,0 0 0 0 0,0 1 0 0 0,0-1 0 0 0,0 0 0 0 0,1 0 0 0 0,-1 0 0 0 0,0 0 0 0 0,0 0 0 0 0,0 0 0 0 0,0 0 0 0 0,0 0 1 0 0,1 1-1 0 0,-1-1 0 0 0,0 0 0 0 0,0 0 0 0 0,0 0 0 0 0,0 0 0 0 0,0 0 0 0 0,0 1 0 0 0,0-1 0 0 0,0 0 0 0 0,0 0 0 0 0,0 0 0 0 0,0 0 0 0 0,0 1 0 0 0,0-1 1 0 0,0 0-1 0 0,0 0 0 0 0,0 0 0 0 0,0 0 0 0 0,0 1 0 0 0,0-1 0 0 0,0 0 0 0 0,0 0 0 0 0,0 0-82 0 0,2 4 130 0 0,-1 0-1 0 0,0 0 1 0 0,0 0-1 0 0,-1 0 1 0 0,1 0 0 0 0,-1 0-1 0 0,0 0 1 0 0,0 1-130 0 0,-11 122 796 0 0,0 4-159 0 0,4-8-1365 0 0,7-119 135 0 0,1 6-22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0:10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0 8751 0 0,'0'0'674'0'0,"3"1"-338"0"0,18 3 426 0 0,0 0 400 0 0,1 0-1 0 0,-1 2 1 0 0,19 8-1162 0 0,-34-12 142 0 0,0 1 1 0 0,0 0-1 0 0,-1 0 1 0 0,1 1-1 0 0,-1-1 1 0 0,0 1-1 0 0,1 0 0 0 0,-2 1 1 0 0,1-1-1 0 0,0 1 1 0 0,-1 0-1 0 0,0 0 1 0 0,0 1-1 0 0,-1-1 1 0 0,2 4-143 0 0,-4-6 11 0 0,0 1 0 0 0,0-1 0 0 0,0 0 1 0 0,-1 1-1 0 0,0-1 0 0 0,1 0 0 0 0,-1 1 1 0 0,0-1-1 0 0,-1 1 0 0 0,1-1 1 0 0,-1 0-1 0 0,1 1 0 0 0,-1-1 0 0 0,-1 3-11 0 0,-2 6 26 0 0,0-1 1 0 0,-1 1-1 0 0,-2 4-26 0 0,-5 6 47 0 0,0 0 1 0 0,-2 0 0 0 0,0-1-1 0 0,-8 7-47 0 0,12-18 12 0 0,2-2-26 0 0,9-7-1 0 0,0-1 0 0 0,0 1 0 0 0,0 0 0 0 0,0 0 0 0 0,0-1 0 0 0,0 1 0 0 0,0-1 0 0 0,0 1 0 0 0,0-1 0 0 0,0 1 1 0 0,1-1 14 0 0,9 4-45 0 0,-1-2 0 0 0,1 0 1 0 0,1 0-1 0 0,2-1 45 0 0,-2 1 67 0 0,1 0-1 0 0,11 3-66 0 0,23 8 506 0 0,-46-13-487 0 0,-1 0 0 0 0,1 1 0 0 0,-1-1 1 0 0,1 1-1 0 0,-1-1 0 0 0,0 1 0 0 0,1-1 1 0 0,-1 1-1 0 0,1-1 0 0 0,-1 1 0 0 0,0-1 1 0 0,1 1-1 0 0,-1 0 0 0 0,0-1 0 0 0,0 1 1 0 0,0-1-1 0 0,1 1 0 0 0,-1 0 1 0 0,0-1-1 0 0,0 1 0 0 0,0 0 0 0 0,0 0-19 0 0,0 1 74 0 0,1 1-5 0 0,-1 0 1 0 0,1 1 0 0 0,-1-1-1 0 0,0 0 1 0 0,0 1-1 0 0,0-1 1 0 0,-1 1-1 0 0,1-1 1 0 0,-1 0-1 0 0,0 1 1 0 0,0-1 0 0 0,0 0-1 0 0,-1 2-69 0 0,-4 8 309 0 0,0 1 0 0 0,-6 6-309 0 0,0 2 214 0 0,-5 8 135 0 0,-2 0 0 0 0,-12 13-349 0 0,15-21 102 0 0,1-2-9 0 0,-1-1 1 0 0,-1-1-1 0 0,-16 14-93 0 0,-61 45 168 0 0,44-46-155 0 0,42-23-29 0 0,11-9-15 0 0,0-1 0 0 0,0 1 0 0 0,1 0 0 0 0,-1 0 0 0 0,1 0 0 0 0,2-1 31 0 0,7-1-34 0 0,114-34 8 0 0,2 6 0 0 0,129-15 26 0 0,-178 36 354 0 0,26 1-354 0 0,-64 8 301 0 0,0 1-1 0 0,1 2 1 0 0,16 5-301 0 0,-44-4 213 0 0,1 1-1 0 0,-1 1 1 0 0,0 0-1 0 0,6 4-212 0 0,17 6 510 0 0,-31-10-238 0 0,-4-3-243 0 0,13 3 114 0 0,-4-4-67 0 0,-2-1-76 0 0,-8 0-272 0 0,-2 0-821 0 0,0 0-348 0 0,0 0-65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29:5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23 455 0 0,'14'-9'0'0'0,"-8"0"390"0"0,-5 7 1628 0 0,-1 2 692 0 0,0 0 128 0 0,1-2-262 0 0,-1 2-2505 0 0,0 0 0 0 0,0 0 0 0 0,0 0 0 0 0,0 0 0 0 0,0 0 0 0 0,1 0 0 0 0,-1-1 0 0 0,0 1 0 0 0,0 0 0 0 0,0 0 0 0 0,0 0 0 0 0,0 0 0 0 0,1 0 0 0 0,-1 0 0 0 0,0 0 0 0 0,0 0 0 0 0,0 0 0 0 0,0 0 0 0 0,1 0 0 0 0,-1 0 0 0 0,0 0 0 0 0,0 0 0 0 0,0 0 0 0 0,0 0 0 0 0,0 0 0 0 0,1 0 0 0 0,-1 0 0 0 0,0 0 0 0 0,0 0 0 0 0,0 1 0 0 0,0-1 0 0 0,0 0 0 0 0,1 0 0 0 0,-1 0 0 0 0,0 0 0 0 0,0 0 0 0 0,0 0 0 0 0,0 0 0 0 0,0 0 0 0 0,0 1 0 0 0,0-1 0 0 0,0 0-1 0 0,1 0 1 0 0,-1 0 0 0 0,0 0 0 0 0,0 0 0 0 0,0 1 0 0 0,0-1 0 0 0,0 0 0 0 0,0 0 0 0 0,0 0 0 0 0,0 0 0 0 0,0 1 0 0 0,0-1 0 0 0,0 0 0 0 0,0 0 0 0 0,0 0 0 0 0,0 0-71 0 0,6 20 1030 0 0,-4-10-882 0 0,-1 0 1 0 0,1 1-1 0 0,-1 5-148 0 0,-8 40 603 0 0,1-16-266 0 0,-1 34 48 0 0,-11 119-1243 0 0,18-168-3295 0 0,3-1-1389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30:0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11887 0 0,'0'0'547'0'0,"0"0"-11"0"0,0 2-344 0 0,-1 14-172 0 0,1-10 54 0 0,0-1 0 0 0,-1 1 0 0 0,2 0 1 0 0,-1 0-1 0 0,1 3-74 0 0,1 2 306 0 0,-1 0 0 0 0,0-1 0 0 0,-1 1 0 0 0,0 0 0 0 0,-1 4-306 0 0,0 33 724 0 0,0-9-307 0 0,0-31-369 0 0,1 1-1 0 0,-1-1 1 0 0,2 0-1 0 0,-1 0 1 0 0,2 5-48 0 0,-1-3 42 0 0,1 1 0 0 0,-2 0-1 0 0,0 6-41 0 0,2 23-374 0 0,-3-15-1445 0 0,0-23-3416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30:00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6911 0 0,'0'0'528'0'0,"1"-2"-154"0"0,1-1 88 0 0,0 0 0 0 0,0 0 0 0 0,1 0 0 0 0,-1 1 0 0 0,0-1 0 0 0,1 1 0 0 0,0 0 0 0 0,-1 0 0 0 0,1 0 0 0 0,0 0-1 0 0,3-1-461 0 0,38-15 1053 0 0,-3 1-674 0 0,-22 9-315 0 0,0 1 0 0 0,0 0 0 0 0,0 2 1 0 0,1 0-1 0 0,10 0-64 0 0,-15 2 104 0 0,-12 2-29 0 0,-1 2 10 0 0,58 10 819 0 0,-58-11-658 0 0,-2 0 36 0 0,9 25 1055 0 0,-4-12-954 0 0,-2-2-169 0 0,0 1-1 0 0,-1 0 0 0 0,-1 0 1 0 0,0 0-1 0 0,-1 0 0 0 0,-1 7-213 0 0,0-5 126 0 0,-1 0-1 0 0,-1 0 1 0 0,-1 0-1 0 0,-1 4-125 0 0,-5 16 146 0 0,-9 25 66 0 0,3-12-72 0 0,6-20-72 0 0,7-21-66 0 0,1 0-1 0 0,0 1 1 0 0,0-1 0 0 0,0 0 0 0 0,1 1-1 0 0,0-1 1 0 0,0 5-2 0 0,0 14-16 0 0,0-22-108 0 0,3-1-194 0 0,2 6-56 0 0,-3-6-2 0 0,-1-2-29 0 0,0 0-124 0 0,0 0-58 0 0,0 0-12 0 0,0 0-159 0 0,0 0-668 0 0,0 0-286 0 0</inkml:trace>
  <inkml:trace contextRef="#ctx0" brushRef="#br0" timeOffset="1">0 285 11143 0 0,'0'0'507'0'0,"0"0"-6"0"0,0 0-291 0 0,2-2-41 0 0,1-2-96 0 0,1 0-1 0 0,0 1 1 0 0,1-1 0 0 0,-1 1 0 0 0,0 0-1 0 0,1 0 1 0 0,0 1 0 0 0,0-1 0 0 0,0 1 0 0 0,0 0-1 0 0,5-1-72 0 0,4-1 130 0 0,0 1 0 0 0,1 0-1 0 0,10 0-129 0 0,-20 2 88 0 0,-2 0-73 0 0,0 0 0 0 0,0 0 0 0 0,0 1 0 0 0,0-1-1 0 0,0 1 1 0 0,0 0 0 0 0,0 0 0 0 0,0 0 0 0 0,0 0 0 0 0,2 1-15 0 0,3 0 14 0 0,-5-2-2 0 0,-1 1 0 0 0,1 0 0 0 0,-1 1 0 0 0,1-1 0 0 0,0 0 0 0 0,-1 1 0 0 0,1-1 0 0 0,-1 1 0 0 0,1 0 0 0 0,-1 0 0 0 0,2 1-12 0 0,5 1-1532 0 0,-9-3 841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30:0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11887 0 0,'0'0'547'0'0,"0"0"-11"0"0,3 0-344 0 0,6-1-172 0 0,146-13 1165 0 0,-127 15-1131 0 0,-23 0-43 0 0,19-3-12 0 0,1-1-91 0 0,-23 2-382 0 0,-2 1-152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31:49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79 5695 0 0,'0'0'264'0'0,"0"0"-8"0"0,0-2-162 0 0,3-30 18 0 0,-3 30 412 0 0,4-9 908 0 0,7-19 662 0 0,-10 28-1691 0 0,-1 2-90 0 0,0 0-38 0 0,0 0-10 0 0,0 0 17 0 0,0 0 71 0 0,0 0 30 0 0,0 0 7 0 0,0 0-2 0 0,0 0-17 0 0,-2 3-10 0 0,-6 13-59 0 0,2-1-1 0 0,-1 2 1 0 0,2-1 0 0 0,-1 6-302 0 0,-8 23 316 0 0,10-34-257 0 0,-27 75 412 0 0,4 1-1 0 0,-5 43-470 0 0,29-123 10 0 0,2-4-1 0 0,0 0-1 0 0,0 0 1 0 0,1 1 0 0 0,-1-1 0 0 0,1 0-1 0 0,-1 0 1 0 0,1 1 0 0 0,0 1-9 0 0,0 11 13 0 0,1 4-13 0 0,2-15 0 0 0,0-2 0 0 0,-3-3 0 0 0,1 1 0 0 0,-1 0 0 0 0,1 0 0 0 0,-1-1 0 0 0,1 1 0 0 0,0 0 0 0 0,-1-1 0 0 0,1 1 0 0 0,0 0 0 0 0,0-1 0 0 0,-1 1 0 0 0,1-1 0 0 0,0 1 0 0 0,1-1 0 0 0,-1 1 0 0 0,1-1 0 0 0,-1 1 0 0 0,1-1 0 0 0,0 0 0 0 0,-1 0 0 0 0,1 0 0 0 0,-1 0 0 0 0,1 0-1 0 0,-1 0 1 0 0,1 0 0 0 0,0 0 0 0 0,-1-1 0 0 0,1 1 0 0 0,-1 0 0 0 0,1-1 0 0 0,-1 0 0 0 0,1 1 0 0 0,-1-1 0 0 0,0 0 0 0 0,1 0 0 0 0,-1 1-1 0 0,0-1 1 0 0,1-1 0 0 0,3-2-11 0 0,0-1-1 0 0,0-1 1 0 0,0 1-1 0 0,-1-1 1 0 0,1 0 11 0 0,6-8-42 0 0,10-14-404 0 0,-1-1-1 0 0,-1 0 1 0 0,3-12 446 0 0,-8 13-986 0 0,-1 0-1 0 0,3-14 987 0 0,-4 12-1544 0 0,0 1 0 0 0,12-18 1544 0 0,-11 17 317 0 0,-12 28 27 0 0,-1 2 10 0 0,0 0 32 0 0,0 14 676 0 0,-1-2-716 0 0,-1 0 0 0 0,0 0 1 0 0,-1-1-1 0 0,0 1 0 0 0,-1-1 0 0 0,0 1 1 0 0,-3 3-347 0 0,-6 22 560 0 0,-56 146 566 0 0,52-140-999 0 0,4-12 56 0 0,2 0 1 0 0,1 1-1 0 0,1 0 0 0 0,-2 19-183 0 0,11-50 2 0 0,0 0-1 0 0,0-1 1 0 0,0 1-1 0 0,0 0 1 0 0,0-1-1 0 0,0 1 0 0 0,0-1 1 0 0,1 1-1 0 0,-1 0 1 0 0,0-1-1 0 0,0 1 1 0 0,1-1-1 0 0,-1 1 1 0 0,0-1-1 0 0,0 1 1 0 0,1-1-1 0 0,-1 1 1 0 0,1-1-1 0 0,-1 1 1 0 0,0-1-1 0 0,1 1 0 0 0,-1-1 1 0 0,1 0-1 0 0,-1 1 1 0 0,1-1-1 0 0,-1 0 1 0 0,1 1-1 0 0,0-1 1 0 0,-1 0-1 0 0,1 0 1 0 0,-1 1-1 0 0,1-1 1 0 0,0 0-1 0 0,-1 0 1 0 0,1 0-1 0 0,-1 0 0 0 0,1 0 0 0 0,2 1-20 0 0,0-1 1 0 0,0 0-1 0 0,0 0 1 0 0,0 0-1 0 0,0 0 1 0 0,0-1 0 0 0,0 1 18 0 0,2-2-38 0 0,1 0 1 0 0,-1 0-1 0 0,1 0 0 0 0,-1-1 1 0 0,0 0-1 0 0,0 0 1 0 0,0 0-1 0 0,0-1 1 0 0,3-2 37 0 0,10-11-219 0 0,11-12 219 0 0,-24 24 3 0 0,58-61-75 0 0,-53 55 72 0 0,-2 4 15 0 0,-18 26 122 0 0,-101 154-466 0 0,-7 10-558 0 0,100-154 1010 0 0,1 1 0 0 0,2 1-1 0 0,-12 31-122 0 0,27-59 72 0 0,-1-2-61 0 0,1-1-1 0 0,0 1 1 0 0,0 0 0 0 0,0-1-1 0 0,0 1 1 0 0,0 0-1 0 0,0 0 1 0 0,0-1 0 0 0,0 1-1 0 0,0 0 1 0 0,0-1-1 0 0,0 1 1 0 0,1 0 0 0 0,-1 0-1 0 0,0-1 1 0 0,0 1-1 0 0,1 0 1 0 0,-1-1-1 0 0,0 1 1 0 0,1-1 0 0 0,-1 1-1 0 0,1 0 1 0 0,-1-1-1 0 0,1 1 1 0 0,-1-1 0 0 0,1 1-1 0 0,-1-1-10 0 0,1 1 10 0 0,1-1 0 0 0,-1 0 0 0 0,0 0 0 0 0,0 1 1 0 0,0-1-1 0 0,0 0 0 0 0,0 0 0 0 0,0 0 0 0 0,1 0 0 0 0,-1 0 0 0 0,0 0 0 0 0,0 0 0 0 0,0 0 0 0 0,0-1 0 0 0,1 1-10 0 0,3-2 29 0 0,0 0 0 0 0,0 0 0 0 0,-1 0 0 0 0,1 0 0 0 0,0-1 0 0 0,-1 0 0 0 0,2-1-29 0 0,40-33 238 0 0,-17 15-192 0 0,-1-1-1 0 0,-1-1 1 0 0,-1-2-1 0 0,-1 0 1 0 0,15-23-46 0 0,-34 42-488 0 0,0-1-537 0 0,-2 1-3470 0 0,1-2-499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31:4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10303 0 0,'0'0'472'0'0,"0"0"-9"0"0,-1 3-296 0 0,-13 49 103 0 0,11-33 245 0 0,-2-1 0 0 0,-1 3-515 0 0,-6 10 452 0 0,-22 67 548 0 0,28-78-807 0 0,2-1-1 0 0,0 2 1 0 0,1-1-1 0 0,1 2-192 0 0,1-9 117 0 0,0-4 28 0 0,0 0 1 0 0,1 0-1 0 0,0 1 1 0 0,1-1-1 0 0,1 8-145 0 0,-1-15 30 0 0,-1 0 0 0 0,1 0 0 0 0,-1 0 0 0 0,1 0 1 0 0,0 0-1 0 0,0 0 0 0 0,0 0 0 0 0,0 0 0 0 0,0 0 0 0 0,0-1 0 0 0,1 1 0 0 0,-1-1 0 0 0,1 1 0 0 0,-1-1 0 0 0,1 1 0 0 0,-1-1 0 0 0,1 0 1 0 0,0 0-1 0 0,0 1 0 0 0,-1-1 0 0 0,1-1 0 0 0,0 1 0 0 0,0 0 0 0 0,0 0 0 0 0,0-1 0 0 0,0 1 0 0 0,2-1-30 0 0,-1 1 52 0 0,1-1 0 0 0,-1 0 0 0 0,0 0-1 0 0,1 0 1 0 0,-1-1 0 0 0,0 1 0 0 0,1-1 0 0 0,-1 0 0 0 0,0 0-1 0 0,1 0-51 0 0,34-15 409 0 0,-22 9-290 0 0,5-2 0 0 0,-7 4-63 0 0,-1-1 0 0 0,0-1 0 0 0,0 0 1 0 0,7-5-57 0 0,-8 3 1 0 0,-6 4-9 0 0,0 1 0 0 0,0 0 0 0 0,1 0-1 0 0,0 1 1 0 0,0-1 0 0 0,0 2 0 0 0,0-1 0 0 0,3 0 8 0 0,-7 2-76 0 0,0 0 0 0 0,-1 1 0 0 0,1-1 1 0 0,0 1-1 0 0,0 0 0 0 0,0 0 1 0 0,-1 0-1 0 0,1 0 0 0 0,0 0 1 0 0,0 1-1 0 0,0-1 0 0 0,-1 1 0 0 0,1 0 1 0 0,0 0-1 0 0,-1 0 0 0 0,3 1 76 0 0,5 1-423 0 0,-10-2 302 0 0,1-1 0 0 0,-1 0-1 0 0,1 0 1 0 0,0 0 0 0 0,-1 0 0 0 0,1 0 0 0 0,-1 0 0 0 0,1 0 0 0 0,0 0-1 0 0,-1 0 1 0 0,1 0 0 0 0,0 0 0 0 0,-1 0 0 0 0,1 0 0 0 0,-1 0 0 0 0,1 0-1 0 0,0-1 122 0 0,1 1-405 0 0,0-1-1021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31:5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19 4143 0 0,'-1'-2'319'0'0,"-7"-14"5943"0"0,5 23 935 0 0,1 0-9007 0 0,-5 15 2235 0 0,1 1-1 0 0,0 0 0 0 0,2 0 1 0 0,-1 22-425 0 0,0 97 1310 0 0,3-62-488 0 0,-2-4-232 0 0,0 60 110 0 0,4-106-670 0 0,2 0 1 0 0,1-1-1 0 0,4 16-30 0 0,12 50-1484 0 0,-19-92 876 0 0,0-3-141 0 0,0 0-567 0 0,0 0-247 0 0,0 0-48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31:5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5063 0 0,'0'0'232'0'0,"0"0"227"0"0,2 0 826 0 0,8-1 310 0 0,-1 0 0 0 0,1 0 0 0 0,5-2-1595 0 0,54-16 895 0 0,80-37-711 0 0,-80 29 176 0 0,29-7-360 0 0,-37 16 111 0 0,-59 18-207 0 0,-2 0-57 0 0,0 0-571 0 0,2 0-2315 0 0,8 3-988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31:5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10711 0 0,'0'0'490'0'0,"0"0"-9"0"0,-1 2-310 0 0,-4 12 319 0 0,1-1 0 0 0,1 0 0 0 0,0 1 1 0 0,1 0-1 0 0,0 1-490 0 0,1-11 115 0 0,-11 74 1358 0 0,-14 129 882 0 0,23-164-1995 0 0,1-1 1 0 0,3 1 0 0 0,6 38-361 0 0,-4-47-416 0 0,0 16 416 0 0,-3-13-2704 0 0,0-24 1198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31:5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1839 0 0,'2'-2'596'0'0,"3"-3"2197"0"0,0 0-1 0 0,1 1 0 0 0,-1 0 0 0 0,5-2-2792 0 0,48-22 3298 0 0,-32 16-2791 0 0,21-8-77 0 0,-29 13-377 0 0,0-1 1 0 0,1-1-54 0 0,-17 8-101 0 0,-2 1-1 0 0,0 0-143 0 0,0 0-630 0 0,0 0-282 0 0,0 0-54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0:10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1 116 5983 0 0,'0'0'464'0'0,"2"-2"-305"0"0,18-11 952 0 0,0 2 0 0 0,1 0 1 0 0,0 1-1 0 0,1 1 0 0 0,18-6-1111 0 0,1 4 1679 0 0,1 1 1 0 0,34-4-1680 0 0,-39 9 1891 0 0,18 1-1891 0 0,-43 3 604 0 0,1 1 1 0 0,-1 1-1 0 0,1 0 1 0 0,-1 1 0 0 0,0 1-1 0 0,2 0-604 0 0,-12-3 488 0 0,9 9 412 0 0,-9-7-791 0 0,-1 0 0 0 0,0 0 0 0 0,0 0-1 0 0,0 0 1 0 0,0 0 0 0 0,0 0 0 0 0,0 1 0 0 0,0-1 0 0 0,-1 0-1 0 0,1 0 1 0 0,-1 1 0 0 0,1-1 0 0 0,-1 0 0 0 0,0 0 0 0 0,0 1-1 0 0,0-1 1 0 0,0 0 0 0 0,-1 1 0 0 0,1-1 0 0 0,-1 1-109 0 0,0 1 27 0 0,1 0 0 0 0,-2 1 1 0 0,1-1-1 0 0,0 0 0 0 0,-1 0 0 0 0,0 0 1 0 0,0 0-1 0 0,0-1 0 0 0,-1 1 0 0 0,0 1-27 0 0,-20 23-521 0 0,1-1-4155 0 0,-22 20 4676 0 0,27-31-1872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31:5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8287 0 0,'0'0'639'0'0,"0"3"-295"0"0,0 3 0 0 0,1 0 0 0 0,0 0 0 0 0,0 0 0 0 0,1-1 0 0 0,-1 1 0 0 0,1 0 0 0 0,1-1 0 0 0,-1 1 0 0 0,1-1 0 0 0,0 0 0 0 0,1 2-344 0 0,11 23 549 0 0,-1 1 0 0 0,-2 0-1 0 0,-1 1 1 0 0,-2 1 0 0 0,3 20-549 0 0,-9-40 36 0 0,-1 1 0 0 0,0-1 0 0 0,-1 1 0 0 0,0 0 0 0 0,-2 10-36 0 0,-3 15-43 0 0,-4 13 43 0 0,5-26-96 0 0,1-10-290 0 0,1-1 1 0 0,1 10 385 0 0,1-10-517 0 0,-1-13 261 0 0,0-2 23 0 0,0 0 94 0 0,0 0 41 0 0,0 0 8 0 0,0 0 38 0 0,0 0 150 0 0,2 2 59 0 0,-1-1-121 0 0,0-1 0 0 0,1 1 1 0 0,-1 0-1 0 0,1-1 0 0 0,-1 1 0 0 0,1-1 0 0 0,-1 1 1 0 0,1-1-1 0 0,0 0 0 0 0,-1 1 0 0 0,1-1 1 0 0,0 0-1 0 0,-1 0 0 0 0,1 0 0 0 0,-1-1 0 0 0,1 1 1 0 0,1 0-37 0 0,31-12 1257 0 0,-7 3-567 0 0,76-12 1670 0 0,-61 12-1630 0 0,0 2 1 0 0,0 2 0 0 0,2 2-731 0 0,9-1 890 0 0,34-9-890 0 0,-64 10 109 0 0,-1 1 0 0 0,18 0-109 0 0,-7 0 54 0 0,9 4 5 0 0,-40-2-1102 0 0,-2 0-4111 0 0,0 0-1756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0:10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0 112 9215 0 0,'0'0'707'0'0,"0"0"-178"0"0,0 0 982 0 0,0 0 473 0 0,3 0 96 0 0,16-4-739 0 0,0 0-1 0 0,-1-2 1 0 0,1 0-1 0 0,13-7-1340 0 0,5-1 489 0 0,27-8-100 0 0,0 3 0 0 0,13 0-389 0 0,-66 16-735 0 0,-1 2-2782 0 0,-10 1 3300 0 0,0 1 0 0 0,0-1 0 0 0,0 1 0 0 0,0-1-1 0 0,0 1 1 0 0,-1 0 0 0 0,1-1 0 0 0,0 1 0 0 0,0-1 0 0 0,0 1 0 0 0,0-1-1 0 0,-1 1 1 0 0,1-1 0 0 0,0 0 0 0 0,0 1 0 0 0,-1-1 0 0 0,1 1 0 0 0,0-1 0 0 0,-1 1-1 0 0,1-1 1 0 0,-1 0 217 0 0,-6 11-5988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0:11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329 1 8895 0 0,'0'0'407'0'0,"0"0"-6"0"0,1 3-257 0 0,5 25 311 0 0,0 1 1409 0 0,0 1 1 0 0,-2 0-1 0 0,-1 0 0 0 0,-2 16-1864 0 0,-3-13 584 0 0,-2-1 0 0 0,-2 0 0 0 0,-1 0 0 0 0,-1 0 0 0 0,-1-1 0 0 0,-2 0 0 0 0,-1-1 0 0 0,-2 0 0 0 0,-3 2-584 0 0,3-4 213 0 0,0 1 68 0 0,-2 0 0 0 0,-13 17-281 0 0,-87 107 219 0 0,61-92-2701 0 0,43-48-2852 0 0,3 1-1644 0 0</inkml:trace>
  <inkml:trace contextRef="#ctx0" brushRef="#br0" timeOffset="1">340 394 2303 0 0,'0'0'706'0'0,"0"0"2120"0"0,0 0 926 0 0,1 2 184 0 0,17 20 1430 0 0,6 18-2780 0 0,-1 4-1706 0 0,2 0 1 0 0,1-2-1 0 0,3-1 0 0 0,5 5-880 0 0,-8-18 187 0 0,1 0 0 0 0,1-2-1 0 0,1-1 1 0 0,10 5-187 0 0,128 83 217 0 0,-134-92-197 0 0,-22-14-804 0 0,-11-7 299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5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45 8287 0 0,'0'0'191'0'0,"0"0"26"0"0,0 0 9 0 0,-1-2-34 0 0,1 0-140 0 0,-1 1 1 0 0,1-1 0 0 0,0 0 0 0 0,0 0-1 0 0,0 0 1 0 0,0 0 0 0 0,0 0-1 0 0,1 0 1 0 0,-1 1 0 0 0,0-1-1 0 0,1 0 1 0 0,-1 0 0 0 0,1 0-53 0 0,3-14 6961 0 0,-4 21-6687 0 0,0-1-1 0 0,0 1 1 0 0,1 0 0 0 0,0 0-1 0 0,0 0 1 0 0,0-1-1 0 0,2 5-273 0 0,3 19 577 0 0,-3 0-691 0 0,5 38 892 0 0,-3 0 0 0 0,-3 1 0 0 0,-4 34-778 0 0,1-58 0 0 0,2-31 0 0 0,-1 0 0 0 0,-1 0 0 0 0,-1 8 0 0 0,2-19 8 0 0,-1 4 217 0 0,0 0 0 0 0,0 0 0 0 0,0 0 0 0 0,1 0 0 0 0,0 0-1 0 0,0 0 1 0 0,1 0 0 0 0,-1 0 0 0 0,1 2-225 0 0,4 0 16 0 0,-3-5-16 0 0,0-1 0 0 0,0 0 0 0 0,0 0 0 0 0,0-1 0 0 0,1 1 0 0 0,-1 0 0 0 0,0-1 0 0 0,1 1 0 0 0,-1-1 0 0 0,0 0 0 0 0,1 0 0 0 0,-1 0 0 0 0,0 0 0 0 0,1 0 0 0 0,-1 0 0 0 0,0-1 0 0 0,2 0 0 0 0,7-1 0 0 0,0-1 0 0 0,10-4 0 0 0,5-3 0 0 0,18-10 0 0 0,-18 7 0 0 0,18-5 0 0 0,-23 10 0 0 0,38-11 0 0 0,-51 16-64 0 0,-7 3 62 0 0,-1 0 0 0 0,0 0 1 0 0,0 1-1 0 0,0-1 0 0 0,1 0 0 0 0,-1 0 0 0 0,0 0 0 0 0,0 0 0 0 0,0 0 1 0 0,1 0-1 0 0,-1 1 0 0 0,0-1 0 0 0,0 0 0 0 0,0 0 0 0 0,0 0 0 0 0,0 0 0 0 0,1 1 1 0 0,-1-1-1 0 0,0 0 0 0 0,0 0 0 0 0,0 1 0 0 0,0-1 0 0 0,0 0 0 0 0,0 0 1 0 0,0 0-1 0 0,0 1 0 0 0,0-1 0 0 0,0 0 0 0 0,0 0 0 0 0,0 1 0 0 0,0-1 1 0 0,0 0-1 0 0,0 0 2 0 0,1 3-1897 0 0,-1-2-3615 0 0,0-1-1370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5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13823 0 0,'0'0'315'0'0,"0"0"45"0"0,0 0 21 0 0,2 0-49 0 0,-1 1-324 0 0,0-1-1 0 0,0 0 0 0 0,0 0 1 0 0,0 0-1 0 0,0 0 0 0 0,0 0 0 0 0,0 0 1 0 0,0 0-1 0 0,0 0 0 0 0,0 0 1 0 0,0-1-1 0 0,0 1 0 0 0,0 0 1 0 0,0-1-1 0 0,0 1 0 0 0,0-1-7 0 0,14-12 7 0 0,-13 11-7 0 0,1 0 102 0 0,0 0-1 0 0,1 0 0 0 0,-1 0 1 0 0,1 1-1 0 0,-1-1 0 0 0,1 1 1 0 0,0 0-1 0 0,-1 0 0 0 0,1 0 0 0 0,0 0 1 0 0,0 1-1 0 0,3-1-101 0 0,22-5 728 0 0,13-5 579 0 0,-22 6-1095 0 0,0-1 0 0 0,-1 0 0 0 0,2-2-212 0 0,-23 19-2487 0 0,-6 6 973 0 0,-3 0-20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5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15663 0 0,'0'0'719'0'0,"0"0"-20"0"0,0 0-374 0 0,0 0 84 0 0,2-1 82 0 0,40-13 1241 0 0,0-2 1 0 0,-2-2-1 0 0,36-22-1732 0 0,-65 34-1 0 0,0-1-1 0 0,-1 0 1 0 0,0-1 1 0 0,6-4-113 0 0,-15 12-583 0 0,-1 0-257 0 0,0 0-1286 0 0,0 0-4924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5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1 549 13823 0 0,'0'0'315'0'0,"0"0"45"0"0,0 0 21 0 0,0 0-49 0 0,0 0-149 0 0,0 0 194 0 0,0 0 110 0 0,0 0 22 0 0,0 0 3 0 0,0-3 0 0 0,0-5-221 0 0,1 1 0 0 0,1 0 0 0 0,-1-1 0 0 0,1 1 0 0 0,1-1-291 0 0,0-2 59 0 0,0-1 0 0 0,-1 1 0 0 0,0-2-59 0 0,0-3 472 0 0,1 1-1 0 0,3-8-471 0 0,-3 8 363 0 0,1 0 0 0 0,-2 0 0 0 0,0 0-363 0 0,16-110 16 0 0,-17 109-16 0 0,1 1 0 0 0,1-1 0 0 0,0 1 0 0 0,1 0 0 0 0,0-1 0 0 0,1 2 0 0 0,0-1 0 0 0,3-2 0 0 0,-8 16 0 0 0,0 0 0 0 0,0-1 0 0 0,0 1 0 0 0,0 0 0 0 0,0 0 0 0 0,0-1 0 0 0,0 1 0 0 0,0 0 0 0 0,1-1 0 0 0,-1 1 0 0 0,0 0 0 0 0,0-1 0 0 0,0 1 0 0 0,1 0 0 0 0,-1 0 0 0 0,0-1 0 0 0,0 1 0 0 0,1 0 0 0 0,-1 0 0 0 0,0 0 0 0 0,0-1 0 0 0,1 1 0 0 0,-1 0 0 0 0,0 0 0 0 0,1 0 0 0 0,-1 0 0 0 0,0 0 0 0 0,1 0 0 0 0,-1 0 0 0 0,0-1 0 0 0,1 1 0 0 0,-1 0 0 0 0,0 0 0 0 0,1 0 0 0 0,-1 0 0 0 0,0 0 0 0 0,1 1 0 0 0,3 2 0 0 0,-2-1 4 0 0,0 0-1 0 0,0 0 0 0 0,-1 0 1 0 0,1 0-1 0 0,0 1 0 0 0,-1-1 1 0 0,0 1-1 0 0,1-1 0 0 0,-1 1 1 0 0,0-1-1 0 0,0 1 0 0 0,0 2-3 0 0,7 37 714 0 0,-4-22-28 0 0,9 43-126 0 0,-1-6-536 0 0,-1 1 0 0 0,-1 30-24 0 0,-10-85 0 0 0,1 1 0 0 0,-1-1 0 0 0,1 1 0 0 0,0-1 0 0 0,0 1 0 0 0,1 0 0 0 0,-2-3 0 0 0,0-1 0 0 0,1 1 0 0 0,-1 0 0 0 0,0-1 0 0 0,0 1 0 0 0,0-1 0 0 0,1 1 0 0 0,-1-1 0 0 0,0 1 0 0 0,1-1 0 0 0,-1 1 0 0 0,0-1 0 0 0,1 0 0 0 0,-1 1 0 0 0,1-1 0 0 0,-1 1 0 0 0,1-1 0 0 0,-1 0 0 0 0,1 1 0 0 0,-1-1 0 0 0,1 0 0 0 0,-1 0 0 0 0,1 1 0 0 0,-1-1 0 0 0,6-2 0 0 0,-5 1 0 0 0,1 0 0 0 0,0 0-1 0 0,1-1 1 0 0,-1 1-1 0 0,0-1 0 0 0,0 1 1 0 0,0-1-1 0 0,0 0 1 0 0,0 0-1 0 0,0 0 1 0 0,0 0-1 0 0,0 0 1 0 0,0-2 0 0 0,18-32 48 0 0,-8 12 353 0 0,13-20 401 0 0,-3-1 1 0 0,1-8-803 0 0,53-144 0 0 0,-59 149 0 0 0,-15 46 9 0 0,-1-12-82 0 0,-1 13-264 0 0,0 1-138 0 0,0 0-33 0 0,0 0-276 0 0,0 0-1144 0 0,0 0-506 0 0,0 0-102 0 0,0 0-22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5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0,'0'0'267'0'0,"0"0"42"0"0,0 0 17 0 0,0 0-28 0 0,0 0-126 0 0,2 2 204 0 0,2 2-148 0 0,-1 0-1 0 0,0 0 0 0 0,0 0 0 0 0,-1 1 1 0 0,1-1-1 0 0,-1 1 0 0 0,0 0 0 0 0,-1-1 1 0 0,1 1-1 0 0,-1 0 0 0 0,1 0 0 0 0,-2 0 0 0 0,1 0 1 0 0,0 0-1 0 0,-1 0 0 0 0,0 2-227 0 0,4 61 712 0 0,-3 0 0 0 0,-3-1 0 0 0,-10 57-712 0 0,4-71 814 0 0,4-31-620 0 0,0 0 0 0 0,1 1-1 0 0,2-1 1 0 0,0 1 0 0 0,2 0-1 0 0,1 12-193 0 0,-2-33 0 0 0,1 0 0 0 0,-1 0 0 0 0,0 0 0 0 0,1 0 0 0 0,0 0 0 0 0,-1 0 0 0 0,1-1 0 0 0,0 1 0 0 0,0 0 0 0 0,0 0 0 0 0,0-1 0 0 0,0 1 0 0 0,0 0 0 0 0,0-1 0 0 0,1 1 0 0 0,-1-1 0 0 0,1 0 0 0 0,-1 1 0 0 0,1-1 0 0 0,-1 0 0 0 0,1 0 0 0 0,0 0 0 0 0,-1 0 0 0 0,1 0 0 0 0,0 0 0 0 0,0 0 0 0 0,2-1 0 0 0,0 1 0 0 0,0-1 0 0 0,0 1 0 0 0,0-1 0 0 0,0 0 0 0 0,0-1 0 0 0,0 1 0 0 0,-1-1 0 0 0,1 1 0 0 0,0-1 0 0 0,0 0 0 0 0,-1-1 0 0 0,1 1 0 0 0,24-10 0 0 0,20-12 0 0 0,-5 3 0 0 0,31-17 0 0 0,-65 32-11 0 0,-2 2-13 0 0,1 0-1 0 0,0 1 1 0 0,0 0-1 0 0,0 0 1 0 0,7 0 24 0 0,-14 1-696 0 0,-1 1-257 0 0,0 0-58 0 0,0 0-12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03:18.8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27 455 0 0,'0'0'1242'0'0,"0"0"138"0"0,0 0 57 0 0,0 0-138 0 0,2 1-647 0 0,3-1-539 0 0,-1 1 0 0 0,1-1-1 0 0,-1 0 1 0 0,1-1 0 0 0,-1 1 0 0 0,1-1 0 0 0,-1 0 0 0 0,1 0 0 0 0,-1 0 0 0 0,0-1 0 0 0,0 1 0 0 0,0-1 0 0 0,0 0-1 0 0,1-1-112 0 0,-2 2 56 0 0,-1 0 10 0 0,29-4 82 0 0,-22 3-124 0 0,0 0-1 0 0,0 1 1 0 0,0 0 0 0 0,0 0 0 0 0,9 2-24 0 0,12 1 165 0 0,0 2 1 0 0,0 1-1 0 0,0 2 0 0 0,5 3-165 0 0,-18-5 139 0 0,0-1 0 0 0,7 0-139 0 0,29 9 222 0 0,86 25 309 0 0,-58-17-186 0 0,-60-15-260 0 0,1-1 0 0 0,0-1 0 0 0,0 0 0 0 0,0-2-1 0 0,7-1-84 0 0,38 1 153 0 0,43-2 38 0 0,-62-3-90 0 0,0-2-1 0 0,0-2 0 0 0,-1-2 0 0 0,0-2 1 0 0,3-3-101 0 0,-16 4 116 0 0,22-2-116 0 0,22-5 174 0 0,-29 6 0 0 0,-1 2 0 0 0,1 3 0 0 0,0 1 0 0 0,2 3-174 0 0,-27 1 86 0 0,66-2 159 0 0,2 5-245 0 0,78-2 277 0 0,-92-1-134 0 0,-1 4 1 0 0,0 3-1 0 0,13 5-143 0 0,-44-7 147 0 0,6-2-147 0 0,28 3 125 0 0,-61-2-63 0 0,0 1 1 0 0,18 6-63 0 0,14 3 21 0 0,1-4 19 0 0,0-2-1 0 0,0-3 0 0 0,1-1 1 0 0,9-4-40 0 0,-21 2 202 0 0,21 3-202 0 0,29 1 174 0 0,-39-2 144 0 0,45 7-318 0 0,25 2 358 0 0,-101-12-208 0 0,0 0 0 0 0,0-1 0 0 0,0-1 0 0 0,18-5-150 0 0,86-13 758 0 0,-43 9-392 0 0,-59 8-295 0 0,-1 1 1 0 0,7 2-72 0 0,34-4 83 0 0,-50 3-64 0 0,1 0-1 0 0,0 1 0 0 0,-1 1 0 0 0,1 0 1 0 0,0 1-1 0 0,-1 0 0 0 0,12 4-18 0 0,-21-5-5 0 0,1 0 0 0 0,-1-1 0 0 0,0 0 0 0 0,0 1 0 0 0,0-2 0 0 0,4 1 5 0 0,-4 0-26 0 0,1-1 0 0 0,-1 1 0 0 0,0 0 0 0 0,0 1 0 0 0,3 0 26 0 0,-4-1-364 0 0,-3 0-89 0 0,0 0-10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5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15663 0 0,'0'0'356'0'0,"0"0"50"0"0,3 0 20 0 0,41-11 106 0 0,-38 10-360 0 0,1 0-1 0 0,0-1 0 0 0,-1 1 1 0 0,0-2-1 0 0,1 1 0 0 0,-1-1 1 0 0,3-1-172 0 0,-1 0 274 0 0,0 0 1 0 0,1 1 0 0 0,7-2-275 0 0,53-9 16 0 0,-64 13-56 0 0,0 1 1 0 0,-1 0-1 0 0,1-1 0 0 0,0 1 0 0 0,-1 1 0 0 0,1-1 0 0 0,0 1 0 0 0,2 0 40 0 0,-5-1-82 0 0,-1 1-393 0 0,-1-1-33 0 0,0 0-208 0 0,0 0-857 0 0,0 0-379 0 0,0 0-80 0 0,0 0-15 0 0</inkml:trace>
  <inkml:trace contextRef="#ctx0" brushRef="#br0" timeOffset="1">29 350 15663 0 0,'-5'-22'719'0'0,"4"18"-20"0"0,16 0 526 0 0,24-7 333 0 0,-20 4-762 0 0,1 2-1 0 0,9-2-795 0 0,12-3-26 0 0,-30 7-1361 0 0,1 0 0 0 0,0 0 1 0 0,9 0 1386 0 0,-7 3-1534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0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7 590 15663 0 0,'0'0'356'0'0,"0"0"50"0"0,0 0 20 0 0,-1 2-42 0 0,0 1-303 0 0,0-2-70 0 0,0 1-1 0 0,1 0 1 0 0,-1-1 0 0 0,1 1-1 0 0,-1 0 1 0 0,1-1-1 0 0,0 1 1 0 0,-1 0 0 0 0,1 0-1 0 0,0-1 1 0 0,0 1-1 0 0,0 0 1 0 0,0 0-11 0 0,0-1 365 0 0,0-1 122 0 0,0 0 22 0 0,9-19 99 0 0,42-83-608 0 0,-25 49 0 0 0,-2-1 0 0 0,-3-1 0 0 0,11-42 0 0 0,-29 83 0 0 0,0 1 0 0 0,1 0 0 0 0,1 0 0 0 0,1 0 0 0 0,-1 1 0 0 0,2 0 0 0 0,4-6 0 0 0,-1 8 0 0 0,-8 9 0 0 0,-2 1 1 0 0,0 0 0 0 0,0 0 0 0 0,1 0 0 0 0,-1 0 0 0 0,0 0 0 0 0,1 0 0 0 0,-1-1 0 0 0,0 1 0 0 0,1 0 0 0 0,-1 0 0 0 0,0 0 0 0 0,1 1 0 0 0,-1-1 0 0 0,0 0 0 0 0,0 0 0 0 0,1 0 0 0 0,-1 0 0 0 0,0 0 0 0 0,1 0 0 0 0,-1 0 0 0 0,0 0 0 0 0,0 1 0 0 0,1-1 0 0 0,-1 0 0 0 0,0 0 1 0 0,0 0-1 0 0,1 1 0 0 0,-1-1 0 0 0,0 0 0 0 0,0 0 0 0 0,0 0 0 0 0,1 1 0 0 0,-1-1 0 0 0,0 0 0 0 0,0 1 0 0 0,0-1 0 0 0,0 0 0 0 0,0 0 0 0 0,0 1 0 0 0,1-1 0 0 0,-1 0 0 0 0,0 1 0 0 0,0-1 0 0 0,0 0 0 0 0,0 1 0 0 0,0-1 0 0 0,0 0 0 0 0,0 0 0 0 0,0 1-1 0 0,0 0 22 0 0,11 41 1856 0 0,-1 8-1878 0 0,-4-25 82 0 0,-2 2-73 0 0,-1 0-1 0 0,-1 9-8 0 0,4 31-1 0 0,0-13 1 0 0,-4-32 0 0 0,1 0 0 0 0,0 1 0 0 0,2-2 0 0 0,4 14 0 0 0,-7-31 0 0 0,0 1 0 0 0,1-1 0 0 0,-1 1 0 0 0,1-1 0 0 0,2 3 0 0 0,-4-5 0 0 0,0-2 4 0 0,-1 1 0 0 0,1 0 0 0 0,-1 0 0 0 0,1 0 0 0 0,0-1 0 0 0,-1 1 0 0 0,1 0 0 0 0,0-1 0 0 0,0 1 0 0 0,-1-1 0 0 0,1 1 0 0 0,0-1 0 0 0,0 1 0 0 0,0-1 0 0 0,-1 1 0 0 0,1-1 0 0 0,1 0-4 0 0,5-3 253 0 0,-5 2-131 0 0,1-1 14 0 0,0 0 1 0 0,0-1-1 0 0,0 0 1 0 0,-1 1-1 0 0,1-1 1 0 0,-1 0-1 0 0,1 0 1 0 0,-1 0-1 0 0,0 0 0 0 0,1-2-136 0 0,17-37 241 0 0,17-39-241 0 0,-13 30 0 0 0,-2-2 0 0 0,6-24 0 0 0,-8 10 1024 0 0,3 0 0 0 0,10-14-1024 0 0,-8 15-401 0 0,-24 65-74 0 0,-1 1-677 0 0,0 0-2709 0 0,-1 1-1187 0 0,-1 5-231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0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10135 0 0,'0'0'231'0'0,"0"0"29"0"0,0 0 19 0 0,0-1-41 0 0,3-4-112 0 0,-3 4 267 0 0,0 1 106 0 0,0 0 11 0 0,0 0 2 0 0,7 0-333 0 0,0 1 0 0 0,-1-1-1 0 0,1 1 1 0 0,-1 0 0 0 0,1 1-1 0 0,-1-1 1 0 0,1 1 0 0 0,-1 1-1 0 0,0-1 1 0 0,0 1 0 0 0,0 0-1 0 0,6 4-178 0 0,-11-7-12 0 0,1 1 0 0 0,-1 0 0 0 0,1 0 0 0 0,-1 0 0 0 0,0-1 0 0 0,1 1 0 0 0,-1 1 0 0 0,0-1 0 0 0,0 0 0 0 0,0 0 0 0 0,0 0 0 0 0,0 1 0 0 0,0-1 0 0 0,0 0 0 0 0,0 1 0 0 0,0-1 0 0 0,0 1 12 0 0,1 3-197 0 0,0-3 12 0 0,2 7-1466 0 0,-2-1-3128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03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2 147 11975 0 0,'0'0'267'0'0,"0"0"42"0"0,0 0 17 0 0,-1-1-28 0 0,1 0-273 0 0,0 0-1 0 0,0 0 0 0 0,0 1 1 0 0,0-1-1 0 0,0 0 1 0 0,0 0-1 0 0,0 0 0 0 0,0 1 1 0 0,0-1-1 0 0,0 0 1 0 0,1 0-1 0 0,-1 0 0 0 0,0 1 1 0 0,1-1-1 0 0,-1 0 1 0 0,0 1-1 0 0,1-1 0 0 0,-1 0 1 0 0,1 1-1 0 0,-1-1 1 0 0,1 0-1 0 0,-1 1 0 0 0,1-1 1 0 0,-1 1-1 0 0,1-1 1 0 0,0 1-1 0 0,-1-1 0 0 0,1 1 1 0 0,0-1-1 0 0,0 1-24 0 0,1-1 239 0 0,10-8 1135 0 0,1 0 1 0 0,1 2-1 0 0,11-6-1374 0 0,-6 3 538 0 0,91-39 78 0 0,-58 26-616 0 0,-44 20-64 0 0,-6 3-273 0 0,-2 0-138 0 0,0 0-761 0 0,0 0-3062 0 0,0 0-1316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0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13823 0 0,'0'0'315'0'0,"1"3"45"0"0,0 2-24 0 0,6 21 165 0 0,-6-23-501 0 0,0-1 0 0 0,-1 0 0 0 0,1 1 0 0 0,0-1 0 0 0,1 0 0 0 0,-1 0 0 0 0,0 0 0 0 0,1 0 0 0 0,-1 0 0 0 0,2 1 0 0 0,1 3 0 0 0,3 2 0 0 0,-5-6-163 0 0,0 0 0 0 0,0 0-1 0 0,0 0 1 0 0,0-1-1 0 0,0 1 1 0 0,0-1 0 0 0,1 0-1 0 0,-1 1 164 0 0,5 4-1494 0 0,-7-6 471 0 0</inkml:trace>
  <inkml:trace contextRef="#ctx0" brushRef="#br0" timeOffset="1">70 18 10135 0 0,'0'0'231'0'0,"0"0"29"0"0,0 0 19 0 0,2 0-41 0 0,4-3-190 0 0,0 1 0 0 0,0 1 0 0 0,1-1 0 0 0,-1 1 0 0 0,1 1 0 0 0,-1-1 0 0 0,1 1 0 0 0,2 0-48 0 0,29-3 1144 0 0,-20 1-954 0 0,-1 1 0 0 0,0 0 0 0 0,5 1-190 0 0,-5 0 38 0 0,-17 0-38 0 0,1 0 0 0 0,-1 0 0 0 0,0 0 0 0 0,1 0 0 0 0,-1 0 0 0 0,0 0 0 0 0,1 0 0 0 0,-1 0 0 0 0,1 0 0 0 0,-1 0 0 0 0,0 0 0 0 0,1 0 0 0 0,-1 1 0 0 0,1-1 0 0 0,-1 0 0 0 0,0 0 0 0 0,1 0 0 0 0,-1 0 0 0 0,0 1 0 0 0,1-1 0 0 0,-1 0 0 0 0,0 0 0 0 0,1 1 0 0 0,-1-1 0 0 0,0 0 0 0 0,0 1 0 0 0,1-1 0 0 0,-1 0 0 0 0,0 1 0 0 0,0-1 0 0 0,0 0 0 0 0,0 1 0 0 0,1-1 0 0 0,-1 0 0 0 0,0 1 0 0 0,0-1 0 0 0,0 0 0 0 0,0 1 0 0 0,0-1 0 0 0,0 1 0 0 0,0-1 0 0 0,0 0 0 0 0,0 1 0 0 0,0-1 0 0 0,0 1 0 0 0,0-1 0 0 0,0 0 0 0 0,0 1 0 0 0,0-1 0 0 0,0 1 0 0 0,-1 2-92 0 0,0 1 0 0 0,0-1-1 0 0,0 1 1 0 0,0-1 0 0 0,0 0 0 0 0,-1 1-1 0 0,1-1 1 0 0,-1 0 0 0 0,0 0-1 0 0,0 0 1 0 0,0 0 0 0 0,-1 0 92 0 0,-4 7-2542 0 0,-3 5-1593 0 0</inkml:trace>
  <inkml:trace contextRef="#ctx0" brushRef="#br0" timeOffset="2">94 219 11975 0 0,'0'0'267'0'0,"0"0"42"0"0,0 0 17 0 0,1 0-28 0 0,12-4-178 0 0,-9 3-66 0 0,0 0-1 0 0,0 0 1 0 0,1-1-1 0 0,-1 0 1 0 0,0 0-1 0 0,0 0 1 0 0,-1 0-1 0 0,4-2-53 0 0,-4 1 170 0 0,1 0-1 0 0,0 1 0 0 0,0-1 1 0 0,0 1-1 0 0,0 0 1 0 0,0 0-1 0 0,0 1 0 0 0,0-1 1 0 0,4 0-170 0 0,10-3-599 0 0,-16 4-2935 0 0,-2 1-1238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04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15663 0 0,'0'0'356'0'0,"0"0"50"0"0,1 4 20 0 0,3 12-207 0 0,-1 0 0 0 0,-1 1 0 0 0,1 4-219 0 0,0 10 798 0 0,6 50 595 0 0,1 13-4357 0 0,-10-93 1450 0 0,0-1-20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0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10135 0 0,'0'0'464'0'0,"0"0"-9"0"0,1-1-295 0 0,66-34 1297 0 0,42-20-16 0 0,-55 27-226 0 0,2 2-1215 0 0,-7 2 393 0 0,-39 17-206 0 0,1 2-1 0 0,0-1 0 0 0,0 1 0 0 0,1 1 0 0 0,-1 0 1 0 0,1 1-1 0 0,0 0 0 0 0,10-1-186 0 0,-20 4 9 0 0,-1 0 1 0 0,1 0-1 0 0,0 0 1 0 0,0 0-1 0 0,0 1 0 0 0,-1-1 1 0 0,1 0-1 0 0,0 1 1 0 0,-1-1-1 0 0,1 1 0 0 0,0 0 1 0 0,-1-1-1 0 0,1 1 1 0 0,-1 0-1 0 0,1 0 0 0 0,-1 0 1 0 0,1 0-1 0 0,-1 0 1 0 0,1 1-10 0 0,0 0 91 0 0,0 1-1 0 0,-1-1 1 0 0,1 1 0 0 0,0-1 0 0 0,-1 1 0 0 0,1 0 0 0 0,-1 0-1 0 0,0 0 1 0 0,0 0 0 0 0,0 2-91 0 0,2 8 498 0 0,-1 0 0 0 0,-1 0 0 0 0,0 0 0 0 0,-1 12-498 0 0,0-21 62 0 0,-1 98 1490 0 0,-5 0 0 0 0,-9 41-1552 0 0,13-134-436 0 0,1-1-1 0 0,-1 1 1 0 0,-3 5 436 0 0,-2 2-6161 0 0,2-7-721 0 0</inkml:trace>
  <inkml:trace contextRef="#ctx0" brushRef="#br0" timeOffset="1">60 329 11975 0 0,'0'0'547'0'0,"0"0"-11"0"0,0 2-344 0 0,0 13-183 0 0,-1-11 373 0 0,1 0 0 0 0,0 0 0 0 0,0 0 1 0 0,1 0-1 0 0,-1 0 0 0 0,1 0 0 0 0,-1 0 0 0 0,2 1-382 0 0,0 0 93 0 0,0-1 0 0 0,0 1 0 0 0,1 0 0 0 0,0-1 1 0 0,0 0-1 0 0,0 1 0 0 0,0-1 0 0 0,1 0 0 0 0,3 3-93 0 0,-6-6-1035 0 0,-1-1-397 0 0,0 0-82 0 0,0 0-20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0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1 701 10135 0 0,'0'0'231'0'0,"1"-2"29"0"0,7-6-78 0 0,-1 0 0 0 0,1 1 0 0 0,1 0 1 0 0,0 0-1 0 0,0 1 0 0 0,0 0 0 0 0,1 0 0 0 0,3 0-182 0 0,-9 3 215 0 0,1 1 0 0 0,0 0-1 0 0,-1 1 1 0 0,1-1 0 0 0,0 1-1 0 0,0 0 1 0 0,0 0 0 0 0,0 0-1 0 0,0 1 1 0 0,0 0 0 0 0,0 0-1 0 0,0 0 1 0 0,0 1 0 0 0,-1-1-1 0 0,6 2-214 0 0,-9-1 0 0 0,0-1 0 0 0,0 0 0 0 0,1 1 0 0 0,-1-1 0 0 0,0 1 0 0 0,0-1 0 0 0,0 1 0 0 0,1-1 0 0 0,-1 1 0 0 0,0 0 0 0 0,0 0 0 0 0,0 0 0 0 0,0-1 0 0 0,-1 1 0 0 0,1 0 0 0 0,0 0 0 0 0,0 0 0 0 0,0 0 0 0 0,-1 1 0 0 0,1-1 0 0 0,0 0 0 0 0,-1 0 0 0 0,1 0 0 0 0,-1 0 0 0 0,0 1 0 0 0,1-1 0 0 0,-1 0 0 0 0,0 0 0 0 0,0 1 0 0 0,0-1 0 0 0,0 0 0 0 0,0 1 0 0 0,0-1 0 0 0,0 0 0 0 0,0 1 0 0 0,0-1 0 0 0,0 0 0 0 0,-1 0 0 0 0,1 1 0 0 0,-1-1 0 0 0,1 0 0 0 0,-1 1 0 0 0,0 1 0 0 0,-1 7 0 0 0,-1 0 0 0 0,0 0 0 0 0,-1 0 0 0 0,0-1 0 0 0,-5 8 0 0 0,-20 35-647 0 0,18-31-5 0 0,-1 0-1 0 0,-12 16 653 0 0,21-35-7 0 0,-4 15 62 0 0,6-16 283 0 0,1-1 136 0 0,0 0 34 0 0,0 0 4 0 0,22-8 1399 0 0,-12 3-2199 0 0,-1-1 0 0 0,0 0 0 0 0,0 0 0 0 0,1-2 288 0 0,4-7-511 0 0</inkml:trace>
  <inkml:trace contextRef="#ctx0" brushRef="#br0" timeOffset="1">408 171 13823 0 0,'0'0'630'0'0,"0"0"-13"0"0,2-1-393 0 0,7-1-97 0 0,-1-1-1 0 0,1 0 1 0 0,0-1 0 0 0,-1 0-1 0 0,4-3-126 0 0,16-7 840 0 0,75-33-449 0 0,27-13-174 0 0,-51 35-1890 0 0,-77 24-242 0 0,-2 1-107 0 0,0 0-24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0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11975 0 0,'0'0'267'0'0,"0"0"42"0"0,0 0 17 0 0,0 0-28 0 0,1 2-196 0 0,1 9 381 0 0,0 1 1 0 0,0-1-1 0 0,-1 0 1 0 0,-1 0-1 0 0,0 1 1 0 0,0-1 0 0 0,-1 0-1 0 0,-2 9-483 0 0,-5 20 2920 0 0,-10 32-2920 0 0,9-43 278 0 0,-6 22 329 0 0,-3 0 0 0 0,-12 23-607 0 0,-53 93-3338 0 0,60-129 341 0 0,13-24 1462 0 0</inkml:trace>
  <inkml:trace contextRef="#ctx0" brushRef="#br0" timeOffset="1">104 539 8287 0 0,'0'0'382'0'0,"2"1"-8"0"0,3 1-94 0 0,-1 1-1 0 0,1 0 0 0 0,-1 0 0 0 0,0 1 1 0 0,0-1-1 0 0,0 1 0 0 0,0 0 1 0 0,-1 0-1 0 0,0 0 0 0 0,0 0 0 0 0,0 1 1 0 0,0-1-1 0 0,0 1 0 0 0,-1 0 1 0 0,0-1-1 0 0,0 1 0 0 0,0 0 0 0 0,-1 0 1 0 0,0 1-1 0 0,0-1 0 0 0,0 0 1 0 0,0 1-280 0 0,1 17 1476 0 0,-1 1 0 0 0,-2-1 0 0 0,0 1 1 0 0,-3 13-1477 0 0,0 19 361 0 0,2-30-328 0 0,0 21-1301 0 0,2-44 930 0 0,0 0 1 0 0,0 0-1 0 0,0 0 0 0 0,-1 0 0 0 0,1 0 1 0 0,-1 0-1 0 0,0 0 0 0 0,0 0 338 0 0,0-1-248 0 0,0 2-1286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0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10135 0 0,'1'-6'100'0'0,"1"1"-1"0"0,-1-1 1 0 0,1 1-1 0 0,0-1 1 0 0,1 1 0 0 0,-1 0-1 0 0,1 0 1 0 0,0 0-1 0 0,3-3-99 0 0,2-2 60 0 0,0 1-1 0 0,0 0 0 0 0,1 0 1 0 0,1 0-60 0 0,-5 6 202 0 0,-1-1 1 0 0,1 1 0 0 0,0 0 0 0 0,0 1 0 0 0,0-1-1 0 0,0 1 1 0 0,0 0 0 0 0,1 0 0 0 0,-1 0-1 0 0,0 1 1 0 0,1 0 0 0 0,-1 0 0 0 0,1 1 0 0 0,4-1-203 0 0,-6 1 92 0 0,1 0 0 0 0,-1 0 1 0 0,1 1-1 0 0,-1 0 0 0 0,0 0 1 0 0,1 0-1 0 0,-1 0 0 0 0,0 0 1 0 0,1 1-1 0 0,-1 0 0 0 0,0 0 1 0 0,0 0-1 0 0,0 0 1 0 0,-1 1-1 0 0,1-1 0 0 0,0 1 1 0 0,-1 0-1 0 0,1 1-92 0 0,-1-1 98 0 0,0 0 94 0 0,0 1 0 0 0,1-1 1 0 0,-1 1-1 0 0,-1 0 1 0 0,1 0-1 0 0,-1 0 0 0 0,1 0 1 0 0,-1 1-1 0 0,0-1 0 0 0,-1 1-192 0 0,8 24 768 0 0,-2 0 0 0 0,-1 0 0 0 0,-1 1 0 0 0,-2 0 0 0 0,-1 0 0 0 0,-2 19-768 0 0,-1 134 1120 0 0,-2-116-1120 0 0,3-65-5 0 0,-1 1 0 0 0,1-1 0 0 0,0 1 0 0 0,0-1 1 0 0,0 1-1 0 0,1-1 0 0 0,-1 1 0 0 0,0-1 0 0 0,2 3 5 0 0,0 6-157 0 0,-2-9-894 0 0,0-2-385 0 0,0 0-78 0 0,0 0-20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04:14.8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18 182 2759 0 0,'-2'-15'272'0'0,"1"13"-167"0"0,-3-11 662 0 0,-4-32 2837 0 0,8 44-3060 0 0,0 1-28 0 0,-3-7 543 0 0,4 5 4625 0 0,5 2-5681 0 0,0-1-1 0 0,-1 0 1 0 0,1 0-1 0 0,-1 0 1 0 0,1-1 0 0 0,-1 0-1 0 0,1 0 1 0 0,2-2-3 0 0,45-25-2 0 0,-29 15 0 0 0,-9 7-146 0 0,0 1 0 0 0,1 0-1 0 0,-1 1 1 0 0,1 1 0 0 0,0 0-1 0 0,1 1 1 0 0,-1 1 0 0 0,0 0 0 0 0,1 2-1 0 0,-1 0 1 0 0,1 0 0 0 0,-1 2-1 0 0,7 1 149 0 0,-10 0 176 0 0,0 0-1 0 0,-1 1 1 0 0,0 0-1 0 0,0 1 1 0 0,10 6-176 0 0,13 8 1004 0 0,7 8-1004 0 0,-26-17 46 0 0,-5-2-57 0 0,0 0-1 0 0,-1 0 1 0 0,-1 1-1 0 0,1 0 1 0 0,-1 1 0 0 0,-1 0-1 0 0,0 0 1 0 0,6 10 11 0 0,3 10-155 0 0,0 1 0 0 0,7 22 155 0 0,-21-47-228 0 0,-1 0 0 0 0,0 0-1 0 0,-1 1 1 0 0,0-1 0 0 0,0 1 0 0 0,0-1-1 0 0,-1 4 229 0 0,-1 46 502 0 0,0-45-121 0 0,1-6-227 0 0,-1 0-1 0 0,0 0 1 0 0,0 0 0 0 0,0-1-1 0 0,0 1 1 0 0,-1-1-1 0 0,0 1 1 0 0,0-1 0 0 0,-1 3-154 0 0,-6 7 810 0 0,0-1 1 0 0,-6 7-811 0 0,1-2 160 0 0,-32 47-160 0 0,21-29 0 0 0,-1-1 0 0 0,-20 20 0 0 0,-36 24-488 0 0,-13 16-408 0 0,85-85 795 0 0,0 0 0 0 0,-1 0-1 0 0,0-1 1 0 0,0 0 0 0 0,-1-1-1 0 0,-12 6 102 0 0,2 3 0 0 0,16-12 0 0 0,6-4 0 0 0,1-1 0 0 0,-1 0 0 0 0,0 1 0 0 0,0-1 0 0 0,0 0 0 0 0,0 1 0 0 0,1-1 0 0 0,-1 0 0 0 0,0 0 0 0 0,0 1 0 0 0,1-1 0 0 0,-1 0 0 0 0,0 0 0 0 0,0 1 0 0 0,1-1 0 0 0,-1 0 0 0 0,0 0 0 0 0,1 0 0 0 0,-1 0 0 0 0,0 0 0 0 0,1 1 0 0 0,-1-1 0 0 0,0 0 0 0 0,28 3 0 0 0,-4 0 0 0 0,-13-1 0 0 0,0-1 0 0 0,1-1 0 0 0,-1 0 0 0 0,1 0 0 0 0,-1-1 0 0 0,5-1 0 0 0,-3 0 0 0 0,0 1 0 0 0,0 1 0 0 0,0 0 0 0 0,0 1 0 0 0,1 0 0 0 0,6 3 0 0 0,0 2 0 0 0,0 0 0 0 0,12 6 0 0 0,-14-5 0 0 0,1 0 0 0 0,0-2 0 0 0,0 0 0 0 0,4 0 0 0 0,24 3 33 0 0,-28-4 59 0 0,1-1 0 0 0,-1-1 0 0 0,1-1 1 0 0,9 0-93 0 0,-3-2 385 0 0,-1 0 209 0 0,1-1 1 0 0,12-4-595 0 0,-25 5 79 0 0,0-1 1 0 0,0 2-1 0 0,0 0 0 0 0,0 0 0 0 0,7 2-79 0 0,-8 0 330 0 0,1-2 1 0 0,-1 1-1 0 0,1-1 1 0 0,0-1-1 0 0,8-2-330 0 0,-9 1 14 0 0,14-3-11 0 0,-25 5-3 0 0,1 0 0 0 0,-1 0 0 0 0,0-1 0 0 0,0 1 0 0 0,0-1 0 0 0,0 1 0 0 0,0-1-1 0 0,0 1 1 0 0,-1-1 0 0 0,1 1 0 0 0,0-1 0 0 0,0 0 0 0 0,0 1 0 0 0,0-1 0 0 0,-1 0 0 0 0,1 0 0 0 0,0 0 0 0 0,-1 0 0 0 0,1 0 0 0 0,1-4-166 0 0,-1-1 0 0 0,1 1 1 0 0,-1-1-1 0 0,0 1 0 0 0,-1-5 166 0 0,0 8-953 0 0,-1 2-58 0 0,-6-2-12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05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11975 0 0,'0'0'267'0'0,"0"0"42"0"0,0 0 17 0 0,-1-1-28 0 0,1 1-281 0 0,0-1-1 0 0,0 0 1 0 0,-1 1-1 0 0,1-1 1 0 0,0 0-1 0 0,0 1 1 0 0,0-1-1 0 0,0 0 1 0 0,0 1-1 0 0,0-1 1 0 0,0 0-1 0 0,0 1 1 0 0,0-1-1 0 0,1 0 1 0 0,-1 1-1 0 0,0-1 1 0 0,0 0-1 0 0,1 1 1 0 0,-1-1-1 0 0,0 1 1 0 0,1-1-1 0 0,-1 0 1 0 0,0 1-1 0 0,1-1 1 0 0,-1 1-1 0 0,1-1 1 0 0,-1 1-1 0 0,1-1 1 0 0,-1 1-1 0 0,1 0 1 0 0,-1-1-1 0 0,1 1 1 0 0,0 0-1 0 0,-1-1 1 0 0,1 1-1 0 0,-1 0 1 0 0,1 0-1 0 0,0-1-16 0 0,3 1 198 0 0,-1-1 1 0 0,1 0-1 0 0,-1 1 0 0 0,1 0 0 0 0,-1 0 1 0 0,3 0-199 0 0,-1 0 170 0 0,19-2-369 0 0,-11 1 465 0 0,1 1 0 0 0,11 0-266 0 0,-19 0-1095 0 0,1 1 0 0 0,-1 0 0 0 0,1 1 0 0 0,3 1 1095 0 0,-1 0-4772 0 0</inkml:trace>
  <inkml:trace contextRef="#ctx0" brushRef="#br0" timeOffset="1">42 199 15663 0 0,'0'0'356'0'0,"0"0"50"0"0,0 0 20 0 0,0 0-42 0 0,2-2-180 0 0,12-10 309 0 0,1 1-1 0 0,0 0 0 0 0,1 1 1 0 0,7-3-513 0 0,0-1-66 0 0,-12 8-290 0 0,1 0-1 0 0,0 1 0 0 0,6-2 357 0 0,21-9-1723 0 0,-17 6 700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06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13823 0 0,'0'0'304'0'0,"0"0"64"0"0,0 0 16 0 0,0 0 0 0 0,0 0-312 0 0,0 0-72 0 0,14-4 0 0 0,-14 4 0 0 0,0 0 424 0 0,10 7 72 0 0,0 0 16 0 0,-1 1 0 0 0,-2 1-824 0 0,-2 3-160 0 0,0 1-32 0 0,-2 1-5944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06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27 216 17503 0 0,'1'-3'399'0'0,"2"-2"-241"0"0,0 0 0 0 0,1-1 0 0 0,0 2 0 0 0,0-1 1 0 0,0 0-1 0 0,1 1 0 0 0,0 0 0 0 0,0 0 0 0 0,0 0 0 0 0,4-3-158 0 0,11-7 12 0 0,14-12 1939 0 0,19-10-1951 0 0,-25 18 25 0 0,-8 5-244 0 0,1 0 0 0 0,0 2 0 0 0,1 1 0 0 0,22-8 219 0 0,-42 18-508 0 0,-2 0-140 0 0,0 0-572 0 0,0 0-253 0 0,-6 12-1654 0 0,-5 5 878 0 0,0-1 0 0 0,-1 0 0 0 0,-1-1 0 0 0,-1 0 0 0 0,-1 0 2249 0 0,-2 3-685 0 0,1-1 4086 0 0,1 2-1 0 0,0-1 1 0 0,-6 13-3401 0 0,4-1 2857 0 0,1 1 0 0 0,2 0-1 0 0,-4 13-2856 0 0,-6 13 946 0 0,23-55-1283 0 0,-4 2-425 0 0,4-3-2531 0 0,2-6 3047 0 0,0 1 0 0 0,1 0 0 0 0,0-1 0 0 0,0 1 0 0 0,1 0 0 0 0,-1 0 0 0 0,1 0 0 0 0,-1 1 0 0 0,1-1 0 0 0,2-1 246 0 0,1-2-301 0 0,1 0 0 0 0,0 1 0 0 0,0 0 0 0 0,8-5 301 0 0,-8 6-9 0 0,2-2 8 0 0,1 1-1 0 0,0 0 1 0 0,1 1 0 0 0,-1 0-1 0 0,4 0 2 0 0,-13 4 49 0 0,0 1 1 0 0,0 0-1 0 0,0-1 0 0 0,0 1 0 0 0,0 0 0 0 0,0 0 1 0 0,0 0-1 0 0,1 0 0 0 0,-1 0 0 0 0,0 0 0 0 0,0 0 0 0 0,0 0 1 0 0,0 0-1 0 0,0 1 0 0 0,0-1 0 0 0,0 0 0 0 0,0 1 1 0 0,0-1-1 0 0,0 0 0 0 0,0 1 0 0 0,0 0 0 0 0,0-1 0 0 0,0 1 1 0 0,0-1-1 0 0,-1 1 0 0 0,1 0 0 0 0,0 0 0 0 0,0 0 1 0 0,-1-1-1 0 0,1 1 0 0 0,0 0 0 0 0,-1 0 0 0 0,1 0 0 0 0,-1 0 1 0 0,1 0-1 0 0,-1 0 0 0 0,0 0 0 0 0,1 0 0 0 0,-1 0 1 0 0,0 0-1 0 0,0 0 0 0 0,0 0 0 0 0,1 0 0 0 0,-1 2-49 0 0,0 4 446 0 0,1 0 0 0 0,-1 1 0 0 0,-1-1 0 0 0,1 0 0 0 0,-1 1 0 0 0,-1 0-446 0 0,-5 25 1159 0 0,-1-1-1 0 0,-2 0 0 0 0,-12 27-1158 0 0,-47 88 1802 0 0,43-93-1735 0 0,24-50-118 0 0,-7 14 136 0 0,0-1 0 0 0,-7 9-85 0 0,14-22-100 0 0,0-1-1 0 0,-1 0 1 0 0,1 0 0 0 0,-1 0 0 0 0,1 0 0 0 0,-1 0 0 0 0,0-1-1 0 0,0 1 1 0 0,0-1 0 0 0,-1 0 0 0 0,1 0 0 0 0,0 0 0 0 0,-1 0-1 0 0,1-1 1 0 0,-4 2 100 0 0,6-3-128 0 0,0-1 0 0 0,0 1 0 0 0,0-1-1 0 0,0 1 1 0 0,0-1 0 0 0,0 1 0 0 0,1-1-1 0 0,-1 0 1 0 0,0 1 0 0 0,0-1 0 0 0,1 0 0 0 0,-1 0-1 0 0,0 1 1 0 0,1-1 0 0 0,-1 0 0 0 0,1 0 0 0 0,-1 0-1 0 0,1 0 1 0 0,-1 0 128 0 0,-1-4-321 0 0,1 1 0 0 0,-1 0 0 0 0,1-1 0 0 0,0 1 0 0 0,0-1-1 0 0,0 0 1 0 0,1 1 0 0 0,0-1 0 0 0,0 1 0 0 0,0-1 0 0 0,0 0 0 0 0,1 1 0 0 0,0-2 321 0 0,2-14-1648 0 0,2 1 1 0 0,3-10 1647 0 0,-4 16-719 0 0,-1 2 557 0 0,1 0 0 0 0,0 0 0 0 0,1 1 0 0 0,0-1 0 0 0,0 1 0 0 0,5-6 162 0 0,-8 13 218 0 0,0 1 0 0 0,-1 0 0 0 0,1 0 1 0 0,0 0-1 0 0,0 0 0 0 0,0 1 1 0 0,1-1-1 0 0,-1 0 0 0 0,0 1 0 0 0,1-1 1 0 0,-1 1-1 0 0,1 0 0 0 0,1-1-218 0 0,-2 2 189 0 0,0 0 0 0 0,0-1-1 0 0,0 1 1 0 0,0 0 0 0 0,0 0 0 0 0,0 0-1 0 0,0 0 1 0 0,1 1 0 0 0,-1-1 0 0 0,0 1-1 0 0,0-1 1 0 0,0 1 0 0 0,-1-1 0 0 0,1 1-1 0 0,0 0 1 0 0,0 0 0 0 0,0 0 0 0 0,0 0-1 0 0,-1 1 1 0 0,1-1-189 0 0,3 4 307 0 0,0 0 0 0 0,0 0 1 0 0,-1 0-1 0 0,1 0 0 0 0,-1 1 0 0 0,-1 0 0 0 0,1 0 0 0 0,-1 0 0 0 0,0 0 1 0 0,0 2-308 0 0,11 19 632 0 0,22 39 844 0 0,-24-41-1279 0 0,2 0-1 0 0,1-1 1 0 0,0 0 0 0 0,8 6-197 0 0,-19-25-313 0 0,1-1 1 0 0,0 1-1 0 0,-1-1 1 0 0,1-1-1 0 0,5 4 313 0 0,-8-6-865 0 0,-2-1-126 0 0,12-7-1189 0 0,-7 3 1541 0 0,-1-1 0 0 0,1 1-1 0 0,-1 0 1 0 0,-1-1 0 0 0,1 0 0 0 0,-1 0-1 0 0,1 0 1 0 0,-1 0 0 0 0,1-5 639 0 0,10-18-2047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0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11975 0 0,'0'0'547'0'0,"0"0"-11"0"0,0 0-203 0 0,0 0 419 0 0,0 2 220 0 0,-17 25 1709 0 0,2-2-1670 0 0,-5 10-399 0 0,-6 15-608 0 0,-41 92-4 0 0,0 1 0 0 0,60-127 0 0 0,6-13 0 0 0,5-8 0 0 0,5-10 0 0 0,8-21-498 0 0,2 2 0 0 0,8-11 498 0 0,-16 29-199 0 0,2 0 0 0 0,-1 0 0 0 0,2 1-1 0 0,0 1 1 0 0,9-7 199 0 0,-21 19 0 0 0,13-11 48 0 0,1 1 0 0 0,16-10-48 0 0,-28 20 22 0 0,1-1 0 0 0,-1 1-1 0 0,1 0 1 0 0,-1 0 0 0 0,1 0 0 0 0,0 1 0 0 0,0-1 0 0 0,0 1-1 0 0,0 0 1 0 0,0 1 0 0 0,0-1 0 0 0,0 1 0 0 0,0 0 0 0 0,2 0-22 0 0,-5 1 81 0 0,-1-1 0 0 0,1 1 0 0 0,0 0 0 0 0,0 0 1 0 0,-1 0-1 0 0,1-1 0 0 0,0 1 0 0 0,-1 1 1 0 0,1-1-1 0 0,-1 0 0 0 0,1 0 0 0 0,-1 1 0 0 0,0-1 1 0 0,1 0-1 0 0,-1 1 0 0 0,0-1 0 0 0,0 1 1 0 0,0 0-1 0 0,0-1 0 0 0,0 1 0 0 0,-1 0 0 0 0,1 0 1 0 0,0-1-1 0 0,-1 1 0 0 0,1 0 0 0 0,-1 1-81 0 0,2 4 239 0 0,-1 0-1 0 0,0 1 1 0 0,-1-1-1 0 0,1 0 1 0 0,-1 1-1 0 0,-1 2-238 0 0,-1 6 375 0 0,-1 0 0 0 0,0 0 0 0 0,-1-1 0 0 0,0 1 0 0 0,-2 0-375 0 0,-33 77 1448 0 0,16-40-744 0 0,8-21-663 0 0,-1-1 0 0 0,-2 0 1 0 0,-1-1-1 0 0,-4 3-41 0 0,2-2-170 0 0,4-5-579 0 0,-2-1 0 0 0,0 0 749 0 0,12-18-274 0 0,-1 1-1 0 0,1-1 1 0 0,-1 0 0 0 0,0-1 0 0 0,-1 1-1 0 0,1-2 1 0 0,-10 6 274 0 0,5-7-3046 0 0,3-3-4120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0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11975 0 0,'1'-1'267'0'0,"3"-5"-83"0"0,0 0 1 0 0,0 0-1 0 0,1 1 1 0 0,0 0-1 0 0,3-4-184 0 0,-5 7 10 0 0,0 0-1 0 0,0 0 1 0 0,0 0-1 0 0,0 1 0 0 0,0-1 1 0 0,0 1-1 0 0,0 0 1 0 0,1 0-1 0 0,-1 0 1 0 0,1 0-1 0 0,-1 0 1 0 0,0 1-1 0 0,2 0-9 0 0,2-1 412 0 0,0 1-1 0 0,1 1 1 0 0,-1 0-1 0 0,0 0 1 0 0,0 0-1 0 0,0 1 1 0 0,0 0-1 0 0,0 0 1 0 0,0 0 0 0 0,0 1-1 0 0,-1 0 1 0 0,1 1-1 0 0,-1 0 1 0 0,1 0-412 0 0,15 11 1268 0 0,-1 2 0 0 0,0 0 1 0 0,2 5-1269 0 0,-11-12 297 0 0,75 79 103 0 0,-2-3 1008 0 0,-9-21-3721 0 0,-60-51-5878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10135 0 0,'0'0'231'0'0,"0"0"29"0"0,0 0 19 0 0,2 0-41 0 0,-2 0-218 0 0,1 0 0 0 0,-1 0-1 0 0,0 0 1 0 0,1 0-1 0 0,-1 1 1 0 0,0-1-1 0 0,0 0 1 0 0,1 0 0 0 0,-1 0-1 0 0,0 0 1 0 0,1 0-1 0 0,-1 0 1 0 0,0 1 0 0 0,0-1-1 0 0,1 0 1 0 0,-1 0-1 0 0,0 1 1 0 0,0-1 0 0 0,1 0-1 0 0,-1 0 1 0 0,0 1-1 0 0,0-1 1 0 0,0 0 0 0 0,1 0-1 0 0,-1 1 1 0 0,0-1-1 0 0,0 0 1 0 0,0 1-1 0 0,0-1 1 0 0,0 0 0 0 0,0 1-1 0 0,0-1 1 0 0,0 0-1 0 0,0 1 1 0 0,0-1 0 0 0,0 0-1 0 0,0 1-19 0 0,-3 19 1351 0 0,-14 28 1011 0 0,14-41-2244 0 0,-13 27 558 0 0,-1-1 0 0 0,-11 14-676 0 0,-3 6 324 0 0,-131 209-3117 0 0,160-260 1702 0 0,2-2-286 0 0,0 0-126 0 0,0 0-29 0 0,1-2 134 0 0,3-6 951 0 0,0-1 0 0 0,1 1 0 0 0,0 0 0 0 0,0 0 1 0 0,1 1-1 0 0,0-1 447 0 0,4-3 642 0 0,1 0 0 0 0,0 0 0 0 0,5-3-642 0 0,-15 14 129 0 0,0-1-1 0 0,0 1 1 0 0,0-1 0 0 0,0 1 0 0 0,0 0-1 0 0,1-1 1 0 0,-1 1 0 0 0,0 0 0 0 0,0 0-1 0 0,0 0 1 0 0,0 0 0 0 0,0 0-1 0 0,0 0 1 0 0,1 0 0 0 0,-1 0 0 0 0,0 0-1 0 0,0 0 1 0 0,0 1 0 0 0,0-1-1 0 0,0 0 1 0 0,0 1 0 0 0,1 0-129 0 0,19 11 857 0 0,-18-10-614 0 0,0 1-1 0 0,0 0 1 0 0,-1 1-1 0 0,1-1 1 0 0,-1 0-1 0 0,0 1 0 0 0,0-1 1 0 0,0 1-1 0 0,0 0 1 0 0,-1 0-1 0 0,1-1 1 0 0,0 5-243 0 0,1 2 543 0 0,-1 0 1 0 0,-1 0 0 0 0,1 1-1 0 0,-1 5-543 0 0,-2 25 1415 0 0,-1-1-1 0 0,-8 37-1414 0 0,4-32 1463 0 0,2 1 0 0 0,2 4-1463 0 0,0-35 133 0 0,2 6-3042 0 0,6-16 690 0 0,-1-6-2474 0 0,11-6 2646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0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13823 0 0,'0'0'315'0'0,"0"0"45"0"0,0 0 21 0 0,0 0-49 0 0,0 0-81 0 0,0 0 481 0 0,0 0 237 0 0,-1 2 45 0 0,-3 9-530 0 0,-2-1 0 0 0,1 0 0 0 0,-1 0 1 0 0,-1-1-1 0 0,0 0 0 0 0,-7 8-484 0 0,-14 19-996 0 0,-8 13-2780 0 0,31-43 3042 0 0,-1 0-1 0 0,1 0 1 0 0,-1-1 0 0 0,0 0 0 0 0,0 0 0 0 0,-3 1 734 0 0,7-5-583 0 0,-3 3-1173 0 0,4-3 1650 0 0,0-1 0 0 0,1 1-1 0 0,-1-1 1 0 0,0 1 0 0 0,0-1 0 0 0,1 1 0 0 0,-1-1 0 0 0,0 1 0 0 0,0 0 0 0 0,1-1 0 0 0,-1 1 0 0 0,1 0 0 0 0,-1 0 0 0 0,0 0 106 0 0,-5 20 1530 0 0,1 0 0 0 0,1 0 0 0 0,1 0 0 0 0,1 0 0 0 0,1 1-1530 0 0,-8 54 2560 0 0,-18 113-1487 0 0,22-152-1014 0 0,4-24-59 0 0,0 0 0 0 0,1 1 0 0 0,1 7 0 0 0,0-11 0 0 0,0-8 57 0 0,-1 0 0 0 0,0-1 0 0 0,1 1 0 0 0,0-1 0 0 0,-1 1 0 0 0,1-1 0 0 0,0 1 0 0 0,0-1 0 0 0,-1 1 0 0 0,1-1 0 0 0,0 0 0 0 0,1 1 0 0 0,-1-1 0 0 0,0 0 0 0 0,0 0 0 0 0,0 0 0 0 0,1 0 0 0 0,-1 0-1 0 0,0 0 1 0 0,1 0 0 0 0,-1-1 0 0 0,1 1 0 0 0,-1 0 0 0 0,2 0-57 0 0,0-1 103 0 0,1 1 0 0 0,-1-1 0 0 0,0 0 0 0 0,1 0 0 0 0,-1 0 0 0 0,1 0 0 0 0,-1-1 0 0 0,3 0-103 0 0,-3 1-143 0 0,1-1 142 0 0,1 0 0 0 0,-1 0 0 0 0,1-1 0 0 0,-1 1 0 0 0,1-1-1 0 0,-1 0 1 0 0,0 0 0 0 0,0 0 0 0 0,0-1 0 0 0,0 0 0 0 0,0 1 0 0 0,-1-1-1 0 0,1 0 1 0 0,-1-1 0 0 0,0 1 0 0 0,0-1 0 0 0,0 1 0 0 0,0-1 0 0 0,0-1 1 0 0,-1 1-906 0 0,0 0 0 0 0,1-1 1 0 0,-2 1-1 0 0,1-1 0 0 0,0 0 1 0 0,-1 1-1 0 0,0-2 906 0 0,-1 5-5799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0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6447 0 0,'1'-1'298'0'0,"4"-8"275"0"0,0 0 1 0 0,1 1 0 0 0,1 0-1 0 0,-1 0 1 0 0,1 1 0 0 0,1 0 0 0 0,-1 0-1 0 0,1 0 1 0 0,1 1 0 0 0,-1 0-1 0 0,5-1-573 0 0,35-24 1283 0 0,6-3-318 0 0,-44 29-1102 0 0,-1-1 0 0 0,1 0 1 0 0,-1-1-1 0 0,0 1 0 0 0,-1-2 0 0 0,1 1 0 0 0,-2-1 0 0 0,1-1 0 0 0,3-4 137 0 0,-10 11-1432 0 0,0 0-82 0 0,4-13-20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0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 11975 0 0,'0'0'267'0'0,"0"0"42"0"0,0 0 17 0 0,-1 0-28 0 0,0 0-259 0 0,0-1-1 0 0,1 1 1 0 0,-1 0-1 0 0,0 0 0 0 0,0 0 1 0 0,0 0-1 0 0,0-1 1 0 0,0 1-1 0 0,1 0 1 0 0,-1 1-1 0 0,0-1 0 0 0,0 0 1 0 0,0 0-1 0 0,0 0 1 0 0,0 0-1 0 0,1 1 0 0 0,-1-1 1 0 0,0 0-1 0 0,0 1 1 0 0,0-1-1 0 0,1 1 1 0 0,-1-1-1 0 0,0 1 0 0 0,1-1 1 0 0,-1 1-1 0 0,0 0 1 0 0,1-1-1 0 0,-1 1 1 0 0,1 0-1 0 0,-1-1 0 0 0,1 1 1 0 0,-1 0-1 0 0,1 0 1 0 0,-1-1-1 0 0,1 1 1 0 0,0 0-1 0 0,-1 0 0 0 0,1 0 1 0 0,0 0-39 0 0,-1 3 263 0 0,0 0 1 0 0,1 0 0 0 0,-1 0-1 0 0,1 0 1 0 0,0 0-1 0 0,1 3-263 0 0,6 69 782 0 0,3-1-1 0 0,5 6-781 0 0,-10-48 701 0 0,-4-23-479 0 0,0 0 0 0 0,1-1 0 0 0,0 1 0 0 0,2 5-222 0 0,-1-7 2 0 0,1 1 0 0 0,-1-1 0 0 0,1 0 0 0 0,1 0 0 0 0,-1-1 0 0 0,2 1 0 0 0,-1-1 0 0 0,3 3-2 0 0,1-1 6 0 0,-5-4 5 0 0,0 0 0 0 0,0-1 0 0 0,1 1 0 0 0,0-1 0 0 0,0 0 0 0 0,1 0-11 0 0,-5-3 371 0 0,-1-1 117 0 0,19 0 629 0 0,-6-4-1243 0 0,-12 0 395 0 0,-1 4-390 0 0,0 0 0 0 0,0 0 0 0 0,0 0 0 0 0,0-1 0 0 0,0 1 0 0 0,0 0 0 0 0,0 0 0 0 0,0 0 0 0 0,0 0 0 0 0,1 0 0 0 0,-1 0 0 0 0,0 0 0 0 0,0 0 0 0 0,0 0 0 0 0,0 0 0 0 0,0-1 0 0 0,0 1 0 0 0,0 0 0 0 0,0 0 0 0 0,0 0 0 0 0,0 0 0 0 0,0 0 0 0 0,0 0 0 0 0,0 0 0 0 0,0 0 0 0 0,0 0 0 0 0,0 0 0 0 0,0 0 0 0 0,0 0 0 0 0,1 0 0 0 0,-1 0 0 0 0,0 0 0 0 0,0 0 0 0 0,0 0 0 0 0,0 0 0 0 0,0 0 0 0 0,0 0 0 0 0,0 0 0 0 0,0 0 0 0 0,0 0 0 0 0,0 0 0 0 0,1 0 0 0 0,-1 0 0 0 0,0 0 0 0 0,0 0 1 0 0,0 0-1 0 0,0 0 0 0 0,0 0 0 0 0,0 0 0 0 0,0 0 121 0 0,0 0-6686 0 0</inkml:trace>
  <inkml:trace contextRef="#ctx0" brushRef="#br0" timeOffset="1">1 605 17503 0 0,'0'0'399'0'0,"0"0"60"0"0,0 0 21 0 0,0 0-59 0 0,0 0-204 0 0,1 1 170 0 0,8 2 96 0 0,0 0 1 0 0,0-1 0 0 0,1 0-1 0 0,3-1-483 0 0,-11 0-191 0 0,0-1-1 0 0,1 0 1 0 0,-1 0-1 0 0,0 0 0 0 0,0 0 1 0 0,1 0-1 0 0,-1 0 1 0 0,0-1-1 0 0,0 1 1 0 0,0-1-1 0 0,1 0 1 0 0,-1 0-1 0 0,0 1 0 0 0,0-1 1 0 0,0 0-1 0 0,0-1 1 0 0,0 1-1 0 0,-1 0 1 0 0,1-1-1 0 0,0 1 0 0 0,-1-1 1 0 0,1 1 191 0 0,4-8-6483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0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13823 0 0,'0'0'630'0'0,"0"0"-13"0"0,2-1-393 0 0,53-28 832 0 0,-20 10 177 0 0,1 1-1 0 0,1 1-1232 0 0,32-10-587 0 0,-2-3 0 0 0,21-15 587 0 0,-86 43-1603 0 0,-2 2-2497 0 0,0 0-1063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04:15.4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128 2 8287 0 0,'0'0'191'0'0,"0"0"26"0"0,0 0 9 0 0,0 0 110 0 0,0 0 444 0 0,0 0 196 0 0,0 0 42 0 0,0 0-63 0 0,0 0-290 0 0,0 0-121 0 0,0 0-28 0 0,0 0-72 0 0,-1 0-289 0 0,0 0-147 0 0,1-1 0 0 0,0 1 0 0 0,-1 0 0 0 0,1 0 0 0 0,0 0 0 0 0,-1 0 0 0 0,1 0 0 0 0,0 0 0 0 0,0 0 0 0 0,-1 0 0 0 0,1 0 0 0 0,0 0 0 0 0,-1 0 0 0 0,1 0 0 0 0,0 0 0 0 0,-1 0 0 0 0,1 0 0 0 0,0 0 0 0 0,-1 0 0 0 0,1 0 0 0 0,0 0 0 0 0,-1 1 0 0 0,1-1 0 0 0,0 0 0 0 0,0 0 0 0 0,-1 0 0 0 0,1 0 0 0 0,0 1 0 0 0,0-1 0 0 0,-1 0 0 0 0,1 0 0 0 0,0 1 0 0 0,0-1 0 0 0,0 0 0 0 0,0 0 0 0 0,-1 1 0 0 0,1-1 0 0 0,0 0 0 0 0,0 1 0 0 0,0-1 0 0 0,0 0 0 0 0,0 1 1 0 0,0-1-1 0 0,0 0 0 0 0,0 0 0 0 0,0 1 0 0 0,0-1 0 0 0,0 0 0 0 0,0 1-8 0 0,-1 0 67 0 0,-10 28 318 0 0,1 1 1 0 0,0 0-1 0 0,3 0 0 0 0,-3 23-385 0 0,-4 16-1912 0 0,-13 39 1912 0 0,21-94-20 0 0,6-14 20 0 0,0 0 0 0 0,-1 1 1 0 0,1-1-1 0 0,0 0 0 0 0,0 0 0 0 0,-1 0 0 0 0,1 0 0 0 0,0 0 0 0 0,0 0 0 0 0,0 0 0 0 0,-1 0 0 0 0,1 0 0 0 0,0 0 1 0 0,0 0-1 0 0,-1 0 0 0 0,1 0 0 0 0,0 0 0 0 0,0-1 0 0 0,0 1 0 0 0,-1 0 0 0 0,1 0 0 0 0,0 0 0 0 0,0 0 0 0 0,0 0 1 0 0,-1 0-1 0 0,1 0 0 0 0,0-1 0 0 0,0 1 0 0 0,0 0 0 0 0,0 0 0 0 0,-1 0 0 0 0,1-1 0 0 0,0 1 0 0 0,0 0 0 0 0,0 0 1 0 0,0 0-1 0 0,0-1 0 0 0,0 1 0 0 0,0 0 0 0 0,0 0 0 0 0,-1 0 0 0 0,1-1 0 0 0,0 1 0 0 0,0 0 0 0 0,0-1 0 0 0,0 1 0 0 0,0 0 0 0 0,0-1 0 0 0,0 1 0 0 0,-1-1 0 0 0,1 1 0 0 0,0 0 0 0 0,-1-1 0 0 0,1 1 0 0 0,0 0 0 0 0,0-1 0 0 0,-1 1 0 0 0,1 0 0 0 0,0 0 0 0 0,-1-1 0 0 0,1 1 0 0 0,-1 0 0 0 0,1 0 0 0 0,0 0 0 0 0,-1-1 0 0 0,1 1 0 0 0,-1 0 0 0 0,1 0 0 0 0,0 0 0 0 0,-1 0 0 0 0,-3 3 0 0 0,4-3 0 0 0,0 0-5 0 0,1 0 0 0 0,-1 0 0 0 0,0 0 0 0 0,0 0 0 0 0,0 0 0 0 0,0 0 0 0 0,1 0 0 0 0,-1 1 0 0 0,0-1 0 0 0,0 0 0 0 0,0 0 0 0 0,0 0 0 0 0,1 0 0 0 0,-1 0 0 0 0,0 0 0 0 0,0 0 0 0 0,0 0 0 0 0,0 0 0 0 0,0 0 0 0 0,1 1 0 0 0,-1-1 0 0 0,0 0 0 0 0,0 0 1 0 0,0 0-1 0 0,0 0 0 0 0,0 0 0 0 0,0 0 0 0 0,0 1 0 0 0,0-1 0 0 0,1 0 0 0 0,-1 0 0 0 0,0 0 0 0 0,0 0 0 0 0,0 1 0 0 0,0-1 0 0 0,0 0 0 0 0,0 0 0 0 0,0 0 0 0 0,0 0 0 0 0,0 1 0 0 0,0-1 0 0 0,0 0 0 0 0,0 0 0 0 0,0 0 0 0 0,0 1 0 0 0,0-1 0 0 0,0 0 0 0 0,-1 0 0 0 0,1 0 0 0 0,0 0 0 0 0,0 0 0 0 0,0 1 0 0 0,0-1 0 0 0,0 0 0 0 0,0 0 0 0 0,0 0 0 0 0,0 0 0 0 0,-1 0 0 0 0,1 1 0 0 0,0-1 0 0 0,0 0 0 0 0,0 0 0 0 0,0 0 0 0 0,0 0 0 0 0,-1 0 0 0 0,1 0 0 0 0,0 0 0 0 0,0 0 5 0 0,10 0-591 0 0,4-1 478 0 0,15-1-222 0 0,0-1 0 0 0,0-2 0 0 0,6-2 335 0 0,-32 6 0 0 0,0 0 0 0 0,0 0 0 0 0,0 0 0 0 0,0 1 0 0 0,0-1 0 0 0,0 1 0 0 0,0 0 0 0 0,0 0 0 0 0,0 0 0 0 0,0 0 0 0 0,0 0 0 0 0,0 1 0 0 0,0 0 0 0 0,0-1 0 0 0,0 1 0 0 0,0 0 0 0 0,-1 0 0 0 0,1 1 0 0 0,0-1 0 0 0,0 1 0 0 0,-1-1 0 0 0,1 1 0 0 0,-1 0 0 0 0,1 0 0 0 0,5 6-4 0 0,0 0 0 0 0,-1 0 0 0 0,0 1 0 0 0,3 4 4 0 0,-5-5 16 0 0,1 0 0 0 0,1 0 0 0 0,-1-1 0 0 0,2 0 0 0 0,3 3-16 0 0,20 11 401 0 0,-22-15-171 0 0,-1 0 0 0 0,1 0-1 0 0,-1 1 1 0 0,4 4-230 0 0,-6-4 104 0 0,-2-3-31 0 0,0 1-1 0 0,1-1 0 0 0,-1 0 0 0 0,1-1 0 0 0,4 4-72 0 0,-8-6 5 0 0,0-1 1 0 0,0 1-1 0 0,1-1 0 0 0,-1 1 1 0 0,0-1-1 0 0,1 1 0 0 0,-1-1 0 0 0,0 0 1 0 0,0 0-1 0 0,1 1 0 0 0,-1-1 1 0 0,1 0-1 0 0,-1 0 0 0 0,0 0 1 0 0,1-1-1 0 0,-1 1 0 0 0,0 0 1 0 0,1 0-1 0 0,-1-1 0 0 0,0 1 0 0 0,0-1 1 0 0,1 1-1 0 0,-1-1 0 0 0,0 1 1 0 0,0-1-1 0 0,0 0 0 0 0,1 0-5 0 0,5-5 0 0 0,0 0 0 0 0,0-1 0 0 0,-1 0 0 0 0,2-2 0 0 0,19-20 0 0 0,-24 28 33 0 0,-2 0-49 0 0,-1 0 1 0 0,1 1-1 0 0,0-1 1 0 0,0 1-1 0 0,-1-1 0 0 0,1 0 1 0 0,0 1-1 0 0,-1-1 1 0 0,1 0-1 0 0,-1 0 0 0 0,1 0 1 0 0,-1 0-1 0 0,1 1 1 0 0,-1-1-1 0 0,1-1 16 0 0,-1 2-119 0 0,0-1 0 0 0,0 1 0 0 0,0-1 0 0 0,1 0 0 0 0,-1 1 0 0 0,0-1 0 0 0,0 1 0 0 0,0-1 1 0 0,0 0-1 0 0,0 1 0 0 0,0-1 0 0 0,0 0 0 0 0,0 1 0 0 0,0-1 0 0 0,0 1 0 0 0,0-1 0 0 0,-1 0 119 0 0,0-6-465 0 0,-3-26-1049 0 0,3 25-20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1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 10135 0 0,'0'0'464'0'0,"0"0"-9"0"0,0 0-155 0 0,-1 1 443 0 0,-2 6-146 0 0,1 0 1 0 0,-1 0-1 0 0,1-1 1 0 0,0 1 0 0 0,1 0-1 0 0,0 1 1 0 0,0-1-1 0 0,1 2-597 0 0,-4 21 906 0 0,-5 12-126 0 0,-2-1-1 0 0,-1 1 1 0 0,-2-2-1 0 0,-2 0 1 0 0,-9 15-780 0 0,-1-7-725 0 0,-1-2 1 0 0,-2 0 0 0 0,-2-2-1 0 0,-5 2 725 0 0,23-30-1447 0 0,10-11 666 0 0,0-1-1 0 0,0 0 1 0 0,-1 0 0 0 0,1 0 0 0 0,-1 0-1 0 0,0 0 1 0 0,0-1 0 0 0,0 0 0 0 0,-1 0-1 0 0,0 0 782 0 0,4-2-1889 0 0,1-1-126 0 0,7-9-1803 0 0,-2 3 3885 0 0,0 1-1 0 0,0-1 1 0 0,1 1 0 0 0,0 0-1 0 0,0 0 1 0 0,0 1 0 0 0,0 0-1 0 0,6-3-66 0 0,-9 5 334 0 0,0 1 0 0 0,0 0 0 0 0,0-1-1 0 0,1 2 1 0 0,-1-1 0 0 0,0 0 0 0 0,1 1 0 0 0,-1-1-1 0 0,0 1 1 0 0,1 0 0 0 0,-1 0 0 0 0,0 0-1 0 0,1 1 1 0 0,-1-1 0 0 0,0 1 0 0 0,0 0-1 0 0,1 0 1 0 0,-1 0 0 0 0,0 0 0 0 0,0 0-1 0 0,1 1-333 0 0,0 0 535 0 0,0 1 1 0 0,-1-1-1 0 0,1 0 0 0 0,-1 1 0 0 0,1 0 0 0 0,-1 0 0 0 0,0 0 0 0 0,0 0 0 0 0,0 0 0 0 0,-1 1 0 0 0,1-1 0 0 0,-1 1 1 0 0,0-1-1 0 0,0 1 0 0 0,1 2-535 0 0,-1 0 447 0 0,-1 0 0 0 0,1 0 0 0 0,-1 1 1 0 0,0-1-1 0 0,0 0 0 0 0,-1 1 0 0 0,0-1 0 0 0,0 0 1 0 0,0 1-1 0 0,-1 0-447 0 0,-19 141 1544 0 0,20-146-2240 0 0,0-2-257 0 0,0 0-58 0 0,0 0-148 0 0,0 0-573 0 0,0 0-253 0 0,0 0-51 0 0,0 0-11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1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10135 0 0,'0'0'231'0'0,"6"-7"308"0"0,18-22 582 0 0,-1-1 1 0 0,-1-2-1122 0 0,-8 13 547 0 0,-8 10-358 0 0,1 1-1 0 0,1 1 1 0 0,-1-1 0 0 0,1 1-1 0 0,0 1 1 0 0,1-1 0 0 0,-1 2-1 0 0,1-1 1 0 0,1 1-1 0 0,-1 0 1 0 0,6-1-189 0 0,-13 5 99 0 0,0 0 0 0 0,1 0-1 0 0,-1 0 1 0 0,1 0 0 0 0,-1 1 0 0 0,1-1 0 0 0,-1 1-1 0 0,1 0 1 0 0,0 0 0 0 0,-1-1 0 0 0,1 2 0 0 0,-1-1 0 0 0,1 0-1 0 0,0 1 1 0 0,-1-1 0 0 0,1 1 0 0 0,-1-1 0 0 0,0 1-1 0 0,1 0 1 0 0,-1 0 0 0 0,1 1 0 0 0,-1-1 0 0 0,0 0-1 0 0,0 1 1 0 0,0-1 0 0 0,0 1 0 0 0,0 0 0 0 0,0-1 0 0 0,0 1-1 0 0,-1 0 1 0 0,1 0 0 0 0,0 0 0 0 0,-1 1 0 0 0,0-1-1 0 0,0 0 1 0 0,2 3-99 0 0,2 4 306 0 0,-1 0 1 0 0,0 1-1 0 0,0 0 0 0 0,0 0 1 0 0,-2 0-1 0 0,1 1 0 0 0,-1 1-306 0 0,4 31 623 0 0,-3 0-1 0 0,-1 1 1 0 0,-2-1 0 0 0,-5 29-623 0 0,3-36 659 0 0,2-22-194 0 0,-1 1 0 0 0,-3 12-465 0 0,4-25-1 0 0,-1 3-12 0 0,0 1 0 0 0,0-1 0 0 0,1 1 0 0 0,-1 0 0 0 0,1-1 0 0 0,0 1 1 0 0,1 0-1 0 0,0-1 0 0 0,1 5 13 0 0,-2-9-696 0 0,0-1-258 0 0,0 0-56 0 0,0 0-149 0 0,-9-3-2801 0 0,-1-8 2881 0 0,8 8 365 0 0,-10-10-1333 0 0</inkml:trace>
  <inkml:trace contextRef="#ctx0" brushRef="#br0" timeOffset="1">82 206 10135 0 0,'0'0'231'0'0,"0"0"29"0"0,0 0 19 0 0,9-3 85 0 0,-6 2-185 0 0,1 0 0 0 0,-1 1 1 0 0,1 0-1 0 0,-1 0 0 0 0,1 0 1 0 0,-1 0-1 0 0,1 0 0 0 0,-1 0 1 0 0,1 1-1 0 0,-1 0 0 0 0,3 0-179 0 0,19 4 38 0 0,-14-3-38 0 0,-1 0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1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4 684 13823 0 0,'-3'12'655'0'0,"3"-12"-610"0"0,0 0 0 0 0,0 0 1 0 0,0 0-1 0 0,0 1 1 0 0,0-1-1 0 0,0 0 0 0 0,0 0 1 0 0,0 0-1 0 0,0 0 0 0 0,0 0 1 0 0,0 0-1 0 0,0 0 1 0 0,0 0-1 0 0,0 0 0 0 0,0 1 1 0 0,0-1-1 0 0,0 0 0 0 0,0 0 1 0 0,0 0-1 0 0,0 0 0 0 0,0 0 1 0 0,0 0-1 0 0,1 0 1 0 0,-1 0-1 0 0,0 0 0 0 0,0 0 1 0 0,0 0-1 0 0,0 0 0 0 0,0 1 1 0 0,0-1-1 0 0,0 0 1 0 0,0 0-1 0 0,0 0 0 0 0,0 0 1 0 0,1 0-1 0 0,-1 0 0 0 0,0 0 1 0 0,0 0-1 0 0,0 0 1 0 0,0 0-1 0 0,0 0 0 0 0,0 0 1 0 0,0 0-1 0 0,0 0 0 0 0,1 0 1 0 0,-1 0-1 0 0,0 0-45 0 0,16-11 3818 0 0,-4 2-4847 0 0,-2 3 1042 0 0,1 0-1 0 0,0 0 1 0 0,6-1-13 0 0,-8 4-121 0 0,-1-1 0 0 0,0 0 0 0 0,0 0 0 0 0,-1 0 0 0 0,1-1 0 0 0,-1 0 0 0 0,6-6 121 0 0,0-1-2915 0 0,-6 6-2881 0 0</inkml:trace>
  <inkml:trace contextRef="#ctx0" brushRef="#br0" timeOffset="1">474 8 10135 0 0,'0'0'448'0'0,"0"0"96"0"0,0 0-440 0 0,0 0-104 0 0,0 0 0 0 0,7-4 0 0 0,1 3 840 0 0,-8 1 152 0 0,0 0 24 0 0,9-2 8 0 0,-1 2-824 0 0,1 0-200 0 0,-9 0 0 0 0,0 0 0 0 0,0 0-776 0 0,7 8-200 0 0,-2 1-40 0 0,-5-9-8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1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16 166 15663 0 0,'-3'-3'152'0'0,"2"2"-34"0"0,1 0 1 0 0,-1 0-1 0 0,0 1 0 0 0,0-1 1 0 0,1 0-1 0 0,-1 1 0 0 0,0-1 1 0 0,0 0-1 0 0,0 1 1 0 0,0-1-1 0 0,0 1 0 0 0,-1-1-118 0 0,18-13 1071 0 0,68-22 512 0 0,0 2-1 0 0,21-1-1582 0 0,-70 22 0 0 0,-21 7-134 0 0,0 1 1 0 0,0 1-1 0 0,8-2 134 0 0,-20 6-475 0 0,-2 0-33 0 0,0 0-140 0 0,0 0-572 0 0,0 0-253 0 0,0 0-835 0 0,0 0-3147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1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11975 0 0,'0'0'267'0'0,"0"0"42"0"0,0 0 17 0 0,0 0-28 0 0,-1 1-196 0 0,-5 19 317 0 0,-18 51 5716 0 0,-13 22-6135 0 0,26-68 191 0 0,0-1 0 0 0,-2 0 0 0 0,-1-1 0 0 0,-5 6-191 0 0,14-22-231 0 0,4-5 38 0 0,0-1-1 0 0,0 1 0 0 0,-1 0 0 0 0,1 0 1 0 0,-1-1-1 0 0,1 1 0 0 0,-1-1 0 0 0,1 1 1 0 0,-1-1-1 0 0,0 0 0 0 0,0 0 0 0 0,1 0 194 0 0,-1 0-512 0 0,2-1 0 0 0,0 0 0 0 0,0 0 0 0 0,0 0 0 0 0,0 0 0 0 0,1-2 0 0 0,3-4 324 0 0,0 0 1 0 0,0 1-1 0 0,1-1 0 0 0,0 1 0 0 0,0 0 1 0 0,5-3 187 0 0,10-12 70 0 0,24-23 1845 0 0,2 2-1 0 0,5 0-1914 0 0,-44 35 131 0 0,-1 1-129 0 0,0 0 0 0 0,0 1 0 0 0,0 0 0 0 0,0 0 0 0 0,1 0 0 0 0,-1 1 0 0 0,1 0 0 0 0,3 0-2 0 0,-10 2 0 0 0,1 1 0 0 0,-1 0 0 0 0,1 0 0 0 0,-1-1 0 0 0,1 1 0 0 0,-1 0 0 0 0,1 0 0 0 0,-1 0 0 0 0,1 0 0 0 0,-1 0 0 0 0,1 0 0 0 0,-1 0 0 0 0,1 0 0 0 0,0 0 0 0 0,-1 0 0 0 0,1 0 0 0 0,-1 0 0 0 0,1 1 0 0 0,-1-1 0 0 0,1 0 0 0 0,-1 0 0 0 0,1 0 0 0 0,-1 1 0 0 0,0-1 0 0 0,1 0 0 0 0,-1 0 0 0 0,1 1 0 0 0,-1-1 0 0 0,1 1 0 0 0,-1-1 0 0 0,0 0 0 0 0,1 1 0 0 0,-1 0 0 0 0,1-1 0 0 0,1 2 116 0 0,0 1 0 0 0,0-1 0 0 0,0 0 0 0 0,0 1-1 0 0,0-1 1 0 0,0 1 0 0 0,-1 0 0 0 0,0-1 0 0 0,1 1 0 0 0,-1 0-1 0 0,0 0 1 0 0,0 0 0 0 0,0 0 0 0 0,-1 0 0 0 0,1 0 0 0 0,0 3-116 0 0,0 7 727 0 0,-1 0 1 0 0,0 0 0 0 0,-1 6-728 0 0,1-13 43 0 0,-3 10 274 0 0,0 1-1 0 0,0-1 0 0 0,-1 0 1 0 0,-1-1-1 0 0,-1 1 1 0 0,-5 8-317 0 0,-10 22 41 0 0,-3-1 0 0 0,-1-1 1 0 0,-3-2-1 0 0,-30 37-41 0 0,50-69 9 0 0,-1-1 0 0 0,-10 9-9 0 0,16-15-25 0 0,-1 0 1 0 0,0 0 0 0 0,0 0-1 0 0,0-1 1 0 0,0 0 0 0 0,-1 0-1 0 0,1 0 1 0 0,-1 0 0 0 0,-1 0 24 0 0,5-2-250 0 0,0 0 0 0 0,-1-1 0 0 0,1 1-1 0 0,0-1 1 0 0,0 1 0 0 0,0-1 0 0 0,0 1 0 0 0,0-1 0 0 0,0 1 0 0 0,0-1 0 0 0,0 0 0 0 0,0 0 0 0 0,0 0 0 0 0,0 1 0 0 0,1-1 0 0 0,-1 0 250 0 0,0-1-322 0 0,0 0 0 0 0,0 1 0 0 0,0-1 0 0 0,0 0 0 0 0,0 0 0 0 0,1 0 0 0 0,-1 0 0 0 0,1 1 0 0 0,-1-1 0 0 0,1 0 0 0 0,0 0 0 0 0,0 0 0 0 0,0 0 0 0 0,0-1 322 0 0,2-31-3817 0 0,-1 24 2682 0 0,2-21-805 0 0,5-45-903 0 0,-6 63 3285 0 0,1 1 0 0 0,0 0-1 0 0,1 0-441 0 0,-3 10 317 0 0,0 0-1 0 0,0-1 0 0 0,0 1 0 0 0,0 1 0 0 0,0-1 0 0 0,0 0 0 0 0,1 0 1 0 0,-1 0-1 0 0,1 1 0 0 0,-1-1 0 0 0,1 1 0 0 0,0-1 0 0 0,0 1 1 0 0,-1-1-1 0 0,1 1 0 0 0,0 0 0 0 0,0 0 0 0 0,0 0 0 0 0,1 0 1 0 0,-1 1-1 0 0,0-1 0 0 0,0 0 0 0 0,0 1 0 0 0,1-1 0 0 0,-1 1 0 0 0,0 0 1 0 0,1 0-317 0 0,1 0 322 0 0,1 0 1 0 0,0 0-1 0 0,0 1 1 0 0,0 0-1 0 0,-1-1 1 0 0,1 2-1 0 0,-1-1 1 0 0,1 0-1 0 0,-1 1 1 0 0,1 0-1 0 0,-1 0 1 0 0,2 2-323 0 0,25 12 773 0 0,-24-13-591 0 0,0 1 1 0 0,0 0-1 0 0,0 0 0 0 0,0 1 1 0 0,-1 0-1 0 0,0 0 0 0 0,3 3-182 0 0,34 34 1351 0 0,-24-25-913 0 0,-1 2-1 0 0,-1 0 1 0 0,4 7-438 0 0,-6-8-275 0 0,0-1 0 0 0,8 6 275 0 0,-20-20-326 0 0,-1-1-182 0 0,-2-2-208 0 0,0 0-857 0 0,0 0-379 0 0,11-5-3611 0 0,1-3 3859 0 0,4-8 164 0 0,-4-1 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1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15663 0 0,'0'0'356'0'0,"0"0"50"0"0,0 0 20 0 0,0 0-42 0 0,0 0-180 0 0,0 0 176 0 0,0 0 107 0 0,0 0 22 0 0,0 2 3 0 0,-2 15-83 0 0,0 0 0 0 0,-1 0 0 0 0,-1-1-1 0 0,-1 1 1 0 0,-6 15-429 0 0,-21 44-516 0 0,-18 30 516 0 0,26-59-868 0 0,-31 68-182 0 0,54-114 562 0 0,1-1-22 0 0,0 0 68 0 0,7-4 276 0 0,1-3 166 0 0,-1-1 0 0 0,0 0 0 0 0,-1 0 0 0 0,0-1 0 0 0,0 1 0 0 0,4-10 0 0 0,13-19 0 0 0,3 3 0 0 0,1 1 0 0 0,2 2 0 0 0,1 0 0 0 0,7-3 0 0 0,-13 11 0 0 0,-17 16 0 0 0,1 0 0 0 0,0 0 0 0 0,0 0 0 0 0,8-4 0 0 0,25-14 0 0 0,-32 22 0 0 0,-2 4 0 0 0,-9 6 64 0 0,-7 9 1036 0 0,-3 10-272 0 0,5-2-738 0 0,3-11 531 0 0,0 0-1 0 0,0-1 1 0 0,-6 12-621 0 0,1-6 807 0 0,1 1-1 0 0,-1 6-806 0 0,2-4 531 0 0,-10 19-531 0 0,-33 46 676 0 0,14-23 531 0 0,-67 100-1041 0 0,95-150-167 0 0,-13 11-63 0 0,20-23-273 0 0,1-1-138 0 0,0 0-33 0 0,0 0-4 0 0,-9-19-1024 0 0,8 7 1036 0 0,1 1 1 0 0,-1-1-1 0 0,2 0 0 0 0,-1 1 1 0 0,3-8 499 0 0,-1-4-574 0 0,1-1-242 0 0,2-1 0 0 0,6-20 816 0 0,-9 39 0 0 0,0-1 0 0 0,1 0 0 0 0,0 1 0 0 0,1-1 0 0 0,0 0 0 0 0,-4 6 66 0 0,1 0 0 0 0,-1 0 0 0 0,1 0 0 0 0,0 0-1 0 0,0 0 1 0 0,0 0 0 0 0,0 0 0 0 0,0 0 0 0 0,0 0-1 0 0,0 1 1 0 0,0-1 0 0 0,0 0 0 0 0,0 1 0 0 0,0-1-1 0 0,0 0 1 0 0,0 1 0 0 0,0 0 0 0 0,1-1 0 0 0,-1 1 0 0 0,0 0-1 0 0,0-1 1 0 0,1 1 0 0 0,-1 0 0 0 0,0 0 0 0 0,0 0-1 0 0,1 0 1 0 0,-1 0-66 0 0,1 1 119 0 0,1-1 72 0 0,0 0 1 0 0,1 0-1 0 0,-1 1 0 0 0,0-1 1 0 0,0 1-1 0 0,0 0 0 0 0,0 0 0 0 0,0 0 1 0 0,0 1-1 0 0,0-1 0 0 0,-1 1 0 0 0,2 0-191 0 0,29 25 1060 0 0,-11-7-319 0 0,-5-7-49 0 0,-2 2-1 0 0,14 15-691 0 0,18 17 761 0 0,56 37-761 0 0,-41-35 0 0 0,3 7 0 0 0,-58-48-83 0 0,0-2-683 0 0,0 1-1 0 0,0-1 0 0 0,1 0 1 0 0,0 0-1 0 0,0-1 1 0 0,3 2 766 0 0,-10-7-5332 0 0,-1 0-278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02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 0 8287 0 0,'-2'2'382'0'0,"-14"13"96"0"0,9-9-284 0 0,1 0-1 0 0,-1 1 0 0 0,1 0 1 0 0,0 1-1 0 0,-3 4-193 0 0,-4 12 342 0 0,1 0-1 0 0,0 2 1 0 0,2-1-1 0 0,1 1 1 0 0,1 1-1 0 0,1 0 1 0 0,2 0 0 0 0,0 3-342 0 0,-3 40 1240 0 0,3 1 0 0 0,3 40-1240 0 0,2-79 7 0 0,2 0 0 0 0,2 1-1 0 0,1-1 1 0 0,1-1 0 0 0,4 8-7 0 0,-4-18-21 0 0,1 0 0 0 0,1 0 0 0 0,1-1 0 0 0,0 0 0 0 0,2-1 1 0 0,0 0-1 0 0,2 0 0 0 0,2 1 21 0 0,-9-12-380 0 0,0-1 0 0 0,1 0 0 0 0,0-1 0 0 0,0 0 0 0 0,0 0 0 0 0,1 0 0 0 0,3 1 380 0 0,10 4-1023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02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0 10135 0 0,'-1'2'231'0'0,"-2"7"-119"0"0,0 0 1 0 0,1 0-1 0 0,0 0 1 0 0,0 1-1 0 0,1-1 1 0 0,0 7-113 0 0,-3 15 150 0 0,-28 239 2487 0 0,12-85-1138 0 0,17-167-1245 0 0,1-1 0 0 0,1 1 0 0 0,1 1 0 0 0,0-1 0 0 0,1 0 0 0 0,1 0 0 0 0,1-1 0 0 0,1 1-254 0 0,0 1 15 0 0,-4-16-14 0 0,1 0 0 0 0,0 1 0 0 0,-1-1-1 0 0,2 0 1 0 0,-1 1 0 0 0,1 2-1 0 0,-1-5-1 0 0,0 0 1 0 0,0 1 0 0 0,0-1 0 0 0,0 0 0 0 0,1 0-1 0 0,-1 0 1 0 0,0 0 0 0 0,0 0 0 0 0,1 0 0 0 0,-1 0-1 0 0,1 0 1 0 0,-1 0 0 0 0,1 0 0 0 0,-1-1-1 0 0,1 1 1 0 0,1 0 0 0 0,17 4 0 0 0,1-1 0 0 0,19 2 0 0 0,-10-2 0 0 0,36 4 153 0 0,-27-3 236 0 0,0 1 0 0 0,26 8-389 0 0,-34-6 1113 0 0,27 4-1113 0 0,-47-10 0 0 0,1-1 1 0 0,-1 0 0 0 0,1-1-1 0 0,-1 0 1 0 0,0-1 0 0 0,1 0-1 0 0,-1-1 0 0 0,10 1-2509 0 0,-19 2-3630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03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0 141 10135 0 0,'0'0'448'0'0,"0"0"96"0"0,0-16-440 0 0,2 3-104 0 0,3 6 0 0 0,-5 7 0 0 0,0 0 0 0 0,9-2 0 0 0,1 4 0 0 0,0-1 0 0 0,2 3 0 0 0,0 1 0 0 0,-2 0 0 0 0,0-2 0 0 0</inkml:trace>
  <inkml:trace contextRef="#ctx0" brushRef="#br0" timeOffset="1">269 1 10135 0 0,'2'27'464'0'0,"-2"-22"-9"0"0,0-5-155 0 0,0 0 443 0 0,-1 1 227 0 0,-5 6-712 0 0,1 1-1 0 0,-1-1 0 0 0,2 1 1 0 0,-1 0-1 0 0,1 0 1 0 0,-3 7-258 0 0,2-3 230 0 0,-1 0 1 0 0,-1 0-1 0 0,-2 3-230 0 0,-21 22-4197 0 0,16-18-566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03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9 210 10135 0 0,'0'0'464'0'0,"-1"0"-9"0"0,-5 0-155 0 0,5 0 443 0 0,1 0 227 0 0,2 0-716 0 0,0-1-1 0 0,-1 0 0 0 0,1 0 1 0 0,0 0-1 0 0,0 0 1 0 0,-1 0-1 0 0,1 0 0 0 0,-1 0 1 0 0,1-1-254 0 0,5-3 351 0 0,153-83 1325 0 0,-135 77-1676 0 0,17-5 0 0 0,-18 8 0 0 0,-1-1 0 0 0,2-3 0 0 0,-6 3-137 0 0,-1 2-1 0 0,1 0 1 0 0,10-1 137 0 0,28-11-840 0 0,-55 19-596 0 0,-2 0-726 0 0,0 0-2612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04:15.8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21 158 8287 0 0,'-18'-140'863'0'0,"16"124"-549"0"0,1 15 171 0 0,2 3 85 0 0,4 26 558 0 0,3 9-584 0 0,-1 1 0 0 0,-2 0 0 0 0,-1 19-544 0 0,-1-22 0 0 0,1 0 0 0 0,3 8 0 0 0,4 31 0 0 0,-5-22-74 0 0,0 9-3501 0 0,-1-19-560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03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244 0 10135 0 0,'0'0'231'0'0,"0"2"29"0"0,-1 8-134 0 0,1 0-1 0 0,0 0 1 0 0,1 0 0 0 0,0 0-1 0 0,0 0 1 0 0,1-1-1 0 0,2 7-125 0 0,6 36 1166 0 0,7 115 1325 0 0,-15-61-1665 0 0,-5 0 1 0 0,-5 14-827 0 0,-2 54 560 0 0,10-96-5285 0 0,-2-85-22 0 0,2-2 1299 0 0</inkml:trace>
  <inkml:trace contextRef="#ctx0" brushRef="#br0" timeOffset="1">222 598 6447 0 0,'0'0'298'0'0,"0"0"-10"0"0,0 0-50 0 0,0 0 493 0 0,0 0 238 0 0,-8 12 2091 0 0,-108 167 2284 0 0,73-122-4554 0 0,8-11-417 0 0,34-45-34 0 0,-8 9-2619 0 0,9-10 2179 0 0,0 1 1 0 0,0-1-1 0 0,0 0 0 0 0,0 0 1 0 0,-1 0-1 0 0,1 0 0 0 0,0 0 1 0 0,0 0-1 0 0,0 0 0 0 0,-1 0 1 0 0,1 0-1 0 0,0 0 0 0 0,0 0 1 0 0,-1 0-1 0 0,1 0 1 0 0,0 0-1 0 0,0 0 0 0 0,0 0 1 0 0,-1 0-1 0 0,1 0 0 0 0,0 0 1 0 0,0 0-1 0 0,0 0 0 0 0,-1 0 1 0 0,1 0-1 0 0,0-1 0 0 0,0 1 1 0 0,0 0-1 0 0,0 0 1 0 0,-1 0-1 0 0,1 0 0 0 0,0 0 1 0 0,0-1-1 0 0,0 1 0 0 0,0 0 1 0 0,0 0-1 0 0,0 0 0 0 0,-1 0 1 0 0,1-1-1 0 0,0 1 0 0 0,0 0 1 0 0,0 0-1 0 0,0 0 1 0 0,0-1-1 0 0,0 1 0 0 0,0 0 1 0 0,0 0-1 0 0,0 0 101 0 0,-2-9-2047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04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8287 0 0,'1'-2'43'0'0,"1"0"0"0"0,0 0 1 0 0,0 1-1 0 0,0-1 0 0 0,0 0 0 0 0,0 1 0 0 0,0-1 0 0 0,0 1 0 0 0,0-1 0 0 0,0 1 0 0 0,1 0 0 0 0,-1 0 0 0 0,1 0 0 0 0,-1 0 0 0 0,1 1 0 0 0,-1-1 0 0 0,1 1 0 0 0,-1-1 0 0 0,1 1 0 0 0,-1 0 0 0 0,1 0-43 0 0,7-1 105 0 0,-2 0 373 0 0,0 1 1 0 0,0-1-1 0 0,0 1 0 0 0,0 0 1 0 0,0 1-1 0 0,0 0 0 0 0,-1 1 1 0 0,1-1-1 0 0,0 1 0 0 0,2 1-478 0 0,12 7 1560 0 0,-1 1 0 0 0,-1 0 0 0 0,5 5-1560 0 0,-10-6 77 0 0,0-1 0 0 0,1 0 0 0 0,1-2 1 0 0,-1 1-1 0 0,1-2 0 0 0,4 1-77 0 0,-17-6-798 0 0,0-1 1 0 0,0 1-1 0 0,0-1 1 0 0,0 0-1 0 0,0 0 1 0 0,2 0 797 0 0,5-2-5454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04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 32 11975 0 0,'3'-10'116'0'0,"1"-1"137"0"0,-3 1 4940 0 0,-10 12-2973 0 0,3 1-1988 0 0,1 1 0 0 0,-1-1 1 0 0,0 1-1 0 0,1 0 0 0 0,0 0 1 0 0,0 1-1 0 0,-4 3-232 0 0,-3 6 44 0 0,1-1 0 0 0,-3 6-44 0 0,9-12 0 0 0,0-1 0 0 0,0 1 0 0 0,0-1 0 0 0,1 1 0 0 0,0 0 0 0 0,1 1 0 0 0,-1-1 0 0 0,1 1 0 0 0,1-1 0 0 0,-1 3 0 0 0,-5 22 0 0 0,5-20-16 0 0,0 0 0 0 0,0 0 0 0 0,1 1 0 0 0,1 2 16 0 0,1 24-402 0 0,2 0 0 0 0,5 22 402 0 0,-3-32-225 0 0,-1 0 0 0 0,-2 0 1 0 0,-1 0-1 0 0,-1 0 0 0 0,-2 14 225 0 0,-2-14 63 0 0,-27 136 1258 0 0,10-63-1114 0 0,22-100-682 0 0,0-2-33 0 0,0 0-72 0 0,0 0-285 0 0,0 0-126 0 0,-2-7 612 0 0,1 0 0 0 0,1-1 0 0 0,-1 1 0 0 0,1-1 0 0 0,1 1 0 0 0,-1 0 1 0 0,1-1-1 0 0,0 1 0 0 0,1 0 0 0 0,0-1 0 0 0,0 1 0 0 0,3-6 379 0 0,0 2 231 0 0,0 1-1 0 0,0-1 1 0 0,1 1 0 0 0,0 0 0 0 0,1 1-1 0 0,0-1 1 0 0,7-5-231 0 0,185-173 4771 0 0,-91 90-4862 0 0,-83 70-106 0 0,-24 27-838 0 0,-1 1-397 0 0,0 0-82 0 0,0 0-20 0 0,0 0-2 0 0,-3 3 0 0 0,-12 12 0 0 0,-2 2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05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0 486 10135 0 0,'0'0'231'0'0,"0"0"29"0"0,0 0 19 0 0,1 2 173 0 0,1 1 51 0 0,24 52 4984 0 0,-21-42-4806 0 0,0 0-1 0 0,-1 1 1 0 0,1 5-681 0 0,0 9 1944 0 0,-2-1 0 0 0,1 27-1944 0 0,-5 55 52 0 0,0-42-1644 0 0,1-66-192 0 0,0-1-3260 0 0,0 0-1394 0 0</inkml:trace>
  <inkml:trace contextRef="#ctx0" brushRef="#br0" timeOffset="1">239 181 10135 0 0,'0'0'464'0'0,"7"-4"151"0"0,53-22 1462 0 0,2 1-1 0 0,18-1-2076 0 0,46-19 2008 0 0,-63 22-2008 0 0,33-7 0 0 0,-87 29 0 0 0,-2 2-64 0 0,-6-1-273 0 0,-1 0-138 0 0,-1 1-1022 0 0,-5 7-3962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05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0 207 13823 0 0,'0'0'630'0'0,"0"0"-13"0"0,9-2-294 0 0,32-8 967 0 0,-1-2 0 0 0,0-2 0 0 0,10-7-1290 0 0,41-14 1088 0 0,-31 15-382 0 0,27-11-292 0 0,79-15-414 0 0,-155 44-478 0 0,45-8 1370 0 0,-18 7-7100 0 0,-38 3 410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05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1 10135 0 0,'-4'27'464'0'0,"3"-22"-9"0"0,1 16-138 0 0,-1 23 1864 0 0,1-26-1107 0 0,0-1-1 0 0,-2 13-1073 0 0,-10 79 1650 0 0,-2 13-192 0 0,-20 54-784 0 0,10-60 708 0 0,5 12-97 0 0,13-87-3845 0 0,0 1-4675 0 0,5-30 1873 0 0</inkml:trace>
  <inkml:trace contextRef="#ctx0" brushRef="#br0" timeOffset="1">396 19 13823 0 0,'1'-14'744'0'0,"1"28"-128"0"0,2 31 1364 0 0,-4 3-18 0 0,0 27 223 0 0,-2 1 0 0 0,-8 33-2185 0 0,-7 49 0 0 0,13-117 0 0 0,2 32 0 0 0,1-30 0 0 0,1-22-21 0 0,1 1 0 0 0,2 16 21 0 0,3-5-2622 0 0,-3-24 50 0 0,-2-7-4248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06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429 1 15663 0 0,'0'0'356'0'0,"0"0"50"0"0,0 0 20 0 0,0 0-42 0 0,0 0-112 0 0,1 2 463 0 0,-1 7-168 0 0,-1 1-1 0 0,0-1 1 0 0,0 1 0 0 0,-1-1-1 0 0,0 1 1 0 0,-1-1 0 0 0,-4 9-567 0 0,4-8 178 0 0,-20 65 889 0 0,-134 381 1118 0 0,94-288-209 0 0,-13 72-1976 0 0,71-221-97 0 0,-20 65-5417 0 0,-13 24 5514 0 0,15-56-2045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06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11975 0 0,'0'0'267'0'0,"0"0"42"0"0,0 0 17 0 0,0 0-28 0 0,2 1-126 0 0,6 1 189 0 0,-1-1 0 0 0,1 1-1 0 0,0-1 1 0 0,0-1-1 0 0,0 1 1 0 0,0-1 0 0 0,6-1-361 0 0,58-9 1431 0 0,-61 8-1375 0 0,252-37-40 0 0,-242 37-217 0 0,-19 2-850 0 0,-3 11-1899 0 0,-5 0 1416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07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0 201 13823 0 0,'0'0'315'0'0,"3"0"45"0"0,90-25 913 0 0,77-9 1537 0 0,27-7-1905 0 0,-147 28-937 0 0,0-2 1 0 0,41-20 31 0 0,-38 12-876 0 0,-51 22 368 0 0,-2 1-208 0 0,0 0-857 0 0,-21-9-2411 0 0,-1 4 1937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07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303 0 10135 0 0,'0'0'231'0'0,"0"0"29"0"0,0 0 19 0 0,-1 2-41 0 0,-8 43 3069 0 0,-3 38-3307 0 0,-4 29 2309 0 0,-7-9 135 0 0,-7 8-2444 0 0,17-70 55 0 0,-2-1 0 0 0,-1 0 0 0 0,-2-2 0 0 0,-5 6-55 0 0,-52 71-394 0 0,38-61-5622 0 0,23-35 402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04:16.6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 0 6447 0 0,'-9'17'142'0'0,"7"-13"22"0"0,2-4 13 0 0,0 0 55 0 0,0 0 181 0 0,0 0 78 0 0,0 0 18 0 0,-2 5 293 0 0,1-2 2492 0 0,2 19-1966 0 0,1-1 0 0 0,2 10-1328 0 0,-1 9 0 0 0,-1-1 0 0 0,-3 26 0 0 0,1 20 0 0 0,-3 10 443 0 0,9 76 1162 0 0,4-22-1605 0 0,-8-122 0 0 0,0 0 0 0 0,-3 22 0 0 0,1-35-289 0 0,0-11 152 0 0,0 0 0 0 0,0-1 0 0 0,0 1 0 0 0,0 0 1 0 0,0-1-1 0 0,-1 1 0 0 0,0 0 0 0 0,0 1 137 0 0,0 1-97 0 0,-1 0 0 0 0,1 0 1 0 0,0 0-1 0 0,1 0 0 0 0,-1 4 97 0 0,-2 15-124 0 0,0-9 124 0 0,0-5 0 0 0,1 0 0 0 0,0 0 0 0 0,0 0 0 0 0,1 0 0 0 0,1 0 0 0 0,0 0 0 0 0,0 0 0 0 0,1 7 0 0 0,4 17-930 0 0,-5-32-125 0 0,1-4-2294 0 0,4-10-989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07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10135 0 0,'17'-5'301'0'0,"-13"3"-244"0"0,0 1-1 0 0,0-1 0 0 0,-1 1 0 0 0,1 0 1 0 0,1 1-1 0 0,-1-1 0 0 0,0 1 0 0 0,0-1 1 0 0,0 1-1 0 0,0 1 0 0 0,0-1 1 0 0,0 0-1 0 0,0 1 0 0 0,0 0 0 0 0,0 0 1 0 0,0 0-57 0 0,-3-1 71 0 0,-1 1 0 0 0,1-1 0 0 0,-1 0 1 0 0,1 1-1 0 0,-1-1 0 0 0,0 0 0 0 0,1 1 0 0 0,-1-1 1 0 0,0 0-1 0 0,1 1 0 0 0,-1-1 0 0 0,0 1 1 0 0,1-1-1 0 0,-1 1 0 0 0,0-1 0 0 0,0 1 0 0 0,0-1 1 0 0,0 1-1 0 0,1-1 0 0 0,-1 1-71 0 0,1 1 300 0 0,2 5 132 0 0,0-1 0 0 0,-1 1 0 0 0,0-1 0 0 0,0 1-1 0 0,0 0 1 0 0,-1 0 0 0 0,0 0 0 0 0,0 0 0 0 0,0 0 0 0 0,-1 4-432 0 0,-1 16 1025 0 0,-1 0-1 0 0,-2 4-1024 0 0,1-4-30 0 0,-3 17-14 0 0,2-21 464 0 0,2 1 0 0 0,0 0 0 0 0,1 0 0 0 0,2 0 0 0 0,1 12-420 0 0,-1-32 2 0 0,0 0-1 0 0,0 0 0 0 0,0 0 1 0 0,0-1-1 0 0,0 1 0 0 0,1 0 1 0 0,0 0-1 0 0,0-1 0 0 0,0 1 1 0 0,0-1-1 0 0,0 0 0 0 0,1 1 1 0 0,1 1-2 0 0,-1-3 0 0 0,-1-1-1 0 0,0 1 1 0 0,1 0 0 0 0,-1 0 0 0 0,1-1 0 0 0,0 1 0 0 0,0-1 0 0 0,-1 0 0 0 0,1 0 0 0 0,0 0 0 0 0,0 0 0 0 0,0-1 0 0 0,0 1 0 0 0,0-1-1 0 0,0 0 1 0 0,0 1 0 0 0,0-2 0 0 0,0 1 0 0 0,0 0 0 0 0,31-4 0 0 0,-1-2 0 0 0,32-10 0 0 0,-14 3 0 0 0,-9 2 677 0 0,0-1 1 0 0,-1-3-1 0 0,22-11-677 0 0,-5-5 459 0 0,-56 30-279 0 0,0 0 0 0 0,0 0 0 0 0,0-1 0 0 0,0 1 0 0 0,0-1 0 0 0,0 1 0 0 0,-1-1 0 0 0,1 0-180 0 0,-2 2-7 0 0,1-1 0 0 0,-1 1 0 0 0,0-1 0 0 0,1 1 0 0 0,-1 0 0 0 0,0-1 0 0 0,0 1 0 0 0,0-1 0 0 0,1 1 0 0 0,-1-1 0 0 0,0 0 0 0 0,0 1 0 0 0,0-1 0 0 0,0 1 0 0 0,0-1 0 0 0,0 1 0 0 0,0-1 0 0 0,0 1 0 0 0,0-1 0 0 0,0 1 0 0 0,0-1 0 0 0,0 1 0 0 0,-1-1 0 0 0,1 1 0 0 0,0-1 0 0 0,0 1 0 0 0,-1-1 0 0 0,1 1 0 0 0,0-1 0 0 0,-1 1 7 0 0,-7-11-3016 0 0,8 11 2819 0 0,-6-6-1825 0 0,-1 0-24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08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10135 0 0,'0'0'231'0'0,"0"0"29"0"0,0 0 19 0 0,0 0 37 0 0,0 0 125 0 0,2 1 58 0 0,2 8-302 0 0,0 1 1 0 0,0-1-1 0 0,-1 1 1 0 0,0-1-1 0 0,0 1 1 0 0,0 4-198 0 0,7 64 1584 0 0,-5-31-1187 0 0,-2-14 500 0 0,-1 13-897 0 0,0-6 543 0 0,-1 10-239 0 0,-2 0 0 0 0,-2 7-304 0 0,1-30-677 0 0,-2-1 0 0 0,0 1-1 0 0,-3 4 678 0 0,7-29-1220 0 0,-2 5-2289 0 0,2-6-586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09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1 162 6447 0 0,'1'-2'298'0'0,"30"-49"171"0"0,-23 40-167 0 0,0 0-1 0 0,0 1 1 0 0,1 0-1 0 0,1 0 1 0 0,0 1-1 0 0,0 0 1 0 0,0 1-1 0 0,5-2-301 0 0,-10 7 92 0 0,0 0 0 0 0,0 0 0 0 0,1 1-1 0 0,-1 0 1 0 0,1 0 0 0 0,0 1 0 0 0,-1-1 0 0 0,1 1 0 0 0,0 1 0 0 0,4-1-92 0 0,10 0 343 0 0,-1 1 0 0 0,13 2-343 0 0,-26-2 85 0 0,1 1 0 0 0,-1 0-1 0 0,0 1 1 0 0,1-1-1 0 0,-1 1 1 0 0,0 1 0 0 0,0-1-1 0 0,0 1 1 0 0,0 0-1 0 0,-1 0 1 0 0,3 2-85 0 0,-7-4 509 0 0,0 0-66 0 0,3 2-286 0 0,0 1-1 0 0,0-1 1 0 0,-1 1-1 0 0,0 0 1 0 0,0 0-1 0 0,0 0 1 0 0,2 5-157 0 0,-1 2 341 0 0,-1 1 1 0 0,0 0-1 0 0,-1 0 0 0 0,0 0 1 0 0,-1 0-1 0 0,0 3-341 0 0,-1 21 764 0 0,0 53 1029 0 0,-5 5-1793 0 0,5-93 20 0 0,-14 239 568 0 0,14-201-468 0 0,0-23-7137 0 0,0-16 2242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09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6447 0 0,'0'0'298'0'0,"7"5"90"0"0,0-2-237 0 0,0-1 0 0 0,0 1 0 0 0,0-2 1 0 0,0 1-1 0 0,0-1 0 0 0,0 0 0 0 0,0 0 0 0 0,1-1 1 0 0,6 0-152 0 0,13-2 2028 0 0,26-5-2028 0 0,-43 6 101 0 0,20-4 107 0 0,-12 2-108 0 0,0 0 0 0 0,0 1 0 0 0,0 1 0 0 0,18 1-100 0 0,-29 2-496 0 0,-7-2 457 0 0,0 0 0 0 0,0 0 0 0 0,0 0 0 0 0,0 0 0 0 0,0 0-1 0 0,0 0 1 0 0,0 0 0 0 0,0 0 0 0 0,0 0 0 0 0,0 0 0 0 0,0 0 0 0 0,0 0-1 0 0,0 0 1 0 0,0 0 0 0 0,0 0 0 0 0,0 0 0 0 0,0 0 0 0 0,0 0-1 0 0,0 0 1 0 0,0 0 0 0 0,0 0 0 0 0,0 0 0 0 0,0 0 0 0 0,0 0 0 0 0,0 0-1 0 0,0 0 1 0 0,0 0 0 0 0,0 1 0 0 0,0-1 0 0 0,0 0 0 0 0,0 0-1 0 0,0 0 1 0 0,0 0 0 0 0,0 0 0 0 0,0 0 0 0 0,0 0 0 0 0,0 0 0 0 0,0 0-1 0 0,0 0 1 0 0,0 0 0 0 0,0 0 0 0 0,0 0 0 0 0,0 0 0 0 0,0 0 0 0 0,0 0-1 0 0,0 0 1 0 0,0 0 0 0 0,0 0 0 0 0,0 0 0 0 0,0 0 0 0 0,0 0-1 0 0,0 0 1 0 0,0 0 0 0 0,0 0 0 0 0,0 0 0 0 0,0 1 0 0 0,0-1 0 0 0,0 0-1 0 0,0 0 1 0 0,0 0 0 0 0,0 0 0 0 0,0 0 0 0 0,0 0 0 0 0,1 0 0 0 0,-1 0-1 0 0,0 0 40 0 0,-6 8-3496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09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264 1 8287 0 0,'-5'14'191'0'0,"3"-11"26"0"0,2-3 9 0 0,42 7 1476 0 0,68 6-651 0 0,-92-10-612 0 0,1 0 0 0 0,7 4-439 0 0,-16-5-1099 0 0,-24 17 861 0 0,9-12-20 0 0,-1 0 0 0 0,-1-1 0 0 0,1 0-1 0 0,-1 0 1 0 0,0-1 0 0 0,-1 0 0 0 0,-4 3 258 0 0,-3 2-153 0 0,7-5 151 0 0,0-1 0 0 0,0 1 0 0 0,0-1-1 0 0,-1-1 1 0 0,1 1 0 0 0,-1-2-1 0 0,-7 3 3 0 0,7-5 64 0 0,7 0 274 0 0,2 0 136 0 0,0 0 34 0 0,0 0 4 0 0,0 0 0 0 0,16-1 512 0 0,14 0-193 0 0,0 2-1 0 0,-1 0 0 0 0,24 6-830 0 0,-52-7 3 0 0,-1 0 0 0 0,1 0 1 0 0,-1 1-1 0 0,1-1 0 0 0,-1 0 0 0 0,1 0 0 0 0,-1 0 0 0 0,0 1 1 0 0,1-1-1 0 0,-1 0 0 0 0,1 0 0 0 0,-1 1 0 0 0,0-1 1 0 0,1 0-1 0 0,-1 1 0 0 0,0-1 0 0 0,1 1 0 0 0,-1-1 1 0 0,0 0-1 0 0,0 1 0 0 0,1-1 0 0 0,-1 1 0 0 0,0-1 1 0 0,0 1-1 0 0,0-1 0 0 0,1 1 0 0 0,-1-1 0 0 0,0 1 1 0 0,0-1-1 0 0,0 1 0 0 0,0-1 0 0 0,0 1 0 0 0,0-1 0 0 0,0 1 1 0 0,0-1-1 0 0,0 1 0 0 0,0-1 0 0 0,-1 1 0 0 0,1-1 1 0 0,0 0-1 0 0,0 1 0 0 0,0-1 0 0 0,-1 1 0 0 0,1-1 1 0 0,0 1-1 0 0,0-1 0 0 0,-1 1 0 0 0,1-1 0 0 0,0 0 1 0 0,-1 1-1 0 0,1-1 0 0 0,-1 0-3 0 0,1 1-1 0 0,-5 7-93 0 0,0 1 0 0 0,-1-1 0 0 0,1-1 0 0 0,-2 1 0 0 0,1-1 0 0 0,-5 3 94 0 0,-11 11-820 0 0,-13 6 820 0 0,-182 132-1943 0 0,213-157 1838 0 0,-29 19 16 0 0,-1-1 1 0 0,-23 9 88 0 0,33-17 953 0 0,22-11-441 0 0,2-1 0 0 0,0 0 0 0 0,0 0 0 0 0,0 0-69 0 0,13-4-278 0 0,91-34 812 0 0,8-2 94 0 0,-18 16 158 0 0,73-9-1229 0 0,33-7 819 0 0,-179 34-952 0 0,-20 5-563 0 0,-1 1-257 0 0,0 0-650 0 0,0 0-2497 0 0,0 0-1063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10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360 1 11975 0 0,'-2'1'267'0'0,"-11"7"440"0"0,0 1 0 0 0,0 0 0 0 0,1 1 0 0 0,0 1 0 0 0,1 0 0 0 0,0 0 0 0 0,-1 3-707 0 0,-27 26 1616 0 0,24-23-1113 0 0,0 1 0 0 0,1 0 0 0 0,1 1-1 0 0,0 0 1 0 0,1 3-503 0 0,-19 27 150 0 0,-27 46-260 0 0,34-54-2872 0 0,6-9-3251 0 0,9-18 1854 0 0</inkml:trace>
  <inkml:trace contextRef="#ctx0" brushRef="#br0" timeOffset="1">183 202 11975 0 0,'95'-5'1302'0'0,"-88"6"-1257"0"0,0-1 0 0 0,0 1 0 0 0,0 0 0 0 0,0 0 1 0 0,-1 1-1 0 0,1 0 0 0 0,0 0 0 0 0,3 3-45 0 0,14 6 2530 0 0,14 9-2530 0 0,-24-12 846 0 0,-2-1-702 0 0,-1 1-1 0 0,0 1 1 0 0,0-1 0 0 0,-1 2 0 0 0,0 0-144 0 0,0 0 103 0 0,1-1 0 0 0,0 1 0 0 0,1-2 0 0 0,7 5-103 0 0,6 0-2924 0 0,-12-10 1390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10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 1 13823 0 0,'0'0'315'0'0,"0"0"45"0"0,0 0 21 0 0,0 2-49 0 0,-4 13-177 0 0,0 0 1 0 0,-1 0-1 0 0,-1 0 0 0 0,-2 3-155 0 0,2-4 426 0 0,-77 184 2739 0 0,56-139-3298 0 0,-3-1 0 0 0,-3-1 133 0 0,-11 13-2527 0 0,34-54 1529 0 0,7-10 42 0 0,-1 0 1 0 0,1 0-1 0 0,-2-1 1 0 0,1 1-1 0 0,-1-1 956 0 0,-13 13-2544 0 0,13-14-15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10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0 351 11975 0 0,'0'0'267'0'0,"2"0"42"0"0,1 0-264 0 0,0 0-1 0 0,0 1 0 0 0,-1-1 0 0 0,1 0 1 0 0,0 1-1 0 0,0 0 0 0 0,-1-1 0 0 0,1 1 1 0 0,0 0-1 0 0,-1 1 0 0 0,1-1 0 0 0,-1 0 1 0 0,1 1-1 0 0,-1-1 0 0 0,0 1 0 0 0,2 1-44 0 0,-1 1 99 0 0,1-1-1 0 0,-1 1 1 0 0,-1 0-1 0 0,1 0 1 0 0,0 1-1 0 0,-1-1 1 0 0,0 0-1 0 0,0 1 1 0 0,1 3-99 0 0,5 16 1049 0 0,-2 0 0 0 0,0 0 0 0 0,-2 0 1 0 0,0 2-1050 0 0,6 99 2057 0 0,-5-52-1003 0 0,-4-46-1027 0 0,-2-18-237 0 0,2-1 1 0 0,-1 1-1 0 0,1 0 0 0 0,2 4 210 0 0,-3-11-378 0 0,1 1 0 0 0,-1 0 0 0 0,1-1-1 0 0,-1 1 1 0 0,0 0 0 0 0,0-1 0 0 0,0 2 378 0 0,0-2-4572 0 0,0-2-1228 0 0</inkml:trace>
  <inkml:trace contextRef="#ctx0" brushRef="#br0" timeOffset="1">193 285 10135 0 0,'6'-15'215'0'0,"-5"12"-155"0"0,0 1 0 0 0,1-1 0 0 0,-1 0 0 0 0,0 0 0 0 0,1 0 0 0 0,0 1 1 0 0,0-1-1 0 0,0 1 0 0 0,0-1 0 0 0,0 1 0 0 0,0 0 0 0 0,0 0 0 0 0,1 0 0 0 0,0-1-60 0 0,13-5 550 0 0,1 0-1 0 0,-1 1 1 0 0,1 1 0 0 0,0 0-1 0 0,8 0-549 0 0,24-9 1027 0 0,36-15-858 0 0,-1-4-1 0 0,65-36-168 0 0,-141 65-3 0 0,11-6-189 0 0,1 2 1 0 0,17-7 191 0 0,-36 15-467 0 0,-1 1-585 0 0,0 0-2297 0 0,0 0-989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11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8287 0 0,'0'0'191'0'0,"0"0"26"0"0,0 0 9 0 0,0 0 110 0 0,0 3 444 0 0,5 19 2910 0 0,1 23-3690 0 0,0 0 984 0 0,1 21 641 0 0,-3-1-1 0 0,-3 45-1624 0 0,-1-80 335 0 0,-5 192 953 0 0,1 78 600 0 0,5-263-2088 0 0,2 1-1 0 0,5 26 201 0 0,-8-63-475 0 0,0-1-33 0 0,0 0-208 0 0,0 0-857 0 0,0 0-379 0 0,-3-2-80 0 0,-13-8-15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11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349 9 11975 0 0,'1'0'28'0'0,"-1"0"-1"0"0,0 0 1 0 0,0 0-1 0 0,0 0 0 0 0,0 0 1 0 0,0-1-1 0 0,0 1 1 0 0,0 0-1 0 0,0 0 1 0 0,0 0-1 0 0,0 0 1 0 0,0-1-1 0 0,0 1 0 0 0,0 0 1 0 0,0 0-1 0 0,0 0 1 0 0,0 0-1 0 0,0-1 1 0 0,0 1-1 0 0,0 0 0 0 0,0 0 1 0 0,0 0-1 0 0,0 0 1 0 0,0-1-1 0 0,0 1 1 0 0,0 0-1 0 0,0 0 1 0 0,0 0-1 0 0,0 0 0 0 0,0 0 1 0 0,-1-1-1 0 0,1 1 1 0 0,0 0-1 0 0,0 0 1 0 0,0 0-1 0 0,0 0 0 0 0,0 0 1 0 0,0 0-1 0 0,-1 0 1 0 0,1 0-1 0 0,0-1 1 0 0,0 1-1 0 0,0 0 1 0 0,0 0-28 0 0,-9 5 612 0 0,-8 12 708 0 0,1 7 339 0 0,1 1-1 0 0,-11 25-1658 0 0,-6 9 887 0 0,-185 344 436 0 0,204-378-3287 0 0,12-23 805 0 0,1-2-573 0 0,0 0-253 0 0,0-4-51 0 0,-2-16-11 0 0</inkml:trace>
  <inkml:trace contextRef="#ctx0" brushRef="#br0" timeOffset="1">377 1 10135 0 0,'2'0'464'0'0,"34"5"172"0"0,-8 0-500 0 0,-23-4 170 0 0,0 0 0 0 0,0 1-1 0 0,0-1 1 0 0,0 1 0 0 0,-1 0 0 0 0,1 0-1 0 0,-1 1 1 0 0,1 0 0 0 0,-1-1-1 0 0,0 1 1 0 0,0 1 0 0 0,0-1 0 0 0,-1 0-1 0 0,1 1 1 0 0,-1 0 0 0 0,0 0-1 0 0,0 0 1 0 0,2 4-306 0 0,7 11 1055 0 0,-1 0-1 0 0,-1 1 1 0 0,5 17-1055 0 0,-8-21 301 0 0,12 36 856 0 0,9 40-1157 0 0,1 2-25 0 0,2-1-1359 0 0,-29-73-484 0 0,-2-18 395 0 0,-1-1-51 0 0,-5 6-11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06:27.01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6 109 919 0 0,'0'0'190'0'0,"0"0"458"0"0,0 0 198 0 0,0 0 40 0 0,0 0-37 0 0,0 0-188 0 0,-4-3-295 0 0,2 0 1308 0 0,3 1 3694 0 0,9 0-5250 0 0,8-3-42 0 0,-12 4-64 0 0,6 2 52 0 0,15 4 96 0 0,-10-4-23 0 0,0 0 1 0 0,-1 1-1 0 0,4 2-137 0 0,-4-1 97 0 0,1 0-1 0 0,0-1 0 0 0,3-1-96 0 0,92 4 133 0 0,-77-5-22 0 0,-15 0 43 0 0,0 1 0 0 0,20 3-154 0 0,-14 0 95 0 0,0-2 0 0 0,0-1 0 0 0,15-1-95 0 0,-13 0-6 0 0,16 1 6 0 0,-19 1 62 0 0,0-2 0 0 0,16-2-62 0 0,-28 0 22 0 0,-9 1-16 0 0,0 0 0 0 0,0 1-1 0 0,0-1 1 0 0,0 1 0 0 0,1 0 0 0 0,-1 0 0 0 0,0 1-1 0 0,0-1 1 0 0,1 1-6 0 0,-4-1 0 0 0,0 1 0 0 0,0-1 0 0 0,0 0 0 0 0,0 0 0 0 0,0 1 0 0 0,0-1 0 0 0,0 0 0 0 0,0 0 0 0 0,0 0 0 0 0,0 0 0 0 0,-1 0 0 0 0,1 0 0 0 0,1-1 0 0 0,25-1 0 0 0,18 3 0 0 0,-27 0 11 0 0,-15 0-6 0 0,0-1 1 0 0,0 0-1 0 0,0 1 0 0 0,0-2 0 0 0,1 1 1 0 0,-1 0-1 0 0,0-1 0 0 0,0 1 1 0 0,0-1-1 0 0,0 0-5 0 0,7-1 0 0 0,7-1 19 0 0,-3 2 27 0 0,0 0 0 0 0,0 0 1 0 0,1 2-47 0 0,-4-2 94 0 0,1 0 1 0 0,-1 0-1 0 0,5-2-94 0 0,44-5 311 0 0,-51 7-306 0 0,1 0 15 0 0,1 0-1 0 0,-1 1 1 0 0,0 0-1 0 0,0 1 1 0 0,1 0-1 0 0,-1 1 1 0 0,2 1-20 0 0,34 4 11 0 0,20 6-12 0 0,-60-10 1 0 0,0-1 0 0 0,19-2 0 0 0,-20-1 3 0 0,0 1-1 0 0,0 0 1 0 0,0 0-1 0 0,0 1 1 0 0,0 0-3 0 0,25 2 51 0 0,28 2-51 0 0,-40-4 1 0 0,-13 0 1 0 0,1 0 0 0 0,0-1-1 0 0,0 0 1 0 0,0 0 0 0 0,0-1 0 0 0,0 0-2 0 0,4 0 28 0 0,-1 0 0 0 0,0 1 0 0 0,0 0 0 0 0,3 1-28 0 0,-4-1 47 0 0,0 0 0 0 0,0 0 1 0 0,0 0-1 0 0,0-1 0 0 0,8-2-47 0 0,68-16 211 0 0,-44 11-4 0 0,-2-1-1 0 0,31-12-206 0 0,-52 15 10 0 0,-1 1 0 0 0,1 2 0 0 0,3-1-10 0 0,-3 1 23 0 0,0-1-1 0 0,15-6-22 0 0,-12 4 36 0 0,0 1 1 0 0,0 0-1 0 0,14 0-36 0 0,-8 1 88 0 0,19-6-88 0 0,-28 6 0 0 0,0 1 0 0 0,0 1 0 0 0,1 0 0 0 0,2 2 0 0 0,26-3 0 0 0,-34 2 32 0 0,0 1 0 0 0,0 0-1 0 0,0 1 1 0 0,2 1-32 0 0,18 0 77 0 0,-6-2-22 0 0,-20-1-32 0 0,1 1-1 0 0,0 0 1 0 0,0 0 0 0 0,4 2-23 0 0,-7-1 7 0 0,-1 0 1 0 0,0-1 0 0 0,1 1 0 0 0,-1-1 0 0 0,1 1 0 0 0,-1-1 0 0 0,1 0 0 0 0,-1-1 0 0 0,1 1-8 0 0,0 0 2 0 0,0-1 1 0 0,-1 1 0 0 0,1 0 0 0 0,0 0 0 0 0,0 1-1 0 0,-1-1 1 0 0,1 1 0 0 0,0 0-3 0 0,5 1 15 0 0,35-1 23 0 0,-17 0-7 0 0,39-2 70 0 0,-49 2-71 0 0,-1 0 0 0 0,0 0 0 0 0,1 2 0 0 0,14 3-30 0 0,2 1 20 0 0,-31-7-20 0 0,1 1 0 0 0,0 0 0 0 0,0-1 0 0 0,-1 0 0 0 0,1 1 0 0 0,0-1 0 0 0,0 0 0 0 0,0-1 0 0 0,-1 1 0 0 0,1 0 0 0 0,3-2 0 0 0,4 0 0 0 0,159-2 128 0 0,-159 4-128 0 0,1 1 0 0 0,-1 1 0 0 0,5 1 0 0 0,15 2 0 0 0,15 5 0 0 0,-34-7 0 0 0,-1-1 0 0 0,1 0 0 0 0,0 0 0 0 0,0-1 0 0 0,2 1 0 0 0,1 0 0 0 0,-1 0 0 0 0,12 5 0 0 0,-16-4 0 0 0,1-1 0 0 0,0 0 0 0 0,1 0 0 0 0,-1-1 0 0 0,0 0 0 0 0,0 0 0 0 0,5-2 0 0 0,32-2 0 0 0,-1 1 0 0 0,29 4 0 0 0,-69-1 0 0 0,22 0 0 0 0,-1 2 0 0 0,7 2 0 0 0,31 0 0 0 0,-60-4 0 0 0,1 0 0 0 0,0 0 0 0 0,-1 0 0 0 0,1-1 0 0 0,0 0 0 0 0,0 0 0 0 0,-1-1 0 0 0,1 0 0 0 0,0 0 0 0 0,-1 0 0 0 0,5-2 0 0 0,31-8 0 0 0,-34 9-434 0 0,17-4 1027 0 0,-5 4-6005 0 0,-7 2 33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11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 15663 0 0,'0'0'356'0'0,"0"0"50"0"0,0 0 20 0 0,0 0-42 0 0,2 1-250 0 0,3 0 0 0 0,0-1 0 0 0,1 1 0 0 0,-1-1 0 0 0,0 0 0 0 0,0-1 0 0 0,0 1 0 0 0,1-1-134 0 0,39-7 951 0 0,88-15-581 0 0,-81 16 356 0 0,14-5 198 0 0,-18 3-1000 0 0,9 1 76 0 0,-5 8-5341 0 0,-48 0 3295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12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10135 0 0,'0'0'464'0'0,"0"0"-9"0"0,0 0-223 0 0,6 6 1153 0 0,52 25 1462 0 0,-34-18-6577 0 0,-22-12 3057 0 0,0 0-4099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12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5 198 15663 0 0,'0'0'356'0'0,"0"0"-316"0"0,0 0 0 0 0,0 0-1 0 0,-1 0 1 0 0,1 0 0 0 0,0 0-1 0 0,0 0 1 0 0,0 0 0 0 0,0 0-1 0 0,-1 0 1 0 0,1 0 0 0 0,0 0-1 0 0,0 0 1 0 0,0 0 0 0 0,0 0 0 0 0,0-1-1 0 0,-1 1 1 0 0,1 0 0 0 0,0 0-1 0 0,0 0 1 0 0,0 0 0 0 0,0 0-1 0 0,0 0 1 0 0,-1 0 0 0 0,1-1-1 0 0,0 1 1 0 0,0 0 0 0 0,0 0-1 0 0,0 0 1 0 0,0 0 0 0 0,0 0 0 0 0,0-1-1 0 0,0 1 1 0 0,0 0 0 0 0,0 0-40 0 0,1-3 33 0 0,0 1 1 0 0,1 0 0 0 0,-1-1-1 0 0,1 1 1 0 0,0 0 0 0 0,0 0-1 0 0,0 0 1 0 0,0 0 0 0 0,0 0-1 0 0,0 1 1 0 0,2-2-34 0 0,31-17 835 0 0,-22 13-594 0 0,34-17 202 0 0,0 3 0 0 0,2 2-1 0 0,0 2 1 0 0,1 2 0 0 0,1 2-1 0 0,28-2-442 0 0,-50 9-184 0 0,-11 2-557 0 0,-1 1-1 0 0,1 0 1 0 0,9 1 741 0 0,-24 2-512 0 0,-3 0-728 0 0,0 2-3058 0 0,0 6-1316 0 0</inkml:trace>
  <inkml:trace contextRef="#ctx0" brushRef="#br0" timeOffset="0.744">70 271 11975 0 0,'0'0'528'0'0,"0"0"112"0"0,0 0-512 0 0,0 0-128 0 0,0 0 0 0 0,0 0 0 0 0,0 0 440 0 0,0 0 56 0 0,0 0 16 0 0,0 0 0 0 0,12 2-416 0 0,0 1-96 0 0,0 2 0 0 0,1-1 0 0 0,3-1-800 0 0,-1-3-176 0 0,0 0-40 0 0,1-1-8 0 0</inkml:trace>
  <inkml:trace contextRef="#ctx0" brushRef="#br0" timeOffset="1.744">404 154 13823 0 0,'0'0'315'0'0,"0"0"45"0"0,0 0 21 0 0,0 0-49 0 0,-1 1-220 0 0,-14 17 1173 0 0,0-1 0 0 0,-8 5-1285 0 0,5-3 1096 0 0,-14 16-1096 0 0,5-4-1413 0 0,8-11-3150 0 0,2-3-1051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13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0 253 11975 0 0,'0'0'547'0'0,"0"0"-11"0"0,3-1-344 0 0,18-5 1102 0 0,0-1 0 0 0,0-1 0 0 0,19-10-1294 0 0,58-37 1923 0 0,-47 26-123 0 0,20-7-1800 0 0,-42 23 344 0 0,19-10-275 0 0,1 3 1 0 0,1 1-1 0 0,5 2-69 0 0,-53 17-337 0 0,-2 0-138 0 0,0 0-33 0 0,0 2-140 0 0,0 1 148 0 0,0 0 0 0 0,0 1 0 0 0,0-1 0 0 0,-1 0 0 0 0,0 0-1 0 0,1 1 1 0 0,-1-1 0 0 0,0 0 0 0 0,-1 0 0 0 0,0 2 500 0 0,-9 12-5455 0 0</inkml:trace>
  <inkml:trace contextRef="#ctx0" brushRef="#br0" timeOffset="1">128 382 11975 0 0,'0'0'267'0'0,"0"0"42"0"0,0 0 17 0 0,0 0-28 0 0,1 2-58 0 0,64 92 3696 0 0,-60-87-4490 0 0,-1 0 1 0 0,0 0-1 0 0,0 1 0 0 0,-1 0 0 0 0,1 2 554 0 0,-4-8-1023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13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11975 0 0,'0'0'267'0'0,"0"0"42"0"0,0 0 17 0 0,0 0-28 0 0,1 0-196 0 0,18-8-112 0 0,-6 2 484 0 0,-1 1 0 0 0,1 1-1 0 0,0 0 1 0 0,1 1-474 0 0,35-7 101 0 0,1 0-69 0 0,0 2 0 0 0,25 0-32 0 0,-68 7 195 0 0,0 1 1 0 0,0 0-1 0 0,-1 0 0 0 0,1 1 0 0 0,0 0 0 0 0,-1 0 1 0 0,1 0-1 0 0,-1 1 0 0 0,1 0 0 0 0,3 2-195 0 0,-8-3 82 0 0,-1 0 0 0 0,0 0 0 0 0,-1 0 0 0 0,1 0 0 0 0,0 1 0 0 0,0-1 0 0 0,0 0 0 0 0,-1 0 0 0 0,1 1 0 0 0,0-1 0 0 0,-1 1 0 0 0,0-1 0 0 0,1 0 0 0 0,-1 1 0 0 0,0-1 0 0 0,1 1 0 0 0,-1 1-82 0 0,0-1 142 0 0,1 4 61 0 0,-1 1 1 0 0,0 0-1 0 0,0-1 0 0 0,0 1 0 0 0,-1 0 1 0 0,0-1-1 0 0,-1 1 0 0 0,1-1 0 0 0,-1 1 0 0 0,0-1 1 0 0,-1 1-204 0 0,-7 17 245 0 0,-1-1 0 0 0,-5 6-245 0 0,8-14-70 0 0,2-5-53 0 0,-1 1 0 0 0,0-1 1 0 0,0-1-1 0 0,-1 1 0 0 0,-7 5 123 0 0,7-7-833 0 0,-1 0 1 0 0,0-1-1 0 0,0-1 0 0 0,0 1 0 0 0,-1-2 1 0 0,-1 1 832 0 0,-14 4-2046 0 0</inkml:trace>
  <inkml:trace contextRef="#ctx0" brushRef="#br0" timeOffset="1">74 200 11975 0 0,'0'0'267'0'0,"2"-2"42"0"0,8-3-131 0 0,0 1 1 0 0,0 0-1 0 0,0 0 0 0 0,4 0-178 0 0,24-9 459 0 0,29-17 1129 0 0,-48 24-1577 0 0,-16 7-54 0 0,-1 0-42 0 0,0-1-611 0 0,-2 0-257 0 0,0 0-58 0 0,0 0-12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13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74 13823 0 0,'0'0'315'0'0,"0"0"45"0"0,0 0 21 0 0,0 0-49 0 0,1 1-220 0 0,2 0-72 0 0,0 0-1 0 0,-1-1 1 0 0,1 1-1 0 0,0-1 1 0 0,-1 1-1 0 0,1-1 1 0 0,0 0-1 0 0,-1 0 1 0 0,1 0-1 0 0,0 0 1 0 0,0-1-1 0 0,2 0-39 0 0,37-10 1113 0 0,-28 7-813 0 0,91-32-54 0 0,-38 11-1156 0 0,-65 25-43 0 0,-2 0-558 0 0,0 0-2112 0 0,0 0-901 0 0</inkml:trace>
  <inkml:trace contextRef="#ctx0" brushRef="#br0" timeOffset="1">152 216 13823 0 0,'0'0'608'0'0,"0"0"128"0"0,0 0-584 0 0,-8 6-152 0 0,-1 6 0 0 0,2 0 0 0 0,1 0 440 0 0,-3 0 56 0 0,-1 2 16 0 0,0-1 0 0 0,-1 1-416 0 0,1 1-96 0 0,-2 2 0 0 0,2-1 0 0 0,0-4-800 0 0,-2 3-176 0 0,-2 4-40 0 0,1-2-8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14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1 106 13823 0 0,'6'8'95'0'0,"0"-1"-1"0"0,0 0 1 0 0,1 0-1 0 0,0 0 1 0 0,0-1-1 0 0,1 0 1 0 0,0-1-1 0 0,0 0 1 0 0,0 0-1 0 0,1 0 1 0 0,-1-1-1 0 0,1-1 1 0 0,0 1-1 0 0,0-1 1 0 0,0-1-1 0 0,7 1-94 0 0,15 5 0 0 0,-21-5 0 0 0,1-1 0 0 0,-1 0 0 0 0,1 0 0 0 0,-1-1 0 0 0,2 0 0 0 0,-8-1 2 0 0,25 0 355 0 0,1 0 1 0 0,-1-2 0 0 0,0-1-1 0 0,28-7-357 0 0,63-18 608 0 0,-82 20-208 0 0,-23 4-12 0 0,0 1 0 0 0,-1-2 0 0 0,1 0 0 0 0,4-2-388 0 0,-18 6 34 0 0,3-1 161 0 0,1 1-1 0 0,-1-1 1 0 0,0-1-1 0 0,-1 1 1 0 0,1-1-1 0 0,0 1 1 0 0,-1-1-1 0 0,1 0 0 0 0,-1 0 1 0 0,2-3-195 0 0,1-6 176 0 0,-8 7-200 0 0,1 4 37 0 0,1-1-39 0 0,0 1 0 0 0,-1-1 1 0 0,1 1-1 0 0,-1 0 0 0 0,0-1 0 0 0,1 1 0 0 0,-1 0 0 0 0,0-1 0 0 0,0 1 1 0 0,0 0-1 0 0,0 0 0 0 0,0 0 0 0 0,0 0 0 0 0,0 0 0 0 0,0 0 0 0 0,-1 0 1 0 0,1 0-1 0 0,0 0 0 0 0,-1 1 0 0 0,0-2 26 0 0,0 2-374 0 0,0-1-1 0 0,0 1 1 0 0,0-1 0 0 0,0 1 0 0 0,0 0 0 0 0,0-1-1 0 0,0 1 1 0 0,0 0 0 0 0,-2 0 374 0 0,-8 2-6483 0 0</inkml:trace>
  <inkml:trace contextRef="#ctx0" brushRef="#br0" timeOffset="1">248 1 13823 0 0,'0'0'304'0'0,"10"6"64"0"0,-10-6 16 0 0,5 12 0 0 0,0 2-312 0 0,2-4-72 0 0,-7-10 0 0 0,10 7 0 0 0,1 1 0 0 0,1 1 0 0 0,3-2 0 0 0,-1-2-6128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14.5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0 640 13823 0 0,'12'10'304'0'0,"-3"-3"64"0"0,-9-7 16 0 0,0 0 0 0 0,13 3-312 0 0,3-1-72 0 0,1 0 0 0 0,0-2 0 0 0,0 0 0 0 0,1-2 0 0 0,5-3 0 0 0,-5 0-4080 0 0,1-2-832 0 0</inkml:trace>
  <inkml:trace contextRef="#ctx0" brushRef="#br0" timeOffset="1">447 1 15663 0 0,'0'0'696'0'0,"0"0"136"0"0,-6 3-664 0 0,6-3-168 0 0,0 0 0 0 0,0 0 0 0 0,0 0 0 0 0,2 10 0 0 0,0 1 0 0 0,3 1 0 0 0,3 3 0 0 0,3 0 0 0 0,1-3 0 0 0,1 0 0 0 0,1-2-784 0 0,-1-1-192 0 0,13 1-40 0 0,-26-10-8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1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592 1 13823 0 0,'0'0'630'0'0,"0"0"-13"0"0,0 1-393 0 0,2 4-131 0 0,0 0-1 0 0,0 0 1 0 0,-1 0 0 0 0,0 0-1 0 0,0 1 1 0 0,0-1 0 0 0,-1 5-93 0 0,0 41 1347 0 0,0-25-846 0 0,-1-5-112 0 0,-1-1-1 0 0,0 0 1 0 0,-2 0 0 0 0,0-1-1 0 0,-1 1 1 0 0,-1-1-1 0 0,-4 7-388 0 0,-15 33 1069 0 0,-22 35-1069 0 0,28-58-109 0 0,-11 19 402 0 0,-3-2-1 0 0,-2-1 1 0 0,-2-2-1 0 0,-2-1 1 0 0,-2-3 0 0 0,-3-1-1 0 0,-2-1-292 0 0,31-30-307 0 0,-1-1 1 0 0,0-1-1 0 0,-18 11 307 0 0,23-18-1085 0 0,1 1 0 0 0,-1-1 0 0 0,0-1 0 0 0,-9 2 1085 0 0,-6 2-6820 0 0</inkml:trace>
  <inkml:trace contextRef="#ctx0" brushRef="#br0" timeOffset="1">0 502 15663 0 0,'2'1'356'0'0,"28"29"344"0"0,-20-22-478 0 0,-2 0-1 0 0,1 0 0 0 0,2 5-221 0 0,29 37 1227 0 0,1-2 1 0 0,2-1-1 0 0,3-3 0 0 0,1-2 0 0 0,5 1-1227 0 0,25 13-829 0 0,50 26 829 0 0,-75-51-1998 0 0,20 13-4880 0 0,-59-37 4831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1:15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7 8287 0 0,'0'0'382'0'0,"2"0"-8"0"0,0-1-449 0 0,8-1 598 0 0,1 1-1 0 0,-1-1 1 0 0,1 2 0 0 0,-1-1 0 0 0,1 2-1 0 0,-1-1 1 0 0,1 1 0 0 0,-1 1 0 0 0,1 0-1 0 0,8 3-522 0 0,-11-2 206 0 0,0 0 0 0 0,0 1 0 0 0,-1 0 0 0 0,1 1 0 0 0,-1 0 0 0 0,0 0 0 0 0,0 0 0 0 0,-1 1 0 0 0,1 0 0 0 0,4 6-206 0 0,-3-2 404 0 0,0 0 0 0 0,-1 1 0 0 0,0 0-1 0 0,-1 1 1 0 0,0 0 0 0 0,3 10-404 0 0,2 12 927 0 0,-1 0 1 0 0,-3 0-1 0 0,0 0 0 0 0,1 35-927 0 0,-6-39 362 0 0,-1 0 1 0 0,-2-1-1 0 0,-1 1 0 0 0,-1 0 0 0 0,-2 3-362 0 0,-6 26 889 0 0,-4 0-1 0 0,-2 2-888 0 0,3-21 482 0 0,-1-1 1 0 0,-2 0-1 0 0,-2-1 0 0 0,-1-1-482 0 0,-36 53-651 0 0,-5-7-4048 0 0,15-28-1058 0 0,0-8-305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0:04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304 1 6559 0 0,'0'0'299'0'0,"0"0"-4"0"0,0 0-54 0 0,0 0 470 0 0,0 0 227 0 0,1 2 44 0 0,1 1-730 0 0,0 0 0 0 0,0 0 1 0 0,-1 0-1 0 0,0 0 0 0 0,1 1 1 0 0,-1-1-1 0 0,0 0 0 0 0,-1 1 0 0 0,1-1 1 0 0,-1 1-1 0 0,1-1 0 0 0,-1 1 1 0 0,0 0-1 0 0,0-1 0 0 0,-1 1 1 0 0,1-1-1 0 0,-1 2-252 0 0,-2 13 750 0 0,-1 0-1 0 0,-6 15-749 0 0,7-23 272 0 0,-8 19 94 0 0,-1-1 0 0 0,-1-1 0 0 0,-1 0 0 0 0,-1-1 0 0 0,-10 12-366 0 0,23-36 12 0 0,-13 19 61 0 0,0 0 1 0 0,-2-1-1 0 0,0 0 0 0 0,-1-2 0 0 0,-1 0 0 0 0,-1-1 0 0 0,-13 8-73 0 0,-16 15-3360 0 0,48-39-2200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1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23 6447 0 0,'0'0'142'0'0,"0"0"22"0"0,0 0 13 0 0,0 0 123 0 0,0 0 468 0 0,0 0 205 0 0,0 0 41 0 0,0 0 8 0 0,0 0 2 0 0,0 0 0 0 0,0 0 0 0 0,0 0-69 0 0,0 0-290 0 0,0 0-121 0 0,0 0-28 0 0,0 0-4 0 0,-8-12 1024 0 0,4 7-1092 0 0,4 3-366 0 0,0 2-76 0 0,0 0 0 0 0,0 0 0 0 0,0 0 0 0 0,0 0 0 0 0,0-1 0 0 0,0 1 0 0 0,0 0 0 0 0,0 0 0 0 0,0 0 0 0 0,0 0 0 0 0,0 0 0 0 0,0 0 0 0 0,0 0 0 0 0,0-1 0 0 0,0 1 0 0 0,0 0 0 0 0,0 0-1 0 0,-1 0 1 0 0,1 0 0 0 0,0 0 0 0 0,0 0 0 0 0,0 0 0 0 0,0 0 0 0 0,0 0 0 0 0,0 0 0 0 0,0-1 0 0 0,0 1 0 0 0,0 0 0 0 0,0 0 0 0 0,-1 0 0 0 0,1 0 0 0 0,0 0 0 0 0,0 0 0 0 0,0 0 0 0 0,0 0 0 0 0,0 0 0 0 0,0 0 0 0 0,0 0 0 0 0,0 0 0 0 0,-1 0 0 0 0,1 0 0 0 0,0 0 0 0 0,0 0-1 0 0,0 0 1 0 0,0 0 0 0 0,0 0 0 0 0,0 0 0 0 0,0 0 0 0 0,-1 0-2 0 0,-8 19 70 0 0,-7 4 1298 0 0,-7 8-701 0 0,16-23-681 0 0,1 0-1 0 0,0 1 0 0 0,0 0 0 0 0,0 2 15 0 0,-14 26 72 0 0,19-36 299 0 0,1-1 117 0 0,0 2 21 0 0,-5 14 59 0 0,3-7-560 0 0,-1-1 0 0 0,0 1 0 0 0,0-1 0 0 0,-1 1 0 0 0,-1 0-8 0 0,3-3 0 0 0,-8 14 0 0 0,0-2 0 0 0,2 1 0 0 0,0 0 0 0 0,1 1 0 0 0,1 2 0 0 0,0-5 0 0 0,4-7 0 0 0,0 4 0 0 0,0-4 0 0 0,-3 24 0 0 0,-1 0 0 0 0,-11 30 0 0 0,12-40 0 0 0,0 5 0 0 0,4-27 0 0 0,1 0 0 0 0,-1-1 0 0 0,1 1 0 0 0,0 0 0 0 0,0 0 0 0 0,-1 0 0 0 0,1 0 0 0 0,0 0 0 0 0,1 0 0 0 0,-1 0 0 0 0,0 0 0 0 0,0 0 0 0 0,1 1 0 0 0,4 15 0 0 0,-2-7 0 0 0,5 29 0 0 0,1 18 0 0 0,-10-47 0 0 0,1-7 0 0 0,0-1 0 0 0,0 0 0 0 0,0 0 0 0 0,0 1 0 0 0,1-1 0 0 0,-1 0 0 0 0,2 3 0 0 0,13 70 443 0 0,-12-49 93 0 0,-2-15-179 0 0,1 0-1 0 0,0 0 0 0 0,2 6-356 0 0,28 74 0 0 0,-28-82 0 0 0,0-1 0 0 0,1 0 0 0 0,0 0 0 0 0,0-1 0 0 0,1 1 0 0 0,6 6 0 0 0,16 24 0 0 0,-8-4 0 0 0,-4-7 0 0 0,2 0 0 0 0,18 22 0 0 0,-25-36 0 0 0,1-1 0 0 0,0 0 0 0 0,2 0 0 0 0,-3-6 0 0 0,4 1-6 0 0,-13-7 8 0 0,-1 0 1 0 0,1 0 0 0 0,0 0-1 0 0,0 0 1 0 0,0 0-1 0 0,0 0 1 0 0,0-1-1 0 0,0 1 1 0 0,1-1 0 0 0,-1 0-1 0 0,1 1-2 0 0,8 0 50 0 0,-10 0 321 0 0,-1-1 117 0 0,0 0 21 0 0,2 0-66 0 0,5 1-358 0 0,-6-1-406 0 0,-1 0-154 0 0,0 0-33 0 0,0 0-140 0 0,0 0-572 0 0,-1-2-253 0 0,-8-11-51 0 0,-4 5-11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2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15 8287 0 0,'0'0'191'0'0,"0"0"26"0"0,0 0 9 0 0,0 0 42 0 0,0 0 158 0 0,0 0 72 0 0,0 0 12 0 0,0 0 2 0 0,0 0 0 0 0,0 0 0 0 0,2 0 0 0 0,49-13 3072 0 0,-50 13-3072 0 0,2 0-69 0 0,0-1-316 0 0,19 3-89 0 0,-15-1-47 0 0,-4 0 20 0 0,0 0 1 0 0,0-1 0 0 0,0 1-1 0 0,1 0 1 0 0,-1 1 0 0 0,0-1-1 0 0,2 2-11 0 0,7 3 491 0 0,-1 1 0 0 0,0 0 0 0 0,0 1-1 0 0,4 4-490 0 0,22 15 456 0 0,-31-23-107 0 0,-2-2-192 0 0,0 0 0 0 0,-1 1 0 0 0,0 0 0 0 0,1 0 0 0 0,-1 0 0 0 0,0 0 0 0 0,0 0 0 0 0,0 1-157 0 0,19 23 0 0 0,-10-14 395 0 0,-9-9-244 0 0,1 0-1 0 0,-1 0 0 0 0,0 1 0 0 0,0-1 1 0 0,0 1-1 0 0,0-1 0 0 0,-1 1 0 0 0,0 0 1 0 0,0 0-1 0 0,0 0 0 0 0,0 4-150 0 0,6 11 0 0 0,-6-15 0 0 0,0 0 0 0 0,0 0 0 0 0,0 0 0 0 0,-1 0 0 0 0,1 2 0 0 0,11 48 0 0 0,-12-52 0 0 0,0 1 0 0 0,-1 0 0 0 0,1-1 0 0 0,1 1 0 0 0,-1-1 0 0 0,0 1 0 0 0,1-1 0 0 0,1 3 0 0 0,11 21 0 0 0,-10-15 0 0 0,0-1 0 0 0,-1 1 0 0 0,-1 0 0 0 0,1 0 0 0 0,-2 0 0 0 0,0 4 0 0 0,0-3 74 0 0,-2 1 0 0 0,0-1 0 0 0,-1 0 0 0 0,0 0 0 0 0,-1 1 0 0 0,0-1-74 0 0,-3 10 996 0 0,-9 29-388 0 0,12-36-608 0 0,-2-1 0 0 0,-5 14 0 0 0,-1 2 0 0 0,2-7 0 0 0,-2 0 0 0 0,0 0 0 0 0,-2-1 0 0 0,-1-1 0 0 0,-2 3 0 0 0,-17 27 0 0 0,8-17 501 0 0,18-26-188 0 0,0 0 0 0 0,1 0 0 0 0,-4 8-313 0 0,-31 58 608 0 0,23-36-608 0 0,10-21 0 0 0,0-1 0 0 0,-1 0 0 0 0,-1 0 0 0 0,-1-1 0 0 0,-11 15 0 0 0,2-7 0 0 0,13-15 0 0 0,-1 1 0 0 0,-1-2 0 0 0,-2 3 0 0 0,7-7 0 0 0,0-1 0 0 0,1 1 0 0 0,-1 0 0 0 0,1 0 0 0 0,0 1 0 0 0,0-1 0 0 0,-2 4 0 0 0,-6 6 0 0 0,10-13-10 0 0,-1 1-602 0 0,0 0 0 0 0,0 1 0 0 0,0-1 0 0 0,0 0 0 0 0,1 1 0 0 0,-1 0-1 0 0,0 1 613 0 0,2-4-8529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4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 8287 0 0,'0'0'191'0'0,"0"0"26"0"0,-1 1 9 0 0,-1 1-80 0 0,0-1-577 0 0,-2 5 2952 0 0,-3 8 3404 0 0,28-18-4200 0 0,44-6 1382 0 0,-2 0-2182 0 0,-40 6-379 0 0,1 0 0 0 0,-1 2-1 0 0,0 1 1 0 0,1 0-1 0 0,12 3-545 0 0,41 7 0 0 0,207 19 0 0 0,-226-28 1440 0 0,46-5-1440 0 0,-22-3 310 0 0,-9 1-12 0 0,22 3-298 0 0,145-2 0 0 0,-225 6 0 0 0,0 0 0 0 0,0 2 0 0 0,1 0 0 0 0,26 2 0 0 0,-23-2 0 0 0,-1 1 0 0 0,1 1 0 0 0,-1 1 0 0 0,10 3 0 0 0,-2 0 0 0 0,20 3 0 0 0,29-2 166 0 0,1-2 0 0 0,0-5 0 0 0,0-2 0 0 0,6-4-166 0 0,-66 4 23 0 0,-1 1-1 0 0,1 0 1 0 0,15 4-23 0 0,-13-2 35 0 0,0 0 1 0 0,14-1-36 0 0,127-8 49 0 0,-54-5 19 0 0,-17 5-41 0 0,-61 5 10 0 0,146-2 27 0 0,-106 3-32 0 0,-42 1-16 0 0,0-1 0 0 0,23-3-16 0 0,-27 1 17 0 0,1 1-1 0 0,-1 2 1 0 0,0 0 0 0 0,10 2-17 0 0,26 2-3 0 0,84 7 67 0 0,-8 3 53 0 0,-46 0-95 0 0,-32-7 82 0 0,9 4-104 0 0,-9-2 24 0 0,10-1-24 0 0,-24-4 54 0 0,-12-1-36 0 0,-1-2-1 0 0,0 0 0 0 0,1-2-17 0 0,91-2 28 0 0,-85 2 30 0 0,-22 0-16 0 0,-4 0-32 0 0,3 0-12 0 0,7 6 70 0 0,-4-2-7 0 0,-14-4-19 0 0,18-2-2 0 0,-10 1-29 0 0,-6 0 31 0 0,6 1-31 0 0,1-2 0 0 0,26-9 106 0 0,-12 4-117 0 0,13 5 0 0 0,-27 1 0 0 0,6-2 0 0 0,30 1 0 0 0,-42 2 0 0 0,31-4 0 0 0,-23 2 0 0 0,3 1 11 0 0,-4-1 42 0 0,-8 2-14 0 0,-1 0-87 0 0,7-1 44 0 0,-7 0 36 0 0,-2 1-84 0 0,0 0-60 0 0,-14-1-424 0 0,-3 1-1055 0 0,-1 0-505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2:47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1148 8287 0 0,'0'0'191'0'0,"0"0"26"0"0,0 0 9 0 0,-1-2 42 0 0,-2-2-625 0 0,-4-10 6244 0 0,6 12-5444 0 0,-2-5-278 0 0,2 5-46 0 0,1 0-1 0 0,-1-1 1 0 0,0 1-1 0 0,1 0 1 0 0,0 0-1 0 0,-1-1 1 0 0,1 1-1 0 0,0 0 1 0 0,0-1-1 0 0,0 1 1 0 0,1 0-1 0 0,-1-2-118 0 0,1-6 461 0 0,-1-21-528 0 0,2-77 2347 0 0,8 38-2280 0 0,-6 48 0 0 0,-1-1 0 0 0,0-23 0 0 0,-5-19 0 0 0,-5-12 0 0 0,1 0 0 0 0,-3-55 0 0 0,9 130 0 0 0,-2-120 0 0 0,7 34 0 0 0,-3 37 0 0 0,-2 35 0 0 0,0 1 0 0 0,2-12 0 0 0,-1 15 0 0 0,0 2 0 0 0,0 1 0 0 0,1 0 0 0 0,-1 0 0 0 0,2 1 0 0 0,-1-1 0 0 0,3-4 0 0 0,-2 6 0 0 0,3 0 0 0 0,2 1 0 0 0,2 4 0 0 0,-3 2 6 0 0,1-1 1 0 0,-1 0 1 0 0,0 1-1 0 0,1 1 0 0 0,-1-1 1 0 0,0 1-1 0 0,0 0 0 0 0,0 1 1 0 0,0-1-1 0 0,6 3-7 0 0,5 0 327 0 0,1 0-1 0 0,0-2 0 0 0,0-1 1 0 0,0 0-1 0 0,0-1 1 0 0,10-2-327 0 0,19 1 17 0 0,28-1-17 0 0,-33 0 0 0 0,1 2 0 0 0,39 6 0 0 0,206 20 0 0 0,-227-22 0 0 0,-6-1 512 0 0,0-3 0 0 0,0-2 0 0 0,0-3 0 0 0,41-9-512 0 0,-41 6 0 0 0,6 2 0 0 0,38-5 0 0 0,-58 6 0 0 0,1 2 0 0 0,11 1 0 0 0,-49 2 0 0 0,0 0 0 0 0,0 0 0 0 0,0 0 0 0 0,0 1 0 0 0,4 1 0 0 0,6 0 0 0 0,0 1 0 0 0,13-1 0 0 0,-10-2 0 0 0,-10 1 0 0 0,-7 7 0 0 0,-5 45 0 0 0,3-50 0 0 0,0 14 0 0 0,-8 64 0 0 0,8-57 0 0 0,-4 22 0 0 0,2-22 0 0 0,0 23 0 0 0,5 81 0 0 0,-2-68 0 0 0,-3 19 0 0 0,1-38 0 0 0,-13 155 2048 0 0,13-176-2048 0 0,2 0 0 0 0,1 13 0 0 0,0 22 0 0 0,-1-30 0 0 0,1 0 0 0 0,2 1 0 0 0,3 15 0 0 0,-4-32 0 0 0,-1 0 0 0 0,-1-1 0 0 0,0 8-4682 0 0,0-15-650 0 0,0-1-278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3:4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8287 0 0,'0'0'191'0'0,"0"0"26"0"0,0 0 9 0 0,0 0 42 0 0,0 0 158 0 0,0 0 72 0 0,0 0 12 0 0,2-9 514 0 0,4-8 0 0 0,-6 15-512 0 0,0 2 0 0 0,4-6 299 0 0,-1 3 1962 0 0,-2 3-2734 0 0,-1-1-1 0 0,0 1 0 0 0,1 0 1 0 0,-1-1-1 0 0,0 1 1 0 0,1 0-1 0 0,-1 0 0 0 0,0 0 1 0 0,1-1-1 0 0,-1 1 1 0 0,1 0-1 0 0,-1 0 0 0 0,1 0 1 0 0,-1 0-1 0 0,0 0 1 0 0,1 0-1 0 0,-1 0 0 0 0,1 0 1 0 0,-1 0-1 0 0,1 0 1 0 0,-1 0-1 0 0,0 0 0 0 0,1 0 1 0 0,-1 0-1 0 0,1 0 1 0 0,-1 0-1 0 0,1 1 0 0 0,-1-1 1 0 0,0 0-1 0 0,1 0 1 0 0,-1 0-1 0 0,0 1 0 0 0,1-1 1 0 0,-1 0-1 0 0,0 0 1 0 0,1 1-1 0 0,-1-1 0 0 0,0 0 1 0 0,1 1-1 0 0,-1-1-38 0 0,0 0 27 0 0,1 0-1 0 0,0 0 1 0 0,-1 0-1 0 0,1 0 1 0 0,-1 0-1 0 0,1 0 1 0 0,-1 0 0 0 0,1-1-1 0 0,0 1 1 0 0,-1 0-1 0 0,1 0 1 0 0,-1-1-1 0 0,1 1 1 0 0,-1 0-1 0 0,0-1 1 0 0,1 1-1 0 0,-1 0 1 0 0,1-1-1 0 0,-1 1 1 0 0,1-1 0 0 0,-1 1-27 0 0,0 0 34 0 0,9-8-18 0 0,-9 8-16 0 0,0-1 3 0 0,0 1 0 0 0,0 0 0 0 0,1 0-1 0 0,-1-1 1 0 0,0 1 0 0 0,0 0 0 0 0,0 0-1 0 0,1-1 1 0 0,-1 1 0 0 0,0 0 0 0 0,0 0-1 0 0,1 0 1 0 0,-1 0 0 0 0,0-1 0 0 0,1 1 0 0 0,-1 0-1 0 0,0 0 1 0 0,1 0 0 0 0,-1 0 0 0 0,0 0-1 0 0,1 0 1 0 0,-1 0 0 0 0,0 0 0 0 0,0 0-1 0 0,1 0 1 0 0,-1 0-3 0 0,7 8 371 0 0,-6-8-331 0 0,-1 0 0 0 0,1 0 0 0 0,-1 0 0 0 0,1 0 0 0 0,0 0 0 0 0,-1 0 0 0 0,1 0-1 0 0,-1 0 1 0 0,1 0 0 0 0,0 0 0 0 0,-1-1 0 0 0,1 1 0 0 0,-1 0 0 0 0,1 0 0 0 0,-1-1 0 0 0,1 1 0 0 0,-1 0 0 0 0,1-1 0 0 0,-1 1 0 0 0,1 0 0 0 0,-1-1 0 0 0,1 1 0 0 0,-1-1-40 0 0,0 1 78 0 0,6-3-12 0 0,-1 0-1 0 0,0 1 0 0 0,1 0 0 0 0,0-1 1 0 0,0 2-1 0 0,-1-1 0 0 0,1 1 1 0 0,0 0-1 0 0,6 0-65 0 0,-6 0 20 0 0,8-2-20 0 0,-9 2 0 0 0,-1 0 0 0 0,0 1 0 0 0,0-1 0 0 0,1 1 0 0 0,-1 0 0 0 0,3 0 0 0 0,9 2 512 0 0,0-2 0 0 0,0 0 0 0 0,0-1 0 0 0,2 0-512 0 0,-13 0 0 0 0,-1 1 0 0 0,0 0 0 0 0,1 1 0 0 0,-1-1 0 0 0,0 1 0 0 0,3 0 0 0 0,-4 0 0 0 0,1 0 0 0 0,0-1 0 0 0,0 1 0 0 0,-1-1 0 0 0,1 0 0 0 0,0 0 0 0 0,0 0 0 0 0,0-1 0 0 0,1 1 0 0 0,11-4 0 0 0,1 2 0 0 0,0 0 0 0 0,12 0 0 0 0,-18 2 0 0 0,106-5 0 0 0,-68 9-35 0 0,-34-3 527 0 0,0 1 0 0 0,0-2-1 0 0,2 0-491 0 0,21-1 337 0 0,-24 1-247 0 0,0 0 1 0 0,-1-1-1 0 0,11-2-90 0 0,2-2-5 0 0,41-10-85 0 0,-33 6-245 0 0,12 0 335 0 0,-18 4-50 0 0,29-4 139 0 0,0 4-1 0 0,0 1 0 0 0,8 4-88 0 0,55-4 108 0 0,-94 2-67 0 0,1 2 0 0 0,-1 0-1 0 0,0 2 1 0 0,0 0-1 0 0,3 3-40 0 0,5 0 53 0 0,61 6 22 0 0,-82-9-72 0 0,6-2 39 0 0,6-2-23 0 0,154-7 45 0 0,-176 8-60 0 0,0 1 1 0 0,0 0-1 0 0,-1-1 0 0 0,1 1 0 0 0,0 1 0 0 0,0-1 1 0 0,0 0-1 0 0,0 1 0 0 0,0-1 0 0 0,0 1 0 0 0,0 0 1 0 0,0 0-5 0 0,6 2 13 0 0,8 0-13 0 0,-1-1 0 0 0,1-1 0 0 0,-1 0 0 0 0,1-2 0 0 0,4 0 0 0 0,54-7 0 0 0,-68 7 1 0 0,28-3 30 0 0,0 2 1 0 0,11 2-32 0 0,-10 0 0 0 0,93-6 0 0 0,42 0 0 0 0,-134 5 0 0 0,-3 0 0 0 0,0-2 0 0 0,5-2 0 0 0,38-3 0 0 0,-68 6 0 0 0,0 0 0 0 0,0 1 0 0 0,7 0 0 0 0,-7 1 0 0 0,-1-1 0 0 0,1 0 0 0 0,0-1 0 0 0,2-1 0 0 0,65-9 0 0 0,-63 10 5 0 0,9-1-15 0 0,8 0 79 0 0,-26 3-69 0 0,4-1 0 0 0,1 0 0 0 0,0 1 0 0 0,0 1 0 0 0,2 0 0 0 0,-1-1 0 0 0,13 2 0 0 0,-3-1 0 0 0,0 0 0 0 0,3-1 0 0 0,-12-1 0 0 0,0 0 0 0 0,-1 2 0 0 0,5-1 0 0 0,26 2 0 0 0,101 5 0 0 0,-48-7 0 0 0,-65 0 0 0 0,14-2 0 0 0,-34 1 0 0 0,-6 0 0 0 0,0 1 0 0 0,0-1 0 0 0,0 1 0 0 0,0 0 0 0 0,1 0 0 0 0,-1 0 0 0 0,0 1 0 0 0,0-1 0 0 0,1 1 0 0 0,5 1 0 0 0,-5-1 0 0 0,1 0 0 0 0,-1-1 0 0 0,0 1 0 0 0,1-1 0 0 0,-1 0 0 0 0,4 0 0 0 0,22 1 0 0 0,10 2 0 0 0,0-2 0 0 0,0-2 0 0 0,2-1 0 0 0,82 1 0 0 0,-59 2 0 0 0,6 5 0 0 0,-50-6 0 0 0,4 0 0 0 0,1-1 0 0 0,3-1 0 0 0,-17 0 1 0 0,33 0 9 0 0,-30 2 32 0 0,9 2-30 0 0,-19-1-13 0 0,30 0 1 0 0,-29-1 0 0 0,21-2 0 0 0,-12 0 0 0 0,51-3 117 0 0,-35 4-106 0 0,-22 1-11 0 0,4 0 0 0 0,10 3 0 0 0,-18-1 0 0 0,-3-1 0 0 0,0-1 0 0 0,0 1 0 0 0,0-1 0 0 0,0 1 0 0 0,0-1 0 0 0,1 0 0 0 0,-1 0 0 0 0,0 0 0 0 0,0 0 0 0 0,0 0 0 0 0,2-1 0 0 0,0 1 0 0 0,19 0 0 0 0,-13 1 0 0 0,23-1 0 0 0,5-3 0 0 0,1 3 0 0 0,27 3 0 0 0,-13-2 0 0 0,-21 1 0 0 0,1-2 0 0 0,-1-1 0 0 0,5-3 0 0 0,-23 2 0 0 0,80-11 0 0 0,-68 11 0 0 0,-16 1 0 0 0,24-1 0 0 0,-2 2 0 0 0,0 3 0 0 0,-11 0 0 0 0,23 0 0 0 0,2-4 0 0 0,-1 0 0 0 0,-30 0 0 0 0,-6 0 0 0 0,-1 0 0 0 0,1 1 0 0 0,7 1 0 0 0,34 1 0 0 0,-27-1 0 0 0,-1 1 0 0 0,3 2 0 0 0,-9-2 0 0 0,-11-2 0 0 0,16-1 0 0 0,21 1 0 0 0,-15 0 0 0 0,3 0 0 0 0,-8 0 0 0 0,-18 0 0 0 0,30 2 0 0 0,-19-2 0 0 0,4 0 0 0 0,-13 0 0 0 0,19 3 0 0 0,-4 0 15 0 0,-5-1 1 0 0,0 0 1 0 0,0-2-1 0 0,1 0-16 0 0,33-2 0 0 0,-40 3 0 0 0,1-2 0 0 0,-1 0 0 0 0,6-1 0 0 0,-8 1 0 0 0,0 0 0 0 0,0 1 0 0 0,0 0 0 0 0,0 0 0 0 0,2 1 0 0 0,5-1 0 0 0,30 3 0 0 0,-31-2 0 0 0,29 5 0 0 0,0 4 0 0 0,-35-8 0 0 0,1-1 0 0 0,-1 0 0 0 0,0 0 0 0 0,8-1 0 0 0,21 2 0 0 0,-27-2 0 0 0,27 2 0 0 0,10 4 0 0 0,-32-4 0 0 0,1-2 0 0 0,1 0 0 0 0,39 5 0 0 0,0 0 0 0 0,-45-3 0 0 0,0-1 0 0 0,0-1 0 0 0,0 0 0 0 0,0 0 0 0 0,-1-1 0 0 0,1-1 0 0 0,0 1 0 0 0,0-2 0 0 0,-5 1 0 0 0,22-2 0 0 0,2 2 0 0 0,25-3 76 0 0,5 5 22 0 0,-34 1-41 0 0,1-2 1 0 0,-1 0 0 0 0,9-3-58 0 0,-31 3 13 0 0,16 0 27 0 0,4 3 13 0 0,13-2-31 0 0,-11 2 31 0 0,-15 0-52 0 0,-5-1 1 0 0,1 0 1 0 0,0 0-1 0 0,0-1 1 0 0,6 0-3 0 0,1 0 42 0 0,0 3-31 0 0,1-1-11 0 0,8 3 0 0 0,-16-4 0 0 0,10 0 0 0 0,12 2 21 0 0,-15 0-7 0 0,0-2 1 0 0,0 0-1 0 0,8-1-14 0 0,30 0 0 0 0,17 7 0 0 0,-61-7 0 0 0,-1 1 0 0 0,0 0 0 0 0,0 0 0 0 0,1 1 0 0 0,-1 0 0 0 0,11 1 0 0 0,42 3 32 0 0,0-3 0 0 0,55-5-32 0 0,-26 4 53 0 0,-58 0-40 0 0,-22-1-13 0 0,0 0-1 0 0,0-1 1 0 0,-1 0-1 0 0,3-1 1 0 0,27-2 0 0 0,27 3 0 0 0,-42 0 0 0 0,217 1 75 0 0,-100-11-22 0 0,-15 5 64 0 0,-34 3 11 0 0,-58-1-106 0 0,72-2 42 0 0,-42 5 22 0 0,-53 0-75 0 0,0 0-1 0 0,0 0 1 0 0,0-1 0 0 0,5-1-11 0 0,1 0 31 0 0,0 1 0 0 0,0 0 1 0 0,4 2-32 0 0,19-2 30 0 0,46-1 34 0 0,33 6-64 0 0,-51 5 79 0 0,-19-2-30 0 0,-33-6-49 0 0,0-1 0 0 0,-1-1 0 0 0,4 0 0 0 0,9-1 11 0 0,139-6 42 0 0,-129 5-21 0 0,0 1 0 0 0,0 2 0 0 0,1 1 0 0 0,13 4-32 0 0,-36-3 12 0 0,0-1 0 0 0,1-1-1 0 0,12-1-11 0 0,-10 0 15 0 0,-1 1-1 0 0,12 1-14 0 0,-21 0 6 0 0,0-1-1 0 0,0 0 1 0 0,0 0 0 0 0,0-1-1 0 0,0 0 1 0 0,6-2-6 0 0,5-1 20 0 0,-1 2 1 0 0,13-1-21 0 0,4 3 53 0 0,-26 0-53 0 0,39 3 0 0 0,-9 0 58 0 0,0-2 1 0 0,38-4-59 0 0,76-15 11 0 0,142-28 53 0 0,-188 35 0 0 0,6 4-64 0 0,2 4 64 0 0,37 7-64 0 0,-2-2 64 0 0,-32 0-64 0 0,-62 2 0 0 0,-28-1 0 0 0,16 0 0 0 0,9-3 0 0 0,-7 3 0 0 0,1 0 0 0 0,-19-2 0 0 0,0 1 0 0 0,12 4 0 0 0,-29-5 11 0 0,0 1 0 0 0,0-2 0 0 0,0 1 0 0 0,8-2-11 0 0,45 0 20 0 0,-51 1-9 0 0,0 0 31 0 0,0 0-31 0 0,-2 1-86 0 0,-9-1-317 0 0,-2 0-153 0 0,0 0-1772 0 0,0 0-6954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2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6447 0 0,'0'0'298'0'0,"0"0"-10"0"0,0 0-50 0 0,0 0 493 0 0,0 0 238 0 0,0 0 45 0 0,0 0-61 0 0,0 0-288 0 0,0 0-121 0 0,1 1-28 0 0,0 2-470 0 0,0 0 0 0 0,0 0 0 0 0,1-1 0 0 0,0 1 0 0 0,-1 0 0 0 0,1-1-1 0 0,0 0 1 0 0,0 1 0 0 0,0-1 0 0 0,0 0 0 0 0,1 0 0 0 0,-1 0 0 0 0,1 0-1 0 0,-1-1 1 0 0,3 2-46 0 0,4 2 172 0 0,1-1-1 0 0,-1-1 0 0 0,0 0 0 0 0,1 0 1 0 0,0-1-1 0 0,0 0 0 0 0,0 0 0 0 0,6-1-171 0 0,17 0 2097 0 0,33-3-2097 0 0,-6 0 557 0 0,-3 5 426 0 0,0 2-1 0 0,0 3 1 0 0,11 5-983 0 0,-62-12 31 0 0,44 7 248 0 0,0-2 1 0 0,0-2-1 0 0,1-3 0 0 0,33-4-279 0 0,162-23 37 0 0,-29 3 1974 0 0,-106 11-2011 0 0,-41 3 0 0 0,3 4 0 0 0,89-7 0 0 0,-79 5 0 0 0,0 0 0 0 0,44-3 0 0 0,-79 7 0 0 0,-11 1 0 0 0,0 1 0 0 0,5 2 0 0 0,-39-1 1 0 0,72 6 681 0 0,1-3 1 0 0,0-3-1 0 0,16-5-682 0 0,-10 0 0 0 0,-73 4 0 0 0,-2 1 0 0 0,2 4 0 0 0,3 2-804 0 0,-10-4-1771 0 0,-2-1-1084 0 0,2 0-4303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2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6447 0 0,'0'0'298'0'0,"0"0"-10"0"0,0 0-118 0 0,0 0 206 0 0,0 0 111 0 0,0 0 22 0 0,0 0 3 0 0,1 0 0 0 0,62 9 5216 0 0,3-3-5728 0 0,-52-5 72 0 0,20 1 916 0 0,0 2 0 0 0,8 3-988 0 0,56 11 1883 0 0,-69-13-1831 0 0,1-1 1 0 0,0-2-1 0 0,25-2-52 0 0,4 1 451 0 0,-32-1 999 0 0,24-3-1450 0 0,-28 1 78 0 0,0 0-1 0 0,22 3-77 0 0,93 3 0 0 0,-24-4 1024 0 0,1-5 0 0 0,60-13-1024 0 0,-122 12 0 0 0,-25 3 0 0 0,-1-1 0 0 0,16-5 0 0 0,167-38 0 0 0,-123 30 0 0 0,0-4 0 0 0,75-29 0 0 0,-140 42 0 0 0,3-2 0 0 0,25-7 0 0 0,-41 15 0 0 0,0 0 0 0 0,0 1 0 0 0,0 0 0 0 0,0 0 0 0 0,0 1 0 0 0,0 0 0 0 0,8 1 0 0 0,-15 0 0 0 0,5 0 0 0 0,0 0 0 0 0,1 0 0 0 0,-1-1 0 0 0,1 0 0 0 0,-1 0 0 0 0,1-1 0 0 0,-1 0 0 0 0,3-1 0 0 0,23-5 0 0 0,65-18 0 0 0,-94 23 0 0 0,13-1 0 0 0,38-5 931 0 0,-52 7-779 0 0,1 0 0 0 0,0 0 0 0 0,-1-1 0 0 0,1 1 1 0 0,3-3-153 0 0,12-3 356 0 0,-4 4-356 0 0,0 1 0 0 0,0 0 0 0 0,0 2 0 0 0,8 0 0 0 0,-6 0 0 0 0,-1-1 0 0 0,1 0 0 0 0,12-3 0 0 0,0-1 0 0 0,0 2 0 0 0,11 0 0 0 0,-10 1 0 0 0,-21 1 0 0 0,-5 0 0 0 0,0 1 0 0 0,0 0 0 0 0,0 0 0 0 0,0 0 0 0 0,0 0 0 0 0,0 0 0 0 0,0 1 0 0 0,0 0 0 0 0,3 1 0 0 0,28 10 0 0 0,-30-9 0 0 0,0-1 0 0 0,0 0 0 0 0,0 0 0 0 0,0-1 0 0 0,0 0 0 0 0,0 1 0 0 0,1-2 0 0 0,-1 1 0 0 0,0 0 0 0 0,1-1 0 0 0,-1 0 0 0 0,0-1 0 0 0,4 0 0 0 0,12-1 0 0 0,-11 1 0 0 0,0 0 0 0 0,0-1 0 0 0,0-1 0 0 0,0 1 0 0 0,0-2 0 0 0,-1 1 0 0 0,6-4 0 0 0,20-7 0 0 0,-27 12 0 0 0,-1 0 0 0 0,1 1 0 0 0,0 0 0 0 0,-1 0 0 0 0,1 1 0 0 0,4 0 0 0 0,12-1 0 0 0,-21 1 0 0 0,0 0 0 0 0,0 0 0 0 0,0 0 0 0 0,1 1 0 0 0,-1 0 0 0 0,0 0 0 0 0,0-1 0 0 0,0 2 0 0 0,0-1 0 0 0,2 1 0 0 0,-2-1 0 0 0,0 1 0 0 0,0-1 0 0 0,1 0 0 0 0,-1 0 0 0 0,1 0 0 0 0,-1 0 0 0 0,1-1 0 0 0,1 0 0 0 0,24 3-387 0 0,-22-2 187 0 0,0-1 1 0 0,1 1 0 0 0,-1-1-1 0 0,0 0 1 0 0,1-1 199 0 0,77-8 402 0 0,-35 4 580 0 0,14-4-982 0 0,-51 7 0 0 0,-1-2 0 0 0,1 0 0 0 0,0-1 0 0 0,-1 0 0 0 0,0 1 0 0 0,1 1 0 0 0,-1 0 0 0 0,1 0 0 0 0,-1 1 0 0 0,6 1 0 0 0,4-1 0 0 0,-11 1 0 0 0,-8 0 0 0 0,-2 1 0 0 0,1-1 0 0 0,-1 1 0 0 0,1-1 0 0 0,-1 1 0 0 0,0 0 0 0 0,1 0 0 0 0,-1 0 0 0 0,1 0 0 0 0,-1 0 0 0 0,1 0 0 0 0,-1 0 0 0 0,0 0 0 0 0,1 0 0 0 0,-1 1 0 0 0,1-1 0 0 0,7 1 0 0 0,25-6 0 0 0,-23 4 0 0 0,-7-1-134 0 0,-1 1-1 0 0,1 0 1 0 0,0-1-1 0 0,0 0 1 0 0,-1 0-1 0 0,1 0 1 0 0,-1 0 0 0 0,0-1-1 0 0,0 1 1 0 0,0-1-1 0 0,3-3 135 0 0,-2 2-304 0 0,-1 1-706 0 0,4-6-13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2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10135 0 0,'0'0'231'0'0,"0"0"29"0"0,0 0 19 0 0,-1 1-41 0 0,0-1-213 0 0,1 0 0 0 0,-1 0-1 0 0,1 1 1 0 0,-1-1 0 0 0,1 0-1 0 0,-1 0 1 0 0,1 1 0 0 0,-1-1-1 0 0,1 1 1 0 0,-1-1 0 0 0,1 0-1 0 0,-1 1 1 0 0,1-1 0 0 0,0 1-1 0 0,-1-1 1 0 0,1 1 0 0 0,0-1-1 0 0,-1 1 1 0 0,1-1 0 0 0,0 1-1 0 0,0 0 1 0 0,-1-1 0 0 0,1 1-1 0 0,0-1 1 0 0,0 1 0 0 0,0 0-1 0 0,0-1 1 0 0,0 1 0 0 0,0-1-1 0 0,0 1-24 0 0,0 2 200 0 0,-2 15 522 0 0,2 1-1 0 0,0 0 0 0 0,1 0 0 0 0,1-1 0 0 0,0 1 1 0 0,3 7-722 0 0,-1-1 348 0 0,9 37 893 0 0,3-1 0 0 0,15 37-1241 0 0,-17-55 165 0 0,43 115-148 0 0,-39-117-17 0 0,-13-31 0 0 0,0 0 0 0 0,-1 0 0 0 0,0 1 0 0 0,0 0 0 0 0,3 18 0 0 0,-3-9 0 0 0,1-1 0 0 0,1-1 0 0 0,5 11 0 0 0,-8-22-47 0 0,-1-1 0 0 0,0 1 0 0 0,0 0 0 0 0,-1 0 0 0 0,1 0-1 0 0,-1 1 1 0 0,-1-1 0 0 0,0 3 47 0 0,0-6-478 0 0,0 1 0 0 0,0-1 0 0 0,-1 1-1 0 0,0-1 1 0 0,0 1 0 0 0,0-1 0 0 0,0 0 0 0 0,-2 4 478 0 0,-4 4-1534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2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69 11975 0 0,'-3'5'208'0'0,"2"-5"310"0"0,-2-1 9 0 0,0 8-478 0 0,-2 3-39 0 0,6-10-6 0 0,-1 1 0 0 0,0-1 0 0 0,0 0 0 0 0,0 0 0 0 0,0 0 0 0 0,0 0 0 0 0,0 0 0 0 0,0 1 0 0 0,0-1 0 0 0,0 0 0 0 0,-1 0 0 0 0,1 0 0 0 0,0 0 0 0 0,0 0 0 0 0,0 1 0 0 0,0-1 0 0 0,0 0 0 0 0,0 0 0 0 0,0 0 0 0 0,0 0 0 0 0,0 0 0 0 0,0 0 0 0 0,0 1 0 0 0,0-1 0 0 0,-1 0-1 0 0,1 0 1 0 0,0 0 0 0 0,0 0 0 0 0,0 0 0 0 0,0 0 0 0 0,0 0 0 0 0,0 0 0 0 0,-1 0 0 0 0,1 0 0 0 0,0 0 0 0 0,0 0 0 0 0,0 0 0 0 0,0 0 0 0 0,0 0 0 0 0,-1 1 0 0 0,1-1 0 0 0,0 0 0 0 0,0-1 0 0 0,0 1 0 0 0,0 0 0 0 0,0 0 0 0 0,-1 0 0 0 0,1 0 0 0 0,0 0 0 0 0,0 0 0 0 0,0 0 0 0 0,0 0 0 0 0,0 0 0 0 0,-1 0 0 0 0,1 0 0 0 0,0 0 0 0 0,0 0-1 0 0,0 0 1 0 0,0 0 0 0 0,0-1 0 0 0,0 1 0 0 0,0 0 0 0 0,0 0 0 0 0,-1 0 0 0 0,1 0 0 0 0,0 0 0 0 0,0 0 0 0 0,0-1 0 0 0,0 1-4 0 0,-1 0 649 0 0,4 15 167 0 0,1 0 0 0 0,0 0 1 0 0,6 11-817 0 0,-5-11 108 0 0,-4-10 6 0 0,1-1 0 0 0,0 1 0 0 0,0-1-1 0 0,0 0 1 0 0,0 0 0 0 0,1 0 0 0 0,-1 0-1 0 0,1 0 1 0 0,2 1-114 0 0,-2-1 179 0 0,0 1 0 0 0,0-1-1 0 0,0 1 1 0 0,-1 0 0 0 0,2 3-179 0 0,-2-4 128 0 0,-1 0 0 0 0,1 0 0 0 0,0 0 1 0 0,1-1-1 0 0,-1 1 0 0 0,1-1 1 0 0,-1 0-1 0 0,1 1 0 0 0,3 1-128 0 0,60 51 1616 0 0,-64-54-1615 0 0,0-1 0 0 0,0 0 0 0 0,0 0-1 0 0,0 0 1 0 0,0 0 0 0 0,0 0 0 0 0,0 0-1 0 0,0-1 1 0 0,0 1 0 0 0,1-1 0 0 0,-1 0 0 0 0,0 1-1 0 0,0-1 1 0 0,0 0 0 0 0,1 0 0 0 0,-1 0-1 0 0,0-1 1 0 0,0 1 0 0 0,0 0 0 0 0,1-1-1 0 0,19-1 0 0 0,-14 2 0 0 0,-6 0 0 0 0,1 0 0 0 0,-1 0 0 0 0,0 0 0 0 0,1 0 0 0 0,-1 0 0 0 0,0 0 0 0 0,0-1 0 0 0,1 1 0 0 0,-1-1 0 0 0,0 1 0 0 0,0-1 0 0 0,0 0 0 0 0,0 0 0 0 0,1 0 0 0 0,-1 0 0 0 0,-1-1 0 0 0,2 1 0 0 0,17-20 0 0 0,7-5 0 0 0,-16 18 0 0 0,-7 6 0 0 0,-1-1 0 0 0,1 0 0 0 0,0 1 0 0 0,-1-2 0 0 0,0 1 0 0 0,1 0 0 0 0,-1-1 0 0 0,-1 1 0 0 0,2-2 0 0 0,40-67 38 0 0,-29 45 251 0 0,1 1-1 0 0,1 0 1 0 0,1 2-1 0 0,19-20-288 0 0,-35 42-177 0 0,2-1-421 0 0,-1-1 1 0 0,0 1-1 0 0,0-1 1 0 0,0 0-1 0 0,1-2 598 0 0,0-4-7163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8T06:15:2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11975 0 0,'0'0'267'0'0,"2"-1"42"0"0,21-7 53 0 0,0 1 0 0 0,15-3-362 0 0,-30 8 12 0 0,1-1 54 0 0,-1 0 0 0 0,1-1 0 0 0,-1 1 0 0 0,0-2 0 0 0,-1 1 0 0 0,1-1-66 0 0,25-14 527 0 0,67-33 1006 0 0,-80 43-1206 0 0,0 1-1 0 0,0 0 0 0 0,1 2 1 0 0,0 0-1 0 0,20-2-326 0 0,-33 7 0 0 0,0-1 0 0 0,0 0 0 0 0,0-1 0 0 0,0 0 0 0 0,3-2 0 0 0,1 2-201 0 0,-6 9-850 0 0,-4-4-385 0 0,-2-2-78 0 0,0 0-20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fld id="{5A4B2C0E-6D01-47A0-8B17-25FDFBDA65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38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pitchFamily="-11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pitchFamily="-11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pitchFamily="-11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pitchFamily="-11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pitchFamily="-11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1E3FF3D-5806-417E-9FBF-4EDFADB5DBB0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551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413E795-580E-4CF0-AB22-6974D82E7F80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763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90DCDA4-7865-42A1-8CB4-8E241501761F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553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0C0124C-680F-4D01-8DCF-3432BDC2A27D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732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E4F560F-52F7-40D5-87ED-4FF63A28D18C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717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7A45BD2-1796-499C-9643-C06B3BD35AEE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214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2A9E355-DB77-45B6-8F1D-BF5463AEC2D2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462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A9C62DF-C432-4F40-9D45-F80C2D697D15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548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2E7A7A4-CD03-4D5B-8F3C-2AAE4E9B09A8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402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03F51E-70AD-40E9-8D57-2E5F7AC0AA66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8993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56D469-4E91-401F-B30C-65315422FD82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26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05F2E8B-F274-43F8-A30E-00018B60C9DD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757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67A16EA-2DC8-4FCA-9007-187C8F3F9F83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401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2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42893AD-104D-4569-9398-D6E58D023092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372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20F386D-4F7C-4965-9367-C73AA312D861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22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加法器：</a:t>
            </a:r>
            <a:endParaRPr lang="en-US" altLang="zh-CN" dirty="0"/>
          </a:p>
          <a:p>
            <a:pPr lvl="1"/>
            <a:r>
              <a:rPr lang="zh-CN" altLang="en-US" dirty="0"/>
              <a:t>根据相应的数制规定，完成两个数加法运算的电路。</a:t>
            </a:r>
            <a:endParaRPr lang="en-US" altLang="zh-CN" dirty="0"/>
          </a:p>
          <a:p>
            <a:r>
              <a:rPr lang="zh-CN" altLang="en-US" dirty="0"/>
              <a:t>减法器：</a:t>
            </a:r>
            <a:endParaRPr lang="en-US" altLang="zh-CN" dirty="0"/>
          </a:p>
          <a:p>
            <a:pPr lvl="1"/>
            <a:r>
              <a:rPr lang="zh-CN" altLang="en-US" dirty="0"/>
              <a:t>根据相应的数制规定，完成两个数减法运算的电路。</a:t>
            </a:r>
            <a:endParaRPr lang="en-US" altLang="zh-CN" dirty="0"/>
          </a:p>
          <a:p>
            <a:pPr lvl="1"/>
            <a:r>
              <a:rPr lang="zh-CN" altLang="en-US" dirty="0"/>
              <a:t>可以直接设计。</a:t>
            </a:r>
            <a:endParaRPr lang="en-US" altLang="zh-CN" dirty="0"/>
          </a:p>
          <a:p>
            <a:pPr lvl="1"/>
            <a:r>
              <a:rPr lang="zh-CN" altLang="en-US" dirty="0"/>
              <a:t>可以通过减数变补，进行加法运算。</a:t>
            </a:r>
            <a:endParaRPr lang="en-US" altLang="zh-CN" dirty="0"/>
          </a:p>
          <a:p>
            <a:r>
              <a:rPr lang="en-US" altLang="zh-CN" dirty="0"/>
              <a:t>ALU</a:t>
            </a:r>
          </a:p>
          <a:p>
            <a:pPr lvl="1"/>
            <a:r>
              <a:rPr lang="zh-CN" altLang="en-US" dirty="0"/>
              <a:t>可以根据操作码完成加法、减法等运算功能的电路。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>
              <a:ea typeface="宋体" charset="-122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EC3127D-5F7B-4E98-8C92-DFFFACD2A4F3}" type="slidenum">
              <a:rPr lang="en-US" altLang="zh-CN" smtClean="0"/>
              <a:pPr eaLnBrk="1" hangingPunct="1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248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S=(A</a:t>
            </a:r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楷体_GB2312" pitchFamily="49" charset="-122"/>
                <a:cs typeface="宋体" pitchFamily="-112" charset="-122"/>
                <a:sym typeface="Symbol" pitchFamily="18" charset="2"/>
              </a:rPr>
              <a:t>B)C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楷体_GB2312" pitchFamily="49" charset="-122"/>
                <a:sym typeface="Symbol" pitchFamily="18" charset="2"/>
              </a:rPr>
              <a:t>CO=AB+(A</a:t>
            </a:r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楷体_GB2312" pitchFamily="49" charset="-122"/>
                <a:cs typeface="宋体" pitchFamily="-112" charset="-122"/>
                <a:sym typeface="Symbol" pitchFamily="18" charset="2"/>
              </a:rPr>
              <a:t>B)C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CAE91B3-B6E7-4E73-AA19-97268EB52F9D}" type="slidenum">
              <a:rPr lang="en-US" altLang="zh-CN" smtClean="0"/>
              <a:pPr eaLnBrk="1" hangingPunct="1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728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C0E-6D01-47A0-8B17-25FDFBDA65F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150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可以根据进位来判定大小</a:t>
            </a: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06A6808-026B-440B-BA75-397ABFAA5626}" type="slidenum">
              <a:rPr lang="en-US" altLang="zh-CN" smtClean="0"/>
              <a:pPr eaLnBrk="1" hangingPunct="1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3597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可以根据进位来判定大小。</a:t>
            </a:r>
            <a:r>
              <a:rPr lang="en-US" altLang="zh-CN" dirty="0">
                <a:ea typeface="宋体" charset="-122"/>
              </a:rPr>
              <a:t>G_L,P_L</a:t>
            </a:r>
            <a:r>
              <a:rPr lang="zh-CN" altLang="en-US" dirty="0">
                <a:ea typeface="宋体" charset="-122"/>
              </a:rPr>
              <a:t>产生因子和传递因子</a:t>
            </a: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BE5CA50-0E0C-421A-9B0A-ABFD526CB448}" type="slidenum">
              <a:rPr lang="en-US" altLang="zh-CN" smtClean="0"/>
              <a:pPr eaLnBrk="1" hangingPunct="1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022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可以根据进位来判定大小</a:t>
            </a: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ED6EF1B-C49E-4EC3-8845-60FF7567EC78}" type="slidenum">
              <a:rPr lang="en-US" altLang="zh-CN" smtClean="0"/>
              <a:pPr eaLnBrk="1" hangingPunct="1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181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可以根据进位来判定大小</a:t>
            </a: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8CCFE54-42E4-4F30-9EA2-C498A49CBC50}" type="slidenum">
              <a:rPr lang="en-US" altLang="zh-CN" smtClean="0"/>
              <a:pPr eaLnBrk="1" hangingPunct="1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4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71A1630-C114-400A-8B32-A899CD54333B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767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可以根据进位来判定大小</a:t>
            </a: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556DFED-9AB9-441B-ACE4-C01C0BCF3154}" type="slidenum">
              <a:rPr lang="en-US" altLang="zh-CN" smtClean="0"/>
              <a:pPr eaLnBrk="1" hangingPunct="1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2766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B3E6485-7C34-46BD-B48E-16342777392F}" type="slidenum">
              <a:rPr lang="en-US" altLang="zh-CN" smtClean="0"/>
              <a:pPr eaLnBrk="1" hangingPunct="1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034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三态门进入和离开高阻态的延迟时间不同，会造成输出线路上值的混乱，造成同时驱动的</a:t>
            </a:r>
            <a:r>
              <a:rPr lang="zh-CN" altLang="en-US" dirty="0">
                <a:solidFill>
                  <a:srgbClr val="FF0000"/>
                </a:solidFill>
              </a:rPr>
              <a:t>冲突</a:t>
            </a:r>
            <a:r>
              <a:rPr lang="zh-CN" altLang="en-US" dirty="0"/>
              <a:t>现象。</a:t>
            </a:r>
            <a:endParaRPr lang="en-US" altLang="zh-CN" dirty="0"/>
          </a:p>
          <a:p>
            <a:pPr lvl="1"/>
            <a:r>
              <a:rPr lang="zh-CN" altLang="en-US" dirty="0"/>
              <a:t>解决的方法：设计控制逻辑，保证一段</a:t>
            </a:r>
            <a:r>
              <a:rPr lang="zh-CN" altLang="en-US" b="1" dirty="0"/>
              <a:t>截止时间</a:t>
            </a:r>
            <a:r>
              <a:rPr lang="zh-CN" altLang="en-US" dirty="0"/>
              <a:t>（</a:t>
            </a:r>
            <a:r>
              <a:rPr lang="en-US" altLang="zh-CN" dirty="0"/>
              <a:t>dead time</a:t>
            </a:r>
            <a:r>
              <a:rPr lang="zh-CN" altLang="en-US" dirty="0"/>
              <a:t>），这段时间不应该有任何器件驱动同线。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C0E-6D01-47A0-8B17-25FDFBDA65F3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8597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总线收发 </a:t>
            </a:r>
            <a:r>
              <a:rPr lang="en-US" altLang="zh-CN" sz="12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P299</a:t>
            </a:r>
            <a:r>
              <a:rPr lang="zh-CN" altLang="en-US" sz="12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图</a:t>
            </a:r>
            <a:r>
              <a:rPr lang="en-US" altLang="zh-CN" sz="12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12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－5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C0E-6D01-47A0-8B17-25FDFBDA65F3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0528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用异或门设计多个开关控制一盏灯的控制器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C0E-6D01-47A0-8B17-25FDFBDA65F3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327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速度不同，延迟传播级数不同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C0E-6D01-47A0-8B17-25FDFBDA65F3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8873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>
                <a:ea typeface="宋体" charset="-122"/>
              </a:rPr>
              <a:t>存储器存储</a:t>
            </a:r>
            <a:r>
              <a:rPr lang="en-US" altLang="zh-CN">
                <a:ea typeface="宋体" charset="-122"/>
              </a:rPr>
              <a:t>8</a:t>
            </a:r>
            <a:r>
              <a:rPr lang="zh-CN" altLang="zh-CN">
                <a:ea typeface="宋体" charset="-122"/>
              </a:rPr>
              <a:t>位二进制数，加上一位奇偶校验位。双向数据总线</a:t>
            </a:r>
            <a:r>
              <a:rPr lang="en-US" altLang="zh-CN">
                <a:ea typeface="宋体" charset="-122"/>
              </a:rPr>
              <a:t>D</a:t>
            </a:r>
            <a:r>
              <a:rPr lang="zh-CN" altLang="zh-CN">
                <a:ea typeface="宋体" charset="-122"/>
              </a:rPr>
              <a:t>【</a:t>
            </a:r>
            <a:r>
              <a:rPr lang="en-US" altLang="zh-CN">
                <a:ea typeface="宋体" charset="-122"/>
              </a:rPr>
              <a:t>0:7</a:t>
            </a:r>
            <a:r>
              <a:rPr lang="zh-CN" altLang="zh-CN">
                <a:ea typeface="宋体" charset="-122"/>
              </a:rPr>
              <a:t>】将数据写入或读出，两根控制线</a:t>
            </a:r>
            <a:r>
              <a:rPr lang="en-US" altLang="zh-CN">
                <a:ea typeface="宋体" charset="-122"/>
              </a:rPr>
              <a:t>WR</a:t>
            </a:r>
            <a:r>
              <a:rPr lang="zh-CN" altLang="zh-CN">
                <a:ea typeface="宋体" charset="-122"/>
              </a:rPr>
              <a:t>、</a:t>
            </a:r>
            <a:r>
              <a:rPr lang="en-US" altLang="zh-CN">
                <a:ea typeface="宋体" charset="-122"/>
              </a:rPr>
              <a:t>RD</a:t>
            </a:r>
            <a:r>
              <a:rPr lang="zh-CN" altLang="zh-CN">
                <a:ea typeface="宋体" charset="-122"/>
              </a:rPr>
              <a:t>用来指明操作是读还是写，</a:t>
            </a:r>
            <a:r>
              <a:rPr lang="en-US" altLang="zh-CN">
                <a:ea typeface="宋体" charset="-122"/>
              </a:rPr>
              <a:t>ERROR</a:t>
            </a:r>
            <a:r>
              <a:rPr lang="zh-CN" altLang="zh-CN">
                <a:ea typeface="宋体" charset="-122"/>
              </a:rPr>
              <a:t>表示在读操作期间奇偶校验是否有错。</a:t>
            </a:r>
          </a:p>
          <a:p>
            <a:r>
              <a:rPr lang="zh-CN" altLang="zh-CN">
                <a:ea typeface="宋体" charset="-122"/>
              </a:rPr>
              <a:t>写操作时，</a:t>
            </a:r>
            <a:r>
              <a:rPr lang="en-US" altLang="zh-CN">
                <a:ea typeface="宋体" charset="-122"/>
              </a:rPr>
              <a:t>WR=1</a:t>
            </a:r>
            <a:r>
              <a:rPr lang="zh-CN" altLang="zh-CN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RD=0</a:t>
            </a:r>
            <a:r>
              <a:rPr lang="zh-CN" altLang="zh-CN">
                <a:ea typeface="宋体" charset="-122"/>
              </a:rPr>
              <a:t>，数据放上总线</a:t>
            </a:r>
            <a:r>
              <a:rPr lang="en-US" altLang="zh-CN">
                <a:ea typeface="宋体" charset="-122"/>
              </a:rPr>
              <a:t>D[0:7]</a:t>
            </a:r>
            <a:r>
              <a:rPr lang="zh-CN" altLang="zh-CN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’280 I</a:t>
            </a:r>
            <a:r>
              <a:rPr lang="zh-CN" altLang="zh-CN">
                <a:ea typeface="宋体" charset="-122"/>
              </a:rPr>
              <a:t>输入端为</a:t>
            </a:r>
            <a:r>
              <a:rPr lang="en-US" altLang="zh-CN">
                <a:ea typeface="宋体" charset="-122"/>
              </a:rPr>
              <a:t>0</a:t>
            </a:r>
            <a:r>
              <a:rPr lang="zh-CN" altLang="zh-CN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’280 ODD</a:t>
            </a:r>
            <a:r>
              <a:rPr lang="zh-CN" altLang="zh-CN">
                <a:ea typeface="宋体" charset="-122"/>
              </a:rPr>
              <a:t>（奇校验）输出表示数据总线上的奇偶性，通过</a:t>
            </a:r>
            <a:r>
              <a:rPr lang="en-US" altLang="zh-CN">
                <a:ea typeface="宋体" charset="-122"/>
              </a:rPr>
              <a:t>PIN</a:t>
            </a:r>
            <a:r>
              <a:rPr lang="zh-CN" altLang="zh-CN">
                <a:ea typeface="宋体" charset="-122"/>
              </a:rPr>
              <a:t>引脚输入到存储芯片，使得写入存储器中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zh-CN">
                <a:ea typeface="宋体" charset="-122"/>
              </a:rPr>
              <a:t>的个数为偶数。</a:t>
            </a:r>
          </a:p>
          <a:p>
            <a:r>
              <a:rPr lang="zh-CN" altLang="zh-CN">
                <a:ea typeface="宋体" charset="-122"/>
              </a:rPr>
              <a:t>读操作时，</a:t>
            </a:r>
            <a:r>
              <a:rPr lang="en-US" altLang="zh-CN">
                <a:ea typeface="宋体" charset="-122"/>
              </a:rPr>
              <a:t>WR=0</a:t>
            </a:r>
            <a:r>
              <a:rPr lang="zh-CN" altLang="zh-CN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RD=1</a:t>
            </a:r>
            <a:r>
              <a:rPr lang="zh-CN" altLang="zh-CN">
                <a:ea typeface="宋体" charset="-122"/>
              </a:rPr>
              <a:t>，校验位输出到</a:t>
            </a:r>
            <a:r>
              <a:rPr lang="en-US" altLang="zh-CN">
                <a:ea typeface="宋体" charset="-122"/>
              </a:rPr>
              <a:t>POUT</a:t>
            </a:r>
            <a:r>
              <a:rPr lang="zh-CN" altLang="zh-CN">
                <a:ea typeface="宋体" charset="-122"/>
              </a:rPr>
              <a:t>，数据位通过</a:t>
            </a:r>
            <a:r>
              <a:rPr lang="en-US" altLang="zh-CN">
                <a:ea typeface="宋体" charset="-122"/>
              </a:rPr>
              <a:t>’541</a:t>
            </a:r>
            <a:r>
              <a:rPr lang="zh-CN" altLang="zh-CN">
                <a:ea typeface="宋体" charset="-122"/>
              </a:rPr>
              <a:t>驱动到数据总线</a:t>
            </a:r>
            <a:r>
              <a:rPr lang="en-US" altLang="zh-CN">
                <a:ea typeface="宋体" charset="-122"/>
              </a:rPr>
              <a:t>D</a:t>
            </a:r>
            <a:r>
              <a:rPr lang="zh-CN" altLang="zh-CN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’280</a:t>
            </a:r>
            <a:r>
              <a:rPr lang="zh-CN" altLang="zh-CN">
                <a:ea typeface="宋体" charset="-122"/>
              </a:rPr>
              <a:t>验证其奇偶性，如果</a:t>
            </a:r>
            <a:r>
              <a:rPr lang="en-US" altLang="zh-CN">
                <a:ea typeface="宋体" charset="-122"/>
              </a:rPr>
              <a:t>DOUT[0:7],POUT</a:t>
            </a:r>
            <a:r>
              <a:rPr lang="zh-CN" altLang="zh-CN">
                <a:ea typeface="宋体" charset="-122"/>
              </a:rPr>
              <a:t>含有奇数个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zh-CN">
                <a:ea typeface="宋体" charset="-122"/>
              </a:rPr>
              <a:t>，则</a:t>
            </a:r>
            <a:r>
              <a:rPr lang="en-US" altLang="zh-CN">
                <a:ea typeface="宋体" charset="-122"/>
              </a:rPr>
              <a:t>’280 ODD</a:t>
            </a:r>
            <a:r>
              <a:rPr lang="zh-CN" altLang="zh-CN">
                <a:ea typeface="宋体" charset="-122"/>
              </a:rPr>
              <a:t>输出为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zh-CN">
                <a:ea typeface="宋体" charset="-122"/>
              </a:rPr>
              <a:t>，出错信号</a:t>
            </a:r>
            <a:r>
              <a:rPr lang="en-US" altLang="zh-CN">
                <a:ea typeface="宋体" charset="-122"/>
              </a:rPr>
              <a:t>ERROR=1</a:t>
            </a:r>
            <a:r>
              <a:rPr lang="zh-CN" altLang="zh-CN">
                <a:ea typeface="宋体" charset="-122"/>
              </a:rPr>
              <a:t>，表明出错。</a:t>
            </a: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4339E32-5647-43B7-9157-05A63E9FEFE8}" type="slidenum">
              <a:rPr lang="en-US" altLang="zh-CN" smtClean="0"/>
              <a:pPr eaLnBrk="1" hangingPunct="1"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2577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用了几个元器件，各有什么功能？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49BE275-0643-4949-84F9-F3D87F358A37}" type="slidenum">
              <a:rPr lang="en-US" altLang="zh-CN" smtClean="0"/>
              <a:pPr eaLnBrk="1" hangingPunct="1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3127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Z = X+Y*2+Y*8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   = X+Y*10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C0E-6D01-47A0-8B17-25FDFBDA65F3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375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E5D0416-A781-424C-9CEE-AAF12F24ECE9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05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1BBBE05-98A8-4774-9BBF-C8DACF652C94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984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AC88877-D7A4-434E-997E-CFB69BB3D691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795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给出</a:t>
            </a:r>
            <a:r>
              <a:rPr lang="en-US" altLang="zh-CN" dirty="0">
                <a:ea typeface="宋体" charset="-122"/>
              </a:rPr>
              <a:t>1Y,2Y,3Y,4Y</a:t>
            </a:r>
            <a:r>
              <a:rPr lang="zh-CN" altLang="en-US" dirty="0">
                <a:ea typeface="宋体" charset="-122"/>
              </a:rPr>
              <a:t>的表达式</a:t>
            </a:r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6D34CE9-65CB-44A6-84B2-0686AEC96CE5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797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给出</a:t>
            </a:r>
            <a:r>
              <a:rPr lang="en-US" altLang="zh-CN" dirty="0">
                <a:ea typeface="宋体" charset="-122"/>
              </a:rPr>
              <a:t>Y</a:t>
            </a:r>
            <a:r>
              <a:rPr lang="zh-CN" altLang="en-US" dirty="0">
                <a:ea typeface="宋体" charset="-122"/>
              </a:rPr>
              <a:t>的逻辑表达式</a:t>
            </a:r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2E7B9F-9BC1-48D5-B83D-B28CC909D69B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537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C39E299-10B5-43ED-868D-B234C49DF5CF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37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2" descr="Digital logi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2857500"/>
            <a:ext cx="1738312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BAC86-D58F-4A21-A8EE-5C4EC9F23CB0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E6224-D42F-4AF3-91A4-E0777CAF2C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99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6905625" cy="7429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E83F0-B712-4BB5-A28E-50CADE285C68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69C0A-063F-4C3E-A5D4-1022E251A2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75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7621D-F159-4F26-94AC-09238B20F66C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25628-5826-463F-A2BF-D4359D51A1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5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A921D-EEAF-4738-B708-2B978E145541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2A5DC-84F5-4391-B914-24AC292AA6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6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0DAE0-1C97-4CB2-934B-9F1171EE1EBD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83B91-9E3F-4B72-A8CF-E312FD595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56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3038" cy="9064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90600" y="1524000"/>
            <a:ext cx="3905250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0" y="1524000"/>
            <a:ext cx="3906838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F144CDA-9549-49B2-8B69-75CDE0D62D23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798D5B4-92B5-4769-A776-738A91BEC4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65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3038" cy="9064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90600" y="1524000"/>
            <a:ext cx="3905250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8250" y="1524000"/>
            <a:ext cx="3906838" cy="2227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48250" y="3903663"/>
            <a:ext cx="3906838" cy="2228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F3BF1-9C07-42EC-80FE-65CEC315CAB3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FDFD1-0DDD-4540-9DFE-2E12D27484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8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3038" cy="9064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524000"/>
            <a:ext cx="3905250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8250" y="1524000"/>
            <a:ext cx="3906838" cy="2227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48250" y="3903663"/>
            <a:ext cx="3906838" cy="2228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8BD9D-2235-4218-AB3D-5571A02EC3B3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61F9A-A6C1-4D90-9B28-AA619C82BE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06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85738"/>
            <a:ext cx="69056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686800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2863"/>
            <a:ext cx="2133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fld id="{4AD06418-2A6D-4926-91D4-3F476CA8DFC1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7313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37313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fld id="{07D96A5D-B84D-4C8A-A228-090E5E4C8A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Line 40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3" name="图片 41" descr="系标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 descr="Microprocessor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0"/>
            <a:ext cx="1181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宋体" pitchFamily="-11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pitchFamily="-1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pitchFamily="-1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pitchFamily="-1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pitchFamily="-11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宋体" pitchFamily="-112" charset="-122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  <a:cs typeface="宋体" pitchFamily="-112" charset="-122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  <a:cs typeface="宋体" pitchFamily="-112" charset="-122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宋体" pitchFamily="-112" charset="-122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宋体" pitchFamily="-112" charset="-122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31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37.wmf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53.wmf"/><Relationship Id="rId3" Type="http://schemas.openxmlformats.org/officeDocument/2006/relationships/image" Target="../media/image54.jpeg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5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59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6.wmf"/><Relationship Id="rId10" Type="http://schemas.openxmlformats.org/officeDocument/2006/relationships/image" Target="../media/image62.pn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png"/><Relationship Id="rId5" Type="http://schemas.openxmlformats.org/officeDocument/2006/relationships/oleObject" Target="../embeddings/oleObject24.bin"/><Relationship Id="rId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7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customXml" Target="../ink/ink4.xml"/><Relationship Id="rId14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customXml" Target="../ink/ink8.xml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.xml"/><Relationship Id="rId18" Type="http://schemas.openxmlformats.org/officeDocument/2006/relationships/image" Target="../media/image91.png"/><Relationship Id="rId26" Type="http://schemas.openxmlformats.org/officeDocument/2006/relationships/image" Target="../media/image95.png"/><Relationship Id="rId21" Type="http://schemas.openxmlformats.org/officeDocument/2006/relationships/customXml" Target="../ink/ink16.xml"/><Relationship Id="rId34" Type="http://schemas.openxmlformats.org/officeDocument/2006/relationships/image" Target="../media/image99.png"/><Relationship Id="rId7" Type="http://schemas.openxmlformats.org/officeDocument/2006/relationships/customXml" Target="../ink/ink9.xml"/><Relationship Id="rId12" Type="http://schemas.openxmlformats.org/officeDocument/2006/relationships/image" Target="../media/image88.png"/><Relationship Id="rId17" Type="http://schemas.openxmlformats.org/officeDocument/2006/relationships/customXml" Target="../ink/ink14.xml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38" Type="http://schemas.openxmlformats.org/officeDocument/2006/relationships/image" Target="../media/image101.png"/><Relationship Id="rId2" Type="http://schemas.openxmlformats.org/officeDocument/2006/relationships/image" Target="../media/image85.png"/><Relationship Id="rId16" Type="http://schemas.openxmlformats.org/officeDocument/2006/relationships/image" Target="../media/image90.png"/><Relationship Id="rId20" Type="http://schemas.openxmlformats.org/officeDocument/2006/relationships/image" Target="../media/image92.png"/><Relationship Id="rId29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11" Type="http://schemas.openxmlformats.org/officeDocument/2006/relationships/customXml" Target="../ink/ink11.xml"/><Relationship Id="rId24" Type="http://schemas.openxmlformats.org/officeDocument/2006/relationships/image" Target="../media/image94.png"/><Relationship Id="rId32" Type="http://schemas.openxmlformats.org/officeDocument/2006/relationships/image" Target="../media/image98.png"/><Relationship Id="rId37" Type="http://schemas.openxmlformats.org/officeDocument/2006/relationships/customXml" Target="../ink/ink24.xml"/><Relationship Id="rId5" Type="http://schemas.openxmlformats.org/officeDocument/2006/relationships/image" Target="../media/image800.png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28" Type="http://schemas.openxmlformats.org/officeDocument/2006/relationships/image" Target="../media/image96.png"/><Relationship Id="rId36" Type="http://schemas.openxmlformats.org/officeDocument/2006/relationships/image" Target="../media/image100.png"/><Relationship Id="rId10" Type="http://schemas.openxmlformats.org/officeDocument/2006/relationships/image" Target="../media/image87.png"/><Relationship Id="rId19" Type="http://schemas.openxmlformats.org/officeDocument/2006/relationships/customXml" Target="../ink/ink15.xml"/><Relationship Id="rId31" Type="http://schemas.openxmlformats.org/officeDocument/2006/relationships/customXml" Target="../ink/ink21.xml"/><Relationship Id="rId4" Type="http://schemas.openxmlformats.org/officeDocument/2006/relationships/image" Target="../media/image69.png"/><Relationship Id="rId9" Type="http://schemas.openxmlformats.org/officeDocument/2006/relationships/customXml" Target="../ink/ink10.xml"/><Relationship Id="rId14" Type="http://schemas.openxmlformats.org/officeDocument/2006/relationships/image" Target="../media/image89.png"/><Relationship Id="rId22" Type="http://schemas.openxmlformats.org/officeDocument/2006/relationships/image" Target="../media/image93.png"/><Relationship Id="rId27" Type="http://schemas.openxmlformats.org/officeDocument/2006/relationships/customXml" Target="../ink/ink19.xml"/><Relationship Id="rId30" Type="http://schemas.openxmlformats.org/officeDocument/2006/relationships/image" Target="../media/image97.png"/><Relationship Id="rId35" Type="http://schemas.openxmlformats.org/officeDocument/2006/relationships/customXml" Target="../ink/ink23.xml"/><Relationship Id="rId8" Type="http://schemas.openxmlformats.org/officeDocument/2006/relationships/image" Target="../media/image86.png"/><Relationship Id="rId3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.xml"/><Relationship Id="rId21" Type="http://schemas.openxmlformats.org/officeDocument/2006/relationships/customXml" Target="../ink/ink34.xml"/><Relationship Id="rId42" Type="http://schemas.openxmlformats.org/officeDocument/2006/relationships/image" Target="../media/image121.png"/><Relationship Id="rId63" Type="http://schemas.openxmlformats.org/officeDocument/2006/relationships/customXml" Target="../ink/ink55.xml"/><Relationship Id="rId84" Type="http://schemas.openxmlformats.org/officeDocument/2006/relationships/image" Target="../media/image142.png"/><Relationship Id="rId138" Type="http://schemas.openxmlformats.org/officeDocument/2006/relationships/image" Target="../media/image169.png"/><Relationship Id="rId16" Type="http://schemas.openxmlformats.org/officeDocument/2006/relationships/image" Target="../media/image108.png"/><Relationship Id="rId107" Type="http://schemas.openxmlformats.org/officeDocument/2006/relationships/customXml" Target="../ink/ink77.xml"/><Relationship Id="rId11" Type="http://schemas.openxmlformats.org/officeDocument/2006/relationships/customXml" Target="../ink/ink29.xml"/><Relationship Id="rId32" Type="http://schemas.openxmlformats.org/officeDocument/2006/relationships/image" Target="../media/image116.png"/><Relationship Id="rId37" Type="http://schemas.openxmlformats.org/officeDocument/2006/relationships/customXml" Target="../ink/ink42.xml"/><Relationship Id="rId53" Type="http://schemas.openxmlformats.org/officeDocument/2006/relationships/customXml" Target="../ink/ink50.xml"/><Relationship Id="rId58" Type="http://schemas.openxmlformats.org/officeDocument/2006/relationships/image" Target="../media/image129.png"/><Relationship Id="rId74" Type="http://schemas.openxmlformats.org/officeDocument/2006/relationships/image" Target="../media/image137.png"/><Relationship Id="rId79" Type="http://schemas.openxmlformats.org/officeDocument/2006/relationships/customXml" Target="../ink/ink63.xml"/><Relationship Id="rId102" Type="http://schemas.openxmlformats.org/officeDocument/2006/relationships/image" Target="../media/image151.png"/><Relationship Id="rId123" Type="http://schemas.openxmlformats.org/officeDocument/2006/relationships/customXml" Target="../ink/ink85.xml"/><Relationship Id="rId128" Type="http://schemas.openxmlformats.org/officeDocument/2006/relationships/image" Target="../media/image164.png"/><Relationship Id="rId5" Type="http://schemas.openxmlformats.org/officeDocument/2006/relationships/customXml" Target="../ink/ink26.xml"/><Relationship Id="rId90" Type="http://schemas.openxmlformats.org/officeDocument/2006/relationships/image" Target="../media/image145.png"/><Relationship Id="rId95" Type="http://schemas.openxmlformats.org/officeDocument/2006/relationships/customXml" Target="../ink/ink71.xml"/><Relationship Id="rId22" Type="http://schemas.openxmlformats.org/officeDocument/2006/relationships/image" Target="../media/image111.png"/><Relationship Id="rId27" Type="http://schemas.openxmlformats.org/officeDocument/2006/relationships/customXml" Target="../ink/ink37.xml"/><Relationship Id="rId43" Type="http://schemas.openxmlformats.org/officeDocument/2006/relationships/customXml" Target="../ink/ink45.xml"/><Relationship Id="rId48" Type="http://schemas.openxmlformats.org/officeDocument/2006/relationships/image" Target="../media/image124.png"/><Relationship Id="rId64" Type="http://schemas.openxmlformats.org/officeDocument/2006/relationships/image" Target="../media/image132.png"/><Relationship Id="rId69" Type="http://schemas.openxmlformats.org/officeDocument/2006/relationships/customXml" Target="../ink/ink58.xml"/><Relationship Id="rId113" Type="http://schemas.openxmlformats.org/officeDocument/2006/relationships/customXml" Target="../ink/ink80.xml"/><Relationship Id="rId118" Type="http://schemas.openxmlformats.org/officeDocument/2006/relationships/image" Target="../media/image159.png"/><Relationship Id="rId134" Type="http://schemas.openxmlformats.org/officeDocument/2006/relationships/image" Target="../media/image167.png"/><Relationship Id="rId139" Type="http://schemas.openxmlformats.org/officeDocument/2006/relationships/customXml" Target="../ink/ink93.xml"/><Relationship Id="rId80" Type="http://schemas.openxmlformats.org/officeDocument/2006/relationships/image" Target="../media/image140.png"/><Relationship Id="rId85" Type="http://schemas.openxmlformats.org/officeDocument/2006/relationships/customXml" Target="../ink/ink66.xml"/><Relationship Id="rId12" Type="http://schemas.openxmlformats.org/officeDocument/2006/relationships/image" Target="../media/image106.png"/><Relationship Id="rId17" Type="http://schemas.openxmlformats.org/officeDocument/2006/relationships/customXml" Target="../ink/ink32.xml"/><Relationship Id="rId33" Type="http://schemas.openxmlformats.org/officeDocument/2006/relationships/customXml" Target="../ink/ink40.xml"/><Relationship Id="rId38" Type="http://schemas.openxmlformats.org/officeDocument/2006/relationships/image" Target="../media/image119.png"/><Relationship Id="rId59" Type="http://schemas.openxmlformats.org/officeDocument/2006/relationships/customXml" Target="../ink/ink53.xml"/><Relationship Id="rId103" Type="http://schemas.openxmlformats.org/officeDocument/2006/relationships/customXml" Target="../ink/ink75.xml"/><Relationship Id="rId108" Type="http://schemas.openxmlformats.org/officeDocument/2006/relationships/image" Target="../media/image154.png"/><Relationship Id="rId124" Type="http://schemas.openxmlformats.org/officeDocument/2006/relationships/image" Target="../media/image162.png"/><Relationship Id="rId129" Type="http://schemas.openxmlformats.org/officeDocument/2006/relationships/customXml" Target="../ink/ink88.xml"/><Relationship Id="rId54" Type="http://schemas.openxmlformats.org/officeDocument/2006/relationships/image" Target="../media/image127.png"/><Relationship Id="rId70" Type="http://schemas.openxmlformats.org/officeDocument/2006/relationships/image" Target="../media/image135.png"/><Relationship Id="rId75" Type="http://schemas.openxmlformats.org/officeDocument/2006/relationships/customXml" Target="../ink/ink61.xml"/><Relationship Id="rId91" Type="http://schemas.openxmlformats.org/officeDocument/2006/relationships/customXml" Target="../ink/ink69.xml"/><Relationship Id="rId96" Type="http://schemas.openxmlformats.org/officeDocument/2006/relationships/image" Target="../media/image148.png"/><Relationship Id="rId140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23" Type="http://schemas.openxmlformats.org/officeDocument/2006/relationships/customXml" Target="../ink/ink35.xml"/><Relationship Id="rId28" Type="http://schemas.openxmlformats.org/officeDocument/2006/relationships/image" Target="../media/image114.png"/><Relationship Id="rId49" Type="http://schemas.openxmlformats.org/officeDocument/2006/relationships/customXml" Target="../ink/ink48.xml"/><Relationship Id="rId114" Type="http://schemas.openxmlformats.org/officeDocument/2006/relationships/image" Target="../media/image157.png"/><Relationship Id="rId119" Type="http://schemas.openxmlformats.org/officeDocument/2006/relationships/customXml" Target="../ink/ink83.xml"/><Relationship Id="rId44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customXml" Target="../ink/ink56.xml"/><Relationship Id="rId81" Type="http://schemas.openxmlformats.org/officeDocument/2006/relationships/customXml" Target="../ink/ink64.xml"/><Relationship Id="rId86" Type="http://schemas.openxmlformats.org/officeDocument/2006/relationships/image" Target="../media/image143.png"/><Relationship Id="rId130" Type="http://schemas.openxmlformats.org/officeDocument/2006/relationships/image" Target="../media/image165.png"/><Relationship Id="rId135" Type="http://schemas.openxmlformats.org/officeDocument/2006/relationships/customXml" Target="../ink/ink91.xml"/><Relationship Id="rId13" Type="http://schemas.openxmlformats.org/officeDocument/2006/relationships/customXml" Target="../ink/ink30.xml"/><Relationship Id="rId18" Type="http://schemas.openxmlformats.org/officeDocument/2006/relationships/image" Target="../media/image109.png"/><Relationship Id="rId39" Type="http://schemas.openxmlformats.org/officeDocument/2006/relationships/customXml" Target="../ink/ink43.xml"/><Relationship Id="rId109" Type="http://schemas.openxmlformats.org/officeDocument/2006/relationships/customXml" Target="../ink/ink78.xml"/><Relationship Id="rId34" Type="http://schemas.openxmlformats.org/officeDocument/2006/relationships/image" Target="../media/image117.png"/><Relationship Id="rId50" Type="http://schemas.openxmlformats.org/officeDocument/2006/relationships/image" Target="../media/image125.png"/><Relationship Id="rId55" Type="http://schemas.openxmlformats.org/officeDocument/2006/relationships/customXml" Target="../ink/ink51.xml"/><Relationship Id="rId76" Type="http://schemas.openxmlformats.org/officeDocument/2006/relationships/image" Target="../media/image138.png"/><Relationship Id="rId97" Type="http://schemas.openxmlformats.org/officeDocument/2006/relationships/customXml" Target="../ink/ink72.xml"/><Relationship Id="rId104" Type="http://schemas.openxmlformats.org/officeDocument/2006/relationships/image" Target="../media/image152.png"/><Relationship Id="rId120" Type="http://schemas.openxmlformats.org/officeDocument/2006/relationships/image" Target="../media/image160.png"/><Relationship Id="rId125" Type="http://schemas.openxmlformats.org/officeDocument/2006/relationships/customXml" Target="../ink/ink86.xml"/><Relationship Id="rId7" Type="http://schemas.openxmlformats.org/officeDocument/2006/relationships/customXml" Target="../ink/ink27.xml"/><Relationship Id="rId71" Type="http://schemas.openxmlformats.org/officeDocument/2006/relationships/customXml" Target="../ink/ink59.xml"/><Relationship Id="rId92" Type="http://schemas.openxmlformats.org/officeDocument/2006/relationships/image" Target="../media/image146.png"/><Relationship Id="rId2" Type="http://schemas.openxmlformats.org/officeDocument/2006/relationships/notesSlide" Target="../notesSlides/notesSlide31.xml"/><Relationship Id="rId29" Type="http://schemas.openxmlformats.org/officeDocument/2006/relationships/customXml" Target="../ink/ink38.xml"/><Relationship Id="rId24" Type="http://schemas.openxmlformats.org/officeDocument/2006/relationships/image" Target="../media/image112.png"/><Relationship Id="rId40" Type="http://schemas.openxmlformats.org/officeDocument/2006/relationships/image" Target="../media/image120.png"/><Relationship Id="rId45" Type="http://schemas.openxmlformats.org/officeDocument/2006/relationships/customXml" Target="../ink/ink46.xml"/><Relationship Id="rId66" Type="http://schemas.openxmlformats.org/officeDocument/2006/relationships/image" Target="../media/image133.png"/><Relationship Id="rId87" Type="http://schemas.openxmlformats.org/officeDocument/2006/relationships/customXml" Target="../ink/ink67.xml"/><Relationship Id="rId110" Type="http://schemas.openxmlformats.org/officeDocument/2006/relationships/image" Target="../media/image155.png"/><Relationship Id="rId115" Type="http://schemas.openxmlformats.org/officeDocument/2006/relationships/customXml" Target="../ink/ink81.xml"/><Relationship Id="rId131" Type="http://schemas.openxmlformats.org/officeDocument/2006/relationships/customXml" Target="../ink/ink89.xml"/><Relationship Id="rId136" Type="http://schemas.openxmlformats.org/officeDocument/2006/relationships/image" Target="../media/image168.png"/><Relationship Id="rId61" Type="http://schemas.openxmlformats.org/officeDocument/2006/relationships/customXml" Target="../ink/ink54.xml"/><Relationship Id="rId82" Type="http://schemas.openxmlformats.org/officeDocument/2006/relationships/image" Target="../media/image141.png"/><Relationship Id="rId19" Type="http://schemas.openxmlformats.org/officeDocument/2006/relationships/customXml" Target="../ink/ink33.xml"/><Relationship Id="rId14" Type="http://schemas.openxmlformats.org/officeDocument/2006/relationships/image" Target="../media/image107.png"/><Relationship Id="rId30" Type="http://schemas.openxmlformats.org/officeDocument/2006/relationships/image" Target="../media/image115.png"/><Relationship Id="rId35" Type="http://schemas.openxmlformats.org/officeDocument/2006/relationships/customXml" Target="../ink/ink41.xml"/><Relationship Id="rId56" Type="http://schemas.openxmlformats.org/officeDocument/2006/relationships/image" Target="../media/image128.png"/><Relationship Id="rId77" Type="http://schemas.openxmlformats.org/officeDocument/2006/relationships/customXml" Target="../ink/ink62.xml"/><Relationship Id="rId100" Type="http://schemas.openxmlformats.org/officeDocument/2006/relationships/image" Target="../media/image150.png"/><Relationship Id="rId105" Type="http://schemas.openxmlformats.org/officeDocument/2006/relationships/customXml" Target="../ink/ink76.xml"/><Relationship Id="rId126" Type="http://schemas.openxmlformats.org/officeDocument/2006/relationships/image" Target="../media/image163.png"/><Relationship Id="rId8" Type="http://schemas.openxmlformats.org/officeDocument/2006/relationships/image" Target="../media/image104.png"/><Relationship Id="rId51" Type="http://schemas.openxmlformats.org/officeDocument/2006/relationships/customXml" Target="../ink/ink49.xml"/><Relationship Id="rId72" Type="http://schemas.openxmlformats.org/officeDocument/2006/relationships/image" Target="../media/image136.png"/><Relationship Id="rId93" Type="http://schemas.openxmlformats.org/officeDocument/2006/relationships/customXml" Target="../ink/ink70.xml"/><Relationship Id="rId98" Type="http://schemas.openxmlformats.org/officeDocument/2006/relationships/image" Target="../media/image149.png"/><Relationship Id="rId121" Type="http://schemas.openxmlformats.org/officeDocument/2006/relationships/customXml" Target="../ink/ink84.xml"/><Relationship Id="rId3" Type="http://schemas.openxmlformats.org/officeDocument/2006/relationships/customXml" Target="../ink/ink25.xml"/><Relationship Id="rId25" Type="http://schemas.openxmlformats.org/officeDocument/2006/relationships/customXml" Target="../ink/ink36.xml"/><Relationship Id="rId46" Type="http://schemas.openxmlformats.org/officeDocument/2006/relationships/image" Target="../media/image123.png"/><Relationship Id="rId67" Type="http://schemas.openxmlformats.org/officeDocument/2006/relationships/customXml" Target="../ink/ink57.xml"/><Relationship Id="rId116" Type="http://schemas.openxmlformats.org/officeDocument/2006/relationships/image" Target="../media/image158.png"/><Relationship Id="rId137" Type="http://schemas.openxmlformats.org/officeDocument/2006/relationships/customXml" Target="../ink/ink92.xml"/><Relationship Id="rId20" Type="http://schemas.openxmlformats.org/officeDocument/2006/relationships/image" Target="../media/image110.png"/><Relationship Id="rId41" Type="http://schemas.openxmlformats.org/officeDocument/2006/relationships/customXml" Target="../ink/ink44.xml"/><Relationship Id="rId62" Type="http://schemas.openxmlformats.org/officeDocument/2006/relationships/image" Target="../media/image131.png"/><Relationship Id="rId83" Type="http://schemas.openxmlformats.org/officeDocument/2006/relationships/customXml" Target="../ink/ink65.xml"/><Relationship Id="rId88" Type="http://schemas.openxmlformats.org/officeDocument/2006/relationships/image" Target="../media/image144.png"/><Relationship Id="rId111" Type="http://schemas.openxmlformats.org/officeDocument/2006/relationships/customXml" Target="../ink/ink79.xml"/><Relationship Id="rId132" Type="http://schemas.openxmlformats.org/officeDocument/2006/relationships/image" Target="../media/image166.png"/><Relationship Id="rId15" Type="http://schemas.openxmlformats.org/officeDocument/2006/relationships/customXml" Target="../ink/ink31.xml"/><Relationship Id="rId36" Type="http://schemas.openxmlformats.org/officeDocument/2006/relationships/image" Target="../media/image118.png"/><Relationship Id="rId57" Type="http://schemas.openxmlformats.org/officeDocument/2006/relationships/customXml" Target="../ink/ink52.xml"/><Relationship Id="rId106" Type="http://schemas.openxmlformats.org/officeDocument/2006/relationships/image" Target="../media/image153.png"/><Relationship Id="rId127" Type="http://schemas.openxmlformats.org/officeDocument/2006/relationships/customXml" Target="../ink/ink87.xml"/><Relationship Id="rId10" Type="http://schemas.openxmlformats.org/officeDocument/2006/relationships/image" Target="../media/image105.png"/><Relationship Id="rId31" Type="http://schemas.openxmlformats.org/officeDocument/2006/relationships/customXml" Target="../ink/ink39.xml"/><Relationship Id="rId52" Type="http://schemas.openxmlformats.org/officeDocument/2006/relationships/image" Target="../media/image126.png"/><Relationship Id="rId73" Type="http://schemas.openxmlformats.org/officeDocument/2006/relationships/customXml" Target="../ink/ink60.xml"/><Relationship Id="rId78" Type="http://schemas.openxmlformats.org/officeDocument/2006/relationships/image" Target="../media/image139.png"/><Relationship Id="rId94" Type="http://schemas.openxmlformats.org/officeDocument/2006/relationships/image" Target="../media/image147.png"/><Relationship Id="rId99" Type="http://schemas.openxmlformats.org/officeDocument/2006/relationships/customXml" Target="../ink/ink73.xml"/><Relationship Id="rId101" Type="http://schemas.openxmlformats.org/officeDocument/2006/relationships/customXml" Target="../ink/ink74.xml"/><Relationship Id="rId122" Type="http://schemas.openxmlformats.org/officeDocument/2006/relationships/image" Target="../media/image161.png"/><Relationship Id="rId4" Type="http://schemas.openxmlformats.org/officeDocument/2006/relationships/image" Target="../media/image102.png"/><Relationship Id="rId9" Type="http://schemas.openxmlformats.org/officeDocument/2006/relationships/customXml" Target="../ink/ink28.xml"/><Relationship Id="rId26" Type="http://schemas.openxmlformats.org/officeDocument/2006/relationships/image" Target="../media/image113.png"/><Relationship Id="rId47" Type="http://schemas.openxmlformats.org/officeDocument/2006/relationships/customXml" Target="../ink/ink47.xml"/><Relationship Id="rId68" Type="http://schemas.openxmlformats.org/officeDocument/2006/relationships/image" Target="../media/image134.png"/><Relationship Id="rId89" Type="http://schemas.openxmlformats.org/officeDocument/2006/relationships/customXml" Target="../ink/ink68.xml"/><Relationship Id="rId112" Type="http://schemas.openxmlformats.org/officeDocument/2006/relationships/image" Target="../media/image156.png"/><Relationship Id="rId133" Type="http://schemas.openxmlformats.org/officeDocument/2006/relationships/customXml" Target="../ink/ink90.xml"/></Relationships>
</file>

<file path=ppt/slides/_rels/slide4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1.xml"/><Relationship Id="rId21" Type="http://schemas.openxmlformats.org/officeDocument/2006/relationships/customXml" Target="../ink/ink103.xml"/><Relationship Id="rId42" Type="http://schemas.openxmlformats.org/officeDocument/2006/relationships/image" Target="../media/image190.png"/><Relationship Id="rId63" Type="http://schemas.openxmlformats.org/officeDocument/2006/relationships/customXml" Target="../ink/ink124.xml"/><Relationship Id="rId84" Type="http://schemas.openxmlformats.org/officeDocument/2006/relationships/image" Target="../media/image211.png"/><Relationship Id="rId16" Type="http://schemas.openxmlformats.org/officeDocument/2006/relationships/image" Target="../media/image177.png"/><Relationship Id="rId107" Type="http://schemas.openxmlformats.org/officeDocument/2006/relationships/customXml" Target="../ink/ink146.xml"/><Relationship Id="rId11" Type="http://schemas.openxmlformats.org/officeDocument/2006/relationships/customXml" Target="../ink/ink98.xml"/><Relationship Id="rId32" Type="http://schemas.openxmlformats.org/officeDocument/2006/relationships/image" Target="../media/image185.png"/><Relationship Id="rId37" Type="http://schemas.openxmlformats.org/officeDocument/2006/relationships/customXml" Target="../ink/ink111.xml"/><Relationship Id="rId53" Type="http://schemas.openxmlformats.org/officeDocument/2006/relationships/customXml" Target="../ink/ink119.xml"/><Relationship Id="rId58" Type="http://schemas.openxmlformats.org/officeDocument/2006/relationships/image" Target="../media/image198.png"/><Relationship Id="rId74" Type="http://schemas.openxmlformats.org/officeDocument/2006/relationships/image" Target="../media/image206.png"/><Relationship Id="rId79" Type="http://schemas.openxmlformats.org/officeDocument/2006/relationships/customXml" Target="../ink/ink132.xml"/><Relationship Id="rId102" Type="http://schemas.openxmlformats.org/officeDocument/2006/relationships/image" Target="../media/image220.png"/><Relationship Id="rId123" Type="http://schemas.openxmlformats.org/officeDocument/2006/relationships/customXml" Target="../ink/ink154.xml"/><Relationship Id="rId128" Type="http://schemas.openxmlformats.org/officeDocument/2006/relationships/image" Target="../media/image233.png"/><Relationship Id="rId5" Type="http://schemas.openxmlformats.org/officeDocument/2006/relationships/customXml" Target="../ink/ink95.xml"/><Relationship Id="rId90" Type="http://schemas.openxmlformats.org/officeDocument/2006/relationships/image" Target="../media/image214.png"/><Relationship Id="rId95" Type="http://schemas.openxmlformats.org/officeDocument/2006/relationships/customXml" Target="../ink/ink140.xml"/><Relationship Id="rId22" Type="http://schemas.openxmlformats.org/officeDocument/2006/relationships/image" Target="../media/image180.png"/><Relationship Id="rId27" Type="http://schemas.openxmlformats.org/officeDocument/2006/relationships/customXml" Target="../ink/ink106.xml"/><Relationship Id="rId43" Type="http://schemas.openxmlformats.org/officeDocument/2006/relationships/customXml" Target="../ink/ink114.xml"/><Relationship Id="rId48" Type="http://schemas.openxmlformats.org/officeDocument/2006/relationships/image" Target="../media/image193.png"/><Relationship Id="rId64" Type="http://schemas.openxmlformats.org/officeDocument/2006/relationships/image" Target="../media/image201.png"/><Relationship Id="rId69" Type="http://schemas.openxmlformats.org/officeDocument/2006/relationships/customXml" Target="../ink/ink127.xml"/><Relationship Id="rId113" Type="http://schemas.openxmlformats.org/officeDocument/2006/relationships/customXml" Target="../ink/ink149.xml"/><Relationship Id="rId118" Type="http://schemas.openxmlformats.org/officeDocument/2006/relationships/image" Target="../media/image228.png"/><Relationship Id="rId134" Type="http://schemas.openxmlformats.org/officeDocument/2006/relationships/image" Target="../media/image236.png"/><Relationship Id="rId80" Type="http://schemas.openxmlformats.org/officeDocument/2006/relationships/image" Target="../media/image209.png"/><Relationship Id="rId85" Type="http://schemas.openxmlformats.org/officeDocument/2006/relationships/customXml" Target="../ink/ink135.xml"/><Relationship Id="rId12" Type="http://schemas.openxmlformats.org/officeDocument/2006/relationships/image" Target="../media/image175.png"/><Relationship Id="rId17" Type="http://schemas.openxmlformats.org/officeDocument/2006/relationships/customXml" Target="../ink/ink101.xml"/><Relationship Id="rId33" Type="http://schemas.openxmlformats.org/officeDocument/2006/relationships/customXml" Target="../ink/ink109.xml"/><Relationship Id="rId38" Type="http://schemas.openxmlformats.org/officeDocument/2006/relationships/image" Target="../media/image188.png"/><Relationship Id="rId59" Type="http://schemas.openxmlformats.org/officeDocument/2006/relationships/customXml" Target="../ink/ink122.xml"/><Relationship Id="rId103" Type="http://schemas.openxmlformats.org/officeDocument/2006/relationships/customXml" Target="../ink/ink144.xml"/><Relationship Id="rId108" Type="http://schemas.openxmlformats.org/officeDocument/2006/relationships/image" Target="../media/image223.png"/><Relationship Id="rId124" Type="http://schemas.openxmlformats.org/officeDocument/2006/relationships/image" Target="../media/image231.png"/><Relationship Id="rId129" Type="http://schemas.openxmlformats.org/officeDocument/2006/relationships/customXml" Target="../ink/ink157.xml"/><Relationship Id="rId54" Type="http://schemas.openxmlformats.org/officeDocument/2006/relationships/image" Target="../media/image196.png"/><Relationship Id="rId70" Type="http://schemas.openxmlformats.org/officeDocument/2006/relationships/image" Target="../media/image204.png"/><Relationship Id="rId75" Type="http://schemas.openxmlformats.org/officeDocument/2006/relationships/customXml" Target="../ink/ink130.xml"/><Relationship Id="rId91" Type="http://schemas.openxmlformats.org/officeDocument/2006/relationships/customXml" Target="../ink/ink138.xml"/><Relationship Id="rId96" Type="http://schemas.openxmlformats.org/officeDocument/2006/relationships/image" Target="../media/image2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2.png"/><Relationship Id="rId23" Type="http://schemas.openxmlformats.org/officeDocument/2006/relationships/customXml" Target="../ink/ink104.xml"/><Relationship Id="rId28" Type="http://schemas.openxmlformats.org/officeDocument/2006/relationships/image" Target="../media/image183.png"/><Relationship Id="rId49" Type="http://schemas.openxmlformats.org/officeDocument/2006/relationships/customXml" Target="../ink/ink117.xml"/><Relationship Id="rId114" Type="http://schemas.openxmlformats.org/officeDocument/2006/relationships/image" Target="../media/image226.png"/><Relationship Id="rId119" Type="http://schemas.openxmlformats.org/officeDocument/2006/relationships/customXml" Target="../ink/ink152.xml"/><Relationship Id="rId44" Type="http://schemas.openxmlformats.org/officeDocument/2006/relationships/image" Target="../media/image191.png"/><Relationship Id="rId60" Type="http://schemas.openxmlformats.org/officeDocument/2006/relationships/image" Target="../media/image199.png"/><Relationship Id="rId65" Type="http://schemas.openxmlformats.org/officeDocument/2006/relationships/customXml" Target="../ink/ink125.xml"/><Relationship Id="rId81" Type="http://schemas.openxmlformats.org/officeDocument/2006/relationships/customXml" Target="../ink/ink133.xml"/><Relationship Id="rId86" Type="http://schemas.openxmlformats.org/officeDocument/2006/relationships/image" Target="../media/image212.png"/><Relationship Id="rId130" Type="http://schemas.openxmlformats.org/officeDocument/2006/relationships/image" Target="../media/image234.png"/><Relationship Id="rId135" Type="http://schemas.openxmlformats.org/officeDocument/2006/relationships/customXml" Target="../ink/ink160.xml"/><Relationship Id="rId13" Type="http://schemas.openxmlformats.org/officeDocument/2006/relationships/customXml" Target="../ink/ink99.xml"/><Relationship Id="rId18" Type="http://schemas.openxmlformats.org/officeDocument/2006/relationships/image" Target="../media/image178.png"/><Relationship Id="rId39" Type="http://schemas.openxmlformats.org/officeDocument/2006/relationships/customXml" Target="../ink/ink112.xml"/><Relationship Id="rId109" Type="http://schemas.openxmlformats.org/officeDocument/2006/relationships/customXml" Target="../ink/ink147.xml"/><Relationship Id="rId34" Type="http://schemas.openxmlformats.org/officeDocument/2006/relationships/image" Target="../media/image186.png"/><Relationship Id="rId50" Type="http://schemas.openxmlformats.org/officeDocument/2006/relationships/image" Target="../media/image194.png"/><Relationship Id="rId55" Type="http://schemas.openxmlformats.org/officeDocument/2006/relationships/customXml" Target="../ink/ink120.xml"/><Relationship Id="rId76" Type="http://schemas.openxmlformats.org/officeDocument/2006/relationships/image" Target="../media/image207.png"/><Relationship Id="rId97" Type="http://schemas.openxmlformats.org/officeDocument/2006/relationships/customXml" Target="../ink/ink141.xml"/><Relationship Id="rId104" Type="http://schemas.openxmlformats.org/officeDocument/2006/relationships/image" Target="../media/image221.png"/><Relationship Id="rId120" Type="http://schemas.openxmlformats.org/officeDocument/2006/relationships/image" Target="../media/image229.png"/><Relationship Id="rId125" Type="http://schemas.openxmlformats.org/officeDocument/2006/relationships/customXml" Target="../ink/ink155.xml"/><Relationship Id="rId7" Type="http://schemas.openxmlformats.org/officeDocument/2006/relationships/customXml" Target="../ink/ink96.xml"/><Relationship Id="rId71" Type="http://schemas.openxmlformats.org/officeDocument/2006/relationships/customXml" Target="../ink/ink128.xml"/><Relationship Id="rId92" Type="http://schemas.openxmlformats.org/officeDocument/2006/relationships/image" Target="../media/image215.png"/><Relationship Id="rId2" Type="http://schemas.openxmlformats.org/officeDocument/2006/relationships/notesSlide" Target="../notesSlides/notesSlide32.xml"/><Relationship Id="rId29" Type="http://schemas.openxmlformats.org/officeDocument/2006/relationships/customXml" Target="../ink/ink107.xml"/><Relationship Id="rId24" Type="http://schemas.openxmlformats.org/officeDocument/2006/relationships/image" Target="../media/image181.png"/><Relationship Id="rId40" Type="http://schemas.openxmlformats.org/officeDocument/2006/relationships/image" Target="../media/image189.png"/><Relationship Id="rId45" Type="http://schemas.openxmlformats.org/officeDocument/2006/relationships/customXml" Target="../ink/ink115.xml"/><Relationship Id="rId66" Type="http://schemas.openxmlformats.org/officeDocument/2006/relationships/image" Target="../media/image202.png"/><Relationship Id="rId87" Type="http://schemas.openxmlformats.org/officeDocument/2006/relationships/customXml" Target="../ink/ink136.xml"/><Relationship Id="rId110" Type="http://schemas.openxmlformats.org/officeDocument/2006/relationships/image" Target="../media/image224.png"/><Relationship Id="rId115" Type="http://schemas.openxmlformats.org/officeDocument/2006/relationships/customXml" Target="../ink/ink150.xml"/><Relationship Id="rId131" Type="http://schemas.openxmlformats.org/officeDocument/2006/relationships/customXml" Target="../ink/ink158.xml"/><Relationship Id="rId136" Type="http://schemas.openxmlformats.org/officeDocument/2006/relationships/image" Target="../media/image237.png"/><Relationship Id="rId61" Type="http://schemas.openxmlformats.org/officeDocument/2006/relationships/customXml" Target="../ink/ink123.xml"/><Relationship Id="rId82" Type="http://schemas.openxmlformats.org/officeDocument/2006/relationships/image" Target="../media/image210.png"/><Relationship Id="rId19" Type="http://schemas.openxmlformats.org/officeDocument/2006/relationships/customXml" Target="../ink/ink102.xml"/><Relationship Id="rId14" Type="http://schemas.openxmlformats.org/officeDocument/2006/relationships/image" Target="../media/image176.png"/><Relationship Id="rId30" Type="http://schemas.openxmlformats.org/officeDocument/2006/relationships/image" Target="../media/image184.png"/><Relationship Id="rId35" Type="http://schemas.openxmlformats.org/officeDocument/2006/relationships/customXml" Target="../ink/ink110.xml"/><Relationship Id="rId56" Type="http://schemas.openxmlformats.org/officeDocument/2006/relationships/image" Target="../media/image197.png"/><Relationship Id="rId77" Type="http://schemas.openxmlformats.org/officeDocument/2006/relationships/customXml" Target="../ink/ink131.xml"/><Relationship Id="rId100" Type="http://schemas.openxmlformats.org/officeDocument/2006/relationships/image" Target="../media/image219.png"/><Relationship Id="rId105" Type="http://schemas.openxmlformats.org/officeDocument/2006/relationships/customXml" Target="../ink/ink145.xml"/><Relationship Id="rId126" Type="http://schemas.openxmlformats.org/officeDocument/2006/relationships/image" Target="../media/image232.png"/><Relationship Id="rId8" Type="http://schemas.openxmlformats.org/officeDocument/2006/relationships/image" Target="../media/image173.png"/><Relationship Id="rId51" Type="http://schemas.openxmlformats.org/officeDocument/2006/relationships/customXml" Target="../ink/ink118.xml"/><Relationship Id="rId72" Type="http://schemas.openxmlformats.org/officeDocument/2006/relationships/image" Target="../media/image205.png"/><Relationship Id="rId93" Type="http://schemas.openxmlformats.org/officeDocument/2006/relationships/customXml" Target="../ink/ink139.xml"/><Relationship Id="rId98" Type="http://schemas.openxmlformats.org/officeDocument/2006/relationships/image" Target="../media/image218.png"/><Relationship Id="rId121" Type="http://schemas.openxmlformats.org/officeDocument/2006/relationships/customXml" Target="../ink/ink153.xml"/><Relationship Id="rId3" Type="http://schemas.openxmlformats.org/officeDocument/2006/relationships/customXml" Target="../ink/ink94.xml"/><Relationship Id="rId25" Type="http://schemas.openxmlformats.org/officeDocument/2006/relationships/customXml" Target="../ink/ink105.xml"/><Relationship Id="rId46" Type="http://schemas.openxmlformats.org/officeDocument/2006/relationships/image" Target="../media/image192.png"/><Relationship Id="rId67" Type="http://schemas.openxmlformats.org/officeDocument/2006/relationships/customXml" Target="../ink/ink126.xml"/><Relationship Id="rId116" Type="http://schemas.openxmlformats.org/officeDocument/2006/relationships/image" Target="../media/image227.png"/><Relationship Id="rId20" Type="http://schemas.openxmlformats.org/officeDocument/2006/relationships/image" Target="../media/image179.png"/><Relationship Id="rId41" Type="http://schemas.openxmlformats.org/officeDocument/2006/relationships/customXml" Target="../ink/ink113.xml"/><Relationship Id="rId62" Type="http://schemas.openxmlformats.org/officeDocument/2006/relationships/image" Target="../media/image200.png"/><Relationship Id="rId83" Type="http://schemas.openxmlformats.org/officeDocument/2006/relationships/customXml" Target="../ink/ink134.xml"/><Relationship Id="rId88" Type="http://schemas.openxmlformats.org/officeDocument/2006/relationships/image" Target="../media/image213.png"/><Relationship Id="rId111" Type="http://schemas.openxmlformats.org/officeDocument/2006/relationships/customXml" Target="../ink/ink148.xml"/><Relationship Id="rId132" Type="http://schemas.openxmlformats.org/officeDocument/2006/relationships/image" Target="../media/image235.png"/><Relationship Id="rId15" Type="http://schemas.openxmlformats.org/officeDocument/2006/relationships/customXml" Target="../ink/ink100.xml"/><Relationship Id="rId36" Type="http://schemas.openxmlformats.org/officeDocument/2006/relationships/image" Target="../media/image187.png"/><Relationship Id="rId57" Type="http://schemas.openxmlformats.org/officeDocument/2006/relationships/customXml" Target="../ink/ink121.xml"/><Relationship Id="rId106" Type="http://schemas.openxmlformats.org/officeDocument/2006/relationships/image" Target="../media/image222.png"/><Relationship Id="rId127" Type="http://schemas.openxmlformats.org/officeDocument/2006/relationships/customXml" Target="../ink/ink156.xml"/><Relationship Id="rId10" Type="http://schemas.openxmlformats.org/officeDocument/2006/relationships/image" Target="../media/image174.png"/><Relationship Id="rId31" Type="http://schemas.openxmlformats.org/officeDocument/2006/relationships/customXml" Target="../ink/ink108.xml"/><Relationship Id="rId52" Type="http://schemas.openxmlformats.org/officeDocument/2006/relationships/image" Target="../media/image195.png"/><Relationship Id="rId73" Type="http://schemas.openxmlformats.org/officeDocument/2006/relationships/customXml" Target="../ink/ink129.xml"/><Relationship Id="rId78" Type="http://schemas.openxmlformats.org/officeDocument/2006/relationships/image" Target="../media/image208.png"/><Relationship Id="rId94" Type="http://schemas.openxmlformats.org/officeDocument/2006/relationships/image" Target="../media/image216.png"/><Relationship Id="rId99" Type="http://schemas.openxmlformats.org/officeDocument/2006/relationships/customXml" Target="../ink/ink142.xml"/><Relationship Id="rId101" Type="http://schemas.openxmlformats.org/officeDocument/2006/relationships/customXml" Target="../ink/ink143.xml"/><Relationship Id="rId122" Type="http://schemas.openxmlformats.org/officeDocument/2006/relationships/image" Target="../media/image230.png"/><Relationship Id="rId4" Type="http://schemas.openxmlformats.org/officeDocument/2006/relationships/image" Target="../media/image171.png"/><Relationship Id="rId9" Type="http://schemas.openxmlformats.org/officeDocument/2006/relationships/customXml" Target="../ink/ink97.xml"/><Relationship Id="rId26" Type="http://schemas.openxmlformats.org/officeDocument/2006/relationships/image" Target="../media/image182.png"/><Relationship Id="rId47" Type="http://schemas.openxmlformats.org/officeDocument/2006/relationships/customXml" Target="../ink/ink116.xml"/><Relationship Id="rId68" Type="http://schemas.openxmlformats.org/officeDocument/2006/relationships/image" Target="../media/image203.png"/><Relationship Id="rId89" Type="http://schemas.openxmlformats.org/officeDocument/2006/relationships/customXml" Target="../ink/ink137.xml"/><Relationship Id="rId112" Type="http://schemas.openxmlformats.org/officeDocument/2006/relationships/image" Target="../media/image225.png"/><Relationship Id="rId133" Type="http://schemas.openxmlformats.org/officeDocument/2006/relationships/customXml" Target="../ink/ink15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3.xml"/><Relationship Id="rId13" Type="http://schemas.openxmlformats.org/officeDocument/2006/relationships/image" Target="../media/image242.png"/><Relationship Id="rId18" Type="http://schemas.openxmlformats.org/officeDocument/2006/relationships/customXml" Target="../ink/ink168.xml"/><Relationship Id="rId26" Type="http://schemas.openxmlformats.org/officeDocument/2006/relationships/customXml" Target="../ink/ink172.xml"/><Relationship Id="rId3" Type="http://schemas.openxmlformats.org/officeDocument/2006/relationships/slide" Target="slide34.xml"/><Relationship Id="rId21" Type="http://schemas.openxmlformats.org/officeDocument/2006/relationships/image" Target="../media/image246.png"/><Relationship Id="rId7" Type="http://schemas.openxmlformats.org/officeDocument/2006/relationships/image" Target="../media/image239.png"/><Relationship Id="rId12" Type="http://schemas.openxmlformats.org/officeDocument/2006/relationships/customXml" Target="../ink/ink165.xml"/><Relationship Id="rId17" Type="http://schemas.openxmlformats.org/officeDocument/2006/relationships/image" Target="../media/image244.png"/><Relationship Id="rId25" Type="http://schemas.openxmlformats.org/officeDocument/2006/relationships/image" Target="../media/image248.png"/><Relationship Id="rId2" Type="http://schemas.openxmlformats.org/officeDocument/2006/relationships/notesSlide" Target="../notesSlides/notesSlide34.xml"/><Relationship Id="rId16" Type="http://schemas.openxmlformats.org/officeDocument/2006/relationships/customXml" Target="../ink/ink167.xml"/><Relationship Id="rId20" Type="http://schemas.openxmlformats.org/officeDocument/2006/relationships/customXml" Target="../ink/ink1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2.xml"/><Relationship Id="rId11" Type="http://schemas.openxmlformats.org/officeDocument/2006/relationships/image" Target="../media/image241.png"/><Relationship Id="rId24" Type="http://schemas.openxmlformats.org/officeDocument/2006/relationships/customXml" Target="../ink/ink171.xml"/><Relationship Id="rId5" Type="http://schemas.openxmlformats.org/officeDocument/2006/relationships/image" Target="../media/image238.png"/><Relationship Id="rId15" Type="http://schemas.openxmlformats.org/officeDocument/2006/relationships/image" Target="../media/image243.png"/><Relationship Id="rId23" Type="http://schemas.openxmlformats.org/officeDocument/2006/relationships/image" Target="../media/image247.png"/><Relationship Id="rId10" Type="http://schemas.openxmlformats.org/officeDocument/2006/relationships/customXml" Target="../ink/ink164.xml"/><Relationship Id="rId19" Type="http://schemas.openxmlformats.org/officeDocument/2006/relationships/image" Target="../media/image245.png"/><Relationship Id="rId4" Type="http://schemas.openxmlformats.org/officeDocument/2006/relationships/customXml" Target="../ink/ink161.xml"/><Relationship Id="rId9" Type="http://schemas.openxmlformats.org/officeDocument/2006/relationships/image" Target="../media/image240.png"/><Relationship Id="rId14" Type="http://schemas.openxmlformats.org/officeDocument/2006/relationships/customXml" Target="../ink/ink166.xml"/><Relationship Id="rId22" Type="http://schemas.openxmlformats.org/officeDocument/2006/relationships/customXml" Target="../ink/ink170.xml"/><Relationship Id="rId27" Type="http://schemas.openxmlformats.org/officeDocument/2006/relationships/image" Target="../media/image24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customXml" Target="../ink/ink17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5.xml"/><Relationship Id="rId21" Type="http://schemas.openxmlformats.org/officeDocument/2006/relationships/image" Target="../media/image263.png"/><Relationship Id="rId42" Type="http://schemas.openxmlformats.org/officeDocument/2006/relationships/customXml" Target="../ink/ink193.xml"/><Relationship Id="rId47" Type="http://schemas.openxmlformats.org/officeDocument/2006/relationships/image" Target="../media/image276.png"/><Relationship Id="rId63" Type="http://schemas.openxmlformats.org/officeDocument/2006/relationships/image" Target="../media/image284.png"/><Relationship Id="rId68" Type="http://schemas.openxmlformats.org/officeDocument/2006/relationships/customXml" Target="../ink/ink206.xml"/><Relationship Id="rId84" Type="http://schemas.openxmlformats.org/officeDocument/2006/relationships/customXml" Target="../ink/ink214.xml"/><Relationship Id="rId89" Type="http://schemas.openxmlformats.org/officeDocument/2006/relationships/image" Target="../media/image297.png"/><Relationship Id="rId16" Type="http://schemas.openxmlformats.org/officeDocument/2006/relationships/customXml" Target="../ink/ink180.xml"/><Relationship Id="rId11" Type="http://schemas.openxmlformats.org/officeDocument/2006/relationships/image" Target="../media/image258.png"/><Relationship Id="rId32" Type="http://schemas.openxmlformats.org/officeDocument/2006/relationships/customXml" Target="../ink/ink188.xml"/><Relationship Id="rId37" Type="http://schemas.openxmlformats.org/officeDocument/2006/relationships/image" Target="../media/image271.png"/><Relationship Id="rId53" Type="http://schemas.openxmlformats.org/officeDocument/2006/relationships/image" Target="../media/image279.png"/><Relationship Id="rId58" Type="http://schemas.openxmlformats.org/officeDocument/2006/relationships/customXml" Target="../ink/ink201.xml"/><Relationship Id="rId74" Type="http://schemas.openxmlformats.org/officeDocument/2006/relationships/customXml" Target="../ink/ink209.xml"/><Relationship Id="rId79" Type="http://schemas.openxmlformats.org/officeDocument/2006/relationships/image" Target="../media/image292.png"/><Relationship Id="rId5" Type="http://schemas.openxmlformats.org/officeDocument/2006/relationships/image" Target="../media/image255.png"/><Relationship Id="rId90" Type="http://schemas.openxmlformats.org/officeDocument/2006/relationships/customXml" Target="../ink/ink217.xml"/><Relationship Id="rId95" Type="http://schemas.openxmlformats.org/officeDocument/2006/relationships/image" Target="../media/image300.png"/><Relationship Id="rId22" Type="http://schemas.openxmlformats.org/officeDocument/2006/relationships/customXml" Target="../ink/ink183.xml"/><Relationship Id="rId27" Type="http://schemas.openxmlformats.org/officeDocument/2006/relationships/image" Target="../media/image266.png"/><Relationship Id="rId43" Type="http://schemas.openxmlformats.org/officeDocument/2006/relationships/image" Target="../media/image274.png"/><Relationship Id="rId48" Type="http://schemas.openxmlformats.org/officeDocument/2006/relationships/customXml" Target="../ink/ink196.xml"/><Relationship Id="rId64" Type="http://schemas.openxmlformats.org/officeDocument/2006/relationships/customXml" Target="../ink/ink204.xml"/><Relationship Id="rId69" Type="http://schemas.openxmlformats.org/officeDocument/2006/relationships/image" Target="../media/image287.png"/><Relationship Id="rId80" Type="http://schemas.openxmlformats.org/officeDocument/2006/relationships/customXml" Target="../ink/ink212.xml"/><Relationship Id="rId85" Type="http://schemas.openxmlformats.org/officeDocument/2006/relationships/image" Target="../media/image295.png"/><Relationship Id="rId3" Type="http://schemas.openxmlformats.org/officeDocument/2006/relationships/image" Target="../media/image254.png"/><Relationship Id="rId12" Type="http://schemas.openxmlformats.org/officeDocument/2006/relationships/customXml" Target="../ink/ink178.xml"/><Relationship Id="rId17" Type="http://schemas.openxmlformats.org/officeDocument/2006/relationships/image" Target="../media/image261.png"/><Relationship Id="rId25" Type="http://schemas.openxmlformats.org/officeDocument/2006/relationships/image" Target="../media/image265.png"/><Relationship Id="rId33" Type="http://schemas.openxmlformats.org/officeDocument/2006/relationships/image" Target="../media/image269.png"/><Relationship Id="rId38" Type="http://schemas.openxmlformats.org/officeDocument/2006/relationships/customXml" Target="../ink/ink191.xml"/><Relationship Id="rId46" Type="http://schemas.openxmlformats.org/officeDocument/2006/relationships/customXml" Target="../ink/ink195.xml"/><Relationship Id="rId59" Type="http://schemas.openxmlformats.org/officeDocument/2006/relationships/image" Target="../media/image282.png"/><Relationship Id="rId67" Type="http://schemas.openxmlformats.org/officeDocument/2006/relationships/image" Target="../media/image286.png"/><Relationship Id="rId20" Type="http://schemas.openxmlformats.org/officeDocument/2006/relationships/customXml" Target="../ink/ink182.xml"/><Relationship Id="rId41" Type="http://schemas.openxmlformats.org/officeDocument/2006/relationships/image" Target="../media/image273.png"/><Relationship Id="rId54" Type="http://schemas.openxmlformats.org/officeDocument/2006/relationships/customXml" Target="../ink/ink199.xml"/><Relationship Id="rId62" Type="http://schemas.openxmlformats.org/officeDocument/2006/relationships/customXml" Target="../ink/ink203.xml"/><Relationship Id="rId70" Type="http://schemas.openxmlformats.org/officeDocument/2006/relationships/customXml" Target="../ink/ink207.xml"/><Relationship Id="rId75" Type="http://schemas.openxmlformats.org/officeDocument/2006/relationships/image" Target="../media/image290.png"/><Relationship Id="rId83" Type="http://schemas.openxmlformats.org/officeDocument/2006/relationships/image" Target="../media/image294.png"/><Relationship Id="rId88" Type="http://schemas.openxmlformats.org/officeDocument/2006/relationships/customXml" Target="../ink/ink216.xml"/><Relationship Id="rId91" Type="http://schemas.openxmlformats.org/officeDocument/2006/relationships/image" Target="../media/image298.png"/><Relationship Id="rId96" Type="http://schemas.openxmlformats.org/officeDocument/2006/relationships/customXml" Target="../ink/ink2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5.xml"/><Relationship Id="rId15" Type="http://schemas.openxmlformats.org/officeDocument/2006/relationships/image" Target="../media/image260.png"/><Relationship Id="rId23" Type="http://schemas.openxmlformats.org/officeDocument/2006/relationships/image" Target="../media/image264.png"/><Relationship Id="rId28" Type="http://schemas.openxmlformats.org/officeDocument/2006/relationships/customXml" Target="../ink/ink186.xml"/><Relationship Id="rId36" Type="http://schemas.openxmlformats.org/officeDocument/2006/relationships/customXml" Target="../ink/ink190.xml"/><Relationship Id="rId49" Type="http://schemas.openxmlformats.org/officeDocument/2006/relationships/image" Target="../media/image277.png"/><Relationship Id="rId57" Type="http://schemas.openxmlformats.org/officeDocument/2006/relationships/image" Target="../media/image281.png"/><Relationship Id="rId10" Type="http://schemas.openxmlformats.org/officeDocument/2006/relationships/customXml" Target="../ink/ink177.xml"/><Relationship Id="rId31" Type="http://schemas.openxmlformats.org/officeDocument/2006/relationships/image" Target="../media/image268.png"/><Relationship Id="rId44" Type="http://schemas.openxmlformats.org/officeDocument/2006/relationships/customXml" Target="../ink/ink194.xml"/><Relationship Id="rId52" Type="http://schemas.openxmlformats.org/officeDocument/2006/relationships/customXml" Target="../ink/ink198.xml"/><Relationship Id="rId60" Type="http://schemas.openxmlformats.org/officeDocument/2006/relationships/customXml" Target="../ink/ink202.xml"/><Relationship Id="rId65" Type="http://schemas.openxmlformats.org/officeDocument/2006/relationships/image" Target="../media/image285.png"/><Relationship Id="rId73" Type="http://schemas.openxmlformats.org/officeDocument/2006/relationships/image" Target="../media/image289.png"/><Relationship Id="rId78" Type="http://schemas.openxmlformats.org/officeDocument/2006/relationships/customXml" Target="../ink/ink211.xml"/><Relationship Id="rId81" Type="http://schemas.openxmlformats.org/officeDocument/2006/relationships/image" Target="../media/image293.png"/><Relationship Id="rId86" Type="http://schemas.openxmlformats.org/officeDocument/2006/relationships/customXml" Target="../ink/ink215.xml"/><Relationship Id="rId94" Type="http://schemas.openxmlformats.org/officeDocument/2006/relationships/customXml" Target="../ink/ink219.xml"/><Relationship Id="rId4" Type="http://schemas.openxmlformats.org/officeDocument/2006/relationships/customXml" Target="../ink/ink174.xml"/><Relationship Id="rId9" Type="http://schemas.openxmlformats.org/officeDocument/2006/relationships/image" Target="../media/image257.png"/><Relationship Id="rId13" Type="http://schemas.openxmlformats.org/officeDocument/2006/relationships/image" Target="../media/image259.png"/><Relationship Id="rId18" Type="http://schemas.openxmlformats.org/officeDocument/2006/relationships/customXml" Target="../ink/ink181.xml"/><Relationship Id="rId39" Type="http://schemas.openxmlformats.org/officeDocument/2006/relationships/image" Target="../media/image272.png"/><Relationship Id="rId34" Type="http://schemas.openxmlformats.org/officeDocument/2006/relationships/customXml" Target="../ink/ink189.xml"/><Relationship Id="rId50" Type="http://schemas.openxmlformats.org/officeDocument/2006/relationships/customXml" Target="../ink/ink197.xml"/><Relationship Id="rId55" Type="http://schemas.openxmlformats.org/officeDocument/2006/relationships/image" Target="../media/image280.png"/><Relationship Id="rId76" Type="http://schemas.openxmlformats.org/officeDocument/2006/relationships/customXml" Target="../ink/ink210.xml"/><Relationship Id="rId97" Type="http://schemas.openxmlformats.org/officeDocument/2006/relationships/image" Target="../media/image301.png"/><Relationship Id="rId7" Type="http://schemas.openxmlformats.org/officeDocument/2006/relationships/image" Target="../media/image256.png"/><Relationship Id="rId71" Type="http://schemas.openxmlformats.org/officeDocument/2006/relationships/image" Target="../media/image288.png"/><Relationship Id="rId92" Type="http://schemas.openxmlformats.org/officeDocument/2006/relationships/customXml" Target="../ink/ink218.xml"/><Relationship Id="rId2" Type="http://schemas.openxmlformats.org/officeDocument/2006/relationships/notesSlide" Target="../notesSlides/notesSlide37.xml"/><Relationship Id="rId29" Type="http://schemas.openxmlformats.org/officeDocument/2006/relationships/image" Target="../media/image267.png"/><Relationship Id="rId24" Type="http://schemas.openxmlformats.org/officeDocument/2006/relationships/customXml" Target="../ink/ink184.xml"/><Relationship Id="rId40" Type="http://schemas.openxmlformats.org/officeDocument/2006/relationships/customXml" Target="../ink/ink192.xml"/><Relationship Id="rId45" Type="http://schemas.openxmlformats.org/officeDocument/2006/relationships/image" Target="../media/image275.png"/><Relationship Id="rId66" Type="http://schemas.openxmlformats.org/officeDocument/2006/relationships/customXml" Target="../ink/ink205.xml"/><Relationship Id="rId87" Type="http://schemas.openxmlformats.org/officeDocument/2006/relationships/image" Target="../media/image296.png"/><Relationship Id="rId61" Type="http://schemas.openxmlformats.org/officeDocument/2006/relationships/image" Target="../media/image283.png"/><Relationship Id="rId82" Type="http://schemas.openxmlformats.org/officeDocument/2006/relationships/customXml" Target="../ink/ink213.xml"/><Relationship Id="rId19" Type="http://schemas.openxmlformats.org/officeDocument/2006/relationships/image" Target="../media/image262.png"/><Relationship Id="rId14" Type="http://schemas.openxmlformats.org/officeDocument/2006/relationships/customXml" Target="../ink/ink179.xml"/><Relationship Id="rId30" Type="http://schemas.openxmlformats.org/officeDocument/2006/relationships/customXml" Target="../ink/ink187.xml"/><Relationship Id="rId35" Type="http://schemas.openxmlformats.org/officeDocument/2006/relationships/image" Target="../media/image270.png"/><Relationship Id="rId56" Type="http://schemas.openxmlformats.org/officeDocument/2006/relationships/customXml" Target="../ink/ink200.xml"/><Relationship Id="rId77" Type="http://schemas.openxmlformats.org/officeDocument/2006/relationships/image" Target="../media/image291.png"/><Relationship Id="rId8" Type="http://schemas.openxmlformats.org/officeDocument/2006/relationships/customXml" Target="../ink/ink176.xml"/><Relationship Id="rId51" Type="http://schemas.openxmlformats.org/officeDocument/2006/relationships/image" Target="../media/image278.png"/><Relationship Id="rId72" Type="http://schemas.openxmlformats.org/officeDocument/2006/relationships/customXml" Target="../ink/ink208.xml"/><Relationship Id="rId93" Type="http://schemas.openxmlformats.org/officeDocument/2006/relationships/image" Target="../media/image29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第六章 组合逻辑设计实践</a:t>
            </a:r>
            <a:endParaRPr lang="en-US" altLang="zh-CN" sz="44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9718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第二讲</a:t>
            </a:r>
            <a:endParaRPr lang="en-US" altLang="zh-CN" dirty="0"/>
          </a:p>
          <a:p>
            <a:pPr algn="ctr" eaLnBrk="1" hangingPunct="1"/>
            <a:endParaRPr lang="en-US" altLang="zh-CN" dirty="0"/>
          </a:p>
          <a:p>
            <a:pPr algn="ctr" eaLnBrk="1" hangingPunct="1"/>
            <a:endParaRPr lang="en-US" altLang="zh-CN" dirty="0"/>
          </a:p>
          <a:p>
            <a:pPr algn="ctr" eaLnBrk="1" hangingPunct="1"/>
            <a:r>
              <a:rPr lang="zh-CN" altLang="en-US"/>
              <a:t>南京大学</a:t>
            </a:r>
            <a:r>
              <a:rPr lang="zh-CN" altLang="en-US" dirty="0"/>
              <a:t>计算机系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352B05F-499E-4274-9666-CC6ED638F9B9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4915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91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B0E848-A670-4E19-A4C2-CE165285E855}" type="slidenum">
              <a:rPr lang="zh-CN" altLang="en-US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28929" y="1484784"/>
            <a:ext cx="1014679" cy="4392488"/>
          </a:xfrm>
        </p:spPr>
        <p:txBody>
          <a:bodyPr/>
          <a:lstStyle/>
          <a:p>
            <a:r>
              <a:rPr lang="zh-CN" altLang="en-US" dirty="0"/>
              <a:t>扩展到</a:t>
            </a:r>
            <a:r>
              <a:rPr lang="en-US" altLang="zh-CN" dirty="0"/>
              <a:t>32</a:t>
            </a:r>
            <a:r>
              <a:rPr lang="zh-CN" altLang="en-US" dirty="0"/>
              <a:t>位选一</a:t>
            </a:r>
            <a:endParaRPr lang="en-US" altLang="zh-CN" dirty="0"/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29"/>
          <a:stretch/>
        </p:blipFill>
        <p:spPr bwMode="auto">
          <a:xfrm>
            <a:off x="1043608" y="-9525"/>
            <a:ext cx="8094341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18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E4620A4-7B3D-4A60-B97D-1B0DF1789144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017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01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A8DD10A-F5C1-40C3-9F48-2B308D370421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多路选择器的应用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604448" cy="4538662"/>
          </a:xfrm>
        </p:spPr>
        <p:txBody>
          <a:bodyPr/>
          <a:lstStyle/>
          <a:p>
            <a:r>
              <a:rPr lang="zh-CN" altLang="en-US" dirty="0"/>
              <a:t>多路选择器能完成对多路数据进行选择。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在逻辑设计中主要用来实现各种逻辑函数功能。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用多路选择器实现分时多路转换电路。</a:t>
            </a:r>
            <a:r>
              <a:rPr lang="en-US" altLang="zh-CN" dirty="0"/>
              <a:t>(</a:t>
            </a:r>
            <a:r>
              <a:rPr lang="zh-CN" altLang="en-US" dirty="0"/>
              <a:t>将并行输入的数据转换成串行输出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82993177"/>
              </p:ext>
            </p:extLst>
          </p:nvPr>
        </p:nvGraphicFramePr>
        <p:xfrm>
          <a:off x="4746625" y="2763838"/>
          <a:ext cx="25463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公式" r:id="rId4" imgW="901440" imgH="457200" progId="Equation.3">
                  <p:embed/>
                </p:oleObj>
              </mc:Choice>
              <mc:Fallback>
                <p:oleObj name="公式" r:id="rId4" imgW="90144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2763838"/>
                        <a:ext cx="254635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109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F34F434-D517-41C4-B6F2-47124DC61345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120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12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EF59590-5017-44CA-BBA7-076742EC60A5}" type="slidenum">
              <a:rPr lang="zh-CN" altLang="en-US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z="3600" dirty="0"/>
              <a:t>多路选择器的应用</a:t>
            </a:r>
            <a:endParaRPr lang="en-US" altLang="zh-CN" sz="3600" dirty="0"/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752"/>
            <a:ext cx="8278688" cy="4968552"/>
          </a:xfrm>
        </p:spPr>
        <p:txBody>
          <a:bodyPr/>
          <a:lstStyle/>
          <a:p>
            <a:r>
              <a:rPr lang="zh-CN" altLang="en-US" sz="2800" dirty="0"/>
              <a:t>方法</a:t>
            </a:r>
            <a:r>
              <a:rPr lang="en-US" altLang="zh-CN" sz="2800" dirty="0"/>
              <a:t>I</a:t>
            </a:r>
            <a:r>
              <a:rPr lang="zh-CN" altLang="en-US" sz="2800" dirty="0"/>
              <a:t>：用具有</a:t>
            </a:r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zh-CN" altLang="en-US" sz="2800" dirty="0">
                <a:solidFill>
                  <a:srgbClr val="FF0000"/>
                </a:solidFill>
              </a:rPr>
              <a:t>个</a:t>
            </a:r>
            <a:r>
              <a:rPr lang="zh-CN" altLang="en-US" sz="2800" dirty="0"/>
              <a:t>选择变量的</a:t>
            </a:r>
            <a:r>
              <a:rPr lang="en-US" altLang="zh-CN" sz="2800" dirty="0"/>
              <a:t>MUX</a:t>
            </a:r>
            <a:r>
              <a:rPr lang="zh-CN" altLang="en-US" sz="2800" dirty="0"/>
              <a:t>实现</a:t>
            </a:r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zh-CN" altLang="en-US" sz="2800" dirty="0">
                <a:solidFill>
                  <a:srgbClr val="FF0000"/>
                </a:solidFill>
              </a:rPr>
              <a:t>个</a:t>
            </a:r>
            <a:r>
              <a:rPr lang="zh-CN" altLang="en-US" sz="2800" dirty="0"/>
              <a:t>变量的函数。</a:t>
            </a:r>
          </a:p>
          <a:p>
            <a:pPr lvl="1"/>
            <a:r>
              <a:rPr lang="zh-CN" altLang="en-US" sz="2400" dirty="0"/>
              <a:t>将函数的</a:t>
            </a:r>
            <a:r>
              <a:rPr lang="en-US" altLang="zh-CN" sz="2400" dirty="0"/>
              <a:t>n</a:t>
            </a:r>
            <a:r>
              <a:rPr lang="zh-CN" altLang="en-US" sz="2400" dirty="0"/>
              <a:t>个变量依次连接到</a:t>
            </a:r>
            <a:r>
              <a:rPr lang="en-US" altLang="zh-CN" sz="2400" dirty="0"/>
              <a:t>MUX</a:t>
            </a:r>
            <a:r>
              <a:rPr lang="zh-CN" altLang="en-US" sz="2400" dirty="0"/>
              <a:t>的</a:t>
            </a:r>
            <a:r>
              <a:rPr lang="en-US" altLang="zh-CN" sz="2400" dirty="0"/>
              <a:t>n</a:t>
            </a:r>
            <a:r>
              <a:rPr lang="zh-CN" altLang="en-US" sz="2400" dirty="0"/>
              <a:t>个选择变量端，并将函数表示成最小项之和的形式。若函数表达式中包含最小项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，则相应</a:t>
            </a:r>
            <a:r>
              <a:rPr lang="en-US" altLang="zh-CN" sz="2400" dirty="0"/>
              <a:t>MUX</a:t>
            </a:r>
            <a:r>
              <a:rPr lang="zh-CN" altLang="en-US" sz="2400" dirty="0"/>
              <a:t>的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接</a:t>
            </a:r>
            <a:r>
              <a:rPr lang="en-US" altLang="zh-CN" sz="2400" dirty="0"/>
              <a:t>1</a:t>
            </a:r>
            <a:r>
              <a:rPr lang="zh-CN" altLang="en-US" sz="2400" dirty="0"/>
              <a:t>，否则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接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zh-CN" altLang="en-US" sz="2800" dirty="0"/>
              <a:t>方法</a:t>
            </a:r>
            <a:r>
              <a:rPr lang="en-US" altLang="zh-CN" sz="2800" dirty="0"/>
              <a:t>Ⅱ</a:t>
            </a:r>
            <a:r>
              <a:rPr lang="zh-CN" altLang="en-US" sz="2800" dirty="0"/>
              <a:t>：用具有</a:t>
            </a:r>
            <a:r>
              <a:rPr lang="en-US" altLang="zh-CN" sz="2800" dirty="0">
                <a:solidFill>
                  <a:srgbClr val="FF0000"/>
                </a:solidFill>
              </a:rPr>
              <a:t>n-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个</a:t>
            </a:r>
            <a:r>
              <a:rPr lang="zh-CN" altLang="en-US" sz="2800" dirty="0"/>
              <a:t>选择变量的</a:t>
            </a:r>
            <a:r>
              <a:rPr lang="en-US" altLang="zh-CN" sz="2800" dirty="0"/>
              <a:t>MUX</a:t>
            </a:r>
            <a:r>
              <a:rPr lang="zh-CN" altLang="en-US" sz="2800" dirty="0"/>
              <a:t>实现</a:t>
            </a:r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zh-CN" altLang="en-US" sz="2800" dirty="0"/>
              <a:t>个变量函数功能</a:t>
            </a:r>
          </a:p>
          <a:p>
            <a:pPr lvl="1"/>
            <a:r>
              <a:rPr lang="zh-CN" altLang="en-US" sz="2400" dirty="0"/>
              <a:t>即从函数的</a:t>
            </a:r>
            <a:r>
              <a:rPr lang="en-US" altLang="zh-CN" sz="2400" dirty="0"/>
              <a:t>n</a:t>
            </a:r>
            <a:r>
              <a:rPr lang="zh-CN" altLang="en-US" sz="2400" dirty="0"/>
              <a:t>个变量中任</a:t>
            </a:r>
            <a:r>
              <a:rPr lang="en-US" altLang="zh-CN" sz="2400" dirty="0"/>
              <a:t>n-1</a:t>
            </a:r>
            <a:r>
              <a:rPr lang="zh-CN" altLang="en-US" sz="2400" dirty="0"/>
              <a:t>个作为</a:t>
            </a:r>
            <a:r>
              <a:rPr lang="en-US" altLang="zh-CN" sz="2400" dirty="0"/>
              <a:t>MUX</a:t>
            </a:r>
            <a:r>
              <a:rPr lang="zh-CN" altLang="en-US" sz="2400" dirty="0"/>
              <a:t>的选择变量，并根据所选定的选择变量将函数变换成</a:t>
            </a:r>
            <a:r>
              <a:rPr lang="en-US" altLang="zh-CN" sz="2400" dirty="0"/>
              <a:t>F=∑</a:t>
            </a:r>
            <a:r>
              <a:rPr lang="en-US" altLang="zh-CN" sz="2400" dirty="0" err="1"/>
              <a:t>m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的形式，以确定各数据输入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。假定剩余变量为</a:t>
            </a:r>
            <a:r>
              <a:rPr lang="en-US" altLang="zh-CN" sz="2400" dirty="0"/>
              <a:t>X</a:t>
            </a:r>
            <a:r>
              <a:rPr lang="zh-CN" altLang="en-US" sz="2400" dirty="0"/>
              <a:t>，则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的取值只可能是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X</a:t>
            </a:r>
            <a:r>
              <a:rPr lang="zh-CN" altLang="en-US" sz="2400" dirty="0"/>
              <a:t>或</a:t>
            </a:r>
            <a:r>
              <a:rPr lang="zh-CN" altLang="en-US" sz="2400" dirty="0">
                <a:sym typeface="Symbol" pitchFamily="18" charset="2"/>
              </a:rPr>
              <a:t></a:t>
            </a:r>
            <a:r>
              <a:rPr lang="en-US" altLang="zh-CN" sz="2400" dirty="0"/>
              <a:t>X</a:t>
            </a:r>
            <a:r>
              <a:rPr lang="zh-CN" altLang="en-US" sz="2400" dirty="0"/>
              <a:t>四者之一。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209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6A004D2-E5C1-4B75-A95A-0F4432415598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2227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2228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64067D0-FCF7-4B21-84AE-298E92C1F457}" type="slidenum">
              <a:rPr lang="zh-CN" altLang="en-US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52229" name="Text Box 2"/>
          <p:cNvSpPr txBox="1">
            <a:spLocks noChangeArrowheads="1"/>
          </p:cNvSpPr>
          <p:nvPr/>
        </p:nvSpPr>
        <p:spPr bwMode="auto">
          <a:xfrm>
            <a:off x="548272" y="1132581"/>
            <a:ext cx="81359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利用八选一多路选择器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74151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实现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: </a:t>
            </a:r>
          </a:p>
          <a:p>
            <a:pPr marL="0" indent="0">
              <a:spcBef>
                <a:spcPct val="50000"/>
              </a:spcBef>
            </a:pPr>
            <a:r>
              <a:rPr lang="en-US" altLang="zh-CN" sz="2400" i="1" dirty="0">
                <a:solidFill>
                  <a:schemeClr val="tx2"/>
                </a:solidFill>
                <a:latin typeface="Times New Roman" pitchFamily="18" charset="0"/>
              </a:rPr>
              <a:t>                                         f(A0,A1,A2)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 = 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</a:t>
            </a:r>
            <a:r>
              <a:rPr lang="en-US" altLang="zh-CN" sz="2400" i="1" dirty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(1,3,5,6)</a:t>
            </a:r>
            <a:endParaRPr lang="zh-CN" altLang="en-US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2339975" y="5872168"/>
            <a:ext cx="4176241" cy="9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</a:rPr>
              <a:t>方法简单</a:t>
            </a:r>
            <a:r>
              <a:rPr lang="en-US" altLang="zh-CN" sz="2400" dirty="0">
                <a:latin typeface="Times New Roman" pitchFamily="18" charset="0"/>
              </a:rPr>
              <a:t>-</a:t>
            </a:r>
            <a:r>
              <a:rPr lang="zh-CN" altLang="en-US" sz="2400" dirty="0"/>
              <a:t>查找表</a:t>
            </a:r>
            <a:endParaRPr lang="en-US" altLang="zh-CN" sz="2400" dirty="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zh-CN" altLang="en-US" sz="2400" dirty="0">
              <a:latin typeface="Times New Roman" pitchFamily="18" charset="0"/>
            </a:endParaRPr>
          </a:p>
        </p:txBody>
      </p:sp>
      <p:pic>
        <p:nvPicPr>
          <p:cNvPr id="24883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138" y="2276872"/>
            <a:ext cx="5688012" cy="3613150"/>
          </a:xfrm>
          <a:noFill/>
        </p:spPr>
      </p:pic>
      <p:graphicFrame>
        <p:nvGraphicFramePr>
          <p:cNvPr id="248837" name="Group 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13901559"/>
              </p:ext>
            </p:extLst>
          </p:nvPr>
        </p:nvGraphicFramePr>
        <p:xfrm>
          <a:off x="827088" y="2191097"/>
          <a:ext cx="1363662" cy="3565818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m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000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001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010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011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100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5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101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6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110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7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111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48869" name="Group 3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30444036"/>
              </p:ext>
            </p:extLst>
          </p:nvPr>
        </p:nvGraphicFramePr>
        <p:xfrm>
          <a:off x="2339975" y="2191097"/>
          <a:ext cx="431800" cy="356581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z="3600" dirty="0"/>
              <a:t>多路选择器的应用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177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3A4D8D2-673A-426F-AB91-403C5928CF1B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4275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4276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795EB30-2135-4E93-B3E8-77DDF60241C0}" type="slidenum">
              <a:rPr lang="zh-CN" altLang="en-US" smtClean="0"/>
              <a:pPr eaLnBrk="1" hangingPunct="1"/>
              <a:t>14</a:t>
            </a:fld>
            <a:endParaRPr lang="en-US" altLang="zh-CN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252413"/>
            <a:ext cx="7793037" cy="849312"/>
          </a:xfrm>
        </p:spPr>
        <p:txBody>
          <a:bodyPr/>
          <a:lstStyle/>
          <a:p>
            <a:r>
              <a:rPr lang="zh-CN" altLang="en-US" sz="4000" dirty="0"/>
              <a:t>多路选择器的应用</a:t>
            </a:r>
            <a:endParaRPr lang="en-US" altLang="zh-CN" dirty="0"/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5975" y="1243013"/>
            <a:ext cx="8243888" cy="15434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用</a:t>
            </a:r>
            <a:r>
              <a:rPr lang="en-US" altLang="zh-CN" sz="2400" dirty="0"/>
              <a:t>4</a:t>
            </a:r>
            <a:r>
              <a:rPr lang="zh-CN" altLang="en-US" sz="2400" dirty="0"/>
              <a:t>选</a:t>
            </a:r>
            <a:r>
              <a:rPr lang="en-US" altLang="zh-CN" sz="2400" dirty="0"/>
              <a:t>1</a:t>
            </a:r>
            <a:r>
              <a:rPr lang="zh-CN" altLang="en-US" sz="2400" dirty="0"/>
              <a:t>多路选择器实现</a:t>
            </a:r>
            <a:r>
              <a:rPr lang="en-US" altLang="zh-CN" sz="2400" dirty="0"/>
              <a:t>F</a:t>
            </a:r>
            <a:r>
              <a:rPr lang="zh-CN" altLang="en-US" sz="2400" dirty="0"/>
              <a:t>（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zh-CN" altLang="en-US" sz="2400" dirty="0"/>
              <a:t>）</a:t>
            </a:r>
            <a:r>
              <a:rPr lang="en-US" altLang="zh-CN" sz="2400" dirty="0"/>
              <a:t>=∑m(1,3,5,6</a:t>
            </a:r>
            <a:r>
              <a:rPr lang="zh-CN" altLang="en-US" sz="2400" dirty="0"/>
              <a:t>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1   </a:t>
            </a:r>
            <a:r>
              <a:rPr lang="zh-CN" altLang="en-US" sz="2400" dirty="0"/>
              <a:t>选择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/>
              <a:t>为选择变量，</a:t>
            </a:r>
            <a:r>
              <a:rPr lang="en-US" altLang="zh-CN" sz="2400" dirty="0"/>
              <a:t>A</a:t>
            </a:r>
            <a:r>
              <a:rPr lang="zh-CN" altLang="en-US" sz="2400" dirty="0"/>
              <a:t>为数据输入。将函数表达式展开成选择变量最小项表示形式。列出选择器的功能表，确定每条数据输入线的值。画出逻辑电路图</a:t>
            </a:r>
          </a:p>
        </p:txBody>
      </p:sp>
      <p:graphicFrame>
        <p:nvGraphicFramePr>
          <p:cNvPr id="250884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10616784"/>
              </p:ext>
            </p:extLst>
          </p:nvPr>
        </p:nvGraphicFramePr>
        <p:xfrm>
          <a:off x="1282700" y="3809205"/>
          <a:ext cx="2335213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6" name="文档" r:id="rId4" imgW="2469704" imgH="2458154" progId="Word.Document.8">
                  <p:embed/>
                </p:oleObj>
              </mc:Choice>
              <mc:Fallback>
                <p:oleObj name="文档" r:id="rId4" imgW="2469704" imgH="24581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3809205"/>
                        <a:ext cx="2335213" cy="258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5" name="Object 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07461702"/>
              </p:ext>
            </p:extLst>
          </p:nvPr>
        </p:nvGraphicFramePr>
        <p:xfrm>
          <a:off x="1391404" y="2786421"/>
          <a:ext cx="56800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7" name="公式" r:id="rId6" imgW="2235200" imgH="508000" progId="Equation.3">
                  <p:embed/>
                </p:oleObj>
              </mc:Choice>
              <mc:Fallback>
                <p:oleObj name="公式" r:id="rId6" imgW="2235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404" y="2786421"/>
                        <a:ext cx="56800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6443663" y="3606800"/>
            <a:ext cx="1447800" cy="2362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7" name="Line 7"/>
          <p:cNvSpPr>
            <a:spLocks noChangeShapeType="1"/>
          </p:cNvSpPr>
          <p:nvPr/>
        </p:nvSpPr>
        <p:spPr bwMode="auto">
          <a:xfrm>
            <a:off x="5986463" y="505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8" name="Line 8"/>
          <p:cNvSpPr>
            <a:spLocks noChangeShapeType="1"/>
          </p:cNvSpPr>
          <p:nvPr/>
        </p:nvSpPr>
        <p:spPr bwMode="auto">
          <a:xfrm>
            <a:off x="5986463" y="543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9" name="Line 9"/>
          <p:cNvSpPr>
            <a:spLocks noChangeShapeType="1"/>
          </p:cNvSpPr>
          <p:nvPr/>
        </p:nvSpPr>
        <p:spPr bwMode="auto">
          <a:xfrm>
            <a:off x="5986463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90" name="Line 10"/>
          <p:cNvSpPr>
            <a:spLocks noChangeShapeType="1"/>
          </p:cNvSpPr>
          <p:nvPr/>
        </p:nvSpPr>
        <p:spPr bwMode="auto">
          <a:xfrm>
            <a:off x="7891463" y="467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91" name="Line 11"/>
          <p:cNvSpPr>
            <a:spLocks noChangeShapeType="1"/>
          </p:cNvSpPr>
          <p:nvPr/>
        </p:nvSpPr>
        <p:spPr bwMode="auto">
          <a:xfrm>
            <a:off x="5986463" y="429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92" name="Line 12"/>
          <p:cNvSpPr>
            <a:spLocks noChangeShapeType="1"/>
          </p:cNvSpPr>
          <p:nvPr/>
        </p:nvSpPr>
        <p:spPr bwMode="auto">
          <a:xfrm>
            <a:off x="5986463" y="467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6519863" y="3759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0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0894" name="Text Box 14"/>
          <p:cNvSpPr txBox="1">
            <a:spLocks noChangeArrowheads="1"/>
          </p:cNvSpPr>
          <p:nvPr/>
        </p:nvSpPr>
        <p:spPr bwMode="auto">
          <a:xfrm>
            <a:off x="6519863" y="4140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6519863" y="4521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2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0896" name="Text Box 16"/>
          <p:cNvSpPr txBox="1">
            <a:spLocks noChangeArrowheads="1"/>
          </p:cNvSpPr>
          <p:nvPr/>
        </p:nvSpPr>
        <p:spPr bwMode="auto">
          <a:xfrm>
            <a:off x="6519863" y="4826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3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7434263" y="4521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F</a:t>
            </a:r>
          </a:p>
        </p:txBody>
      </p:sp>
      <p:sp>
        <p:nvSpPr>
          <p:cNvPr id="250898" name="Text Box 18"/>
          <p:cNvSpPr txBox="1">
            <a:spLocks noChangeArrowheads="1"/>
          </p:cNvSpPr>
          <p:nvPr/>
        </p:nvSpPr>
        <p:spPr bwMode="auto">
          <a:xfrm>
            <a:off x="6877050" y="5622925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Times New Roman" pitchFamily="18" charset="0"/>
              </a:rPr>
              <a:t>EN</a:t>
            </a:r>
          </a:p>
        </p:txBody>
      </p:sp>
      <p:sp>
        <p:nvSpPr>
          <p:cNvPr id="250899" name="Text Box 19"/>
          <p:cNvSpPr txBox="1">
            <a:spLocks noChangeArrowheads="1"/>
          </p:cNvSpPr>
          <p:nvPr/>
        </p:nvSpPr>
        <p:spPr bwMode="auto">
          <a:xfrm>
            <a:off x="6519863" y="5207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S</a:t>
            </a:r>
            <a:r>
              <a:rPr lang="en-US" altLang="zh-CN" sz="2000" baseline="-25000">
                <a:latin typeface="Times New Roman" pitchFamily="18" charset="0"/>
              </a:rPr>
              <a:t>0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0900" name="Line 20"/>
          <p:cNvSpPr>
            <a:spLocks noChangeShapeType="1"/>
          </p:cNvSpPr>
          <p:nvPr/>
        </p:nvSpPr>
        <p:spPr bwMode="auto">
          <a:xfrm>
            <a:off x="5986463" y="574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01" name="Text Box 21"/>
          <p:cNvSpPr txBox="1">
            <a:spLocks noChangeArrowheads="1"/>
          </p:cNvSpPr>
          <p:nvPr/>
        </p:nvSpPr>
        <p:spPr bwMode="auto">
          <a:xfrm>
            <a:off x="6519863" y="5588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S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0902" name="Line 22"/>
          <p:cNvSpPr>
            <a:spLocks noChangeShapeType="1"/>
          </p:cNvSpPr>
          <p:nvPr/>
        </p:nvSpPr>
        <p:spPr bwMode="auto">
          <a:xfrm>
            <a:off x="7019925" y="59832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03" name="Oval 23"/>
          <p:cNvSpPr>
            <a:spLocks noChangeArrowheads="1"/>
          </p:cNvSpPr>
          <p:nvPr/>
        </p:nvSpPr>
        <p:spPr bwMode="auto">
          <a:xfrm>
            <a:off x="6977063" y="5969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04" name="Text Box 24"/>
          <p:cNvSpPr txBox="1">
            <a:spLocks noChangeArrowheads="1"/>
          </p:cNvSpPr>
          <p:nvPr/>
        </p:nvSpPr>
        <p:spPr bwMode="auto">
          <a:xfrm>
            <a:off x="5605463" y="3759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0</a:t>
            </a:r>
          </a:p>
        </p:txBody>
      </p:sp>
      <p:sp>
        <p:nvSpPr>
          <p:cNvPr id="250905" name="Text Box 25"/>
          <p:cNvSpPr txBox="1">
            <a:spLocks noChangeArrowheads="1"/>
          </p:cNvSpPr>
          <p:nvPr/>
        </p:nvSpPr>
        <p:spPr bwMode="auto">
          <a:xfrm>
            <a:off x="5605463" y="4140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1</a:t>
            </a:r>
          </a:p>
        </p:txBody>
      </p:sp>
      <p:sp>
        <p:nvSpPr>
          <p:cNvPr id="250906" name="Text Box 26"/>
          <p:cNvSpPr txBox="1">
            <a:spLocks noChangeArrowheads="1"/>
          </p:cNvSpPr>
          <p:nvPr/>
        </p:nvSpPr>
        <p:spPr bwMode="auto">
          <a:xfrm>
            <a:off x="5605463" y="4445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250907" name="Text Box 27"/>
          <p:cNvSpPr txBox="1">
            <a:spLocks noChangeArrowheads="1"/>
          </p:cNvSpPr>
          <p:nvPr/>
        </p:nvSpPr>
        <p:spPr bwMode="auto">
          <a:xfrm>
            <a:off x="5605463" y="490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250908" name="Text Box 28"/>
          <p:cNvSpPr txBox="1">
            <a:spLocks noChangeArrowheads="1"/>
          </p:cNvSpPr>
          <p:nvPr/>
        </p:nvSpPr>
        <p:spPr bwMode="auto">
          <a:xfrm>
            <a:off x="5605463" y="5207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C</a:t>
            </a:r>
          </a:p>
        </p:txBody>
      </p:sp>
      <p:sp>
        <p:nvSpPr>
          <p:cNvPr id="250909" name="Text Box 29"/>
          <p:cNvSpPr txBox="1">
            <a:spLocks noChangeArrowheads="1"/>
          </p:cNvSpPr>
          <p:nvPr/>
        </p:nvSpPr>
        <p:spPr bwMode="auto">
          <a:xfrm>
            <a:off x="5651500" y="55514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B</a:t>
            </a:r>
          </a:p>
        </p:txBody>
      </p:sp>
      <p:sp>
        <p:nvSpPr>
          <p:cNvPr id="250910" name="Text Box 30"/>
          <p:cNvSpPr txBox="1">
            <a:spLocks noChangeArrowheads="1"/>
          </p:cNvSpPr>
          <p:nvPr/>
        </p:nvSpPr>
        <p:spPr bwMode="auto">
          <a:xfrm>
            <a:off x="6732588" y="612775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0</a:t>
            </a:r>
          </a:p>
        </p:txBody>
      </p:sp>
      <p:sp>
        <p:nvSpPr>
          <p:cNvPr id="250911" name="Line 31"/>
          <p:cNvSpPr>
            <a:spLocks noChangeShapeType="1"/>
          </p:cNvSpPr>
          <p:nvPr/>
        </p:nvSpPr>
        <p:spPr bwMode="auto">
          <a:xfrm>
            <a:off x="5605463" y="490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7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5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5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5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5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5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5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5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5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5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5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5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5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5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5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5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5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5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5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5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6" grpId="0" animBg="1"/>
      <p:bldP spid="250887" grpId="0" animBg="1"/>
      <p:bldP spid="250888" grpId="0" animBg="1"/>
      <p:bldP spid="250889" grpId="0" animBg="1"/>
      <p:bldP spid="250890" grpId="0" animBg="1"/>
      <p:bldP spid="250891" grpId="0" animBg="1"/>
      <p:bldP spid="250892" grpId="0" animBg="1"/>
      <p:bldP spid="250893" grpId="0"/>
      <p:bldP spid="250894" grpId="0"/>
      <p:bldP spid="250895" grpId="0"/>
      <p:bldP spid="250896" grpId="0"/>
      <p:bldP spid="250897" grpId="0"/>
      <p:bldP spid="250898" grpId="0"/>
      <p:bldP spid="250899" grpId="0"/>
      <p:bldP spid="250900" grpId="0" animBg="1"/>
      <p:bldP spid="250901" grpId="0"/>
      <p:bldP spid="250902" grpId="0" animBg="1"/>
      <p:bldP spid="250903" grpId="0" animBg="1"/>
      <p:bldP spid="250904" grpId="0"/>
      <p:bldP spid="250905" grpId="0"/>
      <p:bldP spid="250906" grpId="0"/>
      <p:bldP spid="250907" grpId="0"/>
      <p:bldP spid="250908" grpId="0"/>
      <p:bldP spid="250909" grpId="0"/>
      <p:bldP spid="250910" grpId="0"/>
      <p:bldP spid="2509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B2BE98F-65D6-4BAA-A9E2-1BE6ADC2ABD9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5299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530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9787DE2-8B05-41CA-9D71-3C843FD58BAF}" type="slidenum">
              <a:rPr lang="zh-CN" altLang="en-US" smtClean="0"/>
              <a:pPr eaLnBrk="1" hangingPunct="1"/>
              <a:t>15</a:t>
            </a:fld>
            <a:endParaRPr lang="en-US" altLang="zh-CN"/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84248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2  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选择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AB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为选择变量，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为数据输入，画出卡诺图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，标出实现函数的最小项，确定每种选择情况下，数据输入线的值（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0,1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，原变量，反变量）。</a:t>
            </a:r>
            <a:r>
              <a:rPr lang="en-US" altLang="zh-CN" sz="2400" dirty="0">
                <a:latin typeface="Times New Roman" pitchFamily="18" charset="0"/>
              </a:rPr>
              <a:t>F</a:t>
            </a: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C</a:t>
            </a:r>
            <a:r>
              <a:rPr lang="zh-CN" altLang="en-US" sz="2400" dirty="0">
                <a:latin typeface="Times New Roman" pitchFamily="18" charset="0"/>
              </a:rPr>
              <a:t>）</a:t>
            </a:r>
            <a:r>
              <a:rPr lang="en-US" altLang="zh-CN" sz="2400" dirty="0">
                <a:latin typeface="Times New Roman" pitchFamily="18" charset="0"/>
              </a:rPr>
              <a:t>=∑m(1,3,5,6</a:t>
            </a:r>
            <a:r>
              <a:rPr lang="zh-CN" altLang="en-US" sz="2400" dirty="0">
                <a:latin typeface="Times New Roman" pitchFamily="18" charset="0"/>
              </a:rPr>
              <a:t>）</a:t>
            </a:r>
            <a:endParaRPr lang="zh-CN" altLang="en-US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6226175" y="2587625"/>
            <a:ext cx="1447800" cy="2362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08" name="Line 4"/>
          <p:cNvSpPr>
            <a:spLocks noChangeShapeType="1"/>
          </p:cNvSpPr>
          <p:nvPr/>
        </p:nvSpPr>
        <p:spPr bwMode="auto">
          <a:xfrm>
            <a:off x="5768975" y="4035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09" name="Line 5"/>
          <p:cNvSpPr>
            <a:spLocks noChangeShapeType="1"/>
          </p:cNvSpPr>
          <p:nvPr/>
        </p:nvSpPr>
        <p:spPr bwMode="auto">
          <a:xfrm>
            <a:off x="5768975" y="4416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10" name="Line 6"/>
          <p:cNvSpPr>
            <a:spLocks noChangeShapeType="1"/>
          </p:cNvSpPr>
          <p:nvPr/>
        </p:nvSpPr>
        <p:spPr bwMode="auto">
          <a:xfrm>
            <a:off x="5768975" y="2892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11" name="Line 7"/>
          <p:cNvSpPr>
            <a:spLocks noChangeShapeType="1"/>
          </p:cNvSpPr>
          <p:nvPr/>
        </p:nvSpPr>
        <p:spPr bwMode="auto">
          <a:xfrm>
            <a:off x="7673975" y="3654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12" name="Line 8"/>
          <p:cNvSpPr>
            <a:spLocks noChangeShapeType="1"/>
          </p:cNvSpPr>
          <p:nvPr/>
        </p:nvSpPr>
        <p:spPr bwMode="auto">
          <a:xfrm>
            <a:off x="5768975" y="3273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13" name="Line 9"/>
          <p:cNvSpPr>
            <a:spLocks noChangeShapeType="1"/>
          </p:cNvSpPr>
          <p:nvPr/>
        </p:nvSpPr>
        <p:spPr bwMode="auto">
          <a:xfrm>
            <a:off x="5768975" y="3654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6302375" y="27400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0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6302375" y="31210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6302375" y="35020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2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6302375" y="38068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3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1918" name="Text Box 14"/>
          <p:cNvSpPr txBox="1">
            <a:spLocks noChangeArrowheads="1"/>
          </p:cNvSpPr>
          <p:nvPr/>
        </p:nvSpPr>
        <p:spPr bwMode="auto">
          <a:xfrm>
            <a:off x="7216775" y="35020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F</a:t>
            </a:r>
          </a:p>
        </p:txBody>
      </p:sp>
      <p:sp>
        <p:nvSpPr>
          <p:cNvPr id="251919" name="Text Box 15"/>
          <p:cNvSpPr txBox="1">
            <a:spLocks noChangeArrowheads="1"/>
          </p:cNvSpPr>
          <p:nvPr/>
        </p:nvSpPr>
        <p:spPr bwMode="auto">
          <a:xfrm>
            <a:off x="6683375" y="44926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Times New Roman" pitchFamily="18" charset="0"/>
              </a:rPr>
              <a:t>EN</a:t>
            </a:r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6302375" y="41878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S</a:t>
            </a:r>
            <a:r>
              <a:rPr lang="en-US" altLang="zh-CN" sz="2000" baseline="-25000">
                <a:latin typeface="Times New Roman" pitchFamily="18" charset="0"/>
              </a:rPr>
              <a:t>0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1921" name="Line 17"/>
          <p:cNvSpPr>
            <a:spLocks noChangeShapeType="1"/>
          </p:cNvSpPr>
          <p:nvPr/>
        </p:nvSpPr>
        <p:spPr bwMode="auto">
          <a:xfrm>
            <a:off x="5768975" y="47212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22" name="Text Box 18"/>
          <p:cNvSpPr txBox="1">
            <a:spLocks noChangeArrowheads="1"/>
          </p:cNvSpPr>
          <p:nvPr/>
        </p:nvSpPr>
        <p:spPr bwMode="auto">
          <a:xfrm>
            <a:off x="6302375" y="45688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S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6802438" y="49641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24" name="Oval 20"/>
          <p:cNvSpPr>
            <a:spLocks noChangeArrowheads="1"/>
          </p:cNvSpPr>
          <p:nvPr/>
        </p:nvSpPr>
        <p:spPr bwMode="auto">
          <a:xfrm>
            <a:off x="6759575" y="4949825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25" name="Text Box 21"/>
          <p:cNvSpPr txBox="1">
            <a:spLocks noChangeArrowheads="1"/>
          </p:cNvSpPr>
          <p:nvPr/>
        </p:nvSpPr>
        <p:spPr bwMode="auto">
          <a:xfrm>
            <a:off x="5387975" y="27400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C</a:t>
            </a:r>
          </a:p>
        </p:txBody>
      </p:sp>
      <p:sp>
        <p:nvSpPr>
          <p:cNvPr id="251926" name="Text Box 22"/>
          <p:cNvSpPr txBox="1">
            <a:spLocks noChangeArrowheads="1"/>
          </p:cNvSpPr>
          <p:nvPr/>
        </p:nvSpPr>
        <p:spPr bwMode="auto">
          <a:xfrm>
            <a:off x="5387975" y="31210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C</a:t>
            </a:r>
          </a:p>
        </p:txBody>
      </p:sp>
      <p:sp>
        <p:nvSpPr>
          <p:cNvPr id="251927" name="Text Box 23"/>
          <p:cNvSpPr txBox="1">
            <a:spLocks noChangeArrowheads="1"/>
          </p:cNvSpPr>
          <p:nvPr/>
        </p:nvSpPr>
        <p:spPr bwMode="auto">
          <a:xfrm>
            <a:off x="5387975" y="34258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C</a:t>
            </a:r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5387975" y="38830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C</a:t>
            </a:r>
          </a:p>
        </p:txBody>
      </p:sp>
      <p:sp>
        <p:nvSpPr>
          <p:cNvPr id="251929" name="Text Box 25"/>
          <p:cNvSpPr txBox="1">
            <a:spLocks noChangeArrowheads="1"/>
          </p:cNvSpPr>
          <p:nvPr/>
        </p:nvSpPr>
        <p:spPr bwMode="auto">
          <a:xfrm>
            <a:off x="5387975" y="41878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B</a:t>
            </a:r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5387975" y="44926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251931" name="Text Box 27"/>
          <p:cNvSpPr txBox="1">
            <a:spLocks noChangeArrowheads="1"/>
          </p:cNvSpPr>
          <p:nvPr/>
        </p:nvSpPr>
        <p:spPr bwMode="auto">
          <a:xfrm>
            <a:off x="6911975" y="50260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0</a:t>
            </a:r>
          </a:p>
        </p:txBody>
      </p:sp>
      <p:sp>
        <p:nvSpPr>
          <p:cNvPr id="251932" name="Line 28"/>
          <p:cNvSpPr>
            <a:spLocks noChangeShapeType="1"/>
          </p:cNvSpPr>
          <p:nvPr/>
        </p:nvSpPr>
        <p:spPr bwMode="auto">
          <a:xfrm>
            <a:off x="5387975" y="38830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19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016220"/>
              </p:ext>
            </p:extLst>
          </p:nvPr>
        </p:nvGraphicFramePr>
        <p:xfrm>
          <a:off x="1070992" y="2573313"/>
          <a:ext cx="3429000" cy="265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name="Document" r:id="rId4" imgW="3146976" imgH="2436951" progId="Word.Document.8">
                  <p:embed/>
                </p:oleObj>
              </mc:Choice>
              <mc:Fallback>
                <p:oleObj name="Document" r:id="rId4" imgW="3146976" imgH="24369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92" y="2573313"/>
                        <a:ext cx="3429000" cy="265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34" name="Oval 30"/>
          <p:cNvSpPr>
            <a:spLocks noChangeArrowheads="1"/>
          </p:cNvSpPr>
          <p:nvPr/>
        </p:nvSpPr>
        <p:spPr bwMode="auto">
          <a:xfrm>
            <a:off x="2193925" y="3956050"/>
            <a:ext cx="215900" cy="2873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35" name="Oval 31"/>
          <p:cNvSpPr>
            <a:spLocks noChangeArrowheads="1"/>
          </p:cNvSpPr>
          <p:nvPr/>
        </p:nvSpPr>
        <p:spPr bwMode="auto">
          <a:xfrm>
            <a:off x="2697163" y="3956050"/>
            <a:ext cx="215900" cy="2873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36" name="Oval 32"/>
          <p:cNvSpPr>
            <a:spLocks noChangeArrowheads="1"/>
          </p:cNvSpPr>
          <p:nvPr/>
        </p:nvSpPr>
        <p:spPr bwMode="auto">
          <a:xfrm>
            <a:off x="3717336" y="3913955"/>
            <a:ext cx="215900" cy="2873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37" name="Oval 33"/>
          <p:cNvSpPr>
            <a:spLocks noChangeArrowheads="1"/>
          </p:cNvSpPr>
          <p:nvPr/>
        </p:nvSpPr>
        <p:spPr bwMode="auto">
          <a:xfrm>
            <a:off x="3165475" y="3367088"/>
            <a:ext cx="215900" cy="2873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39" name="Text Box 35"/>
          <p:cNvSpPr txBox="1">
            <a:spLocks noChangeArrowheads="1"/>
          </p:cNvSpPr>
          <p:nvPr/>
        </p:nvSpPr>
        <p:spPr bwMode="auto">
          <a:xfrm>
            <a:off x="358775" y="5575301"/>
            <a:ext cx="87852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思考：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什么情况下，数据输入线值为</a:t>
            </a:r>
            <a:r>
              <a:rPr lang="en-US" altLang="zh-CN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，什么时候为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？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　　　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在增加逻辑门电路控制的情况下，能否用更少的选择变量来实现布尔函数？</a:t>
            </a: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116632"/>
            <a:ext cx="7793037" cy="849312"/>
          </a:xfrm>
        </p:spPr>
        <p:txBody>
          <a:bodyPr/>
          <a:lstStyle/>
          <a:p>
            <a:r>
              <a:rPr lang="zh-CN" altLang="en-US" sz="4000" dirty="0"/>
              <a:t>多路选择器的应用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80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1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1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51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51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animBg="1"/>
      <p:bldP spid="251908" grpId="0" animBg="1"/>
      <p:bldP spid="251909" grpId="0" animBg="1"/>
      <p:bldP spid="251910" grpId="0" animBg="1"/>
      <p:bldP spid="251911" grpId="0" animBg="1"/>
      <p:bldP spid="251912" grpId="0" animBg="1"/>
      <p:bldP spid="251913" grpId="0" animBg="1"/>
      <p:bldP spid="251914" grpId="0"/>
      <p:bldP spid="251915" grpId="0"/>
      <p:bldP spid="251916" grpId="0"/>
      <p:bldP spid="251917" grpId="0"/>
      <p:bldP spid="251918" grpId="0"/>
      <p:bldP spid="251919" grpId="0"/>
      <p:bldP spid="251920" grpId="0"/>
      <p:bldP spid="251921" grpId="0" animBg="1"/>
      <p:bldP spid="251922" grpId="0"/>
      <p:bldP spid="251923" grpId="0" animBg="1"/>
      <p:bldP spid="251924" grpId="0" animBg="1"/>
      <p:bldP spid="251925" grpId="0"/>
      <p:bldP spid="251926" grpId="0"/>
      <p:bldP spid="251927" grpId="0"/>
      <p:bldP spid="251928" grpId="0"/>
      <p:bldP spid="251929" grpId="0"/>
      <p:bldP spid="251930" grpId="0"/>
      <p:bldP spid="251931" grpId="0"/>
      <p:bldP spid="251932" grpId="0" animBg="1"/>
      <p:bldP spid="251934" grpId="0" animBg="1"/>
      <p:bldP spid="251935" grpId="0" animBg="1"/>
      <p:bldP spid="251936" grpId="0" animBg="1"/>
      <p:bldP spid="251937" grpId="0" animBg="1"/>
      <p:bldP spid="2519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F5F08F3-4AB8-4B50-8362-583AE08ADE3B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632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63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CD94F23-0457-4B9C-A1B8-FBF4F9DB422F}" type="slidenum">
              <a:rPr lang="zh-CN" altLang="en-US" smtClean="0"/>
              <a:pPr eaLnBrk="1" hangingPunct="1"/>
              <a:t>16</a:t>
            </a:fld>
            <a:endParaRPr lang="en-US" altLang="zh-CN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91696"/>
            <a:ext cx="8686800" cy="2625336"/>
          </a:xfrm>
        </p:spPr>
        <p:txBody>
          <a:bodyPr/>
          <a:lstStyle/>
          <a:p>
            <a:pPr marL="95250" indent="-95250"/>
            <a:r>
              <a:rPr lang="zh-CN" altLang="en-US" sz="2000" dirty="0"/>
              <a:t>例：</a:t>
            </a:r>
            <a:r>
              <a:rPr lang="en-US" altLang="zh-CN" sz="2000" dirty="0"/>
              <a:t> </a:t>
            </a:r>
            <a:r>
              <a:rPr lang="zh-CN" altLang="en-US" sz="2000" dirty="0"/>
              <a:t>用</a:t>
            </a:r>
            <a:r>
              <a:rPr lang="en-US" altLang="zh-CN" sz="2000" dirty="0"/>
              <a:t>4</a:t>
            </a:r>
            <a:r>
              <a:rPr lang="zh-CN" altLang="en-US" sz="2000" dirty="0"/>
              <a:t>路选择器实现</a:t>
            </a:r>
            <a:r>
              <a:rPr lang="en-US" altLang="zh-CN" sz="2000" dirty="0"/>
              <a:t>4</a:t>
            </a:r>
            <a:r>
              <a:rPr lang="zh-CN" altLang="en-US" sz="2000" dirty="0"/>
              <a:t>变量逻辑函数的功能，函数式为</a:t>
            </a:r>
          </a:p>
          <a:p>
            <a:pPr marL="95250" indent="-95250">
              <a:buFont typeface="Wingdings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F(A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  <a:r>
              <a:rPr lang="zh-CN" altLang="en-US" sz="2000" dirty="0"/>
              <a:t>，</a:t>
            </a:r>
            <a:r>
              <a:rPr lang="en-US" altLang="zh-CN" sz="2000" dirty="0"/>
              <a:t>C</a:t>
            </a:r>
            <a:r>
              <a:rPr lang="zh-CN" altLang="en-US" sz="2000" dirty="0"/>
              <a:t>，</a:t>
            </a:r>
            <a:r>
              <a:rPr lang="en-US" altLang="zh-CN" sz="2000" dirty="0"/>
              <a:t>D)=∑m(1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，</a:t>
            </a:r>
            <a:r>
              <a:rPr lang="en-US" altLang="zh-CN" sz="2000" dirty="0"/>
              <a:t>9</a:t>
            </a:r>
            <a:r>
              <a:rPr lang="zh-CN" altLang="en-US" sz="2000" dirty="0"/>
              <a:t>，</a:t>
            </a:r>
            <a:r>
              <a:rPr lang="en-US" altLang="zh-CN" sz="2000" dirty="0"/>
              <a:t>10</a:t>
            </a:r>
            <a:r>
              <a:rPr lang="zh-CN" altLang="en-US" sz="2000" dirty="0"/>
              <a:t>，</a:t>
            </a:r>
            <a:r>
              <a:rPr lang="en-US" altLang="zh-CN" sz="2000" dirty="0"/>
              <a:t>11</a:t>
            </a:r>
            <a:r>
              <a:rPr lang="zh-CN" altLang="en-US" sz="2000" dirty="0"/>
              <a:t>，</a:t>
            </a:r>
            <a:r>
              <a:rPr lang="en-US" altLang="zh-CN" sz="2000" dirty="0"/>
              <a:t>12</a:t>
            </a:r>
            <a:r>
              <a:rPr lang="zh-CN" altLang="en-US" sz="2000" dirty="0"/>
              <a:t>，</a:t>
            </a:r>
            <a:r>
              <a:rPr lang="en-US" altLang="zh-CN" sz="2000" dirty="0"/>
              <a:t>14</a:t>
            </a:r>
            <a:r>
              <a:rPr lang="zh-CN" altLang="en-US" sz="2000" dirty="0"/>
              <a:t>，</a:t>
            </a:r>
            <a:r>
              <a:rPr lang="en-US" altLang="zh-CN" sz="2000" dirty="0"/>
              <a:t>15)</a:t>
            </a:r>
          </a:p>
          <a:p>
            <a:pPr marL="95250" indent="-95250">
              <a:buFont typeface="Wingdings" pitchFamily="2" charset="2"/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　</a:t>
            </a:r>
            <a:r>
              <a:rPr lang="en-US" altLang="zh-CN" sz="2000" dirty="0"/>
              <a:t>1</a:t>
            </a:r>
            <a:r>
              <a:rPr lang="zh-CN" altLang="en-US" sz="2000" dirty="0"/>
              <a:t>、选择</a:t>
            </a:r>
            <a:r>
              <a:rPr lang="en-US" altLang="zh-CN" sz="2000" dirty="0"/>
              <a:t>2</a:t>
            </a:r>
            <a:r>
              <a:rPr lang="zh-CN" altLang="en-US" sz="2000" dirty="0"/>
              <a:t>个变量作为选择变量，其余两个变量用为数据输入值，以选择变量为基准，画出函数的卡诺图。</a:t>
            </a:r>
          </a:p>
          <a:p>
            <a:pPr marL="95250" indent="-95250">
              <a:buFont typeface="Wingdings" pitchFamily="2" charset="2"/>
              <a:buNone/>
            </a:pPr>
            <a:r>
              <a:rPr lang="zh-CN" altLang="en-US" sz="2000" dirty="0"/>
              <a:t>　　</a:t>
            </a:r>
            <a:r>
              <a:rPr lang="en-US" altLang="zh-CN" sz="2000" dirty="0"/>
              <a:t>2</a:t>
            </a:r>
            <a:r>
              <a:rPr lang="zh-CN" altLang="en-US" sz="2000" dirty="0"/>
              <a:t>、选择变量的每一列作为子卡诺图，对输入变量进行化简，确定每一种选择情况下的输入值</a:t>
            </a:r>
            <a:r>
              <a:rPr lang="en-US" altLang="zh-CN" sz="2000" dirty="0"/>
              <a:t>D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。</a:t>
            </a:r>
          </a:p>
          <a:p>
            <a:pPr marL="95250" indent="-95250">
              <a:buFont typeface="Wingdings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3</a:t>
            </a:r>
            <a:r>
              <a:rPr lang="zh-CN" altLang="en-US" sz="2000" dirty="0"/>
              <a:t>、用基本逻辑门电路实现数据输入值。</a:t>
            </a:r>
          </a:p>
        </p:txBody>
      </p:sp>
      <p:graphicFrame>
        <p:nvGraphicFramePr>
          <p:cNvPr id="2529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39113"/>
              </p:ext>
            </p:extLst>
          </p:nvPr>
        </p:nvGraphicFramePr>
        <p:xfrm>
          <a:off x="684213" y="3859236"/>
          <a:ext cx="3168650" cy="2378076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46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   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CD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00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01</a:t>
                      </a: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11</a:t>
                      </a: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00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01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11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373" name="AutoShape 52"/>
          <p:cNvSpPr>
            <a:spLocks noChangeArrowheads="1"/>
          </p:cNvSpPr>
          <p:nvPr/>
        </p:nvSpPr>
        <p:spPr bwMode="auto">
          <a:xfrm>
            <a:off x="1836738" y="4722836"/>
            <a:ext cx="287337" cy="1441450"/>
          </a:xfrm>
          <a:prstGeom prst="roundRect">
            <a:avLst>
              <a:gd name="adj" fmla="val 16667"/>
            </a:avLst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4" name="Oval 53"/>
          <p:cNvSpPr>
            <a:spLocks noChangeArrowheads="1"/>
          </p:cNvSpPr>
          <p:nvPr/>
        </p:nvSpPr>
        <p:spPr bwMode="auto">
          <a:xfrm>
            <a:off x="1836738" y="5083199"/>
            <a:ext cx="292100" cy="2968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5" name="Oval 54"/>
          <p:cNvSpPr>
            <a:spLocks noChangeArrowheads="1"/>
          </p:cNvSpPr>
          <p:nvPr/>
        </p:nvSpPr>
        <p:spPr bwMode="auto">
          <a:xfrm>
            <a:off x="1836738" y="5875361"/>
            <a:ext cx="290512" cy="31115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6" name="Oval 55"/>
          <p:cNvSpPr>
            <a:spLocks noChangeArrowheads="1"/>
          </p:cNvSpPr>
          <p:nvPr/>
        </p:nvSpPr>
        <p:spPr bwMode="auto">
          <a:xfrm>
            <a:off x="2339975" y="4722836"/>
            <a:ext cx="325438" cy="250825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7" name="AutoShape 56"/>
          <p:cNvSpPr>
            <a:spLocks noChangeArrowheads="1"/>
          </p:cNvSpPr>
          <p:nvPr/>
        </p:nvSpPr>
        <p:spPr bwMode="auto">
          <a:xfrm>
            <a:off x="2916238" y="5514999"/>
            <a:ext cx="288925" cy="5762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8" name="AutoShape 57"/>
          <p:cNvSpPr>
            <a:spLocks noChangeArrowheads="1"/>
          </p:cNvSpPr>
          <p:nvPr/>
        </p:nvSpPr>
        <p:spPr bwMode="auto">
          <a:xfrm>
            <a:off x="3492500" y="5083199"/>
            <a:ext cx="2159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9" name="AutoShape 58"/>
          <p:cNvSpPr>
            <a:spLocks noChangeArrowheads="1"/>
          </p:cNvSpPr>
          <p:nvPr/>
        </p:nvSpPr>
        <p:spPr bwMode="auto">
          <a:xfrm>
            <a:off x="3492500" y="5514999"/>
            <a:ext cx="215900" cy="5762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0" name="AutoShape 59"/>
          <p:cNvSpPr>
            <a:spLocks/>
          </p:cNvSpPr>
          <p:nvPr/>
        </p:nvSpPr>
        <p:spPr bwMode="auto">
          <a:xfrm rot="5340115">
            <a:off x="2842419" y="6018316"/>
            <a:ext cx="504825" cy="217487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1" name="AutoShape 60"/>
          <p:cNvSpPr>
            <a:spLocks/>
          </p:cNvSpPr>
          <p:nvPr/>
        </p:nvSpPr>
        <p:spPr bwMode="auto">
          <a:xfrm rot="-5215770">
            <a:off x="2929732" y="4710930"/>
            <a:ext cx="334962" cy="2159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2" name="AutoShape 61"/>
          <p:cNvSpPr>
            <a:spLocks noChangeArrowheads="1"/>
          </p:cNvSpPr>
          <p:nvPr/>
        </p:nvSpPr>
        <p:spPr bwMode="auto">
          <a:xfrm>
            <a:off x="2413000" y="4722836"/>
            <a:ext cx="287338" cy="1441450"/>
          </a:xfrm>
          <a:prstGeom prst="roundRect">
            <a:avLst>
              <a:gd name="adj" fmla="val 16667"/>
            </a:avLst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3" name="AutoShape 62"/>
          <p:cNvSpPr>
            <a:spLocks noChangeArrowheads="1"/>
          </p:cNvSpPr>
          <p:nvPr/>
        </p:nvSpPr>
        <p:spPr bwMode="auto">
          <a:xfrm>
            <a:off x="2916238" y="4722836"/>
            <a:ext cx="287337" cy="1441450"/>
          </a:xfrm>
          <a:prstGeom prst="roundRect">
            <a:avLst>
              <a:gd name="adj" fmla="val 16667"/>
            </a:avLst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4" name="AutoShape 63"/>
          <p:cNvSpPr>
            <a:spLocks noChangeArrowheads="1"/>
          </p:cNvSpPr>
          <p:nvPr/>
        </p:nvSpPr>
        <p:spPr bwMode="auto">
          <a:xfrm>
            <a:off x="3421063" y="4722836"/>
            <a:ext cx="287337" cy="1441450"/>
          </a:xfrm>
          <a:prstGeom prst="roundRect">
            <a:avLst>
              <a:gd name="adj" fmla="val 16667"/>
            </a:avLst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5" name="Text Box 64"/>
          <p:cNvSpPr txBox="1">
            <a:spLocks noChangeArrowheads="1"/>
          </p:cNvSpPr>
          <p:nvPr/>
        </p:nvSpPr>
        <p:spPr bwMode="auto">
          <a:xfrm>
            <a:off x="4176712" y="3783334"/>
            <a:ext cx="47529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假设</a:t>
            </a:r>
            <a:r>
              <a:rPr lang="en-US" altLang="zh-CN" sz="2400">
                <a:latin typeface="Times New Roman" pitchFamily="18" charset="0"/>
              </a:rPr>
              <a:t>AB</a:t>
            </a:r>
            <a:r>
              <a:rPr lang="zh-CN" altLang="en-US" sz="2400">
                <a:latin typeface="Times New Roman" pitchFamily="18" charset="0"/>
              </a:rPr>
              <a:t>为选择输入，则数据输入线的值为：</a:t>
            </a:r>
          </a:p>
        </p:txBody>
      </p:sp>
      <p:sp>
        <p:nvSpPr>
          <p:cNvPr id="56386" name="Text Box 65"/>
          <p:cNvSpPr txBox="1">
            <a:spLocks noChangeArrowheads="1"/>
          </p:cNvSpPr>
          <p:nvPr/>
        </p:nvSpPr>
        <p:spPr bwMode="auto">
          <a:xfrm>
            <a:off x="4284663" y="4725988"/>
            <a:ext cx="41751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dirty="0">
                <a:latin typeface="Times New Roman" pitchFamily="18" charset="0"/>
              </a:rPr>
              <a:t>D0=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</a:t>
            </a:r>
            <a:r>
              <a:rPr lang="en-US" altLang="zh-CN" sz="2400" dirty="0">
                <a:latin typeface="Times New Roman" pitchFamily="18" charset="0"/>
              </a:rPr>
              <a:t>CD+C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</a:t>
            </a:r>
            <a:r>
              <a:rPr lang="en-US" altLang="zh-CN" sz="2400" dirty="0">
                <a:latin typeface="Times New Roman" pitchFamily="18" charset="0"/>
              </a:rPr>
              <a:t>D=C⊕D        D1=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</a:t>
            </a:r>
            <a:r>
              <a:rPr lang="en-US" altLang="zh-CN" sz="2400" dirty="0">
                <a:latin typeface="Times New Roman" pitchFamily="18" charset="0"/>
              </a:rPr>
              <a:t>C·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</a:t>
            </a:r>
            <a:r>
              <a:rPr lang="en-US" altLang="zh-CN" sz="2400" dirty="0">
                <a:latin typeface="Times New Roman" pitchFamily="18" charset="0"/>
              </a:rPr>
              <a:t>D</a:t>
            </a:r>
          </a:p>
          <a:p>
            <a:r>
              <a:rPr lang="en-US" altLang="zh-CN" sz="2400" dirty="0">
                <a:latin typeface="Times New Roman" pitchFamily="18" charset="0"/>
              </a:rPr>
              <a:t>D2=C+D                              D3=C+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</a:t>
            </a:r>
            <a:r>
              <a:rPr lang="en-US" altLang="zh-CN" sz="2400" dirty="0">
                <a:latin typeface="Times New Roman" pitchFamily="18" charset="0"/>
              </a:rPr>
              <a:t>D 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116632"/>
            <a:ext cx="7793037" cy="849312"/>
          </a:xfrm>
        </p:spPr>
        <p:txBody>
          <a:bodyPr/>
          <a:lstStyle/>
          <a:p>
            <a:r>
              <a:rPr lang="zh-CN" altLang="en-US" sz="4000" dirty="0"/>
              <a:t>多路选择器的应用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674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48590A-7F91-48F9-BEBD-AF546EA5CAE1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73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73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B4A0C74-81D2-4CBB-B6F8-12324B6ACB17}" type="slidenum">
              <a:rPr lang="zh-CN" altLang="en-US" smtClean="0"/>
              <a:pPr eaLnBrk="1" hangingPunct="1"/>
              <a:t>17</a:t>
            </a:fld>
            <a:endParaRPr lang="en-US" altLang="zh-CN"/>
          </a:p>
        </p:txBody>
      </p:sp>
      <p:graphicFrame>
        <p:nvGraphicFramePr>
          <p:cNvPr id="253954" name="Group 2"/>
          <p:cNvGraphicFramePr>
            <a:graphicFrameLocks noGrp="1"/>
          </p:cNvGraphicFramePr>
          <p:nvPr/>
        </p:nvGraphicFramePr>
        <p:xfrm>
          <a:off x="611188" y="1628775"/>
          <a:ext cx="3168650" cy="2378076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46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    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CD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00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01</a:t>
                      </a: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11</a:t>
                      </a: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00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01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11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396" name="AutoShape 51"/>
          <p:cNvSpPr>
            <a:spLocks noChangeArrowheads="1"/>
          </p:cNvSpPr>
          <p:nvPr/>
        </p:nvSpPr>
        <p:spPr bwMode="auto">
          <a:xfrm>
            <a:off x="2339975" y="2492375"/>
            <a:ext cx="792163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97" name="AutoShape 52"/>
          <p:cNvSpPr>
            <a:spLocks/>
          </p:cNvSpPr>
          <p:nvPr/>
        </p:nvSpPr>
        <p:spPr bwMode="auto">
          <a:xfrm>
            <a:off x="3419475" y="3716338"/>
            <a:ext cx="504825" cy="2159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98" name="AutoShape 53"/>
          <p:cNvSpPr>
            <a:spLocks noChangeArrowheads="1"/>
          </p:cNvSpPr>
          <p:nvPr/>
        </p:nvSpPr>
        <p:spPr bwMode="auto">
          <a:xfrm>
            <a:off x="1692275" y="2492375"/>
            <a:ext cx="2016125" cy="215900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006" name="Text Box 54"/>
          <p:cNvSpPr txBox="1">
            <a:spLocks noChangeArrowheads="1"/>
          </p:cNvSpPr>
          <p:nvPr/>
        </p:nvSpPr>
        <p:spPr bwMode="auto">
          <a:xfrm>
            <a:off x="4140200" y="1628775"/>
            <a:ext cx="37449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D0=B</a:t>
            </a:r>
          </a:p>
          <a:p>
            <a:r>
              <a:rPr lang="en-US" altLang="zh-CN" sz="2800">
                <a:latin typeface="Times New Roman" pitchFamily="18" charset="0"/>
              </a:rPr>
              <a:t>D1=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B</a:t>
            </a:r>
            <a:endParaRPr lang="en-US" altLang="zh-CN" sz="2800">
              <a:latin typeface="Times New Roman" pitchFamily="18" charset="0"/>
            </a:endParaRPr>
          </a:p>
          <a:p>
            <a:r>
              <a:rPr lang="en-US" altLang="zh-CN" sz="2800">
                <a:latin typeface="Times New Roman" pitchFamily="18" charset="0"/>
              </a:rPr>
              <a:t>D2=A+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B</a:t>
            </a:r>
            <a:r>
              <a:rPr lang="en-US" altLang="zh-CN" sz="2800">
                <a:latin typeface="Times New Roman" pitchFamily="18" charset="0"/>
              </a:rPr>
              <a:t>                           D3=A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7400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064500" cy="576262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/>
              <a:t>2</a:t>
            </a:r>
            <a:r>
              <a:rPr lang="zh-CN" altLang="en-US" sz="2400"/>
              <a:t>假设</a:t>
            </a:r>
            <a:r>
              <a:rPr lang="en-US" altLang="zh-CN" sz="2400"/>
              <a:t>CD</a:t>
            </a:r>
            <a:r>
              <a:rPr lang="zh-CN" altLang="en-US" sz="2400"/>
              <a:t>为选择输入，</a:t>
            </a:r>
            <a:r>
              <a:rPr lang="en-US" altLang="zh-CN" sz="2400"/>
              <a:t>AB</a:t>
            </a:r>
            <a:r>
              <a:rPr lang="zh-CN" altLang="en-US" sz="2400"/>
              <a:t>为数据输入，则数据线的值为：</a:t>
            </a:r>
          </a:p>
        </p:txBody>
      </p:sp>
      <p:sp>
        <p:nvSpPr>
          <p:cNvPr id="57401" name="AutoShape 56"/>
          <p:cNvSpPr>
            <a:spLocks noChangeArrowheads="1"/>
          </p:cNvSpPr>
          <p:nvPr/>
        </p:nvSpPr>
        <p:spPr bwMode="auto">
          <a:xfrm>
            <a:off x="1692275" y="2924175"/>
            <a:ext cx="2016125" cy="215900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2" name="AutoShape 57"/>
          <p:cNvSpPr>
            <a:spLocks noChangeArrowheads="1"/>
          </p:cNvSpPr>
          <p:nvPr/>
        </p:nvSpPr>
        <p:spPr bwMode="auto">
          <a:xfrm>
            <a:off x="1763713" y="3284538"/>
            <a:ext cx="2016125" cy="215900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3" name="AutoShape 58"/>
          <p:cNvSpPr>
            <a:spLocks noChangeArrowheads="1"/>
          </p:cNvSpPr>
          <p:nvPr/>
        </p:nvSpPr>
        <p:spPr bwMode="auto">
          <a:xfrm>
            <a:off x="1692275" y="3716338"/>
            <a:ext cx="2016125" cy="215900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4" name="AutoShape 59"/>
          <p:cNvSpPr>
            <a:spLocks noChangeArrowheads="1"/>
          </p:cNvSpPr>
          <p:nvPr/>
        </p:nvSpPr>
        <p:spPr bwMode="auto">
          <a:xfrm>
            <a:off x="2843213" y="3284538"/>
            <a:ext cx="792162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5" name="AutoShape 60"/>
          <p:cNvSpPr>
            <a:spLocks noChangeArrowheads="1"/>
          </p:cNvSpPr>
          <p:nvPr/>
        </p:nvSpPr>
        <p:spPr bwMode="auto">
          <a:xfrm>
            <a:off x="2843213" y="3644900"/>
            <a:ext cx="792162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6" name="AutoShape 61"/>
          <p:cNvSpPr>
            <a:spLocks/>
          </p:cNvSpPr>
          <p:nvPr/>
        </p:nvSpPr>
        <p:spPr bwMode="auto">
          <a:xfrm>
            <a:off x="3419475" y="2924175"/>
            <a:ext cx="504825" cy="2159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7" name="AutoShape 62"/>
          <p:cNvSpPr>
            <a:spLocks/>
          </p:cNvSpPr>
          <p:nvPr/>
        </p:nvSpPr>
        <p:spPr bwMode="auto">
          <a:xfrm rot="10800000">
            <a:off x="1547813" y="3716338"/>
            <a:ext cx="504825" cy="2159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8" name="AutoShape 63"/>
          <p:cNvSpPr>
            <a:spLocks/>
          </p:cNvSpPr>
          <p:nvPr/>
        </p:nvSpPr>
        <p:spPr bwMode="auto">
          <a:xfrm rot="10800000">
            <a:off x="1547813" y="2924175"/>
            <a:ext cx="504825" cy="2159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016" name="Text Box 64"/>
          <p:cNvSpPr txBox="1">
            <a:spLocks noChangeArrowheads="1"/>
          </p:cNvSpPr>
          <p:nvPr/>
        </p:nvSpPr>
        <p:spPr bwMode="auto">
          <a:xfrm>
            <a:off x="539750" y="4149725"/>
            <a:ext cx="813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设定不同的选择变量可取得不同导致化简的结果。</a:t>
            </a:r>
          </a:p>
        </p:txBody>
      </p:sp>
      <p:sp>
        <p:nvSpPr>
          <p:cNvPr id="254017" name="Text Box 65"/>
          <p:cNvSpPr txBox="1">
            <a:spLocks noChangeArrowheads="1"/>
          </p:cNvSpPr>
          <p:nvPr/>
        </p:nvSpPr>
        <p:spPr bwMode="auto">
          <a:xfrm>
            <a:off x="323850" y="4668838"/>
            <a:ext cx="8569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更多变量的函数，先对函数表达式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化简</a:t>
            </a:r>
            <a:r>
              <a:rPr lang="zh-CN" altLang="en-US" sz="2800" dirty="0">
                <a:latin typeface="Times New Roman" pitchFamily="18" charset="0"/>
              </a:rPr>
              <a:t>，消去变量，得到最简式后，再设置选择变量和数据输入变量。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66298" y="5748338"/>
                <a:ext cx="8441249" cy="462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练习</a:t>
                </a:r>
                <a:r>
                  <a:rPr lang="en-US" altLang="zh-CN" sz="2400" dirty="0"/>
                  <a:t>F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/>
                  <a:t>C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+ 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zh-CN" altLang="en-US" sz="2400" dirty="0"/>
                  <a:t> 采用</a:t>
                </a:r>
                <a:r>
                  <a:rPr lang="en-US" altLang="zh-CN" sz="2400" dirty="0"/>
                  <a:t>4</a:t>
                </a:r>
                <a:r>
                  <a:rPr lang="zh-CN" altLang="en-US" sz="2400" dirty="0"/>
                  <a:t>选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多选器和最少的逻辑门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98" y="5748338"/>
                <a:ext cx="8441249" cy="462434"/>
              </a:xfrm>
              <a:prstGeom prst="rect">
                <a:avLst/>
              </a:prstGeom>
              <a:blipFill>
                <a:blip r:embed="rId3"/>
                <a:stretch>
                  <a:fillRect l="-1083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116632"/>
            <a:ext cx="7793037" cy="849312"/>
          </a:xfrm>
        </p:spPr>
        <p:txBody>
          <a:bodyPr/>
          <a:lstStyle/>
          <a:p>
            <a:r>
              <a:rPr lang="zh-CN" altLang="en-US" sz="4000" dirty="0"/>
              <a:t>多路选择器的应用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746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4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4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006" grpId="0"/>
      <p:bldP spid="254016" grpId="0"/>
      <p:bldP spid="254017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8914326-A234-4759-B5A3-1C469AC8BCFE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837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837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5F3B26C-28B8-4BAD-AD7D-DF4B9DFDCBD8}" type="slidenum">
              <a:rPr lang="zh-CN" altLang="en-US" smtClean="0"/>
              <a:pPr eaLnBrk="1" hangingPunct="1"/>
              <a:t>18</a:t>
            </a:fld>
            <a:endParaRPr lang="en-US" altLang="zh-CN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z="3600" dirty="0"/>
              <a:t>多路选择器的应用</a:t>
            </a:r>
            <a:endParaRPr lang="zh-CN" altLang="en-US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712968" cy="2333178"/>
          </a:xfrm>
        </p:spPr>
        <p:txBody>
          <a:bodyPr/>
          <a:lstStyle/>
          <a:p>
            <a:r>
              <a:rPr lang="zh-CN" altLang="en-US" sz="2800" dirty="0"/>
              <a:t>用</a:t>
            </a:r>
            <a:r>
              <a:rPr lang="en-US" altLang="zh-CN" sz="2800" dirty="0"/>
              <a:t>4</a:t>
            </a:r>
            <a:r>
              <a:rPr lang="zh-CN" altLang="en-US" sz="2800" dirty="0"/>
              <a:t>路选择器</a:t>
            </a:r>
            <a:r>
              <a:rPr lang="en-US" altLang="zh-CN" sz="2800" dirty="0"/>
              <a:t>74LS153</a:t>
            </a:r>
            <a:r>
              <a:rPr lang="zh-CN" altLang="en-US" sz="2800" dirty="0"/>
              <a:t>构成分时多路转换器</a:t>
            </a:r>
          </a:p>
          <a:p>
            <a:pPr lvl="1"/>
            <a:r>
              <a:rPr lang="zh-CN" altLang="en-US" sz="2400" dirty="0"/>
              <a:t>把并行处理的数据放在</a:t>
            </a:r>
            <a:r>
              <a:rPr lang="en-US" altLang="zh-CN" sz="2400" dirty="0"/>
              <a:t>Di</a:t>
            </a:r>
            <a:r>
              <a:rPr lang="zh-CN" altLang="en-US" sz="2400" dirty="0"/>
              <a:t>端上。</a:t>
            </a:r>
          </a:p>
          <a:p>
            <a:pPr lvl="1"/>
            <a:r>
              <a:rPr lang="zh-CN" altLang="en-US" sz="2400" dirty="0"/>
              <a:t>在地址端上，周期性的循环加载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            00-&gt;01-&gt;10-&gt;11</a:t>
            </a:r>
            <a:endParaRPr lang="zh-CN" altLang="en-US" sz="2400" dirty="0"/>
          </a:p>
          <a:p>
            <a:pPr lvl="1">
              <a:buFont typeface="Wingdings" pitchFamily="2" charset="2"/>
              <a:buNone/>
            </a:pPr>
            <a:r>
              <a:rPr lang="zh-CN" altLang="en-US" sz="2400" dirty="0"/>
              <a:t>   如此，在输出端上，顺序地送出原先并行的数据。</a:t>
            </a:r>
          </a:p>
          <a:p>
            <a:pPr lvl="1"/>
            <a:endParaRPr lang="zh-CN" altLang="en-US" sz="2400" dirty="0"/>
          </a:p>
        </p:txBody>
      </p:sp>
      <p:pic>
        <p:nvPicPr>
          <p:cNvPr id="7" name="Picture 5" descr="P3-501.jpg (13639 字节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57922"/>
            <a:ext cx="8363272" cy="306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104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EC7699C-0AD2-49E6-822F-4928DD7DA512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604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04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01C51FD-966A-4492-9BD9-3B88B08B3396}" type="slidenum">
              <a:rPr lang="zh-CN" altLang="en-US" smtClean="0"/>
              <a:pPr eaLnBrk="1" hangingPunct="1"/>
              <a:t>19</a:t>
            </a:fld>
            <a:endParaRPr lang="en-US" altLang="zh-CN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7429500" cy="742950"/>
          </a:xfrm>
        </p:spPr>
        <p:txBody>
          <a:bodyPr/>
          <a:lstStyle/>
          <a:p>
            <a:r>
              <a:rPr lang="zh-CN" altLang="en-US" dirty="0"/>
              <a:t>数据分配器</a:t>
            </a:r>
            <a:r>
              <a:rPr lang="en-US" altLang="zh-CN" sz="3600" dirty="0"/>
              <a:t>(</a:t>
            </a:r>
            <a:r>
              <a:rPr lang="en-US" altLang="zh-CN" sz="3600" dirty="0" err="1"/>
              <a:t>Demultiplexers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9839"/>
            <a:ext cx="8686800" cy="1685106"/>
          </a:xfrm>
        </p:spPr>
        <p:txBody>
          <a:bodyPr/>
          <a:lstStyle/>
          <a:p>
            <a:r>
              <a:rPr lang="zh-CN" altLang="en-US" dirty="0"/>
              <a:t>连接一个输入到多个输出。 </a:t>
            </a:r>
          </a:p>
          <a:p>
            <a:r>
              <a:rPr lang="zh-CN" altLang="en-US" dirty="0"/>
              <a:t>多路选择器的</a:t>
            </a:r>
            <a:r>
              <a:rPr lang="zh-CN" altLang="en-US" dirty="0">
                <a:solidFill>
                  <a:srgbClr val="FF0000"/>
                </a:solidFill>
              </a:rPr>
              <a:t>反函数</a:t>
            </a:r>
            <a:r>
              <a:rPr lang="zh-CN" altLang="en-US" dirty="0"/>
              <a:t>电路 </a:t>
            </a:r>
          </a:p>
          <a:p>
            <a:pPr lvl="1"/>
            <a:r>
              <a:rPr lang="zh-CN" altLang="en-US" dirty="0"/>
              <a:t>从哪一路输出依赖于当时的地址控制端输入。</a:t>
            </a:r>
          </a:p>
          <a:p>
            <a:endParaRPr lang="zh-CN" alt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0"/>
          <a:stretch/>
        </p:blipFill>
        <p:spPr bwMode="auto">
          <a:xfrm>
            <a:off x="827584" y="2793076"/>
            <a:ext cx="3816424" cy="370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826742"/>
            <a:ext cx="2593801" cy="361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9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340127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</a:rPr>
              <a:t>设计文档编制标准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</a:rPr>
              <a:t>电路的定时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</a:rPr>
              <a:t>组合逻辑器件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</a:endParaRPr>
          </a:p>
          <a:p>
            <a:pPr lvl="1"/>
            <a:r>
              <a:rPr lang="zh-CN" altLang="en-US" sz="2000" b="1" dirty="0">
                <a:solidFill>
                  <a:schemeClr val="accent3">
                    <a:lumMod val="65000"/>
                  </a:schemeClr>
                </a:solidFill>
              </a:rPr>
              <a:t>译码器</a:t>
            </a:r>
            <a:endParaRPr lang="en-US" altLang="zh-CN" sz="2000" b="1" dirty="0">
              <a:solidFill>
                <a:schemeClr val="accent3">
                  <a:lumMod val="65000"/>
                </a:schemeClr>
              </a:solidFill>
            </a:endParaRPr>
          </a:p>
          <a:p>
            <a:pPr lvl="1"/>
            <a:r>
              <a:rPr lang="zh-CN" altLang="en-US" sz="2000" b="1" dirty="0">
                <a:solidFill>
                  <a:schemeClr val="accent3">
                    <a:lumMod val="65000"/>
                  </a:schemeClr>
                </a:solidFill>
              </a:rPr>
              <a:t>编码器</a:t>
            </a:r>
            <a:endParaRPr lang="en-US" altLang="zh-CN" sz="2000" b="1" dirty="0">
              <a:solidFill>
                <a:schemeClr val="accent3">
                  <a:lumMod val="65000"/>
                </a:schemeClr>
              </a:solidFill>
            </a:endParaRPr>
          </a:p>
          <a:p>
            <a:pPr lvl="1"/>
            <a:r>
              <a:rPr lang="zh-CN" altLang="en-US" sz="2000" b="1" dirty="0"/>
              <a:t>数据选择器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数据分配器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比较器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加法器和</a:t>
            </a:r>
            <a:r>
              <a:rPr lang="en-US" altLang="zh-CN" sz="2000" b="1" dirty="0"/>
              <a:t>ALU</a:t>
            </a:r>
          </a:p>
          <a:p>
            <a:pPr lvl="1"/>
            <a:r>
              <a:rPr lang="zh-CN" altLang="en-US" sz="2000" b="1" dirty="0"/>
              <a:t>三态器件</a:t>
            </a:r>
            <a:endParaRPr lang="en-US" altLang="zh-CN" sz="2000" b="1" dirty="0"/>
          </a:p>
          <a:p>
            <a:pPr lvl="1"/>
            <a:r>
              <a:rPr lang="zh-CN" altLang="en-US" sz="2000" b="1"/>
              <a:t>校验电路</a:t>
            </a:r>
            <a:endParaRPr lang="en-US" altLang="zh-CN" sz="2000" b="1" dirty="0"/>
          </a:p>
        </p:txBody>
      </p:sp>
      <p:sp>
        <p:nvSpPr>
          <p:cNvPr id="4100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101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611AB33-EFC8-4CBC-AC3E-91EF539634A3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05924-E9A9-4BFE-B8C7-0CFF64B3070A}" type="datetime1">
              <a:rPr lang="zh-CN" altLang="en-US" smtClean="0"/>
              <a:t>2019/11/8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译码器用作分配器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D09ADC-317A-4B41-BC4D-91C9BFBC8652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9" t="30233" r="38413" b="47222"/>
          <a:stretch/>
        </p:blipFill>
        <p:spPr bwMode="auto">
          <a:xfrm>
            <a:off x="552770" y="2222749"/>
            <a:ext cx="1469756" cy="72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05" y="1821186"/>
            <a:ext cx="2816509" cy="355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3" t="25853" b="53529"/>
          <a:stretch/>
        </p:blipFill>
        <p:spPr bwMode="auto">
          <a:xfrm>
            <a:off x="5839852" y="3113206"/>
            <a:ext cx="1238530" cy="66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754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C5299DB-0404-4643-B34F-CBBFF0DCFE93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65539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554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71A7DFC-AE9D-4E40-B806-84228E164310}" type="slidenum">
              <a:rPr lang="zh-CN" altLang="en-US" smtClean="0"/>
              <a:pPr eaLnBrk="1" hangingPunct="1"/>
              <a:t>21</a:t>
            </a:fld>
            <a:endParaRPr lang="en-US" altLang="zh-CN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1"/>
            <a:ext cx="7793038" cy="752128"/>
          </a:xfrm>
        </p:spPr>
        <p:txBody>
          <a:bodyPr/>
          <a:lstStyle/>
          <a:p>
            <a:r>
              <a:rPr lang="zh-CN" altLang="en-US" dirty="0"/>
              <a:t>数据分配器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1124744"/>
            <a:ext cx="8280920" cy="752872"/>
          </a:xfrm>
        </p:spPr>
        <p:txBody>
          <a:bodyPr/>
          <a:lstStyle/>
          <a:p>
            <a:r>
              <a:rPr lang="zh-CN" altLang="en-US" sz="2800" dirty="0">
                <a:latin typeface="Times New Roman" pitchFamily="18" charset="0"/>
              </a:rPr>
              <a:t>多路分配器常与多路选择器联用，以实现多通道数据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分时传送</a:t>
            </a:r>
            <a:r>
              <a:rPr lang="zh-CN" altLang="en-US" sz="2800" dirty="0">
                <a:latin typeface="Times New Roman" pitchFamily="18" charset="0"/>
              </a:rPr>
              <a:t>。</a:t>
            </a:r>
            <a:endParaRPr lang="en-US" altLang="zh-CN" sz="2800" dirty="0"/>
          </a:p>
        </p:txBody>
      </p:sp>
      <p:pic>
        <p:nvPicPr>
          <p:cNvPr id="573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5"/>
            <a:ext cx="8180462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555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428625" y="1263650"/>
            <a:ext cx="5786438" cy="5094288"/>
          </a:xfrm>
        </p:spPr>
        <p:txBody>
          <a:bodyPr/>
          <a:lstStyle/>
          <a:p>
            <a:r>
              <a:rPr lang="zh-CN" altLang="en-US"/>
              <a:t>大扇出处理</a:t>
            </a:r>
            <a:endParaRPr lang="en-US" altLang="zh-CN"/>
          </a:p>
          <a:p>
            <a:pPr lvl="1"/>
            <a:r>
              <a:rPr lang="zh-CN" altLang="en-US"/>
              <a:t>每个输出端增加一个三态缓冲。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常用符号</a:t>
            </a:r>
            <a:endParaRPr lang="en-US" altLang="zh-CN"/>
          </a:p>
          <a:p>
            <a:pPr lvl="1"/>
            <a:r>
              <a:rPr lang="en-US" altLang="zh-CN"/>
              <a:t>a </a:t>
            </a:r>
            <a:r>
              <a:rPr lang="zh-CN" altLang="en-US"/>
              <a:t>开关等效</a:t>
            </a:r>
            <a:endParaRPr lang="en-US" altLang="zh-CN"/>
          </a:p>
          <a:p>
            <a:pPr lvl="1"/>
            <a:r>
              <a:rPr lang="en-US" altLang="zh-CN"/>
              <a:t>b </a:t>
            </a:r>
            <a:r>
              <a:rPr lang="zh-CN" altLang="en-US"/>
              <a:t>框图符号</a:t>
            </a:r>
            <a:endParaRPr lang="en-US" altLang="zh-CN"/>
          </a:p>
        </p:txBody>
      </p:sp>
      <p:sp>
        <p:nvSpPr>
          <p:cNvPr id="67587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多路选择器</a:t>
            </a:r>
            <a:r>
              <a:rPr lang="en-US" altLang="zh-CN" dirty="0"/>
              <a:t>/</a:t>
            </a:r>
            <a:r>
              <a:rPr lang="zh-CN" altLang="en-US" dirty="0"/>
              <a:t>分配器的应用</a:t>
            </a:r>
          </a:p>
        </p:txBody>
      </p:sp>
      <p:sp>
        <p:nvSpPr>
          <p:cNvPr id="6758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6E23F5C-2279-448F-A016-D4F9243A50BE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357438"/>
            <a:ext cx="48577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8FE8A4-C870-4D1A-B023-6BE6A4F443A5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612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比较器（</a:t>
            </a:r>
            <a:r>
              <a:rPr lang="en-US" altLang="zh-CN" dirty="0"/>
              <a:t>comparator）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8815"/>
            <a:ext cx="8686800" cy="5094287"/>
          </a:xfrm>
        </p:spPr>
        <p:txBody>
          <a:bodyPr/>
          <a:lstStyle/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/>
              <a:t>比较2个二进制数值并指示其是否相等的电路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等值比较器</a:t>
            </a:r>
            <a:r>
              <a:rPr lang="zh-CN" altLang="en-US" sz="2800" dirty="0"/>
              <a:t>：检验数值是否相等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/>
              <a:t>数值比较器：比较数值的大小（&gt;,=,&lt;）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chemeClr val="tx2"/>
                </a:solidFill>
              </a:rPr>
              <a:t>如何构造1位等值比较器？？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zh-CN" altLang="en-US" sz="2800" dirty="0">
                <a:latin typeface="Times New Roman"/>
              </a:rPr>
              <a:t>——</a:t>
            </a:r>
            <a:r>
              <a:rPr lang="zh-CN" altLang="en-US" sz="2800" dirty="0"/>
              <a:t> 利用异或门（同或门）</a:t>
            </a:r>
          </a:p>
        </p:txBody>
      </p:sp>
      <p:grpSp>
        <p:nvGrpSpPr>
          <p:cNvPr id="471044" name="Group 4"/>
          <p:cNvGrpSpPr>
            <a:grpSpLocks/>
          </p:cNvGrpSpPr>
          <p:nvPr/>
        </p:nvGrpSpPr>
        <p:grpSpPr bwMode="auto">
          <a:xfrm>
            <a:off x="1328738" y="4508500"/>
            <a:ext cx="2690812" cy="749300"/>
            <a:chOff x="835" y="2976"/>
            <a:chExt cx="1695" cy="472"/>
          </a:xfrm>
        </p:grpSpPr>
        <p:grpSp>
          <p:nvGrpSpPr>
            <p:cNvPr id="471045" name="Group 5"/>
            <p:cNvGrpSpPr>
              <a:grpSpLocks/>
            </p:cNvGrpSpPr>
            <p:nvPr/>
          </p:nvGrpSpPr>
          <p:grpSpPr bwMode="auto">
            <a:xfrm>
              <a:off x="1056" y="3024"/>
              <a:ext cx="1008" cy="385"/>
              <a:chOff x="1680" y="2976"/>
              <a:chExt cx="1008" cy="385"/>
            </a:xfrm>
          </p:grpSpPr>
          <p:sp>
            <p:nvSpPr>
              <p:cNvPr id="471046" name="Arc 6"/>
              <p:cNvSpPr>
                <a:spLocks/>
              </p:cNvSpPr>
              <p:nvPr/>
            </p:nvSpPr>
            <p:spPr bwMode="auto">
              <a:xfrm>
                <a:off x="1920" y="2977"/>
                <a:ext cx="96" cy="38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0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047" name="Arc 7"/>
              <p:cNvSpPr>
                <a:spLocks/>
              </p:cNvSpPr>
              <p:nvPr/>
            </p:nvSpPr>
            <p:spPr bwMode="auto">
              <a:xfrm>
                <a:off x="1920" y="2976"/>
                <a:ext cx="528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048" name="Arc 8"/>
              <p:cNvSpPr>
                <a:spLocks/>
              </p:cNvSpPr>
              <p:nvPr/>
            </p:nvSpPr>
            <p:spPr bwMode="auto">
              <a:xfrm flipV="1">
                <a:off x="1920" y="3168"/>
                <a:ext cx="528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049" name="Line 9"/>
              <p:cNvSpPr>
                <a:spLocks noChangeShapeType="1"/>
              </p:cNvSpPr>
              <p:nvPr/>
            </p:nvSpPr>
            <p:spPr bwMode="auto">
              <a:xfrm>
                <a:off x="1680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050" name="Line 10"/>
              <p:cNvSpPr>
                <a:spLocks noChangeShapeType="1"/>
              </p:cNvSpPr>
              <p:nvPr/>
            </p:nvSpPr>
            <p:spPr bwMode="auto">
              <a:xfrm>
                <a:off x="1680" y="326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051" name="Line 11"/>
              <p:cNvSpPr>
                <a:spLocks noChangeShapeType="1"/>
              </p:cNvSpPr>
              <p:nvPr/>
            </p:nvSpPr>
            <p:spPr bwMode="auto">
              <a:xfrm>
                <a:off x="2448" y="316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052" name="Arc 12"/>
              <p:cNvSpPr>
                <a:spLocks/>
              </p:cNvSpPr>
              <p:nvPr/>
            </p:nvSpPr>
            <p:spPr bwMode="auto">
              <a:xfrm>
                <a:off x="1824" y="2976"/>
                <a:ext cx="96" cy="38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0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053" name="Text Box 13"/>
            <p:cNvSpPr txBox="1">
              <a:spLocks noChangeArrowheads="1"/>
            </p:cNvSpPr>
            <p:nvPr/>
          </p:nvSpPr>
          <p:spPr bwMode="auto">
            <a:xfrm>
              <a:off x="835" y="2976"/>
              <a:ext cx="230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/>
                <a:t>A</a:t>
              </a:r>
            </a:p>
            <a:p>
              <a:pPr>
                <a:lnSpc>
                  <a:spcPct val="90000"/>
                </a:lnSpc>
              </a:pPr>
              <a:r>
                <a:rPr lang="en-US" altLang="zh-CN"/>
                <a:t>B</a:t>
              </a:r>
            </a:p>
          </p:txBody>
        </p:sp>
        <p:sp>
          <p:nvSpPr>
            <p:cNvPr id="471054" name="Text Box 14"/>
            <p:cNvSpPr txBox="1">
              <a:spLocks noChangeArrowheads="1"/>
            </p:cNvSpPr>
            <p:nvPr/>
          </p:nvSpPr>
          <p:spPr bwMode="auto">
            <a:xfrm>
              <a:off x="2064" y="3072"/>
              <a:ext cx="4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DIFF</a:t>
              </a:r>
            </a:p>
          </p:txBody>
        </p:sp>
      </p:grpSp>
      <p:grpSp>
        <p:nvGrpSpPr>
          <p:cNvPr id="471055" name="Group 15"/>
          <p:cNvGrpSpPr>
            <a:grpSpLocks/>
          </p:cNvGrpSpPr>
          <p:nvPr/>
        </p:nvGrpSpPr>
        <p:grpSpPr bwMode="auto">
          <a:xfrm>
            <a:off x="5086350" y="4508500"/>
            <a:ext cx="2686050" cy="749300"/>
            <a:chOff x="2842" y="2784"/>
            <a:chExt cx="1692" cy="472"/>
          </a:xfrm>
        </p:grpSpPr>
        <p:sp>
          <p:nvSpPr>
            <p:cNvPr id="471056" name="Arc 16"/>
            <p:cNvSpPr>
              <a:spLocks/>
            </p:cNvSpPr>
            <p:nvPr/>
          </p:nvSpPr>
          <p:spPr bwMode="auto">
            <a:xfrm>
              <a:off x="3312" y="2833"/>
              <a:ext cx="96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57" name="Arc 17"/>
            <p:cNvSpPr>
              <a:spLocks/>
            </p:cNvSpPr>
            <p:nvPr/>
          </p:nvSpPr>
          <p:spPr bwMode="auto">
            <a:xfrm>
              <a:off x="3312" y="2832"/>
              <a:ext cx="528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58" name="Arc 18"/>
            <p:cNvSpPr>
              <a:spLocks/>
            </p:cNvSpPr>
            <p:nvPr/>
          </p:nvSpPr>
          <p:spPr bwMode="auto">
            <a:xfrm flipV="1">
              <a:off x="3312" y="3024"/>
              <a:ext cx="528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59" name="Line 19"/>
            <p:cNvSpPr>
              <a:spLocks noChangeShapeType="1"/>
            </p:cNvSpPr>
            <p:nvPr/>
          </p:nvSpPr>
          <p:spPr bwMode="auto">
            <a:xfrm>
              <a:off x="3072" y="292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060" name="Line 20"/>
            <p:cNvSpPr>
              <a:spLocks noChangeShapeType="1"/>
            </p:cNvSpPr>
            <p:nvPr/>
          </p:nvSpPr>
          <p:spPr bwMode="auto">
            <a:xfrm>
              <a:off x="3072" y="312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061" name="Line 21"/>
            <p:cNvSpPr>
              <a:spLocks noChangeShapeType="1"/>
            </p:cNvSpPr>
            <p:nvPr/>
          </p:nvSpPr>
          <p:spPr bwMode="auto">
            <a:xfrm>
              <a:off x="3936" y="30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062" name="Arc 22"/>
            <p:cNvSpPr>
              <a:spLocks/>
            </p:cNvSpPr>
            <p:nvPr/>
          </p:nvSpPr>
          <p:spPr bwMode="auto">
            <a:xfrm>
              <a:off x="3216" y="2832"/>
              <a:ext cx="96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63" name="Text Box 23"/>
            <p:cNvSpPr txBox="1">
              <a:spLocks noChangeArrowheads="1"/>
            </p:cNvSpPr>
            <p:nvPr/>
          </p:nvSpPr>
          <p:spPr bwMode="auto">
            <a:xfrm>
              <a:off x="2842" y="2784"/>
              <a:ext cx="230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/>
                <a:t>A</a:t>
              </a:r>
            </a:p>
            <a:p>
              <a:pPr>
                <a:lnSpc>
                  <a:spcPct val="90000"/>
                </a:lnSpc>
              </a:pPr>
              <a:r>
                <a:rPr lang="en-US" altLang="zh-CN"/>
                <a:t>B</a:t>
              </a:r>
            </a:p>
          </p:txBody>
        </p:sp>
        <p:sp>
          <p:nvSpPr>
            <p:cNvPr id="471064" name="Text Box 24"/>
            <p:cNvSpPr txBox="1">
              <a:spLocks noChangeArrowheads="1"/>
            </p:cNvSpPr>
            <p:nvPr/>
          </p:nvSpPr>
          <p:spPr bwMode="auto">
            <a:xfrm>
              <a:off x="4190" y="2880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EQ</a:t>
              </a:r>
            </a:p>
          </p:txBody>
        </p:sp>
        <p:sp>
          <p:nvSpPr>
            <p:cNvPr id="471065" name="Oval 25"/>
            <p:cNvSpPr>
              <a:spLocks noChangeArrowheads="1"/>
            </p:cNvSpPr>
            <p:nvPr/>
          </p:nvSpPr>
          <p:spPr bwMode="auto">
            <a:xfrm>
              <a:off x="3840" y="297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066" name="Group 26"/>
          <p:cNvGrpSpPr>
            <a:grpSpLocks/>
          </p:cNvGrpSpPr>
          <p:nvPr/>
        </p:nvGrpSpPr>
        <p:grpSpPr bwMode="auto">
          <a:xfrm>
            <a:off x="1660525" y="5410200"/>
            <a:ext cx="5322888" cy="400050"/>
            <a:chOff x="1046" y="3408"/>
            <a:chExt cx="3353" cy="252"/>
          </a:xfrm>
        </p:grpSpPr>
        <p:sp>
          <p:nvSpPr>
            <p:cNvPr id="471067" name="Text Box 27"/>
            <p:cNvSpPr txBox="1">
              <a:spLocks noChangeArrowheads="1"/>
            </p:cNvSpPr>
            <p:nvPr/>
          </p:nvSpPr>
          <p:spPr bwMode="auto">
            <a:xfrm>
              <a:off x="1046" y="3408"/>
              <a:ext cx="118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DIFF : different</a:t>
              </a:r>
              <a:endParaRPr lang="zh-CN" altLang="en-US" sz="2000" dirty="0"/>
            </a:p>
          </p:txBody>
        </p:sp>
        <p:sp>
          <p:nvSpPr>
            <p:cNvPr id="471068" name="Text Box 28"/>
            <p:cNvSpPr txBox="1">
              <a:spLocks noChangeArrowheads="1"/>
            </p:cNvSpPr>
            <p:nvPr/>
          </p:nvSpPr>
          <p:spPr bwMode="auto">
            <a:xfrm>
              <a:off x="3520" y="3408"/>
              <a:ext cx="8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EQ : equal</a:t>
              </a:r>
              <a:endParaRPr lang="zh-CN" altLang="en-US" sz="2000" dirty="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21DBF8-002E-4A17-B373-4B6538EA5E66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67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E0EBD-E2A9-4019-8437-23AC14A3306B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迭代等值比较电路</a:t>
            </a:r>
          </a:p>
        </p:txBody>
      </p:sp>
      <p:grpSp>
        <p:nvGrpSpPr>
          <p:cNvPr id="473091" name="Group 3"/>
          <p:cNvGrpSpPr>
            <a:grpSpLocks/>
          </p:cNvGrpSpPr>
          <p:nvPr/>
        </p:nvGrpSpPr>
        <p:grpSpPr bwMode="auto">
          <a:xfrm>
            <a:off x="685800" y="3578225"/>
            <a:ext cx="2514600" cy="1447800"/>
            <a:chOff x="384" y="2448"/>
            <a:chExt cx="1584" cy="912"/>
          </a:xfrm>
        </p:grpSpPr>
        <p:sp>
          <p:nvSpPr>
            <p:cNvPr id="473092" name="Rectangle 4"/>
            <p:cNvSpPr>
              <a:spLocks noChangeArrowheads="1"/>
            </p:cNvSpPr>
            <p:nvPr/>
          </p:nvSpPr>
          <p:spPr bwMode="auto">
            <a:xfrm>
              <a:off x="576" y="2688"/>
              <a:ext cx="86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ea typeface="黑体" pitchFamily="2" charset="-122"/>
                </a:rPr>
                <a:t>X        Y</a:t>
              </a:r>
            </a:p>
            <a:p>
              <a:pPr algn="ctr"/>
              <a:r>
                <a:rPr lang="en-US" altLang="zh-CN" sz="2000" dirty="0">
                  <a:ea typeface="黑体" pitchFamily="2" charset="-122"/>
                </a:rPr>
                <a:t>CMP</a:t>
              </a:r>
            </a:p>
            <a:p>
              <a:pPr algn="ctr"/>
              <a:r>
                <a:rPr lang="en-US" altLang="zh-CN" sz="2000" dirty="0">
                  <a:solidFill>
                    <a:schemeClr val="tx2"/>
                  </a:solidFill>
                  <a:ea typeface="黑体" pitchFamily="2" charset="-122"/>
                </a:rPr>
                <a:t>EQI </a:t>
              </a:r>
              <a:r>
                <a:rPr lang="en-US" altLang="zh-CN" sz="2000" dirty="0">
                  <a:solidFill>
                    <a:schemeClr val="hlink"/>
                  </a:solidFill>
                  <a:ea typeface="黑体" pitchFamily="2" charset="-122"/>
                </a:rPr>
                <a:t>    </a:t>
              </a:r>
              <a:r>
                <a:rPr lang="en-US" altLang="zh-CN" sz="2000" dirty="0">
                  <a:solidFill>
                    <a:schemeClr val="tx2"/>
                  </a:solidFill>
                  <a:ea typeface="黑体" pitchFamily="2" charset="-122"/>
                </a:rPr>
                <a:t>EQO</a:t>
              </a:r>
            </a:p>
          </p:txBody>
        </p:sp>
        <p:sp>
          <p:nvSpPr>
            <p:cNvPr id="473093" name="Line 5"/>
            <p:cNvSpPr>
              <a:spLocks noChangeShapeType="1"/>
            </p:cNvSpPr>
            <p:nvPr/>
          </p:nvSpPr>
          <p:spPr bwMode="auto">
            <a:xfrm>
              <a:off x="816" y="24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094" name="Line 6"/>
            <p:cNvSpPr>
              <a:spLocks noChangeShapeType="1"/>
            </p:cNvSpPr>
            <p:nvPr/>
          </p:nvSpPr>
          <p:spPr bwMode="auto">
            <a:xfrm>
              <a:off x="1200" y="24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095" name="Line 7"/>
            <p:cNvSpPr>
              <a:spLocks noChangeShapeType="1"/>
            </p:cNvSpPr>
            <p:nvPr/>
          </p:nvSpPr>
          <p:spPr bwMode="auto">
            <a:xfrm>
              <a:off x="384" y="31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096" name="Line 8"/>
            <p:cNvSpPr>
              <a:spLocks noChangeShapeType="1"/>
            </p:cNvSpPr>
            <p:nvPr/>
          </p:nvSpPr>
          <p:spPr bwMode="auto">
            <a:xfrm>
              <a:off x="1440" y="316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3097" name="Group 9"/>
          <p:cNvGrpSpPr>
            <a:grpSpLocks/>
          </p:cNvGrpSpPr>
          <p:nvPr/>
        </p:nvGrpSpPr>
        <p:grpSpPr bwMode="auto">
          <a:xfrm>
            <a:off x="1109663" y="3044830"/>
            <a:ext cx="6751637" cy="369888"/>
            <a:chOff x="651" y="2110"/>
            <a:chExt cx="4253" cy="233"/>
          </a:xfrm>
        </p:grpSpPr>
        <p:sp>
          <p:nvSpPr>
            <p:cNvPr id="473098" name="Text Box 10"/>
            <p:cNvSpPr txBox="1">
              <a:spLocks noChangeArrowheads="1"/>
            </p:cNvSpPr>
            <p:nvPr/>
          </p:nvSpPr>
          <p:spPr bwMode="auto">
            <a:xfrm>
              <a:off x="651" y="2110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X</a:t>
              </a:r>
              <a:r>
                <a:rPr lang="en-US" altLang="zh-CN" baseline="-2500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0</a:t>
              </a:r>
            </a:p>
          </p:txBody>
        </p:sp>
        <p:sp>
          <p:nvSpPr>
            <p:cNvPr id="473099" name="Text Box 11"/>
            <p:cNvSpPr txBox="1">
              <a:spLocks noChangeArrowheads="1"/>
            </p:cNvSpPr>
            <p:nvPr/>
          </p:nvSpPr>
          <p:spPr bwMode="auto">
            <a:xfrm>
              <a:off x="1035" y="2110"/>
              <a:ext cx="2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Y</a:t>
              </a:r>
              <a:r>
                <a:rPr lang="en-US" altLang="zh-CN" baseline="-2500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0</a:t>
              </a:r>
            </a:p>
          </p:txBody>
        </p:sp>
        <p:sp>
          <p:nvSpPr>
            <p:cNvPr id="473100" name="Text Box 12"/>
            <p:cNvSpPr txBox="1">
              <a:spLocks noChangeArrowheads="1"/>
            </p:cNvSpPr>
            <p:nvPr/>
          </p:nvSpPr>
          <p:spPr bwMode="auto">
            <a:xfrm>
              <a:off x="2043" y="2110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X</a:t>
              </a:r>
              <a:r>
                <a:rPr lang="en-US" altLang="zh-CN" baseline="-2500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1</a:t>
              </a:r>
            </a:p>
          </p:txBody>
        </p:sp>
        <p:sp>
          <p:nvSpPr>
            <p:cNvPr id="473101" name="Text Box 13"/>
            <p:cNvSpPr txBox="1">
              <a:spLocks noChangeArrowheads="1"/>
            </p:cNvSpPr>
            <p:nvPr/>
          </p:nvSpPr>
          <p:spPr bwMode="auto">
            <a:xfrm>
              <a:off x="2427" y="2110"/>
              <a:ext cx="2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Y</a:t>
              </a:r>
              <a:r>
                <a:rPr lang="en-US" altLang="zh-CN" baseline="-2500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1</a:t>
              </a:r>
            </a:p>
          </p:txBody>
        </p:sp>
        <p:sp>
          <p:nvSpPr>
            <p:cNvPr id="473102" name="Text Box 14"/>
            <p:cNvSpPr txBox="1">
              <a:spLocks noChangeArrowheads="1"/>
            </p:cNvSpPr>
            <p:nvPr/>
          </p:nvSpPr>
          <p:spPr bwMode="auto">
            <a:xfrm>
              <a:off x="4167" y="2110"/>
              <a:ext cx="3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X</a:t>
              </a:r>
              <a:r>
                <a:rPr lang="en-US" altLang="zh-CN" baseline="-2500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N-1</a:t>
              </a:r>
            </a:p>
          </p:txBody>
        </p:sp>
        <p:sp>
          <p:nvSpPr>
            <p:cNvPr id="473103" name="Text Box 15"/>
            <p:cNvSpPr txBox="1">
              <a:spLocks noChangeArrowheads="1"/>
            </p:cNvSpPr>
            <p:nvPr/>
          </p:nvSpPr>
          <p:spPr bwMode="auto">
            <a:xfrm>
              <a:off x="4551" y="2110"/>
              <a:ext cx="3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Y</a:t>
              </a:r>
              <a:r>
                <a:rPr lang="en-US" altLang="zh-CN" baseline="-2500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N-1</a:t>
              </a:r>
            </a:p>
          </p:txBody>
        </p:sp>
      </p:grpSp>
      <p:grpSp>
        <p:nvGrpSpPr>
          <p:cNvPr id="473104" name="Group 16"/>
          <p:cNvGrpSpPr>
            <a:grpSpLocks/>
          </p:cNvGrpSpPr>
          <p:nvPr/>
        </p:nvGrpSpPr>
        <p:grpSpPr bwMode="auto">
          <a:xfrm>
            <a:off x="2362200" y="4191005"/>
            <a:ext cx="6537326" cy="477838"/>
            <a:chOff x="1440" y="2830"/>
            <a:chExt cx="4118" cy="301"/>
          </a:xfrm>
        </p:grpSpPr>
        <p:sp>
          <p:nvSpPr>
            <p:cNvPr id="473105" name="Text Box 17"/>
            <p:cNvSpPr txBox="1">
              <a:spLocks noChangeArrowheads="1"/>
            </p:cNvSpPr>
            <p:nvPr/>
          </p:nvSpPr>
          <p:spPr bwMode="auto">
            <a:xfrm>
              <a:off x="1440" y="2830"/>
              <a:ext cx="4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黑体" pitchFamily="2" charset="-122"/>
                </a:rPr>
                <a:t>EQ</a:t>
              </a:r>
              <a:r>
                <a:rPr lang="en-US" altLang="zh-CN" baseline="-25000">
                  <a:latin typeface="Tahoma" pitchFamily="34" charset="0"/>
                  <a:ea typeface="黑体" pitchFamily="2" charset="-122"/>
                </a:rPr>
                <a:t>1</a:t>
              </a:r>
            </a:p>
          </p:txBody>
        </p:sp>
        <p:sp>
          <p:nvSpPr>
            <p:cNvPr id="473106" name="Text Box 18"/>
            <p:cNvSpPr txBox="1">
              <a:spLocks noChangeArrowheads="1"/>
            </p:cNvSpPr>
            <p:nvPr/>
          </p:nvSpPr>
          <p:spPr bwMode="auto">
            <a:xfrm>
              <a:off x="2800" y="2830"/>
              <a:ext cx="4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黑体" pitchFamily="2" charset="-122"/>
                </a:rPr>
                <a:t>EQ</a:t>
              </a:r>
              <a:r>
                <a:rPr lang="en-US" altLang="zh-CN" baseline="-25000">
                  <a:latin typeface="Tahoma" pitchFamily="34" charset="0"/>
                  <a:ea typeface="黑体" pitchFamily="2" charset="-122"/>
                </a:rPr>
                <a:t>2</a:t>
              </a:r>
            </a:p>
          </p:txBody>
        </p:sp>
        <p:sp>
          <p:nvSpPr>
            <p:cNvPr id="473107" name="Text Box 19"/>
            <p:cNvSpPr txBox="1">
              <a:spLocks noChangeArrowheads="1"/>
            </p:cNvSpPr>
            <p:nvPr/>
          </p:nvSpPr>
          <p:spPr bwMode="auto">
            <a:xfrm>
              <a:off x="5192" y="2898"/>
              <a:ext cx="3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ahoma" pitchFamily="34" charset="0"/>
                  <a:ea typeface="黑体" pitchFamily="2" charset="-122"/>
                </a:rPr>
                <a:t>EQ</a:t>
              </a:r>
              <a:r>
                <a:rPr lang="en-US" altLang="zh-CN" baseline="-25000" dirty="0">
                  <a:solidFill>
                    <a:srgbClr val="FF0000"/>
                  </a:solidFill>
                  <a:latin typeface="Tahoma" pitchFamily="34" charset="0"/>
                  <a:ea typeface="黑体" pitchFamily="2" charset="-122"/>
                </a:rPr>
                <a:t>N</a:t>
              </a:r>
            </a:p>
          </p:txBody>
        </p:sp>
        <p:sp>
          <p:nvSpPr>
            <p:cNvPr id="473108" name="Text Box 20"/>
            <p:cNvSpPr txBox="1">
              <a:spLocks noChangeArrowheads="1"/>
            </p:cNvSpPr>
            <p:nvPr/>
          </p:nvSpPr>
          <p:spPr bwMode="auto">
            <a:xfrm>
              <a:off x="3587" y="2830"/>
              <a:ext cx="6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黑体" pitchFamily="2" charset="-122"/>
                </a:rPr>
                <a:t>EQ</a:t>
              </a:r>
              <a:r>
                <a:rPr lang="en-US" altLang="zh-CN" baseline="-25000">
                  <a:latin typeface="Tahoma" pitchFamily="34" charset="0"/>
                  <a:ea typeface="黑体" pitchFamily="2" charset="-122"/>
                </a:rPr>
                <a:t>N-1</a:t>
              </a:r>
            </a:p>
          </p:txBody>
        </p:sp>
      </p:grpSp>
      <p:sp>
        <p:nvSpPr>
          <p:cNvPr id="473109" name="Text Box 21"/>
          <p:cNvSpPr txBox="1">
            <a:spLocks noChangeArrowheads="1"/>
          </p:cNvSpPr>
          <p:nvPr/>
        </p:nvSpPr>
        <p:spPr bwMode="auto">
          <a:xfrm>
            <a:off x="381000" y="4492625"/>
            <a:ext cx="3113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1</a:t>
            </a:r>
          </a:p>
        </p:txBody>
      </p:sp>
      <p:grpSp>
        <p:nvGrpSpPr>
          <p:cNvPr id="473110" name="Group 22"/>
          <p:cNvGrpSpPr>
            <a:grpSpLocks/>
          </p:cNvGrpSpPr>
          <p:nvPr/>
        </p:nvGrpSpPr>
        <p:grpSpPr bwMode="auto">
          <a:xfrm>
            <a:off x="3200400" y="3581400"/>
            <a:ext cx="5408613" cy="1447800"/>
            <a:chOff x="1968" y="2448"/>
            <a:chExt cx="3407" cy="912"/>
          </a:xfrm>
        </p:grpSpPr>
        <p:sp>
          <p:nvSpPr>
            <p:cNvPr id="473111" name="Rectangle 23"/>
            <p:cNvSpPr>
              <a:spLocks noChangeArrowheads="1"/>
            </p:cNvSpPr>
            <p:nvPr/>
          </p:nvSpPr>
          <p:spPr bwMode="auto">
            <a:xfrm>
              <a:off x="1968" y="2688"/>
              <a:ext cx="86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ea typeface="黑体" pitchFamily="2" charset="-122"/>
                </a:rPr>
                <a:t>X        Y</a:t>
              </a:r>
            </a:p>
            <a:p>
              <a:pPr algn="ctr"/>
              <a:r>
                <a:rPr lang="en-US" altLang="zh-CN" sz="2000" dirty="0">
                  <a:ea typeface="黑体" pitchFamily="2" charset="-122"/>
                </a:rPr>
                <a:t>CMP</a:t>
              </a:r>
            </a:p>
            <a:p>
              <a:pPr algn="ctr"/>
              <a:r>
                <a:rPr lang="en-US" altLang="zh-CN" sz="2000" dirty="0">
                  <a:solidFill>
                    <a:schemeClr val="tx2"/>
                  </a:solidFill>
                  <a:ea typeface="黑体" pitchFamily="2" charset="-122"/>
                </a:rPr>
                <a:t>EQ</a:t>
              </a:r>
              <a:r>
                <a:rPr lang="en-US" altLang="zh-CN" sz="2000" dirty="0">
                  <a:solidFill>
                    <a:schemeClr val="hlink"/>
                  </a:solidFill>
                  <a:ea typeface="黑体" pitchFamily="2" charset="-122"/>
                </a:rPr>
                <a:t>I    EQO</a:t>
              </a:r>
            </a:p>
          </p:txBody>
        </p:sp>
        <p:sp>
          <p:nvSpPr>
            <p:cNvPr id="473112" name="Line 24"/>
            <p:cNvSpPr>
              <a:spLocks noChangeShapeType="1"/>
            </p:cNvSpPr>
            <p:nvPr/>
          </p:nvSpPr>
          <p:spPr bwMode="auto">
            <a:xfrm>
              <a:off x="2208" y="24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13" name="Line 25"/>
            <p:cNvSpPr>
              <a:spLocks noChangeShapeType="1"/>
            </p:cNvSpPr>
            <p:nvPr/>
          </p:nvSpPr>
          <p:spPr bwMode="auto">
            <a:xfrm>
              <a:off x="2592" y="24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14" name="Rectangle 26"/>
            <p:cNvSpPr>
              <a:spLocks noChangeArrowheads="1"/>
            </p:cNvSpPr>
            <p:nvPr/>
          </p:nvSpPr>
          <p:spPr bwMode="auto">
            <a:xfrm>
              <a:off x="4175" y="2688"/>
              <a:ext cx="86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ea typeface="黑体" pitchFamily="2" charset="-122"/>
                </a:rPr>
                <a:t>X        Y</a:t>
              </a:r>
            </a:p>
            <a:p>
              <a:pPr algn="ctr"/>
              <a:r>
                <a:rPr lang="en-US" altLang="zh-CN" sz="2000" dirty="0">
                  <a:ea typeface="黑体" pitchFamily="2" charset="-122"/>
                </a:rPr>
                <a:t>CMP</a:t>
              </a:r>
            </a:p>
            <a:p>
              <a:pPr algn="ctr"/>
              <a:r>
                <a:rPr lang="en-US" altLang="zh-CN" sz="2000" dirty="0">
                  <a:solidFill>
                    <a:schemeClr val="hlink"/>
                  </a:solidFill>
                  <a:ea typeface="黑体" pitchFamily="2" charset="-122"/>
                </a:rPr>
                <a:t>EQI    EQO</a:t>
              </a:r>
            </a:p>
          </p:txBody>
        </p:sp>
        <p:sp>
          <p:nvSpPr>
            <p:cNvPr id="473115" name="Line 27"/>
            <p:cNvSpPr>
              <a:spLocks noChangeShapeType="1"/>
            </p:cNvSpPr>
            <p:nvPr/>
          </p:nvSpPr>
          <p:spPr bwMode="auto">
            <a:xfrm>
              <a:off x="4415" y="24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16" name="Line 28"/>
            <p:cNvSpPr>
              <a:spLocks noChangeShapeType="1"/>
            </p:cNvSpPr>
            <p:nvPr/>
          </p:nvSpPr>
          <p:spPr bwMode="auto">
            <a:xfrm>
              <a:off x="4799" y="24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17" name="Line 29"/>
            <p:cNvSpPr>
              <a:spLocks noChangeShapeType="1"/>
            </p:cNvSpPr>
            <p:nvPr/>
          </p:nvSpPr>
          <p:spPr bwMode="auto">
            <a:xfrm>
              <a:off x="3683" y="3168"/>
              <a:ext cx="4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18" name="Line 30"/>
            <p:cNvSpPr>
              <a:spLocks noChangeShapeType="1"/>
            </p:cNvSpPr>
            <p:nvPr/>
          </p:nvSpPr>
          <p:spPr bwMode="auto">
            <a:xfrm>
              <a:off x="2832" y="31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19" name="Line 31"/>
            <p:cNvSpPr>
              <a:spLocks noChangeShapeType="1"/>
            </p:cNvSpPr>
            <p:nvPr/>
          </p:nvSpPr>
          <p:spPr bwMode="auto">
            <a:xfrm>
              <a:off x="5039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20" name="Line 32"/>
            <p:cNvSpPr>
              <a:spLocks noChangeShapeType="1"/>
            </p:cNvSpPr>
            <p:nvPr/>
          </p:nvSpPr>
          <p:spPr bwMode="auto">
            <a:xfrm>
              <a:off x="3312" y="3168"/>
              <a:ext cx="288" cy="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3121" name="Text Box 33"/>
          <p:cNvSpPr txBox="1">
            <a:spLocks noChangeArrowheads="1"/>
          </p:cNvSpPr>
          <p:nvPr/>
        </p:nvSpPr>
        <p:spPr bwMode="auto">
          <a:xfrm>
            <a:off x="4503738" y="1066800"/>
            <a:ext cx="311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/>
                <a:ea typeface="华文新魏" pitchFamily="2" charset="-122"/>
              </a:rPr>
              <a:t>——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 每位串行比较</a:t>
            </a:r>
          </a:p>
        </p:txBody>
      </p:sp>
      <p:grpSp>
        <p:nvGrpSpPr>
          <p:cNvPr id="473122" name="Group 34"/>
          <p:cNvGrpSpPr>
            <a:grpSpLocks/>
          </p:cNvGrpSpPr>
          <p:nvPr/>
        </p:nvGrpSpPr>
        <p:grpSpPr bwMode="auto">
          <a:xfrm>
            <a:off x="3290888" y="1676400"/>
            <a:ext cx="2679700" cy="749300"/>
            <a:chOff x="720" y="864"/>
            <a:chExt cx="1688" cy="472"/>
          </a:xfrm>
        </p:grpSpPr>
        <p:sp>
          <p:nvSpPr>
            <p:cNvPr id="473123" name="Arc 35"/>
            <p:cNvSpPr>
              <a:spLocks/>
            </p:cNvSpPr>
            <p:nvPr/>
          </p:nvSpPr>
          <p:spPr bwMode="auto">
            <a:xfrm>
              <a:off x="1200" y="913"/>
              <a:ext cx="96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24" name="Arc 36"/>
            <p:cNvSpPr>
              <a:spLocks/>
            </p:cNvSpPr>
            <p:nvPr/>
          </p:nvSpPr>
          <p:spPr bwMode="auto">
            <a:xfrm>
              <a:off x="1200" y="912"/>
              <a:ext cx="528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25" name="Arc 37"/>
            <p:cNvSpPr>
              <a:spLocks/>
            </p:cNvSpPr>
            <p:nvPr/>
          </p:nvSpPr>
          <p:spPr bwMode="auto">
            <a:xfrm flipV="1">
              <a:off x="1200" y="1104"/>
              <a:ext cx="528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26" name="Line 38"/>
            <p:cNvSpPr>
              <a:spLocks noChangeShapeType="1"/>
            </p:cNvSpPr>
            <p:nvPr/>
          </p:nvSpPr>
          <p:spPr bwMode="auto">
            <a:xfrm>
              <a:off x="960" y="10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27" name="Line 39"/>
            <p:cNvSpPr>
              <a:spLocks noChangeShapeType="1"/>
            </p:cNvSpPr>
            <p:nvPr/>
          </p:nvSpPr>
          <p:spPr bwMode="auto">
            <a:xfrm>
              <a:off x="960" y="120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28" name="Line 40"/>
            <p:cNvSpPr>
              <a:spLocks noChangeShapeType="1"/>
            </p:cNvSpPr>
            <p:nvPr/>
          </p:nvSpPr>
          <p:spPr bwMode="auto">
            <a:xfrm>
              <a:off x="1824" y="11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29" name="Arc 41"/>
            <p:cNvSpPr>
              <a:spLocks/>
            </p:cNvSpPr>
            <p:nvPr/>
          </p:nvSpPr>
          <p:spPr bwMode="auto">
            <a:xfrm>
              <a:off x="1104" y="912"/>
              <a:ext cx="96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30" name="Text Box 42"/>
            <p:cNvSpPr txBox="1">
              <a:spLocks noChangeArrowheads="1"/>
            </p:cNvSpPr>
            <p:nvPr/>
          </p:nvSpPr>
          <p:spPr bwMode="auto">
            <a:xfrm>
              <a:off x="720" y="864"/>
              <a:ext cx="230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/>
                <a:t>A</a:t>
              </a:r>
            </a:p>
            <a:p>
              <a:pPr>
                <a:lnSpc>
                  <a:spcPct val="90000"/>
                </a:lnSpc>
              </a:pPr>
              <a:r>
                <a:rPr lang="en-US" altLang="zh-CN"/>
                <a:t>B</a:t>
              </a:r>
            </a:p>
          </p:txBody>
        </p:sp>
        <p:sp>
          <p:nvSpPr>
            <p:cNvPr id="473131" name="Text Box 43"/>
            <p:cNvSpPr txBox="1">
              <a:spLocks noChangeArrowheads="1"/>
            </p:cNvSpPr>
            <p:nvPr/>
          </p:nvSpPr>
          <p:spPr bwMode="auto">
            <a:xfrm>
              <a:off x="2064" y="960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EQ</a:t>
              </a:r>
            </a:p>
          </p:txBody>
        </p:sp>
        <p:sp>
          <p:nvSpPr>
            <p:cNvPr id="473132" name="Oval 44"/>
            <p:cNvSpPr>
              <a:spLocks noChangeArrowheads="1"/>
            </p:cNvSpPr>
            <p:nvPr/>
          </p:nvSpPr>
          <p:spPr bwMode="auto">
            <a:xfrm>
              <a:off x="1728" y="10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3133" name="Group 45"/>
          <p:cNvGrpSpPr>
            <a:grpSpLocks/>
          </p:cNvGrpSpPr>
          <p:nvPr/>
        </p:nvGrpSpPr>
        <p:grpSpPr bwMode="auto">
          <a:xfrm>
            <a:off x="3062288" y="1828800"/>
            <a:ext cx="4252912" cy="1143000"/>
            <a:chOff x="576" y="960"/>
            <a:chExt cx="2679" cy="720"/>
          </a:xfrm>
        </p:grpSpPr>
        <p:sp>
          <p:nvSpPr>
            <p:cNvPr id="473134" name="Rectangle 46"/>
            <p:cNvSpPr>
              <a:spLocks noChangeArrowheads="1"/>
            </p:cNvSpPr>
            <p:nvPr/>
          </p:nvSpPr>
          <p:spPr bwMode="auto">
            <a:xfrm>
              <a:off x="2068" y="960"/>
              <a:ext cx="48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35" name="Arc 47"/>
            <p:cNvSpPr>
              <a:spLocks/>
            </p:cNvSpPr>
            <p:nvPr/>
          </p:nvSpPr>
          <p:spPr bwMode="auto">
            <a:xfrm>
              <a:off x="2352" y="1008"/>
              <a:ext cx="192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93"/>
                <a:gd name="T2" fmla="*/ 569 w 21600"/>
                <a:gd name="T3" fmla="*/ 43193 h 43193"/>
                <a:gd name="T4" fmla="*/ 0 w 21600"/>
                <a:gd name="T5" fmla="*/ 21600 h 43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9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7"/>
                    <a:pt x="12272" y="42884"/>
                    <a:pt x="568" y="43192"/>
                  </a:cubicBezTo>
                </a:path>
                <a:path w="21600" h="4319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7"/>
                    <a:pt x="12272" y="42884"/>
                    <a:pt x="568" y="4319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36" name="Line 48"/>
            <p:cNvSpPr>
              <a:spLocks noChangeShapeType="1"/>
            </p:cNvSpPr>
            <p:nvPr/>
          </p:nvSpPr>
          <p:spPr bwMode="auto">
            <a:xfrm flipH="1">
              <a:off x="2068" y="1008"/>
              <a:ext cx="2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37" name="Line 49"/>
            <p:cNvSpPr>
              <a:spLocks noChangeShapeType="1"/>
            </p:cNvSpPr>
            <p:nvPr/>
          </p:nvSpPr>
          <p:spPr bwMode="auto">
            <a:xfrm flipH="1">
              <a:off x="2064" y="1392"/>
              <a:ext cx="2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38" name="Line 50"/>
            <p:cNvSpPr>
              <a:spLocks noChangeShapeType="1"/>
            </p:cNvSpPr>
            <p:nvPr/>
          </p:nvSpPr>
          <p:spPr bwMode="auto">
            <a:xfrm>
              <a:off x="2068" y="1008"/>
              <a:ext cx="0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39" name="Line 51"/>
            <p:cNvSpPr>
              <a:spLocks noChangeShapeType="1"/>
            </p:cNvSpPr>
            <p:nvPr/>
          </p:nvSpPr>
          <p:spPr bwMode="auto">
            <a:xfrm>
              <a:off x="2548" y="1200"/>
              <a:ext cx="24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40" name="Line 52"/>
            <p:cNvSpPr>
              <a:spLocks noChangeShapeType="1"/>
            </p:cNvSpPr>
            <p:nvPr/>
          </p:nvSpPr>
          <p:spPr bwMode="auto">
            <a:xfrm flipH="1">
              <a:off x="1876" y="1296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41" name="Line 53"/>
            <p:cNvSpPr>
              <a:spLocks noChangeShapeType="1"/>
            </p:cNvSpPr>
            <p:nvPr/>
          </p:nvSpPr>
          <p:spPr bwMode="auto">
            <a:xfrm>
              <a:off x="1876" y="12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42" name="Line 54"/>
            <p:cNvSpPr>
              <a:spLocks noChangeShapeType="1"/>
            </p:cNvSpPr>
            <p:nvPr/>
          </p:nvSpPr>
          <p:spPr bwMode="auto">
            <a:xfrm flipH="1">
              <a:off x="960" y="1536"/>
              <a:ext cx="9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43" name="Text Box 55"/>
            <p:cNvSpPr txBox="1">
              <a:spLocks noChangeArrowheads="1"/>
            </p:cNvSpPr>
            <p:nvPr/>
          </p:nvSpPr>
          <p:spPr bwMode="auto">
            <a:xfrm>
              <a:off x="2788" y="1056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EQO</a:t>
              </a: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73144" name="Text Box 56"/>
            <p:cNvSpPr txBox="1">
              <a:spLocks noChangeArrowheads="1"/>
            </p:cNvSpPr>
            <p:nvPr/>
          </p:nvSpPr>
          <p:spPr bwMode="auto">
            <a:xfrm>
              <a:off x="576" y="1392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EQI</a:t>
              </a:r>
              <a:endParaRPr lang="zh-CN" altLang="en-US">
                <a:solidFill>
                  <a:schemeClr val="hlink"/>
                </a:solidFill>
              </a:endParaRPr>
            </a:p>
          </p:txBody>
        </p:sp>
      </p:grpSp>
      <p:sp>
        <p:nvSpPr>
          <p:cNvPr id="473145" name="Text Box 57"/>
          <p:cNvSpPr txBox="1">
            <a:spLocks noChangeArrowheads="1"/>
          </p:cNvSpPr>
          <p:nvPr/>
        </p:nvSpPr>
        <p:spPr bwMode="auto">
          <a:xfrm>
            <a:off x="1371600" y="5424488"/>
            <a:ext cx="5929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新魏" pitchFamily="2" charset="-122"/>
              </a:rPr>
              <a:t>迭代的方法可能节省成本，但速度慢</a:t>
            </a:r>
          </a:p>
        </p:txBody>
      </p:sp>
      <p:grpSp>
        <p:nvGrpSpPr>
          <p:cNvPr id="473146" name="Group 58"/>
          <p:cNvGrpSpPr>
            <a:grpSpLocks/>
          </p:cNvGrpSpPr>
          <p:nvPr/>
        </p:nvGrpSpPr>
        <p:grpSpPr bwMode="auto">
          <a:xfrm>
            <a:off x="414338" y="1676400"/>
            <a:ext cx="2647950" cy="1066800"/>
            <a:chOff x="261" y="1056"/>
            <a:chExt cx="1668" cy="672"/>
          </a:xfrm>
        </p:grpSpPr>
        <p:sp>
          <p:nvSpPr>
            <p:cNvPr id="473147" name="Text Box 59"/>
            <p:cNvSpPr txBox="1">
              <a:spLocks noChangeArrowheads="1"/>
            </p:cNvSpPr>
            <p:nvPr/>
          </p:nvSpPr>
          <p:spPr bwMode="auto">
            <a:xfrm>
              <a:off x="261" y="1056"/>
              <a:ext cx="14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ea typeface="黑体" pitchFamily="2" charset="-122"/>
                </a:rPr>
                <a:t>用于级联的输入</a:t>
              </a:r>
            </a:p>
          </p:txBody>
        </p:sp>
        <p:cxnSp>
          <p:nvCxnSpPr>
            <p:cNvPr id="473148" name="AutoShape 60"/>
            <p:cNvCxnSpPr>
              <a:cxnSpLocks noChangeShapeType="1"/>
              <a:stCxn id="473147" idx="2"/>
              <a:endCxn id="473144" idx="1"/>
            </p:cNvCxnSpPr>
            <p:nvPr/>
          </p:nvCxnSpPr>
          <p:spPr bwMode="auto">
            <a:xfrm rot="16200000" flipH="1">
              <a:off x="1273" y="1072"/>
              <a:ext cx="381" cy="931"/>
            </a:xfrm>
            <a:prstGeom prst="curvedConnector2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B1D584-1BEA-4C8F-AFE5-9477DE3ED3C3}" type="datetime1">
              <a:rPr lang="zh-CN" altLang="en-US" smtClean="0"/>
              <a:t>2019/11/8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9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9" grpId="0" autoUpdateAnimBg="0"/>
      <p:bldP spid="473121" grpId="0" autoUpdateAnimBg="0"/>
      <p:bldP spid="47314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比较器</a:t>
            </a:r>
          </a:p>
        </p:txBody>
      </p:sp>
      <p:sp>
        <p:nvSpPr>
          <p:cNvPr id="12292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5050904" cy="4133378"/>
          </a:xfrm>
        </p:spPr>
        <p:txBody>
          <a:bodyPr/>
          <a:lstStyle/>
          <a:p>
            <a:r>
              <a:rPr lang="zh-CN" altLang="en-US" dirty="0"/>
              <a:t>比较两个二进制数的大小 </a:t>
            </a:r>
          </a:p>
          <a:p>
            <a:pPr lvl="1"/>
            <a:r>
              <a:rPr lang="zh-CN" altLang="en-US" dirty="0"/>
              <a:t>大于 </a:t>
            </a:r>
          </a:p>
          <a:p>
            <a:pPr lvl="1"/>
            <a:r>
              <a:rPr lang="zh-CN" altLang="en-US" dirty="0"/>
              <a:t>小于 </a:t>
            </a:r>
          </a:p>
          <a:p>
            <a:pPr lvl="1"/>
            <a:r>
              <a:rPr lang="zh-CN" altLang="en-US" dirty="0"/>
              <a:t>等于 </a:t>
            </a:r>
          </a:p>
          <a:p>
            <a:pPr lvl="1"/>
            <a:r>
              <a:rPr lang="zh-CN" altLang="en-US" dirty="0"/>
              <a:t>大于等于</a:t>
            </a:r>
            <a:r>
              <a:rPr lang="en-US" altLang="zh-CN" dirty="0"/>
              <a:t>(</a:t>
            </a:r>
            <a:r>
              <a:rPr lang="zh-CN" altLang="en-US" dirty="0"/>
              <a:t>不小于） </a:t>
            </a:r>
          </a:p>
          <a:p>
            <a:pPr lvl="1"/>
            <a:r>
              <a:rPr lang="zh-CN" altLang="en-US" dirty="0"/>
              <a:t>小于等于</a:t>
            </a:r>
            <a:r>
              <a:rPr lang="en-US" altLang="zh-CN" dirty="0"/>
              <a:t>(</a:t>
            </a:r>
            <a:r>
              <a:rPr lang="zh-CN" altLang="en-US" dirty="0"/>
              <a:t>不大于） </a:t>
            </a:r>
          </a:p>
          <a:p>
            <a:pPr lvl="1"/>
            <a:r>
              <a:rPr lang="zh-CN" altLang="en-US" dirty="0"/>
              <a:t>不等于</a:t>
            </a:r>
            <a:endParaRPr lang="en-US" altLang="zh-CN" dirty="0"/>
          </a:p>
          <a:p>
            <a:r>
              <a:rPr lang="zh-CN" altLang="en-US" dirty="0">
                <a:latin typeface="Tahoma" pitchFamily="34" charset="0"/>
                <a:ea typeface="黑体" pitchFamily="2" charset="-122"/>
              </a:rPr>
              <a:t>例如：</a:t>
            </a:r>
            <a:r>
              <a:rPr lang="en-US" altLang="zh-CN" dirty="0">
                <a:latin typeface="Tahoma" pitchFamily="34" charset="0"/>
                <a:ea typeface="黑体" pitchFamily="2" charset="-122"/>
              </a:rPr>
              <a:t>1</a:t>
            </a:r>
            <a:r>
              <a:rPr lang="zh-CN" altLang="en-US" dirty="0">
                <a:latin typeface="Tahoma" pitchFamily="34" charset="0"/>
                <a:ea typeface="黑体" pitchFamily="2" charset="-122"/>
              </a:rPr>
              <a:t>位数值比较器</a:t>
            </a:r>
            <a:r>
              <a:rPr lang="zh-CN" altLang="en-US" dirty="0"/>
              <a:t> </a:t>
            </a:r>
          </a:p>
        </p:txBody>
      </p:sp>
      <p:sp>
        <p:nvSpPr>
          <p:cNvPr id="12293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1229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323B6CB-CC60-44C9-B8F8-EB5C028B3981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69ECC6-6EAF-4622-87FA-EA1868D291E9}" type="datetime1">
              <a:rPr lang="zh-CN" altLang="en-US" smtClean="0"/>
              <a:t>2019/11/8</a:t>
            </a:fld>
            <a:endParaRPr lang="en-US" altLang="zh-CN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06" y="1641055"/>
            <a:ext cx="4673600" cy="26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200225"/>
              </p:ext>
            </p:extLst>
          </p:nvPr>
        </p:nvGraphicFramePr>
        <p:xfrm>
          <a:off x="691375" y="5247353"/>
          <a:ext cx="14859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" name="Equation" r:id="rId5" imgW="660240" imgH="228600" progId="Equation.3">
                  <p:embed/>
                </p:oleObj>
              </mc:Choice>
              <mc:Fallback>
                <p:oleObj name="Equation" r:id="rId5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75" y="5247353"/>
                        <a:ext cx="148590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03200"/>
              </p:ext>
            </p:extLst>
          </p:nvPr>
        </p:nvGraphicFramePr>
        <p:xfrm>
          <a:off x="683568" y="5760115"/>
          <a:ext cx="14684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" name="Equation" r:id="rId7" imgW="647640" imgH="228600" progId="Equation.3">
                  <p:embed/>
                </p:oleObj>
              </mc:Choice>
              <mc:Fallback>
                <p:oleObj name="Equation" r:id="rId7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760115"/>
                        <a:ext cx="146843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799734"/>
              </p:ext>
            </p:extLst>
          </p:nvPr>
        </p:nvGraphicFramePr>
        <p:xfrm>
          <a:off x="2339752" y="5591224"/>
          <a:ext cx="22098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" name="Equation" r:id="rId9" imgW="977760" imgH="228600" progId="Equation.3">
                  <p:embed/>
                </p:oleObj>
              </mc:Choice>
              <mc:Fallback>
                <p:oleObj name="Equation" r:id="rId9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591224"/>
                        <a:ext cx="22098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3" descr="D:\_LQ_work_[CUR].dir\lq_wk_cache\_lq01_teaching\wk_03_11_new_数字电路\09_2009_LiQ\04_ppt53a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93" y="4437112"/>
            <a:ext cx="4217987" cy="12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8206680" y="4524424"/>
            <a:ext cx="609600" cy="1066800"/>
            <a:chOff x="5088" y="3216"/>
            <a:chExt cx="384" cy="672"/>
          </a:xfrm>
        </p:grpSpPr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5088" y="3216"/>
              <a:ext cx="384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5088" y="3648"/>
              <a:ext cx="384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多位比较器</a:t>
            </a:r>
            <a:r>
              <a:rPr lang="zh-CN" altLang="en-US" sz="3200" dirty="0">
                <a:latin typeface="黑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6B33F6-F8B5-4C23-BB1E-E5E7B0D5B58A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1333500"/>
            <a:ext cx="7854950" cy="34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557213" y="4808538"/>
          <a:ext cx="75263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" name="Equation" r:id="rId4" imgW="3733560" imgH="203040" progId="Equation.3">
                  <p:embed/>
                </p:oleObj>
              </mc:Choice>
              <mc:Fallback>
                <p:oleObj name="Equation" r:id="rId4" imgW="3733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4808538"/>
                        <a:ext cx="752633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544513" y="5364163"/>
          <a:ext cx="78343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" r:id="rId6" imgW="3873500" imgH="203200" progId="Equation.3">
                  <p:embed/>
                </p:oleObj>
              </mc:Choice>
              <mc:Fallback>
                <p:oleObj r:id="rId6" imgW="3873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5364163"/>
                        <a:ext cx="7834312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555625" y="5921375"/>
          <a:ext cx="4257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" r:id="rId8" imgW="1968500" imgH="203200" progId="Equation.3">
                  <p:embed/>
                </p:oleObj>
              </mc:Choice>
              <mc:Fallback>
                <p:oleObj r:id="rId8" imgW="1968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5921375"/>
                        <a:ext cx="42576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06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多位比较器</a:t>
            </a:r>
            <a:r>
              <a:rPr lang="zh-CN" altLang="en-US" sz="2800" dirty="0">
                <a:latin typeface="黑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C5B5CC-A91A-41B5-A9B1-D5C70BE25AC9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1050634" y="2120624"/>
            <a:ext cx="6985031" cy="3861411"/>
            <a:chOff x="384" y="2064"/>
            <a:chExt cx="3936" cy="1820"/>
          </a:xfrm>
        </p:grpSpPr>
        <p:sp>
          <p:nvSpPr>
            <p:cNvPr id="9" name="AutoShape 15"/>
            <p:cNvSpPr>
              <a:spLocks noChangeAspect="1" noChangeArrowheads="1" noTextEdit="1"/>
            </p:cNvSpPr>
            <p:nvPr/>
          </p:nvSpPr>
          <p:spPr bwMode="auto">
            <a:xfrm>
              <a:off x="384" y="2064"/>
              <a:ext cx="3936" cy="1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Arc 16"/>
            <p:cNvSpPr>
              <a:spLocks/>
            </p:cNvSpPr>
            <p:nvPr/>
          </p:nvSpPr>
          <p:spPr bwMode="auto">
            <a:xfrm>
              <a:off x="1205" y="2303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079" y="2303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1079" y="2303"/>
              <a:ext cx="0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971" y="2321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H="1">
              <a:off x="971" y="2432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1295" y="2358"/>
              <a:ext cx="36" cy="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1331" y="2376"/>
              <a:ext cx="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Arc 23"/>
            <p:cNvSpPr>
              <a:spLocks/>
            </p:cNvSpPr>
            <p:nvPr/>
          </p:nvSpPr>
          <p:spPr bwMode="auto">
            <a:xfrm>
              <a:off x="1744" y="2138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1618" y="2138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H="1">
              <a:off x="1510" y="2156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H="1">
              <a:off x="1510" y="2266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1834" y="2211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Arc 28"/>
            <p:cNvSpPr>
              <a:spLocks/>
            </p:cNvSpPr>
            <p:nvPr/>
          </p:nvSpPr>
          <p:spPr bwMode="auto">
            <a:xfrm>
              <a:off x="1744" y="2468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1618" y="2468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 flipH="1">
              <a:off x="1510" y="2487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H="1">
              <a:off x="1510" y="2597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>
              <a:off x="1834" y="2542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Arc 33"/>
            <p:cNvSpPr>
              <a:spLocks/>
            </p:cNvSpPr>
            <p:nvPr/>
          </p:nvSpPr>
          <p:spPr bwMode="auto">
            <a:xfrm>
              <a:off x="2157" y="2303"/>
              <a:ext cx="3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2157" y="2321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2157" y="2432"/>
              <a:ext cx="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2157" y="2303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>
              <a:off x="2157" y="2450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Arc 38"/>
            <p:cNvSpPr>
              <a:spLocks/>
            </p:cNvSpPr>
            <p:nvPr/>
          </p:nvSpPr>
          <p:spPr bwMode="auto">
            <a:xfrm>
              <a:off x="2247" y="2303"/>
              <a:ext cx="126" cy="14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951 w 18951"/>
                <a:gd name="T1" fmla="*/ 10365 h 21600"/>
                <a:gd name="T2" fmla="*/ 0 w 18951"/>
                <a:gd name="T3" fmla="*/ 21600 h 21600"/>
                <a:gd name="T4" fmla="*/ 0 w 1895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51" h="21600" fill="none" extrusionOk="0">
                  <a:moveTo>
                    <a:pt x="18950" y="10364"/>
                  </a:moveTo>
                  <a:cubicBezTo>
                    <a:pt x="15162" y="17292"/>
                    <a:pt x="7895" y="21599"/>
                    <a:pt x="0" y="21600"/>
                  </a:cubicBezTo>
                </a:path>
                <a:path w="18951" h="21600" stroke="0" extrusionOk="0">
                  <a:moveTo>
                    <a:pt x="18950" y="10364"/>
                  </a:moveTo>
                  <a:cubicBezTo>
                    <a:pt x="15162" y="17292"/>
                    <a:pt x="7895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Arc 39"/>
            <p:cNvSpPr>
              <a:spLocks/>
            </p:cNvSpPr>
            <p:nvPr/>
          </p:nvSpPr>
          <p:spPr bwMode="auto">
            <a:xfrm>
              <a:off x="2247" y="2303"/>
              <a:ext cx="125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723"/>
                <a:gd name="T1" fmla="*/ 0 h 21600"/>
                <a:gd name="T2" fmla="*/ 18723 w 18723"/>
                <a:gd name="T3" fmla="*/ 10829 h 21600"/>
                <a:gd name="T4" fmla="*/ 0 w 1872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23" h="21600" fill="none" extrusionOk="0">
                  <a:moveTo>
                    <a:pt x="-1" y="0"/>
                  </a:moveTo>
                  <a:cubicBezTo>
                    <a:pt x="7728" y="0"/>
                    <a:pt x="14868" y="4129"/>
                    <a:pt x="18722" y="10829"/>
                  </a:cubicBezTo>
                </a:path>
                <a:path w="18723" h="21600" stroke="0" extrusionOk="0">
                  <a:moveTo>
                    <a:pt x="-1" y="0"/>
                  </a:moveTo>
                  <a:cubicBezTo>
                    <a:pt x="7728" y="0"/>
                    <a:pt x="14868" y="4129"/>
                    <a:pt x="18722" y="1082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40"/>
            <p:cNvSpPr>
              <a:spLocks noChangeArrowheads="1"/>
            </p:cNvSpPr>
            <p:nvPr/>
          </p:nvSpPr>
          <p:spPr bwMode="auto">
            <a:xfrm>
              <a:off x="2373" y="2358"/>
              <a:ext cx="36" cy="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>
              <a:off x="2409" y="2376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H="1">
              <a:off x="2049" y="2321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H="1">
              <a:off x="2049" y="2432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>
              <a:off x="2427" y="2376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1444" y="2364"/>
              <a:ext cx="24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46"/>
            <p:cNvSpPr>
              <a:spLocks noChangeArrowheads="1"/>
            </p:cNvSpPr>
            <p:nvPr/>
          </p:nvSpPr>
          <p:spPr bwMode="auto">
            <a:xfrm>
              <a:off x="504" y="2076"/>
              <a:ext cx="12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A</a:t>
              </a:r>
              <a:r>
                <a:rPr kumimoji="0" lang="en-US" altLang="zh-CN" sz="1600" baseline="-25000">
                  <a:solidFill>
                    <a:srgbClr val="008000"/>
                  </a:solidFill>
                </a:rPr>
                <a:t>1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737" y="2138"/>
              <a:ext cx="36" cy="36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773" y="2156"/>
              <a:ext cx="90" cy="0"/>
            </a:xfrm>
            <a:custGeom>
              <a:avLst/>
              <a:gdLst>
                <a:gd name="T0" fmla="*/ 0 w 15"/>
                <a:gd name="T1" fmla="*/ 6 w 15"/>
                <a:gd name="T2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Oval 49"/>
            <p:cNvSpPr>
              <a:spLocks noChangeArrowheads="1"/>
            </p:cNvSpPr>
            <p:nvPr/>
          </p:nvSpPr>
          <p:spPr bwMode="auto">
            <a:xfrm>
              <a:off x="905" y="2144"/>
              <a:ext cx="24" cy="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50"/>
            <p:cNvSpPr>
              <a:spLocks noChangeArrowheads="1"/>
            </p:cNvSpPr>
            <p:nvPr/>
          </p:nvSpPr>
          <p:spPr bwMode="auto">
            <a:xfrm>
              <a:off x="504" y="2517"/>
              <a:ext cx="12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B</a:t>
              </a:r>
              <a:r>
                <a:rPr kumimoji="0" lang="en-US" altLang="zh-CN" sz="1600" baseline="-25000">
                  <a:solidFill>
                    <a:srgbClr val="008000"/>
                  </a:solidFill>
                </a:rPr>
                <a:t>1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45" name="Oval 51"/>
            <p:cNvSpPr>
              <a:spLocks noChangeArrowheads="1"/>
            </p:cNvSpPr>
            <p:nvPr/>
          </p:nvSpPr>
          <p:spPr bwMode="auto">
            <a:xfrm>
              <a:off x="737" y="2579"/>
              <a:ext cx="36" cy="36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2"/>
            <p:cNvSpPr>
              <a:spLocks/>
            </p:cNvSpPr>
            <p:nvPr/>
          </p:nvSpPr>
          <p:spPr bwMode="auto">
            <a:xfrm>
              <a:off x="773" y="2597"/>
              <a:ext cx="90" cy="0"/>
            </a:xfrm>
            <a:custGeom>
              <a:avLst/>
              <a:gdLst>
                <a:gd name="T0" fmla="*/ 0 w 15"/>
                <a:gd name="T1" fmla="*/ 6 w 15"/>
                <a:gd name="T2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Oval 53"/>
            <p:cNvSpPr>
              <a:spLocks noChangeArrowheads="1"/>
            </p:cNvSpPr>
            <p:nvPr/>
          </p:nvSpPr>
          <p:spPr bwMode="auto">
            <a:xfrm>
              <a:off x="905" y="2585"/>
              <a:ext cx="24" cy="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Arc 54"/>
            <p:cNvSpPr>
              <a:spLocks/>
            </p:cNvSpPr>
            <p:nvPr/>
          </p:nvSpPr>
          <p:spPr bwMode="auto">
            <a:xfrm>
              <a:off x="1205" y="3020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1079" y="3020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>
              <a:off x="1079" y="3020"/>
              <a:ext cx="0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 flipH="1">
              <a:off x="971" y="303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 flipH="1">
              <a:off x="971" y="314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auto">
            <a:xfrm>
              <a:off x="1295" y="3075"/>
              <a:ext cx="36" cy="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60"/>
            <p:cNvSpPr>
              <a:spLocks noChangeShapeType="1"/>
            </p:cNvSpPr>
            <p:nvPr/>
          </p:nvSpPr>
          <p:spPr bwMode="auto">
            <a:xfrm>
              <a:off x="1331" y="3093"/>
              <a:ext cx="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Arc 61"/>
            <p:cNvSpPr>
              <a:spLocks/>
            </p:cNvSpPr>
            <p:nvPr/>
          </p:nvSpPr>
          <p:spPr bwMode="auto">
            <a:xfrm>
              <a:off x="1744" y="2854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2"/>
            <p:cNvSpPr>
              <a:spLocks/>
            </p:cNvSpPr>
            <p:nvPr/>
          </p:nvSpPr>
          <p:spPr bwMode="auto">
            <a:xfrm>
              <a:off x="1618" y="2854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63"/>
            <p:cNvSpPr>
              <a:spLocks noChangeShapeType="1"/>
            </p:cNvSpPr>
            <p:nvPr/>
          </p:nvSpPr>
          <p:spPr bwMode="auto">
            <a:xfrm flipH="1">
              <a:off x="1510" y="2873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64"/>
            <p:cNvSpPr>
              <a:spLocks noChangeShapeType="1"/>
            </p:cNvSpPr>
            <p:nvPr/>
          </p:nvSpPr>
          <p:spPr bwMode="auto">
            <a:xfrm flipH="1">
              <a:off x="1510" y="2983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>
              <a:off x="1834" y="292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Arc 66"/>
            <p:cNvSpPr>
              <a:spLocks/>
            </p:cNvSpPr>
            <p:nvPr/>
          </p:nvSpPr>
          <p:spPr bwMode="auto">
            <a:xfrm>
              <a:off x="1744" y="3185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7"/>
            <p:cNvSpPr>
              <a:spLocks/>
            </p:cNvSpPr>
            <p:nvPr/>
          </p:nvSpPr>
          <p:spPr bwMode="auto">
            <a:xfrm>
              <a:off x="1618" y="3185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8"/>
            <p:cNvSpPr>
              <a:spLocks noChangeShapeType="1"/>
            </p:cNvSpPr>
            <p:nvPr/>
          </p:nvSpPr>
          <p:spPr bwMode="auto">
            <a:xfrm flipH="1">
              <a:off x="1510" y="3203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9"/>
            <p:cNvSpPr>
              <a:spLocks noChangeShapeType="1"/>
            </p:cNvSpPr>
            <p:nvPr/>
          </p:nvSpPr>
          <p:spPr bwMode="auto">
            <a:xfrm flipH="1">
              <a:off x="1510" y="3314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70"/>
            <p:cNvSpPr>
              <a:spLocks noChangeShapeType="1"/>
            </p:cNvSpPr>
            <p:nvPr/>
          </p:nvSpPr>
          <p:spPr bwMode="auto">
            <a:xfrm>
              <a:off x="1834" y="325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Arc 71"/>
            <p:cNvSpPr>
              <a:spLocks/>
            </p:cNvSpPr>
            <p:nvPr/>
          </p:nvSpPr>
          <p:spPr bwMode="auto">
            <a:xfrm>
              <a:off x="2157" y="3020"/>
              <a:ext cx="3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72"/>
            <p:cNvSpPr>
              <a:spLocks noChangeShapeType="1"/>
            </p:cNvSpPr>
            <p:nvPr/>
          </p:nvSpPr>
          <p:spPr bwMode="auto">
            <a:xfrm>
              <a:off x="2157" y="3038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73"/>
            <p:cNvSpPr>
              <a:spLocks noChangeShapeType="1"/>
            </p:cNvSpPr>
            <p:nvPr/>
          </p:nvSpPr>
          <p:spPr bwMode="auto">
            <a:xfrm>
              <a:off x="2157" y="3148"/>
              <a:ext cx="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74"/>
            <p:cNvSpPr>
              <a:spLocks noChangeShapeType="1"/>
            </p:cNvSpPr>
            <p:nvPr/>
          </p:nvSpPr>
          <p:spPr bwMode="auto">
            <a:xfrm>
              <a:off x="2157" y="3020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75"/>
            <p:cNvSpPr>
              <a:spLocks noChangeShapeType="1"/>
            </p:cNvSpPr>
            <p:nvPr/>
          </p:nvSpPr>
          <p:spPr bwMode="auto">
            <a:xfrm>
              <a:off x="2157" y="3167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Arc 76"/>
            <p:cNvSpPr>
              <a:spLocks/>
            </p:cNvSpPr>
            <p:nvPr/>
          </p:nvSpPr>
          <p:spPr bwMode="auto">
            <a:xfrm>
              <a:off x="2247" y="3020"/>
              <a:ext cx="126" cy="14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951 w 18951"/>
                <a:gd name="T1" fmla="*/ 10365 h 21600"/>
                <a:gd name="T2" fmla="*/ 0 w 18951"/>
                <a:gd name="T3" fmla="*/ 21600 h 21600"/>
                <a:gd name="T4" fmla="*/ 0 w 1895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51" h="21600" fill="none" extrusionOk="0">
                  <a:moveTo>
                    <a:pt x="18950" y="10364"/>
                  </a:moveTo>
                  <a:cubicBezTo>
                    <a:pt x="15162" y="17292"/>
                    <a:pt x="7895" y="21599"/>
                    <a:pt x="0" y="21600"/>
                  </a:cubicBezTo>
                </a:path>
                <a:path w="18951" h="21600" stroke="0" extrusionOk="0">
                  <a:moveTo>
                    <a:pt x="18950" y="10364"/>
                  </a:moveTo>
                  <a:cubicBezTo>
                    <a:pt x="15162" y="17292"/>
                    <a:pt x="7895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Arc 77"/>
            <p:cNvSpPr>
              <a:spLocks/>
            </p:cNvSpPr>
            <p:nvPr/>
          </p:nvSpPr>
          <p:spPr bwMode="auto">
            <a:xfrm>
              <a:off x="2247" y="3020"/>
              <a:ext cx="125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723"/>
                <a:gd name="T1" fmla="*/ 0 h 21600"/>
                <a:gd name="T2" fmla="*/ 18723 w 18723"/>
                <a:gd name="T3" fmla="*/ 10829 h 21600"/>
                <a:gd name="T4" fmla="*/ 0 w 1872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23" h="21600" fill="none" extrusionOk="0">
                  <a:moveTo>
                    <a:pt x="-1" y="0"/>
                  </a:moveTo>
                  <a:cubicBezTo>
                    <a:pt x="7728" y="0"/>
                    <a:pt x="14868" y="4129"/>
                    <a:pt x="18722" y="10829"/>
                  </a:cubicBezTo>
                </a:path>
                <a:path w="18723" h="21600" stroke="0" extrusionOk="0">
                  <a:moveTo>
                    <a:pt x="-1" y="0"/>
                  </a:moveTo>
                  <a:cubicBezTo>
                    <a:pt x="7728" y="0"/>
                    <a:pt x="14868" y="4129"/>
                    <a:pt x="18722" y="1082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Oval 78"/>
            <p:cNvSpPr>
              <a:spLocks noChangeArrowheads="1"/>
            </p:cNvSpPr>
            <p:nvPr/>
          </p:nvSpPr>
          <p:spPr bwMode="auto">
            <a:xfrm>
              <a:off x="2373" y="3075"/>
              <a:ext cx="36" cy="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79"/>
            <p:cNvSpPr>
              <a:spLocks noChangeShapeType="1"/>
            </p:cNvSpPr>
            <p:nvPr/>
          </p:nvSpPr>
          <p:spPr bwMode="auto">
            <a:xfrm>
              <a:off x="2409" y="3093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80"/>
            <p:cNvSpPr>
              <a:spLocks noChangeShapeType="1"/>
            </p:cNvSpPr>
            <p:nvPr/>
          </p:nvSpPr>
          <p:spPr bwMode="auto">
            <a:xfrm flipH="1">
              <a:off x="2049" y="303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81"/>
            <p:cNvSpPr>
              <a:spLocks noChangeShapeType="1"/>
            </p:cNvSpPr>
            <p:nvPr/>
          </p:nvSpPr>
          <p:spPr bwMode="auto">
            <a:xfrm flipH="1">
              <a:off x="2049" y="314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82"/>
            <p:cNvSpPr>
              <a:spLocks noChangeShapeType="1"/>
            </p:cNvSpPr>
            <p:nvPr/>
          </p:nvSpPr>
          <p:spPr bwMode="auto">
            <a:xfrm>
              <a:off x="2427" y="3093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Oval 83"/>
            <p:cNvSpPr>
              <a:spLocks noChangeArrowheads="1"/>
            </p:cNvSpPr>
            <p:nvPr/>
          </p:nvSpPr>
          <p:spPr bwMode="auto">
            <a:xfrm>
              <a:off x="1444" y="3081"/>
              <a:ext cx="24" cy="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4"/>
            <p:cNvSpPr>
              <a:spLocks noChangeArrowheads="1"/>
            </p:cNvSpPr>
            <p:nvPr/>
          </p:nvSpPr>
          <p:spPr bwMode="auto">
            <a:xfrm>
              <a:off x="504" y="2793"/>
              <a:ext cx="12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A</a:t>
              </a:r>
              <a:r>
                <a:rPr kumimoji="0" lang="en-US" altLang="zh-CN" sz="1600" baseline="-25000">
                  <a:solidFill>
                    <a:srgbClr val="008000"/>
                  </a:solidFill>
                </a:rPr>
                <a:t>0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79" name="Oval 85"/>
            <p:cNvSpPr>
              <a:spLocks noChangeArrowheads="1"/>
            </p:cNvSpPr>
            <p:nvPr/>
          </p:nvSpPr>
          <p:spPr bwMode="auto">
            <a:xfrm>
              <a:off x="737" y="2854"/>
              <a:ext cx="36" cy="37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/>
            <p:cNvSpPr>
              <a:spLocks/>
            </p:cNvSpPr>
            <p:nvPr/>
          </p:nvSpPr>
          <p:spPr bwMode="auto">
            <a:xfrm>
              <a:off x="773" y="2873"/>
              <a:ext cx="90" cy="0"/>
            </a:xfrm>
            <a:custGeom>
              <a:avLst/>
              <a:gdLst>
                <a:gd name="T0" fmla="*/ 0 w 15"/>
                <a:gd name="T1" fmla="*/ 6 w 15"/>
                <a:gd name="T2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Oval 87"/>
            <p:cNvSpPr>
              <a:spLocks noChangeArrowheads="1"/>
            </p:cNvSpPr>
            <p:nvPr/>
          </p:nvSpPr>
          <p:spPr bwMode="auto">
            <a:xfrm>
              <a:off x="905" y="2860"/>
              <a:ext cx="24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88"/>
            <p:cNvSpPr>
              <a:spLocks noChangeArrowheads="1"/>
            </p:cNvSpPr>
            <p:nvPr/>
          </p:nvSpPr>
          <p:spPr bwMode="auto">
            <a:xfrm>
              <a:off x="504" y="3234"/>
              <a:ext cx="12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B</a:t>
              </a:r>
              <a:r>
                <a:rPr kumimoji="0" lang="en-US" altLang="zh-CN" sz="1600" baseline="-25000">
                  <a:solidFill>
                    <a:srgbClr val="008000"/>
                  </a:solidFill>
                </a:rPr>
                <a:t>0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83" name="Oval 89"/>
            <p:cNvSpPr>
              <a:spLocks noChangeArrowheads="1"/>
            </p:cNvSpPr>
            <p:nvPr/>
          </p:nvSpPr>
          <p:spPr bwMode="auto">
            <a:xfrm>
              <a:off x="737" y="3295"/>
              <a:ext cx="36" cy="37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/>
            <p:cNvSpPr>
              <a:spLocks/>
            </p:cNvSpPr>
            <p:nvPr/>
          </p:nvSpPr>
          <p:spPr bwMode="auto">
            <a:xfrm>
              <a:off x="773" y="3314"/>
              <a:ext cx="90" cy="0"/>
            </a:xfrm>
            <a:custGeom>
              <a:avLst/>
              <a:gdLst>
                <a:gd name="T0" fmla="*/ 0 w 15"/>
                <a:gd name="T1" fmla="*/ 6 w 15"/>
                <a:gd name="T2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Oval 91"/>
            <p:cNvSpPr>
              <a:spLocks noChangeArrowheads="1"/>
            </p:cNvSpPr>
            <p:nvPr/>
          </p:nvSpPr>
          <p:spPr bwMode="auto">
            <a:xfrm>
              <a:off x="905" y="3301"/>
              <a:ext cx="24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Arc 92"/>
            <p:cNvSpPr>
              <a:spLocks/>
            </p:cNvSpPr>
            <p:nvPr/>
          </p:nvSpPr>
          <p:spPr bwMode="auto">
            <a:xfrm>
              <a:off x="2984" y="2358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/>
            <p:cNvSpPr>
              <a:spLocks/>
            </p:cNvSpPr>
            <p:nvPr/>
          </p:nvSpPr>
          <p:spPr bwMode="auto">
            <a:xfrm>
              <a:off x="2858" y="2358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94"/>
            <p:cNvSpPr>
              <a:spLocks noChangeShapeType="1"/>
            </p:cNvSpPr>
            <p:nvPr/>
          </p:nvSpPr>
          <p:spPr bwMode="auto">
            <a:xfrm flipH="1">
              <a:off x="2750" y="2376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95"/>
            <p:cNvSpPr>
              <a:spLocks noChangeShapeType="1"/>
            </p:cNvSpPr>
            <p:nvPr/>
          </p:nvSpPr>
          <p:spPr bwMode="auto">
            <a:xfrm flipH="1">
              <a:off x="2750" y="2487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96"/>
            <p:cNvSpPr>
              <a:spLocks noChangeShapeType="1"/>
            </p:cNvSpPr>
            <p:nvPr/>
          </p:nvSpPr>
          <p:spPr bwMode="auto">
            <a:xfrm>
              <a:off x="3074" y="2432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Arc 97"/>
            <p:cNvSpPr>
              <a:spLocks/>
            </p:cNvSpPr>
            <p:nvPr/>
          </p:nvSpPr>
          <p:spPr bwMode="auto">
            <a:xfrm>
              <a:off x="2984" y="3020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8"/>
            <p:cNvSpPr>
              <a:spLocks/>
            </p:cNvSpPr>
            <p:nvPr/>
          </p:nvSpPr>
          <p:spPr bwMode="auto">
            <a:xfrm>
              <a:off x="2858" y="3020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99"/>
            <p:cNvSpPr>
              <a:spLocks noChangeShapeType="1"/>
            </p:cNvSpPr>
            <p:nvPr/>
          </p:nvSpPr>
          <p:spPr bwMode="auto">
            <a:xfrm flipH="1">
              <a:off x="2750" y="303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00"/>
            <p:cNvSpPr>
              <a:spLocks noChangeShapeType="1"/>
            </p:cNvSpPr>
            <p:nvPr/>
          </p:nvSpPr>
          <p:spPr bwMode="auto">
            <a:xfrm flipH="1">
              <a:off x="2750" y="314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101"/>
            <p:cNvSpPr>
              <a:spLocks noChangeShapeType="1"/>
            </p:cNvSpPr>
            <p:nvPr/>
          </p:nvSpPr>
          <p:spPr bwMode="auto">
            <a:xfrm>
              <a:off x="3074" y="3093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Arc 102"/>
            <p:cNvSpPr>
              <a:spLocks/>
            </p:cNvSpPr>
            <p:nvPr/>
          </p:nvSpPr>
          <p:spPr bwMode="auto">
            <a:xfrm>
              <a:off x="2984" y="2689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3"/>
            <p:cNvSpPr>
              <a:spLocks/>
            </p:cNvSpPr>
            <p:nvPr/>
          </p:nvSpPr>
          <p:spPr bwMode="auto">
            <a:xfrm>
              <a:off x="2858" y="2689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04"/>
            <p:cNvSpPr>
              <a:spLocks noChangeShapeType="1"/>
            </p:cNvSpPr>
            <p:nvPr/>
          </p:nvSpPr>
          <p:spPr bwMode="auto">
            <a:xfrm>
              <a:off x="2858" y="2670"/>
              <a:ext cx="0" cy="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05"/>
            <p:cNvSpPr>
              <a:spLocks noChangeShapeType="1"/>
            </p:cNvSpPr>
            <p:nvPr/>
          </p:nvSpPr>
          <p:spPr bwMode="auto">
            <a:xfrm flipH="1">
              <a:off x="2750" y="2707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06"/>
            <p:cNvSpPr>
              <a:spLocks noChangeShapeType="1"/>
            </p:cNvSpPr>
            <p:nvPr/>
          </p:nvSpPr>
          <p:spPr bwMode="auto">
            <a:xfrm flipH="1">
              <a:off x="2750" y="2762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07"/>
            <p:cNvSpPr>
              <a:spLocks noChangeShapeType="1"/>
            </p:cNvSpPr>
            <p:nvPr/>
          </p:nvSpPr>
          <p:spPr bwMode="auto">
            <a:xfrm flipH="1">
              <a:off x="2750" y="2817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08"/>
            <p:cNvSpPr>
              <a:spLocks noChangeShapeType="1"/>
            </p:cNvSpPr>
            <p:nvPr/>
          </p:nvSpPr>
          <p:spPr bwMode="auto">
            <a:xfrm>
              <a:off x="3074" y="2762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Arc 109"/>
            <p:cNvSpPr>
              <a:spLocks/>
            </p:cNvSpPr>
            <p:nvPr/>
          </p:nvSpPr>
          <p:spPr bwMode="auto">
            <a:xfrm>
              <a:off x="2984" y="3350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10"/>
            <p:cNvSpPr>
              <a:spLocks/>
            </p:cNvSpPr>
            <p:nvPr/>
          </p:nvSpPr>
          <p:spPr bwMode="auto">
            <a:xfrm>
              <a:off x="2858" y="3350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1"/>
            <p:cNvSpPr>
              <a:spLocks noChangeShapeType="1"/>
            </p:cNvSpPr>
            <p:nvPr/>
          </p:nvSpPr>
          <p:spPr bwMode="auto">
            <a:xfrm>
              <a:off x="2858" y="3332"/>
              <a:ext cx="0" cy="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2"/>
            <p:cNvSpPr>
              <a:spLocks noChangeShapeType="1"/>
            </p:cNvSpPr>
            <p:nvPr/>
          </p:nvSpPr>
          <p:spPr bwMode="auto">
            <a:xfrm flipH="1">
              <a:off x="2750" y="3369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13"/>
            <p:cNvSpPr>
              <a:spLocks noChangeShapeType="1"/>
            </p:cNvSpPr>
            <p:nvPr/>
          </p:nvSpPr>
          <p:spPr bwMode="auto">
            <a:xfrm flipH="1">
              <a:off x="2750" y="3424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14"/>
            <p:cNvSpPr>
              <a:spLocks noChangeShapeType="1"/>
            </p:cNvSpPr>
            <p:nvPr/>
          </p:nvSpPr>
          <p:spPr bwMode="auto">
            <a:xfrm flipH="1">
              <a:off x="2750" y="3479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15"/>
            <p:cNvSpPr>
              <a:spLocks noChangeShapeType="1"/>
            </p:cNvSpPr>
            <p:nvPr/>
          </p:nvSpPr>
          <p:spPr bwMode="auto">
            <a:xfrm>
              <a:off x="3074" y="3424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Arc 116"/>
            <p:cNvSpPr>
              <a:spLocks/>
            </p:cNvSpPr>
            <p:nvPr/>
          </p:nvSpPr>
          <p:spPr bwMode="auto">
            <a:xfrm>
              <a:off x="2984" y="3681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17"/>
            <p:cNvSpPr>
              <a:spLocks/>
            </p:cNvSpPr>
            <p:nvPr/>
          </p:nvSpPr>
          <p:spPr bwMode="auto">
            <a:xfrm>
              <a:off x="2858" y="3681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18"/>
            <p:cNvSpPr>
              <a:spLocks noChangeShapeType="1"/>
            </p:cNvSpPr>
            <p:nvPr/>
          </p:nvSpPr>
          <p:spPr bwMode="auto">
            <a:xfrm>
              <a:off x="2858" y="3663"/>
              <a:ext cx="0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19"/>
            <p:cNvSpPr>
              <a:spLocks noChangeShapeType="1"/>
            </p:cNvSpPr>
            <p:nvPr/>
          </p:nvSpPr>
          <p:spPr bwMode="auto">
            <a:xfrm flipH="1">
              <a:off x="2750" y="3699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20"/>
            <p:cNvSpPr>
              <a:spLocks noChangeShapeType="1"/>
            </p:cNvSpPr>
            <p:nvPr/>
          </p:nvSpPr>
          <p:spPr bwMode="auto">
            <a:xfrm flipH="1">
              <a:off x="2750" y="3755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21"/>
            <p:cNvSpPr>
              <a:spLocks noChangeShapeType="1"/>
            </p:cNvSpPr>
            <p:nvPr/>
          </p:nvSpPr>
          <p:spPr bwMode="auto">
            <a:xfrm flipH="1">
              <a:off x="2750" y="3810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22"/>
            <p:cNvSpPr>
              <a:spLocks noChangeShapeType="1"/>
            </p:cNvSpPr>
            <p:nvPr/>
          </p:nvSpPr>
          <p:spPr bwMode="auto">
            <a:xfrm>
              <a:off x="3074" y="3755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Arc 123"/>
            <p:cNvSpPr>
              <a:spLocks/>
            </p:cNvSpPr>
            <p:nvPr/>
          </p:nvSpPr>
          <p:spPr bwMode="auto">
            <a:xfrm>
              <a:off x="3451" y="2358"/>
              <a:ext cx="3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24"/>
            <p:cNvSpPr>
              <a:spLocks noChangeShapeType="1"/>
            </p:cNvSpPr>
            <p:nvPr/>
          </p:nvSpPr>
          <p:spPr bwMode="auto">
            <a:xfrm>
              <a:off x="3451" y="2376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25"/>
            <p:cNvSpPr>
              <a:spLocks noChangeShapeType="1"/>
            </p:cNvSpPr>
            <p:nvPr/>
          </p:nvSpPr>
          <p:spPr bwMode="auto">
            <a:xfrm>
              <a:off x="3451" y="2487"/>
              <a:ext cx="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26"/>
            <p:cNvSpPr>
              <a:spLocks noChangeShapeType="1"/>
            </p:cNvSpPr>
            <p:nvPr/>
          </p:nvSpPr>
          <p:spPr bwMode="auto">
            <a:xfrm>
              <a:off x="3451" y="2358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27"/>
            <p:cNvSpPr>
              <a:spLocks noChangeShapeType="1"/>
            </p:cNvSpPr>
            <p:nvPr/>
          </p:nvSpPr>
          <p:spPr bwMode="auto">
            <a:xfrm>
              <a:off x="3451" y="2505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Arc 128"/>
            <p:cNvSpPr>
              <a:spLocks/>
            </p:cNvSpPr>
            <p:nvPr/>
          </p:nvSpPr>
          <p:spPr bwMode="auto">
            <a:xfrm>
              <a:off x="3541" y="2358"/>
              <a:ext cx="126" cy="14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951 w 18951"/>
                <a:gd name="T1" fmla="*/ 10365 h 21600"/>
                <a:gd name="T2" fmla="*/ 0 w 18951"/>
                <a:gd name="T3" fmla="*/ 21600 h 21600"/>
                <a:gd name="T4" fmla="*/ 0 w 1895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51" h="21600" fill="none" extrusionOk="0">
                  <a:moveTo>
                    <a:pt x="18950" y="10364"/>
                  </a:moveTo>
                  <a:cubicBezTo>
                    <a:pt x="15162" y="17292"/>
                    <a:pt x="7895" y="21599"/>
                    <a:pt x="0" y="21600"/>
                  </a:cubicBezTo>
                </a:path>
                <a:path w="18951" h="21600" stroke="0" extrusionOk="0">
                  <a:moveTo>
                    <a:pt x="18950" y="10364"/>
                  </a:moveTo>
                  <a:cubicBezTo>
                    <a:pt x="15162" y="17292"/>
                    <a:pt x="7895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Arc 129"/>
            <p:cNvSpPr>
              <a:spLocks/>
            </p:cNvSpPr>
            <p:nvPr/>
          </p:nvSpPr>
          <p:spPr bwMode="auto">
            <a:xfrm>
              <a:off x="3541" y="2358"/>
              <a:ext cx="125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785"/>
                <a:gd name="T1" fmla="*/ 0 h 21600"/>
                <a:gd name="T2" fmla="*/ 18785 w 18785"/>
                <a:gd name="T3" fmla="*/ 10938 h 21600"/>
                <a:gd name="T4" fmla="*/ 0 w 1878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85" h="21600" fill="none" extrusionOk="0">
                  <a:moveTo>
                    <a:pt x="-1" y="0"/>
                  </a:moveTo>
                  <a:cubicBezTo>
                    <a:pt x="7773" y="0"/>
                    <a:pt x="14947" y="4177"/>
                    <a:pt x="18785" y="10937"/>
                  </a:cubicBezTo>
                </a:path>
                <a:path w="18785" h="21600" stroke="0" extrusionOk="0">
                  <a:moveTo>
                    <a:pt x="-1" y="0"/>
                  </a:moveTo>
                  <a:cubicBezTo>
                    <a:pt x="7773" y="0"/>
                    <a:pt x="14947" y="4177"/>
                    <a:pt x="18785" y="109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30"/>
            <p:cNvSpPr>
              <a:spLocks noChangeShapeType="1"/>
            </p:cNvSpPr>
            <p:nvPr/>
          </p:nvSpPr>
          <p:spPr bwMode="auto">
            <a:xfrm>
              <a:off x="3667" y="2432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31"/>
            <p:cNvSpPr>
              <a:spLocks noChangeShapeType="1"/>
            </p:cNvSpPr>
            <p:nvPr/>
          </p:nvSpPr>
          <p:spPr bwMode="auto">
            <a:xfrm>
              <a:off x="3451" y="2432"/>
              <a:ext cx="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32"/>
            <p:cNvSpPr>
              <a:spLocks noChangeShapeType="1"/>
            </p:cNvSpPr>
            <p:nvPr/>
          </p:nvSpPr>
          <p:spPr bwMode="auto">
            <a:xfrm flipH="1">
              <a:off x="3343" y="2376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33"/>
            <p:cNvSpPr>
              <a:spLocks noChangeShapeType="1"/>
            </p:cNvSpPr>
            <p:nvPr/>
          </p:nvSpPr>
          <p:spPr bwMode="auto">
            <a:xfrm flipH="1">
              <a:off x="3343" y="2432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34"/>
            <p:cNvSpPr>
              <a:spLocks noChangeShapeType="1"/>
            </p:cNvSpPr>
            <p:nvPr/>
          </p:nvSpPr>
          <p:spPr bwMode="auto">
            <a:xfrm>
              <a:off x="3721" y="2432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35"/>
            <p:cNvSpPr>
              <a:spLocks noChangeShapeType="1"/>
            </p:cNvSpPr>
            <p:nvPr/>
          </p:nvSpPr>
          <p:spPr bwMode="auto">
            <a:xfrm flipH="1">
              <a:off x="3343" y="2487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Arc 136"/>
            <p:cNvSpPr>
              <a:spLocks/>
            </p:cNvSpPr>
            <p:nvPr/>
          </p:nvSpPr>
          <p:spPr bwMode="auto">
            <a:xfrm>
              <a:off x="3451" y="3020"/>
              <a:ext cx="3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37"/>
            <p:cNvSpPr>
              <a:spLocks noChangeShapeType="1"/>
            </p:cNvSpPr>
            <p:nvPr/>
          </p:nvSpPr>
          <p:spPr bwMode="auto">
            <a:xfrm>
              <a:off x="3451" y="3038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38"/>
            <p:cNvSpPr>
              <a:spLocks noChangeShapeType="1"/>
            </p:cNvSpPr>
            <p:nvPr/>
          </p:nvSpPr>
          <p:spPr bwMode="auto">
            <a:xfrm>
              <a:off x="3451" y="3148"/>
              <a:ext cx="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39"/>
            <p:cNvSpPr>
              <a:spLocks noChangeShapeType="1"/>
            </p:cNvSpPr>
            <p:nvPr/>
          </p:nvSpPr>
          <p:spPr bwMode="auto">
            <a:xfrm>
              <a:off x="3451" y="3020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40"/>
            <p:cNvSpPr>
              <a:spLocks noChangeShapeType="1"/>
            </p:cNvSpPr>
            <p:nvPr/>
          </p:nvSpPr>
          <p:spPr bwMode="auto">
            <a:xfrm>
              <a:off x="3451" y="3167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Arc 141"/>
            <p:cNvSpPr>
              <a:spLocks/>
            </p:cNvSpPr>
            <p:nvPr/>
          </p:nvSpPr>
          <p:spPr bwMode="auto">
            <a:xfrm>
              <a:off x="3541" y="3020"/>
              <a:ext cx="126" cy="14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951 w 18951"/>
                <a:gd name="T1" fmla="*/ 10365 h 21600"/>
                <a:gd name="T2" fmla="*/ 0 w 18951"/>
                <a:gd name="T3" fmla="*/ 21600 h 21600"/>
                <a:gd name="T4" fmla="*/ 0 w 1895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51" h="21600" fill="none" extrusionOk="0">
                  <a:moveTo>
                    <a:pt x="18950" y="10364"/>
                  </a:moveTo>
                  <a:cubicBezTo>
                    <a:pt x="15162" y="17292"/>
                    <a:pt x="7895" y="21599"/>
                    <a:pt x="0" y="21600"/>
                  </a:cubicBezTo>
                </a:path>
                <a:path w="18951" h="21600" stroke="0" extrusionOk="0">
                  <a:moveTo>
                    <a:pt x="18950" y="10364"/>
                  </a:moveTo>
                  <a:cubicBezTo>
                    <a:pt x="15162" y="17292"/>
                    <a:pt x="7895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Arc 142"/>
            <p:cNvSpPr>
              <a:spLocks/>
            </p:cNvSpPr>
            <p:nvPr/>
          </p:nvSpPr>
          <p:spPr bwMode="auto">
            <a:xfrm>
              <a:off x="3541" y="3020"/>
              <a:ext cx="125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723"/>
                <a:gd name="T1" fmla="*/ 0 h 21600"/>
                <a:gd name="T2" fmla="*/ 18723 w 18723"/>
                <a:gd name="T3" fmla="*/ 10829 h 21600"/>
                <a:gd name="T4" fmla="*/ 0 w 1872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23" h="21600" fill="none" extrusionOk="0">
                  <a:moveTo>
                    <a:pt x="-1" y="0"/>
                  </a:moveTo>
                  <a:cubicBezTo>
                    <a:pt x="7728" y="0"/>
                    <a:pt x="14868" y="4129"/>
                    <a:pt x="18722" y="10829"/>
                  </a:cubicBezTo>
                </a:path>
                <a:path w="18723" h="21600" stroke="0" extrusionOk="0">
                  <a:moveTo>
                    <a:pt x="-1" y="0"/>
                  </a:moveTo>
                  <a:cubicBezTo>
                    <a:pt x="7728" y="0"/>
                    <a:pt x="14868" y="4129"/>
                    <a:pt x="18722" y="1082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43"/>
            <p:cNvSpPr>
              <a:spLocks noChangeShapeType="1"/>
            </p:cNvSpPr>
            <p:nvPr/>
          </p:nvSpPr>
          <p:spPr bwMode="auto">
            <a:xfrm>
              <a:off x="3667" y="3093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44"/>
            <p:cNvSpPr>
              <a:spLocks noChangeShapeType="1"/>
            </p:cNvSpPr>
            <p:nvPr/>
          </p:nvSpPr>
          <p:spPr bwMode="auto">
            <a:xfrm>
              <a:off x="3451" y="3093"/>
              <a:ext cx="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45"/>
            <p:cNvSpPr>
              <a:spLocks noChangeShapeType="1"/>
            </p:cNvSpPr>
            <p:nvPr/>
          </p:nvSpPr>
          <p:spPr bwMode="auto">
            <a:xfrm flipH="1">
              <a:off x="3343" y="303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46"/>
            <p:cNvSpPr>
              <a:spLocks noChangeShapeType="1"/>
            </p:cNvSpPr>
            <p:nvPr/>
          </p:nvSpPr>
          <p:spPr bwMode="auto">
            <a:xfrm flipH="1">
              <a:off x="3343" y="3093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47"/>
            <p:cNvSpPr>
              <a:spLocks noChangeShapeType="1"/>
            </p:cNvSpPr>
            <p:nvPr/>
          </p:nvSpPr>
          <p:spPr bwMode="auto">
            <a:xfrm>
              <a:off x="3721" y="3093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48"/>
            <p:cNvSpPr>
              <a:spLocks noChangeShapeType="1"/>
            </p:cNvSpPr>
            <p:nvPr/>
          </p:nvSpPr>
          <p:spPr bwMode="auto">
            <a:xfrm flipH="1">
              <a:off x="3343" y="314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Oval 149"/>
            <p:cNvSpPr>
              <a:spLocks noChangeArrowheads="1"/>
            </p:cNvSpPr>
            <p:nvPr/>
          </p:nvSpPr>
          <p:spPr bwMode="auto">
            <a:xfrm>
              <a:off x="1984" y="2199"/>
              <a:ext cx="24" cy="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Oval 150"/>
            <p:cNvSpPr>
              <a:spLocks noChangeArrowheads="1"/>
            </p:cNvSpPr>
            <p:nvPr/>
          </p:nvSpPr>
          <p:spPr bwMode="auto">
            <a:xfrm>
              <a:off x="1984" y="2530"/>
              <a:ext cx="24" cy="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Oval 151"/>
            <p:cNvSpPr>
              <a:spLocks noChangeArrowheads="1"/>
            </p:cNvSpPr>
            <p:nvPr/>
          </p:nvSpPr>
          <p:spPr bwMode="auto">
            <a:xfrm>
              <a:off x="1984" y="2915"/>
              <a:ext cx="24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Oval 152"/>
            <p:cNvSpPr>
              <a:spLocks noChangeArrowheads="1"/>
            </p:cNvSpPr>
            <p:nvPr/>
          </p:nvSpPr>
          <p:spPr bwMode="auto">
            <a:xfrm>
              <a:off x="1984" y="3246"/>
              <a:ext cx="24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Rectangle 153"/>
            <p:cNvSpPr>
              <a:spLocks noChangeArrowheads="1"/>
            </p:cNvSpPr>
            <p:nvPr/>
          </p:nvSpPr>
          <p:spPr bwMode="auto">
            <a:xfrm>
              <a:off x="396" y="3399"/>
              <a:ext cx="2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I</a:t>
              </a:r>
              <a:r>
                <a:rPr kumimoji="0" lang="en-US" altLang="zh-CN" sz="1600" i="1" baseline="-25000">
                  <a:solidFill>
                    <a:srgbClr val="008000"/>
                  </a:solidFill>
                </a:rPr>
                <a:t>A&gt;B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48" name="Oval 154"/>
            <p:cNvSpPr>
              <a:spLocks noChangeArrowheads="1"/>
            </p:cNvSpPr>
            <p:nvPr/>
          </p:nvSpPr>
          <p:spPr bwMode="auto">
            <a:xfrm>
              <a:off x="737" y="3461"/>
              <a:ext cx="36" cy="36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55"/>
            <p:cNvSpPr>
              <a:spLocks/>
            </p:cNvSpPr>
            <p:nvPr/>
          </p:nvSpPr>
          <p:spPr bwMode="auto">
            <a:xfrm>
              <a:off x="773" y="3479"/>
              <a:ext cx="90" cy="0"/>
            </a:xfrm>
            <a:custGeom>
              <a:avLst/>
              <a:gdLst>
                <a:gd name="T0" fmla="*/ 0 w 15"/>
                <a:gd name="T1" fmla="*/ 6 w 15"/>
                <a:gd name="T2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56"/>
            <p:cNvSpPr>
              <a:spLocks noChangeArrowheads="1"/>
            </p:cNvSpPr>
            <p:nvPr/>
          </p:nvSpPr>
          <p:spPr bwMode="auto">
            <a:xfrm>
              <a:off x="396" y="3565"/>
              <a:ext cx="2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I</a:t>
              </a:r>
              <a:r>
                <a:rPr kumimoji="0" lang="en-US" altLang="zh-CN" sz="1600" i="1" baseline="-25000">
                  <a:solidFill>
                    <a:srgbClr val="008000"/>
                  </a:solidFill>
                </a:rPr>
                <a:t>A&lt;B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51" name="Oval 157"/>
            <p:cNvSpPr>
              <a:spLocks noChangeArrowheads="1"/>
            </p:cNvSpPr>
            <p:nvPr/>
          </p:nvSpPr>
          <p:spPr bwMode="auto">
            <a:xfrm>
              <a:off x="737" y="3626"/>
              <a:ext cx="36" cy="37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158"/>
            <p:cNvSpPr>
              <a:spLocks/>
            </p:cNvSpPr>
            <p:nvPr/>
          </p:nvSpPr>
          <p:spPr bwMode="auto">
            <a:xfrm>
              <a:off x="773" y="3644"/>
              <a:ext cx="90" cy="0"/>
            </a:xfrm>
            <a:custGeom>
              <a:avLst/>
              <a:gdLst>
                <a:gd name="T0" fmla="*/ 0 w 15"/>
                <a:gd name="T1" fmla="*/ 6 w 15"/>
                <a:gd name="T2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Rectangle 159"/>
            <p:cNvSpPr>
              <a:spLocks noChangeArrowheads="1"/>
            </p:cNvSpPr>
            <p:nvPr/>
          </p:nvSpPr>
          <p:spPr bwMode="auto">
            <a:xfrm>
              <a:off x="396" y="3730"/>
              <a:ext cx="2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I</a:t>
              </a:r>
              <a:r>
                <a:rPr kumimoji="0" lang="en-US" altLang="zh-CN" sz="1600" i="1" baseline="-25000">
                  <a:solidFill>
                    <a:srgbClr val="008000"/>
                  </a:solidFill>
                </a:rPr>
                <a:t>A=B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54" name="Oval 160"/>
            <p:cNvSpPr>
              <a:spLocks noChangeArrowheads="1"/>
            </p:cNvSpPr>
            <p:nvPr/>
          </p:nvSpPr>
          <p:spPr bwMode="auto">
            <a:xfrm>
              <a:off x="737" y="3791"/>
              <a:ext cx="36" cy="37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61"/>
            <p:cNvSpPr>
              <a:spLocks/>
            </p:cNvSpPr>
            <p:nvPr/>
          </p:nvSpPr>
          <p:spPr bwMode="auto">
            <a:xfrm>
              <a:off x="773" y="3810"/>
              <a:ext cx="90" cy="0"/>
            </a:xfrm>
            <a:custGeom>
              <a:avLst/>
              <a:gdLst>
                <a:gd name="T0" fmla="*/ 0 w 15"/>
                <a:gd name="T1" fmla="*/ 6 w 15"/>
                <a:gd name="T2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Oval 162"/>
            <p:cNvSpPr>
              <a:spLocks noChangeArrowheads="1"/>
            </p:cNvSpPr>
            <p:nvPr/>
          </p:nvSpPr>
          <p:spPr bwMode="auto">
            <a:xfrm>
              <a:off x="2577" y="3081"/>
              <a:ext cx="24" cy="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Oval 163"/>
            <p:cNvSpPr>
              <a:spLocks noChangeArrowheads="1"/>
            </p:cNvSpPr>
            <p:nvPr/>
          </p:nvSpPr>
          <p:spPr bwMode="auto">
            <a:xfrm>
              <a:off x="2577" y="3412"/>
              <a:ext cx="24" cy="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Oval 164"/>
            <p:cNvSpPr>
              <a:spLocks noChangeArrowheads="1"/>
            </p:cNvSpPr>
            <p:nvPr/>
          </p:nvSpPr>
          <p:spPr bwMode="auto">
            <a:xfrm>
              <a:off x="2631" y="2364"/>
              <a:ext cx="24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Oval 165"/>
            <p:cNvSpPr>
              <a:spLocks noChangeArrowheads="1"/>
            </p:cNvSpPr>
            <p:nvPr/>
          </p:nvSpPr>
          <p:spPr bwMode="auto">
            <a:xfrm>
              <a:off x="2631" y="2695"/>
              <a:ext cx="24" cy="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Oval 166"/>
            <p:cNvSpPr>
              <a:spLocks noChangeArrowheads="1"/>
            </p:cNvSpPr>
            <p:nvPr/>
          </p:nvSpPr>
          <p:spPr bwMode="auto">
            <a:xfrm>
              <a:off x="2631" y="3026"/>
              <a:ext cx="24" cy="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Oval 167"/>
            <p:cNvSpPr>
              <a:spLocks noChangeArrowheads="1"/>
            </p:cNvSpPr>
            <p:nvPr/>
          </p:nvSpPr>
          <p:spPr bwMode="auto">
            <a:xfrm>
              <a:off x="2631" y="3356"/>
              <a:ext cx="24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Rectangle 168"/>
            <p:cNvSpPr>
              <a:spLocks noChangeArrowheads="1"/>
            </p:cNvSpPr>
            <p:nvPr/>
          </p:nvSpPr>
          <p:spPr bwMode="auto">
            <a:xfrm>
              <a:off x="3973" y="2352"/>
              <a:ext cx="2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F</a:t>
              </a:r>
              <a:r>
                <a:rPr kumimoji="0" lang="en-US" altLang="zh-CN" sz="1600" i="1" baseline="-25000">
                  <a:solidFill>
                    <a:srgbClr val="008000"/>
                  </a:solidFill>
                </a:rPr>
                <a:t>A&gt;B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63" name="Oval 169"/>
            <p:cNvSpPr>
              <a:spLocks noChangeArrowheads="1"/>
            </p:cNvSpPr>
            <p:nvPr/>
          </p:nvSpPr>
          <p:spPr bwMode="auto">
            <a:xfrm>
              <a:off x="3865" y="2413"/>
              <a:ext cx="36" cy="37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170"/>
            <p:cNvSpPr>
              <a:spLocks/>
            </p:cNvSpPr>
            <p:nvPr/>
          </p:nvSpPr>
          <p:spPr bwMode="auto">
            <a:xfrm>
              <a:off x="3775" y="2432"/>
              <a:ext cx="90" cy="0"/>
            </a:xfrm>
            <a:custGeom>
              <a:avLst/>
              <a:gdLst>
                <a:gd name="T0" fmla="*/ 15 w 15"/>
                <a:gd name="T1" fmla="*/ 9 w 15"/>
                <a:gd name="T2" fmla="*/ 0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Rectangle 171"/>
            <p:cNvSpPr>
              <a:spLocks noChangeArrowheads="1"/>
            </p:cNvSpPr>
            <p:nvPr/>
          </p:nvSpPr>
          <p:spPr bwMode="auto">
            <a:xfrm>
              <a:off x="3973" y="3013"/>
              <a:ext cx="2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F</a:t>
              </a:r>
              <a:r>
                <a:rPr kumimoji="0" lang="en-US" altLang="zh-CN" sz="1600" i="1" baseline="-25000">
                  <a:solidFill>
                    <a:srgbClr val="008000"/>
                  </a:solidFill>
                </a:rPr>
                <a:t>A&lt;B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66" name="Oval 172"/>
            <p:cNvSpPr>
              <a:spLocks noChangeArrowheads="1"/>
            </p:cNvSpPr>
            <p:nvPr/>
          </p:nvSpPr>
          <p:spPr bwMode="auto">
            <a:xfrm>
              <a:off x="3865" y="3075"/>
              <a:ext cx="36" cy="36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73"/>
            <p:cNvSpPr>
              <a:spLocks/>
            </p:cNvSpPr>
            <p:nvPr/>
          </p:nvSpPr>
          <p:spPr bwMode="auto">
            <a:xfrm>
              <a:off x="3775" y="3093"/>
              <a:ext cx="90" cy="0"/>
            </a:xfrm>
            <a:custGeom>
              <a:avLst/>
              <a:gdLst>
                <a:gd name="T0" fmla="*/ 15 w 15"/>
                <a:gd name="T1" fmla="*/ 9 w 15"/>
                <a:gd name="T2" fmla="*/ 0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174"/>
            <p:cNvSpPr>
              <a:spLocks noChangeArrowheads="1"/>
            </p:cNvSpPr>
            <p:nvPr/>
          </p:nvSpPr>
          <p:spPr bwMode="auto">
            <a:xfrm>
              <a:off x="3973" y="3675"/>
              <a:ext cx="2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F</a:t>
              </a:r>
              <a:r>
                <a:rPr kumimoji="0" lang="en-US" altLang="zh-CN" sz="1600" i="1" baseline="-25000">
                  <a:solidFill>
                    <a:srgbClr val="008000"/>
                  </a:solidFill>
                </a:rPr>
                <a:t>A=B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69" name="Oval 175"/>
            <p:cNvSpPr>
              <a:spLocks noChangeArrowheads="1"/>
            </p:cNvSpPr>
            <p:nvPr/>
          </p:nvSpPr>
          <p:spPr bwMode="auto">
            <a:xfrm>
              <a:off x="3865" y="3736"/>
              <a:ext cx="36" cy="37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6"/>
            <p:cNvSpPr>
              <a:spLocks/>
            </p:cNvSpPr>
            <p:nvPr/>
          </p:nvSpPr>
          <p:spPr bwMode="auto">
            <a:xfrm>
              <a:off x="3775" y="3755"/>
              <a:ext cx="90" cy="0"/>
            </a:xfrm>
            <a:custGeom>
              <a:avLst/>
              <a:gdLst>
                <a:gd name="T0" fmla="*/ 15 w 15"/>
                <a:gd name="T1" fmla="*/ 9 w 15"/>
                <a:gd name="T2" fmla="*/ 0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77"/>
            <p:cNvSpPr>
              <a:spLocks noChangeShapeType="1"/>
            </p:cNvSpPr>
            <p:nvPr/>
          </p:nvSpPr>
          <p:spPr bwMode="auto">
            <a:xfrm>
              <a:off x="1402" y="2376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8"/>
            <p:cNvSpPr>
              <a:spLocks/>
            </p:cNvSpPr>
            <p:nvPr/>
          </p:nvSpPr>
          <p:spPr bwMode="auto">
            <a:xfrm>
              <a:off x="1456" y="2266"/>
              <a:ext cx="54" cy="110"/>
            </a:xfrm>
            <a:custGeom>
              <a:avLst/>
              <a:gdLst>
                <a:gd name="T0" fmla="*/ 0 w 54"/>
                <a:gd name="T1" fmla="*/ 110 h 110"/>
                <a:gd name="T2" fmla="*/ 0 w 54"/>
                <a:gd name="T3" fmla="*/ 0 h 110"/>
                <a:gd name="T4" fmla="*/ 54 w 54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0">
                  <a:moveTo>
                    <a:pt x="0" y="110"/>
                  </a:moveTo>
                  <a:lnTo>
                    <a:pt x="0" y="0"/>
                  </a:lnTo>
                  <a:lnTo>
                    <a:pt x="54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9"/>
            <p:cNvSpPr>
              <a:spLocks/>
            </p:cNvSpPr>
            <p:nvPr/>
          </p:nvSpPr>
          <p:spPr bwMode="auto">
            <a:xfrm>
              <a:off x="1456" y="2376"/>
              <a:ext cx="54" cy="111"/>
            </a:xfrm>
            <a:custGeom>
              <a:avLst/>
              <a:gdLst>
                <a:gd name="T0" fmla="*/ 54 w 54"/>
                <a:gd name="T1" fmla="*/ 111 h 111"/>
                <a:gd name="T2" fmla="*/ 0 w 54"/>
                <a:gd name="T3" fmla="*/ 111 h 111"/>
                <a:gd name="T4" fmla="*/ 0 w 54"/>
                <a:gd name="T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1">
                  <a:moveTo>
                    <a:pt x="54" y="111"/>
                  </a:move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180"/>
            <p:cNvSpPr>
              <a:spLocks noChangeShapeType="1"/>
            </p:cNvSpPr>
            <p:nvPr/>
          </p:nvSpPr>
          <p:spPr bwMode="auto">
            <a:xfrm flipH="1">
              <a:off x="917" y="2156"/>
              <a:ext cx="59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181"/>
            <p:cNvSpPr>
              <a:spLocks noChangeShapeType="1"/>
            </p:cNvSpPr>
            <p:nvPr/>
          </p:nvSpPr>
          <p:spPr bwMode="auto">
            <a:xfrm flipH="1">
              <a:off x="863" y="2156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82"/>
            <p:cNvSpPr>
              <a:spLocks/>
            </p:cNvSpPr>
            <p:nvPr/>
          </p:nvSpPr>
          <p:spPr bwMode="auto">
            <a:xfrm>
              <a:off x="917" y="2156"/>
              <a:ext cx="54" cy="165"/>
            </a:xfrm>
            <a:custGeom>
              <a:avLst/>
              <a:gdLst>
                <a:gd name="T0" fmla="*/ 54 w 54"/>
                <a:gd name="T1" fmla="*/ 165 h 165"/>
                <a:gd name="T2" fmla="*/ 0 w 54"/>
                <a:gd name="T3" fmla="*/ 165 h 165"/>
                <a:gd name="T4" fmla="*/ 0 w 54"/>
                <a:gd name="T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65">
                  <a:moveTo>
                    <a:pt x="54" y="165"/>
                  </a:moveTo>
                  <a:lnTo>
                    <a:pt x="0" y="16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83"/>
            <p:cNvSpPr>
              <a:spLocks noChangeShapeType="1"/>
            </p:cNvSpPr>
            <p:nvPr/>
          </p:nvSpPr>
          <p:spPr bwMode="auto">
            <a:xfrm flipH="1">
              <a:off x="917" y="2597"/>
              <a:ext cx="59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184"/>
            <p:cNvSpPr>
              <a:spLocks noChangeShapeType="1"/>
            </p:cNvSpPr>
            <p:nvPr/>
          </p:nvSpPr>
          <p:spPr bwMode="auto">
            <a:xfrm flipH="1">
              <a:off x="863" y="2597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Freeform 185"/>
            <p:cNvSpPr>
              <a:spLocks/>
            </p:cNvSpPr>
            <p:nvPr/>
          </p:nvSpPr>
          <p:spPr bwMode="auto">
            <a:xfrm>
              <a:off x="917" y="2432"/>
              <a:ext cx="54" cy="165"/>
            </a:xfrm>
            <a:custGeom>
              <a:avLst/>
              <a:gdLst>
                <a:gd name="T0" fmla="*/ 54 w 54"/>
                <a:gd name="T1" fmla="*/ 0 h 165"/>
                <a:gd name="T2" fmla="*/ 0 w 54"/>
                <a:gd name="T3" fmla="*/ 0 h 165"/>
                <a:gd name="T4" fmla="*/ 0 w 54"/>
                <a:gd name="T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65">
                  <a:moveTo>
                    <a:pt x="54" y="0"/>
                  </a:moveTo>
                  <a:lnTo>
                    <a:pt x="0" y="0"/>
                  </a:lnTo>
                  <a:lnTo>
                    <a:pt x="0" y="165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86"/>
            <p:cNvSpPr>
              <a:spLocks noChangeShapeType="1"/>
            </p:cNvSpPr>
            <p:nvPr/>
          </p:nvSpPr>
          <p:spPr bwMode="auto">
            <a:xfrm>
              <a:off x="1402" y="3093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Freeform 187"/>
            <p:cNvSpPr>
              <a:spLocks/>
            </p:cNvSpPr>
            <p:nvPr/>
          </p:nvSpPr>
          <p:spPr bwMode="auto">
            <a:xfrm>
              <a:off x="1456" y="2983"/>
              <a:ext cx="54" cy="110"/>
            </a:xfrm>
            <a:custGeom>
              <a:avLst/>
              <a:gdLst>
                <a:gd name="T0" fmla="*/ 0 w 54"/>
                <a:gd name="T1" fmla="*/ 110 h 110"/>
                <a:gd name="T2" fmla="*/ 0 w 54"/>
                <a:gd name="T3" fmla="*/ 0 h 110"/>
                <a:gd name="T4" fmla="*/ 54 w 54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0">
                  <a:moveTo>
                    <a:pt x="0" y="110"/>
                  </a:moveTo>
                  <a:lnTo>
                    <a:pt x="0" y="0"/>
                  </a:lnTo>
                  <a:lnTo>
                    <a:pt x="54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Freeform 188"/>
            <p:cNvSpPr>
              <a:spLocks/>
            </p:cNvSpPr>
            <p:nvPr/>
          </p:nvSpPr>
          <p:spPr bwMode="auto">
            <a:xfrm>
              <a:off x="1456" y="3093"/>
              <a:ext cx="54" cy="110"/>
            </a:xfrm>
            <a:custGeom>
              <a:avLst/>
              <a:gdLst>
                <a:gd name="T0" fmla="*/ 54 w 54"/>
                <a:gd name="T1" fmla="*/ 110 h 110"/>
                <a:gd name="T2" fmla="*/ 0 w 54"/>
                <a:gd name="T3" fmla="*/ 110 h 110"/>
                <a:gd name="T4" fmla="*/ 0 w 54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0">
                  <a:moveTo>
                    <a:pt x="54" y="110"/>
                  </a:moveTo>
                  <a:lnTo>
                    <a:pt x="0" y="11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89"/>
            <p:cNvSpPr>
              <a:spLocks noChangeShapeType="1"/>
            </p:cNvSpPr>
            <p:nvPr/>
          </p:nvSpPr>
          <p:spPr bwMode="auto">
            <a:xfrm flipH="1">
              <a:off x="917" y="2873"/>
              <a:ext cx="59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190"/>
            <p:cNvSpPr>
              <a:spLocks noChangeShapeType="1"/>
            </p:cNvSpPr>
            <p:nvPr/>
          </p:nvSpPr>
          <p:spPr bwMode="auto">
            <a:xfrm flipH="1">
              <a:off x="863" y="2873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Freeform 191"/>
            <p:cNvSpPr>
              <a:spLocks/>
            </p:cNvSpPr>
            <p:nvPr/>
          </p:nvSpPr>
          <p:spPr bwMode="auto">
            <a:xfrm>
              <a:off x="917" y="2873"/>
              <a:ext cx="54" cy="165"/>
            </a:xfrm>
            <a:custGeom>
              <a:avLst/>
              <a:gdLst>
                <a:gd name="T0" fmla="*/ 54 w 54"/>
                <a:gd name="T1" fmla="*/ 165 h 165"/>
                <a:gd name="T2" fmla="*/ 0 w 54"/>
                <a:gd name="T3" fmla="*/ 165 h 165"/>
                <a:gd name="T4" fmla="*/ 0 w 54"/>
                <a:gd name="T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65">
                  <a:moveTo>
                    <a:pt x="54" y="165"/>
                  </a:moveTo>
                  <a:lnTo>
                    <a:pt x="0" y="16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192"/>
            <p:cNvSpPr>
              <a:spLocks noChangeShapeType="1"/>
            </p:cNvSpPr>
            <p:nvPr/>
          </p:nvSpPr>
          <p:spPr bwMode="auto">
            <a:xfrm flipH="1">
              <a:off x="917" y="3314"/>
              <a:ext cx="59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193"/>
            <p:cNvSpPr>
              <a:spLocks noChangeShapeType="1"/>
            </p:cNvSpPr>
            <p:nvPr/>
          </p:nvSpPr>
          <p:spPr bwMode="auto">
            <a:xfrm flipH="1">
              <a:off x="863" y="3314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Freeform 194"/>
            <p:cNvSpPr>
              <a:spLocks/>
            </p:cNvSpPr>
            <p:nvPr/>
          </p:nvSpPr>
          <p:spPr bwMode="auto">
            <a:xfrm>
              <a:off x="917" y="3148"/>
              <a:ext cx="54" cy="166"/>
            </a:xfrm>
            <a:custGeom>
              <a:avLst/>
              <a:gdLst>
                <a:gd name="T0" fmla="*/ 54 w 54"/>
                <a:gd name="T1" fmla="*/ 0 h 166"/>
                <a:gd name="T2" fmla="*/ 0 w 54"/>
                <a:gd name="T3" fmla="*/ 0 h 166"/>
                <a:gd name="T4" fmla="*/ 0 w 54"/>
                <a:gd name="T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66">
                  <a:moveTo>
                    <a:pt x="54" y="0"/>
                  </a:moveTo>
                  <a:lnTo>
                    <a:pt x="0" y="0"/>
                  </a:lnTo>
                  <a:lnTo>
                    <a:pt x="0" y="166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195"/>
            <p:cNvSpPr>
              <a:spLocks noChangeShapeType="1"/>
            </p:cNvSpPr>
            <p:nvPr/>
          </p:nvSpPr>
          <p:spPr bwMode="auto">
            <a:xfrm flipH="1">
              <a:off x="3182" y="3093"/>
              <a:ext cx="16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196"/>
            <p:cNvSpPr>
              <a:spLocks noChangeShapeType="1"/>
            </p:cNvSpPr>
            <p:nvPr/>
          </p:nvSpPr>
          <p:spPr bwMode="auto">
            <a:xfrm flipH="1">
              <a:off x="3182" y="2432"/>
              <a:ext cx="16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Freeform 197"/>
            <p:cNvSpPr>
              <a:spLocks/>
            </p:cNvSpPr>
            <p:nvPr/>
          </p:nvSpPr>
          <p:spPr bwMode="auto">
            <a:xfrm>
              <a:off x="3182" y="2487"/>
              <a:ext cx="161" cy="275"/>
            </a:xfrm>
            <a:custGeom>
              <a:avLst/>
              <a:gdLst>
                <a:gd name="T0" fmla="*/ 161 w 161"/>
                <a:gd name="T1" fmla="*/ 0 h 275"/>
                <a:gd name="T2" fmla="*/ 108 w 161"/>
                <a:gd name="T3" fmla="*/ 0 h 275"/>
                <a:gd name="T4" fmla="*/ 108 w 161"/>
                <a:gd name="T5" fmla="*/ 275 h 275"/>
                <a:gd name="T6" fmla="*/ 0 w 161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75">
                  <a:moveTo>
                    <a:pt x="161" y="0"/>
                  </a:moveTo>
                  <a:lnTo>
                    <a:pt x="108" y="0"/>
                  </a:lnTo>
                  <a:lnTo>
                    <a:pt x="108" y="275"/>
                  </a:lnTo>
                  <a:lnTo>
                    <a:pt x="0" y="275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198"/>
            <p:cNvSpPr>
              <a:spLocks noChangeShapeType="1"/>
            </p:cNvSpPr>
            <p:nvPr/>
          </p:nvSpPr>
          <p:spPr bwMode="auto">
            <a:xfrm>
              <a:off x="1942" y="2211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199"/>
            <p:cNvSpPr>
              <a:spLocks/>
            </p:cNvSpPr>
            <p:nvPr/>
          </p:nvSpPr>
          <p:spPr bwMode="auto">
            <a:xfrm>
              <a:off x="1996" y="2211"/>
              <a:ext cx="53" cy="110"/>
            </a:xfrm>
            <a:custGeom>
              <a:avLst/>
              <a:gdLst>
                <a:gd name="T0" fmla="*/ 0 w 53"/>
                <a:gd name="T1" fmla="*/ 0 h 110"/>
                <a:gd name="T2" fmla="*/ 0 w 53"/>
                <a:gd name="T3" fmla="*/ 110 h 110"/>
                <a:gd name="T4" fmla="*/ 53 w 53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110">
                  <a:moveTo>
                    <a:pt x="0" y="0"/>
                  </a:moveTo>
                  <a:lnTo>
                    <a:pt x="0" y="110"/>
                  </a:lnTo>
                  <a:lnTo>
                    <a:pt x="53" y="11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200"/>
            <p:cNvSpPr>
              <a:spLocks/>
            </p:cNvSpPr>
            <p:nvPr/>
          </p:nvSpPr>
          <p:spPr bwMode="auto">
            <a:xfrm>
              <a:off x="1996" y="2211"/>
              <a:ext cx="1347" cy="165"/>
            </a:xfrm>
            <a:custGeom>
              <a:avLst/>
              <a:gdLst>
                <a:gd name="T0" fmla="*/ 1347 w 1347"/>
                <a:gd name="T1" fmla="*/ 165 h 165"/>
                <a:gd name="T2" fmla="*/ 1294 w 1347"/>
                <a:gd name="T3" fmla="*/ 165 h 165"/>
                <a:gd name="T4" fmla="*/ 1294 w 1347"/>
                <a:gd name="T5" fmla="*/ 0 h 165"/>
                <a:gd name="T6" fmla="*/ 0 w 1347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7" h="165">
                  <a:moveTo>
                    <a:pt x="1347" y="165"/>
                  </a:moveTo>
                  <a:lnTo>
                    <a:pt x="1294" y="165"/>
                  </a:lnTo>
                  <a:lnTo>
                    <a:pt x="129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201"/>
            <p:cNvSpPr>
              <a:spLocks/>
            </p:cNvSpPr>
            <p:nvPr/>
          </p:nvSpPr>
          <p:spPr bwMode="auto">
            <a:xfrm>
              <a:off x="1996" y="2432"/>
              <a:ext cx="53" cy="110"/>
            </a:xfrm>
            <a:custGeom>
              <a:avLst/>
              <a:gdLst>
                <a:gd name="T0" fmla="*/ 53 w 53"/>
                <a:gd name="T1" fmla="*/ 0 h 110"/>
                <a:gd name="T2" fmla="*/ 0 w 53"/>
                <a:gd name="T3" fmla="*/ 0 h 110"/>
                <a:gd name="T4" fmla="*/ 0 w 53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110">
                  <a:moveTo>
                    <a:pt x="53" y="0"/>
                  </a:moveTo>
                  <a:lnTo>
                    <a:pt x="0" y="0"/>
                  </a:lnTo>
                  <a:lnTo>
                    <a:pt x="0" y="11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202"/>
            <p:cNvSpPr>
              <a:spLocks noChangeShapeType="1"/>
            </p:cNvSpPr>
            <p:nvPr/>
          </p:nvSpPr>
          <p:spPr bwMode="auto">
            <a:xfrm flipH="1">
              <a:off x="1942" y="2542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203"/>
            <p:cNvSpPr>
              <a:spLocks/>
            </p:cNvSpPr>
            <p:nvPr/>
          </p:nvSpPr>
          <p:spPr bwMode="auto">
            <a:xfrm>
              <a:off x="1996" y="2542"/>
              <a:ext cx="1347" cy="496"/>
            </a:xfrm>
            <a:custGeom>
              <a:avLst/>
              <a:gdLst>
                <a:gd name="T0" fmla="*/ 1347 w 1347"/>
                <a:gd name="T1" fmla="*/ 496 h 496"/>
                <a:gd name="T2" fmla="*/ 1240 w 1347"/>
                <a:gd name="T3" fmla="*/ 496 h 496"/>
                <a:gd name="T4" fmla="*/ 1240 w 1347"/>
                <a:gd name="T5" fmla="*/ 0 h 496"/>
                <a:gd name="T6" fmla="*/ 0 w 1347"/>
                <a:gd name="T7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7" h="496">
                  <a:moveTo>
                    <a:pt x="1347" y="496"/>
                  </a:moveTo>
                  <a:lnTo>
                    <a:pt x="1240" y="496"/>
                  </a:lnTo>
                  <a:lnTo>
                    <a:pt x="124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 204"/>
            <p:cNvSpPr>
              <a:spLocks/>
            </p:cNvSpPr>
            <p:nvPr/>
          </p:nvSpPr>
          <p:spPr bwMode="auto">
            <a:xfrm>
              <a:off x="3182" y="3148"/>
              <a:ext cx="161" cy="276"/>
            </a:xfrm>
            <a:custGeom>
              <a:avLst/>
              <a:gdLst>
                <a:gd name="T0" fmla="*/ 161 w 161"/>
                <a:gd name="T1" fmla="*/ 0 h 276"/>
                <a:gd name="T2" fmla="*/ 54 w 161"/>
                <a:gd name="T3" fmla="*/ 0 h 276"/>
                <a:gd name="T4" fmla="*/ 54 w 161"/>
                <a:gd name="T5" fmla="*/ 276 h 276"/>
                <a:gd name="T6" fmla="*/ 0 w 161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76">
                  <a:moveTo>
                    <a:pt x="161" y="0"/>
                  </a:moveTo>
                  <a:lnTo>
                    <a:pt x="54" y="0"/>
                  </a:lnTo>
                  <a:lnTo>
                    <a:pt x="54" y="276"/>
                  </a:lnTo>
                  <a:lnTo>
                    <a:pt x="0" y="276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05"/>
            <p:cNvSpPr>
              <a:spLocks noChangeShapeType="1"/>
            </p:cNvSpPr>
            <p:nvPr/>
          </p:nvSpPr>
          <p:spPr bwMode="auto">
            <a:xfrm>
              <a:off x="1942" y="2928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Freeform 206"/>
            <p:cNvSpPr>
              <a:spLocks/>
            </p:cNvSpPr>
            <p:nvPr/>
          </p:nvSpPr>
          <p:spPr bwMode="auto">
            <a:xfrm>
              <a:off x="1996" y="2928"/>
              <a:ext cx="53" cy="110"/>
            </a:xfrm>
            <a:custGeom>
              <a:avLst/>
              <a:gdLst>
                <a:gd name="T0" fmla="*/ 0 w 53"/>
                <a:gd name="T1" fmla="*/ 0 h 110"/>
                <a:gd name="T2" fmla="*/ 0 w 53"/>
                <a:gd name="T3" fmla="*/ 110 h 110"/>
                <a:gd name="T4" fmla="*/ 53 w 53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110">
                  <a:moveTo>
                    <a:pt x="0" y="0"/>
                  </a:moveTo>
                  <a:lnTo>
                    <a:pt x="0" y="110"/>
                  </a:lnTo>
                  <a:lnTo>
                    <a:pt x="53" y="11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Freeform 207"/>
            <p:cNvSpPr>
              <a:spLocks/>
            </p:cNvSpPr>
            <p:nvPr/>
          </p:nvSpPr>
          <p:spPr bwMode="auto">
            <a:xfrm>
              <a:off x="1996" y="2487"/>
              <a:ext cx="754" cy="441"/>
            </a:xfrm>
            <a:custGeom>
              <a:avLst/>
              <a:gdLst>
                <a:gd name="T0" fmla="*/ 754 w 754"/>
                <a:gd name="T1" fmla="*/ 0 h 441"/>
                <a:gd name="T2" fmla="*/ 377 w 754"/>
                <a:gd name="T3" fmla="*/ 0 h 441"/>
                <a:gd name="T4" fmla="*/ 377 w 754"/>
                <a:gd name="T5" fmla="*/ 441 h 441"/>
                <a:gd name="T6" fmla="*/ 0 w 754"/>
                <a:gd name="T7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4" h="441">
                  <a:moveTo>
                    <a:pt x="754" y="0"/>
                  </a:moveTo>
                  <a:lnTo>
                    <a:pt x="377" y="0"/>
                  </a:lnTo>
                  <a:lnTo>
                    <a:pt x="377" y="441"/>
                  </a:lnTo>
                  <a:lnTo>
                    <a:pt x="0" y="441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Freeform 208"/>
            <p:cNvSpPr>
              <a:spLocks/>
            </p:cNvSpPr>
            <p:nvPr/>
          </p:nvSpPr>
          <p:spPr bwMode="auto">
            <a:xfrm>
              <a:off x="1996" y="3148"/>
              <a:ext cx="53" cy="110"/>
            </a:xfrm>
            <a:custGeom>
              <a:avLst/>
              <a:gdLst>
                <a:gd name="T0" fmla="*/ 53 w 53"/>
                <a:gd name="T1" fmla="*/ 0 h 110"/>
                <a:gd name="T2" fmla="*/ 0 w 53"/>
                <a:gd name="T3" fmla="*/ 0 h 110"/>
                <a:gd name="T4" fmla="*/ 0 w 53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110">
                  <a:moveTo>
                    <a:pt x="53" y="0"/>
                  </a:moveTo>
                  <a:lnTo>
                    <a:pt x="0" y="0"/>
                  </a:lnTo>
                  <a:lnTo>
                    <a:pt x="0" y="11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209"/>
            <p:cNvSpPr>
              <a:spLocks noChangeShapeType="1"/>
            </p:cNvSpPr>
            <p:nvPr/>
          </p:nvSpPr>
          <p:spPr bwMode="auto">
            <a:xfrm flipH="1">
              <a:off x="1942" y="3258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Freeform 210"/>
            <p:cNvSpPr>
              <a:spLocks/>
            </p:cNvSpPr>
            <p:nvPr/>
          </p:nvSpPr>
          <p:spPr bwMode="auto">
            <a:xfrm>
              <a:off x="1996" y="3148"/>
              <a:ext cx="754" cy="110"/>
            </a:xfrm>
            <a:custGeom>
              <a:avLst/>
              <a:gdLst>
                <a:gd name="T0" fmla="*/ 754 w 754"/>
                <a:gd name="T1" fmla="*/ 0 h 110"/>
                <a:gd name="T2" fmla="*/ 377 w 754"/>
                <a:gd name="T3" fmla="*/ 0 h 110"/>
                <a:gd name="T4" fmla="*/ 377 w 754"/>
                <a:gd name="T5" fmla="*/ 110 h 110"/>
                <a:gd name="T6" fmla="*/ 0 w 754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4" h="110">
                  <a:moveTo>
                    <a:pt x="754" y="0"/>
                  </a:moveTo>
                  <a:lnTo>
                    <a:pt x="377" y="0"/>
                  </a:lnTo>
                  <a:lnTo>
                    <a:pt x="377" y="110"/>
                  </a:lnTo>
                  <a:lnTo>
                    <a:pt x="0" y="11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211"/>
            <p:cNvSpPr>
              <a:spLocks noChangeShapeType="1"/>
            </p:cNvSpPr>
            <p:nvPr/>
          </p:nvSpPr>
          <p:spPr bwMode="auto">
            <a:xfrm flipH="1">
              <a:off x="863" y="3810"/>
              <a:ext cx="188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Freeform 212"/>
            <p:cNvSpPr>
              <a:spLocks/>
            </p:cNvSpPr>
            <p:nvPr/>
          </p:nvSpPr>
          <p:spPr bwMode="auto">
            <a:xfrm>
              <a:off x="863" y="2817"/>
              <a:ext cx="1887" cy="662"/>
            </a:xfrm>
            <a:custGeom>
              <a:avLst/>
              <a:gdLst>
                <a:gd name="T0" fmla="*/ 1887 w 1887"/>
                <a:gd name="T1" fmla="*/ 0 h 662"/>
                <a:gd name="T2" fmla="*/ 1618 w 1887"/>
                <a:gd name="T3" fmla="*/ 0 h 662"/>
                <a:gd name="T4" fmla="*/ 1618 w 1887"/>
                <a:gd name="T5" fmla="*/ 662 h 662"/>
                <a:gd name="T6" fmla="*/ 0 w 1887"/>
                <a:gd name="T7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7" h="662">
                  <a:moveTo>
                    <a:pt x="1887" y="0"/>
                  </a:moveTo>
                  <a:lnTo>
                    <a:pt x="1618" y="0"/>
                  </a:lnTo>
                  <a:lnTo>
                    <a:pt x="1618" y="662"/>
                  </a:lnTo>
                  <a:lnTo>
                    <a:pt x="0" y="662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213"/>
            <p:cNvSpPr>
              <a:spLocks noChangeShapeType="1"/>
            </p:cNvSpPr>
            <p:nvPr/>
          </p:nvSpPr>
          <p:spPr bwMode="auto">
            <a:xfrm>
              <a:off x="2481" y="3093"/>
              <a:ext cx="1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Freeform 214"/>
            <p:cNvSpPr>
              <a:spLocks/>
            </p:cNvSpPr>
            <p:nvPr/>
          </p:nvSpPr>
          <p:spPr bwMode="auto">
            <a:xfrm>
              <a:off x="2589" y="2762"/>
              <a:ext cx="161" cy="331"/>
            </a:xfrm>
            <a:custGeom>
              <a:avLst/>
              <a:gdLst>
                <a:gd name="T0" fmla="*/ 161 w 161"/>
                <a:gd name="T1" fmla="*/ 0 h 331"/>
                <a:gd name="T2" fmla="*/ 0 w 161"/>
                <a:gd name="T3" fmla="*/ 0 h 331"/>
                <a:gd name="T4" fmla="*/ 0 w 161"/>
                <a:gd name="T5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" h="331">
                  <a:moveTo>
                    <a:pt x="161" y="0"/>
                  </a:moveTo>
                  <a:lnTo>
                    <a:pt x="0" y="0"/>
                  </a:lnTo>
                  <a:lnTo>
                    <a:pt x="0" y="331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215"/>
            <p:cNvSpPr>
              <a:spLocks noChangeShapeType="1"/>
            </p:cNvSpPr>
            <p:nvPr/>
          </p:nvSpPr>
          <p:spPr bwMode="auto">
            <a:xfrm>
              <a:off x="2589" y="3093"/>
              <a:ext cx="0" cy="33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16"/>
            <p:cNvSpPr>
              <a:spLocks noChangeShapeType="1"/>
            </p:cNvSpPr>
            <p:nvPr/>
          </p:nvSpPr>
          <p:spPr bwMode="auto">
            <a:xfrm flipH="1">
              <a:off x="2589" y="3424"/>
              <a:ext cx="16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Freeform 217"/>
            <p:cNvSpPr>
              <a:spLocks/>
            </p:cNvSpPr>
            <p:nvPr/>
          </p:nvSpPr>
          <p:spPr bwMode="auto">
            <a:xfrm>
              <a:off x="2589" y="3424"/>
              <a:ext cx="161" cy="331"/>
            </a:xfrm>
            <a:custGeom>
              <a:avLst/>
              <a:gdLst>
                <a:gd name="T0" fmla="*/ 161 w 161"/>
                <a:gd name="T1" fmla="*/ 331 h 331"/>
                <a:gd name="T2" fmla="*/ 0 w 161"/>
                <a:gd name="T3" fmla="*/ 331 h 331"/>
                <a:gd name="T4" fmla="*/ 0 w 161"/>
                <a:gd name="T5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" h="331">
                  <a:moveTo>
                    <a:pt x="161" y="331"/>
                  </a:moveTo>
                  <a:lnTo>
                    <a:pt x="0" y="33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18"/>
            <p:cNvSpPr>
              <a:spLocks noChangeShapeType="1"/>
            </p:cNvSpPr>
            <p:nvPr/>
          </p:nvSpPr>
          <p:spPr bwMode="auto">
            <a:xfrm>
              <a:off x="2481" y="2376"/>
              <a:ext cx="16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19"/>
            <p:cNvSpPr>
              <a:spLocks noChangeShapeType="1"/>
            </p:cNvSpPr>
            <p:nvPr/>
          </p:nvSpPr>
          <p:spPr bwMode="auto">
            <a:xfrm>
              <a:off x="2643" y="2376"/>
              <a:ext cx="1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20"/>
            <p:cNvSpPr>
              <a:spLocks noChangeShapeType="1"/>
            </p:cNvSpPr>
            <p:nvPr/>
          </p:nvSpPr>
          <p:spPr bwMode="auto">
            <a:xfrm flipH="1">
              <a:off x="2643" y="2707"/>
              <a:ext cx="1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221"/>
            <p:cNvSpPr>
              <a:spLocks noChangeShapeType="1"/>
            </p:cNvSpPr>
            <p:nvPr/>
          </p:nvSpPr>
          <p:spPr bwMode="auto">
            <a:xfrm flipV="1">
              <a:off x="2643" y="2376"/>
              <a:ext cx="0" cy="33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222"/>
            <p:cNvSpPr>
              <a:spLocks noChangeShapeType="1"/>
            </p:cNvSpPr>
            <p:nvPr/>
          </p:nvSpPr>
          <p:spPr bwMode="auto">
            <a:xfrm flipH="1">
              <a:off x="2643" y="3038"/>
              <a:ext cx="1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223"/>
            <p:cNvSpPr>
              <a:spLocks noChangeShapeType="1"/>
            </p:cNvSpPr>
            <p:nvPr/>
          </p:nvSpPr>
          <p:spPr bwMode="auto">
            <a:xfrm flipV="1">
              <a:off x="2643" y="2707"/>
              <a:ext cx="0" cy="33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224"/>
            <p:cNvSpPr>
              <a:spLocks noChangeShapeType="1"/>
            </p:cNvSpPr>
            <p:nvPr/>
          </p:nvSpPr>
          <p:spPr bwMode="auto">
            <a:xfrm flipH="1">
              <a:off x="2643" y="3369"/>
              <a:ext cx="1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225"/>
            <p:cNvSpPr>
              <a:spLocks noChangeShapeType="1"/>
            </p:cNvSpPr>
            <p:nvPr/>
          </p:nvSpPr>
          <p:spPr bwMode="auto">
            <a:xfrm flipV="1">
              <a:off x="2643" y="3038"/>
              <a:ext cx="0" cy="33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Freeform 226"/>
            <p:cNvSpPr>
              <a:spLocks/>
            </p:cNvSpPr>
            <p:nvPr/>
          </p:nvSpPr>
          <p:spPr bwMode="auto">
            <a:xfrm>
              <a:off x="2643" y="3369"/>
              <a:ext cx="107" cy="330"/>
            </a:xfrm>
            <a:custGeom>
              <a:avLst/>
              <a:gdLst>
                <a:gd name="T0" fmla="*/ 107 w 107"/>
                <a:gd name="T1" fmla="*/ 330 h 330"/>
                <a:gd name="T2" fmla="*/ 0 w 107"/>
                <a:gd name="T3" fmla="*/ 330 h 330"/>
                <a:gd name="T4" fmla="*/ 0 w 107"/>
                <a:gd name="T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330">
                  <a:moveTo>
                    <a:pt x="107" y="330"/>
                  </a:moveTo>
                  <a:lnTo>
                    <a:pt x="0" y="3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Freeform 227"/>
            <p:cNvSpPr>
              <a:spLocks/>
            </p:cNvSpPr>
            <p:nvPr/>
          </p:nvSpPr>
          <p:spPr bwMode="auto">
            <a:xfrm>
              <a:off x="863" y="3479"/>
              <a:ext cx="1887" cy="165"/>
            </a:xfrm>
            <a:custGeom>
              <a:avLst/>
              <a:gdLst>
                <a:gd name="T0" fmla="*/ 1887 w 1887"/>
                <a:gd name="T1" fmla="*/ 0 h 165"/>
                <a:gd name="T2" fmla="*/ 1833 w 1887"/>
                <a:gd name="T3" fmla="*/ 0 h 165"/>
                <a:gd name="T4" fmla="*/ 1833 w 1887"/>
                <a:gd name="T5" fmla="*/ 165 h 165"/>
                <a:gd name="T6" fmla="*/ 0 w 1887"/>
                <a:gd name="T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7" h="165">
                  <a:moveTo>
                    <a:pt x="1887" y="0"/>
                  </a:moveTo>
                  <a:lnTo>
                    <a:pt x="1833" y="0"/>
                  </a:lnTo>
                  <a:lnTo>
                    <a:pt x="1833" y="165"/>
                  </a:lnTo>
                  <a:lnTo>
                    <a:pt x="0" y="165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28"/>
            <p:cNvSpPr>
              <a:spLocks noChangeShapeType="1"/>
            </p:cNvSpPr>
            <p:nvPr/>
          </p:nvSpPr>
          <p:spPr bwMode="auto">
            <a:xfrm>
              <a:off x="3775" y="2432"/>
              <a:ext cx="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29"/>
            <p:cNvSpPr>
              <a:spLocks noChangeShapeType="1"/>
            </p:cNvSpPr>
            <p:nvPr/>
          </p:nvSpPr>
          <p:spPr bwMode="auto">
            <a:xfrm>
              <a:off x="3775" y="3093"/>
              <a:ext cx="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30"/>
            <p:cNvSpPr>
              <a:spLocks noChangeShapeType="1"/>
            </p:cNvSpPr>
            <p:nvPr/>
          </p:nvSpPr>
          <p:spPr bwMode="auto">
            <a:xfrm>
              <a:off x="3182" y="3755"/>
              <a:ext cx="59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" name="Text Box 3"/>
          <p:cNvSpPr txBox="1">
            <a:spLocks noChangeArrowheads="1"/>
          </p:cNvSpPr>
          <p:nvPr/>
        </p:nvSpPr>
        <p:spPr bwMode="auto">
          <a:xfrm>
            <a:off x="587623" y="1323152"/>
            <a:ext cx="7858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A(A</a:t>
            </a:r>
            <a:r>
              <a:rPr lang="en-US" altLang="zh-CN" sz="2800" baseline="-25000" dirty="0">
                <a:latin typeface="Tahoma" pitchFamily="34" charset="0"/>
                <a:ea typeface="黑体" pitchFamily="2" charset="-122"/>
              </a:rPr>
              <a:t>3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A</a:t>
            </a:r>
            <a:r>
              <a:rPr lang="en-US" altLang="zh-CN" sz="2800" baseline="-25000" dirty="0">
                <a:latin typeface="Tahoma" pitchFamily="34" charset="0"/>
                <a:ea typeface="黑体" pitchFamily="2" charset="-122"/>
              </a:rPr>
              <a:t>2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A</a:t>
            </a:r>
            <a:r>
              <a:rPr lang="en-US" altLang="zh-CN" sz="2800" baseline="-25000" dirty="0">
                <a:latin typeface="Tahoma" pitchFamily="34" charset="0"/>
                <a:ea typeface="黑体" pitchFamily="2" charset="-122"/>
              </a:rPr>
              <a:t>1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A</a:t>
            </a:r>
            <a:r>
              <a:rPr lang="en-US" altLang="zh-CN" sz="2800" baseline="-25000" dirty="0">
                <a:latin typeface="Tahoma" pitchFamily="34" charset="0"/>
                <a:ea typeface="黑体" pitchFamily="2" charset="-122"/>
              </a:rPr>
              <a:t>0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)</a:t>
            </a:r>
            <a:r>
              <a:rPr lang="en-US" altLang="zh-CN" sz="2800" baseline="-25000" dirty="0">
                <a:latin typeface="Tahoma" pitchFamily="34" charset="0"/>
                <a:ea typeface="黑体" pitchFamily="2" charset="-122"/>
              </a:rPr>
              <a:t> </a:t>
            </a:r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和</a:t>
            </a:r>
            <a:r>
              <a:rPr lang="zh-CN" altLang="en-US" sz="2800" baseline="-25000" dirty="0">
                <a:latin typeface="Tahoma" pitchFamily="34" charset="0"/>
                <a:ea typeface="黑体" pitchFamily="2" charset="-122"/>
              </a:rPr>
              <a:t> 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B(B</a:t>
            </a:r>
            <a:r>
              <a:rPr lang="en-US" altLang="zh-CN" sz="2800" baseline="-25000" dirty="0">
                <a:latin typeface="Tahoma" pitchFamily="34" charset="0"/>
                <a:ea typeface="黑体" pitchFamily="2" charset="-122"/>
              </a:rPr>
              <a:t>3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B</a:t>
            </a:r>
            <a:r>
              <a:rPr lang="en-US" altLang="zh-CN" sz="2800" baseline="-25000" dirty="0">
                <a:latin typeface="Tahoma" pitchFamily="34" charset="0"/>
                <a:ea typeface="黑体" pitchFamily="2" charset="-122"/>
              </a:rPr>
              <a:t>2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B</a:t>
            </a:r>
            <a:r>
              <a:rPr lang="en-US" altLang="zh-CN" sz="2800" baseline="-25000" dirty="0">
                <a:latin typeface="Tahoma" pitchFamily="34" charset="0"/>
                <a:ea typeface="黑体" pitchFamily="2" charset="-122"/>
              </a:rPr>
              <a:t>1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B</a:t>
            </a:r>
            <a:r>
              <a:rPr lang="en-US" altLang="zh-CN" sz="2800" baseline="-25000" dirty="0">
                <a:latin typeface="Tahoma" pitchFamily="34" charset="0"/>
                <a:ea typeface="黑体" pitchFamily="2" charset="-122"/>
              </a:rPr>
              <a:t>0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)</a:t>
            </a:r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自高而低逐位比较</a:t>
            </a:r>
          </a:p>
        </p:txBody>
      </p:sp>
    </p:spTree>
    <p:extLst>
      <p:ext uri="{BB962C8B-B14F-4D97-AF65-F5344CB8AC3E}">
        <p14:creationId xmlns:p14="http://schemas.microsoft.com/office/powerpoint/2010/main" val="355216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162" name="Group 2"/>
          <p:cNvGrpSpPr>
            <a:grpSpLocks/>
          </p:cNvGrpSpPr>
          <p:nvPr/>
        </p:nvGrpSpPr>
        <p:grpSpPr bwMode="auto">
          <a:xfrm>
            <a:off x="631825" y="1295400"/>
            <a:ext cx="3254375" cy="4572000"/>
            <a:chOff x="3422" y="864"/>
            <a:chExt cx="2050" cy="2880"/>
          </a:xfrm>
        </p:grpSpPr>
        <p:pic>
          <p:nvPicPr>
            <p:cNvPr id="47616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" y="1152"/>
              <a:ext cx="2050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6164" name="Text Box 4"/>
            <p:cNvSpPr txBox="1">
              <a:spLocks noChangeArrowheads="1"/>
            </p:cNvSpPr>
            <p:nvPr/>
          </p:nvSpPr>
          <p:spPr bwMode="auto">
            <a:xfrm>
              <a:off x="4244" y="864"/>
              <a:ext cx="5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74</a:t>
              </a:r>
              <a:r>
                <a:rPr lang="en-US" altLang="zh-CN"/>
                <a:t>x85</a:t>
              </a:r>
            </a:p>
          </p:txBody>
        </p:sp>
      </p:grpSp>
      <p:sp>
        <p:nvSpPr>
          <p:cNvPr id="4761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位比较器74</a:t>
            </a:r>
            <a:r>
              <a:rPr lang="en-US" altLang="zh-CN" dirty="0"/>
              <a:t>x85</a:t>
            </a:r>
          </a:p>
        </p:txBody>
      </p:sp>
      <p:grpSp>
        <p:nvGrpSpPr>
          <p:cNvPr id="476166" name="Group 6"/>
          <p:cNvGrpSpPr>
            <a:grpSpLocks/>
          </p:cNvGrpSpPr>
          <p:nvPr/>
        </p:nvGrpSpPr>
        <p:grpSpPr bwMode="auto">
          <a:xfrm>
            <a:off x="1295400" y="2895600"/>
            <a:ext cx="434975" cy="2393950"/>
            <a:chOff x="1104" y="1958"/>
            <a:chExt cx="274" cy="1508"/>
          </a:xfrm>
        </p:grpSpPr>
        <p:sp>
          <p:nvSpPr>
            <p:cNvPr id="476167" name="Text Box 7"/>
            <p:cNvSpPr txBox="1">
              <a:spLocks noChangeArrowheads="1"/>
            </p:cNvSpPr>
            <p:nvPr/>
          </p:nvSpPr>
          <p:spPr bwMode="auto">
            <a:xfrm>
              <a:off x="1104" y="1958"/>
              <a:ext cx="27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A0</a:t>
              </a:r>
            </a:p>
          </p:txBody>
        </p:sp>
        <p:sp>
          <p:nvSpPr>
            <p:cNvPr id="476168" name="Text Box 8"/>
            <p:cNvSpPr txBox="1">
              <a:spLocks noChangeArrowheads="1"/>
            </p:cNvSpPr>
            <p:nvPr/>
          </p:nvSpPr>
          <p:spPr bwMode="auto">
            <a:xfrm>
              <a:off x="1104" y="2390"/>
              <a:ext cx="27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A1</a:t>
              </a:r>
            </a:p>
          </p:txBody>
        </p:sp>
        <p:sp>
          <p:nvSpPr>
            <p:cNvPr id="476169" name="Text Box 9"/>
            <p:cNvSpPr txBox="1">
              <a:spLocks noChangeArrowheads="1"/>
            </p:cNvSpPr>
            <p:nvPr/>
          </p:nvSpPr>
          <p:spPr bwMode="auto">
            <a:xfrm>
              <a:off x="1104" y="2784"/>
              <a:ext cx="27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A2</a:t>
              </a:r>
            </a:p>
          </p:txBody>
        </p:sp>
        <p:sp>
          <p:nvSpPr>
            <p:cNvPr id="476170" name="Text Box 10"/>
            <p:cNvSpPr txBox="1">
              <a:spLocks noChangeArrowheads="1"/>
            </p:cNvSpPr>
            <p:nvPr/>
          </p:nvSpPr>
          <p:spPr bwMode="auto">
            <a:xfrm>
              <a:off x="1104" y="3216"/>
              <a:ext cx="27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A3</a:t>
              </a:r>
            </a:p>
          </p:txBody>
        </p:sp>
      </p:grpSp>
      <p:grpSp>
        <p:nvGrpSpPr>
          <p:cNvPr id="476171" name="Group 11"/>
          <p:cNvGrpSpPr>
            <a:grpSpLocks/>
          </p:cNvGrpSpPr>
          <p:nvPr/>
        </p:nvGrpSpPr>
        <p:grpSpPr bwMode="auto">
          <a:xfrm>
            <a:off x="1322388" y="1146175"/>
            <a:ext cx="6203951" cy="1763713"/>
            <a:chOff x="833" y="722"/>
            <a:chExt cx="3908" cy="1111"/>
          </a:xfrm>
        </p:grpSpPr>
        <p:sp>
          <p:nvSpPr>
            <p:cNvPr id="476172" name="Text Box 12"/>
            <p:cNvSpPr txBox="1">
              <a:spLocks noChangeArrowheads="1"/>
            </p:cNvSpPr>
            <p:nvPr/>
          </p:nvSpPr>
          <p:spPr bwMode="auto">
            <a:xfrm>
              <a:off x="833" y="1200"/>
              <a:ext cx="511" cy="6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ALTBIN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AEQBIN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AGTBIN</a:t>
              </a:r>
            </a:p>
          </p:txBody>
        </p:sp>
        <p:sp>
          <p:nvSpPr>
            <p:cNvPr id="476173" name="Text Box 13"/>
            <p:cNvSpPr txBox="1">
              <a:spLocks noChangeArrowheads="1"/>
            </p:cNvSpPr>
            <p:nvPr/>
          </p:nvSpPr>
          <p:spPr bwMode="auto">
            <a:xfrm>
              <a:off x="2880" y="722"/>
              <a:ext cx="186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FF0000"/>
                  </a:solidFill>
                  <a:ea typeface="黑体" pitchFamily="2" charset="-122"/>
                </a:rPr>
                <a:t>级联输入，用于扩展</a:t>
              </a:r>
            </a:p>
          </p:txBody>
        </p:sp>
        <p:cxnSp>
          <p:nvCxnSpPr>
            <p:cNvPr id="476174" name="AutoShape 14"/>
            <p:cNvCxnSpPr>
              <a:cxnSpLocks noChangeShapeType="1"/>
              <a:stCxn id="476173" idx="1"/>
              <a:endCxn id="476172" idx="3"/>
            </p:cNvCxnSpPr>
            <p:nvPr/>
          </p:nvCxnSpPr>
          <p:spPr bwMode="auto">
            <a:xfrm rot="10800000" flipV="1">
              <a:off x="1344" y="877"/>
              <a:ext cx="1536" cy="63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6175" name="Group 15"/>
          <p:cNvGrpSpPr>
            <a:grpSpLocks/>
          </p:cNvGrpSpPr>
          <p:nvPr/>
        </p:nvGrpSpPr>
        <p:grpSpPr bwMode="auto">
          <a:xfrm>
            <a:off x="3886200" y="5410200"/>
            <a:ext cx="4953000" cy="609600"/>
            <a:chOff x="2448" y="3408"/>
            <a:chExt cx="3120" cy="384"/>
          </a:xfrm>
        </p:grpSpPr>
        <p:sp>
          <p:nvSpPr>
            <p:cNvPr id="476176" name="Rectangle 16"/>
            <p:cNvSpPr>
              <a:spLocks noChangeArrowheads="1"/>
            </p:cNvSpPr>
            <p:nvPr/>
          </p:nvSpPr>
          <p:spPr bwMode="auto">
            <a:xfrm>
              <a:off x="2448" y="3408"/>
              <a:ext cx="3120" cy="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177" name="Text Box 17"/>
            <p:cNvSpPr txBox="1">
              <a:spLocks noChangeArrowheads="1"/>
            </p:cNvSpPr>
            <p:nvPr/>
          </p:nvSpPr>
          <p:spPr bwMode="auto">
            <a:xfrm>
              <a:off x="2625" y="3456"/>
              <a:ext cx="26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ALTBOUT = (A&lt;B) + (A=B)</a:t>
              </a:r>
              <a:r>
                <a:rPr lang="en-US" altLang="zh-CN" sz="2000" dirty="0">
                  <a:latin typeface="Times New Roman"/>
                </a:rPr>
                <a:t>·</a:t>
              </a:r>
              <a:r>
                <a:rPr lang="en-US" altLang="zh-CN" sz="2000" dirty="0"/>
                <a:t>ALTBIN</a:t>
              </a:r>
            </a:p>
          </p:txBody>
        </p:sp>
      </p:grpSp>
      <p:sp>
        <p:nvSpPr>
          <p:cNvPr id="476178" name="Text Box 18"/>
          <p:cNvSpPr txBox="1">
            <a:spLocks noChangeArrowheads="1"/>
          </p:cNvSpPr>
          <p:nvPr/>
        </p:nvSpPr>
        <p:spPr bwMode="auto">
          <a:xfrm>
            <a:off x="4251325" y="1752600"/>
            <a:ext cx="41857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黑体" pitchFamily="2" charset="-122"/>
              </a:rPr>
              <a:t>通常低位的输出接高位的输入</a:t>
            </a:r>
          </a:p>
        </p:txBody>
      </p:sp>
      <p:grpSp>
        <p:nvGrpSpPr>
          <p:cNvPr id="476179" name="Group 19"/>
          <p:cNvGrpSpPr>
            <a:grpSpLocks/>
          </p:cNvGrpSpPr>
          <p:nvPr/>
        </p:nvGrpSpPr>
        <p:grpSpPr bwMode="auto">
          <a:xfrm>
            <a:off x="4191000" y="2286000"/>
            <a:ext cx="4343400" cy="1143000"/>
            <a:chOff x="2640" y="1536"/>
            <a:chExt cx="2736" cy="720"/>
          </a:xfrm>
        </p:grpSpPr>
        <p:sp>
          <p:nvSpPr>
            <p:cNvPr id="476180" name="Rectangle 20"/>
            <p:cNvSpPr>
              <a:spLocks noChangeArrowheads="1"/>
            </p:cNvSpPr>
            <p:nvPr/>
          </p:nvSpPr>
          <p:spPr bwMode="auto">
            <a:xfrm>
              <a:off x="2640" y="1536"/>
              <a:ext cx="2736" cy="7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76181" name="Text Box 21"/>
            <p:cNvSpPr txBox="1">
              <a:spLocks noChangeArrowheads="1"/>
            </p:cNvSpPr>
            <p:nvPr/>
          </p:nvSpPr>
          <p:spPr bwMode="auto">
            <a:xfrm>
              <a:off x="2719" y="1584"/>
              <a:ext cx="22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ahoma" pitchFamily="34" charset="0"/>
                  <a:ea typeface="黑体" pitchFamily="2" charset="-122"/>
                </a:rPr>
                <a:t>A=B：</a:t>
              </a:r>
              <a:r>
                <a:rPr lang="zh-CN" altLang="en-US" sz="2400" dirty="0">
                  <a:latin typeface="Tahoma" pitchFamily="34" charset="0"/>
                  <a:ea typeface="黑体" pitchFamily="2" charset="-122"/>
                </a:rPr>
                <a:t>低位和高位都相等</a:t>
              </a:r>
            </a:p>
          </p:txBody>
        </p:sp>
      </p:grpSp>
      <p:grpSp>
        <p:nvGrpSpPr>
          <p:cNvPr id="476182" name="Group 22"/>
          <p:cNvGrpSpPr>
            <a:grpSpLocks/>
          </p:cNvGrpSpPr>
          <p:nvPr/>
        </p:nvGrpSpPr>
        <p:grpSpPr bwMode="auto">
          <a:xfrm>
            <a:off x="3886200" y="3530600"/>
            <a:ext cx="4953000" cy="1758950"/>
            <a:chOff x="2448" y="2224"/>
            <a:chExt cx="3120" cy="1108"/>
          </a:xfrm>
        </p:grpSpPr>
        <p:sp>
          <p:nvSpPr>
            <p:cNvPr id="476183" name="Rectangle 23"/>
            <p:cNvSpPr>
              <a:spLocks noChangeArrowheads="1"/>
            </p:cNvSpPr>
            <p:nvPr/>
          </p:nvSpPr>
          <p:spPr bwMode="auto">
            <a:xfrm>
              <a:off x="2448" y="2224"/>
              <a:ext cx="3120" cy="1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6184" name="Group 24"/>
            <p:cNvGrpSpPr>
              <a:grpSpLocks/>
            </p:cNvGrpSpPr>
            <p:nvPr/>
          </p:nvGrpSpPr>
          <p:grpSpPr bwMode="auto">
            <a:xfrm>
              <a:off x="2496" y="2224"/>
              <a:ext cx="2879" cy="656"/>
              <a:chOff x="2392" y="2848"/>
              <a:chExt cx="2879" cy="656"/>
            </a:xfrm>
          </p:grpSpPr>
          <p:sp>
            <p:nvSpPr>
              <p:cNvPr id="476185" name="Text Box 25"/>
              <p:cNvSpPr txBox="1">
                <a:spLocks noChangeArrowheads="1"/>
              </p:cNvSpPr>
              <p:nvPr/>
            </p:nvSpPr>
            <p:spPr bwMode="auto">
              <a:xfrm>
                <a:off x="3126" y="2848"/>
                <a:ext cx="2145" cy="6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A</a:t>
                </a:r>
                <a:r>
                  <a:rPr lang="zh-CN" altLang="en-US" sz="2400" baseline="-25000" dirty="0">
                    <a:latin typeface="Tahoma" pitchFamily="34" charset="0"/>
                    <a:ea typeface="黑体" pitchFamily="2" charset="-122"/>
                  </a:rPr>
                  <a:t>高位</a:t>
                </a:r>
                <a:r>
                  <a:rPr lang="zh-CN" altLang="en-US" sz="2400" dirty="0">
                    <a:latin typeface="Tahoma" pitchFamily="34" charset="0"/>
                    <a:ea typeface="黑体" pitchFamily="2" charset="-122"/>
                  </a:rPr>
                  <a:t>&gt;</a:t>
                </a: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B</a:t>
                </a:r>
                <a:r>
                  <a:rPr lang="zh-CN" altLang="en-US" sz="2400" baseline="-25000" dirty="0">
                    <a:latin typeface="Tahoma" pitchFamily="34" charset="0"/>
                    <a:ea typeface="黑体" pitchFamily="2" charset="-122"/>
                  </a:rPr>
                  <a:t>高位</a:t>
                </a:r>
                <a:endParaRPr lang="zh-CN" altLang="en-US" sz="2400" dirty="0">
                  <a:latin typeface="Tahoma" pitchFamily="34" charset="0"/>
                  <a:ea typeface="黑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A</a:t>
                </a:r>
                <a:r>
                  <a:rPr lang="zh-CN" altLang="en-US" sz="2400" baseline="-25000" dirty="0">
                    <a:latin typeface="Tahoma" pitchFamily="34" charset="0"/>
                    <a:ea typeface="黑体" pitchFamily="2" charset="-122"/>
                  </a:rPr>
                  <a:t>高位</a:t>
                </a: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=B</a:t>
                </a:r>
                <a:r>
                  <a:rPr lang="zh-CN" altLang="en-US" sz="2400" baseline="-25000" dirty="0">
                    <a:latin typeface="Tahoma" pitchFamily="34" charset="0"/>
                    <a:ea typeface="黑体" pitchFamily="2" charset="-122"/>
                  </a:rPr>
                  <a:t>高位</a:t>
                </a:r>
                <a:r>
                  <a:rPr lang="zh-CN" altLang="en-US" sz="2400" dirty="0">
                    <a:latin typeface="Tahoma" pitchFamily="34" charset="0"/>
                    <a:ea typeface="黑体" pitchFamily="2" charset="-122"/>
                  </a:rPr>
                  <a:t> &amp; </a:t>
                </a: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A</a:t>
                </a:r>
                <a:r>
                  <a:rPr lang="zh-CN" altLang="en-US" sz="2400" baseline="-25000" dirty="0">
                    <a:latin typeface="Tahoma" pitchFamily="34" charset="0"/>
                    <a:ea typeface="黑体" pitchFamily="2" charset="-122"/>
                  </a:rPr>
                  <a:t>低位</a:t>
                </a:r>
                <a:r>
                  <a:rPr lang="zh-CN" altLang="en-US" sz="2400" dirty="0">
                    <a:latin typeface="Tahoma" pitchFamily="34" charset="0"/>
                    <a:ea typeface="黑体" pitchFamily="2" charset="-122"/>
                  </a:rPr>
                  <a:t>&gt;</a:t>
                </a: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B</a:t>
                </a:r>
                <a:r>
                  <a:rPr lang="zh-CN" altLang="en-US" sz="2400" baseline="-25000" dirty="0">
                    <a:latin typeface="Tahoma" pitchFamily="34" charset="0"/>
                    <a:ea typeface="黑体" pitchFamily="2" charset="-122"/>
                  </a:rPr>
                  <a:t>低位</a:t>
                </a:r>
              </a:p>
            </p:txBody>
          </p:sp>
          <p:sp>
            <p:nvSpPr>
              <p:cNvPr id="476186" name="Text Box 26"/>
              <p:cNvSpPr txBox="1">
                <a:spLocks noChangeArrowheads="1"/>
              </p:cNvSpPr>
              <p:nvPr/>
            </p:nvSpPr>
            <p:spPr bwMode="auto">
              <a:xfrm>
                <a:off x="2392" y="3072"/>
                <a:ext cx="4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Tahoma" pitchFamily="34" charset="0"/>
                  </a:rPr>
                  <a:t>A&gt;B</a:t>
                </a:r>
                <a:endParaRPr lang="zh-CN" altLang="en-US" sz="2400" dirty="0">
                  <a:latin typeface="Tahoma" pitchFamily="34" charset="0"/>
                </a:endParaRPr>
              </a:p>
            </p:txBody>
          </p:sp>
          <p:sp>
            <p:nvSpPr>
              <p:cNvPr id="476187" name="AutoShape 27"/>
              <p:cNvSpPr>
                <a:spLocks/>
              </p:cNvSpPr>
              <p:nvPr/>
            </p:nvSpPr>
            <p:spPr bwMode="auto">
              <a:xfrm>
                <a:off x="2976" y="2928"/>
                <a:ext cx="144" cy="576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76188" name="Text Box 28"/>
          <p:cNvSpPr txBox="1">
            <a:spLocks noChangeArrowheads="1"/>
          </p:cNvSpPr>
          <p:nvPr/>
        </p:nvSpPr>
        <p:spPr bwMode="auto">
          <a:xfrm>
            <a:off x="4355976" y="2895600"/>
            <a:ext cx="40920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/>
              <a:t>AEQBOUT = (A=B)·AEQBIN</a:t>
            </a:r>
          </a:p>
        </p:txBody>
      </p:sp>
      <p:sp>
        <p:nvSpPr>
          <p:cNvPr id="476189" name="Text Box 29"/>
          <p:cNvSpPr txBox="1">
            <a:spLocks noChangeArrowheads="1"/>
          </p:cNvSpPr>
          <p:nvPr/>
        </p:nvSpPr>
        <p:spPr bwMode="auto">
          <a:xfrm>
            <a:off x="4191000" y="4800600"/>
            <a:ext cx="43654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/>
              <a:t>AGTBOUT = (A&gt;B) + (A=B)</a:t>
            </a:r>
            <a:r>
              <a:rPr lang="en-US" altLang="zh-CN" sz="2000" dirty="0">
                <a:latin typeface="Times New Roman"/>
              </a:rPr>
              <a:t>·</a:t>
            </a:r>
            <a:r>
              <a:rPr lang="en-US" altLang="zh-CN" sz="2000" dirty="0"/>
              <a:t>AGTBIN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6ECC8B-64D2-44EB-8645-D1456FC1ADAB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8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78" grpId="0" autoUpdateAnimBg="0"/>
      <p:bldP spid="476188" grpId="0" autoUpdateAnimBg="0"/>
      <p:bldP spid="47618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比较器的串行扩展</a:t>
            </a:r>
          </a:p>
        </p:txBody>
      </p:sp>
      <p:grpSp>
        <p:nvGrpSpPr>
          <p:cNvPr id="477187" name="Group 3"/>
          <p:cNvGrpSpPr>
            <a:grpSpLocks/>
          </p:cNvGrpSpPr>
          <p:nvPr/>
        </p:nvGrpSpPr>
        <p:grpSpPr bwMode="auto">
          <a:xfrm>
            <a:off x="2921000" y="2895600"/>
            <a:ext cx="3352800" cy="609600"/>
            <a:chOff x="1776" y="1920"/>
            <a:chExt cx="2112" cy="384"/>
          </a:xfrm>
        </p:grpSpPr>
        <p:sp>
          <p:nvSpPr>
            <p:cNvPr id="477188" name="Line 4"/>
            <p:cNvSpPr>
              <a:spLocks noChangeShapeType="1"/>
            </p:cNvSpPr>
            <p:nvPr/>
          </p:nvSpPr>
          <p:spPr bwMode="auto">
            <a:xfrm flipH="1">
              <a:off x="1776" y="192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189" name="Line 5"/>
            <p:cNvSpPr>
              <a:spLocks noChangeShapeType="1"/>
            </p:cNvSpPr>
            <p:nvPr/>
          </p:nvSpPr>
          <p:spPr bwMode="auto">
            <a:xfrm flipH="1">
              <a:off x="1776" y="211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190" name="Line 6"/>
            <p:cNvSpPr>
              <a:spLocks noChangeShapeType="1"/>
            </p:cNvSpPr>
            <p:nvPr/>
          </p:nvSpPr>
          <p:spPr bwMode="auto">
            <a:xfrm flipH="1">
              <a:off x="1776" y="230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191" name="Line 7"/>
            <p:cNvSpPr>
              <a:spLocks noChangeShapeType="1"/>
            </p:cNvSpPr>
            <p:nvPr/>
          </p:nvSpPr>
          <p:spPr bwMode="auto">
            <a:xfrm flipH="1">
              <a:off x="3312" y="192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192" name="Line 8"/>
            <p:cNvSpPr>
              <a:spLocks noChangeShapeType="1"/>
            </p:cNvSpPr>
            <p:nvPr/>
          </p:nvSpPr>
          <p:spPr bwMode="auto">
            <a:xfrm flipH="1">
              <a:off x="3312" y="211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193" name="Line 9"/>
            <p:cNvSpPr>
              <a:spLocks noChangeShapeType="1"/>
            </p:cNvSpPr>
            <p:nvPr/>
          </p:nvSpPr>
          <p:spPr bwMode="auto">
            <a:xfrm flipH="1">
              <a:off x="3312" y="230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7194" name="Group 10"/>
          <p:cNvGrpSpPr>
            <a:grpSpLocks/>
          </p:cNvGrpSpPr>
          <p:nvPr/>
        </p:nvGrpSpPr>
        <p:grpSpPr bwMode="auto">
          <a:xfrm>
            <a:off x="406400" y="3962400"/>
            <a:ext cx="5486400" cy="1447800"/>
            <a:chOff x="192" y="2592"/>
            <a:chExt cx="3456" cy="912"/>
          </a:xfrm>
        </p:grpSpPr>
        <p:sp>
          <p:nvSpPr>
            <p:cNvPr id="477195" name="Line 11"/>
            <p:cNvSpPr>
              <a:spLocks noChangeShapeType="1"/>
            </p:cNvSpPr>
            <p:nvPr/>
          </p:nvSpPr>
          <p:spPr bwMode="auto">
            <a:xfrm>
              <a:off x="192" y="3504"/>
              <a:ext cx="3456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196" name="Line 12"/>
            <p:cNvSpPr>
              <a:spLocks noChangeShapeType="1"/>
            </p:cNvSpPr>
            <p:nvPr/>
          </p:nvSpPr>
          <p:spPr bwMode="auto">
            <a:xfrm flipV="1">
              <a:off x="480" y="2592"/>
              <a:ext cx="0" cy="91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197" name="Line 13"/>
            <p:cNvSpPr>
              <a:spLocks noChangeShapeType="1"/>
            </p:cNvSpPr>
            <p:nvPr/>
          </p:nvSpPr>
          <p:spPr bwMode="auto">
            <a:xfrm flipV="1">
              <a:off x="2016" y="2592"/>
              <a:ext cx="0" cy="91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198" name="Line 14"/>
            <p:cNvSpPr>
              <a:spLocks noChangeShapeType="1"/>
            </p:cNvSpPr>
            <p:nvPr/>
          </p:nvSpPr>
          <p:spPr bwMode="auto">
            <a:xfrm flipV="1">
              <a:off x="3600" y="2592"/>
              <a:ext cx="0" cy="91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199" name="Text Box 15"/>
            <p:cNvSpPr txBox="1">
              <a:spLocks noChangeArrowheads="1"/>
            </p:cNvSpPr>
            <p:nvPr/>
          </p:nvSpPr>
          <p:spPr bwMode="auto">
            <a:xfrm>
              <a:off x="720" y="3216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XD[11:0]</a:t>
              </a:r>
            </a:p>
          </p:txBody>
        </p:sp>
      </p:grpSp>
      <p:grpSp>
        <p:nvGrpSpPr>
          <p:cNvPr id="477200" name="Group 16"/>
          <p:cNvGrpSpPr>
            <a:grpSpLocks/>
          </p:cNvGrpSpPr>
          <p:nvPr/>
        </p:nvGrpSpPr>
        <p:grpSpPr bwMode="auto">
          <a:xfrm>
            <a:off x="406400" y="4343400"/>
            <a:ext cx="5715000" cy="1600200"/>
            <a:chOff x="192" y="2832"/>
            <a:chExt cx="3600" cy="1008"/>
          </a:xfrm>
        </p:grpSpPr>
        <p:sp>
          <p:nvSpPr>
            <p:cNvPr id="477201" name="Line 17"/>
            <p:cNvSpPr>
              <a:spLocks noChangeShapeType="1"/>
            </p:cNvSpPr>
            <p:nvPr/>
          </p:nvSpPr>
          <p:spPr bwMode="auto">
            <a:xfrm>
              <a:off x="192" y="3840"/>
              <a:ext cx="36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02" name="Line 18"/>
            <p:cNvSpPr>
              <a:spLocks noChangeShapeType="1"/>
            </p:cNvSpPr>
            <p:nvPr/>
          </p:nvSpPr>
          <p:spPr bwMode="auto">
            <a:xfrm flipV="1">
              <a:off x="624" y="2832"/>
              <a:ext cx="0" cy="10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03" name="Line 19"/>
            <p:cNvSpPr>
              <a:spLocks noChangeShapeType="1"/>
            </p:cNvSpPr>
            <p:nvPr/>
          </p:nvSpPr>
          <p:spPr bwMode="auto">
            <a:xfrm flipV="1">
              <a:off x="2160" y="2832"/>
              <a:ext cx="0" cy="10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04" name="Line 20"/>
            <p:cNvSpPr>
              <a:spLocks noChangeShapeType="1"/>
            </p:cNvSpPr>
            <p:nvPr/>
          </p:nvSpPr>
          <p:spPr bwMode="auto">
            <a:xfrm flipV="1">
              <a:off x="3744" y="2832"/>
              <a:ext cx="0" cy="10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05" name="Text Box 21"/>
            <p:cNvSpPr txBox="1">
              <a:spLocks noChangeArrowheads="1"/>
            </p:cNvSpPr>
            <p:nvPr/>
          </p:nvSpPr>
          <p:spPr bwMode="auto">
            <a:xfrm>
              <a:off x="720" y="3552"/>
              <a:ext cx="6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YD[11:0]</a:t>
              </a:r>
            </a:p>
          </p:txBody>
        </p:sp>
      </p:grpSp>
      <p:grpSp>
        <p:nvGrpSpPr>
          <p:cNvPr id="477206" name="Group 22"/>
          <p:cNvGrpSpPr>
            <a:grpSpLocks/>
          </p:cNvGrpSpPr>
          <p:nvPr/>
        </p:nvGrpSpPr>
        <p:grpSpPr bwMode="auto">
          <a:xfrm>
            <a:off x="558800" y="3560763"/>
            <a:ext cx="5791200" cy="401637"/>
            <a:chOff x="288" y="2349"/>
            <a:chExt cx="3648" cy="253"/>
          </a:xfrm>
        </p:grpSpPr>
        <p:sp>
          <p:nvSpPr>
            <p:cNvPr id="477207" name="Text Box 23"/>
            <p:cNvSpPr txBox="1">
              <a:spLocks noChangeArrowheads="1"/>
            </p:cNvSpPr>
            <p:nvPr/>
          </p:nvSpPr>
          <p:spPr bwMode="auto">
            <a:xfrm>
              <a:off x="288" y="2352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ahoma" pitchFamily="34" charset="0"/>
                </a:rPr>
                <a:t>[3:0]</a:t>
              </a:r>
            </a:p>
          </p:txBody>
        </p:sp>
        <p:sp>
          <p:nvSpPr>
            <p:cNvPr id="477208" name="Text Box 24"/>
            <p:cNvSpPr txBox="1">
              <a:spLocks noChangeArrowheads="1"/>
            </p:cNvSpPr>
            <p:nvPr/>
          </p:nvSpPr>
          <p:spPr bwMode="auto">
            <a:xfrm>
              <a:off x="1824" y="2349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ahoma" pitchFamily="34" charset="0"/>
                </a:rPr>
                <a:t>[7:4]</a:t>
              </a:r>
            </a:p>
          </p:txBody>
        </p:sp>
        <p:sp>
          <p:nvSpPr>
            <p:cNvPr id="477209" name="Text Box 25"/>
            <p:cNvSpPr txBox="1">
              <a:spLocks noChangeArrowheads="1"/>
            </p:cNvSpPr>
            <p:nvPr/>
          </p:nvSpPr>
          <p:spPr bwMode="auto">
            <a:xfrm>
              <a:off x="3310" y="2352"/>
              <a:ext cx="6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ahoma" pitchFamily="34" charset="0"/>
                </a:rPr>
                <a:t>[11:8]</a:t>
              </a:r>
            </a:p>
          </p:txBody>
        </p:sp>
      </p:grpSp>
      <p:sp>
        <p:nvSpPr>
          <p:cNvPr id="477210" name="Text Box 26"/>
          <p:cNvSpPr txBox="1">
            <a:spLocks noChangeArrowheads="1"/>
          </p:cNvSpPr>
          <p:nvPr/>
        </p:nvSpPr>
        <p:spPr bwMode="auto">
          <a:xfrm>
            <a:off x="8178800" y="2662238"/>
            <a:ext cx="736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  <a:latin typeface="Tahoma" pitchFamily="34" charset="0"/>
              </a:rPr>
              <a:t>X&lt;Y</a:t>
            </a:r>
          </a:p>
          <a:p>
            <a:r>
              <a:rPr lang="en-US" altLang="zh-CN" sz="2000">
                <a:solidFill>
                  <a:schemeClr val="accent2"/>
                </a:solidFill>
                <a:latin typeface="Tahoma" pitchFamily="34" charset="0"/>
              </a:rPr>
              <a:t>X=Y</a:t>
            </a:r>
          </a:p>
          <a:p>
            <a:r>
              <a:rPr lang="en-US" altLang="zh-CN" sz="2000">
                <a:solidFill>
                  <a:schemeClr val="accent2"/>
                </a:solidFill>
                <a:latin typeface="Tahoma" pitchFamily="34" charset="0"/>
              </a:rPr>
              <a:t>X&gt;Y</a:t>
            </a:r>
          </a:p>
        </p:txBody>
      </p:sp>
      <p:grpSp>
        <p:nvGrpSpPr>
          <p:cNvPr id="477211" name="Group 27"/>
          <p:cNvGrpSpPr>
            <a:grpSpLocks/>
          </p:cNvGrpSpPr>
          <p:nvPr/>
        </p:nvGrpSpPr>
        <p:grpSpPr bwMode="auto">
          <a:xfrm>
            <a:off x="711200" y="1524000"/>
            <a:ext cx="561975" cy="1676400"/>
            <a:chOff x="384" y="1056"/>
            <a:chExt cx="354" cy="1056"/>
          </a:xfrm>
        </p:grpSpPr>
        <p:sp>
          <p:nvSpPr>
            <p:cNvPr id="477212" name="Line 28"/>
            <p:cNvSpPr>
              <a:spLocks noChangeShapeType="1"/>
            </p:cNvSpPr>
            <p:nvPr/>
          </p:nvSpPr>
          <p:spPr bwMode="auto">
            <a:xfrm flipV="1">
              <a:off x="576" y="172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13" name="Rectangle 29"/>
            <p:cNvSpPr>
              <a:spLocks noChangeArrowheads="1"/>
            </p:cNvSpPr>
            <p:nvPr/>
          </p:nvSpPr>
          <p:spPr bwMode="auto">
            <a:xfrm>
              <a:off x="528" y="1488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14" name="Line 30"/>
            <p:cNvSpPr>
              <a:spLocks noChangeShapeType="1"/>
            </p:cNvSpPr>
            <p:nvPr/>
          </p:nvSpPr>
          <p:spPr bwMode="auto">
            <a:xfrm>
              <a:off x="480" y="12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15" name="Line 31"/>
            <p:cNvSpPr>
              <a:spLocks noChangeShapeType="1"/>
            </p:cNvSpPr>
            <p:nvPr/>
          </p:nvSpPr>
          <p:spPr bwMode="auto">
            <a:xfrm flipV="1">
              <a:off x="576" y="12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16" name="Text Box 32"/>
            <p:cNvSpPr txBox="1">
              <a:spLocks noChangeArrowheads="1"/>
            </p:cNvSpPr>
            <p:nvPr/>
          </p:nvSpPr>
          <p:spPr bwMode="auto">
            <a:xfrm>
              <a:off x="384" y="1056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+5</a:t>
              </a:r>
              <a:r>
                <a:rPr lang="en-US" altLang="zh-CN" sz="2000"/>
                <a:t>V</a:t>
              </a:r>
            </a:p>
          </p:txBody>
        </p:sp>
      </p:grpSp>
      <p:grpSp>
        <p:nvGrpSpPr>
          <p:cNvPr id="477217" name="Group 33"/>
          <p:cNvGrpSpPr>
            <a:grpSpLocks/>
          </p:cNvGrpSpPr>
          <p:nvPr/>
        </p:nvGrpSpPr>
        <p:grpSpPr bwMode="auto">
          <a:xfrm>
            <a:off x="330200" y="2895600"/>
            <a:ext cx="762000" cy="609600"/>
            <a:chOff x="144" y="1920"/>
            <a:chExt cx="480" cy="384"/>
          </a:xfrm>
        </p:grpSpPr>
        <p:sp>
          <p:nvSpPr>
            <p:cNvPr id="477218" name="Line 34"/>
            <p:cNvSpPr>
              <a:spLocks noChangeShapeType="1"/>
            </p:cNvSpPr>
            <p:nvPr/>
          </p:nvSpPr>
          <p:spPr bwMode="auto">
            <a:xfrm flipH="1">
              <a:off x="240" y="192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19" name="Line 35"/>
            <p:cNvSpPr>
              <a:spLocks noChangeShapeType="1"/>
            </p:cNvSpPr>
            <p:nvPr/>
          </p:nvSpPr>
          <p:spPr bwMode="auto">
            <a:xfrm flipH="1">
              <a:off x="432" y="23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20" name="Line 36"/>
            <p:cNvSpPr>
              <a:spLocks noChangeShapeType="1"/>
            </p:cNvSpPr>
            <p:nvPr/>
          </p:nvSpPr>
          <p:spPr bwMode="auto">
            <a:xfrm flipV="1">
              <a:off x="432" y="192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21" name="Line 37"/>
            <p:cNvSpPr>
              <a:spLocks noChangeShapeType="1"/>
            </p:cNvSpPr>
            <p:nvPr/>
          </p:nvSpPr>
          <p:spPr bwMode="auto">
            <a:xfrm>
              <a:off x="240" y="192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22" name="AutoShape 38"/>
            <p:cNvSpPr>
              <a:spLocks noChangeArrowheads="1"/>
            </p:cNvSpPr>
            <p:nvPr/>
          </p:nvSpPr>
          <p:spPr bwMode="auto">
            <a:xfrm flipV="1">
              <a:off x="144" y="2064"/>
              <a:ext cx="192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7223" name="Group 39"/>
          <p:cNvGrpSpPr>
            <a:grpSpLocks/>
          </p:cNvGrpSpPr>
          <p:nvPr/>
        </p:nvGrpSpPr>
        <p:grpSpPr bwMode="auto">
          <a:xfrm>
            <a:off x="863600" y="2260600"/>
            <a:ext cx="7315200" cy="2540000"/>
            <a:chOff x="480" y="1520"/>
            <a:chExt cx="4608" cy="1600"/>
          </a:xfrm>
        </p:grpSpPr>
        <p:sp>
          <p:nvSpPr>
            <p:cNvPr id="477224" name="Rectangle 40"/>
            <p:cNvSpPr>
              <a:spLocks noChangeArrowheads="1"/>
            </p:cNvSpPr>
            <p:nvPr/>
          </p:nvSpPr>
          <p:spPr bwMode="auto">
            <a:xfrm>
              <a:off x="768" y="1776"/>
              <a:ext cx="1008" cy="13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25" name="Text Box 41"/>
            <p:cNvSpPr txBox="1">
              <a:spLocks noChangeArrowheads="1"/>
            </p:cNvSpPr>
            <p:nvPr/>
          </p:nvSpPr>
          <p:spPr bwMode="auto">
            <a:xfrm>
              <a:off x="833" y="1831"/>
              <a:ext cx="303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/>
                <a:t>A&lt;BI</a:t>
              </a:r>
            </a:p>
            <a:p>
              <a:r>
                <a:rPr lang="en-US" altLang="zh-CN" sz="2000"/>
                <a:t>A=BI</a:t>
              </a:r>
            </a:p>
            <a:p>
              <a:r>
                <a:rPr lang="en-US" altLang="zh-CN" sz="2000"/>
                <a:t>A&gt;BI</a:t>
              </a:r>
            </a:p>
          </p:txBody>
        </p:sp>
        <p:sp>
          <p:nvSpPr>
            <p:cNvPr id="477226" name="Text Box 42"/>
            <p:cNvSpPr txBox="1">
              <a:spLocks noChangeArrowheads="1"/>
            </p:cNvSpPr>
            <p:nvPr/>
          </p:nvSpPr>
          <p:spPr bwMode="auto">
            <a:xfrm>
              <a:off x="1344" y="1824"/>
              <a:ext cx="369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sz="2000"/>
                <a:t>A&lt;BO</a:t>
              </a:r>
            </a:p>
            <a:p>
              <a:pPr algn="r"/>
              <a:r>
                <a:rPr lang="en-US" altLang="zh-CN" sz="2000"/>
                <a:t>A=BO</a:t>
              </a:r>
            </a:p>
            <a:p>
              <a:pPr algn="r"/>
              <a:r>
                <a:rPr lang="en-US" altLang="zh-CN" sz="2000"/>
                <a:t>A&gt;BO</a:t>
              </a:r>
            </a:p>
          </p:txBody>
        </p:sp>
        <p:sp>
          <p:nvSpPr>
            <p:cNvPr id="477227" name="Text Box 43"/>
            <p:cNvSpPr txBox="1">
              <a:spLocks noChangeArrowheads="1"/>
            </p:cNvSpPr>
            <p:nvPr/>
          </p:nvSpPr>
          <p:spPr bwMode="auto">
            <a:xfrm>
              <a:off x="768" y="2496"/>
              <a:ext cx="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A0~A3</a:t>
              </a:r>
            </a:p>
          </p:txBody>
        </p:sp>
        <p:sp>
          <p:nvSpPr>
            <p:cNvPr id="477228" name="Text Box 44"/>
            <p:cNvSpPr txBox="1">
              <a:spLocks noChangeArrowheads="1"/>
            </p:cNvSpPr>
            <p:nvPr/>
          </p:nvSpPr>
          <p:spPr bwMode="auto">
            <a:xfrm>
              <a:off x="768" y="2736"/>
              <a:ext cx="5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B0~B3</a:t>
              </a:r>
            </a:p>
          </p:txBody>
        </p:sp>
        <p:sp>
          <p:nvSpPr>
            <p:cNvPr id="477229" name="Line 45"/>
            <p:cNvSpPr>
              <a:spLocks noChangeShapeType="1"/>
            </p:cNvSpPr>
            <p:nvPr/>
          </p:nvSpPr>
          <p:spPr bwMode="auto">
            <a:xfrm flipH="1">
              <a:off x="576" y="192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30" name="Line 46"/>
            <p:cNvSpPr>
              <a:spLocks noChangeShapeType="1"/>
            </p:cNvSpPr>
            <p:nvPr/>
          </p:nvSpPr>
          <p:spPr bwMode="auto">
            <a:xfrm flipH="1">
              <a:off x="576" y="21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31" name="Line 47"/>
            <p:cNvSpPr>
              <a:spLocks noChangeShapeType="1"/>
            </p:cNvSpPr>
            <p:nvPr/>
          </p:nvSpPr>
          <p:spPr bwMode="auto">
            <a:xfrm flipH="1">
              <a:off x="576" y="23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32" name="Line 48"/>
            <p:cNvSpPr>
              <a:spLocks noChangeShapeType="1"/>
            </p:cNvSpPr>
            <p:nvPr/>
          </p:nvSpPr>
          <p:spPr bwMode="auto">
            <a:xfrm flipH="1">
              <a:off x="480" y="2640"/>
              <a:ext cx="28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33" name="Text Box 49"/>
            <p:cNvSpPr txBox="1">
              <a:spLocks noChangeArrowheads="1"/>
            </p:cNvSpPr>
            <p:nvPr/>
          </p:nvSpPr>
          <p:spPr bwMode="auto">
            <a:xfrm>
              <a:off x="1055" y="1520"/>
              <a:ext cx="4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74</a:t>
              </a:r>
              <a:r>
                <a:rPr lang="en-US" altLang="zh-CN" sz="2000"/>
                <a:t>x85</a:t>
              </a:r>
            </a:p>
          </p:txBody>
        </p:sp>
        <p:sp>
          <p:nvSpPr>
            <p:cNvPr id="477234" name="Rectangle 50"/>
            <p:cNvSpPr>
              <a:spLocks noChangeArrowheads="1"/>
            </p:cNvSpPr>
            <p:nvPr/>
          </p:nvSpPr>
          <p:spPr bwMode="auto">
            <a:xfrm>
              <a:off x="2304" y="1776"/>
              <a:ext cx="1008" cy="13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35" name="Text Box 51"/>
            <p:cNvSpPr txBox="1">
              <a:spLocks noChangeArrowheads="1"/>
            </p:cNvSpPr>
            <p:nvPr/>
          </p:nvSpPr>
          <p:spPr bwMode="auto">
            <a:xfrm>
              <a:off x="2369" y="1831"/>
              <a:ext cx="303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/>
                <a:t>A&lt;BI</a:t>
              </a:r>
            </a:p>
            <a:p>
              <a:r>
                <a:rPr lang="en-US" altLang="zh-CN" sz="2000"/>
                <a:t>A=BI</a:t>
              </a:r>
            </a:p>
            <a:p>
              <a:r>
                <a:rPr lang="en-US" altLang="zh-CN" sz="2000"/>
                <a:t>A&gt;BI</a:t>
              </a:r>
            </a:p>
          </p:txBody>
        </p:sp>
        <p:sp>
          <p:nvSpPr>
            <p:cNvPr id="477236" name="Text Box 52"/>
            <p:cNvSpPr txBox="1">
              <a:spLocks noChangeArrowheads="1"/>
            </p:cNvSpPr>
            <p:nvPr/>
          </p:nvSpPr>
          <p:spPr bwMode="auto">
            <a:xfrm>
              <a:off x="2880" y="1824"/>
              <a:ext cx="369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sz="2000"/>
                <a:t>A&lt;BO</a:t>
              </a:r>
            </a:p>
            <a:p>
              <a:pPr algn="r"/>
              <a:r>
                <a:rPr lang="en-US" altLang="zh-CN" sz="2000"/>
                <a:t>A=BO</a:t>
              </a:r>
            </a:p>
            <a:p>
              <a:pPr algn="r"/>
              <a:r>
                <a:rPr lang="en-US" altLang="zh-CN" sz="2000"/>
                <a:t>A&gt;BO</a:t>
              </a:r>
            </a:p>
          </p:txBody>
        </p:sp>
        <p:sp>
          <p:nvSpPr>
            <p:cNvPr id="477237" name="Text Box 53"/>
            <p:cNvSpPr txBox="1">
              <a:spLocks noChangeArrowheads="1"/>
            </p:cNvSpPr>
            <p:nvPr/>
          </p:nvSpPr>
          <p:spPr bwMode="auto">
            <a:xfrm>
              <a:off x="2304" y="2496"/>
              <a:ext cx="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A0~A3</a:t>
              </a:r>
            </a:p>
          </p:txBody>
        </p:sp>
        <p:sp>
          <p:nvSpPr>
            <p:cNvPr id="477238" name="Text Box 54"/>
            <p:cNvSpPr txBox="1">
              <a:spLocks noChangeArrowheads="1"/>
            </p:cNvSpPr>
            <p:nvPr/>
          </p:nvSpPr>
          <p:spPr bwMode="auto">
            <a:xfrm>
              <a:off x="2304" y="2736"/>
              <a:ext cx="5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B0~B3</a:t>
              </a:r>
            </a:p>
          </p:txBody>
        </p:sp>
        <p:sp>
          <p:nvSpPr>
            <p:cNvPr id="477239" name="Line 55"/>
            <p:cNvSpPr>
              <a:spLocks noChangeShapeType="1"/>
            </p:cNvSpPr>
            <p:nvPr/>
          </p:nvSpPr>
          <p:spPr bwMode="auto">
            <a:xfrm flipH="1">
              <a:off x="2016" y="2640"/>
              <a:ext cx="28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40" name="Text Box 56"/>
            <p:cNvSpPr txBox="1">
              <a:spLocks noChangeArrowheads="1"/>
            </p:cNvSpPr>
            <p:nvPr/>
          </p:nvSpPr>
          <p:spPr bwMode="auto">
            <a:xfrm>
              <a:off x="2591" y="1520"/>
              <a:ext cx="4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74</a:t>
              </a:r>
              <a:r>
                <a:rPr lang="en-US" altLang="zh-CN" sz="2000"/>
                <a:t>x85</a:t>
              </a:r>
            </a:p>
          </p:txBody>
        </p:sp>
        <p:sp>
          <p:nvSpPr>
            <p:cNvPr id="477241" name="Rectangle 57"/>
            <p:cNvSpPr>
              <a:spLocks noChangeArrowheads="1"/>
            </p:cNvSpPr>
            <p:nvPr/>
          </p:nvSpPr>
          <p:spPr bwMode="auto">
            <a:xfrm>
              <a:off x="3888" y="1776"/>
              <a:ext cx="1008" cy="13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42" name="Text Box 58"/>
            <p:cNvSpPr txBox="1">
              <a:spLocks noChangeArrowheads="1"/>
            </p:cNvSpPr>
            <p:nvPr/>
          </p:nvSpPr>
          <p:spPr bwMode="auto">
            <a:xfrm>
              <a:off x="3953" y="1831"/>
              <a:ext cx="303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/>
                <a:t>A&lt;BI</a:t>
              </a:r>
            </a:p>
            <a:p>
              <a:r>
                <a:rPr lang="en-US" altLang="zh-CN" sz="2000"/>
                <a:t>A=BI</a:t>
              </a:r>
            </a:p>
            <a:p>
              <a:r>
                <a:rPr lang="en-US" altLang="zh-CN" sz="2000"/>
                <a:t>A&gt;BI</a:t>
              </a:r>
            </a:p>
          </p:txBody>
        </p:sp>
        <p:sp>
          <p:nvSpPr>
            <p:cNvPr id="477243" name="Text Box 59"/>
            <p:cNvSpPr txBox="1">
              <a:spLocks noChangeArrowheads="1"/>
            </p:cNvSpPr>
            <p:nvPr/>
          </p:nvSpPr>
          <p:spPr bwMode="auto">
            <a:xfrm>
              <a:off x="4464" y="1824"/>
              <a:ext cx="369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sz="2000"/>
                <a:t>A&lt;BO</a:t>
              </a:r>
            </a:p>
            <a:p>
              <a:pPr algn="r"/>
              <a:r>
                <a:rPr lang="en-US" altLang="zh-CN" sz="2000"/>
                <a:t>A=BO</a:t>
              </a:r>
            </a:p>
            <a:p>
              <a:pPr algn="r"/>
              <a:r>
                <a:rPr lang="en-US" altLang="zh-CN" sz="2000"/>
                <a:t>A&gt;BO</a:t>
              </a:r>
            </a:p>
          </p:txBody>
        </p:sp>
        <p:sp>
          <p:nvSpPr>
            <p:cNvPr id="477244" name="Text Box 60"/>
            <p:cNvSpPr txBox="1">
              <a:spLocks noChangeArrowheads="1"/>
            </p:cNvSpPr>
            <p:nvPr/>
          </p:nvSpPr>
          <p:spPr bwMode="auto">
            <a:xfrm>
              <a:off x="3888" y="2496"/>
              <a:ext cx="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A0~A3</a:t>
              </a:r>
            </a:p>
          </p:txBody>
        </p:sp>
        <p:sp>
          <p:nvSpPr>
            <p:cNvPr id="477245" name="Text Box 61"/>
            <p:cNvSpPr txBox="1">
              <a:spLocks noChangeArrowheads="1"/>
            </p:cNvSpPr>
            <p:nvPr/>
          </p:nvSpPr>
          <p:spPr bwMode="auto">
            <a:xfrm>
              <a:off x="3888" y="2736"/>
              <a:ext cx="5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B0~B3</a:t>
              </a:r>
            </a:p>
          </p:txBody>
        </p:sp>
        <p:sp>
          <p:nvSpPr>
            <p:cNvPr id="477246" name="Line 62"/>
            <p:cNvSpPr>
              <a:spLocks noChangeShapeType="1"/>
            </p:cNvSpPr>
            <p:nvPr/>
          </p:nvSpPr>
          <p:spPr bwMode="auto">
            <a:xfrm flipH="1">
              <a:off x="3600" y="2640"/>
              <a:ext cx="28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47" name="Text Box 63"/>
            <p:cNvSpPr txBox="1">
              <a:spLocks noChangeArrowheads="1"/>
            </p:cNvSpPr>
            <p:nvPr/>
          </p:nvSpPr>
          <p:spPr bwMode="auto">
            <a:xfrm>
              <a:off x="4175" y="1520"/>
              <a:ext cx="4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74</a:t>
              </a:r>
              <a:r>
                <a:rPr lang="en-US" altLang="zh-CN" sz="2000"/>
                <a:t>x85</a:t>
              </a:r>
            </a:p>
          </p:txBody>
        </p:sp>
        <p:sp>
          <p:nvSpPr>
            <p:cNvPr id="477248" name="Line 64"/>
            <p:cNvSpPr>
              <a:spLocks noChangeShapeType="1"/>
            </p:cNvSpPr>
            <p:nvPr/>
          </p:nvSpPr>
          <p:spPr bwMode="auto">
            <a:xfrm flipH="1">
              <a:off x="4896" y="192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49" name="Line 65"/>
            <p:cNvSpPr>
              <a:spLocks noChangeShapeType="1"/>
            </p:cNvSpPr>
            <p:nvPr/>
          </p:nvSpPr>
          <p:spPr bwMode="auto">
            <a:xfrm flipH="1">
              <a:off x="4896" y="21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0" name="Line 66"/>
            <p:cNvSpPr>
              <a:spLocks noChangeShapeType="1"/>
            </p:cNvSpPr>
            <p:nvPr/>
          </p:nvSpPr>
          <p:spPr bwMode="auto">
            <a:xfrm flipH="1">
              <a:off x="4896" y="23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1" name="Line 67"/>
            <p:cNvSpPr>
              <a:spLocks noChangeShapeType="1"/>
            </p:cNvSpPr>
            <p:nvPr/>
          </p:nvSpPr>
          <p:spPr bwMode="auto">
            <a:xfrm flipH="1">
              <a:off x="624" y="2880"/>
              <a:ext cx="14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2" name="Line 68"/>
            <p:cNvSpPr>
              <a:spLocks noChangeShapeType="1"/>
            </p:cNvSpPr>
            <p:nvPr/>
          </p:nvSpPr>
          <p:spPr bwMode="auto">
            <a:xfrm flipH="1">
              <a:off x="2160" y="2880"/>
              <a:ext cx="14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3" name="Line 69"/>
            <p:cNvSpPr>
              <a:spLocks noChangeShapeType="1"/>
            </p:cNvSpPr>
            <p:nvPr/>
          </p:nvSpPr>
          <p:spPr bwMode="auto">
            <a:xfrm flipH="1">
              <a:off x="3744" y="2880"/>
              <a:ext cx="14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4" name="Line 70"/>
            <p:cNvSpPr>
              <a:spLocks noChangeShapeType="1"/>
            </p:cNvSpPr>
            <p:nvPr/>
          </p:nvSpPr>
          <p:spPr bwMode="auto">
            <a:xfrm flipH="1">
              <a:off x="1776" y="19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5" name="Line 71"/>
            <p:cNvSpPr>
              <a:spLocks noChangeShapeType="1"/>
            </p:cNvSpPr>
            <p:nvPr/>
          </p:nvSpPr>
          <p:spPr bwMode="auto">
            <a:xfrm flipH="1">
              <a:off x="1776" y="21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6" name="Line 72"/>
            <p:cNvSpPr>
              <a:spLocks noChangeShapeType="1"/>
            </p:cNvSpPr>
            <p:nvPr/>
          </p:nvSpPr>
          <p:spPr bwMode="auto">
            <a:xfrm flipH="1">
              <a:off x="1776" y="23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7" name="Line 73"/>
            <p:cNvSpPr>
              <a:spLocks noChangeShapeType="1"/>
            </p:cNvSpPr>
            <p:nvPr/>
          </p:nvSpPr>
          <p:spPr bwMode="auto">
            <a:xfrm flipH="1">
              <a:off x="2160" y="19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8" name="Line 74"/>
            <p:cNvSpPr>
              <a:spLocks noChangeShapeType="1"/>
            </p:cNvSpPr>
            <p:nvPr/>
          </p:nvSpPr>
          <p:spPr bwMode="auto">
            <a:xfrm flipH="1">
              <a:off x="2160" y="21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9" name="Line 75"/>
            <p:cNvSpPr>
              <a:spLocks noChangeShapeType="1"/>
            </p:cNvSpPr>
            <p:nvPr/>
          </p:nvSpPr>
          <p:spPr bwMode="auto">
            <a:xfrm flipH="1">
              <a:off x="2160" y="23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60" name="Line 76"/>
            <p:cNvSpPr>
              <a:spLocks noChangeShapeType="1"/>
            </p:cNvSpPr>
            <p:nvPr/>
          </p:nvSpPr>
          <p:spPr bwMode="auto">
            <a:xfrm flipH="1">
              <a:off x="3312" y="19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61" name="Line 77"/>
            <p:cNvSpPr>
              <a:spLocks noChangeShapeType="1"/>
            </p:cNvSpPr>
            <p:nvPr/>
          </p:nvSpPr>
          <p:spPr bwMode="auto">
            <a:xfrm flipH="1">
              <a:off x="3312" y="21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62" name="Line 78"/>
            <p:cNvSpPr>
              <a:spLocks noChangeShapeType="1"/>
            </p:cNvSpPr>
            <p:nvPr/>
          </p:nvSpPr>
          <p:spPr bwMode="auto">
            <a:xfrm flipH="1">
              <a:off x="3312" y="23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63" name="Line 79"/>
            <p:cNvSpPr>
              <a:spLocks noChangeShapeType="1"/>
            </p:cNvSpPr>
            <p:nvPr/>
          </p:nvSpPr>
          <p:spPr bwMode="auto">
            <a:xfrm flipH="1">
              <a:off x="3744" y="19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64" name="Line 80"/>
            <p:cNvSpPr>
              <a:spLocks noChangeShapeType="1"/>
            </p:cNvSpPr>
            <p:nvPr/>
          </p:nvSpPr>
          <p:spPr bwMode="auto">
            <a:xfrm flipH="1">
              <a:off x="3744" y="21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65" name="Line 81"/>
            <p:cNvSpPr>
              <a:spLocks noChangeShapeType="1"/>
            </p:cNvSpPr>
            <p:nvPr/>
          </p:nvSpPr>
          <p:spPr bwMode="auto">
            <a:xfrm flipH="1">
              <a:off x="3744" y="23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7266" name="Text Box 82"/>
          <p:cNvSpPr txBox="1">
            <a:spLocks noChangeArrowheads="1"/>
          </p:cNvSpPr>
          <p:nvPr/>
        </p:nvSpPr>
        <p:spPr bwMode="auto">
          <a:xfrm>
            <a:off x="2768600" y="1157288"/>
            <a:ext cx="4214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3片74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x85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构成12位比较器</a:t>
            </a:r>
          </a:p>
        </p:txBody>
      </p:sp>
      <p:grpSp>
        <p:nvGrpSpPr>
          <p:cNvPr id="477267" name="Group 83"/>
          <p:cNvGrpSpPr>
            <a:grpSpLocks/>
          </p:cNvGrpSpPr>
          <p:nvPr/>
        </p:nvGrpSpPr>
        <p:grpSpPr bwMode="auto">
          <a:xfrm>
            <a:off x="1778000" y="1905000"/>
            <a:ext cx="5715000" cy="457200"/>
            <a:chOff x="1104" y="1008"/>
            <a:chExt cx="3600" cy="288"/>
          </a:xfrm>
        </p:grpSpPr>
        <p:grpSp>
          <p:nvGrpSpPr>
            <p:cNvPr id="477268" name="Group 84"/>
            <p:cNvGrpSpPr>
              <a:grpSpLocks/>
            </p:cNvGrpSpPr>
            <p:nvPr/>
          </p:nvGrpSpPr>
          <p:grpSpPr bwMode="auto">
            <a:xfrm>
              <a:off x="1104" y="1008"/>
              <a:ext cx="3600" cy="288"/>
              <a:chOff x="1104" y="1008"/>
              <a:chExt cx="3600" cy="288"/>
            </a:xfrm>
          </p:grpSpPr>
          <p:sp>
            <p:nvSpPr>
              <p:cNvPr id="477269" name="Text Box 85"/>
              <p:cNvSpPr txBox="1">
                <a:spLocks noChangeArrowheads="1"/>
              </p:cNvSpPr>
              <p:nvPr/>
            </p:nvSpPr>
            <p:spPr bwMode="auto">
              <a:xfrm>
                <a:off x="1104" y="1008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  <a:ea typeface="黑体" pitchFamily="2" charset="-122"/>
                  </a:rPr>
                  <a:t>低位</a:t>
                </a:r>
              </a:p>
            </p:txBody>
          </p:sp>
          <p:sp>
            <p:nvSpPr>
              <p:cNvPr id="477270" name="Text Box 86"/>
              <p:cNvSpPr txBox="1">
                <a:spLocks noChangeArrowheads="1"/>
              </p:cNvSpPr>
              <p:nvPr/>
            </p:nvSpPr>
            <p:spPr bwMode="auto">
              <a:xfrm>
                <a:off x="4202" y="1008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  <a:ea typeface="黑体" pitchFamily="2" charset="-122"/>
                  </a:rPr>
                  <a:t>高位</a:t>
                </a:r>
              </a:p>
            </p:txBody>
          </p:sp>
        </p:grpSp>
        <p:sp>
          <p:nvSpPr>
            <p:cNvPr id="477271" name="Line 87"/>
            <p:cNvSpPr>
              <a:spLocks noChangeShapeType="1"/>
            </p:cNvSpPr>
            <p:nvPr/>
          </p:nvSpPr>
          <p:spPr bwMode="auto">
            <a:xfrm>
              <a:off x="1632" y="1152"/>
              <a:ext cx="25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D5C4A1-6442-4D1A-ABA8-555CA2A914D6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2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7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10" grpId="0" autoUpdateAnimBg="0"/>
      <p:bldP spid="47726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616F5C0-FC15-4812-842C-1B306FEA3A03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38915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38916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B6DB28A-919E-438C-96E2-B40A1BCC69BB}" type="slidenum">
              <a:rPr lang="zh-CN" altLang="en-US" smtClean="0"/>
              <a:pPr eaLnBrk="1" hangingPunct="1"/>
              <a:t>3</a:t>
            </a:fld>
            <a:endParaRPr lang="en-US" altLang="zh-CN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094" y="116632"/>
            <a:ext cx="7793038" cy="906463"/>
          </a:xfrm>
        </p:spPr>
        <p:txBody>
          <a:bodyPr/>
          <a:lstStyle/>
          <a:p>
            <a:r>
              <a:rPr lang="zh-CN" altLang="en-US" dirty="0"/>
              <a:t>数据选择器</a:t>
            </a:r>
            <a:r>
              <a:rPr lang="en-US" altLang="zh-CN" dirty="0"/>
              <a:t>(</a:t>
            </a:r>
            <a:r>
              <a:rPr lang="en-US" altLang="zh-CN" sz="4000" dirty="0"/>
              <a:t>Multiplexers, MUX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261769"/>
            <a:ext cx="8572500" cy="1783655"/>
          </a:xfrm>
        </p:spPr>
        <p:txBody>
          <a:bodyPr/>
          <a:lstStyle/>
          <a:p>
            <a:r>
              <a:rPr lang="zh-CN" altLang="en-US" sz="2800" dirty="0"/>
              <a:t>也称为多路转换器，多路复用器或多路开关</a:t>
            </a:r>
            <a:endParaRPr lang="en-US" altLang="zh-CN" sz="2800" dirty="0"/>
          </a:p>
          <a:p>
            <a:pPr lvl="1"/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数据输入</a:t>
            </a:r>
            <a:r>
              <a:rPr lang="en-US" altLang="zh-CN" sz="2400" dirty="0"/>
              <a:t>, n</a:t>
            </a:r>
            <a:r>
              <a:rPr lang="zh-CN" altLang="en-US" sz="2400" dirty="0"/>
              <a:t>控制信号</a:t>
            </a:r>
            <a:r>
              <a:rPr lang="en-US" altLang="zh-CN" sz="2400" dirty="0"/>
              <a:t>/</a:t>
            </a:r>
            <a:r>
              <a:rPr lang="zh-CN" altLang="en-US" sz="2400" dirty="0"/>
              <a:t>选择信号</a:t>
            </a:r>
            <a:r>
              <a:rPr lang="en-US" altLang="zh-CN" sz="2400" dirty="0"/>
              <a:t>, 1</a:t>
            </a:r>
            <a:r>
              <a:rPr lang="zh-CN" altLang="en-US" sz="2400" dirty="0"/>
              <a:t>输出 </a:t>
            </a:r>
          </a:p>
          <a:p>
            <a:pPr lvl="1"/>
            <a:r>
              <a:rPr lang="zh-CN" altLang="en-US" sz="2400" dirty="0"/>
              <a:t>用在将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  <a:r>
              <a:rPr lang="zh-CN" altLang="en-US" sz="2400" dirty="0"/>
              <a:t>点连接到</a:t>
            </a:r>
            <a:r>
              <a:rPr lang="en-US" altLang="zh-CN" sz="2400" dirty="0"/>
              <a:t>1</a:t>
            </a:r>
            <a:r>
              <a:rPr lang="zh-CN" altLang="en-US" sz="2400" dirty="0"/>
              <a:t>个点 </a:t>
            </a:r>
          </a:p>
          <a:p>
            <a:pPr lvl="1"/>
            <a:r>
              <a:rPr lang="zh-CN" altLang="en-US" sz="2400" dirty="0"/>
              <a:t>控制信号是连接到输出的输入信号的二进制编码 </a:t>
            </a:r>
          </a:p>
        </p:txBody>
      </p:sp>
      <p:grpSp>
        <p:nvGrpSpPr>
          <p:cNvPr id="23" name="Group 30"/>
          <p:cNvGrpSpPr>
            <a:grpSpLocks/>
          </p:cNvGrpSpPr>
          <p:nvPr/>
        </p:nvGrpSpPr>
        <p:grpSpPr bwMode="auto">
          <a:xfrm>
            <a:off x="1181100" y="3512697"/>
            <a:ext cx="4648200" cy="1752600"/>
            <a:chOff x="720" y="2256"/>
            <a:chExt cx="2928" cy="1104"/>
          </a:xfrm>
        </p:grpSpPr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1488" y="235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1488" y="254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1488" y="2928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1920" y="235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1920" y="254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1920" y="2928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1584" y="240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1584" y="25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1584" y="29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2266" y="2256"/>
              <a:ext cx="0" cy="864"/>
            </a:xfrm>
            <a:prstGeom prst="line">
              <a:avLst/>
            </a:prstGeom>
            <a:noFill/>
            <a:ln w="95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Oval 18"/>
            <p:cNvSpPr>
              <a:spLocks noChangeArrowheads="1"/>
            </p:cNvSpPr>
            <p:nvPr/>
          </p:nvSpPr>
          <p:spPr bwMode="auto">
            <a:xfrm>
              <a:off x="2688" y="264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19"/>
            <p:cNvSpPr>
              <a:spLocks noChangeArrowheads="1"/>
            </p:cNvSpPr>
            <p:nvPr/>
          </p:nvSpPr>
          <p:spPr bwMode="auto">
            <a:xfrm>
              <a:off x="3120" y="264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278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 flipH="1" flipV="1">
              <a:off x="2016" y="2400"/>
              <a:ext cx="67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1680" y="3129"/>
              <a:ext cx="13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i="1" dirty="0"/>
                <a:t>n </a:t>
              </a:r>
              <a:r>
                <a:rPr lang="zh-CN" altLang="en-US" sz="1800" dirty="0"/>
                <a:t>位数据选择信号</a:t>
              </a:r>
            </a:p>
          </p:txBody>
        </p:sp>
        <p:sp>
          <p:nvSpPr>
            <p:cNvPr id="39" name="Text Box 23"/>
            <p:cNvSpPr txBox="1">
              <a:spLocks noChangeArrowheads="1"/>
            </p:cNvSpPr>
            <p:nvPr/>
          </p:nvSpPr>
          <p:spPr bwMode="auto">
            <a:xfrm>
              <a:off x="3360" y="2304"/>
              <a:ext cx="288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/>
                <a:t>数据输出</a:t>
              </a:r>
              <a:r>
                <a:rPr lang="en-US" altLang="zh-CN" sz="1800" dirty="0"/>
                <a:t>y</a:t>
              </a:r>
              <a:endParaRPr lang="zh-CN" altLang="en-US" sz="1800" dirty="0"/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720" y="2304"/>
              <a:ext cx="28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/>
                <a:t>数据输入</a:t>
              </a:r>
            </a:p>
          </p:txBody>
        </p:sp>
        <p:sp>
          <p:nvSpPr>
            <p:cNvPr id="41" name="Text Box 25"/>
            <p:cNvSpPr txBox="1">
              <a:spLocks noChangeArrowheads="1"/>
            </p:cNvSpPr>
            <p:nvPr/>
          </p:nvSpPr>
          <p:spPr bwMode="auto">
            <a:xfrm>
              <a:off x="1200" y="2304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i="1"/>
                <a:t>D</a:t>
              </a:r>
              <a:r>
                <a:rPr lang="en-US" altLang="zh-CN" sz="1800" baseline="-25000"/>
                <a:t>0</a:t>
              </a:r>
            </a:p>
          </p:txBody>
        </p:sp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1200" y="2496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i="1"/>
                <a:t>D</a:t>
              </a:r>
              <a:r>
                <a:rPr lang="en-US" altLang="zh-CN" sz="1800" baseline="-25000"/>
                <a:t>1</a:t>
              </a:r>
            </a:p>
          </p:txBody>
        </p:sp>
        <p:graphicFrame>
          <p:nvGraphicFramePr>
            <p:cNvPr id="43" name="Object 28"/>
            <p:cNvGraphicFramePr>
              <a:graphicFrameLocks noChangeAspect="1"/>
            </p:cNvGraphicFramePr>
            <p:nvPr/>
          </p:nvGraphicFramePr>
          <p:xfrm>
            <a:off x="1152" y="2880"/>
            <a:ext cx="3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4" name="Equation" r:id="rId4" imgW="342720" imgH="241200" progId="Equation.3">
                    <p:embed/>
                  </p:oleObj>
                </mc:Choice>
                <mc:Fallback>
                  <p:oleObj name="Equation" r:id="rId4" imgW="3427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880"/>
                          <a:ext cx="33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29"/>
            <p:cNvSpPr>
              <a:spLocks noChangeShapeType="1"/>
            </p:cNvSpPr>
            <p:nvPr/>
          </p:nvSpPr>
          <p:spPr bwMode="auto">
            <a:xfrm>
              <a:off x="1728" y="2640"/>
              <a:ext cx="0" cy="28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782134" y="5836379"/>
            <a:ext cx="80149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333399"/>
              </a:buClr>
            </a:pPr>
            <a:r>
              <a:rPr lang="zh-CN" altLang="en-US" sz="2400" dirty="0">
                <a:latin typeface="+mn-ea"/>
                <a:ea typeface="+mn-ea"/>
              </a:rPr>
              <a:t>常用的数据选择器有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选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选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8</a:t>
            </a:r>
            <a:r>
              <a:rPr lang="zh-CN" altLang="en-US" sz="2400" dirty="0">
                <a:latin typeface="+mn-ea"/>
                <a:ea typeface="+mn-ea"/>
              </a:rPr>
              <a:t>选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16</a:t>
            </a:r>
            <a:r>
              <a:rPr lang="zh-CN" altLang="en-US" sz="2400" dirty="0">
                <a:latin typeface="+mn-ea"/>
                <a:ea typeface="+mn-ea"/>
              </a:rPr>
              <a:t>选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等多种类型 </a:t>
            </a:r>
          </a:p>
        </p:txBody>
      </p:sp>
      <p:graphicFrame>
        <p:nvGraphicFramePr>
          <p:cNvPr id="4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45635232"/>
              </p:ext>
            </p:extLst>
          </p:nvPr>
        </p:nvGraphicFramePr>
        <p:xfrm>
          <a:off x="6140018" y="3519267"/>
          <a:ext cx="2546782" cy="151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5" name="公式" r:id="rId6" imgW="901440" imgH="457200" progId="Equation.3">
                  <p:embed/>
                </p:oleObj>
              </mc:Choice>
              <mc:Fallback>
                <p:oleObj name="公式" r:id="rId6" imgW="90144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018" y="3519267"/>
                        <a:ext cx="2546782" cy="1510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5341528"/>
            <a:ext cx="8820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输出函数</a:t>
            </a:r>
            <a:r>
              <a:rPr lang="en-US" altLang="zh-CN" sz="2400" dirty="0"/>
              <a:t>y</a:t>
            </a:r>
            <a:r>
              <a:rPr lang="zh-CN" altLang="en-US" sz="2400" dirty="0"/>
              <a:t>，为</a:t>
            </a:r>
            <a:r>
              <a:rPr lang="en-US" altLang="zh-CN" sz="2400" dirty="0"/>
              <a:t>n</a:t>
            </a:r>
            <a:r>
              <a:rPr lang="zh-CN" altLang="en-US" sz="2400" dirty="0"/>
              <a:t>位选择变量最小项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与上相应数据输入线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之和。</a:t>
            </a:r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>
            <a:off x="3995936" y="3526985"/>
            <a:ext cx="0" cy="13716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auto">
          <a:xfrm>
            <a:off x="3491880" y="3501008"/>
            <a:ext cx="0" cy="13716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5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2362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8211" name="Group 3"/>
          <p:cNvGrpSpPr>
            <a:grpSpLocks/>
          </p:cNvGrpSpPr>
          <p:nvPr/>
        </p:nvGrpSpPr>
        <p:grpSpPr bwMode="auto">
          <a:xfrm>
            <a:off x="1219200" y="990600"/>
            <a:ext cx="311150" cy="4678363"/>
            <a:chOff x="3840" y="672"/>
            <a:chExt cx="196" cy="2947"/>
          </a:xfrm>
        </p:grpSpPr>
        <p:sp>
          <p:nvSpPr>
            <p:cNvPr id="478212" name="Text Box 4"/>
            <p:cNvSpPr txBox="1">
              <a:spLocks noChangeArrowheads="1"/>
            </p:cNvSpPr>
            <p:nvPr/>
          </p:nvSpPr>
          <p:spPr bwMode="auto">
            <a:xfrm>
              <a:off x="3840" y="672"/>
              <a:ext cx="1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P0</a:t>
              </a:r>
            </a:p>
          </p:txBody>
        </p:sp>
        <p:sp>
          <p:nvSpPr>
            <p:cNvPr id="478213" name="Text Box 5"/>
            <p:cNvSpPr txBox="1">
              <a:spLocks noChangeArrowheads="1"/>
            </p:cNvSpPr>
            <p:nvPr/>
          </p:nvSpPr>
          <p:spPr bwMode="auto">
            <a:xfrm>
              <a:off x="3840" y="1056"/>
              <a:ext cx="1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478214" name="Text Box 6"/>
            <p:cNvSpPr txBox="1">
              <a:spLocks noChangeArrowheads="1"/>
            </p:cNvSpPr>
            <p:nvPr/>
          </p:nvSpPr>
          <p:spPr bwMode="auto">
            <a:xfrm>
              <a:off x="3840" y="1440"/>
              <a:ext cx="196" cy="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478215" name="Text Box 7"/>
            <p:cNvSpPr txBox="1">
              <a:spLocks noChangeArrowheads="1"/>
            </p:cNvSpPr>
            <p:nvPr/>
          </p:nvSpPr>
          <p:spPr bwMode="auto">
            <a:xfrm>
              <a:off x="3840" y="1824"/>
              <a:ext cx="196" cy="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478216" name="Text Box 8"/>
            <p:cNvSpPr txBox="1">
              <a:spLocks noChangeArrowheads="1"/>
            </p:cNvSpPr>
            <p:nvPr/>
          </p:nvSpPr>
          <p:spPr bwMode="auto">
            <a:xfrm>
              <a:off x="3840" y="2256"/>
              <a:ext cx="1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478217" name="Text Box 9"/>
            <p:cNvSpPr txBox="1">
              <a:spLocks noChangeArrowheads="1"/>
            </p:cNvSpPr>
            <p:nvPr/>
          </p:nvSpPr>
          <p:spPr bwMode="auto">
            <a:xfrm>
              <a:off x="3840" y="2640"/>
              <a:ext cx="1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P5</a:t>
              </a:r>
            </a:p>
          </p:txBody>
        </p:sp>
        <p:sp>
          <p:nvSpPr>
            <p:cNvPr id="478218" name="Text Box 10"/>
            <p:cNvSpPr txBox="1">
              <a:spLocks noChangeArrowheads="1"/>
            </p:cNvSpPr>
            <p:nvPr/>
          </p:nvSpPr>
          <p:spPr bwMode="auto">
            <a:xfrm>
              <a:off x="3840" y="3024"/>
              <a:ext cx="196" cy="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P6</a:t>
              </a:r>
            </a:p>
          </p:txBody>
        </p:sp>
        <p:sp>
          <p:nvSpPr>
            <p:cNvPr id="478219" name="Text Box 11"/>
            <p:cNvSpPr txBox="1">
              <a:spLocks noChangeArrowheads="1"/>
            </p:cNvSpPr>
            <p:nvPr/>
          </p:nvSpPr>
          <p:spPr bwMode="auto">
            <a:xfrm>
              <a:off x="3840" y="3408"/>
              <a:ext cx="196" cy="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P7</a:t>
              </a:r>
            </a:p>
          </p:txBody>
        </p:sp>
      </p:grpSp>
      <p:sp>
        <p:nvSpPr>
          <p:cNvPr id="478220" name="Rectangle 12"/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5943600" cy="762000"/>
          </a:xfrm>
        </p:spPr>
        <p:txBody>
          <a:bodyPr/>
          <a:lstStyle/>
          <a:p>
            <a:r>
              <a:rPr lang="zh-CN" altLang="en-US" sz="3200" dirty="0"/>
              <a:t>8位比较器74</a:t>
            </a:r>
            <a:r>
              <a:rPr lang="en-US" altLang="zh-CN" sz="3200" dirty="0"/>
              <a:t>x682</a:t>
            </a:r>
          </a:p>
        </p:txBody>
      </p:sp>
      <p:sp>
        <p:nvSpPr>
          <p:cNvPr id="478222" name="Text Box 14"/>
          <p:cNvSpPr txBox="1">
            <a:spLocks noChangeArrowheads="1"/>
          </p:cNvSpPr>
          <p:nvPr/>
        </p:nvSpPr>
        <p:spPr bwMode="auto">
          <a:xfrm>
            <a:off x="4403725" y="1600200"/>
            <a:ext cx="404630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黑体" pitchFamily="2" charset="-122"/>
              </a:rPr>
              <a:t>问题1：怎样表示以下输出？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 高电平有效：</a:t>
            </a: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P DIFF Q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 高电平有效：</a:t>
            </a: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P EQ Q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 高电平有效：</a:t>
            </a: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P GE Q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 高电平有效：</a:t>
            </a: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P LT Q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  </a:t>
            </a:r>
          </a:p>
        </p:txBody>
      </p:sp>
      <p:grpSp>
        <p:nvGrpSpPr>
          <p:cNvPr id="478223" name="Group 15"/>
          <p:cNvGrpSpPr>
            <a:grpSpLocks/>
          </p:cNvGrpSpPr>
          <p:nvPr/>
        </p:nvGrpSpPr>
        <p:grpSpPr bwMode="auto">
          <a:xfrm>
            <a:off x="3048000" y="2895600"/>
            <a:ext cx="1612900" cy="1219200"/>
            <a:chOff x="1920" y="1824"/>
            <a:chExt cx="1016" cy="768"/>
          </a:xfrm>
        </p:grpSpPr>
        <p:sp>
          <p:nvSpPr>
            <p:cNvPr id="478224" name="Line 16"/>
            <p:cNvSpPr>
              <a:spLocks noChangeShapeType="1"/>
            </p:cNvSpPr>
            <p:nvPr/>
          </p:nvSpPr>
          <p:spPr bwMode="auto">
            <a:xfrm>
              <a:off x="1920" y="182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25" name="Line 17"/>
            <p:cNvSpPr>
              <a:spLocks noChangeShapeType="1"/>
            </p:cNvSpPr>
            <p:nvPr/>
          </p:nvSpPr>
          <p:spPr bwMode="auto">
            <a:xfrm>
              <a:off x="1920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26" name="Arc 18"/>
            <p:cNvSpPr>
              <a:spLocks/>
            </p:cNvSpPr>
            <p:nvPr/>
          </p:nvSpPr>
          <p:spPr bwMode="auto">
            <a:xfrm>
              <a:off x="2112" y="2017"/>
              <a:ext cx="144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227" name="Arc 19"/>
            <p:cNvSpPr>
              <a:spLocks/>
            </p:cNvSpPr>
            <p:nvPr/>
          </p:nvSpPr>
          <p:spPr bwMode="auto">
            <a:xfrm>
              <a:off x="2112" y="2016"/>
              <a:ext cx="528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228" name="Arc 20"/>
            <p:cNvSpPr>
              <a:spLocks/>
            </p:cNvSpPr>
            <p:nvPr/>
          </p:nvSpPr>
          <p:spPr bwMode="auto">
            <a:xfrm flipV="1">
              <a:off x="2112" y="2208"/>
              <a:ext cx="528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229" name="Line 21"/>
            <p:cNvSpPr>
              <a:spLocks noChangeShapeType="1"/>
            </p:cNvSpPr>
            <p:nvPr/>
          </p:nvSpPr>
          <p:spPr bwMode="auto">
            <a:xfrm>
              <a:off x="1920" y="21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30" name="Line 22"/>
            <p:cNvSpPr>
              <a:spLocks noChangeShapeType="1"/>
            </p:cNvSpPr>
            <p:nvPr/>
          </p:nvSpPr>
          <p:spPr bwMode="auto">
            <a:xfrm>
              <a:off x="1920" y="23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31" name="Line 23"/>
            <p:cNvSpPr>
              <a:spLocks noChangeShapeType="1"/>
            </p:cNvSpPr>
            <p:nvPr/>
          </p:nvSpPr>
          <p:spPr bwMode="auto">
            <a:xfrm>
              <a:off x="2640" y="22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32" name="Text Box 24"/>
            <p:cNvSpPr txBox="1">
              <a:spLocks noChangeArrowheads="1"/>
            </p:cNvSpPr>
            <p:nvPr/>
          </p:nvSpPr>
          <p:spPr bwMode="auto">
            <a:xfrm>
              <a:off x="2592" y="1920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GE</a:t>
              </a:r>
            </a:p>
          </p:txBody>
        </p:sp>
        <p:sp>
          <p:nvSpPr>
            <p:cNvPr id="478233" name="Oval 25"/>
            <p:cNvSpPr>
              <a:spLocks noChangeArrowheads="1"/>
            </p:cNvSpPr>
            <p:nvPr/>
          </p:nvSpPr>
          <p:spPr bwMode="auto">
            <a:xfrm>
              <a:off x="2112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234" name="Oval 26"/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8235" name="Group 27"/>
          <p:cNvGrpSpPr>
            <a:grpSpLocks/>
          </p:cNvGrpSpPr>
          <p:nvPr/>
        </p:nvGrpSpPr>
        <p:grpSpPr bwMode="auto">
          <a:xfrm>
            <a:off x="2895600" y="3352800"/>
            <a:ext cx="1828800" cy="1828800"/>
            <a:chOff x="1824" y="2112"/>
            <a:chExt cx="1152" cy="1152"/>
          </a:xfrm>
        </p:grpSpPr>
        <p:grpSp>
          <p:nvGrpSpPr>
            <p:cNvPr id="478236" name="Group 28"/>
            <p:cNvGrpSpPr>
              <a:grpSpLocks/>
            </p:cNvGrpSpPr>
            <p:nvPr/>
          </p:nvGrpSpPr>
          <p:grpSpPr bwMode="auto">
            <a:xfrm>
              <a:off x="2160" y="2880"/>
              <a:ext cx="528" cy="384"/>
              <a:chOff x="2064" y="3024"/>
              <a:chExt cx="509" cy="384"/>
            </a:xfrm>
          </p:grpSpPr>
          <p:sp>
            <p:nvSpPr>
              <p:cNvPr id="478237" name="Line 29"/>
              <p:cNvSpPr>
                <a:spLocks noChangeShapeType="1"/>
              </p:cNvSpPr>
              <p:nvPr/>
            </p:nvSpPr>
            <p:spPr bwMode="auto">
              <a:xfrm>
                <a:off x="2064" y="302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8238" name="Line 30"/>
              <p:cNvSpPr>
                <a:spLocks noChangeShapeType="1"/>
              </p:cNvSpPr>
              <p:nvPr/>
            </p:nvSpPr>
            <p:spPr bwMode="auto">
              <a:xfrm>
                <a:off x="2064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8239" name="Line 31"/>
              <p:cNvSpPr>
                <a:spLocks noChangeShapeType="1"/>
              </p:cNvSpPr>
              <p:nvPr/>
            </p:nvSpPr>
            <p:spPr bwMode="auto">
              <a:xfrm>
                <a:off x="2064" y="340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8240" name="Arc 32"/>
              <p:cNvSpPr>
                <a:spLocks/>
              </p:cNvSpPr>
              <p:nvPr/>
            </p:nvSpPr>
            <p:spPr bwMode="auto">
              <a:xfrm>
                <a:off x="2352" y="3024"/>
                <a:ext cx="221" cy="384"/>
              </a:xfrm>
              <a:custGeom>
                <a:avLst/>
                <a:gdLst>
                  <a:gd name="G0" fmla="+- 3323 0 0"/>
                  <a:gd name="G1" fmla="+- 21600 0 0"/>
                  <a:gd name="G2" fmla="+- 21600 0 0"/>
                  <a:gd name="T0" fmla="*/ 916 w 24923"/>
                  <a:gd name="T1" fmla="*/ 135 h 43200"/>
                  <a:gd name="T2" fmla="*/ 0 w 24923"/>
                  <a:gd name="T3" fmla="*/ 42943 h 43200"/>
                  <a:gd name="T4" fmla="*/ 3323 w 249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23" h="43200" fill="none" extrusionOk="0">
                    <a:moveTo>
                      <a:pt x="915" y="134"/>
                    </a:moveTo>
                    <a:cubicBezTo>
                      <a:pt x="1715" y="44"/>
                      <a:pt x="2518" y="-1"/>
                      <a:pt x="3323" y="0"/>
                    </a:cubicBezTo>
                    <a:cubicBezTo>
                      <a:pt x="15252" y="0"/>
                      <a:pt x="24923" y="9670"/>
                      <a:pt x="24923" y="21600"/>
                    </a:cubicBezTo>
                    <a:cubicBezTo>
                      <a:pt x="24923" y="33529"/>
                      <a:pt x="15252" y="43200"/>
                      <a:pt x="3323" y="43200"/>
                    </a:cubicBezTo>
                    <a:cubicBezTo>
                      <a:pt x="2210" y="43200"/>
                      <a:pt x="1099" y="43114"/>
                      <a:pt x="0" y="42942"/>
                    </a:cubicBezTo>
                  </a:path>
                  <a:path w="24923" h="43200" stroke="0" extrusionOk="0">
                    <a:moveTo>
                      <a:pt x="915" y="134"/>
                    </a:moveTo>
                    <a:cubicBezTo>
                      <a:pt x="1715" y="44"/>
                      <a:pt x="2518" y="-1"/>
                      <a:pt x="3323" y="0"/>
                    </a:cubicBezTo>
                    <a:cubicBezTo>
                      <a:pt x="15252" y="0"/>
                      <a:pt x="24923" y="9670"/>
                      <a:pt x="24923" y="21600"/>
                    </a:cubicBezTo>
                    <a:cubicBezTo>
                      <a:pt x="24923" y="33529"/>
                      <a:pt x="15252" y="43200"/>
                      <a:pt x="3323" y="43200"/>
                    </a:cubicBezTo>
                    <a:cubicBezTo>
                      <a:pt x="2210" y="43200"/>
                      <a:pt x="1099" y="43114"/>
                      <a:pt x="0" y="42942"/>
                    </a:cubicBezTo>
                    <a:lnTo>
                      <a:pt x="3323" y="2160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8241" name="Line 33"/>
            <p:cNvSpPr>
              <a:spLocks noChangeShapeType="1"/>
            </p:cNvSpPr>
            <p:nvPr/>
          </p:nvSpPr>
          <p:spPr bwMode="auto">
            <a:xfrm>
              <a:off x="2678" y="3072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42" name="Text Box 34"/>
            <p:cNvSpPr txBox="1">
              <a:spLocks noChangeArrowheads="1"/>
            </p:cNvSpPr>
            <p:nvPr/>
          </p:nvSpPr>
          <p:spPr bwMode="auto">
            <a:xfrm>
              <a:off x="2668" y="278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LT</a:t>
              </a:r>
            </a:p>
          </p:txBody>
        </p:sp>
        <p:sp>
          <p:nvSpPr>
            <p:cNvPr id="478243" name="Line 35"/>
            <p:cNvSpPr>
              <a:spLocks noChangeShapeType="1"/>
            </p:cNvSpPr>
            <p:nvPr/>
          </p:nvSpPr>
          <p:spPr bwMode="auto">
            <a:xfrm>
              <a:off x="2016" y="2112"/>
              <a:ext cx="0" cy="8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44" name="Line 36"/>
            <p:cNvSpPr>
              <a:spLocks noChangeShapeType="1"/>
            </p:cNvSpPr>
            <p:nvPr/>
          </p:nvSpPr>
          <p:spPr bwMode="auto">
            <a:xfrm>
              <a:off x="1824" y="2592"/>
              <a:ext cx="0" cy="5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45" name="Line 37"/>
            <p:cNvSpPr>
              <a:spLocks noChangeShapeType="1"/>
            </p:cNvSpPr>
            <p:nvPr/>
          </p:nvSpPr>
          <p:spPr bwMode="auto">
            <a:xfrm>
              <a:off x="1824" y="3168"/>
              <a:ext cx="3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46" name="Line 38"/>
            <p:cNvSpPr>
              <a:spLocks noChangeShapeType="1"/>
            </p:cNvSpPr>
            <p:nvPr/>
          </p:nvSpPr>
          <p:spPr bwMode="auto">
            <a:xfrm>
              <a:off x="2016" y="2976"/>
              <a:ext cx="14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8247" name="Text Box 39"/>
          <p:cNvSpPr txBox="1">
            <a:spLocks noChangeArrowheads="1"/>
          </p:cNvSpPr>
          <p:nvPr/>
        </p:nvSpPr>
        <p:spPr bwMode="auto">
          <a:xfrm>
            <a:off x="4756150" y="5043488"/>
            <a:ext cx="362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  <a:latin typeface="Tahoma" pitchFamily="34" charset="0"/>
                <a:ea typeface="黑体" pitchFamily="2" charset="-122"/>
              </a:rPr>
              <a:t>问题2：能否扩展</a:t>
            </a:r>
            <a:r>
              <a:rPr lang="en-US" altLang="zh-CN" sz="2800">
                <a:solidFill>
                  <a:schemeClr val="accent2"/>
                </a:solidFill>
                <a:latin typeface="Tahoma" pitchFamily="34" charset="0"/>
                <a:ea typeface="黑体" pitchFamily="2" charset="-122"/>
              </a:rPr>
              <a:t>？？</a:t>
            </a:r>
            <a:endParaRPr lang="zh-CN" altLang="en-US" sz="2800">
              <a:solidFill>
                <a:schemeClr val="accent2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478248" name="Text Box 40"/>
          <p:cNvSpPr txBox="1">
            <a:spLocks noChangeArrowheads="1"/>
          </p:cNvSpPr>
          <p:nvPr/>
        </p:nvSpPr>
        <p:spPr bwMode="auto">
          <a:xfrm>
            <a:off x="3029684" y="5786735"/>
            <a:ext cx="326243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注意：没有级联输入端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CD9079-62BC-4946-AE8D-898B4C301EF2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26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8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8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8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8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8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8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22" grpId="0" build="p" bldLvl="2" autoUpdateAnimBg="0"/>
      <p:bldP spid="478247" grpId="0" autoUpdateAnimBg="0"/>
      <p:bldP spid="478248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ChangeArrowheads="1"/>
          </p:cNvSpPr>
          <p:nvPr/>
        </p:nvSpPr>
        <p:spPr bwMode="auto">
          <a:xfrm>
            <a:off x="2667000" y="975320"/>
            <a:ext cx="5943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3片74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x682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构成24位比较器</a:t>
            </a: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479235" name="Group 3"/>
          <p:cNvGrpSpPr>
            <a:grpSpLocks/>
          </p:cNvGrpSpPr>
          <p:nvPr/>
        </p:nvGrpSpPr>
        <p:grpSpPr bwMode="auto">
          <a:xfrm>
            <a:off x="2133600" y="1965920"/>
            <a:ext cx="2590800" cy="4267200"/>
            <a:chOff x="1104" y="1056"/>
            <a:chExt cx="1632" cy="2688"/>
          </a:xfrm>
        </p:grpSpPr>
        <p:sp>
          <p:nvSpPr>
            <p:cNvPr id="479236" name="Rectangle 4"/>
            <p:cNvSpPr>
              <a:spLocks noChangeArrowheads="1"/>
            </p:cNvSpPr>
            <p:nvPr/>
          </p:nvSpPr>
          <p:spPr bwMode="auto">
            <a:xfrm>
              <a:off x="1296" y="1056"/>
              <a:ext cx="1248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r">
                <a:lnSpc>
                  <a:spcPct val="140000"/>
                </a:lnSpc>
              </a:pPr>
              <a:r>
                <a:rPr lang="en-US" altLang="zh-CN"/>
                <a:t>P0~P7       P=Q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/>
                <a:t>Q0~Q7      P&gt;Q</a:t>
              </a:r>
              <a:endParaRPr lang="zh-CN" altLang="en-US"/>
            </a:p>
          </p:txBody>
        </p:sp>
        <p:sp>
          <p:nvSpPr>
            <p:cNvPr id="479237" name="Line 5"/>
            <p:cNvSpPr>
              <a:spLocks noChangeShapeType="1"/>
            </p:cNvSpPr>
            <p:nvPr/>
          </p:nvSpPr>
          <p:spPr bwMode="auto">
            <a:xfrm>
              <a:off x="2640" y="12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38" name="Line 6"/>
            <p:cNvSpPr>
              <a:spLocks noChangeShapeType="1"/>
            </p:cNvSpPr>
            <p:nvPr/>
          </p:nvSpPr>
          <p:spPr bwMode="auto">
            <a:xfrm>
              <a:off x="1104" y="129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39" name="Line 7"/>
            <p:cNvSpPr>
              <a:spLocks noChangeShapeType="1"/>
            </p:cNvSpPr>
            <p:nvPr/>
          </p:nvSpPr>
          <p:spPr bwMode="auto">
            <a:xfrm>
              <a:off x="1104" y="1584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40" name="Rectangle 8"/>
            <p:cNvSpPr>
              <a:spLocks noChangeArrowheads="1"/>
            </p:cNvSpPr>
            <p:nvPr/>
          </p:nvSpPr>
          <p:spPr bwMode="auto">
            <a:xfrm>
              <a:off x="1296" y="2016"/>
              <a:ext cx="1248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r">
                <a:lnSpc>
                  <a:spcPct val="140000"/>
                </a:lnSpc>
              </a:pPr>
              <a:r>
                <a:rPr lang="en-US" altLang="zh-CN"/>
                <a:t>P0~P7       P=Q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/>
                <a:t>Q0~Q7      P&gt;Q</a:t>
              </a:r>
              <a:endParaRPr lang="zh-CN" altLang="en-US"/>
            </a:p>
          </p:txBody>
        </p:sp>
        <p:sp>
          <p:nvSpPr>
            <p:cNvPr id="479241" name="Line 9"/>
            <p:cNvSpPr>
              <a:spLocks noChangeShapeType="1"/>
            </p:cNvSpPr>
            <p:nvPr/>
          </p:nvSpPr>
          <p:spPr bwMode="auto">
            <a:xfrm>
              <a:off x="1104" y="225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42" name="Line 10"/>
            <p:cNvSpPr>
              <a:spLocks noChangeShapeType="1"/>
            </p:cNvSpPr>
            <p:nvPr/>
          </p:nvSpPr>
          <p:spPr bwMode="auto">
            <a:xfrm>
              <a:off x="1104" y="2544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43" name="Rectangle 11"/>
            <p:cNvSpPr>
              <a:spLocks noChangeArrowheads="1"/>
            </p:cNvSpPr>
            <p:nvPr/>
          </p:nvSpPr>
          <p:spPr bwMode="auto">
            <a:xfrm>
              <a:off x="1296" y="2976"/>
              <a:ext cx="1248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r">
                <a:lnSpc>
                  <a:spcPct val="140000"/>
                </a:lnSpc>
              </a:pPr>
              <a:r>
                <a:rPr lang="en-US" altLang="zh-CN"/>
                <a:t>P0~P7       P=Q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/>
                <a:t>Q0~Q7      P&gt;Q</a:t>
              </a:r>
              <a:endParaRPr lang="zh-CN" altLang="en-US"/>
            </a:p>
          </p:txBody>
        </p:sp>
        <p:sp>
          <p:nvSpPr>
            <p:cNvPr id="479244" name="Line 12"/>
            <p:cNvSpPr>
              <a:spLocks noChangeShapeType="1"/>
            </p:cNvSpPr>
            <p:nvPr/>
          </p:nvSpPr>
          <p:spPr bwMode="auto">
            <a:xfrm>
              <a:off x="1104" y="321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45" name="Line 13"/>
            <p:cNvSpPr>
              <a:spLocks noChangeShapeType="1"/>
            </p:cNvSpPr>
            <p:nvPr/>
          </p:nvSpPr>
          <p:spPr bwMode="auto">
            <a:xfrm>
              <a:off x="1104" y="3504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46" name="Oval 14"/>
            <p:cNvSpPr>
              <a:spLocks noChangeArrowheads="1"/>
            </p:cNvSpPr>
            <p:nvPr/>
          </p:nvSpPr>
          <p:spPr bwMode="auto">
            <a:xfrm>
              <a:off x="2544" y="1248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47" name="Line 15"/>
            <p:cNvSpPr>
              <a:spLocks noChangeShapeType="1"/>
            </p:cNvSpPr>
            <p:nvPr/>
          </p:nvSpPr>
          <p:spPr bwMode="auto">
            <a:xfrm>
              <a:off x="2640" y="158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48" name="Oval 16"/>
            <p:cNvSpPr>
              <a:spLocks noChangeArrowheads="1"/>
            </p:cNvSpPr>
            <p:nvPr/>
          </p:nvSpPr>
          <p:spPr bwMode="auto">
            <a:xfrm>
              <a:off x="2544" y="153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49" name="Line 17"/>
            <p:cNvSpPr>
              <a:spLocks noChangeShapeType="1"/>
            </p:cNvSpPr>
            <p:nvPr/>
          </p:nvSpPr>
          <p:spPr bwMode="auto">
            <a:xfrm>
              <a:off x="2640" y="225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50" name="Oval 18"/>
            <p:cNvSpPr>
              <a:spLocks noChangeArrowheads="1"/>
            </p:cNvSpPr>
            <p:nvPr/>
          </p:nvSpPr>
          <p:spPr bwMode="auto">
            <a:xfrm>
              <a:off x="2544" y="2208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51" name="Line 19"/>
            <p:cNvSpPr>
              <a:spLocks noChangeShapeType="1"/>
            </p:cNvSpPr>
            <p:nvPr/>
          </p:nvSpPr>
          <p:spPr bwMode="auto">
            <a:xfrm>
              <a:off x="2640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52" name="Oval 20"/>
            <p:cNvSpPr>
              <a:spLocks noChangeArrowheads="1"/>
            </p:cNvSpPr>
            <p:nvPr/>
          </p:nvSpPr>
          <p:spPr bwMode="auto">
            <a:xfrm>
              <a:off x="2544" y="249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53" name="Line 21"/>
            <p:cNvSpPr>
              <a:spLocks noChangeShapeType="1"/>
            </p:cNvSpPr>
            <p:nvPr/>
          </p:nvSpPr>
          <p:spPr bwMode="auto">
            <a:xfrm>
              <a:off x="2640" y="321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54" name="Oval 22"/>
            <p:cNvSpPr>
              <a:spLocks noChangeArrowheads="1"/>
            </p:cNvSpPr>
            <p:nvPr/>
          </p:nvSpPr>
          <p:spPr bwMode="auto">
            <a:xfrm>
              <a:off x="2544" y="3168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55" name="Line 23"/>
            <p:cNvSpPr>
              <a:spLocks noChangeShapeType="1"/>
            </p:cNvSpPr>
            <p:nvPr/>
          </p:nvSpPr>
          <p:spPr bwMode="auto">
            <a:xfrm>
              <a:off x="2640" y="350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56" name="Oval 24"/>
            <p:cNvSpPr>
              <a:spLocks noChangeArrowheads="1"/>
            </p:cNvSpPr>
            <p:nvPr/>
          </p:nvSpPr>
          <p:spPr bwMode="auto">
            <a:xfrm>
              <a:off x="2544" y="34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9257" name="Group 25"/>
          <p:cNvGrpSpPr>
            <a:grpSpLocks/>
          </p:cNvGrpSpPr>
          <p:nvPr/>
        </p:nvGrpSpPr>
        <p:grpSpPr bwMode="auto">
          <a:xfrm>
            <a:off x="1371600" y="2346920"/>
            <a:ext cx="1155700" cy="3505200"/>
            <a:chOff x="624" y="1296"/>
            <a:chExt cx="728" cy="2208"/>
          </a:xfrm>
        </p:grpSpPr>
        <p:sp>
          <p:nvSpPr>
            <p:cNvPr id="479258" name="Text Box 26"/>
            <p:cNvSpPr txBox="1">
              <a:spLocks noChangeArrowheads="1"/>
            </p:cNvSpPr>
            <p:nvPr/>
          </p:nvSpPr>
          <p:spPr bwMode="auto">
            <a:xfrm>
              <a:off x="816" y="1296"/>
              <a:ext cx="5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chemeClr val="accent2"/>
                  </a:solidFill>
                  <a:latin typeface="Tahoma" pitchFamily="34" charset="0"/>
                </a:rPr>
                <a:t>[7:0]</a:t>
              </a:r>
            </a:p>
          </p:txBody>
        </p:sp>
        <p:sp>
          <p:nvSpPr>
            <p:cNvPr id="479259" name="Text Box 27"/>
            <p:cNvSpPr txBox="1">
              <a:spLocks noChangeArrowheads="1"/>
            </p:cNvSpPr>
            <p:nvPr/>
          </p:nvSpPr>
          <p:spPr bwMode="auto">
            <a:xfrm>
              <a:off x="720" y="2256"/>
              <a:ext cx="62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chemeClr val="accent2"/>
                  </a:solidFill>
                  <a:latin typeface="Tahoma" pitchFamily="34" charset="0"/>
                </a:rPr>
                <a:t>[15:8]</a:t>
              </a:r>
            </a:p>
          </p:txBody>
        </p:sp>
        <p:sp>
          <p:nvSpPr>
            <p:cNvPr id="479260" name="Text Box 28"/>
            <p:cNvSpPr txBox="1">
              <a:spLocks noChangeArrowheads="1"/>
            </p:cNvSpPr>
            <p:nvPr/>
          </p:nvSpPr>
          <p:spPr bwMode="auto">
            <a:xfrm>
              <a:off x="624" y="3235"/>
              <a:ext cx="72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chemeClr val="accent2"/>
                  </a:solidFill>
                  <a:latin typeface="Tahoma" pitchFamily="34" charset="0"/>
                </a:rPr>
                <a:t>[23:16]</a:t>
              </a:r>
            </a:p>
          </p:txBody>
        </p:sp>
      </p:grpSp>
      <p:grpSp>
        <p:nvGrpSpPr>
          <p:cNvPr id="479261" name="Group 29"/>
          <p:cNvGrpSpPr>
            <a:grpSpLocks/>
          </p:cNvGrpSpPr>
          <p:nvPr/>
        </p:nvGrpSpPr>
        <p:grpSpPr bwMode="auto">
          <a:xfrm>
            <a:off x="1277938" y="1127720"/>
            <a:ext cx="1030287" cy="4343400"/>
            <a:chOff x="864" y="624"/>
            <a:chExt cx="649" cy="2736"/>
          </a:xfrm>
        </p:grpSpPr>
        <p:grpSp>
          <p:nvGrpSpPr>
            <p:cNvPr id="479262" name="Group 30"/>
            <p:cNvGrpSpPr>
              <a:grpSpLocks/>
            </p:cNvGrpSpPr>
            <p:nvPr/>
          </p:nvGrpSpPr>
          <p:grpSpPr bwMode="auto">
            <a:xfrm>
              <a:off x="1008" y="864"/>
              <a:ext cx="432" cy="2496"/>
              <a:chOff x="720" y="768"/>
              <a:chExt cx="432" cy="2496"/>
            </a:xfrm>
          </p:grpSpPr>
          <p:sp>
            <p:nvSpPr>
              <p:cNvPr id="479263" name="Line 31"/>
              <p:cNvSpPr>
                <a:spLocks noChangeShapeType="1"/>
              </p:cNvSpPr>
              <p:nvPr/>
            </p:nvSpPr>
            <p:spPr bwMode="auto">
              <a:xfrm>
                <a:off x="720" y="768"/>
                <a:ext cx="0" cy="2496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64" name="Line 32"/>
              <p:cNvSpPr>
                <a:spLocks noChangeShapeType="1"/>
              </p:cNvSpPr>
              <p:nvPr/>
            </p:nvSpPr>
            <p:spPr bwMode="auto">
              <a:xfrm flipH="1">
                <a:off x="720" y="1296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65" name="Line 33"/>
              <p:cNvSpPr>
                <a:spLocks noChangeShapeType="1"/>
              </p:cNvSpPr>
              <p:nvPr/>
            </p:nvSpPr>
            <p:spPr bwMode="auto">
              <a:xfrm flipH="1">
                <a:off x="720" y="2256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66" name="Line 34"/>
              <p:cNvSpPr>
                <a:spLocks noChangeShapeType="1"/>
              </p:cNvSpPr>
              <p:nvPr/>
            </p:nvSpPr>
            <p:spPr bwMode="auto">
              <a:xfrm flipH="1">
                <a:off x="720" y="3216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9267" name="Text Box 35"/>
            <p:cNvSpPr txBox="1">
              <a:spLocks noChangeArrowheads="1"/>
            </p:cNvSpPr>
            <p:nvPr/>
          </p:nvSpPr>
          <p:spPr bwMode="auto">
            <a:xfrm>
              <a:off x="864" y="624"/>
              <a:ext cx="6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tx2"/>
                  </a:solidFill>
                  <a:latin typeface="Tahoma" pitchFamily="34" charset="0"/>
                </a:rPr>
                <a:t>P[23:0]</a:t>
              </a:r>
            </a:p>
          </p:txBody>
        </p:sp>
      </p:grpSp>
      <p:grpSp>
        <p:nvGrpSpPr>
          <p:cNvPr id="479268" name="Group 36"/>
          <p:cNvGrpSpPr>
            <a:grpSpLocks/>
          </p:cNvGrpSpPr>
          <p:nvPr/>
        </p:nvGrpSpPr>
        <p:grpSpPr bwMode="auto">
          <a:xfrm>
            <a:off x="228600" y="1127720"/>
            <a:ext cx="1981200" cy="4800600"/>
            <a:chOff x="192" y="624"/>
            <a:chExt cx="1248" cy="3024"/>
          </a:xfrm>
        </p:grpSpPr>
        <p:sp>
          <p:nvSpPr>
            <p:cNvPr id="479269" name="Line 37"/>
            <p:cNvSpPr>
              <a:spLocks noChangeShapeType="1"/>
            </p:cNvSpPr>
            <p:nvPr/>
          </p:nvSpPr>
          <p:spPr bwMode="auto">
            <a:xfrm>
              <a:off x="768" y="864"/>
              <a:ext cx="0" cy="2784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70" name="Line 38"/>
            <p:cNvSpPr>
              <a:spLocks noChangeShapeType="1"/>
            </p:cNvSpPr>
            <p:nvPr/>
          </p:nvSpPr>
          <p:spPr bwMode="auto">
            <a:xfrm flipH="1">
              <a:off x="768" y="3600"/>
              <a:ext cx="672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71" name="Line 39"/>
            <p:cNvSpPr>
              <a:spLocks noChangeShapeType="1"/>
            </p:cNvSpPr>
            <p:nvPr/>
          </p:nvSpPr>
          <p:spPr bwMode="auto">
            <a:xfrm flipH="1">
              <a:off x="768" y="2640"/>
              <a:ext cx="672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72" name="Line 40"/>
            <p:cNvSpPr>
              <a:spLocks noChangeShapeType="1"/>
            </p:cNvSpPr>
            <p:nvPr/>
          </p:nvSpPr>
          <p:spPr bwMode="auto">
            <a:xfrm flipH="1">
              <a:off x="768" y="1680"/>
              <a:ext cx="672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73" name="Text Box 41"/>
            <p:cNvSpPr txBox="1">
              <a:spLocks noChangeArrowheads="1"/>
            </p:cNvSpPr>
            <p:nvPr/>
          </p:nvSpPr>
          <p:spPr bwMode="auto">
            <a:xfrm>
              <a:off x="192" y="624"/>
              <a:ext cx="67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Tahoma" pitchFamily="34" charset="0"/>
                </a:rPr>
                <a:t>Q[23:0]</a:t>
              </a:r>
            </a:p>
          </p:txBody>
        </p:sp>
      </p:grpSp>
      <p:grpSp>
        <p:nvGrpSpPr>
          <p:cNvPr id="479274" name="Group 42"/>
          <p:cNvGrpSpPr>
            <a:grpSpLocks/>
          </p:cNvGrpSpPr>
          <p:nvPr/>
        </p:nvGrpSpPr>
        <p:grpSpPr bwMode="auto">
          <a:xfrm>
            <a:off x="4648200" y="2194520"/>
            <a:ext cx="3962400" cy="3200400"/>
            <a:chOff x="2832" y="1200"/>
            <a:chExt cx="2496" cy="2016"/>
          </a:xfrm>
        </p:grpSpPr>
        <p:sp>
          <p:nvSpPr>
            <p:cNvPr id="479275" name="Text Box 43"/>
            <p:cNvSpPr txBox="1">
              <a:spLocks noChangeArrowheads="1"/>
            </p:cNvSpPr>
            <p:nvPr/>
          </p:nvSpPr>
          <p:spPr bwMode="auto">
            <a:xfrm>
              <a:off x="4756" y="1296"/>
              <a:ext cx="5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PEQQ</a:t>
              </a:r>
            </a:p>
          </p:txBody>
        </p:sp>
        <p:sp>
          <p:nvSpPr>
            <p:cNvPr id="479276" name="Line 44"/>
            <p:cNvSpPr>
              <a:spLocks noChangeShapeType="1"/>
            </p:cNvSpPr>
            <p:nvPr/>
          </p:nvSpPr>
          <p:spPr bwMode="auto">
            <a:xfrm>
              <a:off x="3840" y="1584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77" name="Line 45"/>
            <p:cNvSpPr>
              <a:spLocks noChangeShapeType="1"/>
            </p:cNvSpPr>
            <p:nvPr/>
          </p:nvSpPr>
          <p:spPr bwMode="auto">
            <a:xfrm>
              <a:off x="4128" y="1200"/>
              <a:ext cx="0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78" name="Line 46"/>
            <p:cNvSpPr>
              <a:spLocks noChangeShapeType="1"/>
            </p:cNvSpPr>
            <p:nvPr/>
          </p:nvSpPr>
          <p:spPr bwMode="auto">
            <a:xfrm>
              <a:off x="4128" y="1248"/>
              <a:ext cx="2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79" name="Line 47"/>
            <p:cNvSpPr>
              <a:spLocks noChangeShapeType="1"/>
            </p:cNvSpPr>
            <p:nvPr/>
          </p:nvSpPr>
          <p:spPr bwMode="auto">
            <a:xfrm>
              <a:off x="4128" y="1632"/>
              <a:ext cx="2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80" name="Arc 48"/>
            <p:cNvSpPr>
              <a:spLocks/>
            </p:cNvSpPr>
            <p:nvPr/>
          </p:nvSpPr>
          <p:spPr bwMode="auto">
            <a:xfrm>
              <a:off x="4379" y="1248"/>
              <a:ext cx="229" cy="384"/>
            </a:xfrm>
            <a:custGeom>
              <a:avLst/>
              <a:gdLst>
                <a:gd name="G0" fmla="+- 3323 0 0"/>
                <a:gd name="G1" fmla="+- 21600 0 0"/>
                <a:gd name="G2" fmla="+- 21600 0 0"/>
                <a:gd name="T0" fmla="*/ 916 w 24923"/>
                <a:gd name="T1" fmla="*/ 135 h 43200"/>
                <a:gd name="T2" fmla="*/ 0 w 24923"/>
                <a:gd name="T3" fmla="*/ 42943 h 43200"/>
                <a:gd name="T4" fmla="*/ 3323 w 2492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23" h="43200" fill="none" extrusionOk="0">
                  <a:moveTo>
                    <a:pt x="915" y="134"/>
                  </a:moveTo>
                  <a:cubicBezTo>
                    <a:pt x="1715" y="44"/>
                    <a:pt x="2518" y="-1"/>
                    <a:pt x="3323" y="0"/>
                  </a:cubicBezTo>
                  <a:cubicBezTo>
                    <a:pt x="15252" y="0"/>
                    <a:pt x="24923" y="9670"/>
                    <a:pt x="24923" y="21600"/>
                  </a:cubicBezTo>
                  <a:cubicBezTo>
                    <a:pt x="24923" y="33529"/>
                    <a:pt x="15252" y="43200"/>
                    <a:pt x="3323" y="43200"/>
                  </a:cubicBezTo>
                  <a:cubicBezTo>
                    <a:pt x="2210" y="43200"/>
                    <a:pt x="1099" y="43114"/>
                    <a:pt x="0" y="42942"/>
                  </a:cubicBezTo>
                </a:path>
                <a:path w="24923" h="43200" stroke="0" extrusionOk="0">
                  <a:moveTo>
                    <a:pt x="915" y="134"/>
                  </a:moveTo>
                  <a:cubicBezTo>
                    <a:pt x="1715" y="44"/>
                    <a:pt x="2518" y="-1"/>
                    <a:pt x="3323" y="0"/>
                  </a:cubicBezTo>
                  <a:cubicBezTo>
                    <a:pt x="15252" y="0"/>
                    <a:pt x="24923" y="9670"/>
                    <a:pt x="24923" y="21600"/>
                  </a:cubicBezTo>
                  <a:cubicBezTo>
                    <a:pt x="24923" y="33529"/>
                    <a:pt x="15252" y="43200"/>
                    <a:pt x="3323" y="43200"/>
                  </a:cubicBezTo>
                  <a:cubicBezTo>
                    <a:pt x="2210" y="43200"/>
                    <a:pt x="1099" y="43114"/>
                    <a:pt x="0" y="42942"/>
                  </a:cubicBezTo>
                  <a:lnTo>
                    <a:pt x="3323" y="21600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81" name="Line 49"/>
            <p:cNvSpPr>
              <a:spLocks noChangeShapeType="1"/>
            </p:cNvSpPr>
            <p:nvPr/>
          </p:nvSpPr>
          <p:spPr bwMode="auto">
            <a:xfrm>
              <a:off x="4608" y="1440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82" name="Line 50"/>
            <p:cNvSpPr>
              <a:spLocks noChangeShapeType="1"/>
            </p:cNvSpPr>
            <p:nvPr/>
          </p:nvSpPr>
          <p:spPr bwMode="auto">
            <a:xfrm flipV="1">
              <a:off x="2976" y="1440"/>
              <a:ext cx="0" cy="81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83" name="Line 51"/>
            <p:cNvSpPr>
              <a:spLocks noChangeShapeType="1"/>
            </p:cNvSpPr>
            <p:nvPr/>
          </p:nvSpPr>
          <p:spPr bwMode="auto">
            <a:xfrm>
              <a:off x="2976" y="1440"/>
              <a:ext cx="105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84" name="Line 52"/>
            <p:cNvSpPr>
              <a:spLocks noChangeShapeType="1"/>
            </p:cNvSpPr>
            <p:nvPr/>
          </p:nvSpPr>
          <p:spPr bwMode="auto">
            <a:xfrm>
              <a:off x="2832" y="1296"/>
              <a:ext cx="12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85" name="Oval 53"/>
            <p:cNvSpPr>
              <a:spLocks noChangeArrowheads="1"/>
            </p:cNvSpPr>
            <p:nvPr/>
          </p:nvSpPr>
          <p:spPr bwMode="auto">
            <a:xfrm>
              <a:off x="4032" y="1248"/>
              <a:ext cx="96" cy="96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86" name="Oval 54"/>
            <p:cNvSpPr>
              <a:spLocks noChangeArrowheads="1"/>
            </p:cNvSpPr>
            <p:nvPr/>
          </p:nvSpPr>
          <p:spPr bwMode="auto">
            <a:xfrm>
              <a:off x="4032" y="1392"/>
              <a:ext cx="96" cy="96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87" name="Oval 55"/>
            <p:cNvSpPr>
              <a:spLocks noChangeArrowheads="1"/>
            </p:cNvSpPr>
            <p:nvPr/>
          </p:nvSpPr>
          <p:spPr bwMode="auto">
            <a:xfrm>
              <a:off x="4032" y="1536"/>
              <a:ext cx="96" cy="96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88" name="Line 56"/>
            <p:cNvSpPr>
              <a:spLocks noChangeShapeType="1"/>
            </p:cNvSpPr>
            <p:nvPr/>
          </p:nvSpPr>
          <p:spPr bwMode="auto">
            <a:xfrm>
              <a:off x="3120" y="1776"/>
              <a:ext cx="0" cy="14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89" name="Line 57"/>
            <p:cNvSpPr>
              <a:spLocks noChangeShapeType="1"/>
            </p:cNvSpPr>
            <p:nvPr/>
          </p:nvSpPr>
          <p:spPr bwMode="auto">
            <a:xfrm>
              <a:off x="3120" y="1776"/>
              <a:ext cx="72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90" name="Line 58"/>
            <p:cNvSpPr>
              <a:spLocks noChangeShapeType="1"/>
            </p:cNvSpPr>
            <p:nvPr/>
          </p:nvSpPr>
          <p:spPr bwMode="auto">
            <a:xfrm>
              <a:off x="3840" y="1584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91" name="Line 59"/>
            <p:cNvSpPr>
              <a:spLocks noChangeShapeType="1"/>
            </p:cNvSpPr>
            <p:nvPr/>
          </p:nvSpPr>
          <p:spPr bwMode="auto">
            <a:xfrm>
              <a:off x="2880" y="3216"/>
              <a:ext cx="24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92" name="Line 60"/>
            <p:cNvSpPr>
              <a:spLocks noChangeShapeType="1"/>
            </p:cNvSpPr>
            <p:nvPr/>
          </p:nvSpPr>
          <p:spPr bwMode="auto">
            <a:xfrm>
              <a:off x="2880" y="2256"/>
              <a:ext cx="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9293" name="Group 61"/>
          <p:cNvGrpSpPr>
            <a:grpSpLocks/>
          </p:cNvGrpSpPr>
          <p:nvPr/>
        </p:nvGrpSpPr>
        <p:grpSpPr bwMode="auto">
          <a:xfrm>
            <a:off x="4724400" y="5699720"/>
            <a:ext cx="2057400" cy="609600"/>
            <a:chOff x="2880" y="3408"/>
            <a:chExt cx="1296" cy="384"/>
          </a:xfrm>
        </p:grpSpPr>
        <p:sp>
          <p:nvSpPr>
            <p:cNvPr id="479294" name="Line 62"/>
            <p:cNvSpPr>
              <a:spLocks noChangeShapeType="1"/>
            </p:cNvSpPr>
            <p:nvPr/>
          </p:nvSpPr>
          <p:spPr bwMode="auto">
            <a:xfrm>
              <a:off x="3264" y="3696"/>
              <a:ext cx="144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95" name="Line 63"/>
            <p:cNvSpPr>
              <a:spLocks noChangeShapeType="1"/>
            </p:cNvSpPr>
            <p:nvPr/>
          </p:nvSpPr>
          <p:spPr bwMode="auto">
            <a:xfrm>
              <a:off x="2880" y="3504"/>
              <a:ext cx="528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96" name="Line 64"/>
            <p:cNvSpPr>
              <a:spLocks noChangeShapeType="1"/>
            </p:cNvSpPr>
            <p:nvPr/>
          </p:nvSpPr>
          <p:spPr bwMode="auto">
            <a:xfrm>
              <a:off x="3264" y="3504"/>
              <a:ext cx="0" cy="192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97" name="Line 65"/>
            <p:cNvSpPr>
              <a:spLocks noChangeShapeType="1"/>
            </p:cNvSpPr>
            <p:nvPr/>
          </p:nvSpPr>
          <p:spPr bwMode="auto">
            <a:xfrm>
              <a:off x="3504" y="3408"/>
              <a:ext cx="0" cy="384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98" name="Line 66"/>
            <p:cNvSpPr>
              <a:spLocks noChangeShapeType="1"/>
            </p:cNvSpPr>
            <p:nvPr/>
          </p:nvSpPr>
          <p:spPr bwMode="auto">
            <a:xfrm>
              <a:off x="3504" y="3408"/>
              <a:ext cx="288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99" name="Line 67"/>
            <p:cNvSpPr>
              <a:spLocks noChangeShapeType="1"/>
            </p:cNvSpPr>
            <p:nvPr/>
          </p:nvSpPr>
          <p:spPr bwMode="auto">
            <a:xfrm>
              <a:off x="3504" y="3792"/>
              <a:ext cx="288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00" name="Arc 68"/>
            <p:cNvSpPr>
              <a:spLocks/>
            </p:cNvSpPr>
            <p:nvPr/>
          </p:nvSpPr>
          <p:spPr bwMode="auto">
            <a:xfrm>
              <a:off x="3755" y="3408"/>
              <a:ext cx="229" cy="384"/>
            </a:xfrm>
            <a:custGeom>
              <a:avLst/>
              <a:gdLst>
                <a:gd name="G0" fmla="+- 3323 0 0"/>
                <a:gd name="G1" fmla="+- 21600 0 0"/>
                <a:gd name="G2" fmla="+- 21600 0 0"/>
                <a:gd name="T0" fmla="*/ 916 w 24923"/>
                <a:gd name="T1" fmla="*/ 135 h 43200"/>
                <a:gd name="T2" fmla="*/ 0 w 24923"/>
                <a:gd name="T3" fmla="*/ 42943 h 43200"/>
                <a:gd name="T4" fmla="*/ 3323 w 2492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23" h="43200" fill="none" extrusionOk="0">
                  <a:moveTo>
                    <a:pt x="915" y="134"/>
                  </a:moveTo>
                  <a:cubicBezTo>
                    <a:pt x="1715" y="44"/>
                    <a:pt x="2518" y="-1"/>
                    <a:pt x="3323" y="0"/>
                  </a:cubicBezTo>
                  <a:cubicBezTo>
                    <a:pt x="15252" y="0"/>
                    <a:pt x="24923" y="9670"/>
                    <a:pt x="24923" y="21600"/>
                  </a:cubicBezTo>
                  <a:cubicBezTo>
                    <a:pt x="24923" y="33529"/>
                    <a:pt x="15252" y="43200"/>
                    <a:pt x="3323" y="43200"/>
                  </a:cubicBezTo>
                  <a:cubicBezTo>
                    <a:pt x="2210" y="43200"/>
                    <a:pt x="1099" y="43114"/>
                    <a:pt x="0" y="42942"/>
                  </a:cubicBezTo>
                </a:path>
                <a:path w="24923" h="43200" stroke="0" extrusionOk="0">
                  <a:moveTo>
                    <a:pt x="915" y="134"/>
                  </a:moveTo>
                  <a:cubicBezTo>
                    <a:pt x="1715" y="44"/>
                    <a:pt x="2518" y="-1"/>
                    <a:pt x="3323" y="0"/>
                  </a:cubicBezTo>
                  <a:cubicBezTo>
                    <a:pt x="15252" y="0"/>
                    <a:pt x="24923" y="9670"/>
                    <a:pt x="24923" y="21600"/>
                  </a:cubicBezTo>
                  <a:cubicBezTo>
                    <a:pt x="24923" y="33529"/>
                    <a:pt x="15252" y="43200"/>
                    <a:pt x="3323" y="43200"/>
                  </a:cubicBezTo>
                  <a:cubicBezTo>
                    <a:pt x="2210" y="43200"/>
                    <a:pt x="1099" y="43114"/>
                    <a:pt x="0" y="42942"/>
                  </a:cubicBezTo>
                  <a:lnTo>
                    <a:pt x="3323" y="21600"/>
                  </a:lnTo>
                  <a:close/>
                </a:path>
              </a:pathLst>
            </a:custGeom>
            <a:noFill/>
            <a:ln w="2857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01" name="Line 69"/>
            <p:cNvSpPr>
              <a:spLocks noChangeShapeType="1"/>
            </p:cNvSpPr>
            <p:nvPr/>
          </p:nvSpPr>
          <p:spPr bwMode="auto">
            <a:xfrm>
              <a:off x="3984" y="3600"/>
              <a:ext cx="192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02" name="Oval 70"/>
            <p:cNvSpPr>
              <a:spLocks noChangeArrowheads="1"/>
            </p:cNvSpPr>
            <p:nvPr/>
          </p:nvSpPr>
          <p:spPr bwMode="auto">
            <a:xfrm>
              <a:off x="3408" y="3456"/>
              <a:ext cx="96" cy="96"/>
            </a:xfrm>
            <a:prstGeom prst="ellipse">
              <a:avLst/>
            </a:prstGeom>
            <a:noFill/>
            <a:ln w="2857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03" name="Oval 71"/>
            <p:cNvSpPr>
              <a:spLocks noChangeArrowheads="1"/>
            </p:cNvSpPr>
            <p:nvPr/>
          </p:nvSpPr>
          <p:spPr bwMode="auto">
            <a:xfrm>
              <a:off x="3408" y="3648"/>
              <a:ext cx="96" cy="96"/>
            </a:xfrm>
            <a:prstGeom prst="ellipse">
              <a:avLst/>
            </a:prstGeom>
            <a:noFill/>
            <a:ln w="2857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9304" name="Group 72"/>
          <p:cNvGrpSpPr>
            <a:grpSpLocks/>
          </p:cNvGrpSpPr>
          <p:nvPr/>
        </p:nvGrpSpPr>
        <p:grpSpPr bwMode="auto">
          <a:xfrm>
            <a:off x="4724400" y="4328120"/>
            <a:ext cx="2057400" cy="1066800"/>
            <a:chOff x="2880" y="2544"/>
            <a:chExt cx="1296" cy="672"/>
          </a:xfrm>
        </p:grpSpPr>
        <p:sp>
          <p:nvSpPr>
            <p:cNvPr id="479305" name="Line 73"/>
            <p:cNvSpPr>
              <a:spLocks noChangeShapeType="1"/>
            </p:cNvSpPr>
            <p:nvPr/>
          </p:nvSpPr>
          <p:spPr bwMode="auto">
            <a:xfrm>
              <a:off x="3264" y="2832"/>
              <a:ext cx="144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06" name="Line 74"/>
            <p:cNvSpPr>
              <a:spLocks noChangeShapeType="1"/>
            </p:cNvSpPr>
            <p:nvPr/>
          </p:nvSpPr>
          <p:spPr bwMode="auto">
            <a:xfrm>
              <a:off x="3504" y="2736"/>
              <a:ext cx="0" cy="384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07" name="Line 75"/>
            <p:cNvSpPr>
              <a:spLocks noChangeShapeType="1"/>
            </p:cNvSpPr>
            <p:nvPr/>
          </p:nvSpPr>
          <p:spPr bwMode="auto">
            <a:xfrm>
              <a:off x="3504" y="2736"/>
              <a:ext cx="288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08" name="Line 76"/>
            <p:cNvSpPr>
              <a:spLocks noChangeShapeType="1"/>
            </p:cNvSpPr>
            <p:nvPr/>
          </p:nvSpPr>
          <p:spPr bwMode="auto">
            <a:xfrm>
              <a:off x="3504" y="3120"/>
              <a:ext cx="288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09" name="Arc 77"/>
            <p:cNvSpPr>
              <a:spLocks/>
            </p:cNvSpPr>
            <p:nvPr/>
          </p:nvSpPr>
          <p:spPr bwMode="auto">
            <a:xfrm>
              <a:off x="3755" y="2736"/>
              <a:ext cx="229" cy="384"/>
            </a:xfrm>
            <a:custGeom>
              <a:avLst/>
              <a:gdLst>
                <a:gd name="G0" fmla="+- 3323 0 0"/>
                <a:gd name="G1" fmla="+- 21600 0 0"/>
                <a:gd name="G2" fmla="+- 21600 0 0"/>
                <a:gd name="T0" fmla="*/ 916 w 24923"/>
                <a:gd name="T1" fmla="*/ 135 h 43200"/>
                <a:gd name="T2" fmla="*/ 0 w 24923"/>
                <a:gd name="T3" fmla="*/ 42943 h 43200"/>
                <a:gd name="T4" fmla="*/ 3323 w 2492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23" h="43200" fill="none" extrusionOk="0">
                  <a:moveTo>
                    <a:pt x="915" y="134"/>
                  </a:moveTo>
                  <a:cubicBezTo>
                    <a:pt x="1715" y="44"/>
                    <a:pt x="2518" y="-1"/>
                    <a:pt x="3323" y="0"/>
                  </a:cubicBezTo>
                  <a:cubicBezTo>
                    <a:pt x="15252" y="0"/>
                    <a:pt x="24923" y="9670"/>
                    <a:pt x="24923" y="21600"/>
                  </a:cubicBezTo>
                  <a:cubicBezTo>
                    <a:pt x="24923" y="33529"/>
                    <a:pt x="15252" y="43200"/>
                    <a:pt x="3323" y="43200"/>
                  </a:cubicBezTo>
                  <a:cubicBezTo>
                    <a:pt x="2210" y="43200"/>
                    <a:pt x="1099" y="43114"/>
                    <a:pt x="0" y="42942"/>
                  </a:cubicBezTo>
                </a:path>
                <a:path w="24923" h="43200" stroke="0" extrusionOk="0">
                  <a:moveTo>
                    <a:pt x="915" y="134"/>
                  </a:moveTo>
                  <a:cubicBezTo>
                    <a:pt x="1715" y="44"/>
                    <a:pt x="2518" y="-1"/>
                    <a:pt x="3323" y="0"/>
                  </a:cubicBezTo>
                  <a:cubicBezTo>
                    <a:pt x="15252" y="0"/>
                    <a:pt x="24923" y="9670"/>
                    <a:pt x="24923" y="21600"/>
                  </a:cubicBezTo>
                  <a:cubicBezTo>
                    <a:pt x="24923" y="33529"/>
                    <a:pt x="15252" y="43200"/>
                    <a:pt x="3323" y="43200"/>
                  </a:cubicBezTo>
                  <a:cubicBezTo>
                    <a:pt x="2210" y="43200"/>
                    <a:pt x="1099" y="43114"/>
                    <a:pt x="0" y="42942"/>
                  </a:cubicBezTo>
                  <a:lnTo>
                    <a:pt x="3323" y="21600"/>
                  </a:lnTo>
                  <a:close/>
                </a:path>
              </a:pathLst>
            </a:cu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10" name="Line 78"/>
            <p:cNvSpPr>
              <a:spLocks noChangeShapeType="1"/>
            </p:cNvSpPr>
            <p:nvPr/>
          </p:nvSpPr>
          <p:spPr bwMode="auto">
            <a:xfrm>
              <a:off x="3984" y="2928"/>
              <a:ext cx="192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11" name="Oval 79"/>
            <p:cNvSpPr>
              <a:spLocks noChangeArrowheads="1"/>
            </p:cNvSpPr>
            <p:nvPr/>
          </p:nvSpPr>
          <p:spPr bwMode="auto">
            <a:xfrm>
              <a:off x="3408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12" name="Oval 80"/>
            <p:cNvSpPr>
              <a:spLocks noChangeArrowheads="1"/>
            </p:cNvSpPr>
            <p:nvPr/>
          </p:nvSpPr>
          <p:spPr bwMode="auto">
            <a:xfrm>
              <a:off x="3408" y="2976"/>
              <a:ext cx="96" cy="9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13" name="Line 81"/>
            <p:cNvSpPr>
              <a:spLocks noChangeShapeType="1"/>
            </p:cNvSpPr>
            <p:nvPr/>
          </p:nvSpPr>
          <p:spPr bwMode="auto">
            <a:xfrm>
              <a:off x="3120" y="3024"/>
              <a:ext cx="288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14" name="Line 82"/>
            <p:cNvSpPr>
              <a:spLocks noChangeShapeType="1"/>
            </p:cNvSpPr>
            <p:nvPr/>
          </p:nvSpPr>
          <p:spPr bwMode="auto">
            <a:xfrm>
              <a:off x="2880" y="3216"/>
              <a:ext cx="240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15" name="Line 83"/>
            <p:cNvSpPr>
              <a:spLocks noChangeShapeType="1"/>
            </p:cNvSpPr>
            <p:nvPr/>
          </p:nvSpPr>
          <p:spPr bwMode="auto">
            <a:xfrm>
              <a:off x="3120" y="3024"/>
              <a:ext cx="0" cy="192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16" name="Line 84"/>
            <p:cNvSpPr>
              <a:spLocks noChangeShapeType="1"/>
            </p:cNvSpPr>
            <p:nvPr/>
          </p:nvSpPr>
          <p:spPr bwMode="auto">
            <a:xfrm>
              <a:off x="3264" y="2544"/>
              <a:ext cx="0" cy="28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17" name="Line 85"/>
            <p:cNvSpPr>
              <a:spLocks noChangeShapeType="1"/>
            </p:cNvSpPr>
            <p:nvPr/>
          </p:nvSpPr>
          <p:spPr bwMode="auto">
            <a:xfrm>
              <a:off x="2880" y="2544"/>
              <a:ext cx="384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9318" name="Group 86"/>
          <p:cNvGrpSpPr>
            <a:grpSpLocks/>
          </p:cNvGrpSpPr>
          <p:nvPr/>
        </p:nvGrpSpPr>
        <p:grpSpPr bwMode="auto">
          <a:xfrm>
            <a:off x="4724400" y="2804120"/>
            <a:ext cx="2057400" cy="2590800"/>
            <a:chOff x="2880" y="1584"/>
            <a:chExt cx="1296" cy="1632"/>
          </a:xfrm>
        </p:grpSpPr>
        <p:sp>
          <p:nvSpPr>
            <p:cNvPr id="479319" name="Line 87"/>
            <p:cNvSpPr>
              <a:spLocks noChangeShapeType="1"/>
            </p:cNvSpPr>
            <p:nvPr/>
          </p:nvSpPr>
          <p:spPr bwMode="auto">
            <a:xfrm>
              <a:off x="3504" y="2016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20" name="Line 88"/>
            <p:cNvSpPr>
              <a:spLocks noChangeShapeType="1"/>
            </p:cNvSpPr>
            <p:nvPr/>
          </p:nvSpPr>
          <p:spPr bwMode="auto">
            <a:xfrm>
              <a:off x="3504" y="2064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21" name="Line 89"/>
            <p:cNvSpPr>
              <a:spLocks noChangeShapeType="1"/>
            </p:cNvSpPr>
            <p:nvPr/>
          </p:nvSpPr>
          <p:spPr bwMode="auto">
            <a:xfrm>
              <a:off x="3504" y="2448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22" name="Arc 90"/>
            <p:cNvSpPr>
              <a:spLocks/>
            </p:cNvSpPr>
            <p:nvPr/>
          </p:nvSpPr>
          <p:spPr bwMode="auto">
            <a:xfrm>
              <a:off x="3755" y="2064"/>
              <a:ext cx="229" cy="384"/>
            </a:xfrm>
            <a:custGeom>
              <a:avLst/>
              <a:gdLst>
                <a:gd name="G0" fmla="+- 3323 0 0"/>
                <a:gd name="G1" fmla="+- 21600 0 0"/>
                <a:gd name="G2" fmla="+- 21600 0 0"/>
                <a:gd name="T0" fmla="*/ 916 w 24923"/>
                <a:gd name="T1" fmla="*/ 135 h 43200"/>
                <a:gd name="T2" fmla="*/ 0 w 24923"/>
                <a:gd name="T3" fmla="*/ 42943 h 43200"/>
                <a:gd name="T4" fmla="*/ 3323 w 2492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23" h="43200" fill="none" extrusionOk="0">
                  <a:moveTo>
                    <a:pt x="915" y="134"/>
                  </a:moveTo>
                  <a:cubicBezTo>
                    <a:pt x="1715" y="44"/>
                    <a:pt x="2518" y="-1"/>
                    <a:pt x="3323" y="0"/>
                  </a:cubicBezTo>
                  <a:cubicBezTo>
                    <a:pt x="15252" y="0"/>
                    <a:pt x="24923" y="9670"/>
                    <a:pt x="24923" y="21600"/>
                  </a:cubicBezTo>
                  <a:cubicBezTo>
                    <a:pt x="24923" y="33529"/>
                    <a:pt x="15252" y="43200"/>
                    <a:pt x="3323" y="43200"/>
                  </a:cubicBezTo>
                  <a:cubicBezTo>
                    <a:pt x="2210" y="43200"/>
                    <a:pt x="1099" y="43114"/>
                    <a:pt x="0" y="42942"/>
                  </a:cubicBezTo>
                </a:path>
                <a:path w="24923" h="43200" stroke="0" extrusionOk="0">
                  <a:moveTo>
                    <a:pt x="915" y="134"/>
                  </a:moveTo>
                  <a:cubicBezTo>
                    <a:pt x="1715" y="44"/>
                    <a:pt x="2518" y="-1"/>
                    <a:pt x="3323" y="0"/>
                  </a:cubicBezTo>
                  <a:cubicBezTo>
                    <a:pt x="15252" y="0"/>
                    <a:pt x="24923" y="9670"/>
                    <a:pt x="24923" y="21600"/>
                  </a:cubicBezTo>
                  <a:cubicBezTo>
                    <a:pt x="24923" y="33529"/>
                    <a:pt x="15252" y="43200"/>
                    <a:pt x="3323" y="43200"/>
                  </a:cubicBezTo>
                  <a:cubicBezTo>
                    <a:pt x="2210" y="43200"/>
                    <a:pt x="1099" y="43114"/>
                    <a:pt x="0" y="42942"/>
                  </a:cubicBezTo>
                  <a:lnTo>
                    <a:pt x="3323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23" name="Line 91"/>
            <p:cNvSpPr>
              <a:spLocks noChangeShapeType="1"/>
            </p:cNvSpPr>
            <p:nvPr/>
          </p:nvSpPr>
          <p:spPr bwMode="auto">
            <a:xfrm>
              <a:off x="3984" y="2256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24" name="Oval 92"/>
            <p:cNvSpPr>
              <a:spLocks noChangeArrowheads="1"/>
            </p:cNvSpPr>
            <p:nvPr/>
          </p:nvSpPr>
          <p:spPr bwMode="auto">
            <a:xfrm>
              <a:off x="3408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25" name="Oval 93"/>
            <p:cNvSpPr>
              <a:spLocks noChangeArrowheads="1"/>
            </p:cNvSpPr>
            <p:nvPr/>
          </p:nvSpPr>
          <p:spPr bwMode="auto">
            <a:xfrm>
              <a:off x="3408" y="2208"/>
              <a:ext cx="96" cy="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26" name="Oval 94"/>
            <p:cNvSpPr>
              <a:spLocks noChangeArrowheads="1"/>
            </p:cNvSpPr>
            <p:nvPr/>
          </p:nvSpPr>
          <p:spPr bwMode="auto">
            <a:xfrm>
              <a:off x="3408" y="2352"/>
              <a:ext cx="96" cy="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27" name="Line 95"/>
            <p:cNvSpPr>
              <a:spLocks noChangeShapeType="1"/>
            </p:cNvSpPr>
            <p:nvPr/>
          </p:nvSpPr>
          <p:spPr bwMode="auto">
            <a:xfrm>
              <a:off x="2880" y="1584"/>
              <a:ext cx="38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28" name="Line 96"/>
            <p:cNvSpPr>
              <a:spLocks noChangeShapeType="1"/>
            </p:cNvSpPr>
            <p:nvPr/>
          </p:nvSpPr>
          <p:spPr bwMode="auto">
            <a:xfrm>
              <a:off x="3264" y="2112"/>
              <a:ext cx="14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29" name="Line 97"/>
            <p:cNvSpPr>
              <a:spLocks noChangeShapeType="1"/>
            </p:cNvSpPr>
            <p:nvPr/>
          </p:nvSpPr>
          <p:spPr bwMode="auto">
            <a:xfrm>
              <a:off x="3120" y="2400"/>
              <a:ext cx="0" cy="8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30" name="Line 98"/>
            <p:cNvSpPr>
              <a:spLocks noChangeShapeType="1"/>
            </p:cNvSpPr>
            <p:nvPr/>
          </p:nvSpPr>
          <p:spPr bwMode="auto">
            <a:xfrm>
              <a:off x="3120" y="2400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31" name="Line 99"/>
            <p:cNvSpPr>
              <a:spLocks noChangeShapeType="1"/>
            </p:cNvSpPr>
            <p:nvPr/>
          </p:nvSpPr>
          <p:spPr bwMode="auto">
            <a:xfrm>
              <a:off x="3264" y="1584"/>
              <a:ext cx="0" cy="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32" name="Line 100"/>
            <p:cNvSpPr>
              <a:spLocks noChangeShapeType="1"/>
            </p:cNvSpPr>
            <p:nvPr/>
          </p:nvSpPr>
          <p:spPr bwMode="auto">
            <a:xfrm>
              <a:off x="2976" y="2256"/>
              <a:ext cx="4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33" name="Line 101"/>
            <p:cNvSpPr>
              <a:spLocks noChangeShapeType="1"/>
            </p:cNvSpPr>
            <p:nvPr/>
          </p:nvSpPr>
          <p:spPr bwMode="auto">
            <a:xfrm flipH="1">
              <a:off x="2880" y="3216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34" name="Line 102"/>
            <p:cNvSpPr>
              <a:spLocks noChangeShapeType="1"/>
            </p:cNvSpPr>
            <p:nvPr/>
          </p:nvSpPr>
          <p:spPr bwMode="auto">
            <a:xfrm flipH="1">
              <a:off x="2880" y="2256"/>
              <a:ext cx="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9335" name="Group 103"/>
          <p:cNvGrpSpPr>
            <a:grpSpLocks/>
          </p:cNvGrpSpPr>
          <p:nvPr/>
        </p:nvGrpSpPr>
        <p:grpSpPr bwMode="auto">
          <a:xfrm>
            <a:off x="6781800" y="3870920"/>
            <a:ext cx="2176463" cy="2133600"/>
            <a:chOff x="4176" y="2256"/>
            <a:chExt cx="1371" cy="1344"/>
          </a:xfrm>
        </p:grpSpPr>
        <p:sp>
          <p:nvSpPr>
            <p:cNvPr id="479336" name="Line 104"/>
            <p:cNvSpPr>
              <a:spLocks noChangeShapeType="1"/>
            </p:cNvSpPr>
            <p:nvPr/>
          </p:nvSpPr>
          <p:spPr bwMode="auto">
            <a:xfrm>
              <a:off x="4176" y="225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37" name="Line 105"/>
            <p:cNvSpPr>
              <a:spLocks noChangeShapeType="1"/>
            </p:cNvSpPr>
            <p:nvPr/>
          </p:nvSpPr>
          <p:spPr bwMode="auto">
            <a:xfrm>
              <a:off x="4176" y="302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38" name="Arc 106"/>
            <p:cNvSpPr>
              <a:spLocks/>
            </p:cNvSpPr>
            <p:nvPr/>
          </p:nvSpPr>
          <p:spPr bwMode="auto">
            <a:xfrm>
              <a:off x="4272" y="2737"/>
              <a:ext cx="96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39" name="Arc 107"/>
            <p:cNvSpPr>
              <a:spLocks/>
            </p:cNvSpPr>
            <p:nvPr/>
          </p:nvSpPr>
          <p:spPr bwMode="auto">
            <a:xfrm>
              <a:off x="4272" y="2736"/>
              <a:ext cx="528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40" name="Arc 108"/>
            <p:cNvSpPr>
              <a:spLocks/>
            </p:cNvSpPr>
            <p:nvPr/>
          </p:nvSpPr>
          <p:spPr bwMode="auto">
            <a:xfrm flipV="1">
              <a:off x="4272" y="2928"/>
              <a:ext cx="528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41" name="Line 109"/>
            <p:cNvSpPr>
              <a:spLocks noChangeShapeType="1"/>
            </p:cNvSpPr>
            <p:nvPr/>
          </p:nvSpPr>
          <p:spPr bwMode="auto">
            <a:xfrm>
              <a:off x="4176" y="28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42" name="Line 110"/>
            <p:cNvSpPr>
              <a:spLocks noChangeShapeType="1"/>
            </p:cNvSpPr>
            <p:nvPr/>
          </p:nvSpPr>
          <p:spPr bwMode="auto">
            <a:xfrm>
              <a:off x="4176" y="30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43" name="Line 111"/>
            <p:cNvSpPr>
              <a:spLocks noChangeShapeType="1"/>
            </p:cNvSpPr>
            <p:nvPr/>
          </p:nvSpPr>
          <p:spPr bwMode="auto">
            <a:xfrm>
              <a:off x="4800" y="29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44" name="Text Box 112"/>
            <p:cNvSpPr txBox="1">
              <a:spLocks noChangeArrowheads="1"/>
            </p:cNvSpPr>
            <p:nvPr/>
          </p:nvSpPr>
          <p:spPr bwMode="auto">
            <a:xfrm>
              <a:off x="4984" y="2784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PGTQ</a:t>
              </a:r>
            </a:p>
          </p:txBody>
        </p:sp>
        <p:sp>
          <p:nvSpPr>
            <p:cNvPr id="479345" name="Line 113"/>
            <p:cNvSpPr>
              <a:spLocks noChangeShapeType="1"/>
            </p:cNvSpPr>
            <p:nvPr/>
          </p:nvSpPr>
          <p:spPr bwMode="auto">
            <a:xfrm>
              <a:off x="4176" y="29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9346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比较器的并行扩展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498008-7493-4650-B9C4-046983070070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81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 autoUpdateAnimBg="0"/>
      <p:bldP spid="47934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加法器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87600" y="1190881"/>
            <a:ext cx="8820903" cy="653944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半加器：仅考虑加数和被加数的运算部件。</a:t>
            </a:r>
            <a:endParaRPr lang="en-US" altLang="zh-CN" dirty="0">
              <a:latin typeface="+mn-ea"/>
            </a:endParaRPr>
          </a:p>
          <a:p>
            <a:pPr lvl="1"/>
            <a:endParaRPr lang="en-US" altLang="zh-CN" dirty="0">
              <a:latin typeface="+mn-ea"/>
            </a:endParaRPr>
          </a:p>
          <a:p>
            <a:pPr lvl="1"/>
            <a:endParaRPr lang="en-US" altLang="zh-CN" dirty="0">
              <a:latin typeface="+mn-ea"/>
            </a:endParaRPr>
          </a:p>
          <a:p>
            <a:pPr lvl="1"/>
            <a:endParaRPr lang="en-US" altLang="zh-CN" dirty="0">
              <a:latin typeface="+mn-ea"/>
            </a:endParaRPr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2458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E55B09-E291-4B70-87E0-E82E4CDCF9E1}" type="slidenum">
              <a:rPr lang="en-US" altLang="zh-CN" smtClean="0"/>
              <a:pPr eaLnBrk="1" hangingPunct="1"/>
              <a:t>32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8420EA-1885-4F9C-880F-9D10D3F229F0}" type="datetime1">
              <a:rPr lang="zh-CN" altLang="en-US" smtClean="0"/>
              <a:t>2019/11/8</a:t>
            </a:fld>
            <a:endParaRPr lang="en-US" altLang="zh-CN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20380"/>
              </p:ext>
            </p:extLst>
          </p:nvPr>
        </p:nvGraphicFramePr>
        <p:xfrm>
          <a:off x="4283968" y="2258700"/>
          <a:ext cx="27860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" r:id="rId4" imgW="1231366" imgH="203112" progId="Equation.3">
                  <p:embed/>
                </p:oleObj>
              </mc:Choice>
              <mc:Fallback>
                <p:oleObj r:id="rId4" imgW="123136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258700"/>
                        <a:ext cx="278606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765303"/>
              </p:ext>
            </p:extLst>
          </p:nvPr>
        </p:nvGraphicFramePr>
        <p:xfrm>
          <a:off x="4283968" y="3158554"/>
          <a:ext cx="13652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1" name="Equation" r:id="rId6" imgW="609480" imgH="177480" progId="Equation.3">
                  <p:embed/>
                </p:oleObj>
              </mc:Choice>
              <mc:Fallback>
                <p:oleObj name="Equation" r:id="rId6" imgW="609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158554"/>
                        <a:ext cx="136525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87704"/>
              </p:ext>
            </p:extLst>
          </p:nvPr>
        </p:nvGraphicFramePr>
        <p:xfrm>
          <a:off x="304800" y="2892043"/>
          <a:ext cx="2819400" cy="268986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输入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输出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被加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加数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和数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进位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" name="Picture 103" descr="D:\_LQ_work_[CUR].dir\lq_wk_cache\_lq01_teaching\wk_03_11_new_数字电路\09_2009_LiQ\04_ppt61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68" y="4149080"/>
            <a:ext cx="5554663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470645" y="5581903"/>
            <a:ext cx="532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电路图                      逻辑符号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加法器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08559" y="1173565"/>
            <a:ext cx="8686800" cy="1039338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全加器：考虑加数、被加数和相邻低位的进位的运算部件。 </a:t>
            </a:r>
            <a:endParaRPr lang="en-US" altLang="zh-CN" dirty="0">
              <a:latin typeface="+mn-ea"/>
            </a:endParaRPr>
          </a:p>
        </p:txBody>
      </p:sp>
      <p:sp>
        <p:nvSpPr>
          <p:cNvPr id="25604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05784" y="6375620"/>
            <a:ext cx="2133600" cy="268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0E20B82-2FA4-48A6-8983-1540BDF38EA8}" type="slidenum">
              <a:rPr lang="en-US" altLang="zh-CN" smtClean="0"/>
              <a:pPr eaLnBrk="1" hangingPunct="1"/>
              <a:t>33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4215F4-772C-4AA2-9E19-F9E42B666254}" type="datetime1">
              <a:rPr lang="zh-CN" altLang="en-US" smtClean="0"/>
              <a:t>2019/11/8</a:t>
            </a:fld>
            <a:endParaRPr lang="en-US" altLang="zh-CN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" y="2209800"/>
            <a:ext cx="3016022" cy="330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3554847" y="2003741"/>
            <a:ext cx="3509963" cy="893763"/>
            <a:chOff x="2985" y="2563"/>
            <a:chExt cx="2211" cy="563"/>
          </a:xfrm>
        </p:grpSpPr>
        <p:graphicFrame>
          <p:nvGraphicFramePr>
            <p:cNvPr id="14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7729955"/>
                </p:ext>
              </p:extLst>
            </p:nvPr>
          </p:nvGraphicFramePr>
          <p:xfrm>
            <a:off x="2985" y="2563"/>
            <a:ext cx="133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6" name="公式" r:id="rId5" imgW="1168200" imgH="228600" progId="Equation.3">
                    <p:embed/>
                  </p:oleObj>
                </mc:Choice>
                <mc:Fallback>
                  <p:oleObj name="公式" r:id="rId5" imgW="1168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" y="2563"/>
                          <a:ext cx="133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0045714"/>
                </p:ext>
              </p:extLst>
            </p:nvPr>
          </p:nvGraphicFramePr>
          <p:xfrm>
            <a:off x="2985" y="2863"/>
            <a:ext cx="221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7" name="公式" r:id="rId7" imgW="1942920" imgH="228600" progId="Equation.3">
                    <p:embed/>
                  </p:oleObj>
                </mc:Choice>
                <mc:Fallback>
                  <p:oleObj name="公式" r:id="rId7" imgW="19429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" y="2863"/>
                          <a:ext cx="221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7" name="Picture 6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9" r="32952" b="10559"/>
          <a:stretch/>
        </p:blipFill>
        <p:spPr bwMode="auto">
          <a:xfrm>
            <a:off x="3279355" y="2974952"/>
            <a:ext cx="3935013" cy="214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Picture 6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5"/>
          <a:stretch/>
        </p:blipFill>
        <p:spPr bwMode="auto">
          <a:xfrm>
            <a:off x="7214368" y="2333790"/>
            <a:ext cx="1880991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222740" y="1797099"/>
            <a:ext cx="162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逻辑符号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17409" y="5447963"/>
            <a:ext cx="33024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/>
              <a:t>如何表示为两个半加器加一</a:t>
            </a:r>
            <a:r>
              <a:rPr lang="zh-CN" altLang="en-US" sz="2800" b="1"/>
              <a:t>个或门？</a:t>
            </a:r>
            <a:endParaRPr lang="en-US" altLang="zh-CN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4201" y="5200177"/>
            <a:ext cx="4029024" cy="1438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行波进位加法器 </a:t>
            </a:r>
            <a:r>
              <a:rPr lang="en-US" altLang="zh-CN" sz="3200" dirty="0"/>
              <a:t>ripper carry adder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692" y="3815724"/>
            <a:ext cx="6872290" cy="2551286"/>
          </a:xfrm>
        </p:spPr>
        <p:txBody>
          <a:bodyPr/>
          <a:lstStyle/>
          <a:p>
            <a:r>
              <a:rPr lang="zh-CN" altLang="en-US" sz="2800" dirty="0"/>
              <a:t>设 </a:t>
            </a:r>
            <a:r>
              <a:rPr lang="en-US" altLang="zh-CN" sz="2800" i="1" dirty="0" err="1"/>
              <a:t>t</a:t>
            </a:r>
            <a:r>
              <a:rPr lang="en-US" altLang="zh-CN" sz="2800" baseline="-25000" dirty="0" err="1"/>
              <a:t>gate</a:t>
            </a:r>
            <a:r>
              <a:rPr lang="en-US" altLang="zh-CN" sz="2800" dirty="0"/>
              <a:t> = </a:t>
            </a:r>
            <a:r>
              <a:rPr lang="zh-CN" altLang="en-US" sz="2800" dirty="0"/>
              <a:t>典型逻辑门的传输延迟时间 </a:t>
            </a:r>
          </a:p>
          <a:p>
            <a:r>
              <a:rPr lang="zh-CN" altLang="en-US" sz="2800" dirty="0"/>
              <a:t>假设全加器的传输延迟 </a:t>
            </a:r>
          </a:p>
          <a:p>
            <a:pPr marL="344487" lvl="1" indent="0">
              <a:buNone/>
            </a:pPr>
            <a:r>
              <a:rPr lang="en-US" altLang="zh-CN" sz="2000" i="1" dirty="0" err="1"/>
              <a:t>t</a:t>
            </a:r>
            <a:r>
              <a:rPr lang="en-US" altLang="zh-CN" sz="2000" baseline="-25000" dirty="0" err="1"/>
              <a:t>add</a:t>
            </a:r>
            <a:r>
              <a:rPr lang="en-US" altLang="zh-CN" sz="2000" dirty="0"/>
              <a:t> = 3 </a:t>
            </a:r>
            <a:r>
              <a:rPr lang="en-US" altLang="zh-CN" sz="2000" i="1" dirty="0" err="1"/>
              <a:t>t</a:t>
            </a:r>
            <a:r>
              <a:rPr lang="en-US" altLang="zh-CN" sz="2000" baseline="-25000" dirty="0" err="1"/>
              <a:t>gate</a:t>
            </a:r>
            <a:endParaRPr lang="en-US" altLang="zh-CN" sz="2000" dirty="0"/>
          </a:p>
          <a:p>
            <a:pPr marL="344487" lvl="1" indent="0">
              <a:buNone/>
            </a:pPr>
            <a:r>
              <a:rPr lang="en-US" altLang="zh-CN" sz="2000" i="1" dirty="0" err="1"/>
              <a:t>t</a:t>
            </a:r>
            <a:r>
              <a:rPr lang="en-US" altLang="zh-CN" sz="2000" baseline="-25000" dirty="0" err="1"/>
              <a:t>carry</a:t>
            </a:r>
            <a:r>
              <a:rPr lang="en-US" altLang="zh-CN" sz="2000" dirty="0"/>
              <a:t> = 2 </a:t>
            </a:r>
            <a:r>
              <a:rPr lang="en-US" altLang="zh-CN" sz="2000" i="1" dirty="0" err="1"/>
              <a:t>t</a:t>
            </a:r>
            <a:r>
              <a:rPr lang="en-US" altLang="zh-CN" sz="2000" baseline="-25000" dirty="0" err="1"/>
              <a:t>gate</a:t>
            </a: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462F58-0093-4D75-92AC-5AB00EB681F4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219039" y="4740796"/>
            <a:ext cx="55801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n</a:t>
            </a:r>
            <a:r>
              <a:rPr lang="zh-CN" altLang="en-US" sz="2800" dirty="0"/>
              <a:t>位行波进位加法器的传输延迟 ：</a:t>
            </a:r>
            <a:r>
              <a:rPr lang="en-US" altLang="zh-CN" sz="2800" dirty="0"/>
              <a:t> </a:t>
            </a:r>
            <a:endParaRPr lang="zh-CN" altLang="en-US" sz="2800" dirty="0"/>
          </a:p>
          <a:p>
            <a:pPr marL="344487" lvl="1">
              <a:lnSpc>
                <a:spcPct val="150000"/>
              </a:lnSpc>
            </a:pPr>
            <a:r>
              <a:rPr lang="en-US" altLang="zh-CN" sz="2000" i="1" dirty="0" err="1"/>
              <a:t>t</a:t>
            </a:r>
            <a:r>
              <a:rPr lang="en-US" altLang="zh-CN" sz="2000" baseline="-25000" dirty="0" err="1"/>
              <a:t>add</a:t>
            </a:r>
            <a:r>
              <a:rPr lang="en-US" altLang="zh-CN" sz="2000" dirty="0"/>
              <a:t> = 3 </a:t>
            </a:r>
            <a:r>
              <a:rPr lang="en-US" altLang="zh-CN" sz="2000" i="1" dirty="0" err="1"/>
              <a:t>t</a:t>
            </a:r>
            <a:r>
              <a:rPr lang="en-US" altLang="zh-CN" sz="2000" baseline="-25000" dirty="0" err="1"/>
              <a:t>gate</a:t>
            </a:r>
            <a:r>
              <a:rPr lang="en-US" altLang="zh-CN" sz="2000" dirty="0"/>
              <a:t> + (</a:t>
            </a:r>
            <a:r>
              <a:rPr lang="en-US" altLang="zh-CN" sz="2000" i="1" dirty="0"/>
              <a:t>n </a:t>
            </a:r>
            <a:r>
              <a:rPr lang="en-US" altLang="zh-CN" sz="2000" dirty="0"/>
              <a:t>- 1)X2 </a:t>
            </a:r>
            <a:r>
              <a:rPr lang="en-US" altLang="zh-CN" sz="2000" i="1" dirty="0" err="1"/>
              <a:t>t</a:t>
            </a:r>
            <a:r>
              <a:rPr lang="en-US" altLang="zh-CN" sz="2000" baseline="-25000" dirty="0" err="1"/>
              <a:t>gate</a:t>
            </a:r>
            <a:r>
              <a:rPr lang="en-US" altLang="zh-CN" sz="2000" baseline="-25000" dirty="0"/>
              <a:t> </a:t>
            </a:r>
            <a:endParaRPr lang="en-US" altLang="zh-CN" sz="2000" dirty="0"/>
          </a:p>
          <a:p>
            <a:pPr marL="344487" lvl="1">
              <a:lnSpc>
                <a:spcPct val="150000"/>
              </a:lnSpc>
            </a:pPr>
            <a:r>
              <a:rPr lang="en-US" altLang="zh-CN" sz="2000" dirty="0"/>
              <a:t>      = 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en-US" altLang="zh-CN" sz="2000" i="1" dirty="0"/>
              <a:t>n +1</a:t>
            </a:r>
            <a:r>
              <a:rPr lang="zh-CN" altLang="en-US" sz="2000" dirty="0"/>
              <a:t>）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t</a:t>
            </a:r>
            <a:r>
              <a:rPr lang="en-US" altLang="zh-CN" sz="2000" baseline="-25000" dirty="0" err="1"/>
              <a:t>gate</a:t>
            </a:r>
            <a:endParaRPr lang="zh-CN" altLang="en-US" sz="2000" dirty="0"/>
          </a:p>
        </p:txBody>
      </p:sp>
      <p:pic>
        <p:nvPicPr>
          <p:cNvPr id="33798" name="Picture 6" descr="https://encrypted-tbn3.gstatic.com/images?q=tbn:ANd9GcRT6ZiC-4sv6yxGBr9uJe3DpYNfV2MzCK86rpcRvYjffX6Gnj3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8497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 flipH="1" flipV="1">
            <a:off x="1524000" y="3178251"/>
            <a:ext cx="2928912" cy="227855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2267744" y="2384884"/>
            <a:ext cx="3457648" cy="3071921"/>
          </a:xfrm>
          <a:prstGeom prst="straightConnector1">
            <a:avLst/>
          </a:prstGeom>
          <a:ln w="412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0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D:\教学课件\Digital Logic\数字设计——原理与实践\3rd_figures\Figs05eps\fc05\clastru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16" r="44753"/>
          <a:stretch/>
        </p:blipFill>
        <p:spPr bwMode="auto">
          <a:xfrm>
            <a:off x="251520" y="2852936"/>
            <a:ext cx="3635886" cy="293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8036396" cy="742950"/>
          </a:xfrm>
        </p:spPr>
        <p:txBody>
          <a:bodyPr/>
          <a:lstStyle/>
          <a:p>
            <a:r>
              <a:rPr lang="zh-CN" altLang="en-US" sz="4000" b="0" dirty="0"/>
              <a:t>先行进位逻辑</a:t>
            </a:r>
            <a:r>
              <a:rPr lang="en-US" altLang="zh-CN" sz="4000" b="0" dirty="0"/>
              <a:t>(Carry Look-Ahead)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E83F0-B712-4BB5-A28E-50CADE285C68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26626" name="Picture 2" descr="D:\教学课件\Digital Logic\数字设计——原理与实践\3rd_figures\Figs05eps\fc05\clastru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29"/>
          <a:stretch/>
        </p:blipFill>
        <p:spPr bwMode="auto">
          <a:xfrm>
            <a:off x="251520" y="2016446"/>
            <a:ext cx="6581089" cy="105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419872" y="5013176"/>
            <a:ext cx="3412737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294913"/>
              </p:ext>
            </p:extLst>
          </p:nvPr>
        </p:nvGraphicFramePr>
        <p:xfrm>
          <a:off x="581025" y="1239838"/>
          <a:ext cx="31765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9" name="公式" r:id="rId4" imgW="1295280" imgH="228600" progId="Equation.3">
                  <p:embed/>
                </p:oleObj>
              </mc:Choice>
              <mc:Fallback>
                <p:oleObj name="公式" r:id="rId4" imgW="1295280" imgH="2286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1239838"/>
                        <a:ext cx="317658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146197"/>
              </p:ext>
            </p:extLst>
          </p:nvPr>
        </p:nvGraphicFramePr>
        <p:xfrm>
          <a:off x="4127500" y="3068638"/>
          <a:ext cx="449421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0" name="公式" r:id="rId6" imgW="1726920" imgH="482400" progId="Equation.3">
                  <p:embed/>
                </p:oleObj>
              </mc:Choice>
              <mc:Fallback>
                <p:oleObj name="公式" r:id="rId6" imgW="1726920" imgH="4824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3068638"/>
                        <a:ext cx="449421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003956" y="4345069"/>
            <a:ext cx="22242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/>
              <a:t>进位</a:t>
            </a:r>
            <a:r>
              <a:rPr lang="zh-CN" altLang="en-US" sz="2400" b="1" dirty="0">
                <a:solidFill>
                  <a:srgbClr val="FF0000"/>
                </a:solidFill>
              </a:rPr>
              <a:t>产生</a:t>
            </a:r>
            <a:r>
              <a:rPr lang="zh-CN" altLang="en-US" sz="2400" dirty="0"/>
              <a:t>因子</a:t>
            </a:r>
            <a:endParaRPr lang="en-US" altLang="zh-CN" sz="2400" baseline="-250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493625"/>
              </p:ext>
            </p:extLst>
          </p:nvPr>
        </p:nvGraphicFramePr>
        <p:xfrm>
          <a:off x="6444208" y="4221088"/>
          <a:ext cx="2156175" cy="56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1" name="公式" r:id="rId8" imgW="863280" imgH="228600" progId="Equation.3">
                  <p:embed/>
                </p:oleObj>
              </mc:Choice>
              <mc:Fallback>
                <p:oleObj name="公式" r:id="rId8" imgW="863280" imgH="228600" progId="Equation.3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221088"/>
                        <a:ext cx="2156175" cy="565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044060" y="4818294"/>
            <a:ext cx="2184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/>
              <a:t>进位</a:t>
            </a:r>
            <a:r>
              <a:rPr lang="zh-CN" altLang="en-US" sz="2400" b="1" dirty="0">
                <a:solidFill>
                  <a:srgbClr val="FF0000"/>
                </a:solidFill>
              </a:rPr>
              <a:t>传递</a:t>
            </a:r>
            <a:r>
              <a:rPr lang="zh-CN" altLang="en-US" sz="2400" dirty="0"/>
              <a:t>因子</a:t>
            </a:r>
            <a:endParaRPr lang="en-US" altLang="zh-CN" sz="2400" baseline="-25000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961383"/>
              </p:ext>
            </p:extLst>
          </p:nvPr>
        </p:nvGraphicFramePr>
        <p:xfrm>
          <a:off x="6372200" y="4797152"/>
          <a:ext cx="2160240" cy="52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2" name="公式" r:id="rId10" imgW="927000" imgH="228600" progId="Equation.3">
                  <p:embed/>
                </p:oleObj>
              </mc:Choice>
              <mc:Fallback>
                <p:oleObj name="公式" r:id="rId10" imgW="9270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797152"/>
                        <a:ext cx="2160240" cy="52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066973"/>
              </p:ext>
            </p:extLst>
          </p:nvPr>
        </p:nvGraphicFramePr>
        <p:xfrm>
          <a:off x="4056063" y="5653088"/>
          <a:ext cx="26590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3" name="公式" r:id="rId12" imgW="1130040" imgH="228600" progId="Equation.3">
                  <p:embed/>
                </p:oleObj>
              </mc:Choice>
              <mc:Fallback>
                <p:oleObj name="公式" r:id="rId12" imgW="1130040" imgH="228600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5653088"/>
                        <a:ext cx="265906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070700" y="5279959"/>
            <a:ext cx="7200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/>
              <a:t>则</a:t>
            </a:r>
            <a:endParaRPr lang="en-US" altLang="zh-CN" sz="2800" b="1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148064" y="4092335"/>
            <a:ext cx="360040" cy="3498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925715" y="4092335"/>
            <a:ext cx="1578819" cy="8180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34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/>
              <a:t>先行进位逻辑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E83F0-B712-4BB5-A28E-50CADE285C68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27650" name="Picture 2" descr="D:\教学课件\Digital Logic\数字设计——原理与实践\3rd_figures\Figs05eps\fc05\clastru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" y="1124744"/>
            <a:ext cx="7147779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347864" y="4581128"/>
            <a:ext cx="3672408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71" y="2534583"/>
            <a:ext cx="7762875" cy="385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68610" y="2281241"/>
            <a:ext cx="46475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/>
              <a:t>四位二进制数进位表达式</a:t>
            </a:r>
            <a:endParaRPr lang="en-US" altLang="zh-CN" sz="2800" b="1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83970" y="2904638"/>
            <a:ext cx="28360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</a:rPr>
              <a:t>延迟时间是？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5420566" y="3565350"/>
            <a:ext cx="3358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二级与或门电路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17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4</a:t>
            </a:r>
            <a:r>
              <a:rPr lang="zh-CN" altLang="en-US" sz="3200" dirty="0"/>
              <a:t>位先行进位加法器</a:t>
            </a:r>
            <a:r>
              <a:rPr lang="en-US" altLang="zh-CN" sz="3200" dirty="0"/>
              <a:t>74x283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C51BEA-9EF9-4140-B45D-BCBB95FBD50E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80" y="1335727"/>
            <a:ext cx="2880320" cy="465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672757"/>
              </p:ext>
            </p:extLst>
          </p:nvPr>
        </p:nvGraphicFramePr>
        <p:xfrm>
          <a:off x="4187251" y="3861049"/>
          <a:ext cx="3179641" cy="63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0" name="公式" r:id="rId4" imgW="1130040" imgH="228600" progId="Equation.3">
                  <p:embed/>
                </p:oleObj>
              </mc:Choice>
              <mc:Fallback>
                <p:oleObj name="公式" r:id="rId4" imgW="1130040" imgH="228600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251" y="3861049"/>
                        <a:ext cx="3179641" cy="634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下箭头 2"/>
          <p:cNvSpPr/>
          <p:nvPr/>
        </p:nvSpPr>
        <p:spPr>
          <a:xfrm>
            <a:off x="5652120" y="4653136"/>
            <a:ext cx="216024" cy="57606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29301" y="4653135"/>
            <a:ext cx="273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</a:t>
            </a:r>
            <a:r>
              <a:rPr lang="en-US" altLang="zh-CN" sz="2400" dirty="0" err="1"/>
              <a:t>g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=1</a:t>
            </a:r>
            <a:r>
              <a:rPr lang="zh-CN" altLang="en-US" sz="2400" dirty="0"/>
              <a:t>时，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也为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05052"/>
            <a:ext cx="3810124" cy="106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150989" y="1303526"/>
                <a:ext cx="36622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89" y="1303526"/>
                <a:ext cx="366222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95" t="-25000" r="-666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572000" y="1800845"/>
                <a:ext cx="42877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altLang="zh-CN" sz="2400" dirty="0"/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00845"/>
                <a:ext cx="428777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42" r="-10953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477676" y="2255288"/>
                <a:ext cx="29077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400" dirty="0"/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676" y="2255288"/>
                <a:ext cx="2907719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8595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493996" y="2719158"/>
                <a:ext cx="27650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400" dirty="0"/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96" y="2719158"/>
                <a:ext cx="276505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493996" y="3251751"/>
                <a:ext cx="13445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96" y="3251751"/>
                <a:ext cx="1344535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28507"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71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3" y="3630978"/>
            <a:ext cx="8558555" cy="240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74x283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E83F0-B712-4BB5-A28E-50CADE285C68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2" y="1628800"/>
            <a:ext cx="4216271" cy="165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128735"/>
              </p:ext>
            </p:extLst>
          </p:nvPr>
        </p:nvGraphicFramePr>
        <p:xfrm>
          <a:off x="3347138" y="9524"/>
          <a:ext cx="5769715" cy="684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Artwork" r:id="rId5" imgW="9221487" imgH="12304762" progId="Adobe.Illustrator.7">
                  <p:embed/>
                </p:oleObj>
              </mc:Choice>
              <mc:Fallback>
                <p:oleObj name="Artwork" r:id="rId5" imgW="9221487" imgH="12304762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138" y="9524"/>
                        <a:ext cx="5769715" cy="684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124200" y="3286591"/>
            <a:ext cx="6019800" cy="357140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4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E83F0-B712-4BB5-A28E-50CADE285C68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graphicFrame>
        <p:nvGraphicFramePr>
          <p:cNvPr id="7" name="内容占位符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235662"/>
              </p:ext>
            </p:extLst>
          </p:nvPr>
        </p:nvGraphicFramePr>
        <p:xfrm>
          <a:off x="0" y="0"/>
          <a:ext cx="9144000" cy="6871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3" name="Artwork" r:id="rId3" imgW="9221487" imgH="12304762" progId="Adobe.Illustrator.7">
                  <p:embed/>
                </p:oleObj>
              </mc:Choice>
              <mc:Fallback>
                <p:oleObj name="Artwork" r:id="rId3" imgW="9221487" imgH="12304762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8193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71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标注 7"/>
          <p:cNvSpPr/>
          <p:nvPr/>
        </p:nvSpPr>
        <p:spPr>
          <a:xfrm>
            <a:off x="970556" y="4221088"/>
            <a:ext cx="1512168" cy="596951"/>
          </a:xfrm>
          <a:prstGeom prst="wedgeRectCallout">
            <a:avLst>
              <a:gd name="adj1" fmla="val 39636"/>
              <a:gd name="adj2" fmla="val 130502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生成进位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2771800" y="6108649"/>
            <a:ext cx="1512168" cy="596951"/>
          </a:xfrm>
          <a:prstGeom prst="wedgeRectCallout">
            <a:avLst>
              <a:gd name="adj1" fmla="val -78121"/>
              <a:gd name="adj2" fmla="val -71049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传递进位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5868144" y="4818039"/>
            <a:ext cx="1224136" cy="411161"/>
          </a:xfrm>
          <a:prstGeom prst="wedgeRectCallout">
            <a:avLst>
              <a:gd name="adj1" fmla="val 21975"/>
              <a:gd name="adj2" fmla="val 106236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半加和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5868144" y="6106035"/>
            <a:ext cx="1728192" cy="599565"/>
          </a:xfrm>
          <a:prstGeom prst="wedgeRectCallout">
            <a:avLst>
              <a:gd name="adj1" fmla="val 29838"/>
              <a:gd name="adj2" fmla="val -99435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来自低位的进位</a:t>
            </a:r>
          </a:p>
        </p:txBody>
      </p:sp>
    </p:spTree>
    <p:extLst>
      <p:ext uri="{BB962C8B-B14F-4D97-AF65-F5344CB8AC3E}">
        <p14:creationId xmlns:p14="http://schemas.microsoft.com/office/powerpoint/2010/main" val="150162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50D087F-DB28-4C3A-A45A-33FE93DB2993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4096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09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26FD9BA-0CA8-4EED-86CB-DBD7C42DFF32}" type="slidenum">
              <a:rPr lang="zh-CN" altLang="en-US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br>
              <a:rPr lang="zh-CN" altLang="en-US" b="0" dirty="0"/>
            </a:br>
            <a:r>
              <a:rPr lang="en-US" altLang="zh-CN" b="0" dirty="0"/>
              <a:t>4</a:t>
            </a:r>
            <a:r>
              <a:rPr lang="zh-CN" altLang="en-US" b="0" dirty="0"/>
              <a:t>选</a:t>
            </a:r>
            <a:r>
              <a:rPr lang="en-US" altLang="zh-CN" b="0" dirty="0"/>
              <a:t>1</a:t>
            </a:r>
            <a:r>
              <a:rPr lang="zh-CN" altLang="en-US" b="0" dirty="0"/>
              <a:t>多路选择器 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75" name="Text Box 4"/>
              <p:cNvSpPr txBox="1">
                <a:spLocks noChangeArrowheads="1"/>
              </p:cNvSpPr>
              <p:nvPr/>
            </p:nvSpPr>
            <p:spPr bwMode="auto">
              <a:xfrm>
                <a:off x="2267744" y="5436708"/>
                <a:ext cx="6840760" cy="524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 dirty="0"/>
                  <a:t>Y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800" dirty="0"/>
                  <a:t> ·D</a:t>
                </a:r>
                <a:r>
                  <a:rPr lang="en-US" altLang="zh-CN" sz="2800" baseline="-25000" dirty="0"/>
                  <a:t>0</a:t>
                </a:r>
                <a:r>
                  <a:rPr lang="en-US" altLang="zh-CN" sz="2800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800" dirty="0"/>
                  <a:t>A · D</a:t>
                </a:r>
                <a:r>
                  <a:rPr lang="en-US" altLang="zh-CN" sz="2800" baseline="-25000" dirty="0"/>
                  <a:t>1 </a:t>
                </a:r>
                <a:r>
                  <a:rPr lang="en-US" altLang="zh-CN" sz="2800" dirty="0"/>
                  <a:t>+  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800" dirty="0"/>
                  <a:t> · D</a:t>
                </a:r>
                <a:r>
                  <a:rPr lang="en-US" altLang="zh-CN" sz="2800" baseline="-25000" dirty="0"/>
                  <a:t>2 </a:t>
                </a:r>
                <a:r>
                  <a:rPr lang="en-US" altLang="zh-CN" sz="2800" dirty="0"/>
                  <a:t>+ BA · D</a:t>
                </a:r>
                <a:r>
                  <a:rPr lang="en-US" altLang="zh-CN" sz="2800" baseline="-25000" dirty="0"/>
                  <a:t>3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4097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744" y="5436708"/>
                <a:ext cx="6840760" cy="524118"/>
              </a:xfrm>
              <a:prstGeom prst="rect">
                <a:avLst/>
              </a:prstGeom>
              <a:blipFill rotWithShape="0">
                <a:blip r:embed="rId3"/>
                <a:stretch>
                  <a:fillRect l="-1783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188" name="Picture 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5" r="46309" b="58696"/>
          <a:stretch/>
        </p:blipFill>
        <p:spPr bwMode="auto">
          <a:xfrm>
            <a:off x="56442" y="1184714"/>
            <a:ext cx="2896707" cy="2411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8" t="41624"/>
          <a:stretch/>
        </p:blipFill>
        <p:spPr bwMode="auto">
          <a:xfrm>
            <a:off x="2991991" y="1418502"/>
            <a:ext cx="611651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1" t="17621" r="21077" b="58696"/>
          <a:stretch/>
        </p:blipFill>
        <p:spPr bwMode="auto">
          <a:xfrm>
            <a:off x="276122" y="3956369"/>
            <a:ext cx="2107114" cy="243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942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04D0BB-1BA1-4058-BA4A-3319CA236AC7}" type="slidenum">
              <a:rPr lang="en-US" altLang="zh-CN" smtClean="0"/>
              <a:pPr eaLnBrk="1" hangingPunct="1"/>
              <a:t>40</a:t>
            </a:fld>
            <a:endParaRPr lang="en-US" altLang="zh-CN"/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0"/>
            <a:ext cx="65897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339752" y="1556792"/>
            <a:ext cx="64807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C40F95-8A36-4860-BA06-C416159C0803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949" y="3715207"/>
            <a:ext cx="309226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/>
              <a:t>假设</a:t>
            </a:r>
            <a:r>
              <a:rPr lang="en-US" altLang="zh-CN" sz="2800" dirty="0"/>
              <a:t>74x283</a:t>
            </a:r>
            <a:r>
              <a:rPr lang="zh-CN" altLang="en-US" sz="2800" dirty="0"/>
              <a:t>从</a:t>
            </a:r>
            <a:r>
              <a:rPr lang="en-US" altLang="zh-CN" sz="2800" dirty="0"/>
              <a:t>C0</a:t>
            </a:r>
            <a:r>
              <a:rPr lang="zh-CN" altLang="en-US" sz="2800" dirty="0"/>
              <a:t>到</a:t>
            </a:r>
            <a:r>
              <a:rPr lang="en-US" altLang="zh-CN" sz="2800" dirty="0"/>
              <a:t>C4</a:t>
            </a:r>
            <a:r>
              <a:rPr lang="zh-CN" altLang="en-US" sz="2800" dirty="0"/>
              <a:t>的输出延迟为</a:t>
            </a:r>
            <a:r>
              <a:rPr lang="en-US" altLang="zh-CN" sz="2800" dirty="0"/>
              <a:t>2</a:t>
            </a:r>
            <a:r>
              <a:rPr lang="zh-CN" altLang="en-US" sz="2800" dirty="0"/>
              <a:t>个反相门延迟，则</a:t>
            </a:r>
            <a:r>
              <a:rPr lang="en-US" altLang="zh-CN" sz="2800" dirty="0"/>
              <a:t>16</a:t>
            </a:r>
            <a:r>
              <a:rPr lang="zh-CN" altLang="en-US" sz="2800" dirty="0"/>
              <a:t>位加法器的总延迟为</a:t>
            </a:r>
            <a:r>
              <a:rPr lang="en-US" altLang="zh-CN" sz="2800" dirty="0"/>
              <a:t>8</a:t>
            </a:r>
            <a:r>
              <a:rPr lang="zh-CN" altLang="en-US" sz="2800" dirty="0"/>
              <a:t>个反相门延迟。</a:t>
            </a:r>
            <a:endParaRPr lang="en-US" altLang="zh-CN" sz="2800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202864" y="1167537"/>
            <a:ext cx="2784960" cy="2405479"/>
          </a:xfrm>
        </p:spPr>
        <p:txBody>
          <a:bodyPr/>
          <a:lstStyle/>
          <a:p>
            <a:r>
              <a:rPr lang="en-US" altLang="zh-CN" dirty="0"/>
              <a:t>74x283</a:t>
            </a:r>
            <a:r>
              <a:rPr lang="zh-CN" altLang="en-US" b="1" dirty="0"/>
              <a:t>组间串波行进位加法器</a:t>
            </a:r>
            <a:r>
              <a:rPr lang="zh-CN" altLang="en-US" dirty="0"/>
              <a:t>（</a:t>
            </a:r>
            <a:r>
              <a:rPr lang="en-US" altLang="zh-CN" dirty="0"/>
              <a:t>group-ripple adder</a:t>
            </a:r>
            <a:r>
              <a:rPr lang="zh-CN" altLang="en-US" dirty="0"/>
              <a:t>）。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pPr lvl="1"/>
            <a:r>
              <a:rPr lang="en-US" altLang="zh-CN" dirty="0"/>
              <a:t>4</a:t>
            </a:r>
            <a:r>
              <a:rPr lang="zh-CN" altLang="en-US" dirty="0"/>
              <a:t>组先行进位计算器件</a:t>
            </a:r>
            <a:endParaRPr lang="en-US" altLang="zh-CN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5927520" cy="1253270"/>
          </a:xfrm>
        </p:spPr>
        <p:txBody>
          <a:bodyPr/>
          <a:lstStyle/>
          <a:p>
            <a:r>
              <a:rPr lang="en-US" altLang="zh-CN" dirty="0"/>
              <a:t>74x182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zh-CN" altLang="en-US" dirty="0"/>
              <a:t>组先行进位计算器件</a:t>
            </a:r>
            <a:endParaRPr lang="en-US" altLang="zh-CN" dirty="0"/>
          </a:p>
          <a:p>
            <a:pPr lvl="1"/>
            <a:r>
              <a:rPr lang="en-US" altLang="zh-CN" sz="2400" dirty="0"/>
              <a:t>16</a:t>
            </a:r>
            <a:r>
              <a:rPr lang="zh-CN" altLang="en-US" sz="2400" dirty="0"/>
              <a:t>位组间进位</a:t>
            </a:r>
            <a:r>
              <a:rPr lang="en-US" altLang="zh-CN" sz="2400" dirty="0"/>
              <a:t>ALU</a:t>
            </a:r>
          </a:p>
          <a:p>
            <a:endParaRPr lang="en-US" altLang="zh-CN" dirty="0"/>
          </a:p>
        </p:txBody>
      </p:sp>
      <p:sp>
        <p:nvSpPr>
          <p:cNvPr id="3789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FA1BEC4-3D71-4DAA-9F30-A1C1EC1C0AE7}" type="slidenum">
              <a:rPr lang="en-US" altLang="zh-CN" smtClean="0"/>
              <a:pPr eaLnBrk="1" hangingPunct="1"/>
              <a:t>41</a:t>
            </a:fld>
            <a:endParaRPr lang="en-US" altLang="zh-CN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"/>
          <a:stretch/>
        </p:blipFill>
        <p:spPr bwMode="auto">
          <a:xfrm>
            <a:off x="6613567" y="1082054"/>
            <a:ext cx="2530433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16" y="2756203"/>
            <a:ext cx="6191250" cy="16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162" y="1983840"/>
            <a:ext cx="2945462" cy="99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2194B8-723F-492E-92A8-6557B565C23C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26465" y="4367708"/>
            <a:ext cx="6267037" cy="400110"/>
            <a:chOff x="1547664" y="5813761"/>
            <a:chExt cx="7352270" cy="452309"/>
          </a:xfrm>
        </p:grpSpPr>
        <p:pic>
          <p:nvPicPr>
            <p:cNvPr id="15" name="Picture 6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4" t="90001"/>
            <a:stretch/>
          </p:blipFill>
          <p:spPr bwMode="auto">
            <a:xfrm>
              <a:off x="2285895" y="5878244"/>
              <a:ext cx="6614039" cy="378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0"/>
            <p:cNvSpPr txBox="1"/>
            <p:nvPr/>
          </p:nvSpPr>
          <p:spPr>
            <a:xfrm>
              <a:off x="1547664" y="5813761"/>
              <a:ext cx="760296" cy="452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  C4</a:t>
              </a:r>
              <a:endParaRPr lang="zh-CN" alt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2816" y="5105322"/>
                <a:ext cx="62905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/>
                  <a:t>G_L=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16" y="5105322"/>
                <a:ext cx="629056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07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61950" y="5760437"/>
                <a:ext cx="26083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/>
                  <a:t>P_L=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" y="5760437"/>
                <a:ext cx="260834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009" t="-24590" r="-1168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 flipV="1">
            <a:off x="987161" y="4755106"/>
            <a:ext cx="3569351" cy="226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940888" y="4783671"/>
            <a:ext cx="1404688" cy="38333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661736" y="4779455"/>
            <a:ext cx="1327114" cy="421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044344" y="4783671"/>
            <a:ext cx="1983004" cy="1161432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6E6C8EF-3D2E-4BE6-A4BE-D4AEF17CA880}" type="slidenum">
              <a:rPr lang="en-US" altLang="zh-CN" smtClean="0"/>
              <a:pPr eaLnBrk="1" hangingPunct="1"/>
              <a:t>42</a:t>
            </a:fld>
            <a:endParaRPr lang="en-US" altLang="zh-CN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38804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965A22-F643-4125-B4B9-70398ADC3BF3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" y="27441"/>
            <a:ext cx="2980978" cy="920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2" y="214268"/>
            <a:ext cx="3347862" cy="742950"/>
          </a:xfrm>
        </p:spPr>
        <p:txBody>
          <a:bodyPr/>
          <a:lstStyle/>
          <a:p>
            <a:r>
              <a:rPr lang="en-US" altLang="zh-CN" dirty="0"/>
              <a:t>74x182 </a:t>
            </a:r>
            <a:r>
              <a:rPr lang="zh-CN" altLang="en-US" dirty="0"/>
              <a:t>应用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907704" y="487693"/>
            <a:ext cx="6048672" cy="4525483"/>
            <a:chOff x="1907704" y="487693"/>
            <a:chExt cx="6048672" cy="452548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092280" y="487693"/>
              <a:ext cx="864096" cy="0"/>
            </a:xfrm>
            <a:prstGeom prst="line">
              <a:avLst/>
            </a:prstGeom>
            <a:ln w="508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956376" y="487693"/>
              <a:ext cx="0" cy="1069099"/>
            </a:xfrm>
            <a:prstGeom prst="line">
              <a:avLst/>
            </a:prstGeom>
            <a:ln w="508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3923928" y="1556792"/>
              <a:ext cx="4032448" cy="0"/>
            </a:xfrm>
            <a:prstGeom prst="line">
              <a:avLst/>
            </a:prstGeom>
            <a:ln w="508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923928" y="1556792"/>
              <a:ext cx="0" cy="504056"/>
            </a:xfrm>
            <a:prstGeom prst="line">
              <a:avLst/>
            </a:prstGeom>
            <a:ln w="508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907704" y="2060848"/>
              <a:ext cx="2016224" cy="0"/>
            </a:xfrm>
            <a:prstGeom prst="line">
              <a:avLst/>
            </a:prstGeom>
            <a:ln w="508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907704" y="2060848"/>
              <a:ext cx="0" cy="2952328"/>
            </a:xfrm>
            <a:prstGeom prst="line">
              <a:avLst/>
            </a:prstGeom>
            <a:ln w="508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907704" y="5013176"/>
              <a:ext cx="432048" cy="0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5940152" y="836712"/>
            <a:ext cx="1872208" cy="2088232"/>
            <a:chOff x="5940152" y="836712"/>
            <a:chExt cx="1872208" cy="2088232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7092280" y="836712"/>
              <a:ext cx="720080" cy="0"/>
            </a:xfrm>
            <a:prstGeom prst="line">
              <a:avLst/>
            </a:prstGeom>
            <a:ln w="508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812360" y="836712"/>
              <a:ext cx="0" cy="1440160"/>
            </a:xfrm>
            <a:prstGeom prst="line">
              <a:avLst/>
            </a:prstGeom>
            <a:ln w="508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940152" y="2276872"/>
              <a:ext cx="1872208" cy="0"/>
            </a:xfrm>
            <a:prstGeom prst="line">
              <a:avLst/>
            </a:prstGeom>
            <a:ln w="508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940152" y="2276872"/>
              <a:ext cx="0" cy="648072"/>
            </a:xfrm>
            <a:prstGeom prst="line">
              <a:avLst/>
            </a:prstGeom>
            <a:ln w="508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5940152" y="2924944"/>
              <a:ext cx="288032" cy="0"/>
            </a:xfrm>
            <a:prstGeom prst="straightConnector1">
              <a:avLst/>
            </a:prstGeom>
            <a:ln w="50800">
              <a:solidFill>
                <a:srgbClr val="00B0F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5724128" y="1022242"/>
            <a:ext cx="1800200" cy="3990934"/>
            <a:chOff x="5724128" y="1022242"/>
            <a:chExt cx="1800200" cy="3990934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7092280" y="1022242"/>
              <a:ext cx="432048" cy="0"/>
            </a:xfrm>
            <a:prstGeom prst="line">
              <a:avLst/>
            </a:prstGeom>
            <a:ln w="50800" cmpd="sng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7524328" y="1022242"/>
              <a:ext cx="0" cy="1038606"/>
            </a:xfrm>
            <a:prstGeom prst="line">
              <a:avLst/>
            </a:prstGeom>
            <a:ln w="50800" cmpd="sng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5724128" y="2060848"/>
              <a:ext cx="1800200" cy="0"/>
            </a:xfrm>
            <a:prstGeom prst="line">
              <a:avLst/>
            </a:prstGeom>
            <a:ln w="50800" cmpd="sng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724128" y="2060848"/>
              <a:ext cx="0" cy="2952328"/>
            </a:xfrm>
            <a:prstGeom prst="line">
              <a:avLst/>
            </a:prstGeom>
            <a:ln w="50800" cmpd="sng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5724128" y="5013176"/>
              <a:ext cx="360040" cy="0"/>
            </a:xfrm>
            <a:prstGeom prst="straightConnector1">
              <a:avLst/>
            </a:prstGeom>
            <a:ln w="50800" cmpd="sng">
              <a:solidFill>
                <a:schemeClr val="tx2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b="0" dirty="0"/>
              <a:t>四位二进制加减法运算器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DA9DE0-D22C-4799-A92A-0403D602314D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graphicFrame>
        <p:nvGraphicFramePr>
          <p:cNvPr id="7" name="内容占位符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711125"/>
              </p:ext>
            </p:extLst>
          </p:nvPr>
        </p:nvGraphicFramePr>
        <p:xfrm>
          <a:off x="1259632" y="1196752"/>
          <a:ext cx="6380212" cy="505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" name="VISIO" r:id="rId3" imgW="3567240" imgH="2826000" progId="Visio.Drawing.11">
                  <p:embed/>
                </p:oleObj>
              </mc:Choice>
              <mc:Fallback>
                <p:oleObj name="VISIO" r:id="rId3" imgW="3567240" imgH="28260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96752"/>
                        <a:ext cx="6380212" cy="5054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98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八位二进制加减运算器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370A0D-88B7-4B85-B45B-8818FC1F4437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graphicFrame>
        <p:nvGraphicFramePr>
          <p:cNvPr id="7" name="内容占位符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649007"/>
              </p:ext>
            </p:extLst>
          </p:nvPr>
        </p:nvGraphicFramePr>
        <p:xfrm>
          <a:off x="457200" y="2060848"/>
          <a:ext cx="8506941" cy="3318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" name="Image" r:id="rId3" imgW="7405714" imgH="2889796" progId="Photoshop.Image.6">
                  <p:embed/>
                </p:oleObj>
              </mc:Choice>
              <mc:Fallback>
                <p:oleObj name="Image" r:id="rId3" imgW="7405714" imgH="2889796" progId="Photoshop.Image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60848"/>
                        <a:ext cx="8506941" cy="3318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6443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算术逻辑单元</a:t>
            </a:r>
            <a:r>
              <a:rPr lang="en-US" altLang="zh-CN" dirty="0"/>
              <a:t>ALU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57201" y="1239839"/>
            <a:ext cx="8507287" cy="2162991"/>
          </a:xfrm>
        </p:spPr>
        <p:txBody>
          <a:bodyPr/>
          <a:lstStyle/>
          <a:p>
            <a:r>
              <a:rPr lang="zh-CN" altLang="en-US" dirty="0"/>
              <a:t>功能：能够对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n</a:t>
            </a:r>
            <a:r>
              <a:rPr lang="zh-CN" altLang="en-US" dirty="0"/>
              <a:t>位的操作数进行若干不同的</a:t>
            </a:r>
            <a:r>
              <a:rPr lang="zh-CN" altLang="en-US" dirty="0">
                <a:solidFill>
                  <a:srgbClr val="FF0000"/>
                </a:solidFill>
              </a:rPr>
              <a:t>算术和逻辑操作</a:t>
            </a:r>
            <a:r>
              <a:rPr lang="zh-CN" altLang="en-US" dirty="0"/>
              <a:t>，由一组</a:t>
            </a:r>
            <a:r>
              <a:rPr lang="zh-CN" altLang="en-US" dirty="0">
                <a:solidFill>
                  <a:srgbClr val="FF0000"/>
                </a:solidFill>
              </a:rPr>
              <a:t>功能选择</a:t>
            </a:r>
            <a:r>
              <a:rPr lang="zh-CN" altLang="en-US" dirty="0"/>
              <a:t>输入来指定要执行的操作。</a:t>
            </a:r>
            <a:endParaRPr lang="en-US" altLang="zh-CN" dirty="0"/>
          </a:p>
          <a:p>
            <a:pPr lvl="1"/>
            <a:r>
              <a:rPr lang="en-US" altLang="zh-CN" dirty="0"/>
              <a:t>74x181 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zh-CN" altLang="en-US" dirty="0"/>
              <a:t>位，</a:t>
            </a:r>
            <a:r>
              <a:rPr lang="en-US" altLang="zh-CN" dirty="0"/>
              <a:t>4</a:t>
            </a:r>
            <a:r>
              <a:rPr lang="zh-CN" altLang="en-US" dirty="0"/>
              <a:t>功能输入，</a:t>
            </a:r>
            <a:r>
              <a:rPr lang="en-US" altLang="zh-CN" dirty="0"/>
              <a:t>16</a:t>
            </a:r>
            <a:r>
              <a:rPr lang="zh-CN" altLang="en-US" dirty="0"/>
              <a:t>种操作</a:t>
            </a:r>
            <a:endParaRPr lang="en-US" altLang="zh-CN" dirty="0"/>
          </a:p>
        </p:txBody>
      </p:sp>
      <p:sp>
        <p:nvSpPr>
          <p:cNvPr id="3482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3AB7904-9BB9-4705-990E-15829EB5B95D}" type="slidenum">
              <a:rPr lang="en-US" altLang="zh-CN" smtClean="0"/>
              <a:pPr eaLnBrk="1" hangingPunct="1"/>
              <a:t>45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77D8CB-B70A-49E3-B64E-0B61954554F6}" type="datetime1">
              <a:rPr lang="zh-CN" altLang="en-US" smtClean="0"/>
              <a:t>2019/11/8</a:t>
            </a:fld>
            <a:endParaRPr lang="en-US" altLang="zh-CN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2812976" y="3068960"/>
            <a:ext cx="3200400" cy="3352800"/>
            <a:chOff x="1776" y="1392"/>
            <a:chExt cx="2016" cy="2112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064" y="1680"/>
              <a:ext cx="1440" cy="18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064" y="1824"/>
              <a:ext cx="5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S0~S3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064" y="2112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M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064" y="2400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CIN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2064" y="2784"/>
              <a:ext cx="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A0~A3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2064" y="3072"/>
              <a:ext cx="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B0~B3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3262" y="1762"/>
              <a:ext cx="24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000" dirty="0"/>
                <a:t>G</a:t>
              </a:r>
            </a:p>
            <a:p>
              <a:pPr algn="r"/>
              <a:r>
                <a:rPr lang="en-US" altLang="zh-CN" sz="2000" dirty="0"/>
                <a:t>P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928" y="268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/>
                <a:t>F0~F3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928" y="3072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/>
                <a:t>COUT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3072" y="2304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/>
                <a:t>A=B</a:t>
              </a: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600" y="187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3600" y="21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504" y="244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3504" y="32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3504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3504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3600" y="283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776" y="225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1776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auto">
            <a:xfrm>
              <a:off x="1968" y="3168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1968" y="288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1776" y="2928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1776" y="321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1776" y="196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2476" y="1392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74</a:t>
              </a:r>
              <a:r>
                <a:rPr lang="en-US" altLang="zh-CN"/>
                <a:t>x181</a:t>
              </a:r>
            </a:p>
          </p:txBody>
        </p:sp>
      </p:grpSp>
      <p:grpSp>
        <p:nvGrpSpPr>
          <p:cNvPr id="37" name="Group 32"/>
          <p:cNvGrpSpPr>
            <a:grpSpLocks/>
          </p:cNvGrpSpPr>
          <p:nvPr/>
        </p:nvGrpSpPr>
        <p:grpSpPr bwMode="auto">
          <a:xfrm>
            <a:off x="1136576" y="5354960"/>
            <a:ext cx="1600200" cy="838200"/>
            <a:chOff x="720" y="2832"/>
            <a:chExt cx="1008" cy="528"/>
          </a:xfrm>
        </p:grpSpPr>
        <p:sp>
          <p:nvSpPr>
            <p:cNvPr id="38" name="AutoShape 33"/>
            <p:cNvSpPr>
              <a:spLocks/>
            </p:cNvSpPr>
            <p:nvPr/>
          </p:nvSpPr>
          <p:spPr bwMode="auto">
            <a:xfrm>
              <a:off x="1632" y="2832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720" y="2928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ea typeface="黑体" pitchFamily="2" charset="-122"/>
                </a:rPr>
                <a:t>输入数据</a:t>
              </a:r>
            </a:p>
          </p:txBody>
        </p:sp>
      </p:grp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6300192" y="512636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黑体" pitchFamily="2" charset="-122"/>
              </a:rPr>
              <a:t>输出数据</a:t>
            </a:r>
            <a:endParaRPr lang="zh-CN" altLang="en-US" sz="2400" b="0" dirty="0"/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899592" y="4224660"/>
            <a:ext cx="18405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0算术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黑体" pitchFamily="2" charset="-122"/>
              </a:rPr>
              <a:t>/</a:t>
            </a:r>
            <a:r>
              <a:rPr lang="zh-CN" altLang="en-US" sz="2400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1逻辑</a:t>
            </a:r>
          </a:p>
        </p:txBody>
      </p:sp>
      <p:sp>
        <p:nvSpPr>
          <p:cNvPr id="42" name="Text Box 37"/>
          <p:cNvSpPr txBox="1">
            <a:spLocks noChangeArrowheads="1"/>
          </p:cNvSpPr>
          <p:nvPr/>
        </p:nvSpPr>
        <p:spPr bwMode="auto">
          <a:xfrm>
            <a:off x="755576" y="3754760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ea typeface="黑体" pitchFamily="2" charset="-122"/>
              </a:rPr>
              <a:t>选择特定操作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3915531-9948-4F4B-8DB7-596D688DDD4D}"/>
                  </a:ext>
                </a:extLst>
              </p14:cNvPr>
              <p14:cNvContentPartPr/>
              <p14:nvPr/>
            </p14:nvContentPartPr>
            <p14:xfrm>
              <a:off x="3763791" y="1721149"/>
              <a:ext cx="567000" cy="655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3915531-9948-4F4B-8DB7-596D688DDD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4791" y="1712149"/>
                <a:ext cx="5846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5C7D08A-07B9-4C84-A3BC-F220AA245484}"/>
                  </a:ext>
                </a:extLst>
              </p14:cNvPr>
              <p14:cNvContentPartPr/>
              <p14:nvPr/>
            </p14:nvContentPartPr>
            <p14:xfrm>
              <a:off x="932751" y="2205349"/>
              <a:ext cx="2664720" cy="871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5C7D08A-07B9-4C84-A3BC-F220AA2454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4751" y="2187349"/>
                <a:ext cx="27003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8FA66AFA-C043-4371-86DB-38FABD9F6804}"/>
                  </a:ext>
                </a:extLst>
              </p14:cNvPr>
              <p14:cNvContentPartPr/>
              <p14:nvPr/>
            </p14:nvContentPartPr>
            <p14:xfrm>
              <a:off x="5151951" y="2219389"/>
              <a:ext cx="1461600" cy="500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8FA66AFA-C043-4371-86DB-38FABD9F68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33951" y="2201389"/>
                <a:ext cx="149724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250AB360-BB85-4E1B-B332-CBC2D3EB52C2}"/>
              </a:ext>
            </a:extLst>
          </p:cNvPr>
          <p:cNvGrpSpPr/>
          <p:nvPr/>
        </p:nvGrpSpPr>
        <p:grpSpPr>
          <a:xfrm>
            <a:off x="282951" y="3565069"/>
            <a:ext cx="460440" cy="676080"/>
            <a:chOff x="282951" y="3565069"/>
            <a:chExt cx="460440" cy="67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26D6686-E9DB-4E0C-B953-382F2A7A064F}"/>
                    </a:ext>
                  </a:extLst>
                </p14:cNvPr>
                <p14:cNvContentPartPr/>
                <p14:nvPr/>
              </p14:nvContentPartPr>
              <p14:xfrm>
                <a:off x="282951" y="3853429"/>
                <a:ext cx="399960" cy="3877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26D6686-E9DB-4E0C-B953-382F2A7A064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4951" y="3835789"/>
                  <a:ext cx="4356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1E5A6B40-D4A0-43F7-A035-97B7F6F313BF}"/>
                    </a:ext>
                  </a:extLst>
                </p14:cNvPr>
                <p14:cNvContentPartPr/>
                <p14:nvPr/>
              </p14:nvContentPartPr>
              <p14:xfrm>
                <a:off x="552591" y="3601789"/>
                <a:ext cx="190800" cy="2005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1E5A6B40-D4A0-43F7-A035-97B7F6F313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4591" y="3584149"/>
                  <a:ext cx="226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CFACC02E-A51F-4951-BC01-78A678A2A1AB}"/>
                    </a:ext>
                  </a:extLst>
                </p14:cNvPr>
                <p14:cNvContentPartPr/>
                <p14:nvPr/>
              </p14:nvContentPartPr>
              <p14:xfrm>
                <a:off x="627831" y="3697909"/>
                <a:ext cx="26280" cy="1954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CFACC02E-A51F-4951-BC01-78A678A2A1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9831" y="3680269"/>
                  <a:ext cx="619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7098752F-8C36-4930-ABF0-2CEA7ECDAB95}"/>
                    </a:ext>
                  </a:extLst>
                </p14:cNvPr>
                <p14:cNvContentPartPr/>
                <p14:nvPr/>
              </p14:nvContentPartPr>
              <p14:xfrm>
                <a:off x="635751" y="3565069"/>
                <a:ext cx="10440" cy="39492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7098752F-8C36-4930-ABF0-2CEA7ECDAB9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8111" y="3547069"/>
                  <a:ext cx="46080" cy="43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33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 autoUpdateAnimBg="0"/>
      <p:bldP spid="4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</a:t>
            </a:r>
            <a:endParaRPr lang="en-US" altLang="zh-CN" dirty="0"/>
          </a:p>
        </p:txBody>
      </p:sp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dirty="0"/>
              <a:t>74x181 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功能表</a:t>
            </a:r>
            <a:endParaRPr lang="en-US" altLang="zh-CN" dirty="0"/>
          </a:p>
        </p:txBody>
      </p:sp>
      <p:sp>
        <p:nvSpPr>
          <p:cNvPr id="3584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D479393-249C-4D6B-AF9B-7DA7BB51D8FE}" type="slidenum">
              <a:rPr lang="en-US" altLang="zh-CN" smtClean="0"/>
              <a:pPr eaLnBrk="1" hangingPunct="1"/>
              <a:t>46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CB561D-0CF9-425B-B60E-AE54E01F819F}" type="datetime1">
              <a:rPr lang="zh-CN" altLang="en-US" smtClean="0"/>
              <a:t>2019/11/8</a:t>
            </a:fld>
            <a:endParaRPr lang="en-US" altLang="zh-CN"/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43655" y="30340"/>
            <a:ext cx="8796338" cy="6653214"/>
            <a:chOff x="76" y="44"/>
            <a:chExt cx="5541" cy="4191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44"/>
              <a:ext cx="5504" cy="28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" y="2910"/>
              <a:ext cx="5534" cy="1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2123728" y="0"/>
            <a:ext cx="1152128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0FB98AB-8740-4392-849B-ED50636913C3}"/>
                  </a:ext>
                </a:extLst>
              </p14:cNvPr>
              <p14:cNvContentPartPr/>
              <p14:nvPr/>
            </p14:nvContentPartPr>
            <p14:xfrm>
              <a:off x="4300191" y="4552189"/>
              <a:ext cx="1384920" cy="540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0FB98AB-8740-4392-849B-ED50636913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2191" y="4534549"/>
                <a:ext cx="1420560" cy="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696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74x181 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5896" y="1239839"/>
            <a:ext cx="5508104" cy="3341290"/>
          </a:xfrm>
        </p:spPr>
        <p:txBody>
          <a:bodyPr/>
          <a:lstStyle/>
          <a:p>
            <a:pPr lvl="1"/>
            <a:r>
              <a:rPr lang="zh-CN" altLang="en-US" dirty="0"/>
              <a:t>算术运算时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可以进行级联。</a:t>
            </a:r>
            <a:endParaRPr lang="en-US" altLang="zh-CN" dirty="0"/>
          </a:p>
          <a:p>
            <a:pPr lvl="1"/>
            <a:r>
              <a:rPr lang="zh-CN" altLang="en-US" dirty="0"/>
              <a:t>也可以实现组间先行进位：</a:t>
            </a:r>
            <a:r>
              <a:rPr lang="en-US" altLang="zh-CN" dirty="0"/>
              <a:t>group-carry </a:t>
            </a:r>
            <a:r>
              <a:rPr lang="en-US" altLang="zh-CN" dirty="0" err="1"/>
              <a:t>lookahead</a:t>
            </a:r>
            <a:endParaRPr lang="en-US" altLang="zh-CN" dirty="0"/>
          </a:p>
          <a:p>
            <a:pPr lvl="2"/>
            <a:r>
              <a:rPr lang="zh-CN" altLang="en-US" dirty="0"/>
              <a:t>不同于组间串行进位，先行进位信号直接由输入的操作数决定，没有组间串行的进位信号。</a:t>
            </a:r>
            <a:endParaRPr lang="en-US" altLang="zh-CN" dirty="0"/>
          </a:p>
          <a:p>
            <a:pPr lvl="2"/>
            <a:r>
              <a:rPr lang="zh-CN" altLang="en-US" dirty="0"/>
              <a:t>如何实现？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E83F0-B712-4BB5-A28E-50CADE285C68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1"/>
          <a:stretch/>
        </p:blipFill>
        <p:spPr bwMode="auto">
          <a:xfrm>
            <a:off x="457200" y="1196277"/>
            <a:ext cx="2955032" cy="462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1547663" y="5878244"/>
            <a:ext cx="7548210" cy="378999"/>
            <a:chOff x="1547663" y="5878244"/>
            <a:chExt cx="7548210" cy="378999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4" t="90001"/>
            <a:stretch/>
          </p:blipFill>
          <p:spPr bwMode="auto">
            <a:xfrm>
              <a:off x="2481835" y="5878244"/>
              <a:ext cx="6614038" cy="378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547663" y="5878244"/>
              <a:ext cx="934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COUT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 flipV="1">
            <a:off x="2843808" y="6247576"/>
            <a:ext cx="4032448" cy="9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4572000" y="5058487"/>
            <a:ext cx="509880" cy="11890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162056" y="6240795"/>
            <a:ext cx="1448544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25" b="50000"/>
          <a:stretch/>
        </p:blipFill>
        <p:spPr bwMode="auto">
          <a:xfrm>
            <a:off x="6474296" y="4108317"/>
            <a:ext cx="2187751" cy="49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782429" y="4634091"/>
                <a:ext cx="52540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dirty="0"/>
                  <a:t>G_L=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429" y="4634091"/>
                <a:ext cx="5254067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900" t="-23529" r="-348" b="-50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851563" y="5289206"/>
                <a:ext cx="2175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dirty="0"/>
                  <a:t>P_L=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63" y="5289206"/>
                <a:ext cx="217508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7283" t="-24000" r="-1681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H="1" flipV="1">
            <a:off x="6228184" y="5523289"/>
            <a:ext cx="1512168" cy="71402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36439D5-CD20-4AA9-A734-C5727125A563}"/>
              </a:ext>
            </a:extLst>
          </p:cNvPr>
          <p:cNvGrpSpPr/>
          <p:nvPr/>
        </p:nvGrpSpPr>
        <p:grpSpPr>
          <a:xfrm>
            <a:off x="8280711" y="2167189"/>
            <a:ext cx="1336320" cy="522720"/>
            <a:chOff x="8280711" y="2167189"/>
            <a:chExt cx="1336320" cy="52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99FF2488-8A9F-4339-98F3-82E5BAFCECF9}"/>
                    </a:ext>
                  </a:extLst>
                </p14:cNvPr>
                <p14:cNvContentPartPr/>
                <p14:nvPr/>
              </p14:nvContentPartPr>
              <p14:xfrm>
                <a:off x="8280711" y="2217229"/>
                <a:ext cx="114840" cy="18792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99FF2488-8A9F-4339-98F3-82E5BAFCECF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76391" y="2212909"/>
                  <a:ext cx="123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5F9588EB-0F74-44DC-BDE0-AFE61D351766}"/>
                    </a:ext>
                  </a:extLst>
                </p14:cNvPr>
                <p14:cNvContentPartPr/>
                <p14:nvPr/>
              </p14:nvContentPartPr>
              <p14:xfrm>
                <a:off x="8371431" y="2332789"/>
                <a:ext cx="11160" cy="20160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5F9588EB-0F74-44DC-BDE0-AFE61D3517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67111" y="2328469"/>
                  <a:ext cx="19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693A00C1-F281-4427-B6D9-C332F33B95C9}"/>
                    </a:ext>
                  </a:extLst>
                </p14:cNvPr>
                <p14:cNvContentPartPr/>
                <p14:nvPr/>
              </p14:nvContentPartPr>
              <p14:xfrm>
                <a:off x="8434791" y="2201389"/>
                <a:ext cx="138960" cy="35280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693A00C1-F281-4427-B6D9-C332F33B95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30471" y="2197069"/>
                  <a:ext cx="1476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474A8288-CBAD-43F0-AF38-532433F38C85}"/>
                    </a:ext>
                  </a:extLst>
                </p14:cNvPr>
                <p14:cNvContentPartPr/>
                <p14:nvPr/>
              </p14:nvContentPartPr>
              <p14:xfrm>
                <a:off x="8510751" y="2308309"/>
                <a:ext cx="148680" cy="6552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474A8288-CBAD-43F0-AF38-532433F38C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06431" y="2303989"/>
                  <a:ext cx="1573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67F97137-32DE-473F-8E1F-6D632D231514}"/>
                    </a:ext>
                  </a:extLst>
                </p14:cNvPr>
                <p14:cNvContentPartPr/>
                <p14:nvPr/>
              </p14:nvContentPartPr>
              <p14:xfrm>
                <a:off x="8565471" y="2252869"/>
                <a:ext cx="97920" cy="30852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67F97137-32DE-473F-8E1F-6D632D2315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61151" y="2248549"/>
                  <a:ext cx="1065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53E7A5E7-402D-4D15-BA3F-08E0AA2411CD}"/>
                    </a:ext>
                  </a:extLst>
                </p14:cNvPr>
                <p14:cNvContentPartPr/>
                <p14:nvPr/>
              </p14:nvContentPartPr>
              <p14:xfrm>
                <a:off x="8674551" y="2229109"/>
                <a:ext cx="317160" cy="37440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53E7A5E7-402D-4D15-BA3F-08E0AA2411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70231" y="2224789"/>
                  <a:ext cx="3258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F5FFF7C2-FEFD-4F65-AA5D-9F10ED54CE6F}"/>
                    </a:ext>
                  </a:extLst>
                </p14:cNvPr>
                <p14:cNvContentPartPr/>
                <p14:nvPr/>
              </p14:nvContentPartPr>
              <p14:xfrm>
                <a:off x="8909631" y="2190229"/>
                <a:ext cx="70200" cy="20340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F5FFF7C2-FEFD-4F65-AA5D-9F10ED54CE6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05311" y="2185909"/>
                  <a:ext cx="788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6138A592-C6F9-4424-8114-D758426DB947}"/>
                    </a:ext>
                  </a:extLst>
                </p14:cNvPr>
                <p14:cNvContentPartPr/>
                <p14:nvPr/>
              </p14:nvContentPartPr>
              <p14:xfrm>
                <a:off x="8925471" y="2324149"/>
                <a:ext cx="64080" cy="16992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6138A592-C6F9-4424-8114-D758426DB94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21151" y="2319829"/>
                  <a:ext cx="72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1669A473-F303-426A-9B2A-37867227D0E4}"/>
                    </a:ext>
                  </a:extLst>
                </p14:cNvPr>
                <p14:cNvContentPartPr/>
                <p14:nvPr/>
              </p14:nvContentPartPr>
              <p14:xfrm>
                <a:off x="8971911" y="2370229"/>
                <a:ext cx="100440" cy="3672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1669A473-F303-426A-9B2A-37867227D0E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67591" y="2365909"/>
                  <a:ext cx="109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BE75C170-7496-423B-AFBF-3D17D24D7230}"/>
                    </a:ext>
                  </a:extLst>
                </p14:cNvPr>
                <p14:cNvContentPartPr/>
                <p14:nvPr/>
              </p14:nvContentPartPr>
              <p14:xfrm>
                <a:off x="8895951" y="2426029"/>
                <a:ext cx="237600" cy="9468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BE75C170-7496-423B-AFBF-3D17D24D723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91631" y="2421709"/>
                  <a:ext cx="246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EDAD68EF-6997-4B9C-BF29-BFB367C9E157}"/>
                    </a:ext>
                  </a:extLst>
                </p14:cNvPr>
                <p14:cNvContentPartPr/>
                <p14:nvPr/>
              </p14:nvContentPartPr>
              <p14:xfrm>
                <a:off x="8406351" y="2659669"/>
                <a:ext cx="30960" cy="3024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EDAD68EF-6997-4B9C-BF29-BFB367C9E15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02031" y="2655349"/>
                  <a:ext cx="39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FC3CF950-744F-4D5A-9C63-6A4742370E6B}"/>
                    </a:ext>
                  </a:extLst>
                </p14:cNvPr>
                <p14:cNvContentPartPr/>
                <p14:nvPr/>
              </p14:nvContentPartPr>
              <p14:xfrm>
                <a:off x="9227151" y="2187349"/>
                <a:ext cx="33480" cy="4032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FC3CF950-744F-4D5A-9C63-6A4742370E6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22831" y="2183029"/>
                  <a:ext cx="42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212CAEA5-5A68-4754-91DF-774A53645503}"/>
                    </a:ext>
                  </a:extLst>
                </p14:cNvPr>
                <p14:cNvContentPartPr/>
                <p14:nvPr/>
              </p14:nvContentPartPr>
              <p14:xfrm>
                <a:off x="9175671" y="2319829"/>
                <a:ext cx="394920" cy="3034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212CAEA5-5A68-4754-91DF-774A5364550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71351" y="2315509"/>
                  <a:ext cx="403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E9C7224A-2E88-47B1-A9A3-F96846BBA63E}"/>
                    </a:ext>
                  </a:extLst>
                </p14:cNvPr>
                <p14:cNvContentPartPr/>
                <p14:nvPr/>
              </p14:nvContentPartPr>
              <p14:xfrm>
                <a:off x="9383031" y="2167189"/>
                <a:ext cx="183960" cy="8244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E9C7224A-2E88-47B1-A9A3-F96846BBA63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78711" y="2162869"/>
                  <a:ext cx="1926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51F91CBE-3AC2-40B2-9030-8BC58EBACCA9}"/>
                    </a:ext>
                  </a:extLst>
                </p14:cNvPr>
                <p14:cNvContentPartPr/>
                <p14:nvPr/>
              </p14:nvContentPartPr>
              <p14:xfrm>
                <a:off x="9415071" y="2267269"/>
                <a:ext cx="134640" cy="4068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51F91CBE-3AC2-40B2-9030-8BC58EBACCA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10751" y="2262949"/>
                  <a:ext cx="143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76E46D03-0241-43DD-BBD6-59547E06B274}"/>
                    </a:ext>
                  </a:extLst>
                </p14:cNvPr>
                <p14:cNvContentPartPr/>
                <p14:nvPr/>
              </p14:nvContentPartPr>
              <p14:xfrm>
                <a:off x="9300231" y="2186629"/>
                <a:ext cx="316800" cy="34308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76E46D03-0241-43DD-BBD6-59547E06B2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95911" y="2182309"/>
                  <a:ext cx="325440" cy="35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099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三态器件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2828925" cy="2189162"/>
          </a:xfrm>
        </p:spPr>
        <p:txBody>
          <a:bodyPr/>
          <a:lstStyle/>
          <a:p>
            <a:r>
              <a:rPr lang="zh-CN" altLang="en-US" dirty="0"/>
              <a:t>三态缓冲器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高阻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1748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3174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2AC5B48-B1DD-4075-91AE-ACBF566AA00A}" type="slidenum">
              <a:rPr lang="en-US" altLang="zh-CN" smtClean="0"/>
              <a:pPr eaLnBrk="1" hangingPunct="1"/>
              <a:t>48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3781EB-B6F6-4DB6-B2D1-6214716053F7}" type="datetime1">
              <a:rPr lang="zh-CN" altLang="en-US" smtClean="0"/>
              <a:t>2019/11/8</a:t>
            </a:fld>
            <a:endParaRPr lang="en-US" altLang="zh-CN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095500" y="1954078"/>
            <a:ext cx="6705600" cy="685800"/>
            <a:chOff x="720" y="1536"/>
            <a:chExt cx="4224" cy="432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3024" y="1536"/>
              <a:ext cx="768" cy="432"/>
              <a:chOff x="1200" y="2016"/>
              <a:chExt cx="768" cy="432"/>
            </a:xfrm>
          </p:grpSpPr>
          <p:sp>
            <p:nvSpPr>
              <p:cNvPr id="32" name="AutoShape 6"/>
              <p:cNvSpPr>
                <a:spLocks noChangeArrowheads="1"/>
              </p:cNvSpPr>
              <p:nvPr/>
            </p:nvSpPr>
            <p:spPr bwMode="auto">
              <a:xfrm rot="5400000">
                <a:off x="1416" y="2184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7"/>
              <p:cNvSpPr>
                <a:spLocks noChangeArrowheads="1"/>
              </p:cNvSpPr>
              <p:nvPr/>
            </p:nvSpPr>
            <p:spPr bwMode="auto">
              <a:xfrm>
                <a:off x="1680" y="225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>
                <a:off x="1200" y="230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584" y="20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872" y="1536"/>
              <a:ext cx="768" cy="432"/>
              <a:chOff x="816" y="2208"/>
              <a:chExt cx="768" cy="432"/>
            </a:xfrm>
          </p:grpSpPr>
          <p:sp>
            <p:nvSpPr>
              <p:cNvPr id="26" name="AutoShape 13"/>
              <p:cNvSpPr>
                <a:spLocks noChangeArrowheads="1"/>
              </p:cNvSpPr>
              <p:nvPr/>
            </p:nvSpPr>
            <p:spPr bwMode="auto">
              <a:xfrm rot="5400000">
                <a:off x="1032" y="2376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Oval 14"/>
              <p:cNvSpPr>
                <a:spLocks noChangeArrowheads="1"/>
              </p:cNvSpPr>
              <p:nvPr/>
            </p:nvSpPr>
            <p:spPr bwMode="auto">
              <a:xfrm>
                <a:off x="1152" y="235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15"/>
              <p:cNvSpPr>
                <a:spLocks noChangeShapeType="1"/>
              </p:cNvSpPr>
              <p:nvPr/>
            </p:nvSpPr>
            <p:spPr bwMode="auto">
              <a:xfrm>
                <a:off x="816" y="249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18"/>
              <p:cNvSpPr>
                <a:spLocks noChangeShapeType="1"/>
              </p:cNvSpPr>
              <p:nvPr/>
            </p:nvSpPr>
            <p:spPr bwMode="auto">
              <a:xfrm flipH="1">
                <a:off x="816" y="2208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720" y="1536"/>
              <a:ext cx="768" cy="432"/>
              <a:chOff x="960" y="2736"/>
              <a:chExt cx="768" cy="432"/>
            </a:xfrm>
          </p:grpSpPr>
          <p:sp>
            <p:nvSpPr>
              <p:cNvPr id="21" name="AutoShape 20"/>
              <p:cNvSpPr>
                <a:spLocks noChangeArrowheads="1"/>
              </p:cNvSpPr>
              <p:nvPr/>
            </p:nvSpPr>
            <p:spPr bwMode="auto">
              <a:xfrm rot="5400000">
                <a:off x="1176" y="2904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960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1344" y="273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 flipH="1">
                <a:off x="960" y="273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" name="Group 25"/>
            <p:cNvGrpSpPr>
              <a:grpSpLocks/>
            </p:cNvGrpSpPr>
            <p:nvPr/>
          </p:nvGrpSpPr>
          <p:grpSpPr bwMode="auto">
            <a:xfrm>
              <a:off x="4176" y="1536"/>
              <a:ext cx="768" cy="432"/>
              <a:chOff x="1104" y="2784"/>
              <a:chExt cx="768" cy="432"/>
            </a:xfrm>
          </p:grpSpPr>
          <p:sp>
            <p:nvSpPr>
              <p:cNvPr id="14" name="Oval 26"/>
              <p:cNvSpPr>
                <a:spLocks noChangeArrowheads="1"/>
              </p:cNvSpPr>
              <p:nvPr/>
            </p:nvSpPr>
            <p:spPr bwMode="auto">
              <a:xfrm>
                <a:off x="1440" y="2928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utoShape 27"/>
              <p:cNvSpPr>
                <a:spLocks noChangeArrowheads="1"/>
              </p:cNvSpPr>
              <p:nvPr/>
            </p:nvSpPr>
            <p:spPr bwMode="auto">
              <a:xfrm rot="5400000">
                <a:off x="1320" y="2952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Oval 28"/>
              <p:cNvSpPr>
                <a:spLocks noChangeArrowheads="1"/>
              </p:cNvSpPr>
              <p:nvPr/>
            </p:nvSpPr>
            <p:spPr bwMode="auto">
              <a:xfrm>
                <a:off x="1584" y="302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29"/>
              <p:cNvSpPr>
                <a:spLocks noChangeShapeType="1"/>
              </p:cNvSpPr>
              <p:nvPr/>
            </p:nvSpPr>
            <p:spPr bwMode="auto">
              <a:xfrm>
                <a:off x="1104" y="307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1680" y="307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>
                <a:off x="1488" y="278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32"/>
              <p:cNvSpPr>
                <a:spLocks noChangeShapeType="1"/>
              </p:cNvSpPr>
              <p:nvPr/>
            </p:nvSpPr>
            <p:spPr bwMode="auto">
              <a:xfrm flipH="1">
                <a:off x="1104" y="278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918759" y="3878263"/>
            <a:ext cx="4801314" cy="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74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x125：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低电平使能，输出不反相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74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x126：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高电平使能，输出不反相</a:t>
            </a:r>
          </a:p>
        </p:txBody>
      </p:sp>
      <p:grpSp>
        <p:nvGrpSpPr>
          <p:cNvPr id="39" name="Group 34"/>
          <p:cNvGrpSpPr>
            <a:grpSpLocks/>
          </p:cNvGrpSpPr>
          <p:nvPr/>
        </p:nvGrpSpPr>
        <p:grpSpPr bwMode="auto">
          <a:xfrm>
            <a:off x="5779684" y="4038600"/>
            <a:ext cx="1638300" cy="838200"/>
            <a:chOff x="3792" y="2544"/>
            <a:chExt cx="1032" cy="528"/>
          </a:xfrm>
        </p:grpSpPr>
        <p:sp>
          <p:nvSpPr>
            <p:cNvPr id="40" name="AutoShape 35"/>
            <p:cNvSpPr>
              <a:spLocks/>
            </p:cNvSpPr>
            <p:nvPr/>
          </p:nvSpPr>
          <p:spPr bwMode="auto">
            <a:xfrm>
              <a:off x="3792" y="2544"/>
              <a:ext cx="96" cy="528"/>
            </a:xfrm>
            <a:prstGeom prst="righ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3936" y="2640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itchFamily="2" charset="-122"/>
                  <a:ea typeface="黑体" pitchFamily="2" charset="-122"/>
                </a:rPr>
                <a:t>独立使能</a:t>
              </a:r>
            </a:p>
          </p:txBody>
        </p:sp>
      </p:grp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902884" y="5051425"/>
            <a:ext cx="5724644" cy="9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74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x541：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两个公共使能端，低电平使能，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      施密特触发输入，输出不反相</a:t>
            </a: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217084" y="3306763"/>
            <a:ext cx="49039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</a:pPr>
            <a:r>
              <a:rPr lang="zh-CN" altLang="en-US" sz="3200" dirty="0">
                <a:solidFill>
                  <a:srgbClr val="000099"/>
                </a:solidFill>
                <a:latin typeface="+mn-ea"/>
                <a:ea typeface="+mn-ea"/>
              </a:rPr>
              <a:t> 标准</a:t>
            </a:r>
            <a:r>
              <a:rPr lang="en-US" altLang="zh-CN" sz="3200" dirty="0">
                <a:solidFill>
                  <a:srgbClr val="000099"/>
                </a:solidFill>
                <a:latin typeface="+mn-ea"/>
                <a:ea typeface="+mn-ea"/>
              </a:rPr>
              <a:t>SSI</a:t>
            </a:r>
            <a:r>
              <a:rPr lang="zh-CN" altLang="en-US" sz="3200" dirty="0">
                <a:solidFill>
                  <a:srgbClr val="000099"/>
                </a:solidFill>
                <a:latin typeface="+mn-ea"/>
                <a:ea typeface="+mn-ea"/>
              </a:rPr>
              <a:t>和</a:t>
            </a:r>
            <a:r>
              <a:rPr lang="en-US" altLang="zh-CN" sz="3200" dirty="0">
                <a:solidFill>
                  <a:srgbClr val="000099"/>
                </a:solidFill>
                <a:latin typeface="+mn-ea"/>
                <a:ea typeface="+mn-ea"/>
              </a:rPr>
              <a:t>MSI</a:t>
            </a:r>
            <a:r>
              <a:rPr lang="zh-CN" altLang="en-US" sz="3200" dirty="0">
                <a:solidFill>
                  <a:srgbClr val="000099"/>
                </a:solidFill>
                <a:latin typeface="+mn-ea"/>
                <a:ea typeface="+mn-ea"/>
              </a:rPr>
              <a:t>三态缓冲器</a:t>
            </a:r>
          </a:p>
        </p:txBody>
      </p:sp>
      <p:grpSp>
        <p:nvGrpSpPr>
          <p:cNvPr id="31766" name="组合 31765">
            <a:extLst>
              <a:ext uri="{FF2B5EF4-FFF2-40B4-BE49-F238E27FC236}">
                <a16:creationId xmlns:a16="http://schemas.microsoft.com/office/drawing/2014/main" id="{2901F63D-3206-46CF-9417-425E91F76813}"/>
              </a:ext>
            </a:extLst>
          </p:cNvPr>
          <p:cNvGrpSpPr/>
          <p:nvPr/>
        </p:nvGrpSpPr>
        <p:grpSpPr>
          <a:xfrm>
            <a:off x="2680191" y="1736629"/>
            <a:ext cx="313920" cy="213120"/>
            <a:chOff x="2680191" y="1736629"/>
            <a:chExt cx="313920" cy="2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1758" name="墨迹 31757">
                  <a:extLst>
                    <a:ext uri="{FF2B5EF4-FFF2-40B4-BE49-F238E27FC236}">
                      <a16:creationId xmlns:a16="http://schemas.microsoft.com/office/drawing/2014/main" id="{A1A7993E-311B-4D5F-AAA6-A839EA037761}"/>
                    </a:ext>
                  </a:extLst>
                </p14:cNvPr>
                <p14:cNvContentPartPr/>
                <p14:nvPr/>
              </p14:nvContentPartPr>
              <p14:xfrm>
                <a:off x="2680191" y="1745629"/>
                <a:ext cx="127800" cy="204120"/>
              </p14:xfrm>
            </p:contentPart>
          </mc:Choice>
          <mc:Fallback>
            <p:pic>
              <p:nvPicPr>
                <p:cNvPr id="31758" name="墨迹 31757">
                  <a:extLst>
                    <a:ext uri="{FF2B5EF4-FFF2-40B4-BE49-F238E27FC236}">
                      <a16:creationId xmlns:a16="http://schemas.microsoft.com/office/drawing/2014/main" id="{A1A7993E-311B-4D5F-AAA6-A839EA03776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71551" y="1736989"/>
                  <a:ext cx="145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1759" name="墨迹 31758">
                  <a:extLst>
                    <a:ext uri="{FF2B5EF4-FFF2-40B4-BE49-F238E27FC236}">
                      <a16:creationId xmlns:a16="http://schemas.microsoft.com/office/drawing/2014/main" id="{8B4DAB70-C349-4367-B971-7318F519EF78}"/>
                    </a:ext>
                  </a:extLst>
                </p14:cNvPr>
                <p14:cNvContentPartPr/>
                <p14:nvPr/>
              </p14:nvContentPartPr>
              <p14:xfrm>
                <a:off x="2706111" y="1759309"/>
                <a:ext cx="85680" cy="28080"/>
              </p14:xfrm>
            </p:contentPart>
          </mc:Choice>
          <mc:Fallback>
            <p:pic>
              <p:nvPicPr>
                <p:cNvPr id="31759" name="墨迹 31758">
                  <a:extLst>
                    <a:ext uri="{FF2B5EF4-FFF2-40B4-BE49-F238E27FC236}">
                      <a16:creationId xmlns:a16="http://schemas.microsoft.com/office/drawing/2014/main" id="{8B4DAB70-C349-4367-B971-7318F519EF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97471" y="1750669"/>
                  <a:ext cx="103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1760" name="墨迹 31759">
                  <a:extLst>
                    <a:ext uri="{FF2B5EF4-FFF2-40B4-BE49-F238E27FC236}">
                      <a16:creationId xmlns:a16="http://schemas.microsoft.com/office/drawing/2014/main" id="{3BC0AF0A-FC83-4735-A76C-AD33A12FACE8}"/>
                    </a:ext>
                  </a:extLst>
                </p14:cNvPr>
                <p14:cNvContentPartPr/>
                <p14:nvPr/>
              </p14:nvContentPartPr>
              <p14:xfrm>
                <a:off x="2717271" y="1810069"/>
                <a:ext cx="94320" cy="46800"/>
              </p14:xfrm>
            </p:contentPart>
          </mc:Choice>
          <mc:Fallback>
            <p:pic>
              <p:nvPicPr>
                <p:cNvPr id="31760" name="墨迹 31759">
                  <a:extLst>
                    <a:ext uri="{FF2B5EF4-FFF2-40B4-BE49-F238E27FC236}">
                      <a16:creationId xmlns:a16="http://schemas.microsoft.com/office/drawing/2014/main" id="{3BC0AF0A-FC83-4735-A76C-AD33A12FAC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08271" y="1801429"/>
                  <a:ext cx="111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1761" name="墨迹 31760">
                  <a:extLst>
                    <a:ext uri="{FF2B5EF4-FFF2-40B4-BE49-F238E27FC236}">
                      <a16:creationId xmlns:a16="http://schemas.microsoft.com/office/drawing/2014/main" id="{5F721FAC-CC70-4DDB-9B2B-D5D808D1CDAD}"/>
                    </a:ext>
                  </a:extLst>
                </p14:cNvPr>
                <p14:cNvContentPartPr/>
                <p14:nvPr/>
              </p14:nvContentPartPr>
              <p14:xfrm>
                <a:off x="2838591" y="1736629"/>
                <a:ext cx="155520" cy="198000"/>
              </p14:xfrm>
            </p:contentPart>
          </mc:Choice>
          <mc:Fallback>
            <p:pic>
              <p:nvPicPr>
                <p:cNvPr id="31761" name="墨迹 31760">
                  <a:extLst>
                    <a:ext uri="{FF2B5EF4-FFF2-40B4-BE49-F238E27FC236}">
                      <a16:creationId xmlns:a16="http://schemas.microsoft.com/office/drawing/2014/main" id="{5F721FAC-CC70-4DDB-9B2B-D5D808D1CD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29951" y="1727629"/>
                  <a:ext cx="17316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65" name="组合 31764">
            <a:extLst>
              <a:ext uri="{FF2B5EF4-FFF2-40B4-BE49-F238E27FC236}">
                <a16:creationId xmlns:a16="http://schemas.microsoft.com/office/drawing/2014/main" id="{5A509718-9B95-4300-AF08-DE70F1615880}"/>
              </a:ext>
            </a:extLst>
          </p:cNvPr>
          <p:cNvGrpSpPr/>
          <p:nvPr/>
        </p:nvGrpSpPr>
        <p:grpSpPr>
          <a:xfrm>
            <a:off x="4242591" y="1655629"/>
            <a:ext cx="365040" cy="267480"/>
            <a:chOff x="4242591" y="1655629"/>
            <a:chExt cx="36504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1762" name="墨迹 31761">
                  <a:extLst>
                    <a:ext uri="{FF2B5EF4-FFF2-40B4-BE49-F238E27FC236}">
                      <a16:creationId xmlns:a16="http://schemas.microsoft.com/office/drawing/2014/main" id="{8F7F8EBC-EC93-4166-B408-473FECB36DE4}"/>
                    </a:ext>
                  </a:extLst>
                </p14:cNvPr>
                <p14:cNvContentPartPr/>
                <p14:nvPr/>
              </p14:nvContentPartPr>
              <p14:xfrm>
                <a:off x="4242591" y="1679389"/>
                <a:ext cx="125640" cy="243720"/>
              </p14:xfrm>
            </p:contentPart>
          </mc:Choice>
          <mc:Fallback>
            <p:pic>
              <p:nvPicPr>
                <p:cNvPr id="31762" name="墨迹 31761">
                  <a:extLst>
                    <a:ext uri="{FF2B5EF4-FFF2-40B4-BE49-F238E27FC236}">
                      <a16:creationId xmlns:a16="http://schemas.microsoft.com/office/drawing/2014/main" id="{8F7F8EBC-EC93-4166-B408-473FECB36DE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33951" y="1670749"/>
                  <a:ext cx="1432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763" name="墨迹 31762">
                  <a:extLst>
                    <a:ext uri="{FF2B5EF4-FFF2-40B4-BE49-F238E27FC236}">
                      <a16:creationId xmlns:a16="http://schemas.microsoft.com/office/drawing/2014/main" id="{1D146F80-FBE9-4A28-AEAD-59099CB8CAF6}"/>
                    </a:ext>
                  </a:extLst>
                </p14:cNvPr>
                <p14:cNvContentPartPr/>
                <p14:nvPr/>
              </p14:nvContentPartPr>
              <p14:xfrm>
                <a:off x="4264191" y="1673989"/>
                <a:ext cx="93600" cy="126000"/>
              </p14:xfrm>
            </p:contentPart>
          </mc:Choice>
          <mc:Fallback>
            <p:pic>
              <p:nvPicPr>
                <p:cNvPr id="31763" name="墨迹 31762">
                  <a:extLst>
                    <a:ext uri="{FF2B5EF4-FFF2-40B4-BE49-F238E27FC236}">
                      <a16:creationId xmlns:a16="http://schemas.microsoft.com/office/drawing/2014/main" id="{1D146F80-FBE9-4A28-AEAD-59099CB8CA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5191" y="1664989"/>
                  <a:ext cx="111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1764" name="墨迹 31763">
                  <a:extLst>
                    <a:ext uri="{FF2B5EF4-FFF2-40B4-BE49-F238E27FC236}">
                      <a16:creationId xmlns:a16="http://schemas.microsoft.com/office/drawing/2014/main" id="{4B52E874-AEC8-4C68-8C8D-86B31F19B5C9}"/>
                    </a:ext>
                  </a:extLst>
                </p14:cNvPr>
                <p14:cNvContentPartPr/>
                <p14:nvPr/>
              </p14:nvContentPartPr>
              <p14:xfrm>
                <a:off x="4390551" y="1655629"/>
                <a:ext cx="217080" cy="224280"/>
              </p14:xfrm>
            </p:contentPart>
          </mc:Choice>
          <mc:Fallback>
            <p:pic>
              <p:nvPicPr>
                <p:cNvPr id="31764" name="墨迹 31763">
                  <a:extLst>
                    <a:ext uri="{FF2B5EF4-FFF2-40B4-BE49-F238E27FC236}">
                      <a16:creationId xmlns:a16="http://schemas.microsoft.com/office/drawing/2014/main" id="{4B52E874-AEC8-4C68-8C8D-86B31F19B5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81551" y="1646629"/>
                  <a:ext cx="23472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92" name="组合 31791">
            <a:extLst>
              <a:ext uri="{FF2B5EF4-FFF2-40B4-BE49-F238E27FC236}">
                <a16:creationId xmlns:a16="http://schemas.microsoft.com/office/drawing/2014/main" id="{669B056C-F638-4E94-82F2-2A05633E875E}"/>
              </a:ext>
            </a:extLst>
          </p:cNvPr>
          <p:cNvGrpSpPr/>
          <p:nvPr/>
        </p:nvGrpSpPr>
        <p:grpSpPr>
          <a:xfrm>
            <a:off x="3068631" y="1539709"/>
            <a:ext cx="745920" cy="401400"/>
            <a:chOff x="3068631" y="1539709"/>
            <a:chExt cx="74592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767" name="墨迹 31766">
                  <a:extLst>
                    <a:ext uri="{FF2B5EF4-FFF2-40B4-BE49-F238E27FC236}">
                      <a16:creationId xmlns:a16="http://schemas.microsoft.com/office/drawing/2014/main" id="{44554F0A-70A8-4191-A040-1BBCC2761DF0}"/>
                    </a:ext>
                  </a:extLst>
                </p14:cNvPr>
                <p14:cNvContentPartPr/>
                <p14:nvPr/>
              </p14:nvContentPartPr>
              <p14:xfrm>
                <a:off x="3101031" y="1564189"/>
                <a:ext cx="44640" cy="25560"/>
              </p14:xfrm>
            </p:contentPart>
          </mc:Choice>
          <mc:Fallback>
            <p:pic>
              <p:nvPicPr>
                <p:cNvPr id="31767" name="墨迹 31766">
                  <a:extLst>
                    <a:ext uri="{FF2B5EF4-FFF2-40B4-BE49-F238E27FC236}">
                      <a16:creationId xmlns:a16="http://schemas.microsoft.com/office/drawing/2014/main" id="{44554F0A-70A8-4191-A040-1BBCC2761DF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92391" y="1555189"/>
                  <a:ext cx="62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1768" name="墨迹 31767">
                  <a:extLst>
                    <a:ext uri="{FF2B5EF4-FFF2-40B4-BE49-F238E27FC236}">
                      <a16:creationId xmlns:a16="http://schemas.microsoft.com/office/drawing/2014/main" id="{E4692022-82F7-43A3-9442-DE59786012EA}"/>
                    </a:ext>
                  </a:extLst>
                </p14:cNvPr>
                <p14:cNvContentPartPr/>
                <p14:nvPr/>
              </p14:nvContentPartPr>
              <p14:xfrm>
                <a:off x="3084831" y="1598389"/>
                <a:ext cx="96840" cy="53280"/>
              </p14:xfrm>
            </p:contentPart>
          </mc:Choice>
          <mc:Fallback>
            <p:pic>
              <p:nvPicPr>
                <p:cNvPr id="31768" name="墨迹 31767">
                  <a:extLst>
                    <a:ext uri="{FF2B5EF4-FFF2-40B4-BE49-F238E27FC236}">
                      <a16:creationId xmlns:a16="http://schemas.microsoft.com/office/drawing/2014/main" id="{E4692022-82F7-43A3-9442-DE59786012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76191" y="1589749"/>
                  <a:ext cx="114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769" name="墨迹 31768">
                  <a:extLst>
                    <a:ext uri="{FF2B5EF4-FFF2-40B4-BE49-F238E27FC236}">
                      <a16:creationId xmlns:a16="http://schemas.microsoft.com/office/drawing/2014/main" id="{1F1E3502-7DF1-4C03-8E78-7A231F39914B}"/>
                    </a:ext>
                  </a:extLst>
                </p14:cNvPr>
                <p14:cNvContentPartPr/>
                <p14:nvPr/>
              </p14:nvContentPartPr>
              <p14:xfrm>
                <a:off x="3082311" y="1675429"/>
                <a:ext cx="98280" cy="79200"/>
              </p14:xfrm>
            </p:contentPart>
          </mc:Choice>
          <mc:Fallback>
            <p:pic>
              <p:nvPicPr>
                <p:cNvPr id="31769" name="墨迹 31768">
                  <a:extLst>
                    <a:ext uri="{FF2B5EF4-FFF2-40B4-BE49-F238E27FC236}">
                      <a16:creationId xmlns:a16="http://schemas.microsoft.com/office/drawing/2014/main" id="{1F1E3502-7DF1-4C03-8E78-7A231F39914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73311" y="1666789"/>
                  <a:ext cx="115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1770" name="墨迹 31769">
                  <a:extLst>
                    <a:ext uri="{FF2B5EF4-FFF2-40B4-BE49-F238E27FC236}">
                      <a16:creationId xmlns:a16="http://schemas.microsoft.com/office/drawing/2014/main" id="{BB4085C9-5C94-48D7-845B-9C26D15475F0}"/>
                    </a:ext>
                  </a:extLst>
                </p14:cNvPr>
                <p14:cNvContentPartPr/>
                <p14:nvPr/>
              </p14:nvContentPartPr>
              <p14:xfrm>
                <a:off x="3068631" y="1839589"/>
                <a:ext cx="13320" cy="101520"/>
              </p14:xfrm>
            </p:contentPart>
          </mc:Choice>
          <mc:Fallback>
            <p:pic>
              <p:nvPicPr>
                <p:cNvPr id="31770" name="墨迹 31769">
                  <a:extLst>
                    <a:ext uri="{FF2B5EF4-FFF2-40B4-BE49-F238E27FC236}">
                      <a16:creationId xmlns:a16="http://schemas.microsoft.com/office/drawing/2014/main" id="{BB4085C9-5C94-48D7-845B-9C26D15475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59991" y="1830589"/>
                  <a:ext cx="30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1771" name="墨迹 31770">
                  <a:extLst>
                    <a:ext uri="{FF2B5EF4-FFF2-40B4-BE49-F238E27FC236}">
                      <a16:creationId xmlns:a16="http://schemas.microsoft.com/office/drawing/2014/main" id="{9879D627-7A4B-4918-A109-91E1B76827D6}"/>
                    </a:ext>
                  </a:extLst>
                </p14:cNvPr>
                <p14:cNvContentPartPr/>
                <p14:nvPr/>
              </p14:nvContentPartPr>
              <p14:xfrm>
                <a:off x="3094911" y="1747069"/>
                <a:ext cx="181800" cy="193680"/>
              </p14:xfrm>
            </p:contentPart>
          </mc:Choice>
          <mc:Fallback>
            <p:pic>
              <p:nvPicPr>
                <p:cNvPr id="31771" name="墨迹 31770">
                  <a:extLst>
                    <a:ext uri="{FF2B5EF4-FFF2-40B4-BE49-F238E27FC236}">
                      <a16:creationId xmlns:a16="http://schemas.microsoft.com/office/drawing/2014/main" id="{9879D627-7A4B-4918-A109-91E1B76827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86271" y="1738069"/>
                  <a:ext cx="199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1772" name="墨迹 31771">
                  <a:extLst>
                    <a:ext uri="{FF2B5EF4-FFF2-40B4-BE49-F238E27FC236}">
                      <a16:creationId xmlns:a16="http://schemas.microsoft.com/office/drawing/2014/main" id="{BDF020D2-EAD0-47F0-8862-2DF75E8EA0C2}"/>
                    </a:ext>
                  </a:extLst>
                </p14:cNvPr>
                <p14:cNvContentPartPr/>
                <p14:nvPr/>
              </p14:nvContentPartPr>
              <p14:xfrm>
                <a:off x="3130551" y="1607749"/>
                <a:ext cx="290520" cy="321120"/>
              </p14:xfrm>
            </p:contentPart>
          </mc:Choice>
          <mc:Fallback>
            <p:pic>
              <p:nvPicPr>
                <p:cNvPr id="31772" name="墨迹 31771">
                  <a:extLst>
                    <a:ext uri="{FF2B5EF4-FFF2-40B4-BE49-F238E27FC236}">
                      <a16:creationId xmlns:a16="http://schemas.microsoft.com/office/drawing/2014/main" id="{BDF020D2-EAD0-47F0-8862-2DF75E8EA0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21911" y="1598749"/>
                  <a:ext cx="3081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1773" name="墨迹 31772">
                  <a:extLst>
                    <a:ext uri="{FF2B5EF4-FFF2-40B4-BE49-F238E27FC236}">
                      <a16:creationId xmlns:a16="http://schemas.microsoft.com/office/drawing/2014/main" id="{3AB898AC-1943-450E-A7B3-0BD27DA6915D}"/>
                    </a:ext>
                  </a:extLst>
                </p14:cNvPr>
                <p14:cNvContentPartPr/>
                <p14:nvPr/>
              </p14:nvContentPartPr>
              <p14:xfrm>
                <a:off x="3275991" y="1578229"/>
                <a:ext cx="78840" cy="335160"/>
              </p14:xfrm>
            </p:contentPart>
          </mc:Choice>
          <mc:Fallback>
            <p:pic>
              <p:nvPicPr>
                <p:cNvPr id="31773" name="墨迹 31772">
                  <a:extLst>
                    <a:ext uri="{FF2B5EF4-FFF2-40B4-BE49-F238E27FC236}">
                      <a16:creationId xmlns:a16="http://schemas.microsoft.com/office/drawing/2014/main" id="{3AB898AC-1943-450E-A7B3-0BD27DA6915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66991" y="1569229"/>
                  <a:ext cx="96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1774" name="墨迹 31773">
                  <a:extLst>
                    <a:ext uri="{FF2B5EF4-FFF2-40B4-BE49-F238E27FC236}">
                      <a16:creationId xmlns:a16="http://schemas.microsoft.com/office/drawing/2014/main" id="{0BFC34E7-F37A-4420-8601-149D09E16A9A}"/>
                    </a:ext>
                  </a:extLst>
                </p14:cNvPr>
                <p14:cNvContentPartPr/>
                <p14:nvPr/>
              </p14:nvContentPartPr>
              <p14:xfrm>
                <a:off x="3353751" y="1687309"/>
                <a:ext cx="105120" cy="214200"/>
              </p14:xfrm>
            </p:contentPart>
          </mc:Choice>
          <mc:Fallback>
            <p:pic>
              <p:nvPicPr>
                <p:cNvPr id="31774" name="墨迹 31773">
                  <a:extLst>
                    <a:ext uri="{FF2B5EF4-FFF2-40B4-BE49-F238E27FC236}">
                      <a16:creationId xmlns:a16="http://schemas.microsoft.com/office/drawing/2014/main" id="{0BFC34E7-F37A-4420-8601-149D09E16A9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45111" y="1678309"/>
                  <a:ext cx="1227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775" name="墨迹 31774">
                  <a:extLst>
                    <a:ext uri="{FF2B5EF4-FFF2-40B4-BE49-F238E27FC236}">
                      <a16:creationId xmlns:a16="http://schemas.microsoft.com/office/drawing/2014/main" id="{510962FD-7F8A-4DFB-AAEC-0AB672CDBCCE}"/>
                    </a:ext>
                  </a:extLst>
                </p14:cNvPr>
                <p14:cNvContentPartPr/>
                <p14:nvPr/>
              </p14:nvContentPartPr>
              <p14:xfrm>
                <a:off x="3358431" y="1760749"/>
                <a:ext cx="95400" cy="71640"/>
              </p14:xfrm>
            </p:contentPart>
          </mc:Choice>
          <mc:Fallback>
            <p:pic>
              <p:nvPicPr>
                <p:cNvPr id="31775" name="墨迹 31774">
                  <a:extLst>
                    <a:ext uri="{FF2B5EF4-FFF2-40B4-BE49-F238E27FC236}">
                      <a16:creationId xmlns:a16="http://schemas.microsoft.com/office/drawing/2014/main" id="{510962FD-7F8A-4DFB-AAEC-0AB672CDBCC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49431" y="1752109"/>
                  <a:ext cx="113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776" name="墨迹 31775">
                  <a:extLst>
                    <a:ext uri="{FF2B5EF4-FFF2-40B4-BE49-F238E27FC236}">
                      <a16:creationId xmlns:a16="http://schemas.microsoft.com/office/drawing/2014/main" id="{ADE01962-79D4-4C86-9C6C-21140A227A16}"/>
                    </a:ext>
                  </a:extLst>
                </p14:cNvPr>
                <p14:cNvContentPartPr/>
                <p14:nvPr/>
              </p14:nvContentPartPr>
              <p14:xfrm>
                <a:off x="3550311" y="1539709"/>
                <a:ext cx="23040" cy="25560"/>
              </p14:xfrm>
            </p:contentPart>
          </mc:Choice>
          <mc:Fallback>
            <p:pic>
              <p:nvPicPr>
                <p:cNvPr id="31776" name="墨迹 31775">
                  <a:extLst>
                    <a:ext uri="{FF2B5EF4-FFF2-40B4-BE49-F238E27FC236}">
                      <a16:creationId xmlns:a16="http://schemas.microsoft.com/office/drawing/2014/main" id="{ADE01962-79D4-4C86-9C6C-21140A227A1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41311" y="1530709"/>
                  <a:ext cx="40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777" name="墨迹 31776">
                  <a:extLst>
                    <a:ext uri="{FF2B5EF4-FFF2-40B4-BE49-F238E27FC236}">
                      <a16:creationId xmlns:a16="http://schemas.microsoft.com/office/drawing/2014/main" id="{6408B3A3-9E49-4532-A889-019EDF66151E}"/>
                    </a:ext>
                  </a:extLst>
                </p14:cNvPr>
                <p14:cNvContentPartPr/>
                <p14:nvPr/>
              </p14:nvContentPartPr>
              <p14:xfrm>
                <a:off x="3529071" y="1579309"/>
                <a:ext cx="146160" cy="318600"/>
              </p14:xfrm>
            </p:contentPart>
          </mc:Choice>
          <mc:Fallback>
            <p:pic>
              <p:nvPicPr>
                <p:cNvPr id="31777" name="墨迹 31776">
                  <a:extLst>
                    <a:ext uri="{FF2B5EF4-FFF2-40B4-BE49-F238E27FC236}">
                      <a16:creationId xmlns:a16="http://schemas.microsoft.com/office/drawing/2014/main" id="{6408B3A3-9E49-4532-A889-019EDF66151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20431" y="1570669"/>
                  <a:ext cx="1638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778" name="墨迹 31777">
                  <a:extLst>
                    <a:ext uri="{FF2B5EF4-FFF2-40B4-BE49-F238E27FC236}">
                      <a16:creationId xmlns:a16="http://schemas.microsoft.com/office/drawing/2014/main" id="{9EB683F9-EEE4-446D-982E-44726E43B172}"/>
                    </a:ext>
                  </a:extLst>
                </p14:cNvPr>
                <p14:cNvContentPartPr/>
                <p14:nvPr/>
              </p14:nvContentPartPr>
              <p14:xfrm>
                <a:off x="3629151" y="1578229"/>
                <a:ext cx="125640" cy="288720"/>
              </p14:xfrm>
            </p:contentPart>
          </mc:Choice>
          <mc:Fallback>
            <p:pic>
              <p:nvPicPr>
                <p:cNvPr id="31778" name="墨迹 31777">
                  <a:extLst>
                    <a:ext uri="{FF2B5EF4-FFF2-40B4-BE49-F238E27FC236}">
                      <a16:creationId xmlns:a16="http://schemas.microsoft.com/office/drawing/2014/main" id="{9EB683F9-EEE4-446D-982E-44726E43B17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20511" y="1569229"/>
                  <a:ext cx="1432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779" name="墨迹 31778">
                  <a:extLst>
                    <a:ext uri="{FF2B5EF4-FFF2-40B4-BE49-F238E27FC236}">
                      <a16:creationId xmlns:a16="http://schemas.microsoft.com/office/drawing/2014/main" id="{6967AA4B-824D-450A-A26A-8FF99368410D}"/>
                    </a:ext>
                  </a:extLst>
                </p14:cNvPr>
                <p14:cNvContentPartPr/>
                <p14:nvPr/>
              </p14:nvContentPartPr>
              <p14:xfrm>
                <a:off x="3618351" y="1736629"/>
                <a:ext cx="196200" cy="131400"/>
              </p14:xfrm>
            </p:contentPart>
          </mc:Choice>
          <mc:Fallback>
            <p:pic>
              <p:nvPicPr>
                <p:cNvPr id="31779" name="墨迹 31778">
                  <a:extLst>
                    <a:ext uri="{FF2B5EF4-FFF2-40B4-BE49-F238E27FC236}">
                      <a16:creationId xmlns:a16="http://schemas.microsoft.com/office/drawing/2014/main" id="{6967AA4B-824D-450A-A26A-8FF99368410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09351" y="1727629"/>
                  <a:ext cx="21384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91" name="组合 31790">
            <a:extLst>
              <a:ext uri="{FF2B5EF4-FFF2-40B4-BE49-F238E27FC236}">
                <a16:creationId xmlns:a16="http://schemas.microsoft.com/office/drawing/2014/main" id="{5C1EE03B-CFFB-4475-B472-FC12FF684249}"/>
              </a:ext>
            </a:extLst>
          </p:cNvPr>
          <p:cNvGrpSpPr/>
          <p:nvPr/>
        </p:nvGrpSpPr>
        <p:grpSpPr>
          <a:xfrm>
            <a:off x="4658031" y="1581109"/>
            <a:ext cx="899280" cy="346320"/>
            <a:chOff x="4658031" y="1581109"/>
            <a:chExt cx="89928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780" name="墨迹 31779">
                  <a:extLst>
                    <a:ext uri="{FF2B5EF4-FFF2-40B4-BE49-F238E27FC236}">
                      <a16:creationId xmlns:a16="http://schemas.microsoft.com/office/drawing/2014/main" id="{57923D9A-D2E4-4980-B41D-1153F4822F17}"/>
                    </a:ext>
                  </a:extLst>
                </p14:cNvPr>
                <p14:cNvContentPartPr/>
                <p14:nvPr/>
              </p14:nvContentPartPr>
              <p14:xfrm>
                <a:off x="4658031" y="1591189"/>
                <a:ext cx="100800" cy="312120"/>
              </p14:xfrm>
            </p:contentPart>
          </mc:Choice>
          <mc:Fallback>
            <p:pic>
              <p:nvPicPr>
                <p:cNvPr id="31780" name="墨迹 31779">
                  <a:extLst>
                    <a:ext uri="{FF2B5EF4-FFF2-40B4-BE49-F238E27FC236}">
                      <a16:creationId xmlns:a16="http://schemas.microsoft.com/office/drawing/2014/main" id="{57923D9A-D2E4-4980-B41D-1153F4822F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649031" y="1582189"/>
                  <a:ext cx="118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781" name="墨迹 31780">
                  <a:extLst>
                    <a:ext uri="{FF2B5EF4-FFF2-40B4-BE49-F238E27FC236}">
                      <a16:creationId xmlns:a16="http://schemas.microsoft.com/office/drawing/2014/main" id="{5651829C-64B0-45A0-883A-5412D77684EF}"/>
                    </a:ext>
                  </a:extLst>
                </p14:cNvPr>
                <p14:cNvContentPartPr/>
                <p14:nvPr/>
              </p14:nvContentPartPr>
              <p14:xfrm>
                <a:off x="4782231" y="1626109"/>
                <a:ext cx="86400" cy="270000"/>
              </p14:xfrm>
            </p:contentPart>
          </mc:Choice>
          <mc:Fallback>
            <p:pic>
              <p:nvPicPr>
                <p:cNvPr id="31781" name="墨迹 31780">
                  <a:extLst>
                    <a:ext uri="{FF2B5EF4-FFF2-40B4-BE49-F238E27FC236}">
                      <a16:creationId xmlns:a16="http://schemas.microsoft.com/office/drawing/2014/main" id="{5651829C-64B0-45A0-883A-5412D77684E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73591" y="1617109"/>
                  <a:ext cx="1040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782" name="墨迹 31781">
                  <a:extLst>
                    <a:ext uri="{FF2B5EF4-FFF2-40B4-BE49-F238E27FC236}">
                      <a16:creationId xmlns:a16="http://schemas.microsoft.com/office/drawing/2014/main" id="{AC019734-493D-451B-9D5B-536213411A27}"/>
                    </a:ext>
                  </a:extLst>
                </p14:cNvPr>
                <p14:cNvContentPartPr/>
                <p14:nvPr/>
              </p14:nvContentPartPr>
              <p14:xfrm>
                <a:off x="4810671" y="1752469"/>
                <a:ext cx="104760" cy="90000"/>
              </p14:xfrm>
            </p:contentPart>
          </mc:Choice>
          <mc:Fallback>
            <p:pic>
              <p:nvPicPr>
                <p:cNvPr id="31782" name="墨迹 31781">
                  <a:extLst>
                    <a:ext uri="{FF2B5EF4-FFF2-40B4-BE49-F238E27FC236}">
                      <a16:creationId xmlns:a16="http://schemas.microsoft.com/office/drawing/2014/main" id="{AC019734-493D-451B-9D5B-536213411A2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02031" y="1743469"/>
                  <a:ext cx="1224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783" name="墨迹 31782">
                  <a:extLst>
                    <a:ext uri="{FF2B5EF4-FFF2-40B4-BE49-F238E27FC236}">
                      <a16:creationId xmlns:a16="http://schemas.microsoft.com/office/drawing/2014/main" id="{AD29DF0C-BDBE-4491-A450-6B9DF9AC1BD3}"/>
                    </a:ext>
                  </a:extLst>
                </p14:cNvPr>
                <p14:cNvContentPartPr/>
                <p14:nvPr/>
              </p14:nvContentPartPr>
              <p14:xfrm>
                <a:off x="4858551" y="1704589"/>
                <a:ext cx="61200" cy="222840"/>
              </p14:xfrm>
            </p:contentPart>
          </mc:Choice>
          <mc:Fallback>
            <p:pic>
              <p:nvPicPr>
                <p:cNvPr id="31783" name="墨迹 31782">
                  <a:extLst>
                    <a:ext uri="{FF2B5EF4-FFF2-40B4-BE49-F238E27FC236}">
                      <a16:creationId xmlns:a16="http://schemas.microsoft.com/office/drawing/2014/main" id="{AD29DF0C-BDBE-4491-A450-6B9DF9AC1BD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49551" y="1695589"/>
                  <a:ext cx="78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784" name="墨迹 31783">
                  <a:extLst>
                    <a:ext uri="{FF2B5EF4-FFF2-40B4-BE49-F238E27FC236}">
                      <a16:creationId xmlns:a16="http://schemas.microsoft.com/office/drawing/2014/main" id="{BB9445BB-5482-4D86-BEE7-951A30535AC7}"/>
                    </a:ext>
                  </a:extLst>
                </p14:cNvPr>
                <p14:cNvContentPartPr/>
                <p14:nvPr/>
              </p14:nvContentPartPr>
              <p14:xfrm>
                <a:off x="4964751" y="1627909"/>
                <a:ext cx="140760" cy="67680"/>
              </p14:xfrm>
            </p:contentPart>
          </mc:Choice>
          <mc:Fallback>
            <p:pic>
              <p:nvPicPr>
                <p:cNvPr id="31784" name="墨迹 31783">
                  <a:extLst>
                    <a:ext uri="{FF2B5EF4-FFF2-40B4-BE49-F238E27FC236}">
                      <a16:creationId xmlns:a16="http://schemas.microsoft.com/office/drawing/2014/main" id="{BB9445BB-5482-4D86-BEE7-951A30535AC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55751" y="1618909"/>
                  <a:ext cx="158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785" name="墨迹 31784">
                  <a:extLst>
                    <a:ext uri="{FF2B5EF4-FFF2-40B4-BE49-F238E27FC236}">
                      <a16:creationId xmlns:a16="http://schemas.microsoft.com/office/drawing/2014/main" id="{9DE7A512-634F-4C1E-982F-3CBF5B1FC61F}"/>
                    </a:ext>
                  </a:extLst>
                </p14:cNvPr>
                <p14:cNvContentPartPr/>
                <p14:nvPr/>
              </p14:nvContentPartPr>
              <p14:xfrm>
                <a:off x="4956831" y="1581109"/>
                <a:ext cx="112680" cy="309600"/>
              </p14:xfrm>
            </p:contentPart>
          </mc:Choice>
          <mc:Fallback>
            <p:pic>
              <p:nvPicPr>
                <p:cNvPr id="31785" name="墨迹 31784">
                  <a:extLst>
                    <a:ext uri="{FF2B5EF4-FFF2-40B4-BE49-F238E27FC236}">
                      <a16:creationId xmlns:a16="http://schemas.microsoft.com/office/drawing/2014/main" id="{9DE7A512-634F-4C1E-982F-3CBF5B1FC61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47831" y="1572469"/>
                  <a:ext cx="1303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786" name="墨迹 31785">
                  <a:extLst>
                    <a:ext uri="{FF2B5EF4-FFF2-40B4-BE49-F238E27FC236}">
                      <a16:creationId xmlns:a16="http://schemas.microsoft.com/office/drawing/2014/main" id="{C7FF2BE9-5B8A-44BB-BD64-296A191FD36E}"/>
                    </a:ext>
                  </a:extLst>
                </p14:cNvPr>
                <p14:cNvContentPartPr/>
                <p14:nvPr/>
              </p14:nvContentPartPr>
              <p14:xfrm>
                <a:off x="5023071" y="1704229"/>
                <a:ext cx="113400" cy="187200"/>
              </p14:xfrm>
            </p:contentPart>
          </mc:Choice>
          <mc:Fallback>
            <p:pic>
              <p:nvPicPr>
                <p:cNvPr id="31786" name="墨迹 31785">
                  <a:extLst>
                    <a:ext uri="{FF2B5EF4-FFF2-40B4-BE49-F238E27FC236}">
                      <a16:creationId xmlns:a16="http://schemas.microsoft.com/office/drawing/2014/main" id="{C7FF2BE9-5B8A-44BB-BD64-296A191FD36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14071" y="1695229"/>
                  <a:ext cx="131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1787" name="墨迹 31786">
                  <a:extLst>
                    <a:ext uri="{FF2B5EF4-FFF2-40B4-BE49-F238E27FC236}">
                      <a16:creationId xmlns:a16="http://schemas.microsoft.com/office/drawing/2014/main" id="{74C47DDA-9292-411A-8C59-574354CBF54E}"/>
                    </a:ext>
                  </a:extLst>
                </p14:cNvPr>
                <p14:cNvContentPartPr/>
                <p14:nvPr/>
              </p14:nvContentPartPr>
              <p14:xfrm>
                <a:off x="5047551" y="1595869"/>
                <a:ext cx="189720" cy="251640"/>
              </p14:xfrm>
            </p:contentPart>
          </mc:Choice>
          <mc:Fallback>
            <p:pic>
              <p:nvPicPr>
                <p:cNvPr id="31787" name="墨迹 31786">
                  <a:extLst>
                    <a:ext uri="{FF2B5EF4-FFF2-40B4-BE49-F238E27FC236}">
                      <a16:creationId xmlns:a16="http://schemas.microsoft.com/office/drawing/2014/main" id="{74C47DDA-9292-411A-8C59-574354CBF54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38911" y="1587229"/>
                  <a:ext cx="2073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1788" name="墨迹 31787">
                  <a:extLst>
                    <a:ext uri="{FF2B5EF4-FFF2-40B4-BE49-F238E27FC236}">
                      <a16:creationId xmlns:a16="http://schemas.microsoft.com/office/drawing/2014/main" id="{97DAADD7-4A36-48DC-8B3A-E0F93BCD0BFB}"/>
                    </a:ext>
                  </a:extLst>
                </p14:cNvPr>
                <p14:cNvContentPartPr/>
                <p14:nvPr/>
              </p14:nvContentPartPr>
              <p14:xfrm>
                <a:off x="5182911" y="1627189"/>
                <a:ext cx="140760" cy="59760"/>
              </p14:xfrm>
            </p:contentPart>
          </mc:Choice>
          <mc:Fallback>
            <p:pic>
              <p:nvPicPr>
                <p:cNvPr id="31788" name="墨迹 31787">
                  <a:extLst>
                    <a:ext uri="{FF2B5EF4-FFF2-40B4-BE49-F238E27FC236}">
                      <a16:creationId xmlns:a16="http://schemas.microsoft.com/office/drawing/2014/main" id="{97DAADD7-4A36-48DC-8B3A-E0F93BCD0BF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74271" y="1618549"/>
                  <a:ext cx="1584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1789" name="墨迹 31788">
                  <a:extLst>
                    <a:ext uri="{FF2B5EF4-FFF2-40B4-BE49-F238E27FC236}">
                      <a16:creationId xmlns:a16="http://schemas.microsoft.com/office/drawing/2014/main" id="{0D0CB973-B23B-4053-9024-24BA12E630FD}"/>
                    </a:ext>
                  </a:extLst>
                </p14:cNvPr>
                <p14:cNvContentPartPr/>
                <p14:nvPr/>
              </p14:nvContentPartPr>
              <p14:xfrm>
                <a:off x="5207751" y="1662829"/>
                <a:ext cx="166680" cy="239040"/>
              </p14:xfrm>
            </p:contentPart>
          </mc:Choice>
          <mc:Fallback>
            <p:pic>
              <p:nvPicPr>
                <p:cNvPr id="31789" name="墨迹 31788">
                  <a:extLst>
                    <a:ext uri="{FF2B5EF4-FFF2-40B4-BE49-F238E27FC236}">
                      <a16:creationId xmlns:a16="http://schemas.microsoft.com/office/drawing/2014/main" id="{0D0CB973-B23B-4053-9024-24BA12E630F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98751" y="1654189"/>
                  <a:ext cx="184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1790" name="墨迹 31789">
                  <a:extLst>
                    <a:ext uri="{FF2B5EF4-FFF2-40B4-BE49-F238E27FC236}">
                      <a16:creationId xmlns:a16="http://schemas.microsoft.com/office/drawing/2014/main" id="{5FF86507-877C-4E39-BE28-5CD8B5C0A04A}"/>
                    </a:ext>
                  </a:extLst>
                </p14:cNvPr>
                <p14:cNvContentPartPr/>
                <p14:nvPr/>
              </p14:nvContentPartPr>
              <p14:xfrm>
                <a:off x="5342391" y="1608109"/>
                <a:ext cx="214920" cy="306000"/>
              </p14:xfrm>
            </p:contentPart>
          </mc:Choice>
          <mc:Fallback>
            <p:pic>
              <p:nvPicPr>
                <p:cNvPr id="31790" name="墨迹 31789">
                  <a:extLst>
                    <a:ext uri="{FF2B5EF4-FFF2-40B4-BE49-F238E27FC236}">
                      <a16:creationId xmlns:a16="http://schemas.microsoft.com/office/drawing/2014/main" id="{5FF86507-877C-4E39-BE28-5CD8B5C0A04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33751" y="1599469"/>
                  <a:ext cx="23256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94" name="组合 31793">
            <a:extLst>
              <a:ext uri="{FF2B5EF4-FFF2-40B4-BE49-F238E27FC236}">
                <a16:creationId xmlns:a16="http://schemas.microsoft.com/office/drawing/2014/main" id="{B00F23F7-F8F9-462E-ADF5-629483974F6C}"/>
              </a:ext>
            </a:extLst>
          </p:cNvPr>
          <p:cNvGrpSpPr/>
          <p:nvPr/>
        </p:nvGrpSpPr>
        <p:grpSpPr>
          <a:xfrm>
            <a:off x="1956231" y="2775589"/>
            <a:ext cx="2758680" cy="549000"/>
            <a:chOff x="1956231" y="2775589"/>
            <a:chExt cx="2758680" cy="54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C41B2142-6AFB-4681-A106-C6EC39E40C1B}"/>
                    </a:ext>
                  </a:extLst>
                </p14:cNvPr>
                <p14:cNvContentPartPr/>
                <p14:nvPr/>
              </p14:nvContentPartPr>
              <p14:xfrm>
                <a:off x="1964511" y="2901949"/>
                <a:ext cx="70920" cy="35784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C41B2142-6AFB-4681-A106-C6EC39E40C1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60191" y="2897629"/>
                  <a:ext cx="795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E84AA010-1A70-489B-BA04-44F3C8EBCB8B}"/>
                    </a:ext>
                  </a:extLst>
                </p14:cNvPr>
                <p14:cNvContentPartPr/>
                <p14:nvPr/>
              </p14:nvContentPartPr>
              <p14:xfrm>
                <a:off x="2134791" y="2913109"/>
                <a:ext cx="204840" cy="30924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E84AA010-1A70-489B-BA04-44F3C8EBCB8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130471" y="2908789"/>
                  <a:ext cx="21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75BC6F79-0A8B-46DE-83C1-B7E7483B67A2}"/>
                    </a:ext>
                  </a:extLst>
                </p14:cNvPr>
                <p14:cNvContentPartPr/>
                <p14:nvPr/>
              </p14:nvContentPartPr>
              <p14:xfrm>
                <a:off x="2234511" y="2913469"/>
                <a:ext cx="97920" cy="727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75BC6F79-0A8B-46DE-83C1-B7E7483B67A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30191" y="2909149"/>
                  <a:ext cx="106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DBF608E9-51DB-4230-B903-E2300A431F31}"/>
                    </a:ext>
                  </a:extLst>
                </p14:cNvPr>
                <p14:cNvContentPartPr/>
                <p14:nvPr/>
              </p14:nvContentPartPr>
              <p14:xfrm>
                <a:off x="2183391" y="2996269"/>
                <a:ext cx="168480" cy="759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DBF608E9-51DB-4230-B903-E2300A431F3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79071" y="2991949"/>
                  <a:ext cx="177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76A3379-E5BF-4D08-A894-15879AF87FD7}"/>
                    </a:ext>
                  </a:extLst>
                </p14:cNvPr>
                <p14:cNvContentPartPr/>
                <p14:nvPr/>
              </p14:nvContentPartPr>
              <p14:xfrm>
                <a:off x="2179791" y="2881789"/>
                <a:ext cx="101160" cy="32580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76A3379-E5BF-4D08-A894-15879AF87FD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175471" y="2877469"/>
                  <a:ext cx="1098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E589F0B1-1DA3-492A-9CE2-632FF7EBD99D}"/>
                    </a:ext>
                  </a:extLst>
                </p14:cNvPr>
                <p14:cNvContentPartPr/>
                <p14:nvPr/>
              </p14:nvContentPartPr>
              <p14:xfrm>
                <a:off x="2222631" y="3103909"/>
                <a:ext cx="142200" cy="421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E589F0B1-1DA3-492A-9CE2-632FF7EBD99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18311" y="3099589"/>
                  <a:ext cx="150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0C22A446-DC7A-4F78-BF63-D1C22088D4AB}"/>
                    </a:ext>
                  </a:extLst>
                </p14:cNvPr>
                <p14:cNvContentPartPr/>
                <p14:nvPr/>
              </p14:nvContentPartPr>
              <p14:xfrm>
                <a:off x="2381751" y="2855149"/>
                <a:ext cx="145080" cy="31860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0C22A446-DC7A-4F78-BF63-D1C22088D4A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377431" y="2850829"/>
                  <a:ext cx="1537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9CEEF41E-55D9-4BD7-9266-DC57B10A0039}"/>
                    </a:ext>
                  </a:extLst>
                </p14:cNvPr>
                <p14:cNvContentPartPr/>
                <p14:nvPr/>
              </p14:nvContentPartPr>
              <p14:xfrm>
                <a:off x="2482911" y="2867029"/>
                <a:ext cx="270360" cy="32112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9CEEF41E-55D9-4BD7-9266-DC57B10A003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478591" y="2862709"/>
                  <a:ext cx="2790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62BBD368-30F5-4879-9F7B-AB0C60A0362A}"/>
                    </a:ext>
                  </a:extLst>
                </p14:cNvPr>
                <p14:cNvContentPartPr/>
                <p14:nvPr/>
              </p14:nvContentPartPr>
              <p14:xfrm>
                <a:off x="2557791" y="2996269"/>
                <a:ext cx="248040" cy="7452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62BBD368-30F5-4879-9F7B-AB0C60A0362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553471" y="2991949"/>
                  <a:ext cx="256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3DCA74D1-7107-46E2-9282-DD183EA3AE89}"/>
                    </a:ext>
                  </a:extLst>
                </p14:cNvPr>
                <p14:cNvContentPartPr/>
                <p14:nvPr/>
              </p14:nvContentPartPr>
              <p14:xfrm>
                <a:off x="2590191" y="2920309"/>
                <a:ext cx="145440" cy="32724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3DCA74D1-7107-46E2-9282-DD183EA3AE8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585871" y="2915989"/>
                  <a:ext cx="1540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E614325B-DB1F-47C9-A7AD-81D5D8A2FA99}"/>
                    </a:ext>
                  </a:extLst>
                </p14:cNvPr>
                <p14:cNvContentPartPr/>
                <p14:nvPr/>
              </p14:nvContentPartPr>
              <p14:xfrm>
                <a:off x="2802591" y="2847229"/>
                <a:ext cx="155160" cy="46764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E614325B-DB1F-47C9-A7AD-81D5D8A2FA9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798271" y="2842909"/>
                  <a:ext cx="1638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D8DBC612-1AA7-401B-B392-77FA6730AA9D}"/>
                    </a:ext>
                  </a:extLst>
                </p14:cNvPr>
                <p14:cNvContentPartPr/>
                <p14:nvPr/>
              </p14:nvContentPartPr>
              <p14:xfrm>
                <a:off x="3049191" y="2869549"/>
                <a:ext cx="158760" cy="1980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D8DBC612-1AA7-401B-B392-77FA6730AA9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044871" y="2865229"/>
                  <a:ext cx="167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1ADF47C6-3960-4ADE-80D1-89B6492BFB81}"/>
                    </a:ext>
                  </a:extLst>
                </p14:cNvPr>
                <p14:cNvContentPartPr/>
                <p14:nvPr/>
              </p14:nvContentPartPr>
              <p14:xfrm>
                <a:off x="3022191" y="2987269"/>
                <a:ext cx="255600" cy="7272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1ADF47C6-3960-4ADE-80D1-89B6492BFB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017871" y="2982949"/>
                  <a:ext cx="264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48F7A5F4-C60A-4B9C-A540-957CF3C21151}"/>
                    </a:ext>
                  </a:extLst>
                </p14:cNvPr>
                <p14:cNvContentPartPr/>
                <p14:nvPr/>
              </p14:nvContentPartPr>
              <p14:xfrm>
                <a:off x="3036591" y="2892229"/>
                <a:ext cx="109080" cy="30528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48F7A5F4-C60A-4B9C-A540-957CF3C2115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032271" y="2887909"/>
                  <a:ext cx="117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078FA0DA-0F5F-44CA-B636-F798F60D4EE9}"/>
                    </a:ext>
                  </a:extLst>
                </p14:cNvPr>
                <p14:cNvContentPartPr/>
                <p14:nvPr/>
              </p14:nvContentPartPr>
              <p14:xfrm>
                <a:off x="3094551" y="3079789"/>
                <a:ext cx="223200" cy="17208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078FA0DA-0F5F-44CA-B636-F798F60D4EE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090231" y="3075469"/>
                  <a:ext cx="231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A0B50FA7-C784-4D46-B540-6C02E9C25142}"/>
                    </a:ext>
                  </a:extLst>
                </p14:cNvPr>
                <p14:cNvContentPartPr/>
                <p14:nvPr/>
              </p14:nvContentPartPr>
              <p14:xfrm>
                <a:off x="3350871" y="2820949"/>
                <a:ext cx="18000" cy="21456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A0B50FA7-C784-4D46-B540-6C02E9C2514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346551" y="2816629"/>
                  <a:ext cx="26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BCB361F7-3EDE-4FC9-A369-5030DA83E71D}"/>
                    </a:ext>
                  </a:extLst>
                </p14:cNvPr>
                <p14:cNvContentPartPr/>
                <p14:nvPr/>
              </p14:nvContentPartPr>
              <p14:xfrm>
                <a:off x="3368511" y="2793589"/>
                <a:ext cx="136440" cy="24012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BCB361F7-3EDE-4FC9-A369-5030DA83E71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364191" y="2789269"/>
                  <a:ext cx="145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11FD1353-345D-45C2-A48B-B98E3DA35D52}"/>
                    </a:ext>
                  </a:extLst>
                </p14:cNvPr>
                <p14:cNvContentPartPr/>
                <p14:nvPr/>
              </p14:nvContentPartPr>
              <p14:xfrm>
                <a:off x="3378951" y="2865229"/>
                <a:ext cx="115920" cy="900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11FD1353-345D-45C2-A48B-B98E3DA35D5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374631" y="2860909"/>
                  <a:ext cx="1245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53BBD7BE-6C55-4D27-AC9F-ABC72B99630C}"/>
                    </a:ext>
                  </a:extLst>
                </p14:cNvPr>
                <p14:cNvContentPartPr/>
                <p14:nvPr/>
              </p14:nvContentPartPr>
              <p14:xfrm>
                <a:off x="3309831" y="2922109"/>
                <a:ext cx="256680" cy="19476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53BBD7BE-6C55-4D27-AC9F-ABC72B99630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305511" y="2917789"/>
                  <a:ext cx="265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159C41ED-F96F-49C7-B966-0A5B944D828C}"/>
                    </a:ext>
                  </a:extLst>
                </p14:cNvPr>
                <p14:cNvContentPartPr/>
                <p14:nvPr/>
              </p14:nvContentPartPr>
              <p14:xfrm>
                <a:off x="3342951" y="3065029"/>
                <a:ext cx="210600" cy="16920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159C41ED-F96F-49C7-B966-0A5B944D828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338631" y="3060709"/>
                  <a:ext cx="219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CD90373F-0659-4720-BE3B-E6D2340F2129}"/>
                    </a:ext>
                  </a:extLst>
                </p14:cNvPr>
                <p14:cNvContentPartPr/>
                <p14:nvPr/>
              </p14:nvContentPartPr>
              <p14:xfrm>
                <a:off x="3547791" y="2855149"/>
                <a:ext cx="110880" cy="21924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CD90373F-0659-4720-BE3B-E6D2340F212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43471" y="2850829"/>
                  <a:ext cx="119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C8771553-D6C9-46BB-9E44-2977677301D4}"/>
                    </a:ext>
                  </a:extLst>
                </p14:cNvPr>
                <p14:cNvContentPartPr/>
                <p14:nvPr/>
              </p14:nvContentPartPr>
              <p14:xfrm>
                <a:off x="3593871" y="2908069"/>
                <a:ext cx="283680" cy="29952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C8771553-D6C9-46BB-9E44-2977677301D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89551" y="2903749"/>
                  <a:ext cx="2923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E188596B-EC9B-4D8C-BB88-C2A7844F3DCC}"/>
                    </a:ext>
                  </a:extLst>
                </p14:cNvPr>
                <p14:cNvContentPartPr/>
                <p14:nvPr/>
              </p14:nvContentPartPr>
              <p14:xfrm>
                <a:off x="3786831" y="2852269"/>
                <a:ext cx="11880" cy="37764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E188596B-EC9B-4D8C-BB88-C2A7844F3DC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82511" y="2847949"/>
                  <a:ext cx="205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B49416D0-B7AC-4234-B321-E39BACDC99AF}"/>
                    </a:ext>
                  </a:extLst>
                </p14:cNvPr>
                <p14:cNvContentPartPr/>
                <p14:nvPr/>
              </p14:nvContentPartPr>
              <p14:xfrm>
                <a:off x="3649671" y="3002389"/>
                <a:ext cx="247680" cy="22068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B49416D0-B7AC-4234-B321-E39BACDC99A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45351" y="2998069"/>
                  <a:ext cx="256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14973A4E-0058-4A4D-9907-D6640BD1203F}"/>
                    </a:ext>
                  </a:extLst>
                </p14:cNvPr>
                <p14:cNvContentPartPr/>
                <p14:nvPr/>
              </p14:nvContentPartPr>
              <p14:xfrm>
                <a:off x="3732471" y="3101749"/>
                <a:ext cx="180720" cy="2520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14973A4E-0058-4A4D-9907-D6640BD1203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28151" y="3097429"/>
                  <a:ext cx="1893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31744" name="墨迹 31743">
                  <a:extLst>
                    <a:ext uri="{FF2B5EF4-FFF2-40B4-BE49-F238E27FC236}">
                      <a16:creationId xmlns:a16="http://schemas.microsoft.com/office/drawing/2014/main" id="{6529C251-2162-44E5-90C5-AF15AF5D5FB7}"/>
                    </a:ext>
                  </a:extLst>
                </p14:cNvPr>
                <p14:cNvContentPartPr/>
                <p14:nvPr/>
              </p14:nvContentPartPr>
              <p14:xfrm>
                <a:off x="4013271" y="2775589"/>
                <a:ext cx="33480" cy="18720"/>
              </p14:xfrm>
            </p:contentPart>
          </mc:Choice>
          <mc:Fallback>
            <p:pic>
              <p:nvPicPr>
                <p:cNvPr id="31744" name="墨迹 31743">
                  <a:extLst>
                    <a:ext uri="{FF2B5EF4-FFF2-40B4-BE49-F238E27FC236}">
                      <a16:creationId xmlns:a16="http://schemas.microsoft.com/office/drawing/2014/main" id="{6529C251-2162-44E5-90C5-AF15AF5D5FB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08951" y="2771269"/>
                  <a:ext cx="42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1745" name="墨迹 31744">
                  <a:extLst>
                    <a:ext uri="{FF2B5EF4-FFF2-40B4-BE49-F238E27FC236}">
                      <a16:creationId xmlns:a16="http://schemas.microsoft.com/office/drawing/2014/main" id="{BA7A795E-C737-46FA-8449-BCB16035333F}"/>
                    </a:ext>
                  </a:extLst>
                </p14:cNvPr>
                <p14:cNvContentPartPr/>
                <p14:nvPr/>
              </p14:nvContentPartPr>
              <p14:xfrm>
                <a:off x="3977271" y="2784229"/>
                <a:ext cx="200160" cy="120600"/>
              </p14:xfrm>
            </p:contentPart>
          </mc:Choice>
          <mc:Fallback>
            <p:pic>
              <p:nvPicPr>
                <p:cNvPr id="31745" name="墨迹 31744">
                  <a:extLst>
                    <a:ext uri="{FF2B5EF4-FFF2-40B4-BE49-F238E27FC236}">
                      <a16:creationId xmlns:a16="http://schemas.microsoft.com/office/drawing/2014/main" id="{BA7A795E-C737-46FA-8449-BCB16035333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72951" y="2779909"/>
                  <a:ext cx="208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1750" name="墨迹 31749">
                  <a:extLst>
                    <a:ext uri="{FF2B5EF4-FFF2-40B4-BE49-F238E27FC236}">
                      <a16:creationId xmlns:a16="http://schemas.microsoft.com/office/drawing/2014/main" id="{E7083B84-1BB5-4671-A99E-14936F9F7FD9}"/>
                    </a:ext>
                  </a:extLst>
                </p14:cNvPr>
                <p14:cNvContentPartPr/>
                <p14:nvPr/>
              </p14:nvContentPartPr>
              <p14:xfrm>
                <a:off x="3974751" y="2876749"/>
                <a:ext cx="201600" cy="189720"/>
              </p14:xfrm>
            </p:contentPart>
          </mc:Choice>
          <mc:Fallback>
            <p:pic>
              <p:nvPicPr>
                <p:cNvPr id="31750" name="墨迹 31749">
                  <a:extLst>
                    <a:ext uri="{FF2B5EF4-FFF2-40B4-BE49-F238E27FC236}">
                      <a16:creationId xmlns:a16="http://schemas.microsoft.com/office/drawing/2014/main" id="{E7083B84-1BB5-4671-A99E-14936F9F7FD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970431" y="2872429"/>
                  <a:ext cx="210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1751" name="墨迹 31750">
                  <a:extLst>
                    <a:ext uri="{FF2B5EF4-FFF2-40B4-BE49-F238E27FC236}">
                      <a16:creationId xmlns:a16="http://schemas.microsoft.com/office/drawing/2014/main" id="{9136C350-5332-4F7E-B1FA-B995816B5623}"/>
                    </a:ext>
                  </a:extLst>
                </p14:cNvPr>
                <p14:cNvContentPartPr/>
                <p14:nvPr/>
              </p14:nvContentPartPr>
              <p14:xfrm>
                <a:off x="4052511" y="2958469"/>
                <a:ext cx="144360" cy="119880"/>
              </p14:xfrm>
            </p:contentPart>
          </mc:Choice>
          <mc:Fallback>
            <p:pic>
              <p:nvPicPr>
                <p:cNvPr id="31751" name="墨迹 31750">
                  <a:extLst>
                    <a:ext uri="{FF2B5EF4-FFF2-40B4-BE49-F238E27FC236}">
                      <a16:creationId xmlns:a16="http://schemas.microsoft.com/office/drawing/2014/main" id="{9136C350-5332-4F7E-B1FA-B995816B562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48191" y="2954149"/>
                  <a:ext cx="1530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31752" name="墨迹 31751">
                  <a:extLst>
                    <a:ext uri="{FF2B5EF4-FFF2-40B4-BE49-F238E27FC236}">
                      <a16:creationId xmlns:a16="http://schemas.microsoft.com/office/drawing/2014/main" id="{70472848-625D-4DF9-8F4C-14175BCBA44A}"/>
                    </a:ext>
                  </a:extLst>
                </p14:cNvPr>
                <p14:cNvContentPartPr/>
                <p14:nvPr/>
              </p14:nvContentPartPr>
              <p14:xfrm>
                <a:off x="3980151" y="3041629"/>
                <a:ext cx="181800" cy="151920"/>
              </p14:xfrm>
            </p:contentPart>
          </mc:Choice>
          <mc:Fallback>
            <p:pic>
              <p:nvPicPr>
                <p:cNvPr id="31752" name="墨迹 31751">
                  <a:extLst>
                    <a:ext uri="{FF2B5EF4-FFF2-40B4-BE49-F238E27FC236}">
                      <a16:creationId xmlns:a16="http://schemas.microsoft.com/office/drawing/2014/main" id="{70472848-625D-4DF9-8F4C-14175BCBA44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975831" y="3037309"/>
                  <a:ext cx="190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31753" name="墨迹 31752">
                  <a:extLst>
                    <a:ext uri="{FF2B5EF4-FFF2-40B4-BE49-F238E27FC236}">
                      <a16:creationId xmlns:a16="http://schemas.microsoft.com/office/drawing/2014/main" id="{5CF4BF37-109D-4C70-99A3-75241FA3FA49}"/>
                    </a:ext>
                  </a:extLst>
                </p14:cNvPr>
                <p14:cNvContentPartPr/>
                <p14:nvPr/>
              </p14:nvContentPartPr>
              <p14:xfrm>
                <a:off x="4012551" y="3173029"/>
                <a:ext cx="252000" cy="76680"/>
              </p14:xfrm>
            </p:contentPart>
          </mc:Choice>
          <mc:Fallback>
            <p:pic>
              <p:nvPicPr>
                <p:cNvPr id="31753" name="墨迹 31752">
                  <a:extLst>
                    <a:ext uri="{FF2B5EF4-FFF2-40B4-BE49-F238E27FC236}">
                      <a16:creationId xmlns:a16="http://schemas.microsoft.com/office/drawing/2014/main" id="{5CF4BF37-109D-4C70-99A3-75241FA3FA4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008231" y="3168709"/>
                  <a:ext cx="2606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1754" name="墨迹 31753">
                  <a:extLst>
                    <a:ext uri="{FF2B5EF4-FFF2-40B4-BE49-F238E27FC236}">
                      <a16:creationId xmlns:a16="http://schemas.microsoft.com/office/drawing/2014/main" id="{CCCF7160-6209-4AFB-829E-A1792A3379AA}"/>
                    </a:ext>
                  </a:extLst>
                </p14:cNvPr>
                <p14:cNvContentPartPr/>
                <p14:nvPr/>
              </p14:nvContentPartPr>
              <p14:xfrm>
                <a:off x="4186431" y="2913469"/>
                <a:ext cx="197280" cy="239040"/>
              </p14:xfrm>
            </p:contentPart>
          </mc:Choice>
          <mc:Fallback>
            <p:pic>
              <p:nvPicPr>
                <p:cNvPr id="31754" name="墨迹 31753">
                  <a:extLst>
                    <a:ext uri="{FF2B5EF4-FFF2-40B4-BE49-F238E27FC236}">
                      <a16:creationId xmlns:a16="http://schemas.microsoft.com/office/drawing/2014/main" id="{CCCF7160-6209-4AFB-829E-A1792A3379A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182111" y="2909149"/>
                  <a:ext cx="205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31755" name="墨迹 31754">
                  <a:extLst>
                    <a:ext uri="{FF2B5EF4-FFF2-40B4-BE49-F238E27FC236}">
                      <a16:creationId xmlns:a16="http://schemas.microsoft.com/office/drawing/2014/main" id="{E8A57FFA-6C78-47E2-934F-5681F437816D}"/>
                    </a:ext>
                  </a:extLst>
                </p14:cNvPr>
                <p14:cNvContentPartPr/>
                <p14:nvPr/>
              </p14:nvContentPartPr>
              <p14:xfrm>
                <a:off x="4272831" y="2847229"/>
                <a:ext cx="245160" cy="383040"/>
              </p14:xfrm>
            </p:contentPart>
          </mc:Choice>
          <mc:Fallback>
            <p:pic>
              <p:nvPicPr>
                <p:cNvPr id="31755" name="墨迹 31754">
                  <a:extLst>
                    <a:ext uri="{FF2B5EF4-FFF2-40B4-BE49-F238E27FC236}">
                      <a16:creationId xmlns:a16="http://schemas.microsoft.com/office/drawing/2014/main" id="{E8A57FFA-6C78-47E2-934F-5681F437816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268511" y="2842909"/>
                  <a:ext cx="2538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31756" name="墨迹 31755">
                  <a:extLst>
                    <a:ext uri="{FF2B5EF4-FFF2-40B4-BE49-F238E27FC236}">
                      <a16:creationId xmlns:a16="http://schemas.microsoft.com/office/drawing/2014/main" id="{4995EB3F-F9FB-4DFA-9BCD-1B69583D5C2A}"/>
                    </a:ext>
                  </a:extLst>
                </p14:cNvPr>
                <p14:cNvContentPartPr/>
                <p14:nvPr/>
              </p14:nvContentPartPr>
              <p14:xfrm>
                <a:off x="4589271" y="2821669"/>
                <a:ext cx="125640" cy="429120"/>
              </p14:xfrm>
            </p:contentPart>
          </mc:Choice>
          <mc:Fallback>
            <p:pic>
              <p:nvPicPr>
                <p:cNvPr id="31756" name="墨迹 31755">
                  <a:extLst>
                    <a:ext uri="{FF2B5EF4-FFF2-40B4-BE49-F238E27FC236}">
                      <a16:creationId xmlns:a16="http://schemas.microsoft.com/office/drawing/2014/main" id="{4995EB3F-F9FB-4DFA-9BCD-1B69583D5C2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584951" y="2817349"/>
                  <a:ext cx="1342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31793" name="墨迹 31792">
                  <a:extLst>
                    <a:ext uri="{FF2B5EF4-FFF2-40B4-BE49-F238E27FC236}">
                      <a16:creationId xmlns:a16="http://schemas.microsoft.com/office/drawing/2014/main" id="{6C985128-230B-4B3B-91C5-EDF3FE3CB875}"/>
                    </a:ext>
                  </a:extLst>
                </p14:cNvPr>
                <p14:cNvContentPartPr/>
                <p14:nvPr/>
              </p14:nvContentPartPr>
              <p14:xfrm>
                <a:off x="1956231" y="2834989"/>
                <a:ext cx="133200" cy="489600"/>
              </p14:xfrm>
            </p:contentPart>
          </mc:Choice>
          <mc:Fallback>
            <p:pic>
              <p:nvPicPr>
                <p:cNvPr id="31793" name="墨迹 31792">
                  <a:extLst>
                    <a:ext uri="{FF2B5EF4-FFF2-40B4-BE49-F238E27FC236}">
                      <a16:creationId xmlns:a16="http://schemas.microsoft.com/office/drawing/2014/main" id="{6C985128-230B-4B3B-91C5-EDF3FE3CB87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947231" y="2826349"/>
                  <a:ext cx="150840" cy="50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31795" name="墨迹 31794">
                <a:extLst>
                  <a:ext uri="{FF2B5EF4-FFF2-40B4-BE49-F238E27FC236}">
                    <a16:creationId xmlns:a16="http://schemas.microsoft.com/office/drawing/2014/main" id="{B0AC25A3-57CD-468B-A56A-FABE0DF62509}"/>
                  </a:ext>
                </a:extLst>
              </p14:cNvPr>
              <p14:cNvContentPartPr/>
              <p14:nvPr/>
            </p14:nvContentPartPr>
            <p14:xfrm>
              <a:off x="4536711" y="2820589"/>
              <a:ext cx="166680" cy="489960"/>
            </p14:xfrm>
          </p:contentPart>
        </mc:Choice>
        <mc:Fallback>
          <p:pic>
            <p:nvPicPr>
              <p:cNvPr id="31795" name="墨迹 31794">
                <a:extLst>
                  <a:ext uri="{FF2B5EF4-FFF2-40B4-BE49-F238E27FC236}">
                    <a16:creationId xmlns:a16="http://schemas.microsoft.com/office/drawing/2014/main" id="{B0AC25A3-57CD-468B-A56A-FABE0DF6250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527711" y="2811949"/>
                <a:ext cx="184320" cy="50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98" name="组合 31797">
            <a:extLst>
              <a:ext uri="{FF2B5EF4-FFF2-40B4-BE49-F238E27FC236}">
                <a16:creationId xmlns:a16="http://schemas.microsoft.com/office/drawing/2014/main" id="{24C92776-C265-472B-A69F-666F4BE09790}"/>
              </a:ext>
            </a:extLst>
          </p:cNvPr>
          <p:cNvGrpSpPr/>
          <p:nvPr/>
        </p:nvGrpSpPr>
        <p:grpSpPr>
          <a:xfrm>
            <a:off x="2813391" y="5138629"/>
            <a:ext cx="1575720" cy="453600"/>
            <a:chOff x="2813391" y="5138629"/>
            <a:chExt cx="157572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31796" name="墨迹 31795">
                  <a:extLst>
                    <a:ext uri="{FF2B5EF4-FFF2-40B4-BE49-F238E27FC236}">
                      <a16:creationId xmlns:a16="http://schemas.microsoft.com/office/drawing/2014/main" id="{D363DAA6-77E6-4149-90E5-5EBCECD55BF6}"/>
                    </a:ext>
                  </a:extLst>
                </p14:cNvPr>
                <p14:cNvContentPartPr/>
                <p14:nvPr/>
              </p14:nvContentPartPr>
              <p14:xfrm>
                <a:off x="2839311" y="5531749"/>
                <a:ext cx="1549800" cy="60480"/>
              </p14:xfrm>
            </p:contentPart>
          </mc:Choice>
          <mc:Fallback>
            <p:pic>
              <p:nvPicPr>
                <p:cNvPr id="31796" name="墨迹 31795">
                  <a:extLst>
                    <a:ext uri="{FF2B5EF4-FFF2-40B4-BE49-F238E27FC236}">
                      <a16:creationId xmlns:a16="http://schemas.microsoft.com/office/drawing/2014/main" id="{D363DAA6-77E6-4149-90E5-5EBCECD55BF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830311" y="5522749"/>
                  <a:ext cx="1567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31797" name="墨迹 31796">
                  <a:extLst>
                    <a:ext uri="{FF2B5EF4-FFF2-40B4-BE49-F238E27FC236}">
                      <a16:creationId xmlns:a16="http://schemas.microsoft.com/office/drawing/2014/main" id="{54AEA80E-C9FA-4696-9E45-4C66788DDEF3}"/>
                    </a:ext>
                  </a:extLst>
                </p14:cNvPr>
                <p14:cNvContentPartPr/>
                <p14:nvPr/>
              </p14:nvContentPartPr>
              <p14:xfrm>
                <a:off x="2813391" y="5138629"/>
                <a:ext cx="619920" cy="413280"/>
              </p14:xfrm>
            </p:contentPart>
          </mc:Choice>
          <mc:Fallback>
            <p:pic>
              <p:nvPicPr>
                <p:cNvPr id="31797" name="墨迹 31796">
                  <a:extLst>
                    <a:ext uri="{FF2B5EF4-FFF2-40B4-BE49-F238E27FC236}">
                      <a16:creationId xmlns:a16="http://schemas.microsoft.com/office/drawing/2014/main" id="{54AEA80E-C9FA-4696-9E45-4C66788DDEF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04391" y="5129989"/>
                  <a:ext cx="637560" cy="43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5580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 autoUpdateAnimBg="0"/>
      <p:bldP spid="42" grpId="0" build="p" autoUpdateAnimBg="0"/>
      <p:bldP spid="4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370" name="Group 2"/>
          <p:cNvGrpSpPr>
            <a:grpSpLocks/>
          </p:cNvGrpSpPr>
          <p:nvPr/>
        </p:nvGrpSpPr>
        <p:grpSpPr bwMode="auto">
          <a:xfrm>
            <a:off x="2057400" y="2334344"/>
            <a:ext cx="2362200" cy="3429000"/>
            <a:chOff x="1344" y="1344"/>
            <a:chExt cx="1488" cy="2160"/>
          </a:xfrm>
        </p:grpSpPr>
        <p:sp>
          <p:nvSpPr>
            <p:cNvPr id="442371" name="Rectangle 3"/>
            <p:cNvSpPr>
              <a:spLocks noChangeArrowheads="1"/>
            </p:cNvSpPr>
            <p:nvPr/>
          </p:nvSpPr>
          <p:spPr bwMode="auto">
            <a:xfrm>
              <a:off x="1584" y="1632"/>
              <a:ext cx="1008" cy="18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72" name="Line 4"/>
            <p:cNvSpPr>
              <a:spLocks noChangeShapeType="1"/>
            </p:cNvSpPr>
            <p:nvPr/>
          </p:nvSpPr>
          <p:spPr bwMode="auto">
            <a:xfrm flipH="1">
              <a:off x="1344" y="18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73" name="Line 5"/>
            <p:cNvSpPr>
              <a:spLocks noChangeShapeType="1"/>
            </p:cNvSpPr>
            <p:nvPr/>
          </p:nvSpPr>
          <p:spPr bwMode="auto">
            <a:xfrm flipH="1">
              <a:off x="1344" y="278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74" name="Line 6"/>
            <p:cNvSpPr>
              <a:spLocks noChangeShapeType="1"/>
            </p:cNvSpPr>
            <p:nvPr/>
          </p:nvSpPr>
          <p:spPr bwMode="auto">
            <a:xfrm flipH="1">
              <a:off x="1344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75" name="Line 7"/>
            <p:cNvSpPr>
              <a:spLocks noChangeShapeType="1"/>
            </p:cNvSpPr>
            <p:nvPr/>
          </p:nvSpPr>
          <p:spPr bwMode="auto">
            <a:xfrm flipH="1">
              <a:off x="1344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76" name="Line 8"/>
            <p:cNvSpPr>
              <a:spLocks noChangeShapeType="1"/>
            </p:cNvSpPr>
            <p:nvPr/>
          </p:nvSpPr>
          <p:spPr bwMode="auto">
            <a:xfrm>
              <a:off x="2688" y="225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77" name="Line 9"/>
            <p:cNvSpPr>
              <a:spLocks noChangeShapeType="1"/>
            </p:cNvSpPr>
            <p:nvPr/>
          </p:nvSpPr>
          <p:spPr bwMode="auto">
            <a:xfrm>
              <a:off x="2688" y="244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78" name="Line 10"/>
            <p:cNvSpPr>
              <a:spLocks noChangeShapeType="1"/>
            </p:cNvSpPr>
            <p:nvPr/>
          </p:nvSpPr>
          <p:spPr bwMode="auto">
            <a:xfrm>
              <a:off x="2688" y="288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79" name="Text Box 11"/>
            <p:cNvSpPr txBox="1">
              <a:spLocks noChangeArrowheads="1"/>
            </p:cNvSpPr>
            <p:nvPr/>
          </p:nvSpPr>
          <p:spPr bwMode="auto">
            <a:xfrm>
              <a:off x="1624" y="2640"/>
              <a:ext cx="24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A</a:t>
              </a:r>
            </a:p>
            <a:p>
              <a:r>
                <a:rPr lang="en-US" altLang="zh-CN">
                  <a:latin typeface="Tahoma" pitchFamily="34" charset="0"/>
                </a:rPr>
                <a:t>B</a:t>
              </a:r>
            </a:p>
            <a:p>
              <a:r>
                <a:rPr lang="en-US" altLang="zh-CN">
                  <a:latin typeface="Tahoma" pitchFamily="34" charset="0"/>
                </a:rPr>
                <a:t>C</a:t>
              </a:r>
              <a:endParaRPr lang="en-US" altLang="zh-CN" baseline="-25000">
                <a:latin typeface="Tahoma" pitchFamily="34" charset="0"/>
              </a:endParaRPr>
            </a:p>
          </p:txBody>
        </p:sp>
        <p:sp>
          <p:nvSpPr>
            <p:cNvPr id="442380" name="Text Box 12"/>
            <p:cNvSpPr txBox="1">
              <a:spLocks noChangeArrowheads="1"/>
            </p:cNvSpPr>
            <p:nvPr/>
          </p:nvSpPr>
          <p:spPr bwMode="auto">
            <a:xfrm>
              <a:off x="1599" y="1748"/>
              <a:ext cx="51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G1</a:t>
              </a:r>
            </a:p>
            <a:p>
              <a:r>
                <a:rPr lang="en-US" altLang="zh-CN">
                  <a:latin typeface="Tahoma" pitchFamily="34" charset="0"/>
                </a:rPr>
                <a:t>G2A</a:t>
              </a:r>
            </a:p>
            <a:p>
              <a:r>
                <a:rPr lang="en-US" altLang="zh-CN">
                  <a:latin typeface="Tahoma" pitchFamily="34" charset="0"/>
                </a:rPr>
                <a:t>G2B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442381" name="Text Box 13"/>
            <p:cNvSpPr txBox="1">
              <a:spLocks noChangeArrowheads="1"/>
            </p:cNvSpPr>
            <p:nvPr/>
          </p:nvSpPr>
          <p:spPr bwMode="auto">
            <a:xfrm>
              <a:off x="2256" y="1734"/>
              <a:ext cx="325" cy="1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Y0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Y1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Y2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Y3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Y4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Y5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Y6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Y7</a:t>
              </a:r>
            </a:p>
          </p:txBody>
        </p:sp>
        <p:sp>
          <p:nvSpPr>
            <p:cNvPr id="442382" name="Oval 14"/>
            <p:cNvSpPr>
              <a:spLocks noChangeArrowheads="1"/>
            </p:cNvSpPr>
            <p:nvPr/>
          </p:nvSpPr>
          <p:spPr bwMode="auto">
            <a:xfrm>
              <a:off x="2592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83" name="Oval 15"/>
            <p:cNvSpPr>
              <a:spLocks noChangeArrowheads="1"/>
            </p:cNvSpPr>
            <p:nvPr/>
          </p:nvSpPr>
          <p:spPr bwMode="auto">
            <a:xfrm>
              <a:off x="2592" y="20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84" name="Oval 16"/>
            <p:cNvSpPr>
              <a:spLocks noChangeArrowheads="1"/>
            </p:cNvSpPr>
            <p:nvPr/>
          </p:nvSpPr>
          <p:spPr bwMode="auto">
            <a:xfrm>
              <a:off x="2592" y="2208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85" name="Oval 17"/>
            <p:cNvSpPr>
              <a:spLocks noChangeArrowheads="1"/>
            </p:cNvSpPr>
            <p:nvPr/>
          </p:nvSpPr>
          <p:spPr bwMode="auto">
            <a:xfrm>
              <a:off x="2592" y="240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86" name="Oval 18"/>
            <p:cNvSpPr>
              <a:spLocks noChangeArrowheads="1"/>
            </p:cNvSpPr>
            <p:nvPr/>
          </p:nvSpPr>
          <p:spPr bwMode="auto">
            <a:xfrm>
              <a:off x="2592" y="264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87" name="Oval 19"/>
            <p:cNvSpPr>
              <a:spLocks noChangeArrowheads="1"/>
            </p:cNvSpPr>
            <p:nvPr/>
          </p:nvSpPr>
          <p:spPr bwMode="auto">
            <a:xfrm>
              <a:off x="2592" y="283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88" name="Oval 20"/>
            <p:cNvSpPr>
              <a:spLocks noChangeArrowheads="1"/>
            </p:cNvSpPr>
            <p:nvPr/>
          </p:nvSpPr>
          <p:spPr bwMode="auto">
            <a:xfrm>
              <a:off x="2592" y="30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89" name="Oval 21"/>
            <p:cNvSpPr>
              <a:spLocks noChangeArrowheads="1"/>
            </p:cNvSpPr>
            <p:nvPr/>
          </p:nvSpPr>
          <p:spPr bwMode="auto">
            <a:xfrm>
              <a:off x="2592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90" name="Line 22"/>
            <p:cNvSpPr>
              <a:spLocks noChangeShapeType="1"/>
            </p:cNvSpPr>
            <p:nvPr/>
          </p:nvSpPr>
          <p:spPr bwMode="auto">
            <a:xfrm>
              <a:off x="2688" y="268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91" name="Line 23"/>
            <p:cNvSpPr>
              <a:spLocks noChangeShapeType="1"/>
            </p:cNvSpPr>
            <p:nvPr/>
          </p:nvSpPr>
          <p:spPr bwMode="auto">
            <a:xfrm>
              <a:off x="2688" y="32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92" name="Line 24"/>
            <p:cNvSpPr>
              <a:spLocks noChangeShapeType="1"/>
            </p:cNvSpPr>
            <p:nvPr/>
          </p:nvSpPr>
          <p:spPr bwMode="auto">
            <a:xfrm>
              <a:off x="2688" y="307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93" name="Line 25"/>
            <p:cNvSpPr>
              <a:spLocks noChangeShapeType="1"/>
            </p:cNvSpPr>
            <p:nvPr/>
          </p:nvSpPr>
          <p:spPr bwMode="auto">
            <a:xfrm>
              <a:off x="2688" y="187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94" name="Line 26"/>
            <p:cNvSpPr>
              <a:spLocks noChangeShapeType="1"/>
            </p:cNvSpPr>
            <p:nvPr/>
          </p:nvSpPr>
          <p:spPr bwMode="auto">
            <a:xfrm>
              <a:off x="2688" y="20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95" name="Oval 27"/>
            <p:cNvSpPr>
              <a:spLocks noChangeArrowheads="1"/>
            </p:cNvSpPr>
            <p:nvPr/>
          </p:nvSpPr>
          <p:spPr bwMode="auto">
            <a:xfrm>
              <a:off x="1488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96" name="Oval 28"/>
            <p:cNvSpPr>
              <a:spLocks noChangeArrowheads="1"/>
            </p:cNvSpPr>
            <p:nvPr/>
          </p:nvSpPr>
          <p:spPr bwMode="auto">
            <a:xfrm>
              <a:off x="1488" y="23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97" name="Line 29"/>
            <p:cNvSpPr>
              <a:spLocks noChangeShapeType="1"/>
            </p:cNvSpPr>
            <p:nvPr/>
          </p:nvSpPr>
          <p:spPr bwMode="auto">
            <a:xfrm flipH="1">
              <a:off x="1344" y="21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98" name="Line 30"/>
            <p:cNvSpPr>
              <a:spLocks noChangeShapeType="1"/>
            </p:cNvSpPr>
            <p:nvPr/>
          </p:nvSpPr>
          <p:spPr bwMode="auto">
            <a:xfrm flipH="1">
              <a:off x="1344" y="235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99" name="Text Box 31"/>
            <p:cNvSpPr txBox="1">
              <a:spLocks noChangeArrowheads="1"/>
            </p:cNvSpPr>
            <p:nvPr/>
          </p:nvSpPr>
          <p:spPr bwMode="auto">
            <a:xfrm>
              <a:off x="1804" y="1344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74</a:t>
              </a:r>
              <a:r>
                <a:rPr lang="en-US" altLang="zh-CN"/>
                <a:t>x138</a:t>
              </a:r>
            </a:p>
          </p:txBody>
        </p:sp>
      </p:grpSp>
      <p:grpSp>
        <p:nvGrpSpPr>
          <p:cNvPr id="442400" name="Group 32"/>
          <p:cNvGrpSpPr>
            <a:grpSpLocks/>
          </p:cNvGrpSpPr>
          <p:nvPr/>
        </p:nvGrpSpPr>
        <p:grpSpPr bwMode="auto">
          <a:xfrm>
            <a:off x="1066800" y="2943944"/>
            <a:ext cx="1019175" cy="2667000"/>
            <a:chOff x="864" y="1344"/>
            <a:chExt cx="642" cy="1680"/>
          </a:xfrm>
        </p:grpSpPr>
        <p:sp>
          <p:nvSpPr>
            <p:cNvPr id="442401" name="Text Box 33"/>
            <p:cNvSpPr txBox="1">
              <a:spLocks noChangeArrowheads="1"/>
            </p:cNvSpPr>
            <p:nvPr/>
          </p:nvSpPr>
          <p:spPr bwMode="auto">
            <a:xfrm>
              <a:off x="1065" y="1344"/>
              <a:ext cx="4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/>
                <a:t>EN1</a:t>
              </a:r>
            </a:p>
          </p:txBody>
        </p:sp>
        <p:sp>
          <p:nvSpPr>
            <p:cNvPr id="442402" name="Text Box 34"/>
            <p:cNvSpPr txBox="1">
              <a:spLocks noChangeArrowheads="1"/>
            </p:cNvSpPr>
            <p:nvPr/>
          </p:nvSpPr>
          <p:spPr bwMode="auto">
            <a:xfrm>
              <a:off x="872" y="1584"/>
              <a:ext cx="6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/>
                <a:t>EN2_L</a:t>
              </a:r>
            </a:p>
          </p:txBody>
        </p:sp>
        <p:sp>
          <p:nvSpPr>
            <p:cNvPr id="442403" name="Text Box 35"/>
            <p:cNvSpPr txBox="1">
              <a:spLocks noChangeArrowheads="1"/>
            </p:cNvSpPr>
            <p:nvPr/>
          </p:nvSpPr>
          <p:spPr bwMode="auto">
            <a:xfrm>
              <a:off x="864" y="1824"/>
              <a:ext cx="6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/>
                <a:t>EN3_L</a:t>
              </a:r>
            </a:p>
          </p:txBody>
        </p:sp>
        <p:sp>
          <p:nvSpPr>
            <p:cNvPr id="442404" name="Text Box 36"/>
            <p:cNvSpPr txBox="1">
              <a:spLocks noChangeArrowheads="1"/>
            </p:cNvSpPr>
            <p:nvPr/>
          </p:nvSpPr>
          <p:spPr bwMode="auto">
            <a:xfrm>
              <a:off x="864" y="2256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/>
                <a:t>SSRC0</a:t>
              </a:r>
            </a:p>
          </p:txBody>
        </p:sp>
        <p:sp>
          <p:nvSpPr>
            <p:cNvPr id="442405" name="Text Box 37"/>
            <p:cNvSpPr txBox="1">
              <a:spLocks noChangeArrowheads="1"/>
            </p:cNvSpPr>
            <p:nvPr/>
          </p:nvSpPr>
          <p:spPr bwMode="auto">
            <a:xfrm>
              <a:off x="864" y="2496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/>
                <a:t>SSRC1</a:t>
              </a:r>
            </a:p>
          </p:txBody>
        </p:sp>
        <p:sp>
          <p:nvSpPr>
            <p:cNvPr id="442406" name="Text Box 38"/>
            <p:cNvSpPr txBox="1">
              <a:spLocks noChangeArrowheads="1"/>
            </p:cNvSpPr>
            <p:nvPr/>
          </p:nvSpPr>
          <p:spPr bwMode="auto">
            <a:xfrm>
              <a:off x="864" y="2736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/>
                <a:t>SSRC2</a:t>
              </a:r>
            </a:p>
          </p:txBody>
        </p:sp>
      </p:grpSp>
      <p:sp>
        <p:nvSpPr>
          <p:cNvPr id="442407" name="Text Box 39"/>
          <p:cNvSpPr txBox="1">
            <a:spLocks noChangeArrowheads="1"/>
          </p:cNvSpPr>
          <p:nvPr/>
        </p:nvSpPr>
        <p:spPr bwMode="auto">
          <a:xfrm>
            <a:off x="862012" y="1953902"/>
            <a:ext cx="277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冲突（</a:t>
            </a:r>
            <a:r>
              <a:rPr lang="en-US" altLang="zh-CN" sz="28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fighting）</a:t>
            </a:r>
          </a:p>
        </p:txBody>
      </p:sp>
      <p:sp>
        <p:nvSpPr>
          <p:cNvPr id="442408" name="Text Box 40"/>
          <p:cNvSpPr txBox="1">
            <a:spLocks noChangeArrowheads="1"/>
          </p:cNvSpPr>
          <p:nvPr/>
        </p:nvSpPr>
        <p:spPr bwMode="auto">
          <a:xfrm>
            <a:off x="762000" y="5963369"/>
            <a:ext cx="41132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dirty="0">
                <a:solidFill>
                  <a:schemeClr val="hlink"/>
                </a:solidFill>
                <a:latin typeface="Comic Sans MS" pitchFamily="66" charset="0"/>
                <a:ea typeface="黑体" pitchFamily="2" charset="-122"/>
              </a:rPr>
              <a:t>利用使能端进行时序控制</a:t>
            </a:r>
          </a:p>
        </p:txBody>
      </p:sp>
      <p:sp>
        <p:nvSpPr>
          <p:cNvPr id="442409" name="Text Box 41"/>
          <p:cNvSpPr txBox="1">
            <a:spLocks noChangeArrowheads="1"/>
          </p:cNvSpPr>
          <p:nvPr/>
        </p:nvSpPr>
        <p:spPr bwMode="auto">
          <a:xfrm>
            <a:off x="838200" y="1038944"/>
            <a:ext cx="7604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ea typeface="华文新魏" pitchFamily="2" charset="-122"/>
              </a:rPr>
              <a:t>三态器件允许信号共享单个</a:t>
            </a:r>
            <a:r>
              <a:rPr lang="zh-CN" altLang="en-US" sz="2800" dirty="0">
                <a:solidFill>
                  <a:schemeClr val="tx2"/>
                </a:solidFill>
                <a:latin typeface="Times New Roman"/>
                <a:ea typeface="华文新魏" pitchFamily="2" charset="-122"/>
              </a:rPr>
              <a:t>“</a:t>
            </a:r>
            <a:r>
              <a:rPr lang="zh-CN" altLang="en-US" sz="2800" dirty="0">
                <a:solidFill>
                  <a:schemeClr val="tx2"/>
                </a:solidFill>
                <a:ea typeface="华文新魏" pitchFamily="2" charset="-122"/>
              </a:rPr>
              <a:t>同线</a:t>
            </a:r>
            <a:r>
              <a:rPr lang="zh-CN" altLang="en-US" sz="2800" dirty="0">
                <a:solidFill>
                  <a:schemeClr val="tx2"/>
                </a:solidFill>
                <a:latin typeface="Times New Roman"/>
                <a:ea typeface="华文新魏" pitchFamily="2" charset="-122"/>
              </a:rPr>
              <a:t>”</a:t>
            </a:r>
            <a:r>
              <a:rPr lang="zh-CN" altLang="en-US" sz="2800" dirty="0">
                <a:solidFill>
                  <a:schemeClr val="tx2"/>
                </a:solidFill>
                <a:ea typeface="华文新魏" pitchFamily="2" charset="-122"/>
              </a:rPr>
              <a:t>（</a:t>
            </a:r>
            <a:r>
              <a:rPr lang="en-US" altLang="zh-CN" sz="2800" dirty="0">
                <a:solidFill>
                  <a:schemeClr val="tx2"/>
                </a:solidFill>
                <a:ea typeface="华文新魏" pitchFamily="2" charset="-122"/>
              </a:rPr>
              <a:t>party  line）</a:t>
            </a:r>
          </a:p>
        </p:txBody>
      </p:sp>
      <p:sp>
        <p:nvSpPr>
          <p:cNvPr id="442410" name="Text Box 42"/>
          <p:cNvSpPr txBox="1">
            <a:spLocks noChangeArrowheads="1"/>
          </p:cNvSpPr>
          <p:nvPr/>
        </p:nvSpPr>
        <p:spPr bwMode="auto">
          <a:xfrm>
            <a:off x="842474" y="1434232"/>
            <a:ext cx="729615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ea typeface="华文新魏" pitchFamily="2" charset="-122"/>
              </a:rPr>
              <a:t>典型的三态器件，进入高阻态比离开高阻态快</a:t>
            </a:r>
          </a:p>
        </p:txBody>
      </p:sp>
      <p:grpSp>
        <p:nvGrpSpPr>
          <p:cNvPr id="442411" name="Group 43"/>
          <p:cNvGrpSpPr>
            <a:grpSpLocks/>
          </p:cNvGrpSpPr>
          <p:nvPr/>
        </p:nvGrpSpPr>
        <p:grpSpPr bwMode="auto">
          <a:xfrm>
            <a:off x="4419600" y="1953344"/>
            <a:ext cx="4114800" cy="4572000"/>
            <a:chOff x="2976" y="1008"/>
            <a:chExt cx="2592" cy="2880"/>
          </a:xfrm>
        </p:grpSpPr>
        <p:grpSp>
          <p:nvGrpSpPr>
            <p:cNvPr id="442412" name="Group 44"/>
            <p:cNvGrpSpPr>
              <a:grpSpLocks/>
            </p:cNvGrpSpPr>
            <p:nvPr/>
          </p:nvGrpSpPr>
          <p:grpSpPr bwMode="auto">
            <a:xfrm>
              <a:off x="3792" y="1008"/>
              <a:ext cx="816" cy="432"/>
              <a:chOff x="3408" y="960"/>
              <a:chExt cx="816" cy="432"/>
            </a:xfrm>
          </p:grpSpPr>
          <p:sp>
            <p:nvSpPr>
              <p:cNvPr id="442413" name="AutoShape 45"/>
              <p:cNvSpPr>
                <a:spLocks noChangeArrowheads="1"/>
              </p:cNvSpPr>
              <p:nvPr/>
            </p:nvSpPr>
            <p:spPr bwMode="auto">
              <a:xfrm rot="5400000">
                <a:off x="3648" y="1104"/>
                <a:ext cx="288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2414" name="Oval 46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2415" name="Line 47"/>
              <p:cNvSpPr>
                <a:spLocks noChangeShapeType="1"/>
              </p:cNvSpPr>
              <p:nvPr/>
            </p:nvSpPr>
            <p:spPr bwMode="auto">
              <a:xfrm>
                <a:off x="3408" y="124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416" name="Line 48"/>
              <p:cNvSpPr>
                <a:spLocks noChangeShapeType="1"/>
              </p:cNvSpPr>
              <p:nvPr/>
            </p:nvSpPr>
            <p:spPr bwMode="auto">
              <a:xfrm>
                <a:off x="3936" y="12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417" name="Line 49"/>
              <p:cNvSpPr>
                <a:spLocks noChangeShapeType="1"/>
              </p:cNvSpPr>
              <p:nvPr/>
            </p:nvSpPr>
            <p:spPr bwMode="auto">
              <a:xfrm>
                <a:off x="3792" y="96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418" name="Line 50"/>
              <p:cNvSpPr>
                <a:spLocks noChangeShapeType="1"/>
              </p:cNvSpPr>
              <p:nvPr/>
            </p:nvSpPr>
            <p:spPr bwMode="auto">
              <a:xfrm flipH="1">
                <a:off x="3408" y="96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2419" name="Line 51"/>
            <p:cNvSpPr>
              <a:spLocks noChangeShapeType="1"/>
            </p:cNvSpPr>
            <p:nvPr/>
          </p:nvSpPr>
          <p:spPr bwMode="auto">
            <a:xfrm>
              <a:off x="4608" y="1008"/>
              <a:ext cx="0" cy="2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42420" name="Group 52"/>
            <p:cNvGrpSpPr>
              <a:grpSpLocks/>
            </p:cNvGrpSpPr>
            <p:nvPr/>
          </p:nvGrpSpPr>
          <p:grpSpPr bwMode="auto">
            <a:xfrm>
              <a:off x="3792" y="1728"/>
              <a:ext cx="816" cy="432"/>
              <a:chOff x="3408" y="960"/>
              <a:chExt cx="816" cy="432"/>
            </a:xfrm>
          </p:grpSpPr>
          <p:sp>
            <p:nvSpPr>
              <p:cNvPr id="442421" name="AutoShape 53"/>
              <p:cNvSpPr>
                <a:spLocks noChangeArrowheads="1"/>
              </p:cNvSpPr>
              <p:nvPr/>
            </p:nvSpPr>
            <p:spPr bwMode="auto">
              <a:xfrm rot="5400000">
                <a:off x="3648" y="1104"/>
                <a:ext cx="288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2422" name="Oval 54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2423" name="Line 55"/>
              <p:cNvSpPr>
                <a:spLocks noChangeShapeType="1"/>
              </p:cNvSpPr>
              <p:nvPr/>
            </p:nvSpPr>
            <p:spPr bwMode="auto">
              <a:xfrm>
                <a:off x="3408" y="124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424" name="Line 56"/>
              <p:cNvSpPr>
                <a:spLocks noChangeShapeType="1"/>
              </p:cNvSpPr>
              <p:nvPr/>
            </p:nvSpPr>
            <p:spPr bwMode="auto">
              <a:xfrm>
                <a:off x="3936" y="12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425" name="Line 57"/>
              <p:cNvSpPr>
                <a:spLocks noChangeShapeType="1"/>
              </p:cNvSpPr>
              <p:nvPr/>
            </p:nvSpPr>
            <p:spPr bwMode="auto">
              <a:xfrm>
                <a:off x="3792" y="96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426" name="Line 58"/>
              <p:cNvSpPr>
                <a:spLocks noChangeShapeType="1"/>
              </p:cNvSpPr>
              <p:nvPr/>
            </p:nvSpPr>
            <p:spPr bwMode="auto">
              <a:xfrm flipH="1">
                <a:off x="3408" y="96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42427" name="Group 59"/>
            <p:cNvGrpSpPr>
              <a:grpSpLocks/>
            </p:cNvGrpSpPr>
            <p:nvPr/>
          </p:nvGrpSpPr>
          <p:grpSpPr bwMode="auto">
            <a:xfrm>
              <a:off x="3792" y="3312"/>
              <a:ext cx="816" cy="432"/>
              <a:chOff x="3408" y="960"/>
              <a:chExt cx="816" cy="432"/>
            </a:xfrm>
          </p:grpSpPr>
          <p:sp>
            <p:nvSpPr>
              <p:cNvPr id="442428" name="AutoShape 60"/>
              <p:cNvSpPr>
                <a:spLocks noChangeArrowheads="1"/>
              </p:cNvSpPr>
              <p:nvPr/>
            </p:nvSpPr>
            <p:spPr bwMode="auto">
              <a:xfrm rot="5400000">
                <a:off x="3648" y="1104"/>
                <a:ext cx="288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2429" name="Oval 61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2430" name="Line 62"/>
              <p:cNvSpPr>
                <a:spLocks noChangeShapeType="1"/>
              </p:cNvSpPr>
              <p:nvPr/>
            </p:nvSpPr>
            <p:spPr bwMode="auto">
              <a:xfrm>
                <a:off x="3408" y="124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431" name="Line 63"/>
              <p:cNvSpPr>
                <a:spLocks noChangeShapeType="1"/>
              </p:cNvSpPr>
              <p:nvPr/>
            </p:nvSpPr>
            <p:spPr bwMode="auto">
              <a:xfrm>
                <a:off x="3936" y="12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432" name="Line 64"/>
              <p:cNvSpPr>
                <a:spLocks noChangeShapeType="1"/>
              </p:cNvSpPr>
              <p:nvPr/>
            </p:nvSpPr>
            <p:spPr bwMode="auto">
              <a:xfrm>
                <a:off x="3792" y="96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433" name="Line 65"/>
              <p:cNvSpPr>
                <a:spLocks noChangeShapeType="1"/>
              </p:cNvSpPr>
              <p:nvPr/>
            </p:nvSpPr>
            <p:spPr bwMode="auto">
              <a:xfrm flipH="1">
                <a:off x="3408" y="96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2434" name="Line 66"/>
            <p:cNvSpPr>
              <a:spLocks noChangeShapeType="1"/>
            </p:cNvSpPr>
            <p:nvPr/>
          </p:nvSpPr>
          <p:spPr bwMode="auto">
            <a:xfrm>
              <a:off x="2976" y="177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35" name="Line 67"/>
            <p:cNvSpPr>
              <a:spLocks noChangeShapeType="1"/>
            </p:cNvSpPr>
            <p:nvPr/>
          </p:nvSpPr>
          <p:spPr bwMode="auto">
            <a:xfrm flipV="1">
              <a:off x="3168" y="1008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36" name="Line 68"/>
            <p:cNvSpPr>
              <a:spLocks noChangeShapeType="1"/>
            </p:cNvSpPr>
            <p:nvPr/>
          </p:nvSpPr>
          <p:spPr bwMode="auto">
            <a:xfrm>
              <a:off x="3168" y="100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37" name="Line 69"/>
            <p:cNvSpPr>
              <a:spLocks noChangeShapeType="1"/>
            </p:cNvSpPr>
            <p:nvPr/>
          </p:nvSpPr>
          <p:spPr bwMode="auto">
            <a:xfrm>
              <a:off x="2976" y="19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38" name="Line 70"/>
            <p:cNvSpPr>
              <a:spLocks noChangeShapeType="1"/>
            </p:cNvSpPr>
            <p:nvPr/>
          </p:nvSpPr>
          <p:spPr bwMode="auto">
            <a:xfrm flipV="1">
              <a:off x="3312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39" name="Line 71"/>
            <p:cNvSpPr>
              <a:spLocks noChangeShapeType="1"/>
            </p:cNvSpPr>
            <p:nvPr/>
          </p:nvSpPr>
          <p:spPr bwMode="auto">
            <a:xfrm flipV="1">
              <a:off x="3312" y="172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40" name="Line 72"/>
            <p:cNvSpPr>
              <a:spLocks noChangeShapeType="1"/>
            </p:cNvSpPr>
            <p:nvPr/>
          </p:nvSpPr>
          <p:spPr bwMode="auto">
            <a:xfrm>
              <a:off x="2976" y="31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41" name="Line 73"/>
            <p:cNvSpPr>
              <a:spLocks noChangeShapeType="1"/>
            </p:cNvSpPr>
            <p:nvPr/>
          </p:nvSpPr>
          <p:spPr bwMode="auto">
            <a:xfrm flipH="1">
              <a:off x="3216" y="3312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42" name="Line 74"/>
            <p:cNvSpPr>
              <a:spLocks noChangeShapeType="1"/>
            </p:cNvSpPr>
            <p:nvPr/>
          </p:nvSpPr>
          <p:spPr bwMode="auto">
            <a:xfrm>
              <a:off x="3216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43" name="Line 75"/>
            <p:cNvSpPr>
              <a:spLocks noChangeShapeType="1"/>
            </p:cNvSpPr>
            <p:nvPr/>
          </p:nvSpPr>
          <p:spPr bwMode="auto">
            <a:xfrm>
              <a:off x="4224" y="2544"/>
              <a:ext cx="0" cy="432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44" name="Line 76"/>
            <p:cNvSpPr>
              <a:spLocks noChangeShapeType="1"/>
            </p:cNvSpPr>
            <p:nvPr/>
          </p:nvSpPr>
          <p:spPr bwMode="auto">
            <a:xfrm>
              <a:off x="3120" y="2352"/>
              <a:ext cx="0" cy="432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45" name="Text Box 77"/>
            <p:cNvSpPr txBox="1">
              <a:spLocks noChangeArrowheads="1"/>
            </p:cNvSpPr>
            <p:nvPr/>
          </p:nvSpPr>
          <p:spPr bwMode="auto">
            <a:xfrm>
              <a:off x="3456" y="1152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P0</a:t>
              </a:r>
            </a:p>
          </p:txBody>
        </p:sp>
        <p:sp>
          <p:nvSpPr>
            <p:cNvPr id="442446" name="Text Box 78"/>
            <p:cNvSpPr txBox="1">
              <a:spLocks noChangeArrowheads="1"/>
            </p:cNvSpPr>
            <p:nvPr/>
          </p:nvSpPr>
          <p:spPr bwMode="auto">
            <a:xfrm>
              <a:off x="3456" y="1872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P1</a:t>
              </a:r>
            </a:p>
          </p:txBody>
        </p:sp>
        <p:sp>
          <p:nvSpPr>
            <p:cNvPr id="442447" name="Text Box 79"/>
            <p:cNvSpPr txBox="1">
              <a:spLocks noChangeArrowheads="1"/>
            </p:cNvSpPr>
            <p:nvPr/>
          </p:nvSpPr>
          <p:spPr bwMode="auto">
            <a:xfrm>
              <a:off x="3456" y="3456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P7</a:t>
              </a:r>
            </a:p>
          </p:txBody>
        </p:sp>
        <p:sp>
          <p:nvSpPr>
            <p:cNvPr id="442448" name="Line 80"/>
            <p:cNvSpPr>
              <a:spLocks noChangeShapeType="1"/>
            </p:cNvSpPr>
            <p:nvPr/>
          </p:nvSpPr>
          <p:spPr bwMode="auto">
            <a:xfrm>
              <a:off x="460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49" name="Text Box 81"/>
            <p:cNvSpPr txBox="1">
              <a:spLocks noChangeArrowheads="1"/>
            </p:cNvSpPr>
            <p:nvPr/>
          </p:nvSpPr>
          <p:spPr bwMode="auto">
            <a:xfrm>
              <a:off x="4805" y="2256"/>
              <a:ext cx="7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SDATA</a:t>
              </a:r>
            </a:p>
          </p:txBody>
        </p:sp>
      </p:grpSp>
      <p:sp>
        <p:nvSpPr>
          <p:cNvPr id="84" name="标题 1"/>
          <p:cNvSpPr txBox="1">
            <a:spLocks/>
          </p:cNvSpPr>
          <p:nvPr/>
        </p:nvSpPr>
        <p:spPr>
          <a:xfrm>
            <a:off x="1000125" y="185738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宋体" pitchFamily="-11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  <a:cs typeface="宋体" pitchFamily="-11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  <a:cs typeface="宋体" pitchFamily="-11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  <a:cs typeface="宋体" pitchFamily="-11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  <a:cs typeface="宋体" pitchFamily="-11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/>
              <a:t>三态器件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03925E-EB5A-43CA-889F-F17112881090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3B91-9E3F-4B72-A8CF-E312FD5950C6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732F4F4-21F5-4A2D-819B-D1A259C96CAE}"/>
                  </a:ext>
                </a:extLst>
              </p14:cNvPr>
              <p14:cNvContentPartPr/>
              <p14:nvPr/>
            </p14:nvContentPartPr>
            <p14:xfrm>
              <a:off x="3821751" y="1859389"/>
              <a:ext cx="4299840" cy="810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732F4F4-21F5-4A2D-819B-D1A259C96C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3111" y="1850749"/>
                <a:ext cx="431748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694EFC53-3FDB-4DDF-B921-E691DC407163}"/>
              </a:ext>
            </a:extLst>
          </p:cNvPr>
          <p:cNvGrpSpPr/>
          <p:nvPr/>
        </p:nvGrpSpPr>
        <p:grpSpPr>
          <a:xfrm>
            <a:off x="1601271" y="6402589"/>
            <a:ext cx="3093120" cy="155160"/>
            <a:chOff x="1601271" y="6402589"/>
            <a:chExt cx="309312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410BCF24-7831-4121-86AE-AECA408E5734}"/>
                    </a:ext>
                  </a:extLst>
                </p14:cNvPr>
                <p14:cNvContentPartPr/>
                <p14:nvPr/>
              </p14:nvContentPartPr>
              <p14:xfrm>
                <a:off x="1601271" y="6513829"/>
                <a:ext cx="935280" cy="4392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410BCF24-7831-4121-86AE-AECA408E573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92631" y="6504829"/>
                  <a:ext cx="952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7DA3287-10A7-45C8-92CB-4ECBFAA32B42}"/>
                    </a:ext>
                  </a:extLst>
                </p14:cNvPr>
                <p14:cNvContentPartPr/>
                <p14:nvPr/>
              </p14:nvContentPartPr>
              <p14:xfrm>
                <a:off x="3329271" y="6402589"/>
                <a:ext cx="1365120" cy="15300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A7DA3287-10A7-45C8-92CB-4ECBFAA32B4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20631" y="6393589"/>
                  <a:ext cx="13827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784E46F-F923-401B-99EA-AFBEC5E63F1B}"/>
              </a:ext>
            </a:extLst>
          </p:cNvPr>
          <p:cNvGrpSpPr/>
          <p:nvPr/>
        </p:nvGrpSpPr>
        <p:grpSpPr>
          <a:xfrm>
            <a:off x="7631631" y="1913029"/>
            <a:ext cx="2322360" cy="1983240"/>
            <a:chOff x="7631631" y="1913029"/>
            <a:chExt cx="2322360" cy="19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D93E63D-6E5A-4612-9141-50474380F832}"/>
                    </a:ext>
                  </a:extLst>
                </p14:cNvPr>
                <p14:cNvContentPartPr/>
                <p14:nvPr/>
              </p14:nvContentPartPr>
              <p14:xfrm>
                <a:off x="7778871" y="1913029"/>
                <a:ext cx="83880" cy="3358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D93E63D-6E5A-4612-9141-50474380F8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70231" y="1904389"/>
                  <a:ext cx="1015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5426AE87-8C6E-4E88-8D3D-FA79DABD8ACD}"/>
                    </a:ext>
                  </a:extLst>
                </p14:cNvPr>
                <p14:cNvContentPartPr/>
                <p14:nvPr/>
              </p14:nvContentPartPr>
              <p14:xfrm>
                <a:off x="7772391" y="2151709"/>
                <a:ext cx="194760" cy="12852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5426AE87-8C6E-4E88-8D3D-FA79DABD8AC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63391" y="2143069"/>
                  <a:ext cx="212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EA134D65-CD9C-462E-9AF2-0F48177CFDC4}"/>
                    </a:ext>
                  </a:extLst>
                </p14:cNvPr>
                <p14:cNvContentPartPr/>
                <p14:nvPr/>
              </p14:nvContentPartPr>
              <p14:xfrm>
                <a:off x="7646031" y="2429989"/>
                <a:ext cx="179640" cy="6876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EA134D65-CD9C-462E-9AF2-0F48177CFDC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37031" y="2420989"/>
                  <a:ext cx="197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2C492DDF-BC61-4210-A62D-19779390FA08}"/>
                    </a:ext>
                  </a:extLst>
                </p14:cNvPr>
                <p14:cNvContentPartPr/>
                <p14:nvPr/>
              </p14:nvContentPartPr>
              <p14:xfrm>
                <a:off x="7698951" y="2389669"/>
                <a:ext cx="83880" cy="22860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2C492DDF-BC61-4210-A62D-19779390FA0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90311" y="2381029"/>
                  <a:ext cx="101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F552D585-CBE8-4501-A95B-1FD06F048C70}"/>
                    </a:ext>
                  </a:extLst>
                </p14:cNvPr>
                <p14:cNvContentPartPr/>
                <p14:nvPr/>
              </p14:nvContentPartPr>
              <p14:xfrm>
                <a:off x="7838631" y="2343229"/>
                <a:ext cx="139320" cy="2826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F552D585-CBE8-4501-A95B-1FD06F048C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29631" y="2334229"/>
                  <a:ext cx="1569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41410423-5092-4236-8D90-A18A41A70542}"/>
                    </a:ext>
                  </a:extLst>
                </p14:cNvPr>
                <p14:cNvContentPartPr/>
                <p14:nvPr/>
              </p14:nvContentPartPr>
              <p14:xfrm>
                <a:off x="8107911" y="2317309"/>
                <a:ext cx="27360" cy="33192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41410423-5092-4236-8D90-A18A41A7054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98911" y="2308669"/>
                  <a:ext cx="450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32FE3BE9-9C8A-4279-83A7-95CB9C882FCC}"/>
                    </a:ext>
                  </a:extLst>
                </p14:cNvPr>
                <p14:cNvContentPartPr/>
                <p14:nvPr/>
              </p14:nvContentPartPr>
              <p14:xfrm>
                <a:off x="8030151" y="2388589"/>
                <a:ext cx="136800" cy="1371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32FE3BE9-9C8A-4279-83A7-95CB9C882FC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21511" y="2379949"/>
                  <a:ext cx="154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A58FB585-6FBD-4346-85D9-9BDF0F4F7D8B}"/>
                    </a:ext>
                  </a:extLst>
                </p14:cNvPr>
                <p14:cNvContentPartPr/>
                <p14:nvPr/>
              </p14:nvContentPartPr>
              <p14:xfrm>
                <a:off x="8182791" y="2284189"/>
                <a:ext cx="175680" cy="28296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A58FB585-6FBD-4346-85D9-9BDF0F4F7D8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73791" y="2275549"/>
                  <a:ext cx="1933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D9AD20EB-EA4E-4EEA-A0F5-5E42AD584FD8}"/>
                    </a:ext>
                  </a:extLst>
                </p14:cNvPr>
                <p14:cNvContentPartPr/>
                <p14:nvPr/>
              </p14:nvContentPartPr>
              <p14:xfrm>
                <a:off x="8186391" y="2422429"/>
                <a:ext cx="218160" cy="1940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D9AD20EB-EA4E-4EEA-A0F5-5E42AD584FD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77391" y="2413789"/>
                  <a:ext cx="2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8C365A0C-DDDB-4BDA-9F1D-4FD2B7AA3A0C}"/>
                    </a:ext>
                  </a:extLst>
                </p14:cNvPr>
                <p14:cNvContentPartPr/>
                <p14:nvPr/>
              </p14:nvContentPartPr>
              <p14:xfrm>
                <a:off x="8178831" y="2473909"/>
                <a:ext cx="222480" cy="22248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8C365A0C-DDDB-4BDA-9F1D-4FD2B7AA3A0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69831" y="2464909"/>
                  <a:ext cx="2401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33BDF4E2-6A95-4C6C-8508-D3DD7D9D3F6C}"/>
                    </a:ext>
                  </a:extLst>
                </p14:cNvPr>
                <p14:cNvContentPartPr/>
                <p14:nvPr/>
              </p14:nvContentPartPr>
              <p14:xfrm>
                <a:off x="8526231" y="2358349"/>
                <a:ext cx="30600" cy="3438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33BDF4E2-6A95-4C6C-8508-D3DD7D9D3F6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17231" y="2349709"/>
                  <a:ext cx="482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2165D901-277D-4FA5-A907-E88A906731E5}"/>
                    </a:ext>
                  </a:extLst>
                </p14:cNvPr>
                <p14:cNvContentPartPr/>
                <p14:nvPr/>
              </p14:nvContentPartPr>
              <p14:xfrm>
                <a:off x="8551791" y="2310109"/>
                <a:ext cx="131760" cy="2451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2165D901-277D-4FA5-A907-E88A906731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43151" y="2301469"/>
                  <a:ext cx="1494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698052F0-4566-4A95-9D5C-61EDEE0F1772}"/>
                    </a:ext>
                  </a:extLst>
                </p14:cNvPr>
                <p14:cNvContentPartPr/>
                <p14:nvPr/>
              </p14:nvContentPartPr>
              <p14:xfrm>
                <a:off x="8725311" y="2460229"/>
                <a:ext cx="43920" cy="2520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698052F0-4566-4A95-9D5C-61EDEE0F177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16671" y="2451229"/>
                  <a:ext cx="615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D2C0C6C-C34F-440A-9185-70CAD93E93D2}"/>
                    </a:ext>
                  </a:extLst>
                </p14:cNvPr>
                <p14:cNvContentPartPr/>
                <p14:nvPr/>
              </p14:nvContentPartPr>
              <p14:xfrm>
                <a:off x="8828631" y="2333149"/>
                <a:ext cx="84240" cy="18756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D2C0C6C-C34F-440A-9185-70CAD93E93D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19631" y="2324509"/>
                  <a:ext cx="101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86DD1789-E215-45B7-BF50-8A3236362803}"/>
                    </a:ext>
                  </a:extLst>
                </p14:cNvPr>
                <p14:cNvContentPartPr/>
                <p14:nvPr/>
              </p14:nvContentPartPr>
              <p14:xfrm>
                <a:off x="8837631" y="2298229"/>
                <a:ext cx="159120" cy="41976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86DD1789-E215-45B7-BF50-8A323636280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28991" y="2289589"/>
                  <a:ext cx="1767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D6210D32-1298-4FDC-BAFB-BD8C24A07F15}"/>
                    </a:ext>
                  </a:extLst>
                </p14:cNvPr>
                <p14:cNvContentPartPr/>
                <p14:nvPr/>
              </p14:nvContentPartPr>
              <p14:xfrm>
                <a:off x="8929791" y="2345029"/>
                <a:ext cx="184680" cy="10080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D6210D32-1298-4FDC-BAFB-BD8C24A07F1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20791" y="2336389"/>
                  <a:ext cx="202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E7ABA51B-B8FF-46E3-A1C2-5C4FBCB193B7}"/>
                    </a:ext>
                  </a:extLst>
                </p14:cNvPr>
                <p14:cNvContentPartPr/>
                <p14:nvPr/>
              </p14:nvContentPartPr>
              <p14:xfrm>
                <a:off x="8954271" y="2489749"/>
                <a:ext cx="143280" cy="21672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E7ABA51B-B8FF-46E3-A1C2-5C4FBCB193B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45631" y="2480749"/>
                  <a:ext cx="160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B074DA50-CE31-480C-98A1-BB71997E7725}"/>
                    </a:ext>
                  </a:extLst>
                </p14:cNvPr>
                <p14:cNvContentPartPr/>
                <p14:nvPr/>
              </p14:nvContentPartPr>
              <p14:xfrm>
                <a:off x="8986671" y="2360149"/>
                <a:ext cx="225000" cy="36108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B074DA50-CE31-480C-98A1-BB71997E772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78031" y="2351509"/>
                  <a:ext cx="2426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FABA7BDC-0D52-4D9B-A765-73604B69AE8B}"/>
                    </a:ext>
                  </a:extLst>
                </p14:cNvPr>
                <p14:cNvContentPartPr/>
                <p14:nvPr/>
              </p14:nvContentPartPr>
              <p14:xfrm>
                <a:off x="9200151" y="2319829"/>
                <a:ext cx="132840" cy="14112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FABA7BDC-0D52-4D9B-A765-73604B69AE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91511" y="2311189"/>
                  <a:ext cx="150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83AC877E-7154-43D5-B87A-FB4B44FC1418}"/>
                    </a:ext>
                  </a:extLst>
                </p14:cNvPr>
                <p14:cNvContentPartPr/>
                <p14:nvPr/>
              </p14:nvContentPartPr>
              <p14:xfrm>
                <a:off x="9161631" y="2483629"/>
                <a:ext cx="206280" cy="2606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83AC877E-7154-43D5-B87A-FB4B44FC141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52631" y="2474629"/>
                  <a:ext cx="223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BD3969F8-7E58-4CC8-BFDE-5AE3F7B4A5C1}"/>
                    </a:ext>
                  </a:extLst>
                </p14:cNvPr>
                <p14:cNvContentPartPr/>
                <p14:nvPr/>
              </p14:nvContentPartPr>
              <p14:xfrm>
                <a:off x="9412551" y="2393989"/>
                <a:ext cx="28440" cy="30276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BD3969F8-7E58-4CC8-BFDE-5AE3F7B4A5C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403551" y="2385349"/>
                  <a:ext cx="460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28A6AA8B-0A01-42C0-9156-7B7143A4CC1A}"/>
                    </a:ext>
                  </a:extLst>
                </p14:cNvPr>
                <p14:cNvContentPartPr/>
                <p14:nvPr/>
              </p14:nvContentPartPr>
              <p14:xfrm>
                <a:off x="9441351" y="2336389"/>
                <a:ext cx="118800" cy="31788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28A6AA8B-0A01-42C0-9156-7B7143A4CC1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32711" y="2327749"/>
                  <a:ext cx="1364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504007D9-7FCF-4F5E-B062-3AA7200B9E72}"/>
                    </a:ext>
                  </a:extLst>
                </p14:cNvPr>
                <p14:cNvContentPartPr/>
                <p14:nvPr/>
              </p14:nvContentPartPr>
              <p14:xfrm>
                <a:off x="9446391" y="2378869"/>
                <a:ext cx="329760" cy="29952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504007D9-7FCF-4F5E-B062-3AA7200B9E7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37391" y="2369869"/>
                  <a:ext cx="3474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ACDAA5F8-38C1-433A-A42E-E182DEB75265}"/>
                    </a:ext>
                  </a:extLst>
                </p14:cNvPr>
                <p14:cNvContentPartPr/>
                <p14:nvPr/>
              </p14:nvContentPartPr>
              <p14:xfrm>
                <a:off x="9633951" y="2318029"/>
                <a:ext cx="87120" cy="38916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ACDAA5F8-38C1-433A-A42E-E182DEB7526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24951" y="2309029"/>
                  <a:ext cx="1047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DB36124C-3F5D-4123-9DCA-9C261318C2C8}"/>
                    </a:ext>
                  </a:extLst>
                </p14:cNvPr>
                <p14:cNvContentPartPr/>
                <p14:nvPr/>
              </p14:nvContentPartPr>
              <p14:xfrm>
                <a:off x="7638471" y="2859109"/>
                <a:ext cx="179640" cy="5544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DB36124C-3F5D-4123-9DCA-9C261318C2C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29831" y="2850109"/>
                  <a:ext cx="1972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080DFA13-B852-4299-B259-5E8740B8B9F4}"/>
                    </a:ext>
                  </a:extLst>
                </p14:cNvPr>
                <p14:cNvContentPartPr/>
                <p14:nvPr/>
              </p14:nvContentPartPr>
              <p14:xfrm>
                <a:off x="7660791" y="2864509"/>
                <a:ext cx="107280" cy="21780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080DFA13-B852-4299-B259-5E8740B8B9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52151" y="2855509"/>
                  <a:ext cx="124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66454477-09BA-4D38-941D-0C8EA8B46A9E}"/>
                    </a:ext>
                  </a:extLst>
                </p14:cNvPr>
                <p14:cNvContentPartPr/>
                <p14:nvPr/>
              </p14:nvContentPartPr>
              <p14:xfrm>
                <a:off x="7709751" y="2770549"/>
                <a:ext cx="111960" cy="27288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66454477-09BA-4D38-941D-0C8EA8B46A9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700751" y="2761909"/>
                  <a:ext cx="129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3BB88456-9267-429B-A82F-B7A671AE061B}"/>
                    </a:ext>
                  </a:extLst>
                </p14:cNvPr>
                <p14:cNvContentPartPr/>
                <p14:nvPr/>
              </p14:nvContentPartPr>
              <p14:xfrm>
                <a:off x="7656831" y="3117229"/>
                <a:ext cx="173880" cy="7092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3BB88456-9267-429B-A82F-B7A671AE061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48191" y="3108229"/>
                  <a:ext cx="191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8C448D2B-C5B3-4490-92C0-0ADF42AA9F5F}"/>
                    </a:ext>
                  </a:extLst>
                </p14:cNvPr>
                <p14:cNvContentPartPr/>
                <p14:nvPr/>
              </p14:nvContentPartPr>
              <p14:xfrm>
                <a:off x="7631631" y="3088429"/>
                <a:ext cx="262440" cy="24444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8C448D2B-C5B3-4490-92C0-0ADF42AA9F5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622991" y="3079429"/>
                  <a:ext cx="280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08FE440F-EBFA-4889-890C-1DB10C3B1029}"/>
                    </a:ext>
                  </a:extLst>
                </p14:cNvPr>
                <p14:cNvContentPartPr/>
                <p14:nvPr/>
              </p14:nvContentPartPr>
              <p14:xfrm>
                <a:off x="7919271" y="3041269"/>
                <a:ext cx="6120" cy="20520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08FE440F-EBFA-4889-890C-1DB10C3B102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10271" y="3032269"/>
                  <a:ext cx="237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B0C690EA-B9F7-4933-A0AF-F8BD0D9D6217}"/>
                    </a:ext>
                  </a:extLst>
                </p14:cNvPr>
                <p14:cNvContentPartPr/>
                <p14:nvPr/>
              </p14:nvContentPartPr>
              <p14:xfrm>
                <a:off x="7943391" y="2991949"/>
                <a:ext cx="84240" cy="27648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B0C690EA-B9F7-4933-A0AF-F8BD0D9D621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934391" y="2983309"/>
                  <a:ext cx="1018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50F2318-D13B-44F0-927B-308240A872C7}"/>
                    </a:ext>
                  </a:extLst>
                </p14:cNvPr>
                <p14:cNvContentPartPr/>
                <p14:nvPr/>
              </p14:nvContentPartPr>
              <p14:xfrm>
                <a:off x="8039511" y="3058189"/>
                <a:ext cx="115200" cy="7704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50F2318-D13B-44F0-927B-308240A872C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30871" y="3049549"/>
                  <a:ext cx="132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7293FA0E-E4F9-40B7-905B-02A39FF63DE6}"/>
                    </a:ext>
                  </a:extLst>
                </p14:cNvPr>
                <p14:cNvContentPartPr/>
                <p14:nvPr/>
              </p14:nvContentPartPr>
              <p14:xfrm>
                <a:off x="8069751" y="2919589"/>
                <a:ext cx="188280" cy="37152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7293FA0E-E4F9-40B7-905B-02A39FF63DE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60751" y="2910949"/>
                  <a:ext cx="2059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A325BAFC-8C14-4428-94D2-F4CE3D692911}"/>
                    </a:ext>
                  </a:extLst>
                </p14:cNvPr>
                <p14:cNvContentPartPr/>
                <p14:nvPr/>
              </p14:nvContentPartPr>
              <p14:xfrm>
                <a:off x="8228511" y="3015709"/>
                <a:ext cx="118080" cy="14004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A325BAFC-8C14-4428-94D2-F4CE3D69291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19871" y="3006709"/>
                  <a:ext cx="135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9FF547D5-B027-4CA7-89EC-062F00C3CFC0}"/>
                    </a:ext>
                  </a:extLst>
                </p14:cNvPr>
                <p14:cNvContentPartPr/>
                <p14:nvPr/>
              </p14:nvContentPartPr>
              <p14:xfrm>
                <a:off x="8277111" y="3045949"/>
                <a:ext cx="140760" cy="26460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9FF547D5-B027-4CA7-89EC-062F00C3CFC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68111" y="3037309"/>
                  <a:ext cx="1584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F920AA14-B89C-4A3F-9DB4-5E89ADDF551C}"/>
                    </a:ext>
                  </a:extLst>
                </p14:cNvPr>
                <p14:cNvContentPartPr/>
                <p14:nvPr/>
              </p14:nvContentPartPr>
              <p14:xfrm>
                <a:off x="8474031" y="3023989"/>
                <a:ext cx="9000" cy="16092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F920AA14-B89C-4A3F-9DB4-5E89ADDF551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65031" y="3014989"/>
                  <a:ext cx="26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9907C35B-36CF-4B50-8422-49455B621A3D}"/>
                    </a:ext>
                  </a:extLst>
                </p14:cNvPr>
                <p14:cNvContentPartPr/>
                <p14:nvPr/>
              </p14:nvContentPartPr>
              <p14:xfrm>
                <a:off x="8502111" y="3000229"/>
                <a:ext cx="74880" cy="30816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9907C35B-36CF-4B50-8422-49455B621A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493471" y="2991229"/>
                  <a:ext cx="925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87022C9F-2246-4B8E-886F-4164636DF202}"/>
                    </a:ext>
                  </a:extLst>
                </p14:cNvPr>
                <p14:cNvContentPartPr/>
                <p14:nvPr/>
              </p14:nvContentPartPr>
              <p14:xfrm>
                <a:off x="8679951" y="2987629"/>
                <a:ext cx="160560" cy="4932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87022C9F-2246-4B8E-886F-4164636DF20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671311" y="2978989"/>
                  <a:ext cx="178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141710E0-82F6-491D-BA55-EBA0D381D203}"/>
                    </a:ext>
                  </a:extLst>
                </p14:cNvPr>
                <p14:cNvContentPartPr/>
                <p14:nvPr/>
              </p14:nvContentPartPr>
              <p14:xfrm>
                <a:off x="8656191" y="2950549"/>
                <a:ext cx="95400" cy="42840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141710E0-82F6-491D-BA55-EBA0D381D20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47191" y="2941549"/>
                  <a:ext cx="1130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19369D55-81F5-48B6-8F54-62B53A22F7A4}"/>
                    </a:ext>
                  </a:extLst>
                </p14:cNvPr>
                <p14:cNvContentPartPr/>
                <p14:nvPr/>
              </p14:nvContentPartPr>
              <p14:xfrm>
                <a:off x="8714511" y="3094189"/>
                <a:ext cx="169560" cy="26532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19369D55-81F5-48B6-8F54-62B53A22F7A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705871" y="3085189"/>
                  <a:ext cx="187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A31A5F30-B29E-42F8-B692-2BDA847EFA79}"/>
                    </a:ext>
                  </a:extLst>
                </p14:cNvPr>
                <p14:cNvContentPartPr/>
                <p14:nvPr/>
              </p14:nvContentPartPr>
              <p14:xfrm>
                <a:off x="8744031" y="3279949"/>
                <a:ext cx="124920" cy="4500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A31A5F30-B29E-42F8-B692-2BDA847EFA7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735031" y="3270949"/>
                  <a:ext cx="142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F5CB764A-3405-42B9-A4DB-D2C80BE73F5D}"/>
                    </a:ext>
                  </a:extLst>
                </p14:cNvPr>
                <p14:cNvContentPartPr/>
                <p14:nvPr/>
              </p14:nvContentPartPr>
              <p14:xfrm>
                <a:off x="8963991" y="3036589"/>
                <a:ext cx="177480" cy="31608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F5CB764A-3405-42B9-A4DB-D2C80BE73F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955351" y="3027589"/>
                  <a:ext cx="1951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6CDEA003-A430-4D5B-8F9C-8CC97753927D}"/>
                    </a:ext>
                  </a:extLst>
                </p14:cNvPr>
                <p14:cNvContentPartPr/>
                <p14:nvPr/>
              </p14:nvContentPartPr>
              <p14:xfrm>
                <a:off x="9163431" y="2978629"/>
                <a:ext cx="185040" cy="18072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6CDEA003-A430-4D5B-8F9C-8CC9775392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54791" y="2969629"/>
                  <a:ext cx="202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841175B5-7DC9-4BBE-B8D0-EF82C8C48AC9}"/>
                    </a:ext>
                  </a:extLst>
                </p14:cNvPr>
                <p14:cNvContentPartPr/>
                <p14:nvPr/>
              </p14:nvContentPartPr>
              <p14:xfrm>
                <a:off x="9242631" y="3077269"/>
                <a:ext cx="17640" cy="27216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841175B5-7DC9-4BBE-B8D0-EF82C8C48AC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233631" y="3068629"/>
                  <a:ext cx="35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D1FBB3B3-6368-45F9-8F69-67FB722A0DE5}"/>
                    </a:ext>
                  </a:extLst>
                </p14:cNvPr>
                <p14:cNvContentPartPr/>
                <p14:nvPr/>
              </p14:nvContentPartPr>
              <p14:xfrm>
                <a:off x="9381231" y="2962069"/>
                <a:ext cx="100440" cy="20232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D1FBB3B3-6368-45F9-8F69-67FB722A0DE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372231" y="2953069"/>
                  <a:ext cx="118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B4BAA092-CF5B-4028-8018-395026F7C741}"/>
                    </a:ext>
                  </a:extLst>
                </p14:cNvPr>
                <p14:cNvContentPartPr/>
                <p14:nvPr/>
              </p14:nvContentPartPr>
              <p14:xfrm>
                <a:off x="9418671" y="2972509"/>
                <a:ext cx="159120" cy="40320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B4BAA092-CF5B-4028-8018-395026F7C74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409671" y="2963509"/>
                  <a:ext cx="1767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4E4161D4-14B4-4E38-AEFB-B90AC592A532}"/>
                    </a:ext>
                  </a:extLst>
                </p14:cNvPr>
                <p14:cNvContentPartPr/>
                <p14:nvPr/>
              </p14:nvContentPartPr>
              <p14:xfrm>
                <a:off x="9525951" y="2984029"/>
                <a:ext cx="148320" cy="13356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4E4161D4-14B4-4E38-AEFB-B90AC592A53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517311" y="2975389"/>
                  <a:ext cx="165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077229E1-38BF-4E28-B1C4-747820B2771F}"/>
                    </a:ext>
                  </a:extLst>
                </p14:cNvPr>
                <p14:cNvContentPartPr/>
                <p14:nvPr/>
              </p14:nvContentPartPr>
              <p14:xfrm>
                <a:off x="9544311" y="3107509"/>
                <a:ext cx="127440" cy="22860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077229E1-38BF-4E28-B1C4-747820B2771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535671" y="3098509"/>
                  <a:ext cx="1450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6F744270-D889-4692-8D9E-C6A32F600ED1}"/>
                    </a:ext>
                  </a:extLst>
                </p14:cNvPr>
                <p14:cNvContentPartPr/>
                <p14:nvPr/>
              </p14:nvContentPartPr>
              <p14:xfrm>
                <a:off x="9591471" y="3215509"/>
                <a:ext cx="75240" cy="13176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6F744270-D889-4692-8D9E-C6A32F600ED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582831" y="3206509"/>
                  <a:ext cx="92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93CBBFF4-9A02-4982-83ED-4DF78DB0FE37}"/>
                    </a:ext>
                  </a:extLst>
                </p14:cNvPr>
                <p14:cNvContentPartPr/>
                <p14:nvPr/>
              </p14:nvContentPartPr>
              <p14:xfrm>
                <a:off x="9785511" y="2936509"/>
                <a:ext cx="127800" cy="14004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93CBBFF4-9A02-4982-83ED-4DF78DB0FE3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776511" y="2927509"/>
                  <a:ext cx="145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257EBDD2-7B46-4B39-8E95-A05FA14C4182}"/>
                    </a:ext>
                  </a:extLst>
                </p14:cNvPr>
                <p14:cNvContentPartPr/>
                <p14:nvPr/>
              </p14:nvContentPartPr>
              <p14:xfrm>
                <a:off x="9765711" y="3086989"/>
                <a:ext cx="176400" cy="9144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257EBDD2-7B46-4B39-8E95-A05FA14C418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757071" y="3077989"/>
                  <a:ext cx="194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0548CFCD-7151-4018-BE02-189F15DB112A}"/>
                    </a:ext>
                  </a:extLst>
                </p14:cNvPr>
                <p14:cNvContentPartPr/>
                <p14:nvPr/>
              </p14:nvContentPartPr>
              <p14:xfrm>
                <a:off x="9833751" y="3139189"/>
                <a:ext cx="120240" cy="27072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0548CFCD-7151-4018-BE02-189F15DB11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825111" y="3130549"/>
                  <a:ext cx="1378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CB8AAD51-34AA-4AC4-96E9-A8A13F3306F3}"/>
                    </a:ext>
                  </a:extLst>
                </p14:cNvPr>
                <p14:cNvContentPartPr/>
                <p14:nvPr/>
              </p14:nvContentPartPr>
              <p14:xfrm>
                <a:off x="7765551" y="3425749"/>
                <a:ext cx="27360" cy="3960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CB8AAD51-34AA-4AC4-96E9-A8A13F3306F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56551" y="3417109"/>
                  <a:ext cx="45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C674D555-AC2D-4CFD-9F14-8966DDD04ECD}"/>
                    </a:ext>
                  </a:extLst>
                </p14:cNvPr>
                <p14:cNvContentPartPr/>
                <p14:nvPr/>
              </p14:nvContentPartPr>
              <p14:xfrm>
                <a:off x="7732431" y="3445909"/>
                <a:ext cx="160200" cy="12564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C674D555-AC2D-4CFD-9F14-8966DDD04EC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723431" y="3437269"/>
                  <a:ext cx="177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5328B631-B9AF-4143-9122-DF1C3B7F3627}"/>
                    </a:ext>
                  </a:extLst>
                </p14:cNvPr>
                <p14:cNvContentPartPr/>
                <p14:nvPr/>
              </p14:nvContentPartPr>
              <p14:xfrm>
                <a:off x="7784991" y="3538789"/>
                <a:ext cx="116280" cy="11376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5328B631-B9AF-4143-9122-DF1C3B7F362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76351" y="3529789"/>
                  <a:ext cx="133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21270B33-B932-405C-8B64-B70DBFEAAD29}"/>
                    </a:ext>
                  </a:extLst>
                </p14:cNvPr>
                <p14:cNvContentPartPr/>
                <p14:nvPr/>
              </p14:nvContentPartPr>
              <p14:xfrm>
                <a:off x="7741071" y="3534469"/>
                <a:ext cx="218520" cy="28980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21270B33-B932-405C-8B64-B70DBFEAAD2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732071" y="3525469"/>
                  <a:ext cx="2361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42863C8B-B137-4E8E-B019-FF4DDEF449FD}"/>
                    </a:ext>
                  </a:extLst>
                </p14:cNvPr>
                <p14:cNvContentPartPr/>
                <p14:nvPr/>
              </p14:nvContentPartPr>
              <p14:xfrm>
                <a:off x="7886871" y="3605389"/>
                <a:ext cx="213120" cy="28332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42863C8B-B137-4E8E-B019-FF4DDEF449F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78231" y="3596749"/>
                  <a:ext cx="2307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757A2C40-C0E2-4728-A381-B356380C5310}"/>
                    </a:ext>
                  </a:extLst>
                </p14:cNvPr>
                <p14:cNvContentPartPr/>
                <p14:nvPr/>
              </p14:nvContentPartPr>
              <p14:xfrm>
                <a:off x="7991271" y="3507469"/>
                <a:ext cx="24840" cy="322560"/>
              </p14:xfrm>
            </p:contentPart>
          </mc:Choice>
          <mc:Fallback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757A2C40-C0E2-4728-A381-B356380C531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82271" y="3498469"/>
                  <a:ext cx="424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22E638D7-EA6E-4E45-A171-2AE47ADF2338}"/>
                    </a:ext>
                  </a:extLst>
                </p14:cNvPr>
                <p14:cNvContentPartPr/>
                <p14:nvPr/>
              </p14:nvContentPartPr>
              <p14:xfrm>
                <a:off x="8151831" y="3531229"/>
                <a:ext cx="178200" cy="41400"/>
              </p14:xfrm>
            </p:contentPart>
          </mc:Choice>
          <mc:Fallback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22E638D7-EA6E-4E45-A171-2AE47ADF233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143191" y="3522589"/>
                  <a:ext cx="195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44F163D7-F24A-4D7C-BCC4-08CB91686AB9}"/>
                    </a:ext>
                  </a:extLst>
                </p14:cNvPr>
                <p14:cNvContentPartPr/>
                <p14:nvPr/>
              </p14:nvContentPartPr>
              <p14:xfrm>
                <a:off x="8145711" y="3580189"/>
                <a:ext cx="181440" cy="28116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44F163D7-F24A-4D7C-BCC4-08CB91686AB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137071" y="3571549"/>
                  <a:ext cx="1990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CE52B294-9A7F-49DD-B8F3-E2257D002C98}"/>
                    </a:ext>
                  </a:extLst>
                </p14:cNvPr>
                <p14:cNvContentPartPr/>
                <p14:nvPr/>
              </p14:nvContentPartPr>
              <p14:xfrm>
                <a:off x="8397351" y="3524029"/>
                <a:ext cx="41400" cy="37224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CE52B294-9A7F-49DD-B8F3-E2257D002C9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88351" y="3515029"/>
                  <a:ext cx="590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CF23B58B-5342-45D3-A8CE-A799A944BF55}"/>
                    </a:ext>
                  </a:extLst>
                </p14:cNvPr>
                <p14:cNvContentPartPr/>
                <p14:nvPr/>
              </p14:nvContentPartPr>
              <p14:xfrm>
                <a:off x="8348391" y="3600709"/>
                <a:ext cx="153720" cy="171720"/>
              </p14:xfrm>
            </p:contentPart>
          </mc:Choice>
          <mc:Fallback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CF23B58B-5342-45D3-A8CE-A799A944BF5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339391" y="3592069"/>
                  <a:ext cx="171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5C18D571-BBFC-40B3-80A4-E655B9114B3C}"/>
                    </a:ext>
                  </a:extLst>
                </p14:cNvPr>
                <p14:cNvContentPartPr/>
                <p14:nvPr/>
              </p14:nvContentPartPr>
              <p14:xfrm>
                <a:off x="8480151" y="3552829"/>
                <a:ext cx="226080" cy="31212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5C18D571-BBFC-40B3-80A4-E655B9114B3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471151" y="3543829"/>
                  <a:ext cx="2437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49074C66-C4EE-47B8-9E1F-B96C2B3CF2A0}"/>
                    </a:ext>
                  </a:extLst>
                </p14:cNvPr>
                <p14:cNvContentPartPr/>
                <p14:nvPr/>
              </p14:nvContentPartPr>
              <p14:xfrm>
                <a:off x="8607591" y="3521509"/>
                <a:ext cx="151920" cy="35208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49074C66-C4EE-47B8-9E1F-B96C2B3CF2A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598951" y="3512509"/>
                  <a:ext cx="169560" cy="36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689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07" grpId="0" autoUpdateAnimBg="0"/>
      <p:bldP spid="442408" grpId="0" autoUpdateAnimBg="0"/>
      <p:bldP spid="44241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436F565-669A-4E52-9977-C0A121F9677A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419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19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0A3755B-E9B9-445C-A9AA-DA0CC9A64329}" type="slidenum">
              <a:rPr lang="zh-CN" altLang="en-US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br>
              <a:rPr lang="zh-CN" altLang="en-US" b="0" dirty="0"/>
            </a:br>
            <a:r>
              <a:rPr lang="en-US" altLang="zh-CN" b="0" dirty="0"/>
              <a:t>16</a:t>
            </a:r>
            <a:r>
              <a:rPr lang="zh-CN" altLang="en-US" b="0" dirty="0"/>
              <a:t>选</a:t>
            </a:r>
            <a:r>
              <a:rPr lang="en-US" altLang="zh-CN" b="0" dirty="0"/>
              <a:t>1</a:t>
            </a:r>
            <a:r>
              <a:rPr lang="zh-CN" altLang="en-US" b="0" dirty="0"/>
              <a:t>多路选择器 </a:t>
            </a:r>
            <a:endParaRPr lang="en-US" altLang="zh-CN" dirty="0"/>
          </a:p>
        </p:txBody>
      </p:sp>
      <p:pic>
        <p:nvPicPr>
          <p:cNvPr id="41990" name="Picture 3" descr="16to1mux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646" y="2636912"/>
            <a:ext cx="4718157" cy="3400400"/>
          </a:xfrm>
          <a:noFill/>
        </p:spPr>
      </p:pic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8897"/>
            <a:ext cx="3707904" cy="675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78803" y="119675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采用两级</a:t>
            </a:r>
            <a:r>
              <a:rPr lang="en-US" altLang="zh-CN" sz="2400" dirty="0"/>
              <a:t>4</a:t>
            </a:r>
            <a:r>
              <a:rPr lang="zh-CN" altLang="en-US" sz="2400" dirty="0"/>
              <a:t>选一多路选择器实现</a:t>
            </a:r>
          </a:p>
        </p:txBody>
      </p:sp>
    </p:spTree>
    <p:extLst>
      <p:ext uri="{BB962C8B-B14F-4D97-AF65-F5344CB8AC3E}">
        <p14:creationId xmlns:p14="http://schemas.microsoft.com/office/powerpoint/2010/main" val="8122614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+mn-ea"/>
                <a:ea typeface="+mn-ea"/>
              </a:rPr>
              <a:t>数据总线（ </a:t>
            </a:r>
            <a:r>
              <a:rPr lang="en-US" altLang="zh-CN" sz="3200" dirty="0">
                <a:latin typeface="+mn-ea"/>
                <a:ea typeface="+mn-ea"/>
              </a:rPr>
              <a:t>Data  Bus</a:t>
            </a:r>
            <a:r>
              <a:rPr lang="zh-CN" altLang="en-US" sz="3200" dirty="0">
                <a:latin typeface="+mn-ea"/>
                <a:ea typeface="+mn-ea"/>
              </a:rPr>
              <a:t> ）的表示法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BA4921-85F0-45CF-B584-1CBE15253AD2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246188" y="1638300"/>
            <a:ext cx="6754812" cy="4572000"/>
            <a:chOff x="785" y="816"/>
            <a:chExt cx="4255" cy="2880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2225" y="1248"/>
              <a:ext cx="384" cy="2448"/>
              <a:chOff x="3408" y="960"/>
              <a:chExt cx="384" cy="2448"/>
            </a:xfrm>
          </p:grpSpPr>
          <p:sp>
            <p:nvSpPr>
              <p:cNvPr id="87" name="Line 4"/>
              <p:cNvSpPr>
                <a:spLocks noChangeShapeType="1"/>
              </p:cNvSpPr>
              <p:nvPr/>
            </p:nvSpPr>
            <p:spPr bwMode="auto">
              <a:xfrm>
                <a:off x="3744" y="960"/>
                <a:ext cx="0" cy="2448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AutoShape 5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AutoShape 6"/>
              <p:cNvSpPr>
                <a:spLocks noChangeArrowheads="1"/>
              </p:cNvSpPr>
              <p:nvPr/>
            </p:nvSpPr>
            <p:spPr bwMode="auto">
              <a:xfrm>
                <a:off x="3696" y="1344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AutoShape 7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AutoShape 8"/>
              <p:cNvSpPr>
                <a:spLocks noChangeArrowheads="1"/>
              </p:cNvSpPr>
              <p:nvPr/>
            </p:nvSpPr>
            <p:spPr bwMode="auto">
              <a:xfrm>
                <a:off x="3696" y="1728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AutoShape 9"/>
              <p:cNvSpPr>
                <a:spLocks noChangeArrowheads="1"/>
              </p:cNvSpPr>
              <p:nvPr/>
            </p:nvSpPr>
            <p:spPr bwMode="auto">
              <a:xfrm>
                <a:off x="3696" y="1920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AutoShape 10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AutoShape 11"/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AutoShape 12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Line 13"/>
              <p:cNvSpPr>
                <a:spLocks noChangeShapeType="1"/>
              </p:cNvSpPr>
              <p:nvPr/>
            </p:nvSpPr>
            <p:spPr bwMode="auto">
              <a:xfrm flipH="1">
                <a:off x="3408" y="120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" name="Line 14"/>
              <p:cNvSpPr>
                <a:spLocks noChangeShapeType="1"/>
              </p:cNvSpPr>
              <p:nvPr/>
            </p:nvSpPr>
            <p:spPr bwMode="auto">
              <a:xfrm flipH="1">
                <a:off x="3408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" name="Line 15"/>
              <p:cNvSpPr>
                <a:spLocks noChangeShapeType="1"/>
              </p:cNvSpPr>
              <p:nvPr/>
            </p:nvSpPr>
            <p:spPr bwMode="auto">
              <a:xfrm flipH="1">
                <a:off x="3408" y="158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9" name="Line 16"/>
              <p:cNvSpPr>
                <a:spLocks noChangeShapeType="1"/>
              </p:cNvSpPr>
              <p:nvPr/>
            </p:nvSpPr>
            <p:spPr bwMode="auto">
              <a:xfrm flipH="1">
                <a:off x="3408" y="177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0" name="Line 17"/>
              <p:cNvSpPr>
                <a:spLocks noChangeShapeType="1"/>
              </p:cNvSpPr>
              <p:nvPr/>
            </p:nvSpPr>
            <p:spPr bwMode="auto">
              <a:xfrm flipH="1">
                <a:off x="3408" y="196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1" name="Line 18"/>
              <p:cNvSpPr>
                <a:spLocks noChangeShapeType="1"/>
              </p:cNvSpPr>
              <p:nvPr/>
            </p:nvSpPr>
            <p:spPr bwMode="auto">
              <a:xfrm flipH="1">
                <a:off x="3408" y="216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H="1">
                <a:off x="3408" y="235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" name="Line 20"/>
              <p:cNvSpPr>
                <a:spLocks noChangeShapeType="1"/>
              </p:cNvSpPr>
              <p:nvPr/>
            </p:nvSpPr>
            <p:spPr bwMode="auto">
              <a:xfrm flipH="1">
                <a:off x="3408" y="25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785" y="816"/>
              <a:ext cx="1440" cy="2256"/>
              <a:chOff x="1872" y="768"/>
              <a:chExt cx="1440" cy="2256"/>
            </a:xfrm>
          </p:grpSpPr>
          <p:sp>
            <p:nvSpPr>
              <p:cNvPr id="59" name="Rectangle 22"/>
              <p:cNvSpPr>
                <a:spLocks noChangeArrowheads="1"/>
              </p:cNvSpPr>
              <p:nvPr/>
            </p:nvSpPr>
            <p:spPr bwMode="auto">
              <a:xfrm>
                <a:off x="2112" y="1056"/>
                <a:ext cx="1008" cy="19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23"/>
              <p:cNvSpPr>
                <a:spLocks noChangeShapeType="1"/>
              </p:cNvSpPr>
              <p:nvPr/>
            </p:nvSpPr>
            <p:spPr bwMode="auto">
              <a:xfrm flipH="1">
                <a:off x="1872" y="182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24"/>
              <p:cNvSpPr>
                <a:spLocks noChangeShapeType="1"/>
              </p:cNvSpPr>
              <p:nvPr/>
            </p:nvSpPr>
            <p:spPr bwMode="auto">
              <a:xfrm flipH="1">
                <a:off x="1872" y="196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25"/>
              <p:cNvSpPr>
                <a:spLocks noChangeShapeType="1"/>
              </p:cNvSpPr>
              <p:nvPr/>
            </p:nvSpPr>
            <p:spPr bwMode="auto">
              <a:xfrm flipH="1">
                <a:off x="1872" y="225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Text Box 26"/>
              <p:cNvSpPr txBox="1">
                <a:spLocks noChangeArrowheads="1"/>
              </p:cNvSpPr>
              <p:nvPr/>
            </p:nvSpPr>
            <p:spPr bwMode="auto">
              <a:xfrm>
                <a:off x="2112" y="1680"/>
                <a:ext cx="369" cy="1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</a:rPr>
                  <a:t>A1</a:t>
                </a:r>
              </a:p>
              <a:p>
                <a:endParaRPr lang="en-US" altLang="zh-CN">
                  <a:latin typeface="Tahoma" pitchFamily="34" charset="0"/>
                </a:endParaRPr>
              </a:p>
              <a:p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>
                    <a:latin typeface="Tahoma" pitchFamily="34" charset="0"/>
                  </a:rPr>
                  <a:t>A8</a:t>
                </a:r>
              </a:p>
            </p:txBody>
          </p:sp>
          <p:sp>
            <p:nvSpPr>
              <p:cNvPr id="64" name="Text Box 27"/>
              <p:cNvSpPr txBox="1">
                <a:spLocks noChangeArrowheads="1"/>
              </p:cNvSpPr>
              <p:nvPr/>
            </p:nvSpPr>
            <p:spPr bwMode="auto">
              <a:xfrm>
                <a:off x="2127" y="1104"/>
                <a:ext cx="381" cy="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>
                    <a:latin typeface="Tahoma" pitchFamily="34" charset="0"/>
                  </a:rPr>
                  <a:t>G1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>
                    <a:latin typeface="Tahoma" pitchFamily="34" charset="0"/>
                  </a:rPr>
                  <a:t>G2</a:t>
                </a:r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65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296"/>
                <a:ext cx="367" cy="15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altLang="zh-CN">
                    <a:latin typeface="Tahoma" pitchFamily="34" charset="0"/>
                  </a:rPr>
                  <a:t>Y1</a:t>
                </a: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r>
                  <a:rPr lang="en-US" altLang="zh-CN">
                    <a:latin typeface="Tahoma" pitchFamily="34" charset="0"/>
                  </a:rPr>
                  <a:t>Y7</a:t>
                </a:r>
              </a:p>
            </p:txBody>
          </p:sp>
          <p:grpSp>
            <p:nvGrpSpPr>
              <p:cNvPr id="66" name="Group 29"/>
              <p:cNvGrpSpPr>
                <a:grpSpLocks/>
              </p:cNvGrpSpPr>
              <p:nvPr/>
            </p:nvGrpSpPr>
            <p:grpSpPr bwMode="auto">
              <a:xfrm>
                <a:off x="3120" y="1440"/>
                <a:ext cx="192" cy="1344"/>
                <a:chOff x="3120" y="1440"/>
                <a:chExt cx="144" cy="1344"/>
              </a:xfrm>
            </p:grpSpPr>
            <p:sp>
              <p:nvSpPr>
                <p:cNvPr id="79" name="Line 30"/>
                <p:cNvSpPr>
                  <a:spLocks noChangeShapeType="1"/>
                </p:cNvSpPr>
                <p:nvPr/>
              </p:nvSpPr>
              <p:spPr bwMode="auto">
                <a:xfrm>
                  <a:off x="3120" y="182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0" name="Line 31"/>
                <p:cNvSpPr>
                  <a:spLocks noChangeShapeType="1"/>
                </p:cNvSpPr>
                <p:nvPr/>
              </p:nvSpPr>
              <p:spPr bwMode="auto">
                <a:xfrm>
                  <a:off x="3120" y="201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1" name="Line 32"/>
                <p:cNvSpPr>
                  <a:spLocks noChangeShapeType="1"/>
                </p:cNvSpPr>
                <p:nvPr/>
              </p:nvSpPr>
              <p:spPr bwMode="auto">
                <a:xfrm>
                  <a:off x="3120" y="24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" name="Line 33"/>
                <p:cNvSpPr>
                  <a:spLocks noChangeShapeType="1"/>
                </p:cNvSpPr>
                <p:nvPr/>
              </p:nvSpPr>
              <p:spPr bwMode="auto">
                <a:xfrm>
                  <a:off x="3120" y="220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" name="Line 34"/>
                <p:cNvSpPr>
                  <a:spLocks noChangeShapeType="1"/>
                </p:cNvSpPr>
                <p:nvPr/>
              </p:nvSpPr>
              <p:spPr bwMode="auto">
                <a:xfrm>
                  <a:off x="3120" y="278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4" name="Line 35"/>
                <p:cNvSpPr>
                  <a:spLocks noChangeShapeType="1"/>
                </p:cNvSpPr>
                <p:nvPr/>
              </p:nvSpPr>
              <p:spPr bwMode="auto">
                <a:xfrm>
                  <a:off x="3120" y="2592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5" name="Line 36"/>
                <p:cNvSpPr>
                  <a:spLocks noChangeShapeType="1"/>
                </p:cNvSpPr>
                <p:nvPr/>
              </p:nvSpPr>
              <p:spPr bwMode="auto">
                <a:xfrm>
                  <a:off x="3120" y="144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6" name="Line 37"/>
                <p:cNvSpPr>
                  <a:spLocks noChangeShapeType="1"/>
                </p:cNvSpPr>
                <p:nvPr/>
              </p:nvSpPr>
              <p:spPr bwMode="auto">
                <a:xfrm>
                  <a:off x="3120" y="1632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2016" y="124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Oval 39"/>
              <p:cNvSpPr>
                <a:spLocks noChangeArrowheads="1"/>
              </p:cNvSpPr>
              <p:nvPr/>
            </p:nvSpPr>
            <p:spPr bwMode="auto">
              <a:xfrm>
                <a:off x="2016" y="144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40"/>
              <p:cNvSpPr>
                <a:spLocks noChangeShapeType="1"/>
              </p:cNvSpPr>
              <p:nvPr/>
            </p:nvSpPr>
            <p:spPr bwMode="auto">
              <a:xfrm flipH="1">
                <a:off x="1872" y="12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41"/>
              <p:cNvSpPr>
                <a:spLocks noChangeShapeType="1"/>
              </p:cNvSpPr>
              <p:nvPr/>
            </p:nvSpPr>
            <p:spPr bwMode="auto">
              <a:xfrm flipH="1">
                <a:off x="1872" y="148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Text Box 42"/>
              <p:cNvSpPr txBox="1">
                <a:spLocks noChangeArrowheads="1"/>
              </p:cNvSpPr>
              <p:nvPr/>
            </p:nvSpPr>
            <p:spPr bwMode="auto">
              <a:xfrm>
                <a:off x="2332" y="768"/>
                <a:ext cx="6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74</a:t>
                </a:r>
                <a:r>
                  <a:rPr lang="en-US" altLang="zh-CN"/>
                  <a:t>x541</a:t>
                </a:r>
              </a:p>
            </p:txBody>
          </p:sp>
          <p:sp>
            <p:nvSpPr>
              <p:cNvPr id="72" name="Line 43"/>
              <p:cNvSpPr>
                <a:spLocks noChangeShapeType="1"/>
              </p:cNvSpPr>
              <p:nvPr/>
            </p:nvSpPr>
            <p:spPr bwMode="auto">
              <a:xfrm>
                <a:off x="2928" y="1728"/>
                <a:ext cx="0" cy="288"/>
              </a:xfrm>
              <a:prstGeom prst="line">
                <a:avLst/>
              </a:prstGeom>
              <a:noFill/>
              <a:ln w="5715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Line 44"/>
              <p:cNvSpPr>
                <a:spLocks noChangeShapeType="1"/>
              </p:cNvSpPr>
              <p:nvPr/>
            </p:nvSpPr>
            <p:spPr bwMode="auto">
              <a:xfrm>
                <a:off x="2928" y="2208"/>
                <a:ext cx="0" cy="288"/>
              </a:xfrm>
              <a:prstGeom prst="line">
                <a:avLst/>
              </a:prstGeom>
              <a:noFill/>
              <a:ln w="5715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Line 45"/>
              <p:cNvSpPr>
                <a:spLocks noChangeShapeType="1"/>
              </p:cNvSpPr>
              <p:nvPr/>
            </p:nvSpPr>
            <p:spPr bwMode="auto">
              <a:xfrm flipH="1">
                <a:off x="1872" y="211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" name="Line 46"/>
              <p:cNvSpPr>
                <a:spLocks noChangeShapeType="1"/>
              </p:cNvSpPr>
              <p:nvPr/>
            </p:nvSpPr>
            <p:spPr bwMode="auto">
              <a:xfrm flipH="1">
                <a:off x="1872" y="240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" name="Line 47"/>
              <p:cNvSpPr>
                <a:spLocks noChangeShapeType="1"/>
              </p:cNvSpPr>
              <p:nvPr/>
            </p:nvSpPr>
            <p:spPr bwMode="auto">
              <a:xfrm flipH="1">
                <a:off x="1872" y="25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" name="Line 48"/>
              <p:cNvSpPr>
                <a:spLocks noChangeShapeType="1"/>
              </p:cNvSpPr>
              <p:nvPr/>
            </p:nvSpPr>
            <p:spPr bwMode="auto">
              <a:xfrm flipH="1">
                <a:off x="1872" y="283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Line 49"/>
              <p:cNvSpPr>
                <a:spLocks noChangeShapeType="1"/>
              </p:cNvSpPr>
              <p:nvPr/>
            </p:nvSpPr>
            <p:spPr bwMode="auto">
              <a:xfrm flipH="1">
                <a:off x="1872" y="268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" name="Text Box 50"/>
            <p:cNvSpPr txBox="1">
              <a:spLocks noChangeArrowheads="1"/>
            </p:cNvSpPr>
            <p:nvPr/>
          </p:nvSpPr>
          <p:spPr bwMode="auto">
            <a:xfrm>
              <a:off x="1409" y="3360"/>
              <a:ext cx="6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ahoma" pitchFamily="34" charset="0"/>
                </a:rPr>
                <a:t>DB[0:7]</a:t>
              </a:r>
            </a:p>
          </p:txBody>
        </p:sp>
        <p:grpSp>
          <p:nvGrpSpPr>
            <p:cNvPr id="11" name="Group 51"/>
            <p:cNvGrpSpPr>
              <a:grpSpLocks/>
            </p:cNvGrpSpPr>
            <p:nvPr/>
          </p:nvGrpSpPr>
          <p:grpSpPr bwMode="auto">
            <a:xfrm>
              <a:off x="4656" y="1248"/>
              <a:ext cx="384" cy="2448"/>
              <a:chOff x="3408" y="960"/>
              <a:chExt cx="384" cy="2448"/>
            </a:xfrm>
          </p:grpSpPr>
          <p:sp>
            <p:nvSpPr>
              <p:cNvPr id="42" name="Line 52"/>
              <p:cNvSpPr>
                <a:spLocks noChangeShapeType="1"/>
              </p:cNvSpPr>
              <p:nvPr/>
            </p:nvSpPr>
            <p:spPr bwMode="auto">
              <a:xfrm>
                <a:off x="3744" y="960"/>
                <a:ext cx="0" cy="2448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AutoShape 53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AutoShape 54"/>
              <p:cNvSpPr>
                <a:spLocks noChangeArrowheads="1"/>
              </p:cNvSpPr>
              <p:nvPr/>
            </p:nvSpPr>
            <p:spPr bwMode="auto">
              <a:xfrm>
                <a:off x="3696" y="1344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AutoShape 55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AutoShape 56"/>
              <p:cNvSpPr>
                <a:spLocks noChangeArrowheads="1"/>
              </p:cNvSpPr>
              <p:nvPr/>
            </p:nvSpPr>
            <p:spPr bwMode="auto">
              <a:xfrm>
                <a:off x="3696" y="1728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AutoShape 57"/>
              <p:cNvSpPr>
                <a:spLocks noChangeArrowheads="1"/>
              </p:cNvSpPr>
              <p:nvPr/>
            </p:nvSpPr>
            <p:spPr bwMode="auto">
              <a:xfrm>
                <a:off x="3696" y="1920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AutoShape 58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AutoShape 59"/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AutoShape 6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61"/>
              <p:cNvSpPr>
                <a:spLocks noChangeShapeType="1"/>
              </p:cNvSpPr>
              <p:nvPr/>
            </p:nvSpPr>
            <p:spPr bwMode="auto">
              <a:xfrm flipH="1">
                <a:off x="3408" y="120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62"/>
              <p:cNvSpPr>
                <a:spLocks noChangeShapeType="1"/>
              </p:cNvSpPr>
              <p:nvPr/>
            </p:nvSpPr>
            <p:spPr bwMode="auto">
              <a:xfrm flipH="1">
                <a:off x="3408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63"/>
              <p:cNvSpPr>
                <a:spLocks noChangeShapeType="1"/>
              </p:cNvSpPr>
              <p:nvPr/>
            </p:nvSpPr>
            <p:spPr bwMode="auto">
              <a:xfrm flipH="1">
                <a:off x="3408" y="158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Line 64"/>
              <p:cNvSpPr>
                <a:spLocks noChangeShapeType="1"/>
              </p:cNvSpPr>
              <p:nvPr/>
            </p:nvSpPr>
            <p:spPr bwMode="auto">
              <a:xfrm flipH="1">
                <a:off x="3408" y="177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" name="Line 65"/>
              <p:cNvSpPr>
                <a:spLocks noChangeShapeType="1"/>
              </p:cNvSpPr>
              <p:nvPr/>
            </p:nvSpPr>
            <p:spPr bwMode="auto">
              <a:xfrm flipH="1">
                <a:off x="3408" y="196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66"/>
              <p:cNvSpPr>
                <a:spLocks noChangeShapeType="1"/>
              </p:cNvSpPr>
              <p:nvPr/>
            </p:nvSpPr>
            <p:spPr bwMode="auto">
              <a:xfrm flipH="1">
                <a:off x="3408" y="216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67"/>
              <p:cNvSpPr>
                <a:spLocks noChangeShapeType="1"/>
              </p:cNvSpPr>
              <p:nvPr/>
            </p:nvSpPr>
            <p:spPr bwMode="auto">
              <a:xfrm flipH="1">
                <a:off x="3408" y="235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68"/>
              <p:cNvSpPr>
                <a:spLocks noChangeShapeType="1"/>
              </p:cNvSpPr>
              <p:nvPr/>
            </p:nvSpPr>
            <p:spPr bwMode="auto">
              <a:xfrm flipH="1">
                <a:off x="3408" y="25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" name="Group 69"/>
            <p:cNvGrpSpPr>
              <a:grpSpLocks/>
            </p:cNvGrpSpPr>
            <p:nvPr/>
          </p:nvGrpSpPr>
          <p:grpSpPr bwMode="auto">
            <a:xfrm>
              <a:off x="3233" y="816"/>
              <a:ext cx="1440" cy="2256"/>
              <a:chOff x="1872" y="768"/>
              <a:chExt cx="1440" cy="2256"/>
            </a:xfrm>
          </p:grpSpPr>
          <p:sp>
            <p:nvSpPr>
              <p:cNvPr id="14" name="Rectangle 70"/>
              <p:cNvSpPr>
                <a:spLocks noChangeArrowheads="1"/>
              </p:cNvSpPr>
              <p:nvPr/>
            </p:nvSpPr>
            <p:spPr bwMode="auto">
              <a:xfrm>
                <a:off x="2112" y="1056"/>
                <a:ext cx="1008" cy="19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71"/>
              <p:cNvSpPr>
                <a:spLocks noChangeShapeType="1"/>
              </p:cNvSpPr>
              <p:nvPr/>
            </p:nvSpPr>
            <p:spPr bwMode="auto">
              <a:xfrm flipH="1">
                <a:off x="1872" y="182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Line 72"/>
              <p:cNvSpPr>
                <a:spLocks noChangeShapeType="1"/>
              </p:cNvSpPr>
              <p:nvPr/>
            </p:nvSpPr>
            <p:spPr bwMode="auto">
              <a:xfrm flipH="1">
                <a:off x="1872" y="196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Line 73"/>
              <p:cNvSpPr>
                <a:spLocks noChangeShapeType="1"/>
              </p:cNvSpPr>
              <p:nvPr/>
            </p:nvSpPr>
            <p:spPr bwMode="auto">
              <a:xfrm flipH="1">
                <a:off x="1872" y="225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Text Box 74"/>
              <p:cNvSpPr txBox="1">
                <a:spLocks noChangeArrowheads="1"/>
              </p:cNvSpPr>
              <p:nvPr/>
            </p:nvSpPr>
            <p:spPr bwMode="auto">
              <a:xfrm>
                <a:off x="2112" y="1680"/>
                <a:ext cx="369" cy="1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</a:rPr>
                  <a:t>A1</a:t>
                </a:r>
              </a:p>
              <a:p>
                <a:endParaRPr lang="en-US" altLang="zh-CN">
                  <a:latin typeface="Tahoma" pitchFamily="34" charset="0"/>
                </a:endParaRPr>
              </a:p>
              <a:p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>
                    <a:latin typeface="Tahoma" pitchFamily="34" charset="0"/>
                  </a:rPr>
                  <a:t>A8</a:t>
                </a:r>
              </a:p>
            </p:txBody>
          </p:sp>
          <p:sp>
            <p:nvSpPr>
              <p:cNvPr id="19" name="Text Box 75"/>
              <p:cNvSpPr txBox="1">
                <a:spLocks noChangeArrowheads="1"/>
              </p:cNvSpPr>
              <p:nvPr/>
            </p:nvSpPr>
            <p:spPr bwMode="auto">
              <a:xfrm>
                <a:off x="2127" y="1104"/>
                <a:ext cx="381" cy="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>
                    <a:latin typeface="Tahoma" pitchFamily="34" charset="0"/>
                  </a:rPr>
                  <a:t>G1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>
                    <a:latin typeface="Tahoma" pitchFamily="34" charset="0"/>
                  </a:rPr>
                  <a:t>G2</a:t>
                </a:r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20" name="Text Box 76"/>
              <p:cNvSpPr txBox="1">
                <a:spLocks noChangeArrowheads="1"/>
              </p:cNvSpPr>
              <p:nvPr/>
            </p:nvSpPr>
            <p:spPr bwMode="auto">
              <a:xfrm>
                <a:off x="2736" y="1296"/>
                <a:ext cx="367" cy="15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altLang="zh-CN">
                    <a:latin typeface="Tahoma" pitchFamily="34" charset="0"/>
                  </a:rPr>
                  <a:t>Y1</a:t>
                </a: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r>
                  <a:rPr lang="en-US" altLang="zh-CN">
                    <a:latin typeface="Tahoma" pitchFamily="34" charset="0"/>
                  </a:rPr>
                  <a:t>Y7</a:t>
                </a:r>
              </a:p>
            </p:txBody>
          </p:sp>
          <p:grpSp>
            <p:nvGrpSpPr>
              <p:cNvPr id="21" name="Group 77"/>
              <p:cNvGrpSpPr>
                <a:grpSpLocks/>
              </p:cNvGrpSpPr>
              <p:nvPr/>
            </p:nvGrpSpPr>
            <p:grpSpPr bwMode="auto">
              <a:xfrm>
                <a:off x="3120" y="1440"/>
                <a:ext cx="192" cy="1344"/>
                <a:chOff x="3120" y="1440"/>
                <a:chExt cx="144" cy="1344"/>
              </a:xfrm>
            </p:grpSpPr>
            <p:sp>
              <p:nvSpPr>
                <p:cNvPr id="34" name="Line 78"/>
                <p:cNvSpPr>
                  <a:spLocks noChangeShapeType="1"/>
                </p:cNvSpPr>
                <p:nvPr/>
              </p:nvSpPr>
              <p:spPr bwMode="auto">
                <a:xfrm>
                  <a:off x="3120" y="182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5" name="Line 79"/>
                <p:cNvSpPr>
                  <a:spLocks noChangeShapeType="1"/>
                </p:cNvSpPr>
                <p:nvPr/>
              </p:nvSpPr>
              <p:spPr bwMode="auto">
                <a:xfrm>
                  <a:off x="3120" y="201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" name="Line 80"/>
                <p:cNvSpPr>
                  <a:spLocks noChangeShapeType="1"/>
                </p:cNvSpPr>
                <p:nvPr/>
              </p:nvSpPr>
              <p:spPr bwMode="auto">
                <a:xfrm>
                  <a:off x="3120" y="24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" name="Line 81"/>
                <p:cNvSpPr>
                  <a:spLocks noChangeShapeType="1"/>
                </p:cNvSpPr>
                <p:nvPr/>
              </p:nvSpPr>
              <p:spPr bwMode="auto">
                <a:xfrm>
                  <a:off x="3120" y="220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" name="Line 82"/>
                <p:cNvSpPr>
                  <a:spLocks noChangeShapeType="1"/>
                </p:cNvSpPr>
                <p:nvPr/>
              </p:nvSpPr>
              <p:spPr bwMode="auto">
                <a:xfrm>
                  <a:off x="3120" y="278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" name="Line 83"/>
                <p:cNvSpPr>
                  <a:spLocks noChangeShapeType="1"/>
                </p:cNvSpPr>
                <p:nvPr/>
              </p:nvSpPr>
              <p:spPr bwMode="auto">
                <a:xfrm>
                  <a:off x="3120" y="2592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" name="Line 84"/>
                <p:cNvSpPr>
                  <a:spLocks noChangeShapeType="1"/>
                </p:cNvSpPr>
                <p:nvPr/>
              </p:nvSpPr>
              <p:spPr bwMode="auto">
                <a:xfrm>
                  <a:off x="3120" y="144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" name="Line 85"/>
                <p:cNvSpPr>
                  <a:spLocks noChangeShapeType="1"/>
                </p:cNvSpPr>
                <p:nvPr/>
              </p:nvSpPr>
              <p:spPr bwMode="auto">
                <a:xfrm>
                  <a:off x="3120" y="1632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" name="Oval 86"/>
              <p:cNvSpPr>
                <a:spLocks noChangeArrowheads="1"/>
              </p:cNvSpPr>
              <p:nvPr/>
            </p:nvSpPr>
            <p:spPr bwMode="auto">
              <a:xfrm>
                <a:off x="2016" y="124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87"/>
              <p:cNvSpPr>
                <a:spLocks noChangeArrowheads="1"/>
              </p:cNvSpPr>
              <p:nvPr/>
            </p:nvSpPr>
            <p:spPr bwMode="auto">
              <a:xfrm>
                <a:off x="2016" y="144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8"/>
              <p:cNvSpPr>
                <a:spLocks noChangeShapeType="1"/>
              </p:cNvSpPr>
              <p:nvPr/>
            </p:nvSpPr>
            <p:spPr bwMode="auto">
              <a:xfrm flipH="1">
                <a:off x="1872" y="12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89"/>
              <p:cNvSpPr>
                <a:spLocks noChangeShapeType="1"/>
              </p:cNvSpPr>
              <p:nvPr/>
            </p:nvSpPr>
            <p:spPr bwMode="auto">
              <a:xfrm flipH="1">
                <a:off x="1872" y="148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Text Box 90"/>
              <p:cNvSpPr txBox="1">
                <a:spLocks noChangeArrowheads="1"/>
              </p:cNvSpPr>
              <p:nvPr/>
            </p:nvSpPr>
            <p:spPr bwMode="auto">
              <a:xfrm>
                <a:off x="2332" y="768"/>
                <a:ext cx="6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74</a:t>
                </a:r>
                <a:r>
                  <a:rPr lang="en-US" altLang="zh-CN"/>
                  <a:t>x541</a:t>
                </a:r>
              </a:p>
            </p:txBody>
          </p:sp>
          <p:sp>
            <p:nvSpPr>
              <p:cNvPr id="27" name="Line 91"/>
              <p:cNvSpPr>
                <a:spLocks noChangeShapeType="1"/>
              </p:cNvSpPr>
              <p:nvPr/>
            </p:nvSpPr>
            <p:spPr bwMode="auto">
              <a:xfrm>
                <a:off x="2928" y="1728"/>
                <a:ext cx="0" cy="288"/>
              </a:xfrm>
              <a:prstGeom prst="line">
                <a:avLst/>
              </a:prstGeom>
              <a:noFill/>
              <a:ln w="5715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92"/>
              <p:cNvSpPr>
                <a:spLocks noChangeShapeType="1"/>
              </p:cNvSpPr>
              <p:nvPr/>
            </p:nvSpPr>
            <p:spPr bwMode="auto">
              <a:xfrm>
                <a:off x="2928" y="2208"/>
                <a:ext cx="0" cy="288"/>
              </a:xfrm>
              <a:prstGeom prst="line">
                <a:avLst/>
              </a:prstGeom>
              <a:noFill/>
              <a:ln w="5715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93"/>
              <p:cNvSpPr>
                <a:spLocks noChangeShapeType="1"/>
              </p:cNvSpPr>
              <p:nvPr/>
            </p:nvSpPr>
            <p:spPr bwMode="auto">
              <a:xfrm flipH="1">
                <a:off x="1872" y="211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94"/>
              <p:cNvSpPr>
                <a:spLocks noChangeShapeType="1"/>
              </p:cNvSpPr>
              <p:nvPr/>
            </p:nvSpPr>
            <p:spPr bwMode="auto">
              <a:xfrm flipH="1">
                <a:off x="1872" y="240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95"/>
              <p:cNvSpPr>
                <a:spLocks noChangeShapeType="1"/>
              </p:cNvSpPr>
              <p:nvPr/>
            </p:nvSpPr>
            <p:spPr bwMode="auto">
              <a:xfrm flipH="1">
                <a:off x="1872" y="25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Line 96"/>
              <p:cNvSpPr>
                <a:spLocks noChangeShapeType="1"/>
              </p:cNvSpPr>
              <p:nvPr/>
            </p:nvSpPr>
            <p:spPr bwMode="auto">
              <a:xfrm flipH="1">
                <a:off x="1872" y="283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Line 97"/>
              <p:cNvSpPr>
                <a:spLocks noChangeShapeType="1"/>
              </p:cNvSpPr>
              <p:nvPr/>
            </p:nvSpPr>
            <p:spPr bwMode="auto">
              <a:xfrm flipH="1">
                <a:off x="1872" y="268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" name="Line 98"/>
            <p:cNvSpPr>
              <a:spLocks noChangeShapeType="1"/>
            </p:cNvSpPr>
            <p:nvPr/>
          </p:nvSpPr>
          <p:spPr bwMode="auto">
            <a:xfrm>
              <a:off x="785" y="3696"/>
              <a:ext cx="4224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337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7244308" cy="742950"/>
          </a:xfrm>
        </p:spPr>
        <p:txBody>
          <a:bodyPr/>
          <a:lstStyle/>
          <a:p>
            <a:r>
              <a:rPr lang="zh-CN" altLang="en-US" sz="3600" b="0" dirty="0">
                <a:latin typeface="华文新魏" pitchFamily="2" charset="-122"/>
                <a:ea typeface="华文新魏" pitchFamily="2" charset="-122"/>
              </a:rPr>
              <a:t>利用三态缓冲器实现数据双向传送</a:t>
            </a:r>
            <a:endParaRPr lang="zh-CN" altLang="en-US" sz="36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359E76-EBB4-4144-B642-A73C5E67C267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676400" y="1929408"/>
            <a:ext cx="6096000" cy="2743200"/>
            <a:chOff x="864" y="1680"/>
            <a:chExt cx="3840" cy="1728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 rot="5400000">
              <a:off x="3072" y="2496"/>
              <a:ext cx="384" cy="38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3120" y="2640"/>
              <a:ext cx="144" cy="96"/>
              <a:chOff x="2208" y="3024"/>
              <a:chExt cx="144" cy="96"/>
            </a:xfrm>
          </p:grpSpPr>
          <p:sp>
            <p:nvSpPr>
              <p:cNvPr id="34" name="Line 5"/>
              <p:cNvSpPr>
                <a:spLocks noChangeShapeType="1"/>
              </p:cNvSpPr>
              <p:nvPr/>
            </p:nvSpPr>
            <p:spPr bwMode="auto">
              <a:xfrm>
                <a:off x="2256" y="302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6"/>
              <p:cNvSpPr>
                <a:spLocks noChangeShapeType="1"/>
              </p:cNvSpPr>
              <p:nvPr/>
            </p:nvSpPr>
            <p:spPr bwMode="auto">
              <a:xfrm>
                <a:off x="2256" y="302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7"/>
              <p:cNvSpPr>
                <a:spLocks noChangeShapeType="1"/>
              </p:cNvSpPr>
              <p:nvPr/>
            </p:nvSpPr>
            <p:spPr bwMode="auto">
              <a:xfrm>
                <a:off x="2304" y="302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8"/>
              <p:cNvSpPr>
                <a:spLocks noChangeShapeType="1"/>
              </p:cNvSpPr>
              <p:nvPr/>
            </p:nvSpPr>
            <p:spPr bwMode="auto">
              <a:xfrm flipH="1">
                <a:off x="2208" y="312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456" y="268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344" y="2688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3264" y="1824"/>
              <a:ext cx="0" cy="7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 rot="16200000" flipH="1">
              <a:off x="2544" y="3024"/>
              <a:ext cx="384" cy="38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736" y="3168"/>
              <a:ext cx="144" cy="96"/>
              <a:chOff x="2208" y="3024"/>
              <a:chExt cx="144" cy="96"/>
            </a:xfrm>
          </p:grpSpPr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>
                <a:off x="2256" y="302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15"/>
              <p:cNvSpPr>
                <a:spLocks noChangeShapeType="1"/>
              </p:cNvSpPr>
              <p:nvPr/>
            </p:nvSpPr>
            <p:spPr bwMode="auto">
              <a:xfrm>
                <a:off x="2256" y="302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2304" y="302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Line 17"/>
              <p:cNvSpPr>
                <a:spLocks noChangeShapeType="1"/>
              </p:cNvSpPr>
              <p:nvPr/>
            </p:nvSpPr>
            <p:spPr bwMode="auto">
              <a:xfrm flipH="1">
                <a:off x="2208" y="312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2928" y="321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2304" y="32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2304" y="268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2736" y="2304"/>
              <a:ext cx="0" cy="81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1536" y="2304"/>
              <a:ext cx="52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1" name="Group 24"/>
            <p:cNvGrpSpPr>
              <a:grpSpLocks/>
            </p:cNvGrpSpPr>
            <p:nvPr/>
          </p:nvGrpSpPr>
          <p:grpSpPr bwMode="auto">
            <a:xfrm>
              <a:off x="2064" y="2160"/>
              <a:ext cx="336" cy="288"/>
              <a:chOff x="1680" y="3408"/>
              <a:chExt cx="336" cy="288"/>
            </a:xfrm>
          </p:grpSpPr>
          <p:sp>
            <p:nvSpPr>
              <p:cNvPr id="28" name="AutoShape 25"/>
              <p:cNvSpPr>
                <a:spLocks noChangeArrowheads="1"/>
              </p:cNvSpPr>
              <p:nvPr/>
            </p:nvSpPr>
            <p:spPr bwMode="auto">
              <a:xfrm rot="5400000">
                <a:off x="1656" y="3432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Oval 26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2400" y="2304"/>
              <a:ext cx="3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>
              <a:off x="1344" y="1824"/>
              <a:ext cx="192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 flipV="1">
              <a:off x="1536" y="1824"/>
              <a:ext cx="0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975" y="2544"/>
              <a:ext cx="3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A1</a:t>
              </a:r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4335" y="2544"/>
              <a:ext cx="3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B1</a:t>
              </a:r>
            </a:p>
          </p:txBody>
        </p: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864" y="1680"/>
              <a:ext cx="4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DIR</a:t>
              </a:r>
            </a:p>
          </p:txBody>
        </p:sp>
      </p:grp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3713043" y="4930913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总线收发</a:t>
            </a:r>
          </a:p>
        </p:txBody>
      </p:sp>
      <p:grpSp>
        <p:nvGrpSpPr>
          <p:cNvPr id="40" name="Group 35"/>
          <p:cNvGrpSpPr>
            <a:grpSpLocks/>
          </p:cNvGrpSpPr>
          <p:nvPr/>
        </p:nvGrpSpPr>
        <p:grpSpPr bwMode="auto">
          <a:xfrm>
            <a:off x="1676400" y="1853208"/>
            <a:ext cx="2667000" cy="1371600"/>
            <a:chOff x="864" y="1536"/>
            <a:chExt cx="1680" cy="864"/>
          </a:xfrm>
        </p:grpSpPr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864" y="1536"/>
              <a:ext cx="1680" cy="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" name="Group 37"/>
            <p:cNvGrpSpPr>
              <a:grpSpLocks/>
            </p:cNvGrpSpPr>
            <p:nvPr/>
          </p:nvGrpSpPr>
          <p:grpSpPr bwMode="auto">
            <a:xfrm>
              <a:off x="864" y="1552"/>
              <a:ext cx="1680" cy="848"/>
              <a:chOff x="864" y="1552"/>
              <a:chExt cx="1680" cy="848"/>
            </a:xfrm>
          </p:grpSpPr>
          <p:sp>
            <p:nvSpPr>
              <p:cNvPr id="43" name="AutoShape 38"/>
              <p:cNvSpPr>
                <a:spLocks noChangeArrowheads="1"/>
              </p:cNvSpPr>
              <p:nvPr/>
            </p:nvSpPr>
            <p:spPr bwMode="auto">
              <a:xfrm>
                <a:off x="2064" y="2016"/>
                <a:ext cx="480" cy="384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AutoShape 39"/>
              <p:cNvSpPr>
                <a:spLocks noChangeArrowheads="1"/>
              </p:cNvSpPr>
              <p:nvPr/>
            </p:nvSpPr>
            <p:spPr bwMode="auto">
              <a:xfrm>
                <a:off x="2064" y="1552"/>
                <a:ext cx="480" cy="36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Oval 40"/>
              <p:cNvSpPr>
                <a:spLocks noChangeArrowheads="1"/>
              </p:cNvSpPr>
              <p:nvPr/>
            </p:nvSpPr>
            <p:spPr bwMode="auto">
              <a:xfrm>
                <a:off x="1968" y="225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1"/>
              <p:cNvSpPr>
                <a:spLocks noChangeShapeType="1"/>
              </p:cNvSpPr>
              <p:nvPr/>
            </p:nvSpPr>
            <p:spPr bwMode="auto">
              <a:xfrm flipH="1">
                <a:off x="1344" y="1824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 flipH="1">
                <a:off x="1536" y="230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Line 43"/>
              <p:cNvSpPr>
                <a:spLocks noChangeShapeType="1"/>
              </p:cNvSpPr>
              <p:nvPr/>
            </p:nvSpPr>
            <p:spPr bwMode="auto">
              <a:xfrm flipV="1">
                <a:off x="1536" y="1824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Text Box 44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49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</a:rPr>
                  <a:t>DIR</a:t>
                </a:r>
                <a:endParaRPr lang="zh-CN" altLang="en-US">
                  <a:latin typeface="Tahoma" pitchFamily="34" charset="0"/>
                </a:endParaRPr>
              </a:p>
            </p:txBody>
          </p:sp>
        </p:grpSp>
      </p:grpSp>
      <p:grpSp>
        <p:nvGrpSpPr>
          <p:cNvPr id="50" name="Group 45"/>
          <p:cNvGrpSpPr>
            <a:grpSpLocks/>
          </p:cNvGrpSpPr>
          <p:nvPr/>
        </p:nvGrpSpPr>
        <p:grpSpPr bwMode="auto">
          <a:xfrm>
            <a:off x="1658938" y="1700808"/>
            <a:ext cx="1922462" cy="1143000"/>
            <a:chOff x="853" y="1440"/>
            <a:chExt cx="1211" cy="720"/>
          </a:xfrm>
        </p:grpSpPr>
        <p:grpSp>
          <p:nvGrpSpPr>
            <p:cNvPr id="51" name="Group 46"/>
            <p:cNvGrpSpPr>
              <a:grpSpLocks/>
            </p:cNvGrpSpPr>
            <p:nvPr/>
          </p:nvGrpSpPr>
          <p:grpSpPr bwMode="auto">
            <a:xfrm>
              <a:off x="1344" y="1584"/>
              <a:ext cx="720" cy="576"/>
              <a:chOff x="816" y="816"/>
              <a:chExt cx="720" cy="576"/>
            </a:xfrm>
          </p:grpSpPr>
          <p:sp>
            <p:nvSpPr>
              <p:cNvPr id="53" name="Oval 47"/>
              <p:cNvSpPr>
                <a:spLocks noChangeArrowheads="1"/>
              </p:cNvSpPr>
              <p:nvPr/>
            </p:nvSpPr>
            <p:spPr bwMode="auto">
              <a:xfrm>
                <a:off x="1440" y="81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Oval 48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49"/>
              <p:cNvSpPr>
                <a:spLocks noChangeShapeType="1"/>
              </p:cNvSpPr>
              <p:nvPr/>
            </p:nvSpPr>
            <p:spPr bwMode="auto">
              <a:xfrm flipH="1">
                <a:off x="816" y="86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50"/>
              <p:cNvSpPr>
                <a:spLocks noChangeShapeType="1"/>
              </p:cNvSpPr>
              <p:nvPr/>
            </p:nvSpPr>
            <p:spPr bwMode="auto">
              <a:xfrm flipH="1">
                <a:off x="1248" y="134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51"/>
              <p:cNvSpPr>
                <a:spLocks noChangeShapeType="1"/>
              </p:cNvSpPr>
              <p:nvPr/>
            </p:nvSpPr>
            <p:spPr bwMode="auto">
              <a:xfrm flipV="1">
                <a:off x="1248" y="86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853" y="1440"/>
              <a:ext cx="3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ahoma" pitchFamily="34" charset="0"/>
                </a:rPr>
                <a:t>G_L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5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奇偶校验电路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奇校验电路</a:t>
            </a:r>
            <a:r>
              <a:rPr lang="zh-CN" altLang="en-US" sz="2800" dirty="0"/>
              <a:t>（</a:t>
            </a:r>
            <a:r>
              <a:rPr lang="en-US" altLang="zh-CN" sz="2800" dirty="0"/>
              <a:t>odd-parity  circuit）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如果输入有奇数个1，则输出为1。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偶校验电路</a:t>
            </a:r>
            <a:r>
              <a:rPr lang="zh-CN" altLang="en-US" sz="2800" dirty="0"/>
              <a:t>（</a:t>
            </a:r>
            <a:r>
              <a:rPr lang="en-US" altLang="zh-CN" sz="2800" dirty="0"/>
              <a:t>even-parity  circuit）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如果输入有偶数个1，则输出为1。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用什么门电路可以判断输入端1个数的奇偶性？</a:t>
            </a:r>
          </a:p>
        </p:txBody>
      </p:sp>
      <p:grpSp>
        <p:nvGrpSpPr>
          <p:cNvPr id="465924" name="Group 4"/>
          <p:cNvGrpSpPr>
            <a:grpSpLocks/>
          </p:cNvGrpSpPr>
          <p:nvPr/>
        </p:nvGrpSpPr>
        <p:grpSpPr bwMode="auto">
          <a:xfrm>
            <a:off x="993775" y="4308918"/>
            <a:ext cx="6838950" cy="1004888"/>
            <a:chOff x="698" y="2922"/>
            <a:chExt cx="4308" cy="633"/>
          </a:xfrm>
        </p:grpSpPr>
        <p:sp>
          <p:nvSpPr>
            <p:cNvPr id="465925" name="Text Box 5"/>
            <p:cNvSpPr txBox="1">
              <a:spLocks noChangeArrowheads="1"/>
            </p:cNvSpPr>
            <p:nvPr/>
          </p:nvSpPr>
          <p:spPr bwMode="auto">
            <a:xfrm>
              <a:off x="698" y="3072"/>
              <a:ext cx="18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</a:rPr>
                <a:t>A</a:t>
              </a:r>
              <a:r>
                <a:rPr lang="en-US" altLang="zh-CN" sz="2400" baseline="-25000">
                  <a:solidFill>
                    <a:schemeClr val="hlink"/>
                  </a:solidFill>
                  <a:latin typeface="Tahoma" pitchFamily="34" charset="0"/>
                </a:rPr>
                <a:t>0 </a:t>
              </a: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  <a:sym typeface="Symbol" pitchFamily="18" charset="2"/>
                </a:rPr>
                <a:t> </a:t>
              </a: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</a:rPr>
                <a:t>A</a:t>
              </a:r>
              <a:r>
                <a:rPr lang="en-US" altLang="zh-CN" sz="2400" baseline="-25000">
                  <a:solidFill>
                    <a:schemeClr val="hlink"/>
                  </a:solidFill>
                  <a:latin typeface="Tahoma" pitchFamily="34" charset="0"/>
                </a:rPr>
                <a:t>1 </a:t>
              </a: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  <a:sym typeface="Symbol" pitchFamily="18" charset="2"/>
                </a:rPr>
                <a:t> …  </a:t>
              </a: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</a:rPr>
                <a:t>A</a:t>
              </a:r>
              <a:r>
                <a:rPr lang="en-US" altLang="zh-CN" sz="2400" baseline="-25000">
                  <a:solidFill>
                    <a:schemeClr val="hlink"/>
                  </a:solidFill>
                  <a:latin typeface="Tahoma" pitchFamily="34" charset="0"/>
                </a:rPr>
                <a:t>n</a:t>
              </a: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  <a:sym typeface="Symbol" pitchFamily="18" charset="2"/>
                </a:rPr>
                <a:t> =</a:t>
              </a:r>
              <a:r>
                <a:rPr lang="en-US" altLang="zh-CN" sz="2400" baseline="-25000">
                  <a:solidFill>
                    <a:schemeClr val="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465926" name="AutoShape 6"/>
            <p:cNvSpPr>
              <a:spLocks/>
            </p:cNvSpPr>
            <p:nvPr/>
          </p:nvSpPr>
          <p:spPr bwMode="auto">
            <a:xfrm>
              <a:off x="2640" y="2976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 cap="sq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5927" name="Text Box 7"/>
            <p:cNvSpPr txBox="1">
              <a:spLocks noChangeArrowheads="1"/>
            </p:cNvSpPr>
            <p:nvPr/>
          </p:nvSpPr>
          <p:spPr bwMode="auto">
            <a:xfrm>
              <a:off x="2751" y="2922"/>
              <a:ext cx="22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1   变量为1的个数是奇数</a:t>
              </a:r>
            </a:p>
          </p:txBody>
        </p:sp>
        <p:sp>
          <p:nvSpPr>
            <p:cNvPr id="465928" name="Text Box 8"/>
            <p:cNvSpPr txBox="1">
              <a:spLocks noChangeArrowheads="1"/>
            </p:cNvSpPr>
            <p:nvPr/>
          </p:nvSpPr>
          <p:spPr bwMode="auto">
            <a:xfrm>
              <a:off x="2751" y="3264"/>
              <a:ext cx="22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0   变量为1的个数是偶数</a:t>
              </a:r>
            </a:p>
          </p:txBody>
        </p:sp>
      </p:grp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6995" y="5945832"/>
            <a:ext cx="74993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Arial" charset="0"/>
                <a:ea typeface="华文新魏" pitchFamily="2" charset="-122"/>
              </a:rPr>
              <a:t>奇校验电路的输出反相就得到偶校验电路</a:t>
            </a:r>
          </a:p>
        </p:txBody>
      </p:sp>
      <p:sp>
        <p:nvSpPr>
          <p:cNvPr id="4659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62649" y="5327071"/>
            <a:ext cx="76915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n</a:t>
            </a: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个异或门级联，形成具有</a:t>
            </a: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n+1</a:t>
            </a: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个输入和单一输出的电路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4C77C8-7EAD-43E1-A201-58195DB450F6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B7BF138-2EAD-4EDB-959B-6182BA22D8C7}"/>
              </a:ext>
            </a:extLst>
          </p:cNvPr>
          <p:cNvGrpSpPr/>
          <p:nvPr/>
        </p:nvGrpSpPr>
        <p:grpSpPr>
          <a:xfrm>
            <a:off x="8176311" y="3673429"/>
            <a:ext cx="609840" cy="457200"/>
            <a:chOff x="8176311" y="3673429"/>
            <a:chExt cx="609840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DB52D6FB-4998-4801-BDD4-F80765C89F2E}"/>
                    </a:ext>
                  </a:extLst>
                </p14:cNvPr>
                <p14:cNvContentPartPr/>
                <p14:nvPr/>
              </p14:nvContentPartPr>
              <p14:xfrm>
                <a:off x="8211951" y="3673429"/>
                <a:ext cx="221760" cy="8820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DB52D6FB-4998-4801-BDD4-F80765C89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02951" y="3664789"/>
                  <a:ext cx="239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C28C2975-1FB2-4CEC-8082-B49B948ED5BC}"/>
                    </a:ext>
                  </a:extLst>
                </p14:cNvPr>
                <p14:cNvContentPartPr/>
                <p14:nvPr/>
              </p14:nvContentPartPr>
              <p14:xfrm>
                <a:off x="8242911" y="3778549"/>
                <a:ext cx="152280" cy="2304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C28C2975-1FB2-4CEC-8082-B49B948ED5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33911" y="3769549"/>
                  <a:ext cx="169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FDE0A479-8D8B-4174-90C0-C7A02B9AF9E4}"/>
                    </a:ext>
                  </a:extLst>
                </p14:cNvPr>
                <p14:cNvContentPartPr/>
                <p14:nvPr/>
              </p14:nvContentPartPr>
              <p14:xfrm>
                <a:off x="8196831" y="3752629"/>
                <a:ext cx="219240" cy="12060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FDE0A479-8D8B-4174-90C0-C7A02B9AF9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87831" y="3743989"/>
                  <a:ext cx="236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BE56EFF3-670F-403F-B906-EE0E9035163A}"/>
                    </a:ext>
                  </a:extLst>
                </p14:cNvPr>
                <p14:cNvContentPartPr/>
                <p14:nvPr/>
              </p14:nvContentPartPr>
              <p14:xfrm>
                <a:off x="8176311" y="3939829"/>
                <a:ext cx="249840" cy="435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BE56EFF3-670F-403F-B906-EE0E9035163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67671" y="3930829"/>
                  <a:ext cx="267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15B7099C-F0B9-4951-B84C-AACD723CDB6A}"/>
                    </a:ext>
                  </a:extLst>
                </p14:cNvPr>
                <p14:cNvContentPartPr/>
                <p14:nvPr/>
              </p14:nvContentPartPr>
              <p14:xfrm>
                <a:off x="8205831" y="3888709"/>
                <a:ext cx="145440" cy="2419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15B7099C-F0B9-4951-B84C-AACD723CDB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97191" y="3880069"/>
                  <a:ext cx="163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92D6F8C4-B8E9-41C0-B890-7D979CCB6FAB}"/>
                    </a:ext>
                  </a:extLst>
                </p14:cNvPr>
                <p14:cNvContentPartPr/>
                <p14:nvPr/>
              </p14:nvContentPartPr>
              <p14:xfrm>
                <a:off x="8526231" y="3751909"/>
                <a:ext cx="215640" cy="489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92D6F8C4-B8E9-41C0-B890-7D979CCB6F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17231" y="3743269"/>
                  <a:ext cx="2332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0927643D-69F7-483F-8FF7-2E36FE880AF2}"/>
                    </a:ext>
                  </a:extLst>
                </p14:cNvPr>
                <p14:cNvContentPartPr/>
                <p14:nvPr/>
              </p14:nvContentPartPr>
              <p14:xfrm>
                <a:off x="8519391" y="3926869"/>
                <a:ext cx="19080" cy="403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0927643D-69F7-483F-8FF7-2E36FE880A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10391" y="3918229"/>
                  <a:ext cx="36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2FF84734-6C33-4597-B191-2CF0FD61F3D1}"/>
                    </a:ext>
                  </a:extLst>
                </p14:cNvPr>
                <p14:cNvContentPartPr/>
                <p14:nvPr/>
              </p14:nvContentPartPr>
              <p14:xfrm>
                <a:off x="8484471" y="3873949"/>
                <a:ext cx="146520" cy="24084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2FF84734-6C33-4597-B191-2CF0FD61F3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75471" y="3865309"/>
                  <a:ext cx="1641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BD4F5C15-72B8-4D4D-B483-E9B5ADDB7D62}"/>
                    </a:ext>
                  </a:extLst>
                </p14:cNvPr>
                <p14:cNvContentPartPr/>
                <p14:nvPr/>
              </p14:nvContentPartPr>
              <p14:xfrm>
                <a:off x="8665191" y="3683869"/>
                <a:ext cx="120960" cy="4212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BD4F5C15-72B8-4D4D-B483-E9B5ADDB7D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56551" y="3675229"/>
                  <a:ext cx="1386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C3D02BC4-6FD0-4944-BF8D-51A925126172}"/>
                    </a:ext>
                  </a:extLst>
                </p14:cNvPr>
                <p14:cNvContentPartPr/>
                <p14:nvPr/>
              </p14:nvContentPartPr>
              <p14:xfrm>
                <a:off x="8630991" y="3857749"/>
                <a:ext cx="115200" cy="1911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C3D02BC4-6FD0-4944-BF8D-51A9251261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22351" y="3848749"/>
                  <a:ext cx="1328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7A44CDB5-2EC1-4574-8766-F03D00AB708D}"/>
                    </a:ext>
                  </a:extLst>
                </p14:cNvPr>
                <p14:cNvContentPartPr/>
                <p14:nvPr/>
              </p14:nvContentPartPr>
              <p14:xfrm>
                <a:off x="8720631" y="3688189"/>
                <a:ext cx="48960" cy="5904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7A44CDB5-2EC1-4574-8766-F03D00AB70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11631" y="3679189"/>
                  <a:ext cx="6660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142DAE7F-FA7D-4A3B-B71A-C60CB827E5CA}"/>
                  </a:ext>
                </a:extLst>
              </p14:cNvPr>
              <p14:cNvContentPartPr/>
              <p14:nvPr/>
            </p14:nvContentPartPr>
            <p14:xfrm>
              <a:off x="-1230129" y="5829109"/>
              <a:ext cx="18720" cy="118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142DAE7F-FA7D-4A3B-B71A-C60CB827E5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1238769" y="5820109"/>
                <a:ext cx="36360" cy="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7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 bldLvl="2" autoUpdateAnimBg="0"/>
      <p:bldP spid="465929" grpId="0" animBg="1" autoUpdateAnimBg="0"/>
      <p:bldP spid="46593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970" name="Group 2"/>
          <p:cNvGrpSpPr>
            <a:grpSpLocks/>
          </p:cNvGrpSpPr>
          <p:nvPr/>
        </p:nvGrpSpPr>
        <p:grpSpPr bwMode="auto">
          <a:xfrm>
            <a:off x="609600" y="1111127"/>
            <a:ext cx="8153400" cy="2608262"/>
            <a:chOff x="384" y="528"/>
            <a:chExt cx="5136" cy="1643"/>
          </a:xfrm>
        </p:grpSpPr>
        <p:grpSp>
          <p:nvGrpSpPr>
            <p:cNvPr id="467971" name="Group 3"/>
            <p:cNvGrpSpPr>
              <a:grpSpLocks/>
            </p:cNvGrpSpPr>
            <p:nvPr/>
          </p:nvGrpSpPr>
          <p:grpSpPr bwMode="auto">
            <a:xfrm>
              <a:off x="384" y="528"/>
              <a:ext cx="5136" cy="1324"/>
              <a:chOff x="384" y="336"/>
              <a:chExt cx="5136" cy="1324"/>
            </a:xfrm>
          </p:grpSpPr>
          <p:grpSp>
            <p:nvGrpSpPr>
              <p:cNvPr id="467972" name="Group 4"/>
              <p:cNvGrpSpPr>
                <a:grpSpLocks/>
              </p:cNvGrpSpPr>
              <p:nvPr/>
            </p:nvGrpSpPr>
            <p:grpSpPr bwMode="auto">
              <a:xfrm>
                <a:off x="720" y="367"/>
                <a:ext cx="4368" cy="1249"/>
                <a:chOff x="768" y="480"/>
                <a:chExt cx="4368" cy="1249"/>
              </a:xfrm>
            </p:grpSpPr>
            <p:grpSp>
              <p:nvGrpSpPr>
                <p:cNvPr id="467973" name="Group 5"/>
                <p:cNvGrpSpPr>
                  <a:grpSpLocks/>
                </p:cNvGrpSpPr>
                <p:nvPr/>
              </p:nvGrpSpPr>
              <p:grpSpPr bwMode="auto">
                <a:xfrm>
                  <a:off x="768" y="480"/>
                  <a:ext cx="1008" cy="385"/>
                  <a:chOff x="1680" y="2976"/>
                  <a:chExt cx="1008" cy="385"/>
                </a:xfrm>
              </p:grpSpPr>
              <p:sp>
                <p:nvSpPr>
                  <p:cNvPr id="467974" name="Arc 6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75" name="Arc 7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76" name="Arc 8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77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7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7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80" name="Arc 12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7981" name="Group 13"/>
                <p:cNvGrpSpPr>
                  <a:grpSpLocks/>
                </p:cNvGrpSpPr>
                <p:nvPr/>
              </p:nvGrpSpPr>
              <p:grpSpPr bwMode="auto">
                <a:xfrm>
                  <a:off x="1776" y="672"/>
                  <a:ext cx="1008" cy="385"/>
                  <a:chOff x="1680" y="2976"/>
                  <a:chExt cx="1008" cy="385"/>
                </a:xfrm>
              </p:grpSpPr>
              <p:sp>
                <p:nvSpPr>
                  <p:cNvPr id="467982" name="Arc 14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83" name="Arc 15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84" name="Arc 16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8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8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8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88" name="Arc 20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7989" name="Group 21"/>
                <p:cNvGrpSpPr>
                  <a:grpSpLocks/>
                </p:cNvGrpSpPr>
                <p:nvPr/>
              </p:nvGrpSpPr>
              <p:grpSpPr bwMode="auto">
                <a:xfrm>
                  <a:off x="2784" y="864"/>
                  <a:ext cx="1008" cy="385"/>
                  <a:chOff x="1680" y="2976"/>
                  <a:chExt cx="1008" cy="385"/>
                </a:xfrm>
              </p:grpSpPr>
              <p:sp>
                <p:nvSpPr>
                  <p:cNvPr id="467990" name="Arc 22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91" name="Arc 23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92" name="Arc 24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9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9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9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96" name="Arc 28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7997" name="Group 29"/>
                <p:cNvGrpSpPr>
                  <a:grpSpLocks/>
                </p:cNvGrpSpPr>
                <p:nvPr/>
              </p:nvGrpSpPr>
              <p:grpSpPr bwMode="auto">
                <a:xfrm>
                  <a:off x="4128" y="1344"/>
                  <a:ext cx="1008" cy="385"/>
                  <a:chOff x="1680" y="2976"/>
                  <a:chExt cx="1008" cy="385"/>
                </a:xfrm>
              </p:grpSpPr>
              <p:sp>
                <p:nvSpPr>
                  <p:cNvPr id="467998" name="Arc 30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99" name="Arc 31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00" name="Arc 32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0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0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0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04" name="Arc 36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8005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768" y="960"/>
                  <a:ext cx="10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0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68" y="1152"/>
                  <a:ext cx="20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07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768" y="1632"/>
                  <a:ext cx="33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08" name="Line 40"/>
                <p:cNvSpPr>
                  <a:spLocks noChangeShapeType="1"/>
                </p:cNvSpPr>
                <p:nvPr/>
              </p:nvSpPr>
              <p:spPr bwMode="auto">
                <a:xfrm>
                  <a:off x="1776" y="672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09" name="Line 41"/>
                <p:cNvSpPr>
                  <a:spLocks noChangeShapeType="1"/>
                </p:cNvSpPr>
                <p:nvPr/>
              </p:nvSpPr>
              <p:spPr bwMode="auto">
                <a:xfrm>
                  <a:off x="2784" y="864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10" name="Line 42"/>
                <p:cNvSpPr>
                  <a:spLocks noChangeShapeType="1"/>
                </p:cNvSpPr>
                <p:nvPr/>
              </p:nvSpPr>
              <p:spPr bwMode="auto">
                <a:xfrm>
                  <a:off x="3888" y="1152"/>
                  <a:ext cx="192" cy="192"/>
                </a:xfrm>
                <a:prstGeom prst="line">
                  <a:avLst/>
                </a:prstGeom>
                <a:noFill/>
                <a:ln w="5715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8011" name="Text Box 43"/>
              <p:cNvSpPr txBox="1">
                <a:spLocks noChangeArrowheads="1"/>
              </p:cNvSpPr>
              <p:nvPr/>
            </p:nvSpPr>
            <p:spPr bwMode="auto">
              <a:xfrm>
                <a:off x="384" y="336"/>
                <a:ext cx="337" cy="1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200">
                    <a:latin typeface="Tahoma" pitchFamily="34" charset="0"/>
                  </a:rPr>
                  <a:t>I1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200">
                    <a:latin typeface="Tahoma" pitchFamily="34" charset="0"/>
                  </a:rPr>
                  <a:t>I2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200">
                    <a:latin typeface="Tahoma" pitchFamily="34" charset="0"/>
                  </a:rPr>
                  <a:t>I3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200">
                    <a:latin typeface="Tahoma" pitchFamily="34" charset="0"/>
                  </a:rPr>
                  <a:t>I4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200">
                  <a:latin typeface="Tahoma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200">
                    <a:latin typeface="Tahoma" pitchFamily="34" charset="0"/>
                  </a:rPr>
                  <a:t>IN</a:t>
                </a:r>
              </a:p>
            </p:txBody>
          </p:sp>
          <p:sp>
            <p:nvSpPr>
              <p:cNvPr id="468012" name="Line 44"/>
              <p:cNvSpPr>
                <a:spLocks noChangeShapeType="1"/>
              </p:cNvSpPr>
              <p:nvPr/>
            </p:nvSpPr>
            <p:spPr bwMode="auto">
              <a:xfrm>
                <a:off x="576" y="1183"/>
                <a:ext cx="0" cy="192"/>
              </a:xfrm>
              <a:prstGeom prst="line">
                <a:avLst/>
              </a:prstGeom>
              <a:noFill/>
              <a:ln w="5715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8013" name="Text Box 45"/>
              <p:cNvSpPr txBox="1">
                <a:spLocks noChangeArrowheads="1"/>
              </p:cNvSpPr>
              <p:nvPr/>
            </p:nvSpPr>
            <p:spPr bwMode="auto">
              <a:xfrm>
                <a:off x="5053" y="1279"/>
                <a:ext cx="4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ODD</a:t>
                </a:r>
              </a:p>
            </p:txBody>
          </p:sp>
        </p:grpSp>
        <p:sp>
          <p:nvSpPr>
            <p:cNvPr id="468014" name="Text Box 46"/>
            <p:cNvSpPr txBox="1">
              <a:spLocks noChangeArrowheads="1"/>
            </p:cNvSpPr>
            <p:nvPr/>
          </p:nvSpPr>
          <p:spPr bwMode="auto">
            <a:xfrm>
              <a:off x="3014" y="1844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ea typeface="华文新魏" pitchFamily="2" charset="-122"/>
                </a:rPr>
                <a:t>菊花链式连接</a:t>
              </a:r>
            </a:p>
          </p:txBody>
        </p:sp>
      </p:grpSp>
      <p:grpSp>
        <p:nvGrpSpPr>
          <p:cNvPr id="468015" name="Group 47"/>
          <p:cNvGrpSpPr>
            <a:grpSpLocks/>
          </p:cNvGrpSpPr>
          <p:nvPr/>
        </p:nvGrpSpPr>
        <p:grpSpPr bwMode="auto">
          <a:xfrm>
            <a:off x="584792" y="3407570"/>
            <a:ext cx="7080250" cy="2680493"/>
            <a:chOff x="768" y="1967"/>
            <a:chExt cx="4460" cy="1825"/>
          </a:xfrm>
        </p:grpSpPr>
        <p:grpSp>
          <p:nvGrpSpPr>
            <p:cNvPr id="468016" name="Group 48"/>
            <p:cNvGrpSpPr>
              <a:grpSpLocks/>
            </p:cNvGrpSpPr>
            <p:nvPr/>
          </p:nvGrpSpPr>
          <p:grpSpPr bwMode="auto">
            <a:xfrm>
              <a:off x="768" y="1967"/>
              <a:ext cx="4460" cy="1825"/>
              <a:chOff x="772" y="2015"/>
              <a:chExt cx="4460" cy="1825"/>
            </a:xfrm>
          </p:grpSpPr>
          <p:grpSp>
            <p:nvGrpSpPr>
              <p:cNvPr id="468017" name="Group 49"/>
              <p:cNvGrpSpPr>
                <a:grpSpLocks/>
              </p:cNvGrpSpPr>
              <p:nvPr/>
            </p:nvGrpSpPr>
            <p:grpSpPr bwMode="auto">
              <a:xfrm>
                <a:off x="1152" y="2015"/>
                <a:ext cx="3552" cy="1825"/>
                <a:chOff x="768" y="1823"/>
                <a:chExt cx="3552" cy="1825"/>
              </a:xfrm>
            </p:grpSpPr>
            <p:grpSp>
              <p:nvGrpSpPr>
                <p:cNvPr id="468018" name="Group 50"/>
                <p:cNvGrpSpPr>
                  <a:grpSpLocks/>
                </p:cNvGrpSpPr>
                <p:nvPr/>
              </p:nvGrpSpPr>
              <p:grpSpPr bwMode="auto">
                <a:xfrm>
                  <a:off x="768" y="1823"/>
                  <a:ext cx="1008" cy="385"/>
                  <a:chOff x="1680" y="2976"/>
                  <a:chExt cx="1008" cy="385"/>
                </a:xfrm>
              </p:grpSpPr>
              <p:sp>
                <p:nvSpPr>
                  <p:cNvPr id="468019" name="Arc 51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20" name="Arc 52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21" name="Arc 53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2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2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2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25" name="Arc 57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8026" name="Group 58"/>
                <p:cNvGrpSpPr>
                  <a:grpSpLocks/>
                </p:cNvGrpSpPr>
                <p:nvPr/>
              </p:nvGrpSpPr>
              <p:grpSpPr bwMode="auto">
                <a:xfrm>
                  <a:off x="768" y="2303"/>
                  <a:ext cx="1008" cy="385"/>
                  <a:chOff x="1680" y="2976"/>
                  <a:chExt cx="1008" cy="385"/>
                </a:xfrm>
              </p:grpSpPr>
              <p:sp>
                <p:nvSpPr>
                  <p:cNvPr id="468027" name="Arc 59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28" name="Arc 60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29" name="Arc 61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3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3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3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33" name="Arc 65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8034" name="Group 66"/>
                <p:cNvGrpSpPr>
                  <a:grpSpLocks/>
                </p:cNvGrpSpPr>
                <p:nvPr/>
              </p:nvGrpSpPr>
              <p:grpSpPr bwMode="auto">
                <a:xfrm>
                  <a:off x="1776" y="2063"/>
                  <a:ext cx="1008" cy="385"/>
                  <a:chOff x="1680" y="2976"/>
                  <a:chExt cx="1008" cy="385"/>
                </a:xfrm>
              </p:grpSpPr>
              <p:sp>
                <p:nvSpPr>
                  <p:cNvPr id="468035" name="Arc 67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36" name="Arc 68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37" name="Arc 69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38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39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40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41" name="Arc 73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8042" name="Group 74"/>
                <p:cNvGrpSpPr>
                  <a:grpSpLocks/>
                </p:cNvGrpSpPr>
                <p:nvPr/>
              </p:nvGrpSpPr>
              <p:grpSpPr bwMode="auto">
                <a:xfrm>
                  <a:off x="3312" y="2543"/>
                  <a:ext cx="1008" cy="385"/>
                  <a:chOff x="1680" y="2976"/>
                  <a:chExt cx="1008" cy="385"/>
                </a:xfrm>
              </p:grpSpPr>
              <p:sp>
                <p:nvSpPr>
                  <p:cNvPr id="468043" name="Arc 75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44" name="Arc 76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45" name="Arc 77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46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47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48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49" name="Arc 81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8050" name="Line 82"/>
                <p:cNvSpPr>
                  <a:spLocks noChangeShapeType="1"/>
                </p:cNvSpPr>
                <p:nvPr/>
              </p:nvSpPr>
              <p:spPr bwMode="auto">
                <a:xfrm>
                  <a:off x="1776" y="2015"/>
                  <a:ext cx="0" cy="145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51" name="Line 83"/>
                <p:cNvSpPr>
                  <a:spLocks noChangeShapeType="1"/>
                </p:cNvSpPr>
                <p:nvPr/>
              </p:nvSpPr>
              <p:spPr bwMode="auto">
                <a:xfrm>
                  <a:off x="1776" y="2352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52" name="Line 84"/>
                <p:cNvSpPr>
                  <a:spLocks noChangeShapeType="1"/>
                </p:cNvSpPr>
                <p:nvPr/>
              </p:nvSpPr>
              <p:spPr bwMode="auto">
                <a:xfrm>
                  <a:off x="2832" y="2736"/>
                  <a:ext cx="288" cy="0"/>
                </a:xfrm>
                <a:prstGeom prst="line">
                  <a:avLst/>
                </a:prstGeom>
                <a:noFill/>
                <a:ln w="57150" cap="rnd">
                  <a:solidFill>
                    <a:schemeClr val="hlink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68053" name="Group 85"/>
                <p:cNvGrpSpPr>
                  <a:grpSpLocks/>
                </p:cNvGrpSpPr>
                <p:nvPr/>
              </p:nvGrpSpPr>
              <p:grpSpPr bwMode="auto">
                <a:xfrm>
                  <a:off x="768" y="3263"/>
                  <a:ext cx="1008" cy="385"/>
                  <a:chOff x="1680" y="2976"/>
                  <a:chExt cx="1008" cy="385"/>
                </a:xfrm>
              </p:grpSpPr>
              <p:sp>
                <p:nvSpPr>
                  <p:cNvPr id="468054" name="Arc 86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55" name="Arc 87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56" name="Arc 88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57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5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59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60" name="Arc 92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8061" name="Group 93"/>
                <p:cNvGrpSpPr>
                  <a:grpSpLocks/>
                </p:cNvGrpSpPr>
                <p:nvPr/>
              </p:nvGrpSpPr>
              <p:grpSpPr bwMode="auto">
                <a:xfrm>
                  <a:off x="1776" y="3023"/>
                  <a:ext cx="1008" cy="385"/>
                  <a:chOff x="1680" y="2976"/>
                  <a:chExt cx="1008" cy="385"/>
                </a:xfrm>
              </p:grpSpPr>
              <p:sp>
                <p:nvSpPr>
                  <p:cNvPr id="468062" name="Arc 94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63" name="Arc 95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64" name="Arc 96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65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66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67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68" name="Arc 100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8069" name="Line 101"/>
                <p:cNvSpPr>
                  <a:spLocks noChangeShapeType="1"/>
                </p:cNvSpPr>
                <p:nvPr/>
              </p:nvSpPr>
              <p:spPr bwMode="auto">
                <a:xfrm>
                  <a:off x="1776" y="2975"/>
                  <a:ext cx="0" cy="145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70" name="Line 102"/>
                <p:cNvSpPr>
                  <a:spLocks noChangeShapeType="1"/>
                </p:cNvSpPr>
                <p:nvPr/>
              </p:nvSpPr>
              <p:spPr bwMode="auto">
                <a:xfrm>
                  <a:off x="1776" y="3312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71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1536" y="297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72" name="Line 104"/>
                <p:cNvSpPr>
                  <a:spLocks noChangeShapeType="1"/>
                </p:cNvSpPr>
                <p:nvPr/>
              </p:nvSpPr>
              <p:spPr bwMode="auto">
                <a:xfrm>
                  <a:off x="1104" y="2832"/>
                  <a:ext cx="0" cy="288"/>
                </a:xfrm>
                <a:prstGeom prst="line">
                  <a:avLst/>
                </a:prstGeom>
                <a:noFill/>
                <a:ln w="57150" cap="rnd">
                  <a:solidFill>
                    <a:schemeClr val="hlink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73" name="Line 105"/>
                <p:cNvSpPr>
                  <a:spLocks noChangeShapeType="1"/>
                </p:cNvSpPr>
                <p:nvPr/>
              </p:nvSpPr>
              <p:spPr bwMode="auto">
                <a:xfrm>
                  <a:off x="3312" y="249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74" name="Line 106"/>
                <p:cNvSpPr>
                  <a:spLocks noChangeShapeType="1"/>
                </p:cNvSpPr>
                <p:nvPr/>
              </p:nvSpPr>
              <p:spPr bwMode="auto">
                <a:xfrm>
                  <a:off x="3312" y="2831"/>
                  <a:ext cx="0" cy="145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75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3168" y="249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7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3168" y="297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8077" name="Text Box 109"/>
              <p:cNvSpPr txBox="1">
                <a:spLocks noChangeArrowheads="1"/>
              </p:cNvSpPr>
              <p:nvPr/>
            </p:nvSpPr>
            <p:spPr bwMode="auto">
              <a:xfrm>
                <a:off x="849" y="2035"/>
                <a:ext cx="265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dirty="0">
                    <a:solidFill>
                      <a:schemeClr val="hlink"/>
                    </a:solidFill>
                    <a:latin typeface="Tahoma" pitchFamily="34" charset="0"/>
                  </a:rPr>
                  <a:t>I1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>
                    <a:solidFill>
                      <a:schemeClr val="hlink"/>
                    </a:solidFill>
                    <a:latin typeface="Tahoma" pitchFamily="34" charset="0"/>
                  </a:rPr>
                  <a:t>I2</a:t>
                </a:r>
              </a:p>
            </p:txBody>
          </p:sp>
          <p:sp>
            <p:nvSpPr>
              <p:cNvPr id="468078" name="Text Box 110"/>
              <p:cNvSpPr txBox="1">
                <a:spLocks noChangeArrowheads="1"/>
              </p:cNvSpPr>
              <p:nvPr/>
            </p:nvSpPr>
            <p:spPr bwMode="auto">
              <a:xfrm>
                <a:off x="839" y="2506"/>
                <a:ext cx="265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dirty="0">
                    <a:solidFill>
                      <a:schemeClr val="hlink"/>
                    </a:solidFill>
                    <a:latin typeface="Tahoma" pitchFamily="34" charset="0"/>
                  </a:rPr>
                  <a:t>I3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>
                    <a:solidFill>
                      <a:schemeClr val="hlink"/>
                    </a:solidFill>
                    <a:latin typeface="Tahoma" pitchFamily="34" charset="0"/>
                  </a:rPr>
                  <a:t>I4</a:t>
                </a:r>
              </a:p>
            </p:txBody>
          </p:sp>
          <p:sp>
            <p:nvSpPr>
              <p:cNvPr id="468079" name="Text Box 111"/>
              <p:cNvSpPr txBox="1">
                <a:spLocks noChangeArrowheads="1"/>
              </p:cNvSpPr>
              <p:nvPr/>
            </p:nvSpPr>
            <p:spPr bwMode="auto">
              <a:xfrm>
                <a:off x="772" y="3408"/>
                <a:ext cx="431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dirty="0">
                    <a:solidFill>
                      <a:schemeClr val="hlink"/>
                    </a:solidFill>
                    <a:latin typeface="Tahoma" pitchFamily="34" charset="0"/>
                  </a:rPr>
                  <a:t>IN-1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>
                    <a:solidFill>
                      <a:schemeClr val="hlink"/>
                    </a:solidFill>
                    <a:latin typeface="Tahoma" pitchFamily="34" charset="0"/>
                  </a:rPr>
                  <a:t>IN</a:t>
                </a:r>
              </a:p>
            </p:txBody>
          </p:sp>
          <p:sp>
            <p:nvSpPr>
              <p:cNvPr id="468080" name="Text Box 112"/>
              <p:cNvSpPr txBox="1">
                <a:spLocks noChangeArrowheads="1"/>
              </p:cNvSpPr>
              <p:nvPr/>
            </p:nvSpPr>
            <p:spPr bwMode="auto">
              <a:xfrm>
                <a:off x="4678" y="2782"/>
                <a:ext cx="5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hlink"/>
                    </a:solidFill>
                    <a:latin typeface="Tahoma" pitchFamily="34" charset="0"/>
                  </a:rPr>
                  <a:t>ODD</a:t>
                </a:r>
                <a:endParaRPr lang="zh-CN" altLang="en-US" b="0">
                  <a:solidFill>
                    <a:schemeClr val="hlink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468081" name="Text Box 113"/>
            <p:cNvSpPr txBox="1">
              <a:spLocks noChangeArrowheads="1"/>
            </p:cNvSpPr>
            <p:nvPr/>
          </p:nvSpPr>
          <p:spPr bwMode="auto">
            <a:xfrm>
              <a:off x="3526" y="3360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chemeClr val="hlink"/>
                  </a:solidFill>
                  <a:ea typeface="华文新魏" pitchFamily="2" charset="-122"/>
                </a:rPr>
                <a:t>树状连接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2008B5-46B3-4D65-8A51-DD0D367785E5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3B91-9E3F-4B72-A8CF-E312FD5950C6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118" name="Rectangle 2"/>
          <p:cNvSpPr txBox="1">
            <a:spLocks noChangeArrowheads="1"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宋体" pitchFamily="-11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  <a:cs typeface="宋体" pitchFamily="-11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  <a:cs typeface="宋体" pitchFamily="-11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  <a:cs typeface="宋体" pitchFamily="-11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  <a:cs typeface="宋体" pitchFamily="-11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奇校验电路</a:t>
            </a:r>
            <a:endParaRPr lang="zh-CN" altLang="en-US" kern="0" dirty="0"/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3016842" y="5969285"/>
            <a:ext cx="5109091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Arial" charset="0"/>
                <a:ea typeface="华文新魏" pitchFamily="2" charset="-122"/>
              </a:rPr>
              <a:t>两种连接方式有什么不同？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21791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</a:rPr>
              <a:t>9</a:t>
            </a:r>
            <a:r>
              <a:rPr lang="zh-CN" altLang="en-US" sz="4000" dirty="0">
                <a:solidFill>
                  <a:schemeClr val="tx1"/>
                </a:solidFill>
              </a:rPr>
              <a:t>位奇偶校验发生器</a:t>
            </a:r>
            <a:r>
              <a:rPr lang="en-US" altLang="zh-CN" sz="4000" dirty="0">
                <a:solidFill>
                  <a:schemeClr val="tx1"/>
                </a:solidFill>
              </a:rPr>
              <a:t>74x280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39839"/>
            <a:ext cx="6707088" cy="3027436"/>
          </a:xfrm>
        </p:spPr>
        <p:txBody>
          <a:bodyPr/>
          <a:lstStyle/>
          <a:p>
            <a:r>
              <a:rPr lang="zh-CN" altLang="en-US" sz="2800" dirty="0"/>
              <a:t>有</a:t>
            </a:r>
            <a:r>
              <a:rPr lang="en-US" altLang="zh-CN" sz="2800" dirty="0"/>
              <a:t>9</a:t>
            </a:r>
            <a:r>
              <a:rPr lang="zh-CN" altLang="en-US" sz="2800" dirty="0"/>
              <a:t>个输入和</a:t>
            </a:r>
            <a:r>
              <a:rPr lang="en-US" altLang="zh-CN" sz="2800" dirty="0"/>
              <a:t>2</a:t>
            </a:r>
            <a:r>
              <a:rPr lang="zh-CN" altLang="en-US" sz="2800" dirty="0"/>
              <a:t>个输出，这</a:t>
            </a:r>
            <a:r>
              <a:rPr lang="en-US" altLang="zh-CN" sz="2800" dirty="0"/>
              <a:t>2</a:t>
            </a:r>
            <a:r>
              <a:rPr lang="zh-CN" altLang="en-US" sz="2800" dirty="0"/>
              <a:t>个输出分别指明输入包含奇数个</a:t>
            </a:r>
            <a:r>
              <a:rPr lang="en-US" altLang="zh-CN" sz="2800" dirty="0"/>
              <a:t>1</a:t>
            </a:r>
            <a:r>
              <a:rPr lang="zh-CN" altLang="en-US" sz="2800" dirty="0"/>
              <a:t>（</a:t>
            </a:r>
            <a:r>
              <a:rPr lang="en-US" altLang="zh-CN" sz="2800" dirty="0"/>
              <a:t>ODD=1</a:t>
            </a:r>
            <a:r>
              <a:rPr lang="zh-CN" altLang="en-US" sz="2800" dirty="0"/>
              <a:t>）还是偶数个</a:t>
            </a:r>
            <a:r>
              <a:rPr lang="en-US" altLang="zh-CN" sz="2800" dirty="0"/>
              <a:t>1(EVEN=1)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既可用于在存储和发送码字时生成正确的奇偶校验位值，也可用于在恢复和接收码字时检查奇偶校验位。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40DAE0-1C97-4CB2-934B-9F1171EE1EBD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3B91-9E3F-4B72-A8CF-E312FD5950C6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21" y="1105756"/>
            <a:ext cx="2163202" cy="297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7072"/>
            <a:ext cx="7448525" cy="260270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64088" y="3861048"/>
            <a:ext cx="2016224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720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奇偶校验器</a:t>
            </a:r>
            <a:r>
              <a:rPr lang="en-US" altLang="zh-CN" sz="3600" dirty="0">
                <a:solidFill>
                  <a:srgbClr val="A50021"/>
                </a:solidFill>
              </a:rPr>
              <a:t>74x280</a:t>
            </a:r>
            <a:r>
              <a:rPr lang="zh-CN" altLang="en-US" dirty="0"/>
              <a:t>的应用</a:t>
            </a:r>
          </a:p>
        </p:txBody>
      </p:sp>
      <p:sp>
        <p:nvSpPr>
          <p:cNvPr id="470019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8084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用于检测代码在传输和存储过程中是否出现差错。</a:t>
            </a:r>
          </a:p>
        </p:txBody>
      </p:sp>
      <p:grpSp>
        <p:nvGrpSpPr>
          <p:cNvPr id="470020" name="Group 4"/>
          <p:cNvGrpSpPr>
            <a:grpSpLocks/>
          </p:cNvGrpSpPr>
          <p:nvPr/>
        </p:nvGrpSpPr>
        <p:grpSpPr bwMode="auto">
          <a:xfrm>
            <a:off x="3200400" y="2819400"/>
            <a:ext cx="228600" cy="1981200"/>
            <a:chOff x="2112" y="1920"/>
            <a:chExt cx="144" cy="1248"/>
          </a:xfrm>
        </p:grpSpPr>
        <p:sp>
          <p:nvSpPr>
            <p:cNvPr id="470021" name="Line 5"/>
            <p:cNvSpPr>
              <a:spLocks noChangeShapeType="1"/>
            </p:cNvSpPr>
            <p:nvPr/>
          </p:nvSpPr>
          <p:spPr bwMode="auto">
            <a:xfrm flipH="1">
              <a:off x="2112" y="1920"/>
              <a:ext cx="14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22" name="Line 6"/>
            <p:cNvSpPr>
              <a:spLocks noChangeShapeType="1"/>
            </p:cNvSpPr>
            <p:nvPr/>
          </p:nvSpPr>
          <p:spPr bwMode="auto">
            <a:xfrm flipV="1">
              <a:off x="2112" y="1920"/>
              <a:ext cx="0" cy="12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0023" name="Group 7"/>
          <p:cNvGrpSpPr>
            <a:grpSpLocks/>
          </p:cNvGrpSpPr>
          <p:nvPr/>
        </p:nvGrpSpPr>
        <p:grpSpPr bwMode="auto">
          <a:xfrm>
            <a:off x="685800" y="2209800"/>
            <a:ext cx="2514600" cy="3429000"/>
            <a:chOff x="528" y="1536"/>
            <a:chExt cx="1584" cy="2160"/>
          </a:xfrm>
        </p:grpSpPr>
        <p:sp>
          <p:nvSpPr>
            <p:cNvPr id="470024" name="Rectangle 8"/>
            <p:cNvSpPr>
              <a:spLocks noChangeArrowheads="1"/>
            </p:cNvSpPr>
            <p:nvPr/>
          </p:nvSpPr>
          <p:spPr bwMode="auto">
            <a:xfrm>
              <a:off x="1008" y="2112"/>
              <a:ext cx="864" cy="15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25" name="Text Box 9"/>
            <p:cNvSpPr txBox="1">
              <a:spLocks noChangeArrowheads="1"/>
            </p:cNvSpPr>
            <p:nvPr/>
          </p:nvSpPr>
          <p:spPr bwMode="auto">
            <a:xfrm>
              <a:off x="1012" y="2160"/>
              <a:ext cx="2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>
                  <a:latin typeface="Tahoma" pitchFamily="34" charset="0"/>
                </a:rPr>
                <a:t>A</a:t>
              </a:r>
            </a:p>
          </p:txBody>
        </p:sp>
        <p:sp>
          <p:nvSpPr>
            <p:cNvPr id="470026" name="Line 10"/>
            <p:cNvSpPr>
              <a:spLocks noChangeShapeType="1"/>
            </p:cNvSpPr>
            <p:nvPr/>
          </p:nvSpPr>
          <p:spPr bwMode="auto">
            <a:xfrm flipH="1">
              <a:off x="624" y="230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27" name="Line 11"/>
            <p:cNvSpPr>
              <a:spLocks noChangeShapeType="1"/>
            </p:cNvSpPr>
            <p:nvPr/>
          </p:nvSpPr>
          <p:spPr bwMode="auto">
            <a:xfrm flipH="1">
              <a:off x="576" y="244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28" name="Line 12"/>
            <p:cNvSpPr>
              <a:spLocks noChangeShapeType="1"/>
            </p:cNvSpPr>
            <p:nvPr/>
          </p:nvSpPr>
          <p:spPr bwMode="auto">
            <a:xfrm flipH="1">
              <a:off x="624" y="259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29" name="Line 13"/>
            <p:cNvSpPr>
              <a:spLocks noChangeShapeType="1"/>
            </p:cNvSpPr>
            <p:nvPr/>
          </p:nvSpPr>
          <p:spPr bwMode="auto">
            <a:xfrm flipH="1">
              <a:off x="576" y="27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30" name="Line 14"/>
            <p:cNvSpPr>
              <a:spLocks noChangeShapeType="1"/>
            </p:cNvSpPr>
            <p:nvPr/>
          </p:nvSpPr>
          <p:spPr bwMode="auto">
            <a:xfrm flipH="1">
              <a:off x="624" y="28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31" name="Line 15"/>
            <p:cNvSpPr>
              <a:spLocks noChangeShapeType="1"/>
            </p:cNvSpPr>
            <p:nvPr/>
          </p:nvSpPr>
          <p:spPr bwMode="auto">
            <a:xfrm flipH="1">
              <a:off x="624" y="302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32" name="Line 16"/>
            <p:cNvSpPr>
              <a:spLocks noChangeShapeType="1"/>
            </p:cNvSpPr>
            <p:nvPr/>
          </p:nvSpPr>
          <p:spPr bwMode="auto">
            <a:xfrm flipH="1">
              <a:off x="624" y="31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33" name="Line 17"/>
            <p:cNvSpPr>
              <a:spLocks noChangeShapeType="1"/>
            </p:cNvSpPr>
            <p:nvPr/>
          </p:nvSpPr>
          <p:spPr bwMode="auto">
            <a:xfrm flipH="1">
              <a:off x="624" y="331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34" name="Line 18"/>
            <p:cNvSpPr>
              <a:spLocks noChangeShapeType="1"/>
            </p:cNvSpPr>
            <p:nvPr/>
          </p:nvSpPr>
          <p:spPr bwMode="auto">
            <a:xfrm flipH="1">
              <a:off x="816" y="3504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35" name="Text Box 19"/>
            <p:cNvSpPr txBox="1">
              <a:spLocks noChangeArrowheads="1"/>
            </p:cNvSpPr>
            <p:nvPr/>
          </p:nvSpPr>
          <p:spPr bwMode="auto">
            <a:xfrm>
              <a:off x="1252" y="2691"/>
              <a:ext cx="50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dirty="0"/>
                <a:t>EVEN</a:t>
              </a:r>
            </a:p>
          </p:txBody>
        </p:sp>
        <p:sp>
          <p:nvSpPr>
            <p:cNvPr id="470036" name="Text Box 20"/>
            <p:cNvSpPr txBox="1">
              <a:spLocks noChangeArrowheads="1"/>
            </p:cNvSpPr>
            <p:nvPr/>
          </p:nvSpPr>
          <p:spPr bwMode="auto">
            <a:xfrm>
              <a:off x="1365" y="3028"/>
              <a:ext cx="50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200">
                  <a:latin typeface="Arial" charset="0"/>
                </a:rPr>
                <a:t>ODD</a:t>
              </a:r>
            </a:p>
          </p:txBody>
        </p:sp>
        <p:sp>
          <p:nvSpPr>
            <p:cNvPr id="470037" name="Line 21"/>
            <p:cNvSpPr>
              <a:spLocks noChangeShapeType="1"/>
            </p:cNvSpPr>
            <p:nvPr/>
          </p:nvSpPr>
          <p:spPr bwMode="auto">
            <a:xfrm>
              <a:off x="1872" y="283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38" name="Line 22"/>
            <p:cNvSpPr>
              <a:spLocks noChangeShapeType="1"/>
            </p:cNvSpPr>
            <p:nvPr/>
          </p:nvSpPr>
          <p:spPr bwMode="auto">
            <a:xfrm>
              <a:off x="1872" y="31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39" name="Text Box 23"/>
            <p:cNvSpPr txBox="1">
              <a:spLocks noChangeArrowheads="1"/>
            </p:cNvSpPr>
            <p:nvPr/>
          </p:nvSpPr>
          <p:spPr bwMode="auto">
            <a:xfrm>
              <a:off x="1180" y="1824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74</a:t>
              </a:r>
              <a:r>
                <a:rPr lang="en-US" altLang="zh-CN"/>
                <a:t>x280</a:t>
              </a:r>
            </a:p>
          </p:txBody>
        </p:sp>
        <p:sp>
          <p:nvSpPr>
            <p:cNvPr id="470040" name="Line 24"/>
            <p:cNvSpPr>
              <a:spLocks noChangeShapeType="1"/>
            </p:cNvSpPr>
            <p:nvPr/>
          </p:nvSpPr>
          <p:spPr bwMode="auto">
            <a:xfrm>
              <a:off x="576" y="1536"/>
              <a:ext cx="0" cy="196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41" name="AutoShape 25"/>
            <p:cNvSpPr>
              <a:spLocks noChangeArrowheads="1"/>
            </p:cNvSpPr>
            <p:nvPr/>
          </p:nvSpPr>
          <p:spPr bwMode="auto">
            <a:xfrm>
              <a:off x="528" y="2256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42" name="AutoShape 26"/>
            <p:cNvSpPr>
              <a:spLocks noChangeArrowheads="1"/>
            </p:cNvSpPr>
            <p:nvPr/>
          </p:nvSpPr>
          <p:spPr bwMode="auto">
            <a:xfrm>
              <a:off x="528" y="2400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43" name="AutoShape 27"/>
            <p:cNvSpPr>
              <a:spLocks noChangeArrowheads="1"/>
            </p:cNvSpPr>
            <p:nvPr/>
          </p:nvSpPr>
          <p:spPr bwMode="auto">
            <a:xfrm>
              <a:off x="528" y="2544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44" name="AutoShape 28"/>
            <p:cNvSpPr>
              <a:spLocks noChangeArrowheads="1"/>
            </p:cNvSpPr>
            <p:nvPr/>
          </p:nvSpPr>
          <p:spPr bwMode="auto">
            <a:xfrm>
              <a:off x="528" y="2688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45" name="AutoShape 29"/>
            <p:cNvSpPr>
              <a:spLocks noChangeArrowheads="1"/>
            </p:cNvSpPr>
            <p:nvPr/>
          </p:nvSpPr>
          <p:spPr bwMode="auto">
            <a:xfrm>
              <a:off x="528" y="2832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46" name="AutoShape 30"/>
            <p:cNvSpPr>
              <a:spLocks noChangeArrowheads="1"/>
            </p:cNvSpPr>
            <p:nvPr/>
          </p:nvSpPr>
          <p:spPr bwMode="auto">
            <a:xfrm>
              <a:off x="528" y="2976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47" name="AutoShape 31"/>
            <p:cNvSpPr>
              <a:spLocks noChangeArrowheads="1"/>
            </p:cNvSpPr>
            <p:nvPr/>
          </p:nvSpPr>
          <p:spPr bwMode="auto">
            <a:xfrm>
              <a:off x="528" y="3120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48" name="AutoShape 32"/>
            <p:cNvSpPr>
              <a:spLocks noChangeArrowheads="1"/>
            </p:cNvSpPr>
            <p:nvPr/>
          </p:nvSpPr>
          <p:spPr bwMode="auto">
            <a:xfrm>
              <a:off x="528" y="3264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49" name="Text Box 33"/>
            <p:cNvSpPr txBox="1">
              <a:spLocks noChangeArrowheads="1"/>
            </p:cNvSpPr>
            <p:nvPr/>
          </p:nvSpPr>
          <p:spPr bwMode="auto">
            <a:xfrm>
              <a:off x="1008" y="3168"/>
              <a:ext cx="25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>
                  <a:latin typeface="Tahoma" pitchFamily="34" charset="0"/>
                </a:rPr>
                <a:t>H</a:t>
              </a:r>
            </a:p>
            <a:p>
              <a:r>
                <a:rPr lang="en-US" altLang="zh-CN" sz="2200">
                  <a:solidFill>
                    <a:schemeClr val="hlink"/>
                  </a:solidFill>
                  <a:latin typeface="Tahoma" pitchFamily="34" charset="0"/>
                </a:rPr>
                <a:t>I</a:t>
              </a:r>
            </a:p>
          </p:txBody>
        </p:sp>
        <p:sp>
          <p:nvSpPr>
            <p:cNvPr id="470050" name="Line 34"/>
            <p:cNvSpPr>
              <a:spLocks noChangeShapeType="1"/>
            </p:cNvSpPr>
            <p:nvPr/>
          </p:nvSpPr>
          <p:spPr bwMode="auto">
            <a:xfrm>
              <a:off x="1104" y="2544"/>
              <a:ext cx="0" cy="192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51" name="Line 35"/>
            <p:cNvSpPr>
              <a:spLocks noChangeShapeType="1"/>
            </p:cNvSpPr>
            <p:nvPr/>
          </p:nvSpPr>
          <p:spPr bwMode="auto">
            <a:xfrm>
              <a:off x="1104" y="2880"/>
              <a:ext cx="0" cy="192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0052" name="Group 36"/>
          <p:cNvGrpSpPr>
            <a:grpSpLocks/>
          </p:cNvGrpSpPr>
          <p:nvPr/>
        </p:nvGrpSpPr>
        <p:grpSpPr bwMode="auto">
          <a:xfrm>
            <a:off x="5257800" y="2819400"/>
            <a:ext cx="685800" cy="2514600"/>
            <a:chOff x="3408" y="1920"/>
            <a:chExt cx="432" cy="1584"/>
          </a:xfrm>
        </p:grpSpPr>
        <p:sp>
          <p:nvSpPr>
            <p:cNvPr id="470053" name="Line 37"/>
            <p:cNvSpPr>
              <a:spLocks noChangeShapeType="1"/>
            </p:cNvSpPr>
            <p:nvPr/>
          </p:nvSpPr>
          <p:spPr bwMode="auto">
            <a:xfrm flipV="1">
              <a:off x="3552" y="1920"/>
              <a:ext cx="0" cy="15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54" name="Line 38"/>
            <p:cNvSpPr>
              <a:spLocks noChangeShapeType="1"/>
            </p:cNvSpPr>
            <p:nvPr/>
          </p:nvSpPr>
          <p:spPr bwMode="auto">
            <a:xfrm flipH="1">
              <a:off x="3552" y="3504"/>
              <a:ext cx="2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55" name="Line 39"/>
            <p:cNvSpPr>
              <a:spLocks noChangeShapeType="1"/>
            </p:cNvSpPr>
            <p:nvPr/>
          </p:nvSpPr>
          <p:spPr bwMode="auto">
            <a:xfrm flipH="1">
              <a:off x="3408" y="1920"/>
              <a:ext cx="14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0056" name="Group 40"/>
          <p:cNvGrpSpPr>
            <a:grpSpLocks/>
          </p:cNvGrpSpPr>
          <p:nvPr/>
        </p:nvGrpSpPr>
        <p:grpSpPr bwMode="auto">
          <a:xfrm>
            <a:off x="5791200" y="2209800"/>
            <a:ext cx="2057400" cy="3429000"/>
            <a:chOff x="3648" y="1536"/>
            <a:chExt cx="1296" cy="2160"/>
          </a:xfrm>
        </p:grpSpPr>
        <p:sp>
          <p:nvSpPr>
            <p:cNvPr id="470057" name="Rectangle 41"/>
            <p:cNvSpPr>
              <a:spLocks noChangeArrowheads="1"/>
            </p:cNvSpPr>
            <p:nvPr/>
          </p:nvSpPr>
          <p:spPr bwMode="auto">
            <a:xfrm>
              <a:off x="3936" y="2112"/>
              <a:ext cx="864" cy="15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58" name="Text Box 42"/>
            <p:cNvSpPr txBox="1">
              <a:spLocks noChangeArrowheads="1"/>
            </p:cNvSpPr>
            <p:nvPr/>
          </p:nvSpPr>
          <p:spPr bwMode="auto">
            <a:xfrm>
              <a:off x="3940" y="2160"/>
              <a:ext cx="2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>
                  <a:latin typeface="Tahoma" pitchFamily="34" charset="0"/>
                </a:rPr>
                <a:t>A</a:t>
              </a:r>
            </a:p>
          </p:txBody>
        </p:sp>
        <p:sp>
          <p:nvSpPr>
            <p:cNvPr id="470059" name="Line 43"/>
            <p:cNvSpPr>
              <a:spLocks noChangeShapeType="1"/>
            </p:cNvSpPr>
            <p:nvPr/>
          </p:nvSpPr>
          <p:spPr bwMode="auto">
            <a:xfrm flipH="1">
              <a:off x="3744" y="23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60" name="Line 44"/>
            <p:cNvSpPr>
              <a:spLocks noChangeShapeType="1"/>
            </p:cNvSpPr>
            <p:nvPr/>
          </p:nvSpPr>
          <p:spPr bwMode="auto">
            <a:xfrm flipH="1">
              <a:off x="369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61" name="Line 45"/>
            <p:cNvSpPr>
              <a:spLocks noChangeShapeType="1"/>
            </p:cNvSpPr>
            <p:nvPr/>
          </p:nvSpPr>
          <p:spPr bwMode="auto">
            <a:xfrm flipH="1">
              <a:off x="3744" y="25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62" name="Line 46"/>
            <p:cNvSpPr>
              <a:spLocks noChangeShapeType="1"/>
            </p:cNvSpPr>
            <p:nvPr/>
          </p:nvSpPr>
          <p:spPr bwMode="auto">
            <a:xfrm flipH="1">
              <a:off x="3696" y="27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63" name="Line 47"/>
            <p:cNvSpPr>
              <a:spLocks noChangeShapeType="1"/>
            </p:cNvSpPr>
            <p:nvPr/>
          </p:nvSpPr>
          <p:spPr bwMode="auto">
            <a:xfrm flipH="1">
              <a:off x="3744" y="28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64" name="Line 48"/>
            <p:cNvSpPr>
              <a:spLocks noChangeShapeType="1"/>
            </p:cNvSpPr>
            <p:nvPr/>
          </p:nvSpPr>
          <p:spPr bwMode="auto">
            <a:xfrm flipH="1">
              <a:off x="3744" y="30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65" name="Line 49"/>
            <p:cNvSpPr>
              <a:spLocks noChangeShapeType="1"/>
            </p:cNvSpPr>
            <p:nvPr/>
          </p:nvSpPr>
          <p:spPr bwMode="auto">
            <a:xfrm flipH="1">
              <a:off x="3744" y="31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66" name="Line 50"/>
            <p:cNvSpPr>
              <a:spLocks noChangeShapeType="1"/>
            </p:cNvSpPr>
            <p:nvPr/>
          </p:nvSpPr>
          <p:spPr bwMode="auto">
            <a:xfrm flipH="1">
              <a:off x="3744" y="33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67" name="Text Box 51"/>
            <p:cNvSpPr txBox="1">
              <a:spLocks noChangeArrowheads="1"/>
            </p:cNvSpPr>
            <p:nvPr/>
          </p:nvSpPr>
          <p:spPr bwMode="auto">
            <a:xfrm>
              <a:off x="4195" y="2691"/>
              <a:ext cx="50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dirty="0"/>
                <a:t>EVEN</a:t>
              </a:r>
            </a:p>
          </p:txBody>
        </p:sp>
        <p:sp>
          <p:nvSpPr>
            <p:cNvPr id="470068" name="Text Box 52"/>
            <p:cNvSpPr txBox="1">
              <a:spLocks noChangeArrowheads="1"/>
            </p:cNvSpPr>
            <p:nvPr/>
          </p:nvSpPr>
          <p:spPr bwMode="auto">
            <a:xfrm>
              <a:off x="4293" y="3028"/>
              <a:ext cx="50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200">
                  <a:latin typeface="Arial" charset="0"/>
                </a:rPr>
                <a:t>ODD</a:t>
              </a:r>
            </a:p>
          </p:txBody>
        </p:sp>
        <p:sp>
          <p:nvSpPr>
            <p:cNvPr id="470069" name="Line 53"/>
            <p:cNvSpPr>
              <a:spLocks noChangeShapeType="1"/>
            </p:cNvSpPr>
            <p:nvPr/>
          </p:nvSpPr>
          <p:spPr bwMode="auto">
            <a:xfrm>
              <a:off x="4800" y="283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70" name="Line 54"/>
            <p:cNvSpPr>
              <a:spLocks noChangeShapeType="1"/>
            </p:cNvSpPr>
            <p:nvPr/>
          </p:nvSpPr>
          <p:spPr bwMode="auto">
            <a:xfrm>
              <a:off x="4800" y="316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71" name="Text Box 55"/>
            <p:cNvSpPr txBox="1">
              <a:spLocks noChangeArrowheads="1"/>
            </p:cNvSpPr>
            <p:nvPr/>
          </p:nvSpPr>
          <p:spPr bwMode="auto">
            <a:xfrm>
              <a:off x="4108" y="1824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74</a:t>
              </a:r>
              <a:r>
                <a:rPr lang="en-US" altLang="zh-CN"/>
                <a:t>x280</a:t>
              </a:r>
            </a:p>
          </p:txBody>
        </p:sp>
        <p:sp>
          <p:nvSpPr>
            <p:cNvPr id="470072" name="Line 56"/>
            <p:cNvSpPr>
              <a:spLocks noChangeShapeType="1"/>
            </p:cNvSpPr>
            <p:nvPr/>
          </p:nvSpPr>
          <p:spPr bwMode="auto">
            <a:xfrm>
              <a:off x="3696" y="1536"/>
              <a:ext cx="0" cy="18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73" name="AutoShape 57"/>
            <p:cNvSpPr>
              <a:spLocks noChangeArrowheads="1"/>
            </p:cNvSpPr>
            <p:nvPr/>
          </p:nvSpPr>
          <p:spPr bwMode="auto">
            <a:xfrm>
              <a:off x="3648" y="2256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74" name="AutoShape 58"/>
            <p:cNvSpPr>
              <a:spLocks noChangeArrowheads="1"/>
            </p:cNvSpPr>
            <p:nvPr/>
          </p:nvSpPr>
          <p:spPr bwMode="auto">
            <a:xfrm>
              <a:off x="3648" y="2400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75" name="AutoShape 59"/>
            <p:cNvSpPr>
              <a:spLocks noChangeArrowheads="1"/>
            </p:cNvSpPr>
            <p:nvPr/>
          </p:nvSpPr>
          <p:spPr bwMode="auto">
            <a:xfrm>
              <a:off x="3648" y="2544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76" name="AutoShape 60"/>
            <p:cNvSpPr>
              <a:spLocks noChangeArrowheads="1"/>
            </p:cNvSpPr>
            <p:nvPr/>
          </p:nvSpPr>
          <p:spPr bwMode="auto">
            <a:xfrm>
              <a:off x="3648" y="2688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77" name="AutoShape 61"/>
            <p:cNvSpPr>
              <a:spLocks noChangeArrowheads="1"/>
            </p:cNvSpPr>
            <p:nvPr/>
          </p:nvSpPr>
          <p:spPr bwMode="auto">
            <a:xfrm>
              <a:off x="3648" y="2832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78" name="AutoShape 62"/>
            <p:cNvSpPr>
              <a:spLocks noChangeArrowheads="1"/>
            </p:cNvSpPr>
            <p:nvPr/>
          </p:nvSpPr>
          <p:spPr bwMode="auto">
            <a:xfrm>
              <a:off x="3648" y="2976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79" name="AutoShape 63"/>
            <p:cNvSpPr>
              <a:spLocks noChangeArrowheads="1"/>
            </p:cNvSpPr>
            <p:nvPr/>
          </p:nvSpPr>
          <p:spPr bwMode="auto">
            <a:xfrm>
              <a:off x="3648" y="3120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80" name="AutoShape 64"/>
            <p:cNvSpPr>
              <a:spLocks noChangeArrowheads="1"/>
            </p:cNvSpPr>
            <p:nvPr/>
          </p:nvSpPr>
          <p:spPr bwMode="auto">
            <a:xfrm>
              <a:off x="3648" y="3264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81" name="Text Box 65"/>
            <p:cNvSpPr txBox="1">
              <a:spLocks noChangeArrowheads="1"/>
            </p:cNvSpPr>
            <p:nvPr/>
          </p:nvSpPr>
          <p:spPr bwMode="auto">
            <a:xfrm>
              <a:off x="3936" y="3168"/>
              <a:ext cx="25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>
                  <a:latin typeface="Tahoma" pitchFamily="34" charset="0"/>
                </a:rPr>
                <a:t>H</a:t>
              </a:r>
            </a:p>
            <a:p>
              <a:r>
                <a:rPr lang="en-US" altLang="zh-CN" sz="2200">
                  <a:solidFill>
                    <a:schemeClr val="hlink"/>
                  </a:solidFill>
                  <a:latin typeface="Tahoma" pitchFamily="34" charset="0"/>
                </a:rPr>
                <a:t>I</a:t>
              </a:r>
            </a:p>
          </p:txBody>
        </p:sp>
        <p:sp>
          <p:nvSpPr>
            <p:cNvPr id="470082" name="Line 66"/>
            <p:cNvSpPr>
              <a:spLocks noChangeShapeType="1"/>
            </p:cNvSpPr>
            <p:nvPr/>
          </p:nvSpPr>
          <p:spPr bwMode="auto">
            <a:xfrm>
              <a:off x="4032" y="2544"/>
              <a:ext cx="0" cy="192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83" name="Line 67"/>
            <p:cNvSpPr>
              <a:spLocks noChangeShapeType="1"/>
            </p:cNvSpPr>
            <p:nvPr/>
          </p:nvSpPr>
          <p:spPr bwMode="auto">
            <a:xfrm>
              <a:off x="4032" y="2880"/>
              <a:ext cx="0" cy="192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84" name="Line 68"/>
            <p:cNvSpPr>
              <a:spLocks noChangeShapeType="1"/>
            </p:cNvSpPr>
            <p:nvPr/>
          </p:nvSpPr>
          <p:spPr bwMode="auto">
            <a:xfrm flipH="1">
              <a:off x="3744" y="3504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0085" name="Group 69"/>
          <p:cNvGrpSpPr>
            <a:grpSpLocks/>
          </p:cNvGrpSpPr>
          <p:nvPr/>
        </p:nvGrpSpPr>
        <p:grpSpPr bwMode="auto">
          <a:xfrm>
            <a:off x="533400" y="1676400"/>
            <a:ext cx="7620000" cy="1371600"/>
            <a:chOff x="432" y="1200"/>
            <a:chExt cx="4800" cy="864"/>
          </a:xfrm>
        </p:grpSpPr>
        <p:sp>
          <p:nvSpPr>
            <p:cNvPr id="470086" name="Line 70"/>
            <p:cNvSpPr>
              <a:spLocks noChangeShapeType="1"/>
            </p:cNvSpPr>
            <p:nvPr/>
          </p:nvSpPr>
          <p:spPr bwMode="auto">
            <a:xfrm flipV="1">
              <a:off x="432" y="1536"/>
              <a:ext cx="182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87" name="Rectangle 71"/>
            <p:cNvSpPr>
              <a:spLocks noChangeArrowheads="1"/>
            </p:cNvSpPr>
            <p:nvPr/>
          </p:nvSpPr>
          <p:spPr bwMode="auto">
            <a:xfrm>
              <a:off x="2256" y="1392"/>
              <a:ext cx="38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dirty="0">
                  <a:ea typeface="黑体" pitchFamily="2" charset="-122"/>
                </a:rPr>
                <a:t>发</a:t>
              </a:r>
              <a:endParaRPr lang="en-US" altLang="zh-CN" dirty="0">
                <a:ea typeface="黑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dirty="0">
                  <a:ea typeface="黑体" pitchFamily="2" charset="-122"/>
                </a:rPr>
                <a:t>送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dirty="0">
                  <a:ea typeface="黑体" pitchFamily="2" charset="-122"/>
                </a:rPr>
                <a:t>端</a:t>
              </a:r>
            </a:p>
          </p:txBody>
        </p:sp>
        <p:sp>
          <p:nvSpPr>
            <p:cNvPr id="470088" name="Rectangle 72"/>
            <p:cNvSpPr>
              <a:spLocks noChangeArrowheads="1"/>
            </p:cNvSpPr>
            <p:nvPr/>
          </p:nvSpPr>
          <p:spPr bwMode="auto">
            <a:xfrm>
              <a:off x="3024" y="1392"/>
              <a:ext cx="38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dirty="0">
                  <a:ea typeface="黑体" pitchFamily="2" charset="-122"/>
                </a:rPr>
                <a:t>接</a:t>
              </a:r>
              <a:endParaRPr lang="en-US" altLang="zh-CN" dirty="0">
                <a:ea typeface="黑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dirty="0">
                  <a:ea typeface="黑体" pitchFamily="2" charset="-122"/>
                </a:rPr>
                <a:t>收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dirty="0">
                  <a:ea typeface="黑体" pitchFamily="2" charset="-122"/>
                </a:rPr>
                <a:t>端</a:t>
              </a:r>
            </a:p>
          </p:txBody>
        </p:sp>
        <p:sp>
          <p:nvSpPr>
            <p:cNvPr id="470089" name="Line 73"/>
            <p:cNvSpPr>
              <a:spLocks noChangeShapeType="1"/>
            </p:cNvSpPr>
            <p:nvPr/>
          </p:nvSpPr>
          <p:spPr bwMode="auto">
            <a:xfrm flipV="1">
              <a:off x="3408" y="1536"/>
              <a:ext cx="182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90" name="Freeform 74"/>
            <p:cNvSpPr>
              <a:spLocks/>
            </p:cNvSpPr>
            <p:nvPr/>
          </p:nvSpPr>
          <p:spPr bwMode="auto">
            <a:xfrm>
              <a:off x="2693" y="1632"/>
              <a:ext cx="277" cy="141"/>
            </a:xfrm>
            <a:custGeom>
              <a:avLst/>
              <a:gdLst>
                <a:gd name="T0" fmla="*/ 0 w 277"/>
                <a:gd name="T1" fmla="*/ 75 h 75"/>
                <a:gd name="T2" fmla="*/ 45 w 277"/>
                <a:gd name="T3" fmla="*/ 37 h 75"/>
                <a:gd name="T4" fmla="*/ 90 w 277"/>
                <a:gd name="T5" fmla="*/ 23 h 75"/>
                <a:gd name="T6" fmla="*/ 135 w 277"/>
                <a:gd name="T7" fmla="*/ 52 h 75"/>
                <a:gd name="T8" fmla="*/ 157 w 277"/>
                <a:gd name="T9" fmla="*/ 67 h 75"/>
                <a:gd name="T10" fmla="*/ 277 w 277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75">
                  <a:moveTo>
                    <a:pt x="0" y="75"/>
                  </a:moveTo>
                  <a:cubicBezTo>
                    <a:pt x="16" y="64"/>
                    <a:pt x="28" y="46"/>
                    <a:pt x="45" y="37"/>
                  </a:cubicBezTo>
                  <a:cubicBezTo>
                    <a:pt x="59" y="29"/>
                    <a:pt x="90" y="23"/>
                    <a:pt x="90" y="23"/>
                  </a:cubicBezTo>
                  <a:cubicBezTo>
                    <a:pt x="105" y="33"/>
                    <a:pt x="120" y="42"/>
                    <a:pt x="135" y="52"/>
                  </a:cubicBezTo>
                  <a:cubicBezTo>
                    <a:pt x="142" y="57"/>
                    <a:pt x="157" y="67"/>
                    <a:pt x="157" y="67"/>
                  </a:cubicBezTo>
                  <a:cubicBezTo>
                    <a:pt x="218" y="58"/>
                    <a:pt x="237" y="40"/>
                    <a:pt x="277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91" name="Text Box 75"/>
            <p:cNvSpPr txBox="1">
              <a:spLocks noChangeArrowheads="1"/>
            </p:cNvSpPr>
            <p:nvPr/>
          </p:nvSpPr>
          <p:spPr bwMode="auto">
            <a:xfrm>
              <a:off x="624" y="1200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DB[0:7]</a:t>
              </a:r>
            </a:p>
          </p:txBody>
        </p:sp>
        <p:sp>
          <p:nvSpPr>
            <p:cNvPr id="470092" name="Text Box 76"/>
            <p:cNvSpPr txBox="1">
              <a:spLocks noChangeArrowheads="1"/>
            </p:cNvSpPr>
            <p:nvPr/>
          </p:nvSpPr>
          <p:spPr bwMode="auto">
            <a:xfrm>
              <a:off x="3884" y="1200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DB[0:7]</a:t>
              </a:r>
            </a:p>
          </p:txBody>
        </p:sp>
      </p:grpSp>
      <p:grpSp>
        <p:nvGrpSpPr>
          <p:cNvPr id="470094" name="Group 78"/>
          <p:cNvGrpSpPr>
            <a:grpSpLocks/>
          </p:cNvGrpSpPr>
          <p:nvPr/>
        </p:nvGrpSpPr>
        <p:grpSpPr bwMode="auto">
          <a:xfrm>
            <a:off x="990600" y="5334000"/>
            <a:ext cx="304800" cy="381000"/>
            <a:chOff x="624" y="3504"/>
            <a:chExt cx="192" cy="240"/>
          </a:xfrm>
        </p:grpSpPr>
        <p:sp>
          <p:nvSpPr>
            <p:cNvPr id="470095" name="Line 79"/>
            <p:cNvSpPr>
              <a:spLocks noChangeShapeType="1"/>
            </p:cNvSpPr>
            <p:nvPr/>
          </p:nvSpPr>
          <p:spPr bwMode="auto">
            <a:xfrm>
              <a:off x="720" y="3504"/>
              <a:ext cx="0" cy="1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96" name="AutoShape 80"/>
            <p:cNvSpPr>
              <a:spLocks noChangeArrowheads="1"/>
            </p:cNvSpPr>
            <p:nvPr/>
          </p:nvSpPr>
          <p:spPr bwMode="auto">
            <a:xfrm flipV="1">
              <a:off x="624" y="3648"/>
              <a:ext cx="192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0097" name="Text Box 81"/>
          <p:cNvSpPr txBox="1">
            <a:spLocks noChangeArrowheads="1"/>
          </p:cNvSpPr>
          <p:nvPr/>
        </p:nvSpPr>
        <p:spPr bwMode="auto">
          <a:xfrm>
            <a:off x="3305419" y="3124200"/>
            <a:ext cx="1896900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数据总线上</a:t>
            </a:r>
            <a:r>
              <a:rPr lang="en-US" altLang="zh-CN" sz="2400" dirty="0">
                <a:latin typeface="+mn-ea"/>
                <a:ea typeface="+mn-ea"/>
              </a:rPr>
              <a:t>8</a:t>
            </a:r>
            <a:r>
              <a:rPr lang="zh-CN" altLang="en-US" sz="2400" dirty="0">
                <a:latin typeface="+mn-ea"/>
                <a:ea typeface="+mn-ea"/>
              </a:rPr>
              <a:t>位数据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的个数为奇数，则</a:t>
            </a:r>
            <a:r>
              <a:rPr lang="en-US" altLang="zh-CN" sz="2400" dirty="0">
                <a:latin typeface="+mn-ea"/>
                <a:ea typeface="+mn-ea"/>
              </a:rPr>
              <a:t>ODD=1;8</a:t>
            </a:r>
            <a:r>
              <a:rPr lang="zh-CN" altLang="en-US" sz="2400" dirty="0">
                <a:latin typeface="+mn-ea"/>
                <a:ea typeface="+mn-ea"/>
              </a:rPr>
              <a:t>位数据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的个数为偶数，则</a:t>
            </a:r>
            <a:r>
              <a:rPr lang="en-US" altLang="zh-CN" sz="2400" dirty="0">
                <a:latin typeface="+mn-ea"/>
                <a:ea typeface="+mn-ea"/>
              </a:rPr>
              <a:t>ODD=0,</a:t>
            </a:r>
            <a:r>
              <a:rPr lang="zh-CN" altLang="en-US" sz="2400" dirty="0">
                <a:latin typeface="+mn-ea"/>
                <a:ea typeface="+mn-ea"/>
              </a:rPr>
              <a:t>保证发送端有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偶数</a:t>
            </a:r>
            <a:r>
              <a:rPr lang="zh-CN" altLang="en-US" sz="2400" dirty="0">
                <a:latin typeface="+mn-ea"/>
                <a:ea typeface="+mn-ea"/>
              </a:rPr>
              <a:t>个1</a:t>
            </a:r>
          </a:p>
        </p:txBody>
      </p:sp>
      <p:sp>
        <p:nvSpPr>
          <p:cNvPr id="470098" name="Text Box 82"/>
          <p:cNvSpPr txBox="1">
            <a:spLocks noChangeArrowheads="1"/>
          </p:cNvSpPr>
          <p:nvPr/>
        </p:nvSpPr>
        <p:spPr bwMode="auto">
          <a:xfrm>
            <a:off x="7848600" y="4438471"/>
            <a:ext cx="12954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ODD=1</a:t>
            </a:r>
            <a:r>
              <a:rPr lang="zh-CN" altLang="en-US" sz="2400" dirty="0">
                <a:latin typeface="+mn-ea"/>
                <a:ea typeface="+mn-ea"/>
              </a:rPr>
              <a:t>表示有错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85C80E-9AEC-4850-B63B-DCFB1BF71B16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FAFD2E2-C4F4-4A72-9BE8-7993C5F7A427}"/>
                  </a:ext>
                </a:extLst>
              </p14:cNvPr>
              <p14:cNvContentPartPr/>
              <p14:nvPr/>
            </p14:nvContentPartPr>
            <p14:xfrm>
              <a:off x="767871" y="1524949"/>
              <a:ext cx="7570440" cy="1234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FAFD2E2-C4F4-4A72-9BE8-7993C5F7A4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71" y="1516309"/>
                <a:ext cx="7588080" cy="1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278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7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97" grpId="0" animBg="1" autoUpdateAnimBg="0"/>
      <p:bldP spid="470098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奇偶校验应用</a:t>
            </a:r>
            <a:endParaRPr lang="en-US" altLang="zh-CN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07950" y="1239839"/>
            <a:ext cx="8229600" cy="676994"/>
          </a:xfrm>
        </p:spPr>
        <p:txBody>
          <a:bodyPr/>
          <a:lstStyle/>
          <a:p>
            <a:pPr marL="0" indent="-4763">
              <a:buNone/>
            </a:pPr>
            <a:r>
              <a:rPr lang="zh-CN" altLang="en-US" sz="3200" dirty="0"/>
              <a:t>检测数据存取过程中是否存在错误。</a:t>
            </a:r>
            <a:endParaRPr lang="en-US" altLang="zh-CN" sz="3200" dirty="0"/>
          </a:p>
        </p:txBody>
      </p:sp>
      <p:sp>
        <p:nvSpPr>
          <p:cNvPr id="9220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922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99FF508-C3B4-45D6-ADFF-414BC1EC088F}" type="slidenum">
              <a:rPr lang="en-US" altLang="zh-CN" smtClean="0"/>
              <a:pPr eaLnBrk="1" hangingPunct="1"/>
              <a:t>56</a:t>
            </a:fld>
            <a:endParaRPr lang="en-US" altLang="zh-CN"/>
          </a:p>
        </p:txBody>
      </p:sp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286000"/>
            <a:ext cx="7081838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标注 1"/>
          <p:cNvSpPr/>
          <p:nvPr/>
        </p:nvSpPr>
        <p:spPr>
          <a:xfrm>
            <a:off x="107950" y="1916834"/>
            <a:ext cx="2735858" cy="2592285"/>
          </a:xfrm>
          <a:prstGeom prst="wedgeRectCallout">
            <a:avLst>
              <a:gd name="adj1" fmla="val 80708"/>
              <a:gd name="adj2" fmla="val 648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写操作时，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WR=1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RD=0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，数据放上总线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D[0:7]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’280 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输入端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I=0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’280 ODD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输出表示数据总线上的奇偶性，通过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PIN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引脚输入到存储芯片，使得写入存储器中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1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的个数为</a:t>
            </a:r>
            <a:r>
              <a:rPr lang="zh-CN" altLang="zh-CN" sz="2000" b="1" dirty="0">
                <a:solidFill>
                  <a:srgbClr val="FF0000"/>
                </a:solidFill>
                <a:cs typeface="宋体" pitchFamily="-112" charset="-122"/>
              </a:rPr>
              <a:t>偶数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。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6553200" y="1116012"/>
            <a:ext cx="2530475" cy="3393107"/>
          </a:xfrm>
          <a:prstGeom prst="wedgeRectCallout">
            <a:avLst>
              <a:gd name="adj1" fmla="val -121210"/>
              <a:gd name="adj2" fmla="val -38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读操作时，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WR=0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RD=1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，校验位输出到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POUT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，数据位通过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’541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驱动到数据总线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D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’280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验证其奇偶性</a:t>
            </a:r>
            <a:r>
              <a:rPr lang="zh-CN" altLang="en-US" sz="2000" dirty="0">
                <a:solidFill>
                  <a:schemeClr val="tx1"/>
                </a:solidFill>
                <a:cs typeface="宋体" pitchFamily="-112" charset="-122"/>
              </a:rPr>
              <a:t>。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如果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’280 ODD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输出为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1 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，则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DOUT[0:7],POUT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含有</a:t>
            </a:r>
            <a:r>
              <a:rPr lang="zh-CN" altLang="zh-CN" sz="2000" b="1" dirty="0">
                <a:solidFill>
                  <a:srgbClr val="FF0000"/>
                </a:solidFill>
                <a:cs typeface="宋体" pitchFamily="-112" charset="-122"/>
              </a:rPr>
              <a:t>奇数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1 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，表</a:t>
            </a:r>
            <a:r>
              <a:rPr lang="zh-CN" altLang="en-US" sz="2000" dirty="0">
                <a:solidFill>
                  <a:schemeClr val="tx1"/>
                </a:solidFill>
                <a:cs typeface="宋体" pitchFamily="-112" charset="-122"/>
              </a:rPr>
              <a:t>示存取过程有奇数位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错。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6965F-A473-4699-8EF0-C4DE5851E058}" type="datetime1">
              <a:rPr lang="zh-CN" altLang="en-US" smtClean="0"/>
              <a:t>2019/11/8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93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  <p:bldP spid="8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奇偶校验应用</a:t>
            </a:r>
            <a:endParaRPr lang="en-US" altLang="zh-CN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1" y="1239839"/>
            <a:ext cx="608038" cy="1037034"/>
          </a:xfrm>
        </p:spPr>
        <p:txBody>
          <a:bodyPr/>
          <a:lstStyle/>
          <a:p>
            <a:pPr marL="0" indent="-4763">
              <a:buNone/>
            </a:pPr>
            <a:r>
              <a:rPr lang="en-US" altLang="zh-CN" dirty="0"/>
              <a:t>7</a:t>
            </a:r>
            <a:r>
              <a:rPr lang="zh-CN" altLang="en-US" dirty="0"/>
              <a:t>位海明码纠错电路。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1024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54673BB-36E4-4254-8551-E0D64866810A}" type="slidenum">
              <a:rPr lang="en-US" altLang="zh-CN" smtClean="0"/>
              <a:pPr eaLnBrk="1" hangingPunct="1"/>
              <a:t>57</a:t>
            </a:fld>
            <a:endParaRPr lang="en-US" altLang="zh-CN"/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auto">
          <a:xfrm>
            <a:off x="1692199" y="0"/>
            <a:ext cx="741434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标注 1"/>
          <p:cNvSpPr/>
          <p:nvPr/>
        </p:nvSpPr>
        <p:spPr>
          <a:xfrm>
            <a:off x="292920" y="5583028"/>
            <a:ext cx="2087562" cy="776288"/>
          </a:xfrm>
          <a:prstGeom prst="wedgeRectCallout">
            <a:avLst>
              <a:gd name="adj1" fmla="val 72988"/>
              <a:gd name="adj2" fmla="val -13089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计算</a:t>
            </a:r>
            <a:r>
              <a:rPr lang="en-US" altLang="zh-CN" dirty="0"/>
              <a:t>7</a:t>
            </a:r>
            <a:r>
              <a:rPr lang="zh-CN" altLang="en-US" dirty="0"/>
              <a:t>位汉明码</a:t>
            </a:r>
            <a:r>
              <a:rPr lang="en-US" altLang="zh-CN" dirty="0"/>
              <a:t>3</a:t>
            </a:r>
            <a:r>
              <a:rPr lang="zh-CN" altLang="en-US" dirty="0"/>
              <a:t>个位组的奇偶性。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4268973" y="1980169"/>
            <a:ext cx="1054062" cy="593408"/>
          </a:xfrm>
          <a:prstGeom prst="wedgeRectCallout">
            <a:avLst>
              <a:gd name="adj1" fmla="val 21786"/>
              <a:gd name="adj2" fmla="val 24291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译出出错位组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5323265" y="5776703"/>
            <a:ext cx="1476375" cy="388938"/>
          </a:xfrm>
          <a:prstGeom prst="wedgeRectCallout">
            <a:avLst>
              <a:gd name="adj1" fmla="val 87010"/>
              <a:gd name="adj2" fmla="val -19946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出错位纠错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7200081" y="116632"/>
            <a:ext cx="1476375" cy="387350"/>
          </a:xfrm>
          <a:prstGeom prst="wedgeRectCallout">
            <a:avLst>
              <a:gd name="adj1" fmla="val 39890"/>
              <a:gd name="adj2" fmla="val 2296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未发现出错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E2AC74-2668-434D-BD82-D8071142076C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3636006" y="310648"/>
            <a:ext cx="2352643" cy="109212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宋体" pitchFamily="-112" charset="-122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  <a:cs typeface="宋体" pitchFamily="-112" charset="-122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  <a:cs typeface="宋体" pitchFamily="-112" charset="-122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宋体" pitchFamily="-112" charset="-122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宋体" pitchFamily="-112" charset="-122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9212" indent="0">
              <a:buNone/>
            </a:pPr>
            <a:r>
              <a:rPr lang="zh-CN" altLang="en-US" kern="0" dirty="0">
                <a:solidFill>
                  <a:srgbClr val="FF0000"/>
                </a:solidFill>
              </a:rPr>
              <a:t>说明每个器件的功能！</a:t>
            </a:r>
            <a:endParaRPr lang="en-US" altLang="zh-CN" kern="0" dirty="0">
              <a:solidFill>
                <a:srgbClr val="FF0000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4394FF6-4E30-488D-9298-2EAAE054BE79}"/>
              </a:ext>
            </a:extLst>
          </p:cNvPr>
          <p:cNvGrpSpPr/>
          <p:nvPr/>
        </p:nvGrpSpPr>
        <p:grpSpPr>
          <a:xfrm>
            <a:off x="1157391" y="1331629"/>
            <a:ext cx="632520" cy="664200"/>
            <a:chOff x="1157391" y="1331629"/>
            <a:chExt cx="632520" cy="66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EFD88A19-41E0-4C02-9E5C-78D1804AC029}"/>
                    </a:ext>
                  </a:extLst>
                </p14:cNvPr>
                <p14:cNvContentPartPr/>
                <p14:nvPr/>
              </p14:nvContentPartPr>
              <p14:xfrm>
                <a:off x="1157391" y="1405429"/>
                <a:ext cx="142560" cy="12096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EFD88A19-41E0-4C02-9E5C-78D1804AC0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8391" y="1396789"/>
                  <a:ext cx="160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D2C4CAEF-10F2-47C0-A9F9-16EF182235CA}"/>
                    </a:ext>
                  </a:extLst>
                </p14:cNvPr>
                <p14:cNvContentPartPr/>
                <p14:nvPr/>
              </p14:nvContentPartPr>
              <p14:xfrm>
                <a:off x="1321191" y="1331629"/>
                <a:ext cx="40320" cy="12924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D2C4CAEF-10F2-47C0-A9F9-16EF182235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2191" y="1322989"/>
                  <a:ext cx="57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CC84A7F6-33CA-4FDD-A5BE-9FE89AD5E9CE}"/>
                    </a:ext>
                  </a:extLst>
                </p14:cNvPr>
                <p14:cNvContentPartPr/>
                <p14:nvPr/>
              </p14:nvContentPartPr>
              <p14:xfrm>
                <a:off x="1196631" y="1601629"/>
                <a:ext cx="30960" cy="15912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CC84A7F6-33CA-4FDD-A5BE-9FE89AD5E9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7631" y="1592629"/>
                  <a:ext cx="486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691ECB50-6D3D-42D2-A330-6DCAD7FAEFC4}"/>
                    </a:ext>
                  </a:extLst>
                </p14:cNvPr>
                <p14:cNvContentPartPr/>
                <p14:nvPr/>
              </p14:nvContentPartPr>
              <p14:xfrm>
                <a:off x="1219311" y="1507669"/>
                <a:ext cx="181800" cy="20844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691ECB50-6D3D-42D2-A330-6DCAD7FAEF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10311" y="1499029"/>
                  <a:ext cx="1994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0CB3ABD9-1FD8-45E9-B8BB-1A8D8A9E34A4}"/>
                    </a:ext>
                  </a:extLst>
                </p14:cNvPr>
                <p14:cNvContentPartPr/>
                <p14:nvPr/>
              </p14:nvContentPartPr>
              <p14:xfrm>
                <a:off x="1210671" y="1743829"/>
                <a:ext cx="187920" cy="1213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0CB3ABD9-1FD8-45E9-B8BB-1A8D8A9E34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1671" y="1735189"/>
                  <a:ext cx="205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C3EDADCD-F86F-4609-9A21-108696D9F580}"/>
                    </a:ext>
                  </a:extLst>
                </p14:cNvPr>
                <p14:cNvContentPartPr/>
                <p14:nvPr/>
              </p14:nvContentPartPr>
              <p14:xfrm>
                <a:off x="1274391" y="1611349"/>
                <a:ext cx="44640" cy="38448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C3EDADCD-F86F-4609-9A21-108696D9F5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65751" y="1602349"/>
                  <a:ext cx="622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E9FE183D-7FD6-4960-8643-34FD3511BD82}"/>
                    </a:ext>
                  </a:extLst>
                </p14:cNvPr>
                <p14:cNvContentPartPr/>
                <p14:nvPr/>
              </p14:nvContentPartPr>
              <p14:xfrm>
                <a:off x="1454751" y="1488589"/>
                <a:ext cx="92520" cy="10944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E9FE183D-7FD6-4960-8643-34FD3511BD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46111" y="1479949"/>
                  <a:ext cx="110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8820D3F0-CDE0-4A2F-9244-D5D341F35D06}"/>
                    </a:ext>
                  </a:extLst>
                </p14:cNvPr>
                <p14:cNvContentPartPr/>
                <p14:nvPr/>
              </p14:nvContentPartPr>
              <p14:xfrm>
                <a:off x="1461591" y="1635109"/>
                <a:ext cx="89280" cy="13032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8820D3F0-CDE0-4A2F-9244-D5D341F35D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52591" y="1626469"/>
                  <a:ext cx="106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B7A62181-7082-4917-8BA1-6BE8DCD07772}"/>
                    </a:ext>
                  </a:extLst>
                </p14:cNvPr>
                <p14:cNvContentPartPr/>
                <p14:nvPr/>
              </p14:nvContentPartPr>
              <p14:xfrm>
                <a:off x="1484271" y="1658509"/>
                <a:ext cx="79200" cy="2502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B7A62181-7082-4917-8BA1-6BE8DCD077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75631" y="1649869"/>
                  <a:ext cx="968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E0003C8B-26EE-4045-B3A8-4E86D3430BEB}"/>
                    </a:ext>
                  </a:extLst>
                </p14:cNvPr>
                <p14:cNvContentPartPr/>
                <p14:nvPr/>
              </p14:nvContentPartPr>
              <p14:xfrm>
                <a:off x="1577511" y="1597669"/>
                <a:ext cx="191160" cy="12168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E0003C8B-26EE-4045-B3A8-4E86D3430B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68511" y="1589029"/>
                  <a:ext cx="208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DB741471-1109-48C5-90BB-FA9E42655EE0}"/>
                    </a:ext>
                  </a:extLst>
                </p14:cNvPr>
                <p14:cNvContentPartPr/>
                <p14:nvPr/>
              </p14:nvContentPartPr>
              <p14:xfrm>
                <a:off x="1602711" y="1535749"/>
                <a:ext cx="16200" cy="15660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DB741471-1109-48C5-90BB-FA9E42655E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93711" y="1527109"/>
                  <a:ext cx="33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88D2A478-365C-40B6-BCA4-5C95996F55D3}"/>
                    </a:ext>
                  </a:extLst>
                </p14:cNvPr>
                <p14:cNvContentPartPr/>
                <p14:nvPr/>
              </p14:nvContentPartPr>
              <p14:xfrm>
                <a:off x="1601631" y="1524949"/>
                <a:ext cx="95760" cy="3960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88D2A478-365C-40B6-BCA4-5C95996F55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92991" y="1515949"/>
                  <a:ext cx="1134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3347B84B-AFFD-4806-A73C-9E1DFD445352}"/>
                    </a:ext>
                  </a:extLst>
                </p14:cNvPr>
                <p14:cNvContentPartPr/>
                <p14:nvPr/>
              </p14:nvContentPartPr>
              <p14:xfrm>
                <a:off x="1617831" y="1771549"/>
                <a:ext cx="172080" cy="13824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3347B84B-AFFD-4806-A73C-9E1DFD4453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09191" y="1762549"/>
                  <a:ext cx="189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DDADFC17-8113-428D-A6D3-57F5FD509A11}"/>
                    </a:ext>
                  </a:extLst>
                </p14:cNvPr>
                <p14:cNvContentPartPr/>
                <p14:nvPr/>
              </p14:nvContentPartPr>
              <p14:xfrm>
                <a:off x="1672191" y="1847509"/>
                <a:ext cx="113400" cy="1098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DDADFC17-8113-428D-A6D3-57F5FD509A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3551" y="1838509"/>
                  <a:ext cx="13104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11855F3E-F64D-4210-812E-56D642E6235B}"/>
                  </a:ext>
                </a:extLst>
              </p14:cNvPr>
              <p14:cNvContentPartPr/>
              <p14:nvPr/>
            </p14:nvContentPartPr>
            <p14:xfrm>
              <a:off x="8598591" y="1929229"/>
              <a:ext cx="286200" cy="80928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11855F3E-F64D-4210-812E-56D642E6235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89591" y="1920589"/>
                <a:ext cx="303840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D39160F8-6E49-4690-9521-6D1EDDF44ADF}"/>
                  </a:ext>
                </a:extLst>
              </p14:cNvPr>
              <p14:cNvContentPartPr/>
              <p14:nvPr/>
            </p14:nvContentPartPr>
            <p14:xfrm>
              <a:off x="8590671" y="2783149"/>
              <a:ext cx="352440" cy="342036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D39160F8-6E49-4690-9521-6D1EDDF44AD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81671" y="2774509"/>
                <a:ext cx="370080" cy="343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51" name="组合 10250">
            <a:extLst>
              <a:ext uri="{FF2B5EF4-FFF2-40B4-BE49-F238E27FC236}">
                <a16:creationId xmlns:a16="http://schemas.microsoft.com/office/drawing/2014/main" id="{18E1D3C7-72F5-4544-A917-D9F6349C5D46}"/>
              </a:ext>
            </a:extLst>
          </p:cNvPr>
          <p:cNvGrpSpPr/>
          <p:nvPr/>
        </p:nvGrpSpPr>
        <p:grpSpPr>
          <a:xfrm>
            <a:off x="9061551" y="2053069"/>
            <a:ext cx="1548360" cy="879840"/>
            <a:chOff x="9061551" y="2053069"/>
            <a:chExt cx="1548360" cy="87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14E72929-D394-44BB-84CE-78A60B7B985E}"/>
                    </a:ext>
                  </a:extLst>
                </p14:cNvPr>
                <p14:cNvContentPartPr/>
                <p14:nvPr/>
              </p14:nvContentPartPr>
              <p14:xfrm>
                <a:off x="9061551" y="2618989"/>
                <a:ext cx="24120" cy="11376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14E72929-D394-44BB-84CE-78A60B7B98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52911" y="2610349"/>
                  <a:ext cx="41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82AA3C6C-549A-493A-9B2D-D916358F9B42}"/>
                    </a:ext>
                  </a:extLst>
                </p14:cNvPr>
                <p14:cNvContentPartPr/>
                <p14:nvPr/>
              </p14:nvContentPartPr>
              <p14:xfrm>
                <a:off x="9089991" y="2583709"/>
                <a:ext cx="93240" cy="16632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82AA3C6C-549A-493A-9B2D-D916358F9B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80991" y="2575069"/>
                  <a:ext cx="110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1573014B-42B9-406D-BE32-096B53B08C12}"/>
                    </a:ext>
                  </a:extLst>
                </p14:cNvPr>
                <p14:cNvContentPartPr/>
                <p14:nvPr/>
              </p14:nvContentPartPr>
              <p14:xfrm>
                <a:off x="9232911" y="2550949"/>
                <a:ext cx="126000" cy="34380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1573014B-42B9-406D-BE32-096B53B08C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23911" y="2541949"/>
                  <a:ext cx="1436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553434FA-B2E3-4264-9326-3F56CF5D25AE}"/>
                    </a:ext>
                  </a:extLst>
                </p14:cNvPr>
                <p14:cNvContentPartPr/>
                <p14:nvPr/>
              </p14:nvContentPartPr>
              <p14:xfrm>
                <a:off x="9226071" y="2596309"/>
                <a:ext cx="57960" cy="28512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553434FA-B2E3-4264-9326-3F56CF5D25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17071" y="2587669"/>
                  <a:ext cx="756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3DC30514-49A1-4357-9A36-DD0872875C6D}"/>
                    </a:ext>
                  </a:extLst>
                </p14:cNvPr>
                <p14:cNvContentPartPr/>
                <p14:nvPr/>
              </p14:nvContentPartPr>
              <p14:xfrm>
                <a:off x="9187191" y="2694589"/>
                <a:ext cx="170640" cy="14292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3DC30514-49A1-4357-9A36-DD0872875C6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78191" y="2685949"/>
                  <a:ext cx="1882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61897A61-CFB2-44FF-866B-42F35D2B7A9C}"/>
                    </a:ext>
                  </a:extLst>
                </p14:cNvPr>
                <p14:cNvContentPartPr/>
                <p14:nvPr/>
              </p14:nvContentPartPr>
              <p14:xfrm>
                <a:off x="9418671" y="2581549"/>
                <a:ext cx="21600" cy="31320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61897A61-CFB2-44FF-866B-42F35D2B7A9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9671" y="2572909"/>
                  <a:ext cx="392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D5BD6E57-3B15-41A3-9E8B-6C402A81CB9C}"/>
                    </a:ext>
                  </a:extLst>
                </p14:cNvPr>
                <p14:cNvContentPartPr/>
                <p14:nvPr/>
              </p14:nvContentPartPr>
              <p14:xfrm>
                <a:off x="9456111" y="2574709"/>
                <a:ext cx="65160" cy="24156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D5BD6E57-3B15-41A3-9E8B-6C402A81CB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47111" y="2566069"/>
                  <a:ext cx="82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A77255E5-1E57-4B70-BB5A-972EF3F8914B}"/>
                    </a:ext>
                  </a:extLst>
                </p14:cNvPr>
                <p14:cNvContentPartPr/>
                <p14:nvPr/>
              </p14:nvContentPartPr>
              <p14:xfrm>
                <a:off x="9603711" y="2652109"/>
                <a:ext cx="132120" cy="5508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A77255E5-1E57-4B70-BB5A-972EF3F8914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95071" y="2643469"/>
                  <a:ext cx="1497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4BC9DD64-3540-462B-92E7-6713630510F8}"/>
                    </a:ext>
                  </a:extLst>
                </p14:cNvPr>
                <p14:cNvContentPartPr/>
                <p14:nvPr/>
              </p14:nvContentPartPr>
              <p14:xfrm>
                <a:off x="9747351" y="2515309"/>
                <a:ext cx="150480" cy="25920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4BC9DD64-3540-462B-92E7-6713630510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38711" y="2506669"/>
                  <a:ext cx="168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A1188AEA-E97A-415D-8809-961550D0DA2E}"/>
                    </a:ext>
                  </a:extLst>
                </p14:cNvPr>
                <p14:cNvContentPartPr/>
                <p14:nvPr/>
              </p14:nvContentPartPr>
              <p14:xfrm>
                <a:off x="9829071" y="2654629"/>
                <a:ext cx="15840" cy="24156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A1188AEA-E97A-415D-8809-961550D0DA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20071" y="2645989"/>
                  <a:ext cx="334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4D2AB663-56BD-42E6-88FD-C489B1E7A63D}"/>
                    </a:ext>
                  </a:extLst>
                </p14:cNvPr>
                <p14:cNvContentPartPr/>
                <p14:nvPr/>
              </p14:nvContentPartPr>
              <p14:xfrm>
                <a:off x="9925911" y="2545909"/>
                <a:ext cx="176400" cy="16992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4D2AB663-56BD-42E6-88FD-C489B1E7A63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16911" y="2536909"/>
                  <a:ext cx="194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108030A0-6BB2-4EB6-AC57-08647D6F4BC4}"/>
                    </a:ext>
                  </a:extLst>
                </p14:cNvPr>
                <p14:cNvContentPartPr/>
                <p14:nvPr/>
              </p14:nvContentPartPr>
              <p14:xfrm>
                <a:off x="9947871" y="2753989"/>
                <a:ext cx="67320" cy="6228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108030A0-6BB2-4EB6-AC57-08647D6F4B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39231" y="2745349"/>
                  <a:ext cx="84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146311E8-7775-4F5D-B63E-CACB507465CF}"/>
                    </a:ext>
                  </a:extLst>
                </p14:cNvPr>
                <p14:cNvContentPartPr/>
                <p14:nvPr/>
              </p14:nvContentPartPr>
              <p14:xfrm>
                <a:off x="9932751" y="2701429"/>
                <a:ext cx="226080" cy="19260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146311E8-7775-4F5D-B63E-CACB507465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24111" y="2692429"/>
                  <a:ext cx="243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7E0C5F1E-9D89-40F5-9000-7683FEC9651D}"/>
                    </a:ext>
                  </a:extLst>
                </p14:cNvPr>
                <p14:cNvContentPartPr/>
                <p14:nvPr/>
              </p14:nvContentPartPr>
              <p14:xfrm>
                <a:off x="10224711" y="2520349"/>
                <a:ext cx="30240" cy="9972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7E0C5F1E-9D89-40F5-9000-7683FEC965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15711" y="2511709"/>
                  <a:ext cx="47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05896B81-180D-4616-AEB4-CAFC6ACB0CB3}"/>
                    </a:ext>
                  </a:extLst>
                </p14:cNvPr>
                <p14:cNvContentPartPr/>
                <p14:nvPr/>
              </p14:nvContentPartPr>
              <p14:xfrm>
                <a:off x="10227591" y="2540149"/>
                <a:ext cx="145080" cy="6048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05896B81-180D-4616-AEB4-CAFC6ACB0C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18951" y="2531149"/>
                  <a:ext cx="162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BA1FF5D3-E6FF-4307-AE54-FF4697DC53C7}"/>
                    </a:ext>
                  </a:extLst>
                </p14:cNvPr>
                <p14:cNvContentPartPr/>
                <p14:nvPr/>
              </p14:nvContentPartPr>
              <p14:xfrm>
                <a:off x="10217871" y="2630149"/>
                <a:ext cx="136440" cy="12132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BA1FF5D3-E6FF-4307-AE54-FF4697DC53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09231" y="2621509"/>
                  <a:ext cx="154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A24B76EA-A123-48DB-8170-AB735CED436F}"/>
                    </a:ext>
                  </a:extLst>
                </p14:cNvPr>
                <p14:cNvContentPartPr/>
                <p14:nvPr/>
              </p14:nvContentPartPr>
              <p14:xfrm>
                <a:off x="10246671" y="2663269"/>
                <a:ext cx="94320" cy="23976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A24B76EA-A123-48DB-8170-AB735CED436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38031" y="2654629"/>
                  <a:ext cx="1119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66CA9B54-6758-478A-904E-6C811E53221D}"/>
                    </a:ext>
                  </a:extLst>
                </p14:cNvPr>
                <p14:cNvContentPartPr/>
                <p14:nvPr/>
              </p14:nvContentPartPr>
              <p14:xfrm>
                <a:off x="10458351" y="2570029"/>
                <a:ext cx="129960" cy="3276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66CA9B54-6758-478A-904E-6C811E5322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449351" y="2561389"/>
                  <a:ext cx="147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876DB643-AF7F-4546-8D29-3ABFD29F9055}"/>
                    </a:ext>
                  </a:extLst>
                </p14:cNvPr>
                <p14:cNvContentPartPr/>
                <p14:nvPr/>
              </p14:nvContentPartPr>
              <p14:xfrm>
                <a:off x="10397151" y="2687029"/>
                <a:ext cx="212760" cy="4536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876DB643-AF7F-4546-8D29-3ABFD29F905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88151" y="2678389"/>
                  <a:ext cx="230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AEBC6229-BDB4-43DB-B754-79B658BE83E7}"/>
                    </a:ext>
                  </a:extLst>
                </p14:cNvPr>
                <p14:cNvContentPartPr/>
                <p14:nvPr/>
              </p14:nvContentPartPr>
              <p14:xfrm>
                <a:off x="10447911" y="2551669"/>
                <a:ext cx="11160" cy="15768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AEBC6229-BDB4-43DB-B754-79B658BE83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39271" y="2542669"/>
                  <a:ext cx="28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14FBB587-BC6C-4749-8469-A9F7189776B4}"/>
                    </a:ext>
                  </a:extLst>
                </p14:cNvPr>
                <p14:cNvContentPartPr/>
                <p14:nvPr/>
              </p14:nvContentPartPr>
              <p14:xfrm>
                <a:off x="10519191" y="2529349"/>
                <a:ext cx="14400" cy="17424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14FBB587-BC6C-4749-8469-A9F7189776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510191" y="2520349"/>
                  <a:ext cx="32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C263B481-CB71-4497-9167-A0B79B32CB9E}"/>
                    </a:ext>
                  </a:extLst>
                </p14:cNvPr>
                <p14:cNvContentPartPr/>
                <p14:nvPr/>
              </p14:nvContentPartPr>
              <p14:xfrm>
                <a:off x="10443591" y="2782429"/>
                <a:ext cx="3600" cy="13788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C263B481-CB71-4497-9167-A0B79B32CB9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34591" y="2773429"/>
                  <a:ext cx="21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8661E6E4-03E6-45E7-AB58-9737D402E9BD}"/>
                    </a:ext>
                  </a:extLst>
                </p14:cNvPr>
                <p14:cNvContentPartPr/>
                <p14:nvPr/>
              </p14:nvContentPartPr>
              <p14:xfrm>
                <a:off x="10460871" y="2761549"/>
                <a:ext cx="126720" cy="17136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8661E6E4-03E6-45E7-AB58-9737D402E9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51871" y="2752549"/>
                  <a:ext cx="144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A84AFD32-4443-419D-BCB0-443D529E2EFF}"/>
                    </a:ext>
                  </a:extLst>
                </p14:cNvPr>
                <p14:cNvContentPartPr/>
                <p14:nvPr/>
              </p14:nvContentPartPr>
              <p14:xfrm>
                <a:off x="10450431" y="2924629"/>
                <a:ext cx="90360" cy="720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A84AFD32-4443-419D-BCB0-443D529E2EF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41431" y="2915629"/>
                  <a:ext cx="108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1D8983AC-9F69-4C1D-B24F-7A5D749E58C4}"/>
                    </a:ext>
                  </a:extLst>
                </p14:cNvPr>
                <p14:cNvContentPartPr/>
                <p14:nvPr/>
              </p14:nvContentPartPr>
              <p14:xfrm>
                <a:off x="9065871" y="2053069"/>
                <a:ext cx="118800" cy="38736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1D8983AC-9F69-4C1D-B24F-7A5D749E58C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57231" y="2044069"/>
                  <a:ext cx="1364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240" name="墨迹 10239">
                  <a:extLst>
                    <a:ext uri="{FF2B5EF4-FFF2-40B4-BE49-F238E27FC236}">
                      <a16:creationId xmlns:a16="http://schemas.microsoft.com/office/drawing/2014/main" id="{ECF5D04C-24B3-402B-856D-820BCAF542D3}"/>
                    </a:ext>
                  </a:extLst>
                </p14:cNvPr>
                <p14:cNvContentPartPr/>
                <p14:nvPr/>
              </p14:nvContentPartPr>
              <p14:xfrm>
                <a:off x="9225711" y="2102749"/>
                <a:ext cx="136440" cy="165960"/>
              </p14:xfrm>
            </p:contentPart>
          </mc:Choice>
          <mc:Fallback>
            <p:pic>
              <p:nvPicPr>
                <p:cNvPr id="10240" name="墨迹 10239">
                  <a:extLst>
                    <a:ext uri="{FF2B5EF4-FFF2-40B4-BE49-F238E27FC236}">
                      <a16:creationId xmlns:a16="http://schemas.microsoft.com/office/drawing/2014/main" id="{ECF5D04C-24B3-402B-856D-820BCAF542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16711" y="2093749"/>
                  <a:ext cx="1540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241" name="墨迹 10240">
                  <a:extLst>
                    <a:ext uri="{FF2B5EF4-FFF2-40B4-BE49-F238E27FC236}">
                      <a16:creationId xmlns:a16="http://schemas.microsoft.com/office/drawing/2014/main" id="{481AB302-31C1-43AF-9594-7466780ECCEF}"/>
                    </a:ext>
                  </a:extLst>
                </p14:cNvPr>
                <p14:cNvContentPartPr/>
                <p14:nvPr/>
              </p14:nvContentPartPr>
              <p14:xfrm>
                <a:off x="9364311" y="2110669"/>
                <a:ext cx="20880" cy="294120"/>
              </p14:xfrm>
            </p:contentPart>
          </mc:Choice>
          <mc:Fallback>
            <p:pic>
              <p:nvPicPr>
                <p:cNvPr id="10241" name="墨迹 10240">
                  <a:extLst>
                    <a:ext uri="{FF2B5EF4-FFF2-40B4-BE49-F238E27FC236}">
                      <a16:creationId xmlns:a16="http://schemas.microsoft.com/office/drawing/2014/main" id="{481AB302-31C1-43AF-9594-7466780ECCE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55671" y="2102029"/>
                  <a:ext cx="385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247" name="墨迹 10246">
                  <a:extLst>
                    <a:ext uri="{FF2B5EF4-FFF2-40B4-BE49-F238E27FC236}">
                      <a16:creationId xmlns:a16="http://schemas.microsoft.com/office/drawing/2014/main" id="{FC9DE4DD-8E91-4886-B242-88D46A05A94C}"/>
                    </a:ext>
                  </a:extLst>
                </p14:cNvPr>
                <p14:cNvContentPartPr/>
                <p14:nvPr/>
              </p14:nvContentPartPr>
              <p14:xfrm>
                <a:off x="9465831" y="2068909"/>
                <a:ext cx="182520" cy="57960"/>
              </p14:xfrm>
            </p:contentPart>
          </mc:Choice>
          <mc:Fallback>
            <p:pic>
              <p:nvPicPr>
                <p:cNvPr id="10247" name="墨迹 10246">
                  <a:extLst>
                    <a:ext uri="{FF2B5EF4-FFF2-40B4-BE49-F238E27FC236}">
                      <a16:creationId xmlns:a16="http://schemas.microsoft.com/office/drawing/2014/main" id="{FC9DE4DD-8E91-4886-B242-88D46A05A94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57191" y="2060269"/>
                  <a:ext cx="200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248" name="墨迹 10247">
                  <a:extLst>
                    <a:ext uri="{FF2B5EF4-FFF2-40B4-BE49-F238E27FC236}">
                      <a16:creationId xmlns:a16="http://schemas.microsoft.com/office/drawing/2014/main" id="{FDE69A39-DA06-4439-8FF5-44BA7740F804}"/>
                    </a:ext>
                  </a:extLst>
                </p14:cNvPr>
                <p14:cNvContentPartPr/>
                <p14:nvPr/>
              </p14:nvContentPartPr>
              <p14:xfrm>
                <a:off x="9574911" y="2117869"/>
                <a:ext cx="23040" cy="258480"/>
              </p14:xfrm>
            </p:contentPart>
          </mc:Choice>
          <mc:Fallback>
            <p:pic>
              <p:nvPicPr>
                <p:cNvPr id="10248" name="墨迹 10247">
                  <a:extLst>
                    <a:ext uri="{FF2B5EF4-FFF2-40B4-BE49-F238E27FC236}">
                      <a16:creationId xmlns:a16="http://schemas.microsoft.com/office/drawing/2014/main" id="{FDE69A39-DA06-4439-8FF5-44BA7740F80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65911" y="2109229"/>
                  <a:ext cx="406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249" name="墨迹 10248">
                  <a:extLst>
                    <a:ext uri="{FF2B5EF4-FFF2-40B4-BE49-F238E27FC236}">
                      <a16:creationId xmlns:a16="http://schemas.microsoft.com/office/drawing/2014/main" id="{C6537920-A81D-4E69-BD2C-3C95AC3750BB}"/>
                    </a:ext>
                  </a:extLst>
                </p14:cNvPr>
                <p14:cNvContentPartPr/>
                <p14:nvPr/>
              </p14:nvContentPartPr>
              <p14:xfrm>
                <a:off x="9604431" y="2254669"/>
                <a:ext cx="80280" cy="40320"/>
              </p14:xfrm>
            </p:contentPart>
          </mc:Choice>
          <mc:Fallback>
            <p:pic>
              <p:nvPicPr>
                <p:cNvPr id="10249" name="墨迹 10248">
                  <a:extLst>
                    <a:ext uri="{FF2B5EF4-FFF2-40B4-BE49-F238E27FC236}">
                      <a16:creationId xmlns:a16="http://schemas.microsoft.com/office/drawing/2014/main" id="{C6537920-A81D-4E69-BD2C-3C95AC3750B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95791" y="2246029"/>
                  <a:ext cx="97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250" name="墨迹 10249">
                  <a:extLst>
                    <a:ext uri="{FF2B5EF4-FFF2-40B4-BE49-F238E27FC236}">
                      <a16:creationId xmlns:a16="http://schemas.microsoft.com/office/drawing/2014/main" id="{1FF399F0-1430-4B5B-AE9F-BB117C482E58}"/>
                    </a:ext>
                  </a:extLst>
                </p14:cNvPr>
                <p14:cNvContentPartPr/>
                <p14:nvPr/>
              </p14:nvContentPartPr>
              <p14:xfrm>
                <a:off x="9444951" y="2251789"/>
                <a:ext cx="272160" cy="205920"/>
              </p14:xfrm>
            </p:contentPart>
          </mc:Choice>
          <mc:Fallback>
            <p:pic>
              <p:nvPicPr>
                <p:cNvPr id="10250" name="墨迹 10249">
                  <a:extLst>
                    <a:ext uri="{FF2B5EF4-FFF2-40B4-BE49-F238E27FC236}">
                      <a16:creationId xmlns:a16="http://schemas.microsoft.com/office/drawing/2014/main" id="{1FF399F0-1430-4B5B-AE9F-BB117C482E5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36311" y="2242789"/>
                  <a:ext cx="289800" cy="22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81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605" y="1117601"/>
            <a:ext cx="5842992" cy="1944687"/>
          </a:xfrm>
        </p:spPr>
        <p:txBody>
          <a:bodyPr/>
          <a:lstStyle/>
          <a:p>
            <a:r>
              <a:rPr lang="zh-CN" altLang="en-US" sz="2800" dirty="0"/>
              <a:t>实现两个</a:t>
            </a:r>
            <a:r>
              <a:rPr lang="en-US" altLang="zh-CN" sz="2800" dirty="0"/>
              <a:t>BCD</a:t>
            </a:r>
            <a:r>
              <a:rPr lang="zh-CN" altLang="en-US" sz="2800" dirty="0"/>
              <a:t>码的加法运算</a:t>
            </a:r>
            <a:endParaRPr lang="en-US" altLang="zh-CN" sz="2800" dirty="0"/>
          </a:p>
          <a:p>
            <a:r>
              <a:rPr lang="zh-CN" altLang="en-US" sz="2800" dirty="0"/>
              <a:t>设计2位数乘法器</a:t>
            </a:r>
            <a:endParaRPr lang="en-US" altLang="zh-CN" sz="2800" dirty="0"/>
          </a:p>
          <a:p>
            <a:r>
              <a:rPr lang="zh-CN" altLang="en-US" sz="2800" dirty="0"/>
              <a:t>分析下面电路功能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9BD780-D9E7-4909-90DF-AC22493B1816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3386973" y="2098675"/>
            <a:ext cx="5592762" cy="4438650"/>
            <a:chOff x="498" y="996"/>
            <a:chExt cx="3534" cy="2796"/>
          </a:xfrm>
        </p:grpSpPr>
        <p:grpSp>
          <p:nvGrpSpPr>
            <p:cNvPr id="8" name="Group 64"/>
            <p:cNvGrpSpPr>
              <a:grpSpLocks/>
            </p:cNvGrpSpPr>
            <p:nvPr/>
          </p:nvGrpSpPr>
          <p:grpSpPr bwMode="auto">
            <a:xfrm>
              <a:off x="1122" y="1716"/>
              <a:ext cx="1152" cy="1874"/>
              <a:chOff x="1056" y="1822"/>
              <a:chExt cx="1152" cy="1874"/>
            </a:xfrm>
          </p:grpSpPr>
          <p:sp>
            <p:nvSpPr>
              <p:cNvPr id="81" name="Rectangle 3"/>
              <p:cNvSpPr>
                <a:spLocks noChangeArrowheads="1"/>
              </p:cNvSpPr>
              <p:nvPr/>
            </p:nvSpPr>
            <p:spPr bwMode="auto">
              <a:xfrm>
                <a:off x="1200" y="1822"/>
                <a:ext cx="864" cy="18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hangingPunct="0"/>
                <a:r>
                  <a:rPr lang="en-US" altLang="zh-CN" sz="2000" b="1" dirty="0"/>
                  <a:t>CI</a:t>
                </a:r>
                <a:r>
                  <a:rPr lang="en-US" altLang="zh-CN" sz="2000" b="1" dirty="0">
                    <a:solidFill>
                      <a:srgbClr val="D60093"/>
                    </a:solidFill>
                  </a:rPr>
                  <a:t>       </a:t>
                </a:r>
                <a:r>
                  <a:rPr lang="en-US" altLang="zh-CN" sz="2000" b="1" dirty="0">
                    <a:solidFill>
                      <a:schemeClr val="hlink"/>
                    </a:solidFill>
                  </a:rPr>
                  <a:t> </a:t>
                </a:r>
              </a:p>
              <a:p>
                <a:pPr eaLnBrk="0" hangingPunct="0">
                  <a:lnSpc>
                    <a:spcPct val="130000"/>
                  </a:lnSpc>
                </a:pPr>
                <a:r>
                  <a:rPr lang="en-US" altLang="zh-CN" sz="2000" b="1" dirty="0">
                    <a:solidFill>
                      <a:schemeClr val="hlink"/>
                    </a:solidFill>
                  </a:rPr>
                  <a:t>A3       </a:t>
                </a:r>
                <a:endParaRPr lang="en-US" altLang="zh-CN" sz="2000" b="1" dirty="0"/>
              </a:p>
              <a:p>
                <a:r>
                  <a:rPr lang="en-US" altLang="zh-CN" sz="2000" b="1" dirty="0">
                    <a:solidFill>
                      <a:schemeClr val="hlink"/>
                    </a:solidFill>
                  </a:rPr>
                  <a:t>A2       </a:t>
                </a:r>
                <a:endParaRPr lang="en-US" altLang="zh-CN" sz="2000" b="1" dirty="0"/>
              </a:p>
              <a:p>
                <a:r>
                  <a:rPr lang="en-US" altLang="zh-CN" sz="2000" b="1" dirty="0">
                    <a:solidFill>
                      <a:schemeClr val="hlink"/>
                    </a:solidFill>
                  </a:rPr>
                  <a:t>A1       </a:t>
                </a:r>
                <a:endParaRPr lang="en-US" altLang="zh-CN" sz="2000" b="1" dirty="0"/>
              </a:p>
              <a:p>
                <a:r>
                  <a:rPr lang="en-US" altLang="zh-CN" sz="2000" b="1" dirty="0">
                    <a:solidFill>
                      <a:schemeClr val="hlink"/>
                    </a:solidFill>
                  </a:rPr>
                  <a:t>A0       </a:t>
                </a:r>
                <a:r>
                  <a:rPr lang="en-US" altLang="zh-CN" sz="2000" b="1" dirty="0">
                    <a:solidFill>
                      <a:srgbClr val="D60093"/>
                    </a:solidFill>
                  </a:rPr>
                  <a:t>CO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FFC000"/>
                    </a:solidFill>
                  </a:rPr>
                  <a:t>B3       S3</a:t>
                </a:r>
              </a:p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B2       S2</a:t>
                </a:r>
              </a:p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B1       S1</a:t>
                </a:r>
              </a:p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B0       S0</a:t>
                </a:r>
              </a:p>
            </p:txBody>
          </p:sp>
          <p:sp>
            <p:nvSpPr>
              <p:cNvPr id="82" name="Line 4"/>
              <p:cNvSpPr>
                <a:spLocks noChangeShapeType="1"/>
              </p:cNvSpPr>
              <p:nvPr/>
            </p:nvSpPr>
            <p:spPr bwMode="auto">
              <a:xfrm flipH="1">
                <a:off x="1056" y="36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" name="Line 5"/>
              <p:cNvSpPr>
                <a:spLocks noChangeShapeType="1"/>
              </p:cNvSpPr>
              <p:nvPr/>
            </p:nvSpPr>
            <p:spPr bwMode="auto">
              <a:xfrm flipH="1">
                <a:off x="1056" y="196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" name="Line 6"/>
              <p:cNvSpPr>
                <a:spLocks noChangeShapeType="1"/>
              </p:cNvSpPr>
              <p:nvPr/>
            </p:nvSpPr>
            <p:spPr bwMode="auto">
              <a:xfrm flipH="1">
                <a:off x="1056" y="220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" name="Line 7"/>
              <p:cNvSpPr>
                <a:spLocks noChangeShapeType="1"/>
              </p:cNvSpPr>
              <p:nvPr/>
            </p:nvSpPr>
            <p:spPr bwMode="auto">
              <a:xfrm flipH="1">
                <a:off x="1056" y="24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" name="Line 8"/>
              <p:cNvSpPr>
                <a:spLocks noChangeShapeType="1"/>
              </p:cNvSpPr>
              <p:nvPr/>
            </p:nvSpPr>
            <p:spPr bwMode="auto">
              <a:xfrm flipH="1">
                <a:off x="1056" y="259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" name="Line 9"/>
              <p:cNvSpPr>
                <a:spLocks noChangeShapeType="1"/>
              </p:cNvSpPr>
              <p:nvPr/>
            </p:nvSpPr>
            <p:spPr bwMode="auto">
              <a:xfrm flipH="1">
                <a:off x="1056" y="278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Line 10"/>
              <p:cNvSpPr>
                <a:spLocks noChangeShapeType="1"/>
              </p:cNvSpPr>
              <p:nvPr/>
            </p:nvSpPr>
            <p:spPr bwMode="auto">
              <a:xfrm flipH="1">
                <a:off x="1056" y="302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" name="Line 11"/>
              <p:cNvSpPr>
                <a:spLocks noChangeShapeType="1"/>
              </p:cNvSpPr>
              <p:nvPr/>
            </p:nvSpPr>
            <p:spPr bwMode="auto">
              <a:xfrm flipH="1">
                <a:off x="1056" y="321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" name="Line 12"/>
              <p:cNvSpPr>
                <a:spLocks noChangeShapeType="1"/>
              </p:cNvSpPr>
              <p:nvPr/>
            </p:nvSpPr>
            <p:spPr bwMode="auto">
              <a:xfrm flipH="1">
                <a:off x="1056" y="340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" name="Line 13"/>
              <p:cNvSpPr>
                <a:spLocks noChangeShapeType="1"/>
              </p:cNvSpPr>
              <p:nvPr/>
            </p:nvSpPr>
            <p:spPr bwMode="auto">
              <a:xfrm flipH="1">
                <a:off x="2064" y="278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" name="Line 14"/>
              <p:cNvSpPr>
                <a:spLocks noChangeShapeType="1"/>
              </p:cNvSpPr>
              <p:nvPr/>
            </p:nvSpPr>
            <p:spPr bwMode="auto">
              <a:xfrm flipH="1">
                <a:off x="2064" y="302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" name="Line 15"/>
              <p:cNvSpPr>
                <a:spLocks noChangeShapeType="1"/>
              </p:cNvSpPr>
              <p:nvPr/>
            </p:nvSpPr>
            <p:spPr bwMode="auto">
              <a:xfrm flipH="1">
                <a:off x="2064" y="3216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4" name="Line 16"/>
              <p:cNvSpPr>
                <a:spLocks noChangeShapeType="1"/>
              </p:cNvSpPr>
              <p:nvPr/>
            </p:nvSpPr>
            <p:spPr bwMode="auto">
              <a:xfrm flipH="1">
                <a:off x="2064" y="340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" name="Line 17"/>
              <p:cNvSpPr>
                <a:spLocks noChangeShapeType="1"/>
              </p:cNvSpPr>
              <p:nvPr/>
            </p:nvSpPr>
            <p:spPr bwMode="auto">
              <a:xfrm flipH="1">
                <a:off x="2064" y="36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" name="Text Box 21"/>
              <p:cNvSpPr txBox="1">
                <a:spLocks noChangeArrowheads="1"/>
              </p:cNvSpPr>
              <p:nvPr/>
            </p:nvSpPr>
            <p:spPr bwMode="auto">
              <a:xfrm>
                <a:off x="1632" y="2064"/>
                <a:ext cx="26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tx2"/>
                    </a:solidFill>
                    <a:sym typeface="Symbol" pitchFamily="18" charset="2"/>
                  </a:rPr>
                  <a:t></a:t>
                </a:r>
                <a:endParaRPr lang="zh-CN" altLang="en-US" sz="32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498" y="2102"/>
              <a:ext cx="624" cy="672"/>
              <a:chOff x="384" y="2208"/>
              <a:chExt cx="624" cy="672"/>
            </a:xfrm>
          </p:grpSpPr>
          <p:sp>
            <p:nvSpPr>
              <p:cNvPr id="75" name="Text Box 41"/>
              <p:cNvSpPr txBox="1">
                <a:spLocks noChangeArrowheads="1"/>
              </p:cNvSpPr>
              <p:nvPr/>
            </p:nvSpPr>
            <p:spPr bwMode="auto">
              <a:xfrm>
                <a:off x="384" y="2438"/>
                <a:ext cx="32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Y1</a:t>
                </a:r>
              </a:p>
              <a:p>
                <a:r>
                  <a:rPr lang="en-US" altLang="zh-CN" sz="2000" b="1"/>
                  <a:t>Y0</a:t>
                </a:r>
                <a:endParaRPr lang="zh-CN" altLang="en-US" sz="2000" b="1"/>
              </a:p>
            </p:txBody>
          </p:sp>
          <p:sp>
            <p:nvSpPr>
              <p:cNvPr id="76" name="Line 47"/>
              <p:cNvSpPr>
                <a:spLocks noChangeShapeType="1"/>
              </p:cNvSpPr>
              <p:nvPr/>
            </p:nvSpPr>
            <p:spPr bwMode="auto">
              <a:xfrm flipH="1">
                <a:off x="720" y="278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" name="Line 52"/>
              <p:cNvSpPr>
                <a:spLocks noChangeShapeType="1"/>
              </p:cNvSpPr>
              <p:nvPr/>
            </p:nvSpPr>
            <p:spPr bwMode="auto">
              <a:xfrm flipH="1">
                <a:off x="720" y="25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Line 53"/>
              <p:cNvSpPr>
                <a:spLocks noChangeShapeType="1"/>
              </p:cNvSpPr>
              <p:nvPr/>
            </p:nvSpPr>
            <p:spPr bwMode="auto">
              <a:xfrm flipV="1">
                <a:off x="1008" y="240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" name="Line 54"/>
              <p:cNvSpPr>
                <a:spLocks noChangeShapeType="1"/>
              </p:cNvSpPr>
              <p:nvPr/>
            </p:nvSpPr>
            <p:spPr bwMode="auto">
              <a:xfrm flipV="1">
                <a:off x="864" y="220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" name="Line 55"/>
              <p:cNvSpPr>
                <a:spLocks noChangeShapeType="1"/>
              </p:cNvSpPr>
              <p:nvPr/>
            </p:nvSpPr>
            <p:spPr bwMode="auto">
              <a:xfrm flipH="1">
                <a:off x="864" y="220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" name="Text Box 40"/>
            <p:cNvSpPr txBox="1">
              <a:spLocks noChangeArrowheads="1"/>
            </p:cNvSpPr>
            <p:nvPr/>
          </p:nvSpPr>
          <p:spPr bwMode="auto">
            <a:xfrm>
              <a:off x="506" y="2966"/>
              <a:ext cx="32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X3</a:t>
              </a:r>
            </a:p>
            <a:p>
              <a:r>
                <a:rPr lang="en-US" altLang="zh-CN" sz="2000" b="1"/>
                <a:t>X2</a:t>
              </a:r>
            </a:p>
            <a:p>
              <a:r>
                <a:rPr lang="en-US" altLang="zh-CN" sz="2000" b="1"/>
                <a:t>X1</a:t>
              </a:r>
            </a:p>
            <a:p>
              <a:r>
                <a:rPr lang="en-US" altLang="zh-CN" sz="2000" b="1"/>
                <a:t>X0</a:t>
              </a:r>
              <a:endParaRPr lang="zh-CN" altLang="en-US" sz="2000" b="1"/>
            </a:p>
          </p:txBody>
        </p:sp>
        <p:sp>
          <p:nvSpPr>
            <p:cNvPr id="11" name="Line 56"/>
            <p:cNvSpPr>
              <a:spLocks noChangeShapeType="1"/>
            </p:cNvSpPr>
            <p:nvPr/>
          </p:nvSpPr>
          <p:spPr bwMode="auto">
            <a:xfrm flipH="1">
              <a:off x="834" y="311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57"/>
            <p:cNvSpPr>
              <a:spLocks noChangeShapeType="1"/>
            </p:cNvSpPr>
            <p:nvPr/>
          </p:nvSpPr>
          <p:spPr bwMode="auto">
            <a:xfrm flipH="1">
              <a:off x="834" y="3686"/>
              <a:ext cx="28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 flipH="1">
              <a:off x="834" y="349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 flipH="1">
              <a:off x="834" y="330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" name="Group 82"/>
            <p:cNvGrpSpPr>
              <a:grpSpLocks/>
            </p:cNvGrpSpPr>
            <p:nvPr/>
          </p:nvGrpSpPr>
          <p:grpSpPr bwMode="auto">
            <a:xfrm>
              <a:off x="2562" y="996"/>
              <a:ext cx="1152" cy="1874"/>
              <a:chOff x="1056" y="1822"/>
              <a:chExt cx="1152" cy="1874"/>
            </a:xfrm>
          </p:grpSpPr>
          <p:sp>
            <p:nvSpPr>
              <p:cNvPr id="59" name="Rectangle 83"/>
              <p:cNvSpPr>
                <a:spLocks noChangeArrowheads="1"/>
              </p:cNvSpPr>
              <p:nvPr/>
            </p:nvSpPr>
            <p:spPr bwMode="auto">
              <a:xfrm>
                <a:off x="1200" y="1822"/>
                <a:ext cx="864" cy="18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hangingPunct="0"/>
                <a:r>
                  <a:rPr lang="en-US" altLang="zh-CN" sz="2000" b="1" dirty="0"/>
                  <a:t>CI</a:t>
                </a:r>
                <a:r>
                  <a:rPr lang="en-US" altLang="zh-CN" sz="2000" b="1" dirty="0">
                    <a:solidFill>
                      <a:srgbClr val="D60093"/>
                    </a:solidFill>
                  </a:rPr>
                  <a:t>       </a:t>
                </a:r>
                <a:r>
                  <a:rPr lang="en-US" altLang="zh-CN" sz="2000" b="1" dirty="0">
                    <a:solidFill>
                      <a:schemeClr val="hlink"/>
                    </a:solidFill>
                  </a:rPr>
                  <a:t> </a:t>
                </a:r>
              </a:p>
              <a:p>
                <a:pPr eaLnBrk="0" hangingPunct="0">
                  <a:lnSpc>
                    <a:spcPct val="130000"/>
                  </a:lnSpc>
                </a:pPr>
                <a:r>
                  <a:rPr lang="en-US" altLang="zh-CN" sz="2000" b="1" dirty="0">
                    <a:solidFill>
                      <a:schemeClr val="hlink"/>
                    </a:solidFill>
                  </a:rPr>
                  <a:t>A3       </a:t>
                </a:r>
                <a:endParaRPr lang="en-US" altLang="zh-CN" sz="2000" b="1" dirty="0"/>
              </a:p>
              <a:p>
                <a:r>
                  <a:rPr lang="en-US" altLang="zh-CN" sz="2000" b="1" dirty="0">
                    <a:solidFill>
                      <a:schemeClr val="hlink"/>
                    </a:solidFill>
                  </a:rPr>
                  <a:t>A2       </a:t>
                </a:r>
                <a:endParaRPr lang="en-US" altLang="zh-CN" sz="2000" b="1" dirty="0"/>
              </a:p>
              <a:p>
                <a:r>
                  <a:rPr lang="en-US" altLang="zh-CN" sz="2000" b="1" dirty="0">
                    <a:solidFill>
                      <a:schemeClr val="hlink"/>
                    </a:solidFill>
                  </a:rPr>
                  <a:t>A1       </a:t>
                </a:r>
                <a:endParaRPr lang="en-US" altLang="zh-CN" sz="2000" b="1" dirty="0"/>
              </a:p>
              <a:p>
                <a:r>
                  <a:rPr lang="en-US" altLang="zh-CN" sz="2000" b="1" dirty="0">
                    <a:solidFill>
                      <a:schemeClr val="hlink"/>
                    </a:solidFill>
                  </a:rPr>
                  <a:t>A0       </a:t>
                </a:r>
                <a:r>
                  <a:rPr lang="en-US" altLang="zh-CN" sz="2000" b="1" dirty="0"/>
                  <a:t>CO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chemeClr val="tx2"/>
                    </a:solidFill>
                  </a:rPr>
                  <a:t>B3       S3</a:t>
                </a:r>
              </a:p>
              <a:p>
                <a:r>
                  <a:rPr lang="en-US" altLang="zh-CN" sz="2000" b="1" dirty="0">
                    <a:solidFill>
                      <a:schemeClr val="tx2"/>
                    </a:solidFill>
                  </a:rPr>
                  <a:t>B2       S2</a:t>
                </a:r>
              </a:p>
              <a:p>
                <a:r>
                  <a:rPr lang="en-US" altLang="zh-CN" sz="2000" b="1" dirty="0">
                    <a:solidFill>
                      <a:schemeClr val="tx2"/>
                    </a:solidFill>
                  </a:rPr>
                  <a:t>B1       S1</a:t>
                </a:r>
              </a:p>
              <a:p>
                <a:r>
                  <a:rPr lang="en-US" altLang="zh-CN" sz="2000" b="1" dirty="0">
                    <a:solidFill>
                      <a:schemeClr val="tx2"/>
                    </a:solidFill>
                  </a:rPr>
                  <a:t>B0       S0</a:t>
                </a:r>
              </a:p>
            </p:txBody>
          </p:sp>
          <p:sp>
            <p:nvSpPr>
              <p:cNvPr id="60" name="Line 84"/>
              <p:cNvSpPr>
                <a:spLocks noChangeShapeType="1"/>
              </p:cNvSpPr>
              <p:nvPr/>
            </p:nvSpPr>
            <p:spPr bwMode="auto">
              <a:xfrm flipH="1">
                <a:off x="1056" y="36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85"/>
              <p:cNvSpPr>
                <a:spLocks noChangeShapeType="1"/>
              </p:cNvSpPr>
              <p:nvPr/>
            </p:nvSpPr>
            <p:spPr bwMode="auto">
              <a:xfrm flipH="1">
                <a:off x="1056" y="196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86"/>
              <p:cNvSpPr>
                <a:spLocks noChangeShapeType="1"/>
              </p:cNvSpPr>
              <p:nvPr/>
            </p:nvSpPr>
            <p:spPr bwMode="auto">
              <a:xfrm flipH="1">
                <a:off x="1056" y="220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87"/>
              <p:cNvSpPr>
                <a:spLocks noChangeShapeType="1"/>
              </p:cNvSpPr>
              <p:nvPr/>
            </p:nvSpPr>
            <p:spPr bwMode="auto">
              <a:xfrm flipH="1">
                <a:off x="1056" y="24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Line 88"/>
              <p:cNvSpPr>
                <a:spLocks noChangeShapeType="1"/>
              </p:cNvSpPr>
              <p:nvPr/>
            </p:nvSpPr>
            <p:spPr bwMode="auto">
              <a:xfrm flipH="1">
                <a:off x="1056" y="259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Line 89"/>
              <p:cNvSpPr>
                <a:spLocks noChangeShapeType="1"/>
              </p:cNvSpPr>
              <p:nvPr/>
            </p:nvSpPr>
            <p:spPr bwMode="auto">
              <a:xfrm flipH="1">
                <a:off x="1056" y="278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90"/>
              <p:cNvSpPr>
                <a:spLocks noChangeShapeType="1"/>
              </p:cNvSpPr>
              <p:nvPr/>
            </p:nvSpPr>
            <p:spPr bwMode="auto">
              <a:xfrm flipH="1">
                <a:off x="1056" y="302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91"/>
              <p:cNvSpPr>
                <a:spLocks noChangeShapeType="1"/>
              </p:cNvSpPr>
              <p:nvPr/>
            </p:nvSpPr>
            <p:spPr bwMode="auto">
              <a:xfrm flipH="1">
                <a:off x="1056" y="321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92"/>
              <p:cNvSpPr>
                <a:spLocks noChangeShapeType="1"/>
              </p:cNvSpPr>
              <p:nvPr/>
            </p:nvSpPr>
            <p:spPr bwMode="auto">
              <a:xfrm flipH="1">
                <a:off x="1056" y="340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93"/>
              <p:cNvSpPr>
                <a:spLocks noChangeShapeType="1"/>
              </p:cNvSpPr>
              <p:nvPr/>
            </p:nvSpPr>
            <p:spPr bwMode="auto">
              <a:xfrm flipH="1">
                <a:off x="2064" y="278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94"/>
              <p:cNvSpPr>
                <a:spLocks noChangeShapeType="1"/>
              </p:cNvSpPr>
              <p:nvPr/>
            </p:nvSpPr>
            <p:spPr bwMode="auto">
              <a:xfrm flipH="1">
                <a:off x="2064" y="302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95"/>
              <p:cNvSpPr>
                <a:spLocks noChangeShapeType="1"/>
              </p:cNvSpPr>
              <p:nvPr/>
            </p:nvSpPr>
            <p:spPr bwMode="auto">
              <a:xfrm flipH="1">
                <a:off x="2064" y="3216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Line 96"/>
              <p:cNvSpPr>
                <a:spLocks noChangeShapeType="1"/>
              </p:cNvSpPr>
              <p:nvPr/>
            </p:nvSpPr>
            <p:spPr bwMode="auto">
              <a:xfrm flipH="1">
                <a:off x="2064" y="340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Line 97"/>
              <p:cNvSpPr>
                <a:spLocks noChangeShapeType="1"/>
              </p:cNvSpPr>
              <p:nvPr/>
            </p:nvSpPr>
            <p:spPr bwMode="auto">
              <a:xfrm flipH="1">
                <a:off x="2064" y="36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Text Box 98"/>
              <p:cNvSpPr txBox="1">
                <a:spLocks noChangeArrowheads="1"/>
              </p:cNvSpPr>
              <p:nvPr/>
            </p:nvSpPr>
            <p:spPr bwMode="auto">
              <a:xfrm>
                <a:off x="1632" y="2064"/>
                <a:ext cx="26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>
                    <a:solidFill>
                      <a:schemeClr val="tx2"/>
                    </a:solidFill>
                    <a:sym typeface="Symbol" pitchFamily="18" charset="2"/>
                  </a:rPr>
                  <a:t></a:t>
                </a:r>
                <a:endParaRPr lang="zh-CN" altLang="en-US" sz="32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6" name="Line 99"/>
            <p:cNvSpPr>
              <a:spLocks noChangeShapeType="1"/>
            </p:cNvSpPr>
            <p:nvPr/>
          </p:nvSpPr>
          <p:spPr bwMode="auto">
            <a:xfrm flipH="1">
              <a:off x="2274" y="3494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00"/>
            <p:cNvSpPr>
              <a:spLocks noChangeShapeType="1"/>
            </p:cNvSpPr>
            <p:nvPr/>
          </p:nvSpPr>
          <p:spPr bwMode="auto">
            <a:xfrm flipH="1">
              <a:off x="2274" y="330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" name="Group 120"/>
            <p:cNvGrpSpPr>
              <a:grpSpLocks/>
            </p:cNvGrpSpPr>
            <p:nvPr/>
          </p:nvGrpSpPr>
          <p:grpSpPr bwMode="auto">
            <a:xfrm>
              <a:off x="509" y="1238"/>
              <a:ext cx="2053" cy="720"/>
              <a:chOff x="443" y="1344"/>
              <a:chExt cx="2053" cy="720"/>
            </a:xfrm>
          </p:grpSpPr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443" y="1344"/>
                <a:ext cx="32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Y3</a:t>
                </a:r>
              </a:p>
              <a:p>
                <a:r>
                  <a:rPr lang="en-US" altLang="zh-CN" sz="2000" b="1"/>
                  <a:t>Y2</a:t>
                </a:r>
                <a:endParaRPr lang="zh-CN" altLang="en-US" sz="2000" b="1"/>
              </a:p>
            </p:txBody>
          </p:sp>
          <p:sp>
            <p:nvSpPr>
              <p:cNvPr id="54" name="Line 103"/>
              <p:cNvSpPr>
                <a:spLocks noChangeShapeType="1"/>
              </p:cNvSpPr>
              <p:nvPr/>
            </p:nvSpPr>
            <p:spPr bwMode="auto">
              <a:xfrm flipH="1">
                <a:off x="768" y="1680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" name="Line 104"/>
              <p:cNvSpPr>
                <a:spLocks noChangeShapeType="1"/>
              </p:cNvSpPr>
              <p:nvPr/>
            </p:nvSpPr>
            <p:spPr bwMode="auto">
              <a:xfrm flipH="1">
                <a:off x="768" y="1488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105"/>
              <p:cNvSpPr>
                <a:spLocks noChangeShapeType="1"/>
              </p:cNvSpPr>
              <p:nvPr/>
            </p:nvSpPr>
            <p:spPr bwMode="auto">
              <a:xfrm>
                <a:off x="2496" y="148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106"/>
              <p:cNvSpPr>
                <a:spLocks noChangeShapeType="1"/>
              </p:cNvSpPr>
              <p:nvPr/>
            </p:nvSpPr>
            <p:spPr bwMode="auto">
              <a:xfrm>
                <a:off x="2352" y="168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107"/>
              <p:cNvSpPr>
                <a:spLocks noChangeShapeType="1"/>
              </p:cNvSpPr>
              <p:nvPr/>
            </p:nvSpPr>
            <p:spPr bwMode="auto">
              <a:xfrm flipH="1">
                <a:off x="2352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9" name="Group 117"/>
            <p:cNvGrpSpPr>
              <a:grpSpLocks/>
            </p:cNvGrpSpPr>
            <p:nvPr/>
          </p:nvGrpSpPr>
          <p:grpSpPr bwMode="auto">
            <a:xfrm>
              <a:off x="2274" y="2390"/>
              <a:ext cx="288" cy="720"/>
              <a:chOff x="2208" y="2496"/>
              <a:chExt cx="288" cy="720"/>
            </a:xfrm>
          </p:grpSpPr>
          <p:sp>
            <p:nvSpPr>
              <p:cNvPr id="46" name="Line 109"/>
              <p:cNvSpPr>
                <a:spLocks noChangeShapeType="1"/>
              </p:cNvSpPr>
              <p:nvPr/>
            </p:nvSpPr>
            <p:spPr bwMode="auto">
              <a:xfrm>
                <a:off x="2496" y="288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110"/>
              <p:cNvSpPr>
                <a:spLocks noChangeShapeType="1"/>
              </p:cNvSpPr>
              <p:nvPr/>
            </p:nvSpPr>
            <p:spPr bwMode="auto">
              <a:xfrm flipH="1">
                <a:off x="220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Line 111"/>
              <p:cNvSpPr>
                <a:spLocks noChangeShapeType="1"/>
              </p:cNvSpPr>
              <p:nvPr/>
            </p:nvSpPr>
            <p:spPr bwMode="auto">
              <a:xfrm>
                <a:off x="2352" y="268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Line 112"/>
              <p:cNvSpPr>
                <a:spLocks noChangeShapeType="1"/>
              </p:cNvSpPr>
              <p:nvPr/>
            </p:nvSpPr>
            <p:spPr bwMode="auto">
              <a:xfrm flipH="1">
                <a:off x="2208" y="302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113"/>
              <p:cNvSpPr>
                <a:spLocks noChangeShapeType="1"/>
              </p:cNvSpPr>
              <p:nvPr/>
            </p:nvSpPr>
            <p:spPr bwMode="auto">
              <a:xfrm flipH="1">
                <a:off x="2352" y="268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114"/>
              <p:cNvSpPr>
                <a:spLocks noChangeShapeType="1"/>
              </p:cNvSpPr>
              <p:nvPr/>
            </p:nvSpPr>
            <p:spPr bwMode="auto">
              <a:xfrm>
                <a:off x="2208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115"/>
              <p:cNvSpPr>
                <a:spLocks noChangeShapeType="1"/>
              </p:cNvSpPr>
              <p:nvPr/>
            </p:nvSpPr>
            <p:spPr bwMode="auto">
              <a:xfrm flipH="1">
                <a:off x="2208" y="249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" name="Text Box 118"/>
            <p:cNvSpPr txBox="1">
              <a:spLocks noChangeArrowheads="1"/>
            </p:cNvSpPr>
            <p:nvPr/>
          </p:nvSpPr>
          <p:spPr bwMode="auto">
            <a:xfrm>
              <a:off x="3714" y="2054"/>
              <a:ext cx="31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Z6</a:t>
              </a:r>
            </a:p>
            <a:p>
              <a:r>
                <a:rPr lang="en-US" altLang="zh-CN" sz="2000" b="1"/>
                <a:t>Z5</a:t>
              </a:r>
            </a:p>
            <a:p>
              <a:r>
                <a:rPr lang="en-US" altLang="zh-CN" sz="2000" b="1"/>
                <a:t>Z4</a:t>
              </a:r>
            </a:p>
            <a:p>
              <a:r>
                <a:rPr lang="en-US" altLang="zh-CN" sz="2000" b="1"/>
                <a:t>Z3</a:t>
              </a:r>
            </a:p>
          </p:txBody>
        </p:sp>
        <p:sp>
          <p:nvSpPr>
            <p:cNvPr id="21" name="Text Box 119"/>
            <p:cNvSpPr txBox="1">
              <a:spLocks noChangeArrowheads="1"/>
            </p:cNvSpPr>
            <p:nvPr/>
          </p:nvSpPr>
          <p:spPr bwMode="auto">
            <a:xfrm>
              <a:off x="3714" y="3158"/>
              <a:ext cx="31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Z2</a:t>
              </a:r>
            </a:p>
            <a:p>
              <a:r>
                <a:rPr lang="en-US" altLang="zh-CN" sz="2000" b="1"/>
                <a:t>Z1</a:t>
              </a:r>
            </a:p>
            <a:p>
              <a:r>
                <a:rPr lang="en-US" altLang="zh-CN" sz="2000" b="1"/>
                <a:t>Z0</a:t>
              </a:r>
            </a:p>
          </p:txBody>
        </p:sp>
        <p:grpSp>
          <p:nvGrpSpPr>
            <p:cNvPr id="22" name="Group 123"/>
            <p:cNvGrpSpPr>
              <a:grpSpLocks/>
            </p:cNvGrpSpPr>
            <p:nvPr/>
          </p:nvGrpSpPr>
          <p:grpSpPr bwMode="auto">
            <a:xfrm>
              <a:off x="2274" y="2102"/>
              <a:ext cx="288" cy="144"/>
              <a:chOff x="2208" y="2208"/>
              <a:chExt cx="288" cy="144"/>
            </a:xfrm>
          </p:grpSpPr>
          <p:grpSp>
            <p:nvGrpSpPr>
              <p:cNvPr id="41" name="Group 49"/>
              <p:cNvGrpSpPr>
                <a:grpSpLocks/>
              </p:cNvGrpSpPr>
              <p:nvPr/>
            </p:nvGrpSpPr>
            <p:grpSpPr bwMode="auto">
              <a:xfrm>
                <a:off x="2208" y="2208"/>
                <a:ext cx="192" cy="144"/>
                <a:chOff x="2736" y="2688"/>
                <a:chExt cx="192" cy="192"/>
              </a:xfrm>
            </p:grpSpPr>
            <p:sp>
              <p:nvSpPr>
                <p:cNvPr id="44" name="Line 50"/>
                <p:cNvSpPr>
                  <a:spLocks noChangeShapeType="1"/>
                </p:cNvSpPr>
                <p:nvPr/>
              </p:nvSpPr>
              <p:spPr bwMode="auto">
                <a:xfrm>
                  <a:off x="2832" y="2688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" name="AutoShape 51"/>
                <p:cNvSpPr>
                  <a:spLocks noChangeArrowheads="1"/>
                </p:cNvSpPr>
                <p:nvPr/>
              </p:nvSpPr>
              <p:spPr bwMode="auto">
                <a:xfrm flipV="1">
                  <a:off x="2736" y="2784"/>
                  <a:ext cx="192" cy="96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" name="Line 121"/>
              <p:cNvSpPr>
                <a:spLocks noChangeShapeType="1"/>
              </p:cNvSpPr>
              <p:nvPr/>
            </p:nvSpPr>
            <p:spPr bwMode="auto">
              <a:xfrm>
                <a:off x="2304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Line 122"/>
              <p:cNvSpPr>
                <a:spLocks noChangeShapeType="1"/>
              </p:cNvSpPr>
              <p:nvPr/>
            </p:nvSpPr>
            <p:spPr bwMode="auto">
              <a:xfrm>
                <a:off x="2496" y="2208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" name="Group 124"/>
            <p:cNvGrpSpPr>
              <a:grpSpLocks/>
            </p:cNvGrpSpPr>
            <p:nvPr/>
          </p:nvGrpSpPr>
          <p:grpSpPr bwMode="auto">
            <a:xfrm>
              <a:off x="2274" y="1046"/>
              <a:ext cx="288" cy="144"/>
              <a:chOff x="2208" y="2208"/>
              <a:chExt cx="288" cy="144"/>
            </a:xfrm>
          </p:grpSpPr>
          <p:grpSp>
            <p:nvGrpSpPr>
              <p:cNvPr id="36" name="Group 125"/>
              <p:cNvGrpSpPr>
                <a:grpSpLocks/>
              </p:cNvGrpSpPr>
              <p:nvPr/>
            </p:nvGrpSpPr>
            <p:grpSpPr bwMode="auto">
              <a:xfrm>
                <a:off x="2208" y="2208"/>
                <a:ext cx="192" cy="144"/>
                <a:chOff x="2736" y="2688"/>
                <a:chExt cx="192" cy="192"/>
              </a:xfrm>
            </p:grpSpPr>
            <p:sp>
              <p:nvSpPr>
                <p:cNvPr id="39" name="Line 126"/>
                <p:cNvSpPr>
                  <a:spLocks noChangeShapeType="1"/>
                </p:cNvSpPr>
                <p:nvPr/>
              </p:nvSpPr>
              <p:spPr bwMode="auto">
                <a:xfrm>
                  <a:off x="2832" y="2688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2736" y="2784"/>
                  <a:ext cx="192" cy="96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" name="Line 128"/>
              <p:cNvSpPr>
                <a:spLocks noChangeShapeType="1"/>
              </p:cNvSpPr>
              <p:nvPr/>
            </p:nvSpPr>
            <p:spPr bwMode="auto">
              <a:xfrm>
                <a:off x="2304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Line 129"/>
              <p:cNvSpPr>
                <a:spLocks noChangeShapeType="1"/>
              </p:cNvSpPr>
              <p:nvPr/>
            </p:nvSpPr>
            <p:spPr bwMode="auto">
              <a:xfrm>
                <a:off x="2496" y="2208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130"/>
            <p:cNvGrpSpPr>
              <a:grpSpLocks/>
            </p:cNvGrpSpPr>
            <p:nvPr/>
          </p:nvGrpSpPr>
          <p:grpSpPr bwMode="auto">
            <a:xfrm>
              <a:off x="834" y="1766"/>
              <a:ext cx="288" cy="144"/>
              <a:chOff x="2208" y="2208"/>
              <a:chExt cx="288" cy="144"/>
            </a:xfrm>
          </p:grpSpPr>
          <p:grpSp>
            <p:nvGrpSpPr>
              <p:cNvPr id="31" name="Group 131"/>
              <p:cNvGrpSpPr>
                <a:grpSpLocks/>
              </p:cNvGrpSpPr>
              <p:nvPr/>
            </p:nvGrpSpPr>
            <p:grpSpPr bwMode="auto">
              <a:xfrm>
                <a:off x="2208" y="2208"/>
                <a:ext cx="192" cy="144"/>
                <a:chOff x="2736" y="2688"/>
                <a:chExt cx="192" cy="192"/>
              </a:xfrm>
            </p:grpSpPr>
            <p:sp>
              <p:nvSpPr>
                <p:cNvPr id="34" name="Line 132"/>
                <p:cNvSpPr>
                  <a:spLocks noChangeShapeType="1"/>
                </p:cNvSpPr>
                <p:nvPr/>
              </p:nvSpPr>
              <p:spPr bwMode="auto">
                <a:xfrm>
                  <a:off x="2832" y="2688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5" name="AutoShape 133"/>
                <p:cNvSpPr>
                  <a:spLocks noChangeArrowheads="1"/>
                </p:cNvSpPr>
                <p:nvPr/>
              </p:nvSpPr>
              <p:spPr bwMode="auto">
                <a:xfrm flipV="1">
                  <a:off x="2736" y="2784"/>
                  <a:ext cx="192" cy="96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Line 134"/>
              <p:cNvSpPr>
                <a:spLocks noChangeShapeType="1"/>
              </p:cNvSpPr>
              <p:nvPr/>
            </p:nvSpPr>
            <p:spPr bwMode="auto">
              <a:xfrm>
                <a:off x="2304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Line 135"/>
              <p:cNvSpPr>
                <a:spLocks noChangeShapeType="1"/>
              </p:cNvSpPr>
              <p:nvPr/>
            </p:nvSpPr>
            <p:spPr bwMode="auto">
              <a:xfrm>
                <a:off x="2496" y="2208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136"/>
            <p:cNvGrpSpPr>
              <a:grpSpLocks/>
            </p:cNvGrpSpPr>
            <p:nvPr/>
          </p:nvGrpSpPr>
          <p:grpSpPr bwMode="auto">
            <a:xfrm>
              <a:off x="834" y="2822"/>
              <a:ext cx="288" cy="144"/>
              <a:chOff x="2208" y="2208"/>
              <a:chExt cx="288" cy="144"/>
            </a:xfrm>
          </p:grpSpPr>
          <p:grpSp>
            <p:nvGrpSpPr>
              <p:cNvPr id="26" name="Group 137"/>
              <p:cNvGrpSpPr>
                <a:grpSpLocks/>
              </p:cNvGrpSpPr>
              <p:nvPr/>
            </p:nvGrpSpPr>
            <p:grpSpPr bwMode="auto">
              <a:xfrm>
                <a:off x="2208" y="2208"/>
                <a:ext cx="192" cy="144"/>
                <a:chOff x="2736" y="2688"/>
                <a:chExt cx="192" cy="192"/>
              </a:xfrm>
            </p:grpSpPr>
            <p:sp>
              <p:nvSpPr>
                <p:cNvPr id="29" name="Line 138"/>
                <p:cNvSpPr>
                  <a:spLocks noChangeShapeType="1"/>
                </p:cNvSpPr>
                <p:nvPr/>
              </p:nvSpPr>
              <p:spPr bwMode="auto">
                <a:xfrm>
                  <a:off x="2832" y="2688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" name="AutoShape 139"/>
                <p:cNvSpPr>
                  <a:spLocks noChangeArrowheads="1"/>
                </p:cNvSpPr>
                <p:nvPr/>
              </p:nvSpPr>
              <p:spPr bwMode="auto">
                <a:xfrm flipV="1">
                  <a:off x="2736" y="2784"/>
                  <a:ext cx="192" cy="96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" name="Line 140"/>
              <p:cNvSpPr>
                <a:spLocks noChangeShapeType="1"/>
              </p:cNvSpPr>
              <p:nvPr/>
            </p:nvSpPr>
            <p:spPr bwMode="auto">
              <a:xfrm>
                <a:off x="2304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141"/>
              <p:cNvSpPr>
                <a:spLocks noChangeShapeType="1"/>
              </p:cNvSpPr>
              <p:nvPr/>
            </p:nvSpPr>
            <p:spPr bwMode="auto">
              <a:xfrm>
                <a:off x="2496" y="2208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337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420578"/>
            <a:ext cx="8820472" cy="4608513"/>
          </a:xfrm>
        </p:spPr>
        <p:txBody>
          <a:bodyPr/>
          <a:lstStyle/>
          <a:p>
            <a:r>
              <a:rPr lang="zh-CN" altLang="en-US" sz="3600" dirty="0"/>
              <a:t>芯片介绍</a:t>
            </a:r>
          </a:p>
          <a:p>
            <a:pPr lvl="1"/>
            <a:r>
              <a:rPr lang="en-US" altLang="zh-CN" sz="3200" dirty="0"/>
              <a:t>74x151</a:t>
            </a:r>
            <a:r>
              <a:rPr lang="zh-CN" altLang="en-US" sz="3200" dirty="0"/>
              <a:t>：</a:t>
            </a:r>
            <a:r>
              <a:rPr lang="en-US" altLang="zh-CN" sz="3200" dirty="0"/>
              <a:t>8-to-1</a:t>
            </a:r>
            <a:r>
              <a:rPr lang="zh-CN" altLang="en-US" sz="3200" dirty="0"/>
              <a:t>，同时提供</a:t>
            </a:r>
            <a:r>
              <a:rPr lang="zh-CN" altLang="en-US" sz="3200" dirty="0">
                <a:solidFill>
                  <a:srgbClr val="FF0000"/>
                </a:solidFill>
              </a:rPr>
              <a:t>两个</a:t>
            </a:r>
            <a:r>
              <a:rPr lang="zh-CN" altLang="en-US" sz="3200" dirty="0"/>
              <a:t>相反的输出</a:t>
            </a:r>
            <a:endParaRPr lang="en-US" altLang="zh-CN" sz="3200" dirty="0"/>
          </a:p>
          <a:p>
            <a:pPr lvl="1"/>
            <a:r>
              <a:rPr lang="en-US" altLang="zh-CN" sz="3200" dirty="0"/>
              <a:t>74x150</a:t>
            </a:r>
            <a:r>
              <a:rPr lang="zh-CN" altLang="en-US" sz="3200" dirty="0"/>
              <a:t>：</a:t>
            </a:r>
            <a:r>
              <a:rPr lang="en-US" altLang="zh-CN" sz="3200" dirty="0"/>
              <a:t>16-to-1</a:t>
            </a:r>
          </a:p>
          <a:p>
            <a:pPr lvl="1"/>
            <a:r>
              <a:rPr lang="en-US" altLang="zh-CN" sz="3200" dirty="0"/>
              <a:t>74x153</a:t>
            </a:r>
            <a:r>
              <a:rPr lang="zh-CN" altLang="en-US" sz="3200" dirty="0"/>
              <a:t>：</a:t>
            </a:r>
            <a:r>
              <a:rPr lang="en-US" altLang="zh-CN" sz="3200" dirty="0"/>
              <a:t>dual(2</a:t>
            </a:r>
            <a:r>
              <a:rPr lang="zh-CN" altLang="en-US" sz="3200" dirty="0"/>
              <a:t>组</a:t>
            </a:r>
            <a:r>
              <a:rPr lang="en-US" altLang="zh-CN" sz="3200" dirty="0"/>
              <a:t>) 4-to-1</a:t>
            </a:r>
          </a:p>
          <a:p>
            <a:pPr lvl="1"/>
            <a:r>
              <a:rPr lang="en-US" altLang="zh-CN" sz="3200" dirty="0"/>
              <a:t>74x157</a:t>
            </a:r>
            <a:r>
              <a:rPr lang="zh-CN" altLang="en-US" sz="3200" dirty="0"/>
              <a:t>：</a:t>
            </a:r>
            <a:r>
              <a:rPr lang="en-US" altLang="zh-CN" sz="3200" dirty="0"/>
              <a:t>quad (4</a:t>
            </a:r>
            <a:r>
              <a:rPr lang="zh-CN" altLang="en-US" sz="3200" dirty="0"/>
              <a:t>组</a:t>
            </a:r>
            <a:r>
              <a:rPr lang="en-US" altLang="zh-CN" sz="3200" dirty="0"/>
              <a:t>) 2-to-1</a:t>
            </a:r>
            <a:endParaRPr lang="zh-CN" altLang="en-US" sz="3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0C78-25E0-44E8-9A07-C67F48DC23EF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5B4-92B5-4769-A776-738A91BEC473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74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57C47F1-88C0-4BD8-BE70-AC4624EEAC41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4608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60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9C4D30D-D985-4097-B128-3B6D031BEEB3}" type="slidenum">
              <a:rPr lang="zh-CN" altLang="en-US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dirty="0"/>
              <a:t>74x157 2-1 MUX</a:t>
            </a:r>
          </a:p>
        </p:txBody>
      </p:sp>
      <p:pic>
        <p:nvPicPr>
          <p:cNvPr id="46086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08"/>
          <a:stretch/>
        </p:blipFill>
        <p:spPr>
          <a:xfrm>
            <a:off x="5616994" y="0"/>
            <a:ext cx="3527006" cy="3443313"/>
          </a:xfrm>
          <a:noFill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357312"/>
            <a:ext cx="4065588" cy="524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67"/>
          <a:stretch/>
        </p:blipFill>
        <p:spPr bwMode="auto">
          <a:xfrm>
            <a:off x="5616994" y="3443313"/>
            <a:ext cx="3243373" cy="329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119410"/>
              </p:ext>
            </p:extLst>
          </p:nvPr>
        </p:nvGraphicFramePr>
        <p:xfrm>
          <a:off x="2590800" y="738733"/>
          <a:ext cx="4064397" cy="166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Artwork" r:id="rId6" imgW="2657846" imgH="1085714" progId="Adobe.Illustrator.7">
                  <p:embed/>
                </p:oleObj>
              </mc:Choice>
              <mc:Fallback>
                <p:oleObj name="Artwork" r:id="rId6" imgW="2657846" imgH="1085714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738733"/>
                        <a:ext cx="4064397" cy="1660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7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F8C923-A826-4976-BA06-70591A50BB88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4710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71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294CDD7-BC31-460A-9D84-7CCE35AC3ACE}" type="slidenum">
              <a:rPr lang="zh-CN" altLang="en-US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dirty="0"/>
              <a:t>74x151 8-to-1 MUX</a:t>
            </a:r>
          </a:p>
        </p:txBody>
      </p:sp>
      <p:pic>
        <p:nvPicPr>
          <p:cNvPr id="47111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8"/>
          <a:stretch/>
        </p:blipFill>
        <p:spPr bwMode="auto">
          <a:xfrm>
            <a:off x="2882900" y="1166813"/>
            <a:ext cx="6081587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425" y="1402105"/>
            <a:ext cx="2597150" cy="2627313"/>
          </a:xfrm>
          <a:noFill/>
        </p:spPr>
      </p:pic>
      <p:sp>
        <p:nvSpPr>
          <p:cNvPr id="2" name="矩形 1"/>
          <p:cNvSpPr/>
          <p:nvPr/>
        </p:nvSpPr>
        <p:spPr>
          <a:xfrm>
            <a:off x="7380312" y="1166813"/>
            <a:ext cx="1584175" cy="139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3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8B480D5-5E08-473C-B63D-0F6B6D7F1ABB}" type="datetime1">
              <a:rPr lang="zh-CN" altLang="en-US" smtClean="0"/>
              <a:t>2019/11/8</a:t>
            </a:fld>
            <a:endParaRPr lang="en-US" altLang="zh-CN"/>
          </a:p>
        </p:txBody>
      </p:sp>
      <p:sp>
        <p:nvSpPr>
          <p:cNvPr id="4813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81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2D7360A-1633-4C81-857E-EEA63B038AF1}" type="slidenum">
              <a:rPr lang="zh-CN" altLang="en-US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0" y="142875"/>
            <a:ext cx="7413625" cy="863600"/>
          </a:xfrm>
        </p:spPr>
        <p:txBody>
          <a:bodyPr/>
          <a:lstStyle/>
          <a:p>
            <a:r>
              <a:rPr lang="en-US" altLang="zh-CN" dirty="0"/>
              <a:t>74x151A 16-to-1 MUX</a:t>
            </a:r>
          </a:p>
        </p:txBody>
      </p:sp>
      <p:pic>
        <p:nvPicPr>
          <p:cNvPr id="4813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8250" y="1522413"/>
            <a:ext cx="6964363" cy="4579937"/>
          </a:xfrm>
          <a:noFill/>
        </p:spPr>
      </p:pic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6516688" y="3716338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000" b="1">
                <a:solidFill>
                  <a:schemeClr val="hlink"/>
                </a:solidFill>
                <a:ea typeface="华文行楷" pitchFamily="2" charset="-122"/>
              </a:rPr>
              <a:t>两个八位构成十六位多路器</a:t>
            </a:r>
            <a:endParaRPr lang="en-US" altLang="zh-CN" sz="2000">
              <a:solidFill>
                <a:schemeClr val="hlink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556763"/>
      </p:ext>
    </p:extLst>
  </p:cSld>
  <p:clrMapOvr>
    <a:masterClrMapping/>
  </p:clrMapOvr>
</p:sld>
</file>

<file path=ppt/theme/theme1.xml><?xml version="1.0" encoding="utf-8"?>
<a:theme xmlns:a="http://schemas.openxmlformats.org/drawingml/2006/main" name="dld">
  <a:themeElements>
    <a:clrScheme name="whj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hj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j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j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whj1</Template>
  <TotalTime>8812</TotalTime>
  <Words>3612</Words>
  <Application>Microsoft Office PowerPoint</Application>
  <PresentationFormat>全屏显示(4:3)</PresentationFormat>
  <Paragraphs>881</Paragraphs>
  <Slides>58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58</vt:i4>
      </vt:variant>
    </vt:vector>
  </HeadingPairs>
  <TitlesOfParts>
    <vt:vector size="76" baseType="lpstr">
      <vt:lpstr>黑体</vt:lpstr>
      <vt:lpstr>华文新魏</vt:lpstr>
      <vt:lpstr>宋体</vt:lpstr>
      <vt:lpstr>Arial</vt:lpstr>
      <vt:lpstr>Cambria Math</vt:lpstr>
      <vt:lpstr>Comic Sans MS</vt:lpstr>
      <vt:lpstr>Tahoma</vt:lpstr>
      <vt:lpstr>Times New Roman</vt:lpstr>
      <vt:lpstr>Wingdings</vt:lpstr>
      <vt:lpstr>dld</vt:lpstr>
      <vt:lpstr>Equation</vt:lpstr>
      <vt:lpstr>公式</vt:lpstr>
      <vt:lpstr>Artwork</vt:lpstr>
      <vt:lpstr>文档</vt:lpstr>
      <vt:lpstr>Document</vt:lpstr>
      <vt:lpstr>Equation.3</vt:lpstr>
      <vt:lpstr>VISIO</vt:lpstr>
      <vt:lpstr>Image</vt:lpstr>
      <vt:lpstr>第六章 组合逻辑设计实践</vt:lpstr>
      <vt:lpstr>主要内容</vt:lpstr>
      <vt:lpstr>数据选择器(Multiplexers, MUX)</vt:lpstr>
      <vt:lpstr> 4选1多路选择器 </vt:lpstr>
      <vt:lpstr> 16选1多路选择器 </vt:lpstr>
      <vt:lpstr>数据选择器</vt:lpstr>
      <vt:lpstr>74x157 2-1 MUX</vt:lpstr>
      <vt:lpstr>74x151 8-to-1 MUX</vt:lpstr>
      <vt:lpstr>74x151A 16-to-1 MUX</vt:lpstr>
      <vt:lpstr>扩展到32位选一</vt:lpstr>
      <vt:lpstr>多路选择器的应用</vt:lpstr>
      <vt:lpstr>多路选择器的应用</vt:lpstr>
      <vt:lpstr>多路选择器的应用</vt:lpstr>
      <vt:lpstr>多路选择器的应用</vt:lpstr>
      <vt:lpstr>多路选择器的应用</vt:lpstr>
      <vt:lpstr>多路选择器的应用</vt:lpstr>
      <vt:lpstr>多路选择器的应用</vt:lpstr>
      <vt:lpstr>多路选择器的应用</vt:lpstr>
      <vt:lpstr>数据分配器(Demultiplexers)</vt:lpstr>
      <vt:lpstr>译码器用作分配器</vt:lpstr>
      <vt:lpstr>数据分配器</vt:lpstr>
      <vt:lpstr>多路选择器/分配器的应用</vt:lpstr>
      <vt:lpstr>比较器（comparator）</vt:lpstr>
      <vt:lpstr>迭代等值比较电路</vt:lpstr>
      <vt:lpstr>比较器</vt:lpstr>
      <vt:lpstr>多位比较器 </vt:lpstr>
      <vt:lpstr>多位比较器 </vt:lpstr>
      <vt:lpstr>4位比较器74x85</vt:lpstr>
      <vt:lpstr>比较器的串行扩展</vt:lpstr>
      <vt:lpstr>8位比较器74x682</vt:lpstr>
      <vt:lpstr>比较器的并行扩展</vt:lpstr>
      <vt:lpstr>加法器</vt:lpstr>
      <vt:lpstr>加法器</vt:lpstr>
      <vt:lpstr>行波进位加法器 ripper carry adder</vt:lpstr>
      <vt:lpstr>先行进位逻辑(Carry Look-Ahead)</vt:lpstr>
      <vt:lpstr>先行进位逻辑</vt:lpstr>
      <vt:lpstr>4位先行进位加法器74x283</vt:lpstr>
      <vt:lpstr>74x283</vt:lpstr>
      <vt:lpstr>PowerPoint 演示文稿</vt:lpstr>
      <vt:lpstr>PowerPoint 演示文稿</vt:lpstr>
      <vt:lpstr>4组先行进位计算器件</vt:lpstr>
      <vt:lpstr>74x182 应用</vt:lpstr>
      <vt:lpstr> 四位二进制加减法运算器 </vt:lpstr>
      <vt:lpstr>八位二进制加减运算器</vt:lpstr>
      <vt:lpstr>算术逻辑单元ALU</vt:lpstr>
      <vt:lpstr>74x181 4位ALU功能表</vt:lpstr>
      <vt:lpstr>74x181 4位ALU</vt:lpstr>
      <vt:lpstr>三态器件</vt:lpstr>
      <vt:lpstr>PowerPoint 演示文稿</vt:lpstr>
      <vt:lpstr>数据总线（ Data  Bus ）的表示法</vt:lpstr>
      <vt:lpstr>利用三态缓冲器实现数据双向传送</vt:lpstr>
      <vt:lpstr>奇偶校验电路</vt:lpstr>
      <vt:lpstr>PowerPoint 演示文稿</vt:lpstr>
      <vt:lpstr>9位奇偶校验发生器74x280</vt:lpstr>
      <vt:lpstr>奇偶校验器74x280的应用</vt:lpstr>
      <vt:lpstr>奇偶校验应用</vt:lpstr>
      <vt:lpstr>奇偶校验应用</vt:lpstr>
      <vt:lpstr>思考题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多媒体技术基础</dc:title>
  <dc:creator>Wu Haijun</dc:creator>
  <cp:lastModifiedBy>刘 扬</cp:lastModifiedBy>
  <cp:revision>482</cp:revision>
  <cp:lastPrinted>2013-04-22T06:00:48Z</cp:lastPrinted>
  <dcterms:created xsi:type="dcterms:W3CDTF">2010-02-26T18:50:00Z</dcterms:created>
  <dcterms:modified xsi:type="dcterms:W3CDTF">2019-11-08T06:32:29Z</dcterms:modified>
</cp:coreProperties>
</file>