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4.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5.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6.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7.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notesSlides/notesSlide8.xml" ContentType="application/vnd.openxmlformats-officedocument.presentationml.notesSlide+xml"/>
  <Override PartName="/ppt/ink/ink79.xml" ContentType="application/inkml+xml"/>
  <Override PartName="/ppt/ink/ink80.xml" ContentType="application/inkml+xml"/>
  <Override PartName="/ppt/ink/ink8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notesSlides/notesSlide11.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notesSlides/notesSlide12.xml" ContentType="application/vnd.openxmlformats-officedocument.presentationml.notesSlide+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notesSlides/notesSlide13.xml" ContentType="application/vnd.openxmlformats-officedocument.presentationml.notesSlide+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14.xml" ContentType="application/vnd.openxmlformats-officedocument.presentationml.notesSlide+xml"/>
  <Override PartName="/ppt/ink/ink156.xml" ContentType="application/inkml+xml"/>
  <Override PartName="/ppt/notesSlides/notesSlide15.xml" ContentType="application/vnd.openxmlformats-officedocument.presentationml.notesSlide+xml"/>
  <Override PartName="/ppt/ink/ink157.xml" ContentType="application/inkml+xml"/>
  <Override PartName="/ppt/notesSlides/notesSlide16.xml" ContentType="application/vnd.openxmlformats-officedocument.presentationml.notesSlide+xml"/>
  <Override PartName="/ppt/ink/ink158.xml" ContentType="application/inkml+xml"/>
  <Override PartName="/ppt/ink/ink159.xml" ContentType="application/inkml+xml"/>
  <Override PartName="/ppt/notesSlides/notesSlide17.xml" ContentType="application/vnd.openxmlformats-officedocument.presentationml.notesSlide+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notesSlides/notesSlide18.xml" ContentType="application/vnd.openxmlformats-officedocument.presentationml.notesSlide+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notesSlides/notesSlide19.xml" ContentType="application/vnd.openxmlformats-officedocument.presentationml.notesSlide+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notesSlides/notesSlide20.xml" ContentType="application/vnd.openxmlformats-officedocument.presentationml.notesSlide+xml"/>
  <Override PartName="/ppt/ink/ink265.xml" ContentType="application/inkml+xml"/>
  <Override PartName="/ppt/notesSlides/notesSlide21.xml" ContentType="application/vnd.openxmlformats-officedocument.presentationml.notesSlide+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notesSlides/notesSlide22.xml" ContentType="application/vnd.openxmlformats-officedocument.presentationml.notesSlide+xml"/>
  <Override PartName="/ppt/ink/ink419.xml" ContentType="application/inkml+xml"/>
  <Override PartName="/ppt/notesSlides/notesSlide23.xml" ContentType="application/vnd.openxmlformats-officedocument.presentationml.notesSlide+xml"/>
  <Override PartName="/ppt/ink/ink420.xml" ContentType="application/inkml+xml"/>
  <Override PartName="/ppt/ink/ink421.xml" ContentType="application/inkml+xml"/>
  <Override PartName="/ppt/ink/ink422.xml" ContentType="application/inkml+xml"/>
  <Override PartName="/ppt/notesSlides/notesSlide24.xml" ContentType="application/vnd.openxmlformats-officedocument.presentationml.notesSlide+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notesSlides/notesSlide25.xml" ContentType="application/vnd.openxmlformats-officedocument.presentationml.notesSlide+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notesSlides/notesSlide35.xml" ContentType="application/vnd.openxmlformats-officedocument.presentationml.notesSlide+xml"/>
  <Override PartName="/ppt/ink/ink588.xml" ContentType="application/inkml+xml"/>
  <Override PartName="/ppt/ink/ink589.xml" ContentType="application/inkml+xml"/>
  <Override PartName="/ppt/ink/ink590.xml" ContentType="application/inkml+xml"/>
  <Override PartName="/ppt/notesSlides/notesSlide36.xml" ContentType="application/vnd.openxmlformats-officedocument.presentationml.notesSlide+xml"/>
  <Override PartName="/ppt/ink/ink591.xml" ContentType="application/inkml+xml"/>
  <Override PartName="/ppt/ink/ink592.xml" ContentType="application/inkml+xml"/>
  <Override PartName="/ppt/notesSlides/notesSlide37.xml" ContentType="application/vnd.openxmlformats-officedocument.presentationml.notesSlide+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notesSlides/notesSlide38.xml" ContentType="application/vnd.openxmlformats-officedocument.presentationml.notesSlide+xml"/>
  <Override PartName="/ppt/ink/ink597.xml" ContentType="application/inkml+xml"/>
  <Override PartName="/ppt/ink/ink598.xml" ContentType="application/inkml+xml"/>
  <Override PartName="/ppt/ink/ink599.xml" ContentType="application/inkml+xml"/>
  <Override PartName="/ppt/notesSlides/notesSlide39.xml" ContentType="application/vnd.openxmlformats-officedocument.presentationml.notesSlide+xml"/>
  <Override PartName="/ppt/ink/ink600.xml" ContentType="application/inkml+xml"/>
  <Override PartName="/ppt/ink/ink601.xml" ContentType="application/inkml+xml"/>
  <Override PartName="/ppt/ink/ink602.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4" r:id="rId1"/>
  </p:sldMasterIdLst>
  <p:notesMasterIdLst>
    <p:notesMasterId r:id="rId67"/>
  </p:notesMasterIdLst>
  <p:handoutMasterIdLst>
    <p:handoutMasterId r:id="rId68"/>
  </p:handoutMasterIdLst>
  <p:sldIdLst>
    <p:sldId id="256" r:id="rId2"/>
    <p:sldId id="635" r:id="rId3"/>
    <p:sldId id="633" r:id="rId4"/>
    <p:sldId id="578" r:id="rId5"/>
    <p:sldId id="580" r:id="rId6"/>
    <p:sldId id="636" r:id="rId7"/>
    <p:sldId id="637" r:id="rId8"/>
    <p:sldId id="638" r:id="rId9"/>
    <p:sldId id="628" r:id="rId10"/>
    <p:sldId id="646" r:id="rId11"/>
    <p:sldId id="658" r:id="rId12"/>
    <p:sldId id="584" r:id="rId13"/>
    <p:sldId id="651" r:id="rId14"/>
    <p:sldId id="652" r:id="rId15"/>
    <p:sldId id="644" r:id="rId16"/>
    <p:sldId id="588" r:id="rId17"/>
    <p:sldId id="589" r:id="rId18"/>
    <p:sldId id="656" r:id="rId19"/>
    <p:sldId id="657" r:id="rId20"/>
    <p:sldId id="546" r:id="rId21"/>
    <p:sldId id="594" r:id="rId22"/>
    <p:sldId id="595" r:id="rId23"/>
    <p:sldId id="596" r:id="rId24"/>
    <p:sldId id="597" r:id="rId25"/>
    <p:sldId id="598" r:id="rId26"/>
    <p:sldId id="599" r:id="rId27"/>
    <p:sldId id="600" r:id="rId28"/>
    <p:sldId id="601" r:id="rId29"/>
    <p:sldId id="602" r:id="rId30"/>
    <p:sldId id="603" r:id="rId31"/>
    <p:sldId id="604" r:id="rId32"/>
    <p:sldId id="618" r:id="rId33"/>
    <p:sldId id="605" r:id="rId34"/>
    <p:sldId id="556" r:id="rId35"/>
    <p:sldId id="606" r:id="rId36"/>
    <p:sldId id="515" r:id="rId37"/>
    <p:sldId id="516" r:id="rId38"/>
    <p:sldId id="631" r:id="rId39"/>
    <p:sldId id="607" r:id="rId40"/>
    <p:sldId id="608" r:id="rId41"/>
    <p:sldId id="609" r:id="rId42"/>
    <p:sldId id="610" r:id="rId43"/>
    <p:sldId id="611" r:id="rId44"/>
    <p:sldId id="659" r:id="rId45"/>
    <p:sldId id="613" r:id="rId46"/>
    <p:sldId id="614" r:id="rId47"/>
    <p:sldId id="615" r:id="rId48"/>
    <p:sldId id="616" r:id="rId49"/>
    <p:sldId id="622" r:id="rId50"/>
    <p:sldId id="561" r:id="rId51"/>
    <p:sldId id="562" r:id="rId52"/>
    <p:sldId id="563" r:id="rId53"/>
    <p:sldId id="630" r:id="rId54"/>
    <p:sldId id="564" r:id="rId55"/>
    <p:sldId id="571" r:id="rId56"/>
    <p:sldId id="567" r:id="rId57"/>
    <p:sldId id="629" r:id="rId58"/>
    <p:sldId id="573" r:id="rId59"/>
    <p:sldId id="568" r:id="rId60"/>
    <p:sldId id="632" r:id="rId61"/>
    <p:sldId id="454" r:id="rId62"/>
    <p:sldId id="650" r:id="rId63"/>
    <p:sldId id="653" r:id="rId64"/>
    <p:sldId id="654" r:id="rId65"/>
    <p:sldId id="655" r:id="rId6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0" autoAdjust="0"/>
    <p:restoredTop sz="82600" autoAdjust="0"/>
  </p:normalViewPr>
  <p:slideViewPr>
    <p:cSldViewPr snapToObjects="1">
      <p:cViewPr varScale="1">
        <p:scale>
          <a:sx n="59" d="100"/>
          <a:sy n="59" d="100"/>
        </p:scale>
        <p:origin x="591"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0.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5.wmf"/><Relationship Id="rId1" Type="http://schemas.openxmlformats.org/officeDocument/2006/relationships/image" Target="../media/image534.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5.wmf"/><Relationship Id="rId2" Type="http://schemas.openxmlformats.org/officeDocument/2006/relationships/image" Target="../media/image417.wmf"/><Relationship Id="rId1" Type="http://schemas.openxmlformats.org/officeDocument/2006/relationships/image" Target="../media/image521.wmf"/><Relationship Id="rId4" Type="http://schemas.openxmlformats.org/officeDocument/2006/relationships/image" Target="../media/image45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07.emf"/><Relationship Id="rId1" Type="http://schemas.openxmlformats.org/officeDocument/2006/relationships/image" Target="../media/image40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15.png"/><Relationship Id="rId2" Type="http://schemas.openxmlformats.org/officeDocument/2006/relationships/image" Target="../media/image414.png"/><Relationship Id="rId1" Type="http://schemas.openxmlformats.org/officeDocument/2006/relationships/image" Target="../media/image41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17.wmf"/><Relationship Id="rId1" Type="http://schemas.openxmlformats.org/officeDocument/2006/relationships/image" Target="../media/image4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9.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4.emf"/><Relationship Id="rId2" Type="http://schemas.openxmlformats.org/officeDocument/2006/relationships/image" Target="../media/image453.emf"/><Relationship Id="rId1" Type="http://schemas.openxmlformats.org/officeDocument/2006/relationships/image" Target="../media/image452.emf"/><Relationship Id="rId5" Type="http://schemas.openxmlformats.org/officeDocument/2006/relationships/image" Target="../media/image456.wmf"/><Relationship Id="rId4" Type="http://schemas.openxmlformats.org/officeDocument/2006/relationships/image" Target="../media/image45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1.wmf"/><Relationship Id="rId1" Type="http://schemas.openxmlformats.org/officeDocument/2006/relationships/image" Target="../media/image5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385BA71-94EE-41F9-9431-BBBABEC771A2}" type="slidenum">
              <a:rPr lang="en-US" altLang="zh-CN"/>
              <a:pPr>
                <a:defRPr/>
              </a:pPr>
              <a:t>‹#›</a:t>
            </a:fld>
            <a:endParaRPr lang="en-US" altLang="zh-CN"/>
          </a:p>
        </p:txBody>
      </p:sp>
    </p:spTree>
    <p:extLst>
      <p:ext uri="{BB962C8B-B14F-4D97-AF65-F5344CB8AC3E}">
        <p14:creationId xmlns:p14="http://schemas.microsoft.com/office/powerpoint/2010/main" val="29853484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3:35.832"/>
    </inkml:context>
    <inkml:brush xml:id="br0">
      <inkml:brushProperty name="width" value="0.05" units="cm"/>
      <inkml:brushProperty name="height" value="0.05" units="cm"/>
    </inkml:brush>
  </inkml:definitions>
  <inkml:trace contextRef="#ctx0" brushRef="#br0">1559 30 6447 0 0,'-29'-4'564'0'0,"22"3"-517"0"0,-1 0 1 0 0,1 0-1 0 0,-1 1 0 0 0,1-1 1 0 0,-1 2-1 0 0,1-1 0 0 0,-1 1 0 0 0,1 0 1 0 0,-1 1-48 0 0,2-1 110 0 0,-1 1-1 0 0,1-1 1 0 0,0 0 0 0 0,0-1 0 0 0,-1 0 0 0 0,1 0 0 0 0,0 0 0 0 0,-1-1 0 0 0,1 0-1 0 0,-2 0-109 0 0,-40-3 174 0 0,18 3-42 0 0,-17 2 85 0 0,1 1 30 0 0,-117-21 1425 0 0,118 19-1170 0 0,32 0-348 0 0,0 0 0 0 0,0-1 0 0 0,-9-1-154 0 0,-3-1 127 0 0,1 2 0 0 0,-1 0 0 0 0,1 2 1 0 0,-1 1-1 0 0,1 0 0 0 0,0 2 0 0 0,-2 2-127 0 0,-37 10 328 0 0,37-9-57 0 0,-17 3-271 0 0,-64 14 387 0 0,42-8-126 0 0,35-9-65 0 0,0 1 1 0 0,0 1-1 0 0,1 2 0 0 0,-8 5-196 0 0,-53 19 411 0 0,68-23-2 0 0,-17 13-409 0 0,9-5 228 0 0,21-13-209 0 0,0 0 0 0 0,1 1-1 0 0,0 0 1 0 0,0 1 0 0 0,1 0-1 0 0,0 0 1 0 0,0 1 0 0 0,1-1-1 0 0,0 2-18 0 0,3-6 0 0 0,0 0 0 0 0,0 1 0 0 0,0-1 0 0 0,1 1 0 0 0,-1 0 0 0 0,1-1 0 0 0,1 1 0 0 0,-3 8 0 0 0,3-12-4 0 0,0 0 0 0 0,0 0-1 0 0,0 0 1 0 0,0 0 0 0 0,1 0 0 0 0,-1 0-1 0 0,1 1 1 0 0,-1-1 0 0 0,1 0-1 0 0,0 0 1 0 0,0 1 0 0 0,0-1 0 0 0,0 0-1 0 0,1 2 5 0 0,0 4-12 0 0,2 20-91 0 0,6 20 103 0 0,-3-12-33 0 0,-4-21 33 0 0,2 5 0 0 0,-2 1 0 0 0,1 17 0 0 0,-1 19 0 0 0,5 18 0 0 0,-2-19 0 0 0,-2 19 0 0 0,-1-49 76 0 0,0 1 0 0 0,4 12-76 0 0,-1-6 20 0 0,-1-6 38 0 0,1-1-1 0 0,1 1 1 0 0,3 3-58 0 0,-5-18 23 0 0,0 0-1 0 0,1-1 1 0 0,1 0 0 0 0,0 0 0 0 0,0 0-1 0 0,1 0 1 0 0,8 8-23 0 0,19 28 123 0 0,-16-21-48 0 0,-12-17-65 0 0,-5-6-3 0 0,0 0 1 0 0,1 0-1 0 0,0 0 1 0 0,0 0-1 0 0,0 0 1 0 0,0-1-1 0 0,0 1 0 0 0,1-1 1 0 0,1 2-8 0 0,14 15 83 0 0,2-1 1 0 0,0 0 0 0 0,1-1-84 0 0,-17-15 16 0 0,0 1 1 0 0,-1 0 0 0 0,1 0 0 0 0,-1 1 0 0 0,0-1 0 0 0,1 1 0 0 0,-2-1 0 0 0,1 1 0 0 0,0 1-17 0 0,-2-4 12 0 0,0 1 0 0 0,0-1 1 0 0,0 1-1 0 0,0-1 0 0 0,1 1 1 0 0,-1-1-1 0 0,0 0 1 0 0,1 1-1 0 0,-1-1 0 0 0,1 0 1 0 0,0 0-13 0 0,22 13 1725 0 0,24 11-1725 0 0,-20-12 365 0 0,29 13-774 0 0,2-3 0 0 0,0-2 0 0 0,1-3 0 0 0,32 5 409 0 0,-31-8 62 0 0,-29-6-17 0 0,1-1-1 0 0,1-2 1 0 0,31 2-45 0 0,-3-2 0 0 0,-35-3 0 0 0,21 0 0 0 0,-28-3 16 0 0,287 8 150 0 0,-126 14-17 0 0,-28-16 36 0 0,-84-4-177 0 0,141-3 271 0 0,195-11-23 0 0,-347 8-194 0 0,21 0-7 0 0,39 1-1 0 0,-107 3-42 0 0,1 1 1 0 0,-1 0-1 0 0,0 1 1 0 0,7 2-13 0 0,43 7 24 0 0,68 2 40 0 0,-123-12-64 0 0,19 0 0 0 0,31 0 22 0 0,31-1 20 0 0,-43 3-42 0 0,-36-2 0 0 0,1 0 0 0 0,0-1 0 0 0,-1 1 0 0 0,1-2 0 0 0,0 1 0 0 0,0-2 0 0 0,140-18 64 0 0,-108 14-64 0 0,-15 2 6 0 0,-1-1-1 0 0,2-1-5 0 0,17-1 53 0 0,74-14-53 0 0,-55 7 0 0 0,-36 8 0 0 0,15-3 0 0 0,-8 4 0 0 0,-12 1 0 0 0,0 2 0 0 0,17-1 0 0 0,-35 3 0 0 0,1 0 0 0 0,-1 0 0 0 0,1 0 0 0 0,-1-1 0 0 0,1 0 0 0 0,-1 0 0 0 0,3 0 0 0 0,6-3 0 0 0,-9 4 0 0 0,0 0 0 0 0,0-1 0 0 0,-1 1 0 0 0,1-1 0 0 0,0 0 0 0 0,-1 0 0 0 0,1 0 0 0 0,-1 0 0 0 0,3-2 0 0 0,15-7 0 0 0,3 0 0 0 0,18-14 0 0 0,-20 13 0 0 0,-11 5 0 0 0,21-18 0 0 0,-27 22 0 0 0,-4 1 0 0 0,1 0 0 0 0,-1 1 0 0 0,1-1 0 0 0,-1 0 0 0 0,0 0 0 0 0,1 0 0 0 0,-1 0 0 0 0,0 0 0 0 0,0 0 0 0 0,0 0 0 0 0,0 0 0 0 0,1-1 0 0 0,7-9 0 0 0,0 1 0 0 0,-3-1 0 0 0,0-3 0 0 0,-3 7 0 0 0,0 0 0 0 0,1 0 0 0 0,0 0 0 0 0,3-5 0 0 0,15-24 0 0 0,-8 14 0 0 0,-12 18 0 0 0,0 1 0 0 0,0-1 0 0 0,0 0 0 0 0,0 1 0 0 0,0-1-1 0 0,-1 0 1 0 0,0 0 0 0 0,1-4 0 0 0,10-31 12 0 0,-3 18 43 0 0,-7 18-51 0 0,0-1 0 0 0,0 1 1 0 0,-1-1-1 0 0,0 0 0 0 0,1 1 0 0 0,-1-1 0 0 0,-1 0 0 0 0,1 0 0 0 0,-1 0 1 0 0,1 0-1 0 0,-1 0 0 0 0,0 1 0 0 0,-1-1 0 0 0,1 0 0 0 0,-1 0-4 0 0,2-10 20 0 0,-1 12-13 0 0,0-1 0 0 0,0 1-1 0 0,0 0 1 0 0,-1-1 0 0 0,1 1 0 0 0,-1 0-1 0 0,1-1 1 0 0,-1 1 0 0 0,0 0 0 0 0,0-1-1 0 0,0 1 1 0 0,0 0 0 0 0,0 0 0 0 0,0 0-1 0 0,0 0 1 0 0,-2-1-7 0 0,-6-14 67 0 0,6 11-52 0 0,0 1-1 0 0,-1-1 0 0 0,0 0 1 0 0,0 1-1 0 0,0 0-14 0 0,0 0 33 0 0,0 0 1 0 0,1-1 0 0 0,-1 1-1 0 0,1-1 1 0 0,0 1-1 0 0,0-1 1 0 0,1 0 0 0 0,0-1-1 0 0,0 1 1 0 0,0 0-1 0 0,1-1-33 0 0,-4-11 29 0 0,-1 1 0 0 0,-3-9-29 0 0,6 20 12 0 0,-1 0 0 0 0,1 0 0 0 0,-1 1 1 0 0,0-1-1 0 0,0 1 0 0 0,0 0 0 0 0,-1 0 1 0 0,0 0-13 0 0,-25-27 198 0 0,26 25-153 0 0,0 0 0 0 0,1 0 0 0 0,-1 0 0 0 0,1 0 0 0 0,1 0 0 0 0,-1-1 0 0 0,1 1 0 0 0,0-7-45 0 0,-9-23 86 0 0,-43-113 118 0 0,46 120-158 0 0,6 22-32 0 0,1 1-1 0 0,-1 0 1 0 0,0-1 0 0 0,-1 1-1 0 0,0 0 1 0 0,-2-5-14 0 0,0 3 10 0 0,1-1 33 0 0,-2 1 0 0 0,1-1 0 0 0,-3-2-43 0 0,6 10 18 0 0,-1-1 1 0 0,0 0-1 0 0,0 1 0 0 0,0 0 1 0 0,0 0-1 0 0,-1-1-18 0 0,-8-5 19 0 0,10 6-11 0 0,0 1 0 0 0,0-1 0 0 0,1 1 0 0 0,-1 0 0 0 0,0 0 0 0 0,0 0 0 0 0,0 0 0 0 0,-1 0-8 0 0,-9-6-4 0 0,-2-4 30 0 0,1 0 0 0 0,-2 1 0 0 0,1 0 0 0 0,-1 1 0 0 0,-1 1 0 0 0,0 0-1 0 0,-7-2-24 0 0,6 3 18 0 0,-1-3 56 0 0,1 1-56 0 0,0 2 0 0 0,-1 0 0 0 0,-2 1-19 0 0,-19-8 56 0 0,-8-4-15 0 0,6 2 27 0 0,0 1 1 0 0,-1 2 0 0 0,0 2-1 0 0,-18-2-68 0 0,-6 3 70 0 0,28 3-25 0 0,-1 2 0 0 0,1 2 0 0 0,-17 1-45 0 0,-10 1 72 0 0,-6-3-72 0 0,-15 0 56 0 0,-94 1 19 0 0,175 3-75 0 0,-100 3 0 0 0,-11 2 12 0 0,21 0 79 0 0,6 0 10 0 0,73-4-97 0 0,0-1 0 0 0,0 0 0 0 0,-11-3-4 0 0,8 3 0 0 0,0 0 0 0 0,0 2 0 0 0,0 0 0 0 0,0 1 0 0 0,-14 4 0 0 0,-17 2 0 0 0,13-2 18 0 0,1-1 52 0 0,0-1-1 0 0,0-2 1 0 0,-21-1-70 0 0,24-3 36 0 0,0-2 1 0 0,0 0 0 0 0,0-3-1 0 0,-31-8-36 0 0,40 8 4 0 0,0 0 0 0 0,-1 3 0 0 0,1 0 0 0 0,-1 1 0 0 0,0 1 0 0 0,0 1 0 0 0,1 2-1 0 0,-7 1-3 0 0,-21 5-80 0 0,1 3-1 0 0,0 1 1 0 0,-19 10 80 0 0,-8 3-1767 0 0,41-13 731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29.084"/>
    </inkml:context>
    <inkml:brush xml:id="br0">
      <inkml:brushProperty name="width" value="0.05" units="cm"/>
      <inkml:brushProperty name="height" value="0.05" units="cm"/>
    </inkml:brush>
  </inkml:definitions>
  <inkml:trace contextRef="#ctx0" brushRef="#br0">162 1 6447 0 0,'0'2'3'0'0,"0"0"45"0"0,0 0 0 0 0,0 0-1 0 0,1 0 1 0 0,-1 0 0 0 0,0 0 0 0 0,1 0 0 0 0,0 0-1 0 0,-1 0 1 0 0,2 2-48 0 0,1 6 207 0 0,2 5 239 0 0,-2 0-1 0 0,0 0 1 0 0,-1 0-1 0 0,0 0 0 0 0,-1 3-445 0 0,0 18 2833 0 0,-3 22-2833 0 0,-4-8 958 0 0,-2-1-1 0 0,-2 0 1 0 0,-5 11-958 0 0,2-7 290 0 0,-32 117 460 0 0,12-47 565 0 0,4 6-1315 0 0,11-67-1252 0 0,14-49-1698 0 0,0-28 1416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9.864"/>
    </inkml:context>
    <inkml:brush xml:id="br0">
      <inkml:brushProperty name="width" value="0.05" units="cm"/>
      <inkml:brushProperty name="height" value="0.05" units="cm"/>
    </inkml:brush>
  </inkml:definitions>
  <inkml:trace contextRef="#ctx0" brushRef="#br0">1 111 10135 0 0,'0'0'464'0'0,"0"0"-9"0"0,11-10-278 0 0,0 2 107 0 0,0-1-1 0 0,1 2 0 0 0,0-1 0 0 0,0 2 0 0 0,0-1 1 0 0,1 2-1 0 0,8-3-283 0 0,-8 2 65 0 0,5-2-55 0 0,1 2-1 0 0,0-1 0 0 0,0 2 1 0 0,16-2-10 0 0,13 3 2426 0 0,-46 4-1914 0 0,0 2 0 0 0,0 0-479 0 0,0 0 1 0 0,0 0-1 0 0,-1 0 0 0 0,1 0 0 0 0,0 0 1 0 0,-1 1-1 0 0,1-1 0 0 0,-1 1 0 0 0,0-1 1 0 0,0 1-1 0 0,0-1 0 0 0,0 1 0 0 0,0 0 1 0 0,-1-1-1 0 0,1 1 0 0 0,-1 0 0 0 0,0 0 0 0 0,0-1 1 0 0,0 1-1 0 0,0 0 0 0 0,0 0 0 0 0,-1 0 1 0 0,1-1-1 0 0,-1 1 0 0 0,1 0 0 0 0,-2 1-33 0 0,0 4-483 0 0,-1 0-1 0 0,-1 0 1 0 0,0 0-1 0 0,0 0 1 0 0,0-1-1 0 0,-1 1 1 0 0,0-1-1 0 0,-3 2 484 0 0,-4 5-5116 0 0</inkml:trace>
  <inkml:trace contextRef="#ctx0" brushRef="#br0" timeOffset="1">23 356 10135 0 0,'0'0'464'0'0,"0"0"-9"0"0,0 0-155 0 0,2-1 443 0 0,15-11 225 0 0,1 1 1 0 0,1 1-1 0 0,0 0 1 0 0,1 2-1 0 0,-1 0 1 0 0,16-3-969 0 0,-9 2-1579 0 0,0-1 1 0 0,-1-1 0 0 0,15-9 1578 0 0,-38 19-1534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0.205"/>
    </inkml:context>
    <inkml:brush xml:id="br0">
      <inkml:brushProperty name="width" value="0.05" units="cm"/>
      <inkml:brushProperty name="height" value="0.05" units="cm"/>
    </inkml:brush>
  </inkml:definitions>
  <inkml:trace contextRef="#ctx0" brushRef="#br0">14 1 11975 0 0,'-2'16'576'0'0,"2"-15"-250"0"0,0-1-28 0 0,0 2-196 0 0,-2 6 71 0 0,1 1 0 0 0,0 0 1 0 0,1-1-1 0 0,0 1 0 0 0,1-1 1 0 0,-1 1-1 0 0,2-1 0 0 0,1 8-173 0 0,2 19 568 0 0,-5-24-449 0 0,6 55 1614 0 0,-3 1-1 0 0,-4 35-1732 0 0,-23 224 2656 0 0,24-281-2639 0 0,1-28-160 0 0,-1 1 0 0 0,-2 10 143 0 0,1-6-5341 0 0,1-21 3295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0.533"/>
    </inkml:context>
    <inkml:brush xml:id="br0">
      <inkml:brushProperty name="width" value="0.05" units="cm"/>
      <inkml:brushProperty name="height" value="0.05" units="cm"/>
    </inkml:brush>
  </inkml:definitions>
  <inkml:trace contextRef="#ctx0" brushRef="#br0">145 0 15663 0 0,'-2'10'1188'0'0,"-1"5"-699"0"0,-1-1-1 0 0,0 1 0 0 0,-1-1 1 0 0,-1 0-1 0 0,0 0 0 0 0,-1-1 1 0 0,-2 2-489 0 0,-2 4 81 0 0,-1-2 0 0 0,-1 1 0 0 0,-1-2 0 0 0,-12 13-81 0 0,15-18-507 0 0,0-3-5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1.039"/>
    </inkml:context>
    <inkml:brush xml:id="br0">
      <inkml:brushProperty name="width" value="0.05" units="cm"/>
      <inkml:brushProperty name="height" value="0.05" units="cm"/>
    </inkml:brush>
  </inkml:definitions>
  <inkml:trace contextRef="#ctx0" brushRef="#br0">113 1 10135 0 0,'0'0'231'0'0,"0"0"29"0"0,0 0 19 0 0,-1 1-41 0 0,-18 52 1637 0 0,-1 0 0 0 0,-22 35-1875 0 0,12-20-2998 0 0,29-67 2418 0 0,1-1-285 0 0,0 0-126 0 0,0 0-29 0 0,0-2 764 0 0,1 0 0 0 0,-1 0 0 0 0,0 0 0 0 0,1 0 0 0 0,-1 0 0 0 0,1 0 0 0 0,0 0 0 0 0,0 0 0 0 0,0-2 256 0 0,2-1-376 0 0,0-4 290 0 0,1 1 0 0 0,1 0 0 0 0,-1 0 0 0 0,1 0 0 0 0,1 1 0 0 0,-1 0 86 0 0,38-42 1727 0 0,-30 36-1524 0 0,0 1-1 0 0,1 0 1 0 0,15-8-203 0 0,-24 17 270 0 0,0 0-1 0 0,1 1 1 0 0,-1 0-1 0 0,1 0 0 0 0,0 0 1 0 0,0 1-1 0 0,0 0 1 0 0,0 0-1 0 0,0 0 1 0 0,0 1-1 0 0,0 0 1 0 0,0 0-1 0 0,0 0 1 0 0,0 1-1 0 0,0 0 1 0 0,0 0-1 0 0,0 1-269 0 0,-4-1 128 0 0,-1 1 0 0 0,1-1 0 0 0,-1 1 0 0 0,0-1 0 0 0,1 1 0 0 0,-1-1 0 0 0,0 1 0 0 0,0 0 0 0 0,0 0 0 0 0,0 0 0 0 0,0-1 0 0 0,-1 1 0 0 0,1 0 0 0 0,-1 0 0 0 0,1 0 0 0 0,-1 1-128 0 0,1 2 227 0 0,-1 0 0 0 0,0 0 0 0 0,-1 0 0 0 0,1 0 0 0 0,-1 0 0 0 0,0 0 0 0 0,0 0 0 0 0,0 0 0 0 0,-1 1-227 0 0,-19 42 1541 0 0,-22 35 75 0 0,24-41-2197 0 0,-19 29 581 0 0,21-45-4128 0 0,-13 18 4128 0 0,19-32-1524 0 0,0 0-11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1.389"/>
    </inkml:context>
    <inkml:brush xml:id="br0">
      <inkml:brushProperty name="width" value="0.05" units="cm"/>
      <inkml:brushProperty name="height" value="0.05" units="cm"/>
    </inkml:brush>
  </inkml:definitions>
  <inkml:trace contextRef="#ctx0" brushRef="#br0">0 0 10135 0 0,'0'0'224'0'0,"0"0"40"0"0,0 0 16 0 0,0 0 8 0 0,0 0-288 0 0,0 0 0 0 0,0 0 0 0 0,0 0 0 0 0,0 0 0 0 0,6 5 0 0 0,6 0 0 0 0,-3 0-2944 0 0,1 1-648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1.731"/>
    </inkml:context>
    <inkml:brush xml:id="br0">
      <inkml:brushProperty name="width" value="0.05" units="cm"/>
      <inkml:brushProperty name="height" value="0.05" units="cm"/>
    </inkml:brush>
  </inkml:definitions>
  <inkml:trace contextRef="#ctx0" brushRef="#br0">199 23 11975 0 0,'-12'-23'547'0'0,"1"58"202"0"0,-15 25 2858 0 0,-18 28-3607 0 0,9-18 2488 0 0,6-20-2447 0 0,19-35-75 0 0,1 0-1 0 0,-3 7 35 0 0,8-16-405 0 0,4-5 307 0 0,-1-1 0 0 0,0 1-1 0 0,1 0 1 0 0,-1 0 0 0 0,1-1-1 0 0,-1 1 1 0 0,1 0-1 0 0,-1 0 1 0 0,1 0 0 0 0,0 0-1 0 0,-1 0 1 0 0,1 0-1 0 0,0 0 1 0 0,0 0 0 0 0,0 0-1 0 0,0 0 99 0 0,-1 0-370 0 0,15-12-1070 0 0,19-23 1259 0 0,5-5-246 0 0,2 2 427 0 0,-31 30 22 0 0,1 1 0 0 0,-1-1 0 0 0,1 2 0 0 0,1-1 0 0 0,-1 1 0 0 0,0 1 1 0 0,1 0-1 0 0,0 1 0 0 0,0 0 0 0 0,2 0-22 0 0,-11 3 14 0 0,0 0 0 0 0,0 0 0 0 0,0 0 0 0 0,-1 1 0 0 0,1-1 0 0 0,0 1 0 0 0,0-1 0 0 0,-1 1 0 0 0,1 0 0 0 0,-1 0 0 0 0,1 0-1 0 0,0 0 1 0 0,-1 0 0 0 0,0 0 0 0 0,1 0 0 0 0,-1 0 0 0 0,1 1-14 0 0,-2-1 65 0 0,1 0-1 0 0,-1 0 0 0 0,0 0 1 0 0,0 0-1 0 0,0 0 0 0 0,0 0 0 0 0,0 0 1 0 0,0 0-1 0 0,0 0 0 0 0,0 0 1 0 0,0 0-1 0 0,0 0 0 0 0,0 0 1 0 0,-1 0-1 0 0,1 0 0 0 0,0 0 1 0 0,-1 0-1 0 0,1 0 0 0 0,-1 0-64 0 0,1 1 146 0 0,-4 10 326 0 0,-2 5-108 0 0,0 1 0 0 0,0-1 0 0 0,-2 0 0 0 0,0 0 0 0 0,-1-1 0 0 0,-7 9-364 0 0,-13 17 666 0 0,13-18 207 0 0,-19 20-873 0 0,28-37-618 0 0,1 0-1 0 0,-1 0 0 0 0,-1-1 0 0 0,0 0 1 0 0,1 0-1 0 0,-2-1 0 0 0,-6 4 619 0 0,4-4-1024 0 0</inkml:trace>
  <inkml:trace contextRef="#ctx0" brushRef="#br0" timeOffset="1">55 345 11975 0 0,'0'0'528'0'0,"0"0"112"0"0,0 0-512 0 0,0 0-128 0 0,0 0 0 0 0,6 8 0 0 0,-6-8 440 0 0,0 0 56 0 0,0 0 16 0 0,7 8 0 0 0,-7-8 0 0 0,9 6 0 0 0,4 2 0 0 0,-2-1 0 0 0,0-4-1640 0 0,-1-3-328 0 0,-10 0-64 0 0,23-6-16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2.068"/>
    </inkml:context>
    <inkml:brush xml:id="br0">
      <inkml:brushProperty name="width" value="0.05" units="cm"/>
      <inkml:brushProperty name="height" value="0.05" units="cm"/>
    </inkml:brush>
  </inkml:definitions>
  <inkml:trace contextRef="#ctx0" brushRef="#br0">151 0 11975 0 0,'0'0'267'0'0,"0"0"42"0"0,0 0 17 0 0,0 0-28 0 0,-1 1-196 0 0,-13 36 590 0 0,6-14 707 0 0,-1-1 0 0 0,-10 19-1399 0 0,-5 4 308 0 0,10-18-158 0 0,-1-1 0 0 0,-8 9-150 0 0,11-19-1157 0 0,0-2-4630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2.384"/>
    </inkml:context>
    <inkml:brush xml:id="br0">
      <inkml:brushProperty name="width" value="0.05" units="cm"/>
      <inkml:brushProperty name="height" value="0.05" units="cm"/>
    </inkml:brush>
  </inkml:definitions>
  <inkml:trace contextRef="#ctx0" brushRef="#br0">1 10 10135 0 0,'0'0'448'0'0,"10"6"96"0"0,1-2-440 0 0,0-3-104 0 0,2-1 0 0 0,1-1 0 0 0,2-1 432 0 0,0 0 64 0 0,-1 2 16 0 0,1-1 0 0 0,0-4 0 0 0,0 2 0 0 0,-2 3 0 0 0,2-2 0 0 0,-1-1-1640 0 0,-3 1-328 0 0,-12 2-64 0 0,0 0-16 0 0</inkml:trace>
  <inkml:trace contextRef="#ctx0" brushRef="#br0" timeOffset="1">51 84 13823 0 0,'0'0'315'0'0,"0"0"45"0"0,0 0 21 0 0,1 1-49 0 0,1 2-295 0 0,-1 0 0 0 0,1 1 0 0 0,0-1 0 0 0,-1 0 0 0 0,0 1 0 0 0,0 0 0 0 0,0-1 0 0 0,0 1-1 0 0,-1-1 1 0 0,1 1 0 0 0,-1 0-37 0 0,2 46 2064 0 0,-2-42-1568 0 0,-3 96 2633 0 0,-13 73-3129 0 0,7-104 239 0 0,-2 23-3106 0 0,10-85 1844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2.940"/>
    </inkml:context>
    <inkml:brush xml:id="br0">
      <inkml:brushProperty name="width" value="0.05" units="cm"/>
      <inkml:brushProperty name="height" value="0.05" units="cm"/>
    </inkml:brush>
  </inkml:definitions>
  <inkml:trace contextRef="#ctx0" brushRef="#br0">159 0 6447 0 0,'0'0'298'0'0,"-4"8"90"0"0,2-1-239 0 0,2-6 571 0 0,-20 12 2881 0 0,9-2-3002 0 0,0 1 1 0 0,1 0-1 0 0,1 1 0 0 0,0 0 0 0 0,-5 9-599 0 0,11-18 112 0 0,-35 53 504 0 0,37-57-616 0 0,-3 9-21 0 0,-1-1 0 0 0,0 0-1 0 0,-7 8 22 0 0,11-15-337 0 0,1-1-138 0 0,0 0-33 0 0,8-1 427 0 0,-1 1-1 0 0,0-1 0 0 0,1-1 1 0 0,-1 1-1 0 0,0-1 1 0 0,0 0-1 0 0,0-1 0 0 0,5-2 82 0 0,10-6 33 0 0,0-2-1 0 0,-1 0-32 0 0,30-17 382 0 0,-45 27-183 0 0,4-2 269 0 0,0 0 0 0 0,0 0-1 0 0,1 1 1 0 0,-1 1 0 0 0,1-1-1 0 0,0 2 1 0 0,6-2-468 0 0,-8 5 149 0 0,-1 2-133 0 0,-8-1-63 0 0,1-1-1 0 0,0 0 1 0 0,-1 0-1 0 0,1 0 0 0 0,-1 1 1 0 0,0-1-1 0 0,1 0 1 0 0,-1 1-1 0 0,0-1 1 0 0,0 0-1 0 0,0 1 0 0 0,0-1 1 0 0,0 0-1 0 0,0 1 1 0 0,0-1-1 0 0,0 0 1 0 0,0 0-1 0 0,-1 1 0 0 0,1-1 1 0 0,0 0-1 0 0,-1 1 1 0 0,0-1-1 0 0,1 0 1 0 0,-1 1 47 0 0,-1 3-331 0 0,-1 0 1 0 0,1-1 0 0 0,-1 1-1 0 0,0 0 1 0 0,-3 2 330 0 0,-5 5-1023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3.269"/>
    </inkml:context>
    <inkml:brush xml:id="br0">
      <inkml:brushProperty name="width" value="0.05" units="cm"/>
      <inkml:brushProperty name="height" value="0.05" units="cm"/>
    </inkml:brush>
  </inkml:definitions>
  <inkml:trace contextRef="#ctx0" brushRef="#br0">14 0 15663 0 0,'-2'33'818'0'0,"1"-1"-1"0"0,2 1 1 0 0,1 0-818 0 0,-1-12 1095 0 0,0 48 3237 0 0,-5 35-4332 0 0,1-43-900 0 0,0-28 367 0 0,0-13-1653 0 0,3-6-3936 0 0,-1-15 4086 0 0,0-4-11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29.488"/>
    </inkml:context>
    <inkml:brush xml:id="br0">
      <inkml:brushProperty name="width" value="0.05" units="cm"/>
      <inkml:brushProperty name="height" value="0.05" units="cm"/>
    </inkml:brush>
  </inkml:definitions>
  <inkml:trace contextRef="#ctx0" brushRef="#br0">10 1 8287 0 0,'-2'12'17'0'0,"-1"2"222"0"0,1-1 1 0 0,1 0 0 0 0,0 1-1 0 0,0 2-239 0 0,8 60 5631 0 0,13 53-5631 0 0,-19-126-301 0 0,-1 1 0 0 0,0-1 1 0 0,0 0-1 0 0,0 1 0 0 0,0-1 1 0 0,-1 2 300 0 0,0 7-4778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3.601"/>
    </inkml:context>
    <inkml:brush xml:id="br0">
      <inkml:brushProperty name="width" value="0.05" units="cm"/>
      <inkml:brushProperty name="height" value="0.05" units="cm"/>
    </inkml:brush>
  </inkml:definitions>
  <inkml:trace contextRef="#ctx0" brushRef="#br0">0 105 10135 0 0,'0'0'231'0'0,"1"-2"29"0"0,0-1-211 0 0,0-1 1 0 0,1 1-1 0 0,0-1 0 0 0,0 1 1 0 0,0 0-1 0 0,0 0 0 0 0,0 0 1 0 0,0 0-1 0 0,1 0 0 0 0,0 1 1 0 0,-1-1-1 0 0,1 1 0 0 0,0-1 1 0 0,0 1-1 0 0,0 0 0 0 0,0 0 1 0 0,1 1-1 0 0,-1-1 0 0 0,1 1 1 0 0,-1-1-1 0 0,2 1-49 0 0,34-16 1464 0 0,-31 13-1408 0 0,1 0 1 0 0,-1 0-1 0 0,1 1 0 0 0,3 0-56 0 0,4-1 568 0 0,-10 2-436 0 0,-1 0 0 0 0,1 1 0 0 0,-1 0 0 0 0,1 0 1 0 0,-1 0-1 0 0,1 1 0 0 0,0-1 0 0 0,-1 2 1 0 0,1-1-1 0 0,0 0 0 0 0,-1 1 0 0 0,1 0 1 0 0,-1 1-1 0 0,1-1-132 0 0,-5-1 131 0 0,1 1 40 0 0,1 0 0 0 0,0 0 0 0 0,-1 0 0 0 0,0 1 1 0 0,1-1-1 0 0,-1 0 0 0 0,0 1 0 0 0,2 1-171 0 0,-1 0 129 0 0,0 0 1 0 0,-1 0-1 0 0,0 1 1 0 0,0-1-1 0 0,1 1 1 0 0,-2 0-1 0 0,1-1 1 0 0,0 3-130 0 0,3 7 326 0 0,-1-1 1 0 0,-1 1-1 0 0,0-1 1 0 0,-1 1-1 0 0,-1 0 1 0 0,1 0-1 0 0,-2 2-326 0 0,0 32 947 0 0,-3 14-947 0 0,2-50-67 0 0,-1 39 655 0 0,-5 49 471 0 0,-6 18-1059 0 0,13-115-475 0 0,0-2-33 0 0,-2 7-1148 0 0,1-5-2961 0 0,-4-5 2570 0 0</inkml:trace>
  <inkml:trace contextRef="#ctx0" brushRef="#br0" timeOffset="1">43 254 11975 0 0,'0'0'256'0'0,"0"0"64"0"0,2 10 0 0 0,-2-10 32 0 0,6-10-288 0 0,2 4-64 0 0,2 3 0 0 0,1 1 0 0 0,2 2 0 0 0,1 0 0 0 0,2-1 0 0 0,0-1 0 0 0,0-1 0 0 0,-1 0 0 0 0,-1 1 0 0 0,-1 2-3536 0 0,-2 5-720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3.967"/>
    </inkml:context>
    <inkml:brush xml:id="br0">
      <inkml:brushProperty name="width" value="0.05" units="cm"/>
      <inkml:brushProperty name="height" value="0.05" units="cm"/>
    </inkml:brush>
  </inkml:definitions>
  <inkml:trace contextRef="#ctx0" brushRef="#br0">1 68 10135 0 0,'0'0'464'0'0,"0"0"-9"0"0,1 1-223 0 0,0 0-172 0 0,0 0 0 0 0,0-1 0 0 0,0 1 1 0 0,-1 0-1 0 0,1-1 0 0 0,0 1 0 0 0,0-1 0 0 0,0 0 0 0 0,0 1 0 0 0,0-1 1 0 0,0 0-1 0 0,0 0 0 0 0,0 1 0 0 0,0-1 0 0 0,1 0 0 0 0,-1 0 0 0 0,0 0 0 0 0,0 0 1 0 0,0 0-1 0 0,0-1 0 0 0,1 1-60 0 0,25-9 1030 0 0,-6 2-402 0 0,20-2 462 0 0,-18 5-403 0 0,0-1 1 0 0,0-2-1 0 0,0 0-687 0 0,-14 4 4 0 0,1 0 0 0 0,0 1 0 0 0,0 0 0 0 0,5 0-4 0 0,-15 2 0 0 0,15-7-1629 0 0,-14 6 1246 0 0,0 0 0 0 0,0 0 0 0 0,0 1 1 0 0,0-1-1 0 0,0 0 0 0 0,1 1 0 0 0,-1-1 1 0 0,0 1-1 0 0,0-1 0 0 0,1 1 0 0 0,-1 0 383 0 0,-1 0-4968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4.301"/>
    </inkml:context>
    <inkml:brush xml:id="br0">
      <inkml:brushProperty name="width" value="0.05" units="cm"/>
      <inkml:brushProperty name="height" value="0.05" units="cm"/>
    </inkml:brush>
  </inkml:definitions>
  <inkml:trace contextRef="#ctx0" brushRef="#br0">7 1 11975 0 0,'0'0'267'0'0,"0"0"42"0"0,0 0 17 0 0,0 0-28 0 0,0 1-196 0 0,-3 11 561 0 0,1 0 0 0 0,1-1 0 0 0,0 1 0 0 0,1 0-1 0 0,0 0 1 0 0,2 6-663 0 0,-1 1 493 0 0,0 285 2830 0 0,-1-288-5000 0 0,0 1 0 0 0,1-1 0 0 0,2 12 1677 0 0,-2-27-4101 0 0,-1-1-1062 0 0</inkml:trace>
  <inkml:trace contextRef="#ctx0" brushRef="#br0" timeOffset="1">228 156 10135 0 0,'2'-21'177'0'0,"-2"15"-71"0"0,0 0 0 0 0,1 1 0 0 0,0-1 0 0 0,0 0 0 0 0,0 1 0 0 0,1-1 0 0 0,1-1-106 0 0,11-26 5832 0 0,-6 105-3993 0 0,-6-40-1490 0 0,2 1 0 0 0,6 18-349 0 0,-10-46-6 0 0,8 14-189 0 0,-7-18-856 0 0,0-2-385 0 0,5-3-78 0 0,0-5-20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4.659"/>
    </inkml:context>
    <inkml:brush xml:id="br0">
      <inkml:brushProperty name="width" value="0.05" units="cm"/>
      <inkml:brushProperty name="height" value="0.05" units="cm"/>
    </inkml:brush>
  </inkml:definitions>
  <inkml:trace contextRef="#ctx0" brushRef="#br0">0 85 11975 0 0,'4'52'267'0'0,"-5"-57"639"0"0,1 4-898 0 0,0 0 0 0 0,0 0 1 0 0,0 0-1 0 0,0 0 0 0 0,1 0 0 0 0,-1 0 0 0 0,0 0 1 0 0,1 0-1 0 0,-1 1 0 0 0,0-1 0 0 0,1 0 0 0 0,-1 0 1 0 0,1 0-1 0 0,0 0 0 0 0,-1 1 0 0 0,1-1 0 0 0,0 0-8 0 0,5-5 130 0 0,0 1 1 0 0,0 0-1 0 0,0 1 0 0 0,1-1 0 0 0,-1 1 0 0 0,1 1 1 0 0,0-1-1 0 0,0 1 0 0 0,1 0 0 0 0,-1 1 0 0 0,3-1-130 0 0,33-12 390 0 0,-26 8-281 0 0,-1 2 0 0 0,5-1-109 0 0,28-7 192 0 0,-32 7-14 0 0,0 2 0 0 0,0 0 1 0 0,1 1-1 0 0,-1 0 1 0 0,1 1-1 0 0,-1 2 0 0 0,5 0-178 0 0,-13 1 443 0 0,-3 3-222 0 0,2 14 654 0 0,-7-16-366 0 0,-3 10 83 0 0,2-7-592 0 0,-1 0-1 0 0,0-1 1 0 0,0 1 0 0 0,0-1-1 0 0,0 1 1 0 0,-1-1 0 0 0,0 0-1 0 0,0 1 1 0 0,0-1 0 0 0,0 0-1 0 0,-1 0 1 0 0,0 0 0 0 0,-5 6-429 0 0,0 0-1 0 0,-1-1 1 0 0,-7 5 429 0 0,-22 24-4317 0 0,22-18 2285 0 0,-1 1-15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5.008"/>
    </inkml:context>
    <inkml:brush xml:id="br0">
      <inkml:brushProperty name="width" value="0.05" units="cm"/>
      <inkml:brushProperty name="height" value="0.05" units="cm"/>
    </inkml:brush>
  </inkml:definitions>
  <inkml:trace contextRef="#ctx0" brushRef="#br0">31 355 11975 0 0,'-4'16'104'0'0,"2"-10"14"0"0,0 0 0 0 0,0 0 0 0 0,0 0 0 0 0,-3 4-118 0 0,0-3 627 0 0,-3 11-379 0 0,8-16 472 0 0,0-2 249 0 0,8-11 998 0 0,-6 8-1811 0 0,0 0-26 0 0,0 0 1 0 0,-1 1 0 0 0,1-1 0 0 0,0 1 0 0 0,1 0-1 0 0,-1-1 1 0 0,0 1 0 0 0,1 0 0 0 0,-1 0 0 0 0,1 0-1 0 0,0 1 1 0 0,2-2-131 0 0,16-8 527 0 0,-15 7-512 0 0,0 1 0 0 0,0 0-1 0 0,1 1 1 0 0,-1-1 0 0 0,1 1 0 0 0,4-1-15 0 0,-2 1 0 0 0,0-2 0 0 0,-1 1 0 0 0,1-1 0 0 0,-1 0 0 0 0,0-1 0 0 0,0 1 0 0 0,3-4 0 0 0,26-14 0 0 0,-6 7-829 0 0,-30 15-124 0 0,-1 0-58 0 0,0 0-80 0 0,0 0-286 0 0,0 0-126 0 0,-2 2-29 0 0,-9 6-4 0 0</inkml:trace>
  <inkml:trace contextRef="#ctx0" brushRef="#br0" timeOffset="1">76 1 11975 0 0,'0'0'267'0'0,"0"0"42"0"0,0 0 17 0 0,0 0-28 0 0,0 0-126 0 0,0 0 204 0 0,0 2 111 0 0,-2 10-131 0 0,1 0 0 0 0,1 0 0 0 0,0-1 0 0 0,1 1 0 0 0,0 0 0 0 0,1 0 0 0 0,2 4-356 0 0,3 32 673 0 0,-5-18-881 0 0,-1 2-1 0 0,-1-1 0 0 0,-2 0 1 0 0,0 0-1 0 0,-3-1 0 0 0,-5 25 209 0 0,-1-8-3598 0 0,7-23-1176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5.354"/>
    </inkml:context>
    <inkml:brush xml:id="br0">
      <inkml:brushProperty name="width" value="0.05" units="cm"/>
      <inkml:brushProperty name="height" value="0.05" units="cm"/>
    </inkml:brush>
  </inkml:definitions>
  <inkml:trace contextRef="#ctx0" brushRef="#br0">11 359 11975 0 0,'0'0'267'0'0,"0"0"42"0"0,0 0 17 0 0,-1 0-28 0 0,1-1-268 0 0,-1 1-1 0 0,1 0 0 0 0,0 0 1 0 0,-1 0-1 0 0,1 0 0 0 0,-1 0 1 0 0,1-1-1 0 0,-1 1 0 0 0,1 0 1 0 0,0 0-1 0 0,-1-1 0 0 0,1 1 1 0 0,-1 0-1 0 0,1-1 0 0 0,0 1 1 0 0,-1 0-1 0 0,1-1 0 0 0,0 1 1 0 0,0 0-1 0 0,-1-1 0 0 0,1 1 1 0 0,0-1-1 0 0,0 1 0 0 0,0-1 1 0 0,-1 1-1 0 0,1-1-29 0 0,0 0 208 0 0,-1 0 761 0 0,2-1 45 0 0,1-2-731 0 0,0-1 1 0 0,1 1 0 0 0,0 0 0 0 0,-1 0 0 0 0,2 0 0 0 0,-1 0 0 0 0,0 0 0 0 0,1 1 0 0 0,0-1-1 0 0,-1 1 1 0 0,4-2-284 0 0,10-6 69 0 0,0 1 0 0 0,8-4-69 0 0,13-7 34 0 0,-35 19-34 0 0,1 0 0 0 0,0 0 0 0 0,-1 0 0 0 0,1 1 0 0 0,0 0 0 0 0,0-1 0 0 0,-1 1 0 0 0,1 1 0 0 0,0-1 0 0 0,0 1 0 0 0,0-1 0 0 0,0 1 0 0 0,0 0 0 0 0,2 1 0 0 0,-2-2 0 0 0,-1 0 0 0 0,0 1 0 0 0,0-1 0 0 0,0 0 0 0 0,0-1 0 0 0,0 1 0 0 0,0-1 0 0 0,0 1 0 0 0,0-1 0 0 0,0 0 0 0 0,-1 0 0 0 0,1 0 0 0 0,-1 0 0 0 0,3-2 0 0 0,-1 0 0 0 0,0 1 0 0 0,0-1 0 0 0,0 1 0 0 0,1 0 0 0 0,3-1 0 0 0,-3 2-20 0 0,0-1-1 0 0,0 0 1 0 0,-1 0 0 0 0,1-1-1 0 0,-1 1 1 0 0,0-1 0 0 0,1 0-1 0 0,-1-1 21 0 0,1 0-305 0 0,0 0 0 0 0,1 0-1 0 0,0 1 1 0 0,0-1 305 0 0,-5 4-67 0 0,1 0-1 0 0,-1 0 0 0 0,0 0 1 0 0,0 0-1 0 0,0 0 1 0 0,0 0-1 0 0,0 0 0 0 0,0-1 1 0 0,0 1-1 0 0,-1 0 1 0 0,1-1-1 0 0,0 1 0 0 0,-1 0 1 0 0,1-2 67 0 0,4-7-590 0 0,-4 9 78 0 0,0-2 0 0 0,8-24-512 0 0,-8 25 512 0 0,0 0-204 0 0,1-4-245 0 0,0 4-3635 0 0,-2 2 2549 0 0</inkml:trace>
  <inkml:trace contextRef="#ctx0" brushRef="#br0" timeOffset="1">414 0 10135 0 0,'1'29'1270'0'0,"-1"-27"-169"0"0,1 0 359 0 0,0 3-431 0 0,10 33 3335 0 0,-4-10-3308 0 0,-1 0 0 0 0,0 11-1056 0 0,-4-29-612 0 0,0 1 0 0 0,1 0 0 0 0,0-1-1 0 0,0 0 1 0 0,1 0 0 0 0,4 7 612 0 0,-7-15-1952 0 0,-1-2-80 0 0,0 0-15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5.690"/>
    </inkml:context>
    <inkml:brush xml:id="br0">
      <inkml:brushProperty name="width" value="0.05" units="cm"/>
      <inkml:brushProperty name="height" value="0.05" units="cm"/>
    </inkml:brush>
  </inkml:definitions>
  <inkml:trace contextRef="#ctx0" brushRef="#br0">150 0 11975 0 0,'0'9'207'0'0,"-1"0"-1"0"0,0 0 0 0 0,-1 0 0 0 0,0 0 1 0 0,0 0-1 0 0,-1 0 0 0 0,-1 3-206 0 0,-9 17 2526 0 0,-9 15-2526 0 0,9-19 1406 0 0,-9 23-1406 0 0,2 2-650 0 0,12-32 98 0 0,1 0 1 0 0,0 1 0 0 0,1-1-1 0 0,1 1 1 0 0,1 0 0 0 0,-1 16 551 0 0,4-21-34 0 0,0-7 34 0 0,1 1 0 0 0,0-1 0 0 0,0 0 0 0 0,1 7 0 0 0,-1-14 0 0 0,0 0 0 0 0,0 0 0 0 0,0 1 0 0 0,0-1 0 0 0,0 0 0 0 0,0 0 0 0 0,0 0 0 0 0,0 0 0 0 0,0 0 0 0 0,0 1 0 0 0,0-1 0 0 0,1 0 0 0 0,-1 0 0 0 0,0 0 0 0 0,0 0 0 0 0,0 0 0 0 0,0 0 0 0 0,0 1 0 0 0,0-1 0 0 0,0 0 0 0 0,1 0 0 0 0,-1 0 0 0 0,0 0 0 0 0,0 0 0 0 0,0 0 0 0 0,0 0 0 0 0,0 0 0 0 0,1 0 0 0 0,-1 0 0 0 0,0 0 0 0 0,0 0 0 0 0,0 0 0 0 0,0 1 0 0 0,0-1 0 0 0,1 0 0 0 0,-1 0 0 0 0,0-1 0 0 0,0 1 0 0 0,0 0 0 0 0,0 0 0 0 0,1 0 0 0 0,-1 0 0 0 0,0 0 0 0 0,0 0 0 0 0,0 0 0 0 0,0 0 0 0 0,0 0 0 0 0,1 0 0 0 0,-1 0 0 0 0,0 0 0 0 0,0 0 0 0 0,0 0 0 0 0,0-1 0 0 0,0 1 0 0 0,0 0 0 0 0,0 0 0 0 0,1 0 0 0 0,-1 0 0 0 0,0 0 0 0 0,8-9 0 0 0,-7 8 0 0 0,74-59 1409 0 0,-36 29-866 0 0,-26 22-538 0 0,0 1 0 0 0,0 0 0 0 0,1 1 0 0 0,3-1-5 0 0,29-16-4 0 0,-32 15 4 0 0,0 1 0 0 0,0 1 0 0 0,1 0 0 0 0,0 0 0 0 0,0 2 0 0 0,14-4 0 0 0,11-3 0 0 0,-28 8 0 0 0,-1 0 0 0 0,12-1 0 0 0,-4 0 0 0 0,-16 4 0 0 0,0 0 0 0 0,0 0 0 0 0,1 0 0 0 0,-1 0 0 0 0,0 1 0 0 0,1 0 0 0 0,-1 0 0 0 0,0-1 0 0 0,1 2 0 0 0,-1-1 0 0 0,1 0 0 0 0,3 2 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6.087"/>
    </inkml:context>
    <inkml:brush xml:id="br0">
      <inkml:brushProperty name="width" value="0.05" units="cm"/>
      <inkml:brushProperty name="height" value="0.05" units="cm"/>
    </inkml:brush>
  </inkml:definitions>
  <inkml:trace contextRef="#ctx0" brushRef="#br0">340 1 10135 0 0,'0'0'464'0'0,"0"0"-9"0"0,-1 2-295 0 0,-19 52 1834 0 0,-17 29 1587 0 0,-14 36-1119 0 0,28-66-1924 0 0,-1 0-1 0 0,-3-2 0 0 0,-31 45-537 0 0,39-64 372 0 0,12-19-245 0 0,0 0 1 0 0,-1-1-1 0 0,-2 2-127 0 0,8-11-145 0 0,-1 0-1 0 0,1 0 0 0 0,-1 0 0 0 0,0-1 0 0 0,0 1 0 0 0,0-1 0 0 0,0 0 0 0 0,0 0 1 0 0,-1 0-1 0 0,1 0 0 0 0,0-1 0 0 0,-1 1 0 0 0,0-1 0 0 0,0 1 146 0 0,3-2-512 0 0,1 0 0 0 0,0 0 0 0 0,1-3 0 0 0,1-5 173 0 0,0 0 0 0 0,0 0 1 0 0,1 1-1 0 0,0-1 0 0 0,1 1 0 0 0,0 0 0 0 0,0 0 0 0 0,0 0 0 0 0,5-4 339 0 0,10-12-1671 0 0,0 2-1 0 0,5-3 1672 0 0,-18 18-219 0 0,1 0 59 0 0,0 0 0 0 0,0 1 0 0 0,0-1 0 0 0,1 2 0 0 0,-1-1 0 0 0,1 1 1 0 0,0 0-1 0 0,1 1 0 0 0,-1 0 0 0 0,8-2 160 0 0,6 0 108 0 0,1 1 0 0 0,-1 0 1 0 0,15 1-109 0 0,-34 3 83 0 0,0-1-1 0 0,0 0 1 0 0,0 0 0 0 0,0 0 0 0 0,0 0 0 0 0,0 0-1 0 0,1-2-82 0 0,-2 2 66 0 0,0 0-1 0 0,-1 0 1 0 0,1 1 0 0 0,0-1-1 0 0,0 0 1 0 0,0 1-1 0 0,-1-1 1 0 0,1 1-1 0 0,0-1 1 0 0,0 1-1 0 0,0 0 1 0 0,0 0-1 0 0,0 0 1 0 0,0 0-1 0 0,0 0-65 0 0,1 1 205 0 0,0 0-1 0 0,-1 0 0 0 0,1 0 1 0 0,-1 0-1 0 0,1 0 0 0 0,-1 1 1 0 0,0-1-1 0 0,1 1 1 0 0,-1 0-1 0 0,0 0 0 0 0,0 0 1 0 0,0 0-1 0 0,0 0 0 0 0,-1 0 1 0 0,1 0-1 0 0,0 0 0 0 0,-1 1 1 0 0,0-1-1 0 0,1 1 1 0 0,-1-1-1 0 0,0 1 0 0 0,0 0-204 0 0,-1-1 140 0 0,0 1 0 0 0,0-1-1 0 0,1 0 1 0 0,-2 1 0 0 0,1-1-1 0 0,0 0 1 0 0,0 1 0 0 0,-1-1-1 0 0,1 0 1 0 0,-1 0-1 0 0,0 0 1 0 0,-1 2-140 0 0,-13 25 1138 0 0,8-18-844 0 0,2-3 23 0 0,0-1 0 0 0,0-1 1 0 0,-5 6-318 0 0,-9 11 584 0 0,3-1-396 0 0,0-1 0 0 0,-2 0 0 0 0,0-2 0 0 0,-2 0 0 0 0,0-1 0 0 0,-6 2-188 0 0,-77 48-829 0 0,100-67 489 0 0,0 1 1 0 0,0-1-1 0 0,0 1 1 0 0,0-1-1 0 0,0 0 1 0 0,0 0-1 0 0,-1-1 0 0 0,1 1 1 0 0,-2 0 339 0 0,-9 2-6483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6.423"/>
    </inkml:context>
    <inkml:brush xml:id="br0">
      <inkml:brushProperty name="width" value="0.05" units="cm"/>
      <inkml:brushProperty name="height" value="0.05" units="cm"/>
    </inkml:brush>
  </inkml:definitions>
  <inkml:trace contextRef="#ctx0" brushRef="#br0">0 17 10135 0 0,'1'0'39'0'0,"-1"-1"0"0"0,0 0 0 0 0,1 0 0 0 0,-1 0-1 0 0,1 0 1 0 0,-1 0 0 0 0,1 0 0 0 0,-1 1 0 0 0,1-1-1 0 0,-1 0 1 0 0,1 0 0 0 0,0 1 0 0 0,-1-1 0 0 0,1 0-1 0 0,0 1 1 0 0,0-1 0 0 0,0 1 0 0 0,-1-1 0 0 0,1 1-1 0 0,0-1 1 0 0,0 1 0 0 0,0 0 0 0 0,0-1 0 0 0,0 1-1 0 0,0 0 1 0 0,0 0 0 0 0,0 0 0 0 0,0-1 0 0 0,0 1-39 0 0,4 0-4 0 0,1 1 1 0 0,-1-1 0 0 0,0 1 0 0 0,0 0 0 0 0,3 1 3 0 0,10 1 838 0 0,-2-1-143 0 0,-1 2-1 0 0,0 0 0 0 0,0 0 1 0 0,-1 1-1 0 0,1 1 1 0 0,7 4-695 0 0,7 3 509 0 0,1 0 1 0 0,-14-5 3 0 0,1-2 0 0 0,0 1-1 0 0,17 2-512 0 0,4 3 550 0 0,-30-9-539 0 0,1 0 0 0 0,-1-1 0 0 0,0 0 0 0 0,1 0 0 0 0,-1-1 0 0 0,3 0-11 0 0,27 4-312 0 0,-32-3 76 0 0,0-1 0 0 0,1 0 0 0 0,-1 0 0 0 0,1-1 0 0 0,0 0 0 0 0,-1 0 0 0 0,5-1 236 0 0,23-1-2876 0 0,-26 0 1852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6.773"/>
    </inkml:context>
    <inkml:brush xml:id="br0">
      <inkml:brushProperty name="width" value="0.05" units="cm"/>
      <inkml:brushProperty name="height" value="0.05" units="cm"/>
    </inkml:brush>
  </inkml:definitions>
  <inkml:trace contextRef="#ctx0" brushRef="#br0">19 1 15663 0 0,'0'0'696'0'0,"0"0"136"0"0,0 0-664 0 0,0 0-168 0 0,-6 6 0 0 0,-1 1 0 0 0,3 1 448 0 0,2 0 48 0 0,2 3 16 0 0,0 0 0 0 0,0 0-416 0 0,3 0-96 0 0,2 1 0 0 0,3-1-5168 0 0,0-2-1056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29.834"/>
    </inkml:context>
    <inkml:brush xml:id="br0">
      <inkml:brushProperty name="width" value="0.05" units="cm"/>
      <inkml:brushProperty name="height" value="0.05" units="cm"/>
    </inkml:brush>
  </inkml:definitions>
  <inkml:trace contextRef="#ctx0" brushRef="#br0">1 96 10135 0 0,'0'2'231'0'0,"0"30"308"0"0,0-30-489 0 0,1-2-4 0 0,3-9 32 0 0,6-16 6 0 0,-9 24-83 0 0,-1 1 1 0 0,0-1-1 0 0,1 0 0 0 0,-1 0 1 0 0,1 0-1 0 0,-1 1 0 0 0,1-1 1 0 0,0 0-1 0 0,-1 0 0 0 0,1 1 1 0 0,0-1-1 0 0,-1 1 1 0 0,1-1-1 0 0,0 0 0 0 0,0 1 1 0 0,0 0-1 0 0,-1-1 0 0 0,1 1 1 0 0,0-1-1 0 0,0 1 0 0 0,1 0-1 0 0,2 0 0 0 0,1 1 0 0 0,-1 0 0 0 0,0 0 0 0 0,1 0 0 0 0,2 1 0 0 0,11 3 0 0 0,7 3 182 0 0,-21-6-84 0 0,1 0 1 0 0,0 0-1 0 0,0-1 1 0 0,0 0-1 0 0,1 0 1 0 0,-1 0-1 0 0,0-1 1 0 0,5 1-99 0 0,24-6 613 0 0,-20 3-153 0 0,0 0 1 0 0,9 1-461 0 0,-13 0 256 0 0,-1 0 0 0 0,0 0-1 0 0,5-2-255 0 0,-5 1 233 0 0,0 1 1 0 0,0 0-1 0 0,5 0-233 0 0,-7 1 32 0 0,0 0-1 0 0,0-1 1 0 0,0 1 0 0 0,0-2 0 0 0,5 0-32 0 0,-9 1 0 0 0,1-1 1 0 0,-1 1-1 0 0,0-1 1 0 0,0 0 0 0 0,1 0-1 0 0,-1 0 1 0 0,0 0-1 0 0,-1 0 1 0 0,1-1 0 0 0,0 1-1 0 0,1-3 0 0 0,4-5 0 0 0,-6 8 0 0 0,-1 0 0 0 0,1 0 0 0 0,0 0 0 0 0,0 0 0 0 0,0 0 0 0 0,0 1 0 0 0,0-1 0 0 0,0 0 0 0 0,0 1 0 0 0,0-1 0 0 0,1 1 0 0 0,-1 0 0 0 0,1 0 0 0 0,-1 0 0 0 0,1 0 0 0 0,-1 0 0 0 0,1 1 0 0 0,0-1 0 0 0,1 0 0 0 0,-1 0 0 0 0,0-1 0 0 0,0 1 0 0 0,1-1 0 0 0,-1 1 0 0 0,0-1 0 0 0,-1 0 0 0 0,1 0 0 0 0,1-2 0 0 0,-1 2 0 0 0,10-4-203 0 0,-13 6 187 0 0,0 0 0 0 0,0 0-1 0 0,1 0 1 0 0,-1 0 0 0 0,0 0 0 0 0,0 0 0 0 0,0 0 0 0 0,1 1-1 0 0,-1-1 1 0 0,0 0 0 0 0,0 0 0 0 0,1 0 0 0 0,-1 0 0 0 0,0 0-1 0 0,0 0 1 0 0,0 0 0 0 0,0 1 0 0 0,1-1 0 0 0,-1 0 0 0 0,0 0-1 0 0,0 0 1 0 0,0 0 0 0 0,0 1 0 0 0,0-1 0 0 0,1 0-1 0 0,-1 0 1 0 0,0 0 0 0 0,0 1 0 0 0,0-1 0 0 0,0 0 16 0 0,0 17-1067 0 0,0-15 926 0 0,-1 1-9 0 0,-2 16-229 0 0,3-18 297 0 0,0 0 0 0 0,-1 0 0 0 0,1 0 0 0 0,0-1 0 0 0,-1 1 0 0 0,1 0 0 0 0,0 0 0 0 0,-1-1 0 0 0,1 1 0 0 0,-1 0 0 0 0,1-1 0 0 0,-1 1 0 0 0,0-1 0 0 0,1 1 0 0 0,-1-1 0 0 0,0 1 0 0 0,1-1-1 0 0,-1 1 1 0 0,0-1 0 0 0,0 1 0 0 0,0-1 82 0 0,-7 3-4092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7.129"/>
    </inkml:context>
    <inkml:brush xml:id="br0">
      <inkml:brushProperty name="width" value="0.05" units="cm"/>
      <inkml:brushProperty name="height" value="0.05" units="cm"/>
    </inkml:brush>
  </inkml:definitions>
  <inkml:trace contextRef="#ctx0" brushRef="#br0">1 0 10135 0 0,'0'0'448'0'0,"0"0"96"0"0,0 0-440 0 0,3 10-104 0 0,-3-10 0 0 0,0 0 0 0 0,0 0 840 0 0,5 10 152 0 0,0-1 24 0 0,-1-1 8 0 0,-4-8-824 0 0,5 8-200 0 0,0 2 0 0 0,-5-10-4056 0 0,0 0-848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7.476"/>
    </inkml:context>
    <inkml:brush xml:id="br0">
      <inkml:brushProperty name="width" value="0.05" units="cm"/>
      <inkml:brushProperty name="height" value="0.05" units="cm"/>
    </inkml:brush>
  </inkml:definitions>
  <inkml:trace contextRef="#ctx0" brushRef="#br0">0 86 11975 0 0,'0'0'267'0'0,"0"0"42"0"0,0 0 17 0 0,0 0-28 0 0,2-1-196 0 0,18-10 342 0 0,0 1 1 0 0,1 0 0 0 0,1 2-1 0 0,15-5-444 0 0,0 1 272 0 0,-23 7 199 0 0,1 0 0 0 0,-1 1-1 0 0,1 1 1 0 0,14-1-471 0 0,-20 4 149 0 0,-2 1-61 0 0,-6 0-20 0 0,0-1-1 0 0,-1 0 1 0 0,1 1-1 0 0,0-1 1 0 0,0 1-1 0 0,-1 0 1 0 0,1-1-1 0 0,0 1 1 0 0,-1 0-1 0 0,1-1 1 0 0,0 1-1 0 0,-1 0 1 0 0,1 0 0 0 0,-1 0-1 0 0,0-1 1 0 0,1 1-1 0 0,-1 0 1 0 0,1 0-1 0 0,-1 0 1 0 0,0 0-1 0 0,0 0 1 0 0,1 0-68 0 0,2 19 490 0 0,-3-12-652 0 0,-1-1 0 0 0,1 0 0 0 0,-1 0 0 0 0,-1 0 0 0 0,1 0 0 0 0,-1 0 0 0 0,0 0 0 0 0,-1-1 0 0 0,1 1 0 0 0,-2-1 0 0 0,1 2 162 0 0,-2 0-1966 0 0,0 4-3830 0 0</inkml:trace>
  <inkml:trace contextRef="#ctx0" brushRef="#br0" timeOffset="1">69 311 15663 0 0,'0'0'356'0'0,"0"0"50"0"0,0 0 20 0 0,0 0-42 0 0,0 0-180 0 0,0 0 176 0 0,2-1 107 0 0,8-4-212 0 0,0 0 1 0 0,1 0-1 0 0,0 2 1 0 0,6-3-276 0 0,12-3 15 0 0,11 3-3763 0 0,-38 5-2048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7.826"/>
    </inkml:context>
    <inkml:brush xml:id="br0">
      <inkml:brushProperty name="width" value="0.05" units="cm"/>
      <inkml:brushProperty name="height" value="0.05" units="cm"/>
    </inkml:brush>
  </inkml:definitions>
  <inkml:trace contextRef="#ctx0" brushRef="#br0">0 157 13823 0 0,'0'0'630'0'0,"0"0"-13"0"0,0 0-320 0 0,0 0 105 0 0,0 0 87 0 0,0 0 20 0 0,0 0 3 0 0,0 0 0 0 0,1 2 0 0 0,1 5-379 0 0,0-1 0 0 0,1 1 0 0 0,0-1-1 0 0,0 0 1 0 0,1 0 0 0 0,1 1-133 0 0,14 20-7162 0 0,-18-26 1999 0 0</inkml:trace>
  <inkml:trace contextRef="#ctx0" brushRef="#br0" timeOffset="1">34 143 10135 0 0,'-1'-5'117'0'0,"1"-1"0"0"0,0 1 0 0 0,1 0-1 0 0,-1 0 1 0 0,1 0 0 0 0,0 0 0 0 0,0 0 0 0 0,0 0-1 0 0,1 0 1 0 0,-1 0 0 0 0,3-3-117 0 0,1-7 663 0 0,-3 12-416 0 0,-1 0 1 0 0,1 1-1 0 0,0-1 0 0 0,0 1 0 0 0,0-1 0 0 0,0 1 0 0 0,0-1 0 0 0,0 1 1 0 0,0 0-1 0 0,1 0 0 0 0,-1 0 0 0 0,1 0 0 0 0,0 1 0 0 0,0-1 0 0 0,-1 1 1 0 0,3-1-248 0 0,6-3 440 0 0,0 1 0 0 0,0 0 0 0 0,10-2-440 0 0,-9 4 2 0 0,0 0 1 0 0,-1 0-1 0 0,1 1 1 0 0,0 1-1 0 0,11 0-2 0 0,-17 0 6 0 0,-1 1-1 0 0,0 0 1 0 0,0 0-1 0 0,1 0 1 0 0,-1 0-1 0 0,0 1 1 0 0,0 0-1 0 0,0 0 1 0 0,0 0-1 0 0,0 1 1 0 0,-1-1-1 0 0,1 1 1 0 0,-1 0-1 0 0,1 1-5 0 0,-4-3 73 0 0,0 1 0 0 0,1 0 0 0 0,-1-1 0 0 0,0 1 0 0 0,0 0 0 0 0,0 0 0 0 0,0 0 0 0 0,0-1 0 0 0,0 1-1 0 0,0 0 1 0 0,-1 0 0 0 0,1 0 0 0 0,-1 1 0 0 0,0-1 0 0 0,1 0 0 0 0,-1 0 0 0 0,0 0 0 0 0,0 0 0 0 0,0 0 0 0 0,-1 0 0 0 0,1 0-1 0 0,0 0 1 0 0,-1 0 0 0 0,1 0 0 0 0,-1 0 0 0 0,0 0 0 0 0,0 0 0 0 0,0 1-73 0 0,-4 7-371 0 0,0 0-1 0 0,-1-1 1 0 0,0 0 0 0 0,-6 8 371 0 0,10-14-363 0 0,-20 23-5340 0 0,10-15 540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8.172"/>
    </inkml:context>
    <inkml:brush xml:id="br0">
      <inkml:brushProperty name="width" value="0.05" units="cm"/>
      <inkml:brushProperty name="height" value="0.05" units="cm"/>
    </inkml:brush>
  </inkml:definitions>
  <inkml:trace contextRef="#ctx0" brushRef="#br0">350 61 11975 0 0,'0'0'267'0'0,"0"0"42"0"0,0 0 17 0 0,0 0-28 0 0,1-1-196 0 0,9-3 512 0 0,-1-1 0 0 0,1 1 0 0 0,3-1-614 0 0,26-11 2628 0 0,-29 12-2204 0 0,0 0 0 0 0,1 0 1 0 0,0 1-1 0 0,8-1-424 0 0,7-2-85 0 0,-24 5-252 0 0,-2 1-138 0 0,0 0-33 0 0,0 0-140 0 0,0 0-572 0 0,0 0-253 0 0,-1 2-51 0 0,-7 4-11 0 0</inkml:trace>
  <inkml:trace contextRef="#ctx0" brushRef="#br0" timeOffset="1">1 380 15663 0 0,'0'0'356'0'0,"0"0"50"0"0,0 0 20 0 0,0 0-42 0 0,2 0-250 0 0,7 0 6 0 0,-1-1 0 0 0,0 0 0 0 0,1-1 0 0 0,-1 0 0 0 0,0 0 0 0 0,0-1 0 0 0,-1 0 1 0 0,1 0-1 0 0,2-2-140 0 0,24-8 697 0 0,128-50 1388 0 0,-79 29-2026 0 0,25-4-59 0 0,-9 7-1896 0 0,-84 26 490 0 0,-13 3-904 0 0,-9 2 216 0 0,-4 1-3024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8.502"/>
    </inkml:context>
    <inkml:brush xml:id="br0">
      <inkml:brushProperty name="width" value="0.05" units="cm"/>
      <inkml:brushProperty name="height" value="0.05" units="cm"/>
    </inkml:brush>
  </inkml:definitions>
  <inkml:trace contextRef="#ctx0" brushRef="#br0">181 0 6447 0 0,'0'0'298'0'0,"0"0"-10"0"0,0 0-50 0 0,0 0 493 0 0,0 2 238 0 0,3 19 988 0 0,-2-1 0 0 0,-1 1 0 0 0,-1-1-1 0 0,-1 6-1956 0 0,-14 84 3541 0 0,8-66-1160 0 0,-11 33-2381 0 0,14-61 66 0 0,-1 0 0 0 0,0 0 1 0 0,-1-1-1 0 0,-1 0 0 0 0,0 0 1 0 0,-5 5-67 0 0,10-16-372 0 0,-1 1-1 0 0,0-1 1 0 0,0 0 0 0 0,0 0-1 0 0,-1-1 1 0 0,1 1 0 0 0,-1-1-1 0 0,0 0 1 0 0,-4 2 372 0 0,6-3-889 0 0,0-1-1 0 0,-1 1 1 0 0,1-1 0 0 0,-1 0-1 0 0,0 0 1 0 0,1 0 0 0 0,-1-1 0 0 0,0 1-1 0 0,-2-1 890 0 0,5 0-2044 0 0,1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8.833"/>
    </inkml:context>
    <inkml:brush xml:id="br0">
      <inkml:brushProperty name="width" value="0.05" units="cm"/>
      <inkml:brushProperty name="height" value="0.05" units="cm"/>
    </inkml:brush>
  </inkml:definitions>
  <inkml:trace contextRef="#ctx0" brushRef="#br0">0 387 11975 0 0,'8'-3'576'0'0,"3"-2"-124"0"0,1 0-1 0 0,-1 0 0 0 0,1 1 0 0 0,0 1 1 0 0,0 0-1 0 0,0 0 0 0 0,1 1 1 0 0,-1 1-1 0 0,1 0 0 0 0,-1 1 0 0 0,0 0 1 0 0,1 1-1 0 0,-1 0 0 0 0,1 1 1 0 0,-1 0-1 0 0,0 1 0 0 0,3 2-451 0 0,55 14 3296 0 0,44 6-3296 0 0,-18-17 0 0 0,-92-7 0 0 0,-4-1 10 0 0,21-5-153 0 0,-20 5-553 0 0,-1 0-257 0 0,0 0-831 0 0,0 0-3260 0 0,0 0-1394 0 0</inkml:trace>
  <inkml:trace contextRef="#ctx0" brushRef="#br0" timeOffset="1">261 1 13823 0 0,'0'0'315'0'0,"0"0"45"0"0,0 0 21 0 0,0 0-49 0 0,0 0-149 0 0,6 4 681 0 0,57 67 1416 0 0,-58-64-3905 0 0,-4-6-4513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9.173"/>
    </inkml:context>
    <inkml:brush xml:id="br0">
      <inkml:brushProperty name="width" value="0.05" units="cm"/>
      <inkml:brushProperty name="height" value="0.05" units="cm"/>
    </inkml:brush>
  </inkml:definitions>
  <inkml:trace contextRef="#ctx0" brushRef="#br0">31 2 17503 0 0,'-2'16'384'0'0,"-1"1"0"0"0,0-1 0 0 0,-2-1 0 0 0,1 1 0 0 0,-4 4-384 0 0,7-15 107 0 0,-1 1-1 0 0,1-1 0 0 0,1 1 1 0 0,-1 0-1 0 0,1-1 0 0 0,0 1 1 0 0,0 0-1 0 0,0-1 1 0 0,1 1-1 0 0,0-1 0 0 0,0 1 1 0 0,1-1-1 0 0,-1 1 0 0 0,1-1 1 0 0,0 0-1 0 0,1 0 0 0 0,-1 0 1 0 0,1 1-107 0 0,3-1-691 0 0,-4-3-980 0 0,-1 0-3882 0 0,-1-2-247 0 0</inkml:trace>
  <inkml:trace contextRef="#ctx0" brushRef="#br0" timeOffset="1">41 55 15663 0 0,'0'0'356'0'0,"0"0"50"0"0,0 0 20 0 0,2-2-42 0 0,3-3-240 0 0,0 1 0 0 0,1 0-1 0 0,0 0 1 0 0,-1 1-1 0 0,1-1 1 0 0,0 1 0 0 0,1 1-1 0 0,-1-1 1 0 0,0 1 0 0 0,1 0-1 0 0,3 0-143 0 0,13-5 562 0 0,-20 5-556 0 0,1 1 0 0 0,-1 0-1 0 0,1 0 1 0 0,-1 0 0 0 0,1 1 0 0 0,0-1-1 0 0,-1 1 1 0 0,3 0-6 0 0,-2 0 0 0 0,-1 0 0 0 0,1 0 0 0 0,-1 0 0 0 0,1 1 0 0 0,-1 0 0 0 0,1-1 0 0 0,-1 1 0 0 0,0 1 0 0 0,1-1 0 0 0,-1 0 0 0 0,0 1 0 0 0,0 0 0 0 0,0-1 0 0 0,0 1 0 0 0,1 2 0 0 0,1 5 0 0 0,-5-7 71 0 0,1 1 0 0 0,-1 0 0 0 0,0 0 1 0 0,0-1-1 0 0,0 1 0 0 0,0 0 0 0 0,-1-1 0 0 0,1 1 0 0 0,-1 0 0 0 0,0-1 0 0 0,1 1 0 0 0,-2 0-71 0 0,-15 33 953 0 0,8-18-1145 0 0,3-5-639 0 0,-1-1 0 0 0,0-1 1 0 0,-1 1-1 0 0,0-1 0 0 0,-1-1 1 0 0,0 1-1 0 0,-4 2 831 0 0,0-1-1535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9.507"/>
    </inkml:context>
    <inkml:brush xml:id="br0">
      <inkml:brushProperty name="width" value="0.05" units="cm"/>
      <inkml:brushProperty name="height" value="0.05" units="cm"/>
    </inkml:brush>
  </inkml:definitions>
  <inkml:trace contextRef="#ctx0" brushRef="#br0">1 189 11975 0 0,'0'0'547'0'0,"0"0"-11"0"0,1-1-344 0 0,29-18 2687 0 0,-29 18-2660 0 0,1-1 0 0 0,0 1 0 0 0,0 0 0 0 0,0 0 0 0 0,0 0 1 0 0,0 0-1 0 0,1 1 0 0 0,0-1-219 0 0,14-6 925 0 0,-1-1-368 0 0,-14 7-568 0 0,0 0 0 0 0,0-1 0 0 0,1 1 0 0 0,-1 0 0 0 0,0 0 0 0 0,0-1 0 0 0,0 0 1 0 0,0 1-1 0 0,0-1 0 0 0,0 0 0 0 0,-1 0 0 0 0,1 0 0 0 0,0-1 11 0 0,1-2-528 0 0,-3 4 324 0 0,0 0 0 0 0,0 1-1 0 0,1-1 1 0 0,-1 0 0 0 0,1 0-1 0 0,-1 1 1 0 0,0-1 0 0 0,1 0-1 0 0,-1 1 1 0 0,1-1 0 0 0,0 0-1 0 0,-1 1 1 0 0,1-1 0 0 0,0 1-1 0 0,-1-1 1 0 0,1 1 0 0 0,0-1 204 0 0,4-1-1534 0 0</inkml:trace>
  <inkml:trace contextRef="#ctx0" brushRef="#br0" timeOffset="1">248 0 15663 0 0,'0'0'719'0'0,"0"0"-20"0"0,1 2-306 0 0,4 2 313 0 0,0 1 1 0 0,-1 0-1 0 0,1 0 1 0 0,-1 1-1 0 0,-1-1 0 0 0,1 1 1 0 0,-1 0-1 0 0,3 5-706 0 0,-1 3-160 0 0,0-1-1 0 0,-1 1 0 0 0,3 12 161 0 0,-2-7-1156 0 0,-4-17-64 0 0,-1-2-253 0 0,0 0-51 0 0,0 0-11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19.842"/>
    </inkml:context>
    <inkml:brush xml:id="br0">
      <inkml:brushProperty name="width" value="0.05" units="cm"/>
      <inkml:brushProperty name="height" value="0.05" units="cm"/>
    </inkml:brush>
  </inkml:definitions>
  <inkml:trace contextRef="#ctx0" brushRef="#br0">0 89 11975 0 0,'0'0'547'0'0,"1"-2"-11"0"0,-1 1-413 0 0,0-1-1 0 0,1 0 1 0 0,-1 1 0 0 0,1-1-1 0 0,0 1 1 0 0,-1-1 0 0 0,1 1-1 0 0,0-1 1 0 0,0 1 0 0 0,0-1-1 0 0,0 1 1 0 0,0 0 0 0 0,0 0-1 0 0,0-1 1 0 0,1 1 0 0 0,-1 0-1 0 0,0 0 1 0 0,1 0 0 0 0,-1 0-1 0 0,1 1 1 0 0,-1-1-1 0 0,1 0 1 0 0,-1 1 0 0 0,1-1-1 0 0,-1 1 1 0 0,1-1 0 0 0,0 1-1 0 0,-1-1 1 0 0,1 1 0 0 0,0 0-1 0 0,0 0-122 0 0,13-3 887 0 0,-1-1-484 0 0,-1 1 0 0 0,1 0 1 0 0,0 1-1 0 0,11 0-403 0 0,-6 1 31 0 0,0-2 1 0 0,3 0-32 0 0,20-8 343 0 0,-27 6-89 0 0,1 1 0 0 0,-1 1-1 0 0,1 0 1 0 0,0 1 0 0 0,0 0 0 0 0,0 2 0 0 0,10 0-254 0 0,-25 0 69 0 0,0 0 0 0 0,1 0 0 0 0,-1 0 0 0 0,0 0 0 0 0,0 0-1 0 0,1 1 1 0 0,-1-1 0 0 0,0 0 0 0 0,1 1 0 0 0,-1-1 0 0 0,0 1 0 0 0,0-1-1 0 0,0 1 1 0 0,0 0 0 0 0,1 0 0 0 0,-1-1 0 0 0,0 1 0 0 0,0 0 0 0 0,0 0-1 0 0,-1 0 1 0 0,1 0 0 0 0,0 0 0 0 0,0 0 0 0 0,0 0 0 0 0,-1 0 0 0 0,1 0 0 0 0,-1 1-1 0 0,1-1 1 0 0,-1 0 0 0 0,1 1-69 0 0,-1 2 218 0 0,0 0-1 0 0,0 0 1 0 0,0 0-1 0 0,-1 0 1 0 0,1 0-1 0 0,-1-1 1 0 0,0 1 0 0 0,-1 0-1 0 0,0 3-217 0 0,-3 4-272 0 0,0 1 0 0 0,0-1-1 0 0,-1 0 1 0 0,0 0 0 0 0,-1-1 0 0 0,0 0 0 0 0,-1 0-1 0 0,0 0 1 0 0,-4 2 272 0 0,-4 3-855 0 0,-1 0-1 0 0,0-1 1 0 0,-1-1-1 0 0,-16 9 856 0 0,17-12-2659 0 0,-1 0 0 0 0,0-1 1 0 0,0-1-1 0 0,0 0 0 0 0,-2-2 2659 0 0,8-2-635 0 0,10-3 1067 0 0,-1 0 0 0 0,1 0-1 0 0,0 0 1 0 0,0-1 0 0 0,-1 0 0 0 0,1 1-1 0 0,0-1 1 0 0,-1 0 0 0 0,1 0 0 0 0,0 0 0 0 0,-1 0-1 0 0,-1-1-431 0 0,3 1 1890 0 0,1 0 124 0 0,0 0 30 0 0,15-12 3323 0 0,0 5-4884 0 0,1 0 1 0 0,0 1 0 0 0,0 1-1 0 0,0 0 1 0 0,8 0-484 0 0,42-13 887 0 0,-59 16-1674 0 0,-1 0-1 0 0,1 0 0 0 0,-1 0 1 0 0,1 1-1 0 0,0 1 1 0 0,4-1 787 0 0,-12 2-1524 0 0,-6 6-11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42.959"/>
    </inkml:context>
    <inkml:brush xml:id="br0">
      <inkml:brushProperty name="width" value="0.05" units="cm"/>
      <inkml:brushProperty name="height" value="0.05" units="cm"/>
    </inkml:brush>
  </inkml:definitions>
  <inkml:trace contextRef="#ctx0" brushRef="#br0">9 144 455 0 0,'0'0'2391'0'0,"-2"0"960"0"0,-2 0-2994 0 0,1 0 1837 0 0,4-2 4425 0 0,3-1-6314 0 0,0-1 0 0 0,1 1 1 0 0,-1 0-1 0 0,1 0 0 0 0,0 0 0 0 0,0 1 0 0 0,0 0 0 0 0,0 0 0 0 0,0 0 0 0 0,0 0 0 0 0,2 1-305 0 0,50-13 1590 0 0,-35 7-924 0 0,1 2 0 0 0,0 1 0 0 0,6 0-666 0 0,124-12 1936 0 0,-144 15-1853 0 0,16 0 284 0 0,-1 0-1 0 0,24 2-366 0 0,10 3 565 0 0,17-3-565 0 0,5 1 219 0 0,8-1-26 0 0,-41-1-6 0 0,0 2 1 0 0,26 4-188 0 0,74 20 532 0 0,-47-7 112 0 0,89 4-644 0 0,-156-21 42 0 0,17 1 55 0 0,9-2-97 0 0,41 0 87 0 0,-44 0 5 0 0,0-2-1 0 0,2-3-91 0 0,24-7 219 0 0,58-15-219 0 0,-123 22 4 0 0,137-29 42 0 0,-107 25-33 0 0,0 2 0 0 0,17 1-13 0 0,5 4 57 0 0,49-3 94 0 0,-12-6 121 0 0,21-8-272 0 0,25 0 124 0 0,-115 16-85 0 0,-20 2 18 0 0,-17 0-64 0 0,0 0 1 0 0,0 0-1 0 0,1 0 0 0 0,-1 0 0 0 0,0 0 1 0 0,1 0-1 0 0,-1 0 0 0 0,0 0 1 0 0,0 0-1 0 0,1 0 0 0 0,-1 0 0 0 0,0 0 1 0 0,0 0-1 0 0,1 0 0 0 0,-1 0 0 0 0,0 0 1 0 0,1 0-1 0 0,-1 0 0 0 0,0 0 1 0 0,0 0-1 0 0,1 1 0 0 0,-1-1 0 0 0,0 0 1 0 0,0 0-1 0 0,1 0 0 0 0,-1 0 1 0 0,0 1-1 0 0,0-1 0 0 0,0 0 0 0 0,0 0 1 0 0,1 1-1 0 0,-1-1 0 0 0,0 0 0 0 0,0 0 1 0 0,0 1-1 0 0,0-1 0 0 0,0 0 1 0 0,0 0-1 0 0,1 1 0 0 0,-1-1 0 0 0,0 0 7 0 0,-5 10-1112 0 0,3-7 869 0 0,-8 11-1634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30.186"/>
    </inkml:context>
    <inkml:brush xml:id="br0">
      <inkml:brushProperty name="width" value="0.05" units="cm"/>
      <inkml:brushProperty name="height" value="0.05" units="cm"/>
    </inkml:brush>
  </inkml:definitions>
  <inkml:trace contextRef="#ctx0" brushRef="#br0">1 53 8287 0 0,'0'-2'3'0'0,"0"-12"484"0"0,9 26 363 0 0,-8-11-363 0 0,5 1-66 0 0,2 0-307 0 0,0 0 0 0 0,0 0-1 0 0,0 0 1 0 0,0-1 0 0 0,0-1 0 0 0,0 1 0 0 0,1-1 0 0 0,-1-1 0 0 0,0 1 0 0 0,1-1-114 0 0,18-5 559 0 0,-1-1 0 0 0,0-1 0 0 0,25-11-559 0 0,-42 15 220 0 0,1 1-1 0 0,0-1 1 0 0,1 2 0 0 0,-1 0-1 0 0,0 0 1 0 0,1 1-1 0 0,0 0 1 0 0,-1 0-1 0 0,6 2-219 0 0,-1-1 288 0 0,-14 0-214 0 0,0 0 0 0 0,0 0 1 0 0,0 0-1 0 0,0 0 0 0 0,0 1 1 0 0,0-1-1 0 0,0 0 0 0 0,0 0 1 0 0,0 1-1 0 0,0-1 0 0 0,0 0 1 0 0,0 1-1 0 0,0-1 0 0 0,0 1 1 0 0,-1-1-1 0 0,1 1 0 0 0,0 0 1 0 0,0-1-1 0 0,-1 1 0 0 0,1 0 1 0 0,0-1-1 0 0,-1 1 0 0 0,1 1-74 0 0,3 1 35 0 0,-1 0 94 0 0,0 0-1 0 0,-1 0 1 0 0,0 0 0 0 0,1 0-1 0 0,-1 1 1 0 0,0-1-1 0 0,-1 0 1 0 0,1 1 0 0 0,0 0-1 0 0,-1-1 1 0 0,0 1-1 0 0,0 0 1 0 0,0 2-129 0 0,2 10 303 0 0,-1-1-1 0 0,-1 14-302 0 0,1-5 230 0 0,-2-2 168 0 0,-1 1 0 0 0,0-1 0 0 0,-2 0 1 0 0,-1 4-399 0 0,-4 39 455 0 0,6-42 145 0 0,1-2-727 0 0,-1 0 1 0 0,-1 0-1 0 0,-3 8 127 0 0,2 15-884 0 0,4-43-553 0 0,0-1-491 0 0,0 0-96 0 0,0 0-22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44.393"/>
    </inkml:context>
    <inkml:brush xml:id="br0">
      <inkml:brushProperty name="width" value="0.05" units="cm"/>
      <inkml:brushProperty name="height" value="0.05" units="cm"/>
    </inkml:brush>
  </inkml:definitions>
  <inkml:trace contextRef="#ctx0" brushRef="#br0">0 4 13823 0 0,'33'13'315'0'0,"-26"-10"45"0"0,-7-3 21 0 0,0 0-49 0 0,0 0-149 0 0,0 0 194 0 0,0 0 110 0 0,0 0 22 0 0,0 0 71 0 0,0 0 286 0 0,0 0 124 0 0,0 0 30 0 0,0 0-133 0 0,9-2-550 0 0,12 0 1344 0 0,0 1 0 0 0,22 1-1681 0 0,-18 0 742 0 0,4 2-734 0 0,-1 0 0 0 0,19 6-8 0 0,-39-7 134 0 0,-1 1 0 0 0,1 1 0 0 0,-1 0 0 0 0,2 1-134 0 0,-2-1 181 0 0,0-1 0 0 0,0 1 0 0 0,-1-1-1 0 0,2-1 1 0 0,3 2-181 0 0,0-2 96 0 0,2 1-10 0 0,-1-1-1 0 0,1 0 0 0 0,0-1 0 0 0,0 0 1 0 0,0-1-1 0 0,8-2-85 0 0,2-1 0 0 0,0 1 0 0 0,0 1 0 0 0,0 2 0 0 0,0 0 0 0 0,22 3 0 0 0,10 0 663 0 0,-29-2 30 0 0,0 1-1 0 0,11 3-692 0 0,0 0 0 0 0,1-1 0 0 0,13-2 0 0 0,-24 0 0 0 0,0-3 0 0 0,-1 0 0 0 0,0-2 0 0 0,17-3 0 0 0,-14-1 0 0 0,-15 4 57 0 0,-11 1 120 0 0,-2 0 32 0 0,1 1 279 0 0,-2 1 21 0 0,1-1-66 0 0,3-4-294 0 0,-4-3-334 0 0,-1-1-1497 0 0,-2-8-8379 0 0,0 11 1517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8:40.314"/>
    </inkml:context>
    <inkml:brush xml:id="br0">
      <inkml:brushProperty name="width" value="0.05" units="cm"/>
      <inkml:brushProperty name="height" value="0.05" units="cm"/>
    </inkml:brush>
  </inkml:definitions>
  <inkml:trace contextRef="#ctx0" brushRef="#br0">10 8 6447 0 0,'0'0'142'0'0,"0"0"22"0"0,0 0 13 0 0,0 0 123 0 0,0 0 468 0 0,-4-7 794 0 0,2 7 4040 0 0,-1 4-5381 0 0,2-3 166 0 0,1-1 101 0 0,0 0 21 0 0,0 0-66 0 0,18 15 1162 0 0,2-10-1301 0 0,0 0 0 0 0,17 1-304 0 0,-27-6 0 0 0,0 1-1 0 0,0-1 1 0 0,1-1-1 0 0,-1 0 1 0 0,0-1-1 0 0,0 0 1 0 0,5-1 0 0 0,26-5 75 0 0,-5 5 932 0 0,1 2 0 0 0,21 3-1007 0 0,-49-2-38 0 0,143 6 38 0 0,-116-6 566 0 0,-1-2 0 0 0,12-4-566 0 0,-12 2 458 0 0,1 2 0 0 0,11 1-458 0 0,-33 1 0 0 0,29 1 0 0 0,13-2 0 0 0,-33 0 0 0 0,0 2 0 0 0,2 1 0 0 0,36 0 0 0 0,182-10 0 0 0,-175 6 0 0 0,37-2 0 0 0,27 7 0 0 0,57 11 931 0 0,-188-14-848 0 0,3-1 192 0 0,6 7-651 0 0,-5 0-5527 0 0,-5-5-2059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8:43.014"/>
    </inkml:context>
    <inkml:brush xml:id="br0">
      <inkml:brushProperty name="width" value="0.05" units="cm"/>
      <inkml:brushProperty name="height" value="0.05" units="cm"/>
    </inkml:brush>
  </inkml:definitions>
  <inkml:trace contextRef="#ctx0" brushRef="#br0">4 153 8287 0 0,'0'0'191'0'0,"-3"16"444"0"0,3-9-521 0 0,0-6 274 0 0,0-1 110 0 0,0 0 12 0 0,0 0 2 0 0,0 0 0 0 0,0 0 0 0 0,0 0 0 0 0,0 0 0 0 0,22 2 1024 0 0,-11-3-1278 0 0,0 0 1 0 0,0-1-1 0 0,0 0 0 0 0,0-1 0 0 0,6-2-258 0 0,29-7 2293 0 0,67-12 267 0 0,-90 19-2192 0 0,0-1 0 0 0,4-2-368 0 0,-10 2 480 0 0,1 1 0 0 0,0 0 0 0 0,0 2 0 0 0,6 0-480 0 0,28 1 0 0 0,-33 2 0 0 0,0 0 0 0 0,0-2 0 0 0,15-2 0 0 0,-21 2 67 0 0,0 0 1 0 0,0 1-1 0 0,1 1 0 0 0,5 1-67 0 0,-6 0 441 0 0,1-1 0 0 0,-1-1-1 0 0,0 0 1 0 0,9-2-441 0 0,-7 0 6 0 0,0 2 1 0 0,0 0-1 0 0,6 0-6 0 0,13 0-3 0 0,17-3 3 0 0,-1 3 0 0 0,1 1 0 0 0,19 5 0 0 0,-20 0 683 0 0,1-2-1 0 0,0-2 1 0 0,37-5-683 0 0,-15 0 0 0 0,47 5 0 0 0,-34 0 0 0 0,-42-2 0 0 0,4-4 0 0 0,-4 2 0 0 0,4 1 0 0 0,189-5 0 0 0,-34-2 0 0 0,-39 9 0 0 0,-158 0 0 0 0,116 3 0 0 0,-77 0 0 0 0,-3 0 0 0 0,0-2 0 0 0,-1-2 0 0 0,10-2 0 0 0,-50 3 0 0 0,44-3 0 0 0,39-2 0 0 0,66 4 0 0 0,-36 6 0 0 0,10 3 0 0 0,52 4 0 0 0,-140-12 0 0 0,36-4 0 0 0,-33 2 0 0 0,-21 0 0 0 0,-11 1 0 0 0,0 0 0 0 0,0 1 0 0 0,-1 0 0 0 0,4 1 0 0 0,7 0 0 0 0,0-1 0 0 0,10-1 0 0 0,25 1 0 0 0,126 14 0 0 0,-59-2 0 0 0,-62-6 0 0 0,-36-3 0 0 0,1-1 0 0 0,-1-1 0 0 0,8-1 0 0 0,31-3 0 0 0,-1-3 0 0 0,-1-2 0 0 0,46-13 0 0 0,6-1 0 0 0,-101 20 0 0 0,-1 1 0 0 0,1 0 0 0 0,0 0 0 0 0,-1 1 0 0 0,4 1 0 0 0,-1-1 0 0 0,-1 0 0 0 0,1 0 0 0 0,1-2 0 0 0,-2 1 0 0 0,10-3 0 0 0,0 2 0 0 0,0 0 0 0 0,0 1 0 0 0,4 2 0 0 0,24-3 0 0 0,-14 1 0 0 0,105-9 0 0 0,-96 12 0 0 0,-17-1 0 0 0,0-1 0 0 0,25-3 0 0 0,-43 1 0 0 0,1 1 0 0 0,-2 1-64 0 0,-5 0-273 0 0,-2 0-138 0 0,0 0-33 0 0,0 0-276 0 0,0 0-1144 0 0,0 0-506 0 0,-4 0-102 0 0,-12 0-22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8:58.392"/>
    </inkml:context>
    <inkml:brush xml:id="br0">
      <inkml:brushProperty name="width" value="0.05" units="cm"/>
      <inkml:brushProperty name="height" value="0.05" units="cm"/>
    </inkml:brush>
  </inkml:definitions>
  <inkml:trace contextRef="#ctx0" brushRef="#br0">1 228 6447 0 0,'0'0'142'0'0,"0"0"22"0"0,0 0 13 0 0,0 0 55 0 0,0 0 181 0 0,0 0 78 0 0,0 0 18 0 0,0 0 71 0 0,0 0 286 0 0,15-8 2764 0 0,-11 6-3125 0 0,-1 1-1 0 0,1-1 0 0 0,0 1 0 0 0,0 0 1 0 0,0 0-1 0 0,-1 1 0 0 0,1-1 0 0 0,0 1 0 0 0,0 0 1 0 0,0 0-1 0 0,4 0-504 0 0,-3 1 144 0 0,1-1 1 0 0,-1-1-1 0 0,0 1 1 0 0,0-1-1 0 0,0 1 1 0 0,1-2-1 0 0,-1 1 1 0 0,0-1-145 0 0,12-4 264 0 0,0-1-1 0 0,1 2 1 0 0,0 0 0 0 0,0 1 0 0 0,0 1-1 0 0,1 1 1 0 0,-1 0 0 0 0,1 2 0 0 0,-1 0 0 0 0,1 1-1 0 0,-1 0 1 0 0,15 5-264 0 0,-7-2 89 0 0,1-2-1 0 0,0 0 1 0 0,0-1-1 0 0,-1-2 1 0 0,19-2-89 0 0,-34 1 98 0 0,8 0 203 0 0,0 0 1 0 0,1 1-1 0 0,-1 0 1 0 0,0 2-1 0 0,3 1-301 0 0,142 17 0 0 0,-129-18 226 0 0,0-2-1 0 0,0-1 1 0 0,31-6-226 0 0,103-26 982 0 0,-104 20-857 0 0,-43 9-118 0 0,23-4 62 0 0,0 1-1 0 0,7 2-68 0 0,-49 5 0 0 0,38-2 114 0 0,1 1 0 0 0,-1 2-1 0 0,14 2-113 0 0,-31 0-31 0 0,-1-2 0 0 0,7-1 31 0 0,25 0-4 0 0,28 0 63 0 0,-45-1-1 0 0,23 4-58 0 0,-8 4 29 0 0,7 3-29 0 0,-13-1 35 0 0,33 0-35 0 0,-53-8 17 0 0,-1-1 0 0 0,1-2 0 0 0,4-1-17 0 0,13-2 13 0 0,139-15 51 0 0,-147 16 1 0 0,9-3-65 0 0,0-1-1 0 0,-4 0 1 0 0,-22 4 5 0 0,1 2 1 0 0,3-1-6 0 0,106-10 53 0 0,-120 14-53 0 0,1 0 0 0 0,-1 1 0 0 0,7 0 0 0 0,16 2 0 0 0,121-8 68 0 0,-60 2-19 0 0,73 6-49 0 0,-126 2 14 0 0,14 4-14 0 0,31 4-3 0 0,-34-7 22 0 0,-23-2 3 0 0,1-1 1 0 0,4-2-23 0 0,187 4 64 0 0,-107-2 11 0 0,111 18-75 0 0,-159-13 117 0 0,12-3-117 0 0,113-3 10 0 0,-145-2 33 0 0,207-5 32 0 0,2-9-27 0 0,-140 7-21 0 0,-74 4 22 0 0,5 0-34 0 0,22 2-15 0 0,-27 1 65 0 0,11-3-65 0 0,21 0 63 0 0,-32 3 39 0 0,196 3 209 0 0,38 6-247 0 0,-246-8-64 0 0,186 5 0 0 0,-139-8 0 0 0,63-8 0 0 0,-84 4 15 0 0,1 2-1 0 0,5 2-14 0 0,-33 3 9 0 0,0 1 1 0 0,1 1-1 0 0,-1 1 0 0 0,0 1 0 0 0,3 3-9 0 0,-7-2 11 0 0,-1-2 1 0 0,1 0 0 0 0,0-1-1 0 0,0-2 1 0 0,10 0-12 0 0,14-3-3 0 0,0-2 1 0 0,8-3 2 0 0,45-3 0 0 0,-62 8 0 0 0,0-3 0 0 0,-1 0 0 0 0,0-3 0 0 0,2-1 0 0 0,-20 3 0 0 0,122-35 0 0 0,-110 34 0 0 0,1 1 0 0 0,0 1 0 0 0,17 1 0 0 0,47 5 0 0 0,-3 0 0 0 0,-37 0 0 0 0,-32 0 0 0 0,0-1 0 0 0,4-1 0 0 0,5-1 0 0 0,1 2 0 0 0,18 3 0 0 0,-10-1 0 0 0,13-2 0 0 0,-35 0 0 0 0,1 1 0 0 0,0 2 0 0 0,7 1 0 0 0,-4-1 0 0 0,0 0 0 0 0,10-1 0 0 0,-15-1 0 0 0,1 0 0 0 0,3 3 0 0 0,-5-2 0 0 0,-1 0 0 0 0,1-1 0 0 0,2-1 0 0 0,28 1 0 0 0,-27 0 0 0 0,19-2 0 0 0,-20 0 0 0 0,-1 1 0 0 0,9 1 0 0 0,14 1 0 0 0,0-1 0 0 0,-1-1 0 0 0,1-1 0 0 0,16-4 0 0 0,-12-3-87 0 0,-25 5-389 0 0,0-1 0 0 0,8-4 476 0 0,-11 4-1391 0 0,0-1-1 0 0,0 2 1 0 0,2 1 1391 0 0,0 1-2443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9:56.886"/>
    </inkml:context>
    <inkml:brush xml:id="br0">
      <inkml:brushProperty name="width" value="0.05" units="cm"/>
      <inkml:brushProperty name="height" value="0.05" units="cm"/>
    </inkml:brush>
  </inkml:definitions>
  <inkml:trace contextRef="#ctx0" brushRef="#br0">0 39 4607 0 0,'0'0'102'0'0,"0"0"20"0"0,0 0 6 0 0,0 0 51 0 0,0 0 213 0 0,0 0 96 0 0,0 0 21 0 0,0 0 71 0 0,0 0 286 0 0,0 0 124 0 0,0 0 30 0 0,0 0-65 0 0,0 0-290 0 0,0 0-121 0 0,0 0-28 0 0,0 0-4 0 0,10-5 1623 0 0,4-5-2589 0 0,-10 7 788 0 0,0 1 0 0 0,0-1 0 0 0,0 1 0 0 0,0 0 0 0 0,1 0 0 0 0,-1 0 0 0 0,0 0 0 0 0,1 1 0 0 0,0 0 0 0 0,-1 0 0 0 0,1 0 0 0 0,-1 0 0 0 0,1 1 0 0 0,0 0 0 0 0,0 0-334 0 0,-3 0 488 0 0,-2 0 21 0 0,10 2 83 0 0,31 6-595 0 0,-37-6 149 0 0,0-1 0 0 0,0 0 0 0 0,0 0-1 0 0,0-1 1 0 0,0 1 0 0 0,1-1 0 0 0,-1 0 0 0 0,0 0 0 0 0,0-1 0 0 0,3 0-146 0 0,59-2 608 0 0,-37 5-608 0 0,0 0 0 0 0,10 4 0 0 0,-32-4 0 0 0,4 1 0 0 0,20 0 0 0 0,50 11 2048 0 0,-69-12-2048 0 0,-1-1 0 0 0,1-1 0 0 0,-1 0 0 0 0,1 0 0 0 0,0-1 0 0 0,-1-1 0 0 0,1 1 0 0 0,-1-2 0 0 0,1 0 0 0 0,25-4 0 0 0,-23 5 0 0 0,-1 2 0 0 0,1 0 0 0 0,0 0 0 0 0,3 1 0 0 0,24 1 0 0 0,54-6 17 0 0,-49 1 53 0 0,29 2-70 0 0,-14 1 241 0 0,5 2-241 0 0,-56-3 0 0 0,25 3 0 0 0,0 4 27 0 0,-24-4-9 0 0,0 1 1 0 0,12-1-19 0 0,-9-1 0 0 0,2-1 0 0 0,-1 2 0 0 0,0 0 0 0 0,3 1 0 0 0,14 2 0 0 0,-2-3 0 0 0,17 0 0 0 0,-37-1 20 0 0,-6 0-14 0 0,-1 0 1 0 0,1 0-1 0 0,-1-1 0 0 0,1 0 1 0 0,0 1-1 0 0,0-2 0 0 0,-1 1-6 0 0,21 1 11 0 0,-1 1-1 0 0,0 0 1 0 0,0 2 0 0 0,0 1-1 0 0,-1 0 1 0 0,5 3-11 0 0,-18-6 0 0 0,-6-2 0 0 0,1 1 0 0 0,-1-1 0 0 0,0 1 0 0 0,1 0 0 0 0,-1 0 0 0 0,0 0 0 0 0,1 1 0 0 0,122 39 64 0 0,-122-39-64 0 0,1 0 0 0 0,0 0 0 0 0,0-1 0 0 0,0 0 0 0 0,0 0 0 0 0,1 0 0 0 0,3 0 0 0 0,-4 0 0 0 0,1 0 0 0 0,0 0 0 0 0,-1-1 0 0 0,1 1 0 0 0,0-1 0 0 0,3-1 0 0 0,-1 0 0 0 0,-1 1 0 0 0,0 0 0 0 0,1 1 0 0 0,4 0 0 0 0,28 9 11 0 0,-38-9-5 0 0,0-1 1 0 0,1 0 0 0 0,-1 0-1 0 0,1 0 1 0 0,-1 0 0 0 0,1 0-1 0 0,-1 0 1 0 0,2-1-7 0 0,6 0 0 0 0,19 0 0 0 0,0 2 0 0 0,-10-1 0 0 0,1-1-1 0 0,10-2 1 0 0,28-1 12 0 0,-23 3 29 0 0,14-4-41 0 0,4 0 12 0 0,-40 4-10 0 0,11 0 24 0 0,0-2-1 0 0,15-4-25 0 0,-17 2 13 0 0,-13 2-14 0 0,0 1 1 0 0,0 0-1 0 0,0 1 1 0 0,5-1 0 0 0,126 7 0 0 0,-37-1 0 0 0,-88-4 0 0 0,29 0 0 0 0,-1-1 0 0 0,8-4 0 0 0,67-5 42 0 0,-41 4-20 0 0,-5 1 42 0 0,11 4-64 0 0,19 8 64 0 0,-34-8 53 0 0,24-5-117 0 0,20-7 27 0 0,-26 2 138 0 0,78 1-165 0 0,12 4-1002 0 0,-51 0 2007 0 0,-45 3-1005 0 0,95 0 0 0 0,2 11 0 0 0,124-6 0 0 0,-236-6 11 0 0,-25 2 7 0 0,-1 1 0 0 0,0 2-1 0 0,21 3-17 0 0,92 13 11 0 0,-111-13 16 0 0,25 3-1 0 0,-13-2-28 0 0,-34-3 8 0 0,0 0 1 0 0,8-2-7 0 0,542 5 477 0 0,-526-5-424 0 0,0-1 1 0 0,0-2-1 0 0,3-2-53 0 0,-18 2 60 0 0,0 1 0 0 0,28 3-60 0 0,-18-1 39 0 0,103 5 282 0 0,-96-2-267 0 0,-17-1-1 0 0,1-2 0 0 0,6 0-53 0 0,189-3 100 0 0,-125 4-72 0 0,-83 0-2 0 0,-1 0-1 0 0,1 1 1 0 0,1 2-26 0 0,36 3 59 0 0,-15-3-32 0 0,-24-2-11 0 0,-1-1 0 0 0,1 0 0 0 0,3-1-16 0 0,30 4 53 0 0,-32-3-53 0 0,-8-1 0 0 0,16-2 0 0 0,6-1 24 0 0,-22 1-333 0 0,0 1 1 0 0,0 0 0 0 0,1 1-1 0 0,-1 0 1 0 0,0 0-1 0 0,6 1 309 0 0,-11 0-2526 0 0,-2-1-6345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1:01.529"/>
    </inkml:context>
    <inkml:brush xml:id="br0">
      <inkml:brushProperty name="width" value="0.05" units="cm"/>
      <inkml:brushProperty name="height" value="0.05" units="cm"/>
    </inkml:brush>
  </inkml:definitions>
  <inkml:trace contextRef="#ctx0" brushRef="#br0">273 3216 11975 0 0,'0'0'267'0'0,"0"0"42"0"0,-1-2 17 0 0,0-2-279 0 0,0 1 0 0 0,0-1 0 0 0,0 0 0 0 0,0 1 0 0 0,1-1 0 0 0,0 0 0 0 0,-1 0 0 0 0,1 0 0 0 0,1-1-47 0 0,3-37 423 0 0,17-137 1181 0 0,-10 56-1031 0 0,-5-80-573 0 0,-15-125 1025 0 0,1 39-575 0 0,8 288-450 0 0,7-880 0 0 0,33 422 0 0 0,5 153 0 0 0,-20 189 0 0 0,-13 52 0 0 0,-11 60 0 0 0,-1 1 0 0 0,0-1 0 0 0,-1 0 0 0 0,1 1 0 0 0,-1-1 0 0 0,0 0 0 0 0,0 1 0 0 0,-1-3 0 0 0,1 6 0 0 0,0 0 0 0 0,1-1 0 0 0,0 1 0 0 0,-1-1 0 0 0,1 1 0 0 0,0-1 0 0 0,0 1 0 0 0,-1-1 0 0 0,1 0 0 0 0,1 1 0 0 0,-1-2 0 0 0,-1-13 0 0 0,-1 10 0 0 0,-2-1 25 0 0,2-2 86 0 0,2 8-48 0 0,-1 1-1 0 0,1 0 1 0 0,0 0 0 0 0,-1-1-1 0 0,1 1 1 0 0,-1 0 0 0 0,1 0-1 0 0,-1 0 1 0 0,1 0-1 0 0,-1-1 1 0 0,1 1 0 0 0,0 0-1 0 0,-1 0 1 0 0,1 0 0 0 0,-1 0-1 0 0,1 0 1 0 0,-1 0-1 0 0,1 0 1 0 0,-1 0 0 0 0,1 0-1 0 0,-1 0 1 0 0,1 1-1 0 0,-1-1 1 0 0,1 0-63 0 0,-15 4 409 0 0,4 5-409 0 0,0 2 0 0 0,0-1 0 0 0,2 2 0 0 0,-1-1 0 0 0,1 1 0 0 0,1 1 0 0 0,-6 10 0 0 0,-19 28 0 0 0,-14 15 1883 0 0,-9 21-1883 0 0,-26 35 170 0 0,28-45-175 0 0,49-67 5 0 0,-6 6 0 0 0,11-17 0 0 0,0 1 0 0 0,0 0 0 0 0,0 0 0 0 0,0 0 0 0 0,0 0 0 0 0,0 0 0 0 0,0-1 0 0 0,0 1 0 0 0,0 0 0 0 0,0 0 0 0 0,0 0 0 0 0,0 0 0 0 0,0 0 0 0 0,-1 0 0 0 0,1-1 0 0 0,0 1 0 0 0,0 0 0 0 0,0 0 0 0 0,0 0 0 0 0,0 0 0 0 0,0 0 0 0 0,0 0 0 0 0,0 0 0 0 0,0 0 0 0 0,-1 0 0 0 0,1-1 0 0 0,0 1 0 0 0,0 0 0 0 0,0 0 0 0 0,0 0 0 0 0,0 0 0 0 0,0 0 0 0 0,-1 0 0 0 0,1 0 0 0 0,0 0 0 0 0,0 0 0 0 0,0 0 0 0 0,0 0 0 0 0,0 0 0 0 0,-1 0 0 0 0,1 0 0 0 0,0 0 0 0 0,0 0 0 0 0,0 0 0 0 0,0 0 0 0 0,0 0 0 0 0,0 0 0 0 0,-1 0 0 0 0,1 0 0 0 0,0 0 0 0 0,0 1 0 0 0,0-1 0 0 0,0 0 0 0 0,0 0 0 0 0,0 0 0 0 0,0 0 0 0 0,-1 0 0 0 0,1 0 0 0 0,0 0 0 0 0,0 0 0 0 0,0 0 0 0 0,0 1 0 0 0,0-1 0 0 0,0 0 0 0 0,0 0 0 0 0,0 0 0 0 0,0 0 0 0 0,0 0 0 0 0,0 0 0 0 0,0 1 0 0 0,0-9 0 0 0,2-1 0 0 0,1 1 0 0 0,0-1 0 0 0,1 1 0 0 0,0 0 0 0 0,0 0 0 0 0,2-2 0 0 0,6-13-64 0 0,39-71-765 0 0,4 3 1 0 0,21-24 828 0 0,-13 22-271 0 0,-37 55 271 0 0,2 2 0 0 0,9-8 0 0 0,-31 38 0 0 0,1 2 0 0 0,3 5 0 0 0,-1 2 0 0 0,-8-2 0 0 0,-1-1 0 0 0,1 0 0 0 0,0 1 0 0 0,0-1 0 0 0,0 1 0 0 0,0-1 0 0 0,-1 1 0 0 0,1-1 0 0 0,0 1 0 0 0,-1-1 0 0 0,1 1 0 0 0,0 0 0 0 0,-1-1 0 0 0,1 1 0 0 0,-1 0 0 0 0,1 0 0 0 0,-1 0 0 0 0,1 0 0 0 0,1 2 0 0 0,14 14 402 0 0,-1 0 0 0 0,0 1-1 0 0,-1 0 1 0 0,2 7-402 0 0,12 14 385 0 0,-14-18-188 0 0,0 1-1 0 0,-2 0 0 0 0,5 12-196 0 0,28 73 1467 0 0,-14-33-1475 0 0,-10-28 473 0 0,2 0 1 0 0,8 8-466 0 0,-20-34 415 0 0,-8-13-275 0 0,1-1 1 0 0,-1 0-1 0 0,1 0 1 0 0,0-1-1 0 0,5 6-140 0 0,-2-3 0 0 0,-3-3-133 0 0,-3-4-563 0 0,-2-2-258 0 0,-3-7-56 0 0,-1 0-13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4.976"/>
    </inkml:context>
    <inkml:brush xml:id="br0">
      <inkml:brushProperty name="width" value="0.05" units="cm"/>
      <inkml:brushProperty name="height" value="0.05" units="cm"/>
    </inkml:brush>
  </inkml:definitions>
  <inkml:trace contextRef="#ctx0" brushRef="#br0">5 148 8287 0 0,'-4'55'191'0'0,"3"-44"26"0"0,1-11 9 0 0,0 0 42 0 0,0 0 158 0 0,10-17 813 0 0,-7 13-958 0 0,0-1 17 0 0,1 1 0 0 0,0-1 0 0 0,0 1 0 0 0,0 0 0 0 0,0 0 0 0 0,1 1 0 0 0,-1-1 0 0 0,1 1 0 0 0,2-1-298 0 0,9-5 747 0 0,1 0 0 0 0,5-1-747 0 0,29-9 1526 0 0,37-9-1526 0 0,-17 5 538 0 0,16-3-538 0 0,-69 21 30 0 0,-8 2-87 0 0,1-1-1 0 0,-1 0 0 0 0,0 0 0 0 0,5-4 58 0 0,-14 7-1051 0 0,-1 1-385 0 0,0 0-78 0 0,0 0-20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5.340"/>
    </inkml:context>
    <inkml:brush xml:id="br0">
      <inkml:brushProperty name="width" value="0.05" units="cm"/>
      <inkml:brushProperty name="height" value="0.05" units="cm"/>
    </inkml:brush>
  </inkml:definitions>
  <inkml:trace contextRef="#ctx0" brushRef="#br0">247 1 6447 0 0,'0'0'142'0'0,"0"0"22"0"0,0 0 13 0 0,0 0 55 0 0,0 0 181 0 0,0 2 78 0 0,-4 18 414 0 0,-1-1-1 0 0,0 1 0 0 0,-2-1 1 0 0,0 0-1 0 0,-3 5-904 0 0,-11 20 1134 0 0,-18 25-1134 0 0,25-47 507 0 0,-2 0 1 0 0,-14 15-508 0 0,11-14 590 0 0,-12 19-590 0 0,29-39-115 0 0,-1 0 0 0 0,1 0-1 0 0,0-1 1 0 0,-1 1 0 0 0,0-1-1 0 0,0 1 1 0 0,0-1 0 0 0,0 0-1 0 0,0 0 1 0 0,0 0 0 0 0,0 0-1 0 0,-2-1 116 0 0,4 0-716 0 0,1-1-857 0 0,0 0-379 0 0,0 0-80 0 0,0 0-15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5.685"/>
    </inkml:context>
    <inkml:brush xml:id="br0">
      <inkml:brushProperty name="width" value="0.05" units="cm"/>
      <inkml:brushProperty name="height" value="0.05" units="cm"/>
    </inkml:brush>
  </inkml:definitions>
  <inkml:trace contextRef="#ctx0" brushRef="#br0">1 1 8287 0 0,'3'2'65'0'0,"0"0"0"0"0,0-1 0 0 0,0 1 0 0 0,0 0 0 0 0,1-1 0 0 0,-1 0 0 0 0,4 1-65 0 0,-4-1 46 0 0,0 0-1 0 0,1 0 1 0 0,-1 0-1 0 0,0 0 0 0 0,0 1 1 0 0,0 0-1 0 0,-1-1 1 0 0,1 1-1 0 0,1 1-45 0 0,2 3 76 0 0,-5-5 312 0 0,0 1 110 0 0,4 11 291 0 0,-1 0 0 0 0,0 1 0 0 0,-1 0 0 0 0,-1 0 0 0 0,0 0 0 0 0,-1 0-789 0 0,2 35 2511 0 0,-2 4-2511 0 0,-3 120 2001 0 0,2-171-2338 0 0,0-2-138 0 0,0 0-495 0 0,0 0-1948 0 0,0-2-850 0 0,0-6-172 0 0</inkml:trace>
  <inkml:trace contextRef="#ctx0" brushRef="#br0" timeOffset="1">84 31 10135 0 0,'11'18'770'0'0,"10"-19"-13"0"0,-19 1-649 0 0,0 1-1 0 0,0 0 1 0 0,0-1-1 0 0,0 1 1 0 0,0 0-1 0 0,0 0 1 0 0,0 0 0 0 0,0 0-1 0 0,0 1 1 0 0,-1-1-1 0 0,2 1-107 0 0,15 10 850 0 0,12 5 221 0 0,-2 0-94 0 0,-23-15-763 0 0,0 2 0 0 0,0-1 0 0 0,0 1 0 0 0,-1-1 0 0 0,4 4-214 0 0,20 15 546 0 0,-22-19-541 0 0,-1 1 0 0 0,0-1 0 0 0,0 1 0 0 0,2 2-5 0 0,26 31-4 0 0,-31-36 4 0 0,15 22 0 0 0,-10-13-769 0 0,-6-8-3236 0 0,-1-2-1405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6.061"/>
    </inkml:context>
    <inkml:brush xml:id="br0">
      <inkml:brushProperty name="width" value="0.05" units="cm"/>
      <inkml:brushProperty name="height" value="0.05" units="cm"/>
    </inkml:brush>
  </inkml:definitions>
  <inkml:trace contextRef="#ctx0" brushRef="#br0">132 0 6447 0 0,'0'0'298'0'0,"0"0"-10"0"0,0 0-50 0 0,0 0 493 0 0,0 0 238 0 0,0 0 45 0 0,0 0-61 0 0,8 7 1284 0 0,-7-4-2101 0 0,0 0-1 0 0,0 0 1 0 0,0 0 0 0 0,-1 0-1 0 0,1 0 1 0 0,-1 0-1 0 0,1 1 1 0 0,-1-1-1 0 0,0 0 1 0 0,0 0 0 0 0,-1 1-1 0 0,1-1 1 0 0,-1 0-1 0 0,1 0 1 0 0,-1 0-1 0 0,0 1-135 0 0,-4 13-139 0 0,-1 0 0 0 0,-4 7 139 0 0,6-14-140 0 0,-14 30-1375 0 0,-2-1-1 0 0,-2 1 1516 0 0,18-34-586 0 0,0 0 0 0 0,-1 0-1 0 0,0 0 1 0 0,-2 2 586 0 0,3-5-189 0 0,1 0-1 0 0,1 0 1 0 0,-1 0-1 0 0,0 0 1 0 0,1 1-1 0 0,0-1 1 0 0,-1 1 0 0 0,2-1-1 0 0,-1 1 1 0 0,0 0-1 0 0,1 0 1 0 0,-2 4 189 0 0,3-7 325 0 0,0-1 142 0 0,2 2-276 0 0,0-1 0 0 0,-1 1 1 0 0,1-1-1 0 0,0 0 0 0 0,0 0 1 0 0,0 0-1 0 0,0 0 0 0 0,2 0-191 0 0,-1 0 122 0 0,-1-1-1 0 0,1 0 0 0 0,-1 0 0 0 0,0 0 0 0 0,1 0 1 0 0,-1 0-1 0 0,3-1-121 0 0,13 1 687 0 0,-15 0-596 0 0,0 1-1 0 0,-1-1 0 0 0,1 0 1 0 0,0 1-1 0 0,-1-1 0 0 0,1-1 1 0 0,0 1-1 0 0,-1 0 0 0 0,1-1 1 0 0,0 1-1 0 0,-1-1 1 0 0,1 0-1 0 0,-1 0 0 0 0,1 0 1 0 0,-1 0-1 0 0,1 0 0 0 0,0-1-90 0 0,5-2 289 0 0,-1 1-1 0 0,1 0 0 0 0,-1 1 0 0 0,4-1-288 0 0,24-8 895 0 0,1-2-529 0 0,-28 11-317 0 0,0-1-1 0 0,0 0 0 0 0,0 0 1 0 0,0 0-1 0 0,5-5-48 0 0,-9 5 0 0 0,0 1 0 0 0,0-1 0 0 0,0 1 0 0 0,0 0 0 0 0,0 0 0 0 0,1 1 0 0 0,-1-1 0 0 0,1 1 0 0 0,-1 0 0 0 0,1 0 0 0 0,8-3 0 0 0,-12 3 0 0 0,1 0 0 0 0,-1 0 0 0 0,1 1 0 0 0,-1-1 0 0 0,1 1 0 0 0,-1 0 0 0 0,1-1 0 0 0,-1 1 0 0 0,1 0 0 0 0,0 0 0 0 0,-1 0 0 0 0,1 0 0 0 0,-1 0 0 0 0,1 0 0 0 0,0 1 0 0 0,6 3 7 0 0,-7-4-7 0 0,-1 0 0 0 0,0 1 1 0 0,1-1-1 0 0,-1 0 0 0 0,0 0 1 0 0,1 0-1 0 0,-1 0 0 0 0,0 1 0 0 0,1-1 1 0 0,-1 0-1 0 0,0 0 0 0 0,1 0 1 0 0,-1 0-1 0 0,1 0 0 0 0,-1 0 0 0 0,0 0 1 0 0,1 0-1 0 0,-1 0 0 0 0,1 0 0 0 0,-1 0 1 0 0,0 0-1 0 0,1 0 0 0 0,-1 0 1 0 0,1 0-1 0 0,17-16-78 0 0,-17 15-259 0 0,-1 1-138 0 0,0 0-578 0 0,0 0-2296 0 0,0 0-989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2.677"/>
    </inkml:context>
    <inkml:brush xml:id="br0">
      <inkml:brushProperty name="width" value="0.05" units="cm"/>
      <inkml:brushProperty name="height" value="0.05" units="cm"/>
    </inkml:brush>
  </inkml:definitions>
  <inkml:trace contextRef="#ctx0" brushRef="#br0">1 191 1839 0 0,'0'0'331'0'0,"0"0"714"0"0,0 0 307 0 0,0 0 66 0 0,0 0-130 0 0,0 0-596 0 0,0 0-256 0 0,0 0-55 0 0,0 0-20 0 0,0 0-35 0 0,0 0-20 0 0,0 0-2 0 0,0 0-1 0 0,0 0-6 0 0,0 0-1 0 0,0 0 0 0 0,0 0 14 0 0,2-1 54 0 0,19 1 410 0 0,-19 1-383 0 0,1-2-7 0 0,70-13 1801 0 0,-58 12-1880 0 0,-3-1-62 0 0,1 1 0 0 0,0 1 0 0 0,0 0 0 0 0,-1 0 0 0 0,1 1 0 0 0,0 1 0 0 0,0 0 0 0 0,0 1 0 0 0,1 1-243 0 0,28 8 314 0 0,35 9 592 0 0,34 3-906 0 0,-91-20 88 0 0,28 5 320 0 0,12-2-408 0 0,-18-1 150 0 0,-26-3-37 0 0,0-1 0 0 0,13 0-113 0 0,74 3 288 0 0,137-1 126 0 0,-207 0-253 0 0,10 3-161 0 0,13 2 121 0 0,19 2-2 0 0,35 2 37 0 0,-29-5-63 0 0,-36-2-58 0 0,22-2-35 0 0,213-15 243 0 0,-159 9-30 0 0,-45 2 23 0 0,21 1-22 0 0,1 5 1 0 0,24 6-215 0 0,-19-3 120 0 0,19-5-120 0 0,90 7 76 0 0,-60-1-71 0 0,-99-7 57 0 0,36-2 143 0 0,60-9-205 0 0,-139 8 11 0 0,20-1 18 0 0,8-2 4 0 0,-1 3 0 0 0,1 0 0 0 0,24 5-33 0 0,99 9 64 0 0,-80-8 85 0 0,1-3-1 0 0,25-4-148 0 0,-80 1 44 0 0,17-2 83 0 0,0-3 0 0 0,35-9-127 0 0,-37 7 45 0 0,79-16 33 0 0,120-21-39 0 0,-212 41-19 0 0,0 1 0 0 0,1 2 0 0 0,15 1-20 0 0,-14 0 45 0 0,0-2 0 0 0,-1 0-1 0 0,1-3-44 0 0,56-3 126 0 0,-40 5-86 0 0,0-2 0 0 0,0-1 0 0 0,-1-3 0 0 0,5-3-40 0 0,-17 4 0 0 0,18-1 0 0 0,-23 5 0 0 0,0-2 0 0 0,15-5 0 0 0,11-6 4 0 0,1 3-1 0 0,0 2 1 0 0,47-4-4 0 0,-68 13 11 0 0,40-5 31 0 0,32 3-42 0 0,-87 4 0 0 0,21-3 0 0 0,-20 1 0 0 0,20 0 0 0 0,36-1 0 0 0,-41 1 0 0 0,19 2 0 0 0,-8 0 0 0 0,1-2 0 0 0,34-7 0 0 0,-20 2 0 0 0,18-5 0 0 0,-46 7 0 0 0,0 1 0 0 0,18 0 0 0 0,-9 3 16 0 0,-25 0 0 0 0,0 1 0 0 0,-1 1 0 0 0,1 1 0 0 0,0 0 0 0 0,0 1 0 0 0,-1 1 0 0 0,12 3-16 0 0,7 6 32 0 0,28 4-32 0 0,-51-13 5 0 0,0-2 1 0 0,0 1-1 0 0,1-2 0 0 0,-1 1 1 0 0,0-2-1 0 0,11-1-5 0 0,-6 1-154 0 0,0 0 0 0 0,0 2 0 0 0,0 0 0 0 0,0 1 0 0 0,8 2 154 0 0,-6-1-102 0 0,-16-2-71 0 0,-1-1 0 0 0,1 1 0 0 0,-1 1 1 0 0,1-1-1 0 0,-1 0 0 0 0,0 1 0 0 0,0 0 0 0 0,1 0 0 0 0,0 1 173 0 0,12 8-1468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6.406"/>
    </inkml:context>
    <inkml:brush xml:id="br0">
      <inkml:brushProperty name="width" value="0.05" units="cm"/>
      <inkml:brushProperty name="height" value="0.05" units="cm"/>
    </inkml:brush>
  </inkml:definitions>
  <inkml:trace contextRef="#ctx0" brushRef="#br0">26 3 6447 0 0,'0'0'142'0'0,"0"0"22"0"0,0 0 13 0 0,-1-1-20 0 0,-3 0-50 0 0,3 1 274 0 0,-11 19 1131 0 0,9-7-1195 0 0,2 0-1 0 0,0 0 0 0 0,0 0 1 0 0,1 0-1 0 0,1 0 0 0 0,0 0 1 0 0,1 3-317 0 0,0 5 1 0 0,1 23 1195 0 0,3 21-806 0 0,-3 1 0 0 0,-5 56-390 0 0,1-111 0 0 0,-2 28 0 0 0,-5 20 0 0 0,8-40 3 0 0,0-14-11 0 0,1 0 1 0 0,-1 0 0 0 0,0 0-1 0 0,-1 0 1 0 0,1-1-1 0 0,0 1 1 0 0,-1 0 0 0 0,0 0-1 0 0,-1 1 8 0 0,1 7-2036 0 0,1-12-2056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6.738"/>
    </inkml:context>
    <inkml:brush xml:id="br0">
      <inkml:brushProperty name="width" value="0.05" units="cm"/>
      <inkml:brushProperty name="height" value="0.05" units="cm"/>
    </inkml:brush>
  </inkml:definitions>
  <inkml:trace contextRef="#ctx0" brushRef="#br0">87 1 8287 0 0,'0'0'191'0'0,"0"0"26"0"0,0 0 9 0 0,0 2-34 0 0,-3 10-234 0 0,2-7 236 0 0,0 1 0 0 0,0-1 0 0 0,-1 0 0 0 0,0-1 0 0 0,0 1 0 0 0,0 0 0 0 0,0 0 0 0 0,-1 0-194 0 0,-3 5 525 0 0,1 0 0 0 0,1 0 0 0 0,-1 1-1 0 0,1 0 1 0 0,0 5-525 0 0,-8 18 32 0 0,8-19-32 0 0,-5 18 0 0 0,-5-2-588 0 0,14-28-2473 0 0,0 5-1074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7.072"/>
    </inkml:context>
    <inkml:brush xml:id="br0">
      <inkml:brushProperty name="width" value="0.05" units="cm"/>
      <inkml:brushProperty name="height" value="0.05" units="cm"/>
    </inkml:brush>
  </inkml:definitions>
  <inkml:trace contextRef="#ctx0" brushRef="#br0">1 11 10135 0 0,'-1'-1'131'0'0,"1"-7"-66"0"0,2 7 199 0 0,2 4 427 0 0,-1 0-503 0 0,0 0 0 0 0,-1 0 1 0 0,2-1-1 0 0,-1 1 0 0 0,0-1 0 0 0,0 0 0 0 0,3 1-188 0 0,-3-1 230 0 0,1 0-1 0 0,-1 0 0 0 0,0 0 0 0 0,0 1 0 0 0,0-1 0 0 0,0 1 0 0 0,2 2-229 0 0,-3-3 61 0 0,-1 0 19 0 0,1 0 0 0 0,-1 0 0 0 0,1 0 1 0 0,0 0-1 0 0,0 0 0 0 0,0 0 1 0 0,0-1-1 0 0,0 1 0 0 0,0-1 0 0 0,0 1 1 0 0,1-1-1 0 0,-1 0 0 0 0,1 0-80 0 0,-1 0 2 0 0,0 0 0 0 0,-1 0 0 0 0,1 0 0 0 0,-1 0-1 0 0,1 0 1 0 0,-1 1 0 0 0,1-1 0 0 0,-1 0 0 0 0,0 1-1 0 0,1-1 1 0 0,-1 1-2 0 0,0 0 0 0 0,1-1-1 0 0,-1 1 1 0 0,1 0-1 0 0,0-1 1 0 0,-1 1-1 0 0,1-1 1 0 0,0 0-1 0 0,1 1 1 0 0,-1-1-424 0 0,0 1-1 0 0,0-1 1 0 0,0 1 0 0 0,0 0-1 0 0,0 0 1 0 0,0-1-1 0 0,-1 1 1 0 0,1 0 0 0 0,-1 1-1 0 0,1-1 1 0 0,0 2 424 0 0,2 2-1320 0 0,0 0-2044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7.407"/>
    </inkml:context>
    <inkml:brush xml:id="br0">
      <inkml:brushProperty name="width" value="0.05" units="cm"/>
      <inkml:brushProperty name="height" value="0.05" units="cm"/>
    </inkml:brush>
  </inkml:definitions>
  <inkml:trace contextRef="#ctx0" brushRef="#br0">89 0 8287 0 0,'0'0'191'0'0,"0"0"26"0"0,0 0 9 0 0,6 8 468 0 0,-5-6-601 0 0,0 0 0 0 0,0 1 0 0 0,0-1 0 0 0,-1 0 0 0 0,1 1 0 0 0,-1-1 0 0 0,1 0 1 0 0,-1 1-1 0 0,0-1 0 0 0,0 1 0 0 0,0-1 0 0 0,0 1 0 0 0,0-1 0 0 0,0 1 0 0 0,-1-1 0 0 0,1 1 0 0 0,-1-1 0 0 0,0 0 0 0 0,0 2-93 0 0,-4 7-104 0 0,0 0 1 0 0,0-1 0 0 0,-7 8 103 0 0,-2 8-243 0 0,-10 11-1177 0 0,16-26 702 0 0,0 1 0 0 0,1 0-1 0 0,-1 1 719 0 0,8-12 338 0 0,0-1 136 0 0,0 0 34 0 0,0 0 4 0 0,1-2-348 0 0,0 0 0 0 0,-1 0-1 0 0,1 0 1 0 0,1 0-1 0 0,-1 0 1 0 0,0 0-1 0 0,0 0 1 0 0,1 1 0 0 0,-1-1-1 0 0,1 0-163 0 0,3-4 343 0 0,1-2-197 0 0,0 1-1 0 0,1 0 1 0 0,0 0-1 0 0,0 0 1 0 0,0 1-1 0 0,1 0 1 0 0,0 0-1 0 0,1 0-145 0 0,14-7 525 0 0,0 1-1 0 0,11-3-524 0 0,10-2 48 0 0,12-5 1787 0 0,-54 20-1709 0 0,15-3-87 0 0,-14 4-39 0 0,12-2 0 0 0,-6 5 0 0 0,-8-1 4 0 0,0 0 0 0 0,0 0-1 0 0,0 0 1 0 0,0 1-1 0 0,0-1 1 0 0,0 0 0 0 0,0 0-1 0 0,0 0 1 0 0,0 1-1 0 0,-1-1 1 0 0,1 1 0 0 0,-1-1-1 0 0,1 0 1 0 0,-1 1 0 0 0,1-1-1 0 0,-1 1 1 0 0,0-1-1 0 0,1 1 1 0 0,-1-1 0 0 0,0 2-4 0 0,-1 34 229 0 0,0-25-88 0 0,-2 20 561 0 0,0-1 0 0 0,-3 5-702 0 0,6-34-1051 0 0,0-2-385 0 0,0 0-78 0 0,0 0-20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7.737"/>
    </inkml:context>
    <inkml:brush xml:id="br0">
      <inkml:brushProperty name="width" value="0.05" units="cm"/>
      <inkml:brushProperty name="height" value="0.05" units="cm"/>
    </inkml:brush>
  </inkml:definitions>
  <inkml:trace contextRef="#ctx0" brushRef="#br0">1 124 8287 0 0,'0'0'191'0'0,"0"0"26"0"0,1 0 9 0 0,-1-1-213 0 0,1 0-1 0 0,0 0 1 0 0,-1 1 0 0 0,1-1 0 0 0,-1 0 0 0 0,1 0 0 0 0,-1 0-1 0 0,1 0 1 0 0,-1 1 0 0 0,0-1 0 0 0,1 0 0 0 0,-1 0 0 0 0,0 0-1 0 0,0 0 1 0 0,0 0 0 0 0,0 0 0 0 0,0 0-13 0 0,1-4 12 0 0,4-6-12 0 0,1 3 24 0 0,4-4 347 0 0,0 0 0 0 0,1 1 1 0 0,4-3-372 0 0,-11 10 94 0 0,1 0 0 0 0,0 1 1 0 0,0 0-1 0 0,0 0 0 0 0,1 0 0 0 0,-1 1 1 0 0,1-1-1 0 0,-1 1 0 0 0,1 1 0 0 0,3-1-94 0 0,3 0 244 0 0,0 1-1 0 0,0 0 0 0 0,11 1-243 0 0,-11 0 201 0 0,-11 0 308 0 0,19 3 99 0 0,-12-1-536 0 0,-6-1 141 0 0,1 1 0 0 0,0-1 0 0 0,0 1 0 0 0,-1 0 0 0 0,1 0 1 0 0,-1 0-1 0 0,0 1 0 0 0,0-1 0 0 0,0 0 0 0 0,1 2-213 0 0,-1-1 261 0 0,0-1-206 0 0,0 1 1 0 0,0 0-1 0 0,0 0 0 0 0,-1 0 0 0 0,0 0 0 0 0,1 0 0 0 0,-1 0 1 0 0,0 0-1 0 0,-1 0 0 0 0,1 0 0 0 0,0 0 0 0 0,-1 1 0 0 0,0-1-55 0 0,0 47 773 0 0,-1-27-631 0 0,-3 119-2830 0 0,4-140 1174 0 0,0-2-20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8.070"/>
    </inkml:context>
    <inkml:brush xml:id="br0">
      <inkml:brushProperty name="width" value="0.05" units="cm"/>
      <inkml:brushProperty name="height" value="0.05" units="cm"/>
    </inkml:brush>
  </inkml:definitions>
  <inkml:trace contextRef="#ctx0" brushRef="#br0">0 13 10135 0 0,'0'0'231'0'0,"0"0"29"0"0,0 0 19 0 0,2 1-41 0 0,-1 0-235 0 0,0-1 0 0 0,0 1 0 0 0,0-1 0 0 0,1 1 0 0 0,-1-1 0 0 0,0 1 0 0 0,0-1 0 0 0,1 0 0 0 0,-1 0 0 0 0,0 0 0 0 0,1 1 0 0 0,-1-1 0 0 0,0 0-1 0 0,0-1 1 0 0,1 1 0 0 0,-1 0 0 0 0,0 0 0 0 0,1-1 0 0 0,-1 1 0 0 0,0 0-3 0 0,19-2-11 0 0,-17 2 11 0 0,-1 1 0 0 0,0-1 0 0 0,1 0 0 0 0,-1 0 0 0 0,0 0 0 0 0,0-1 0 0 0,1 1 0 0 0,-1 0 0 0 0,0-1 0 0 0,0 1 0 0 0,1-1 0 0 0,-1 0 0 0 0,0 0 0 0 0,0 0 0 0 0,0 0 0 0 0,0 0 0 0 0,-1 1 0 0 0,1-1 0 0 0,0 1 0 0 0,-1 0 0 0 0,1 0 0 0 0,0 0 0 0 0,0 0 0 0 0,-1 0 0 0 0,1 0 0 0 0,0 0 0 0 0,-1 0 0 0 0,3 1 0 0 0,-3-1 0 0 0,1 1 0 0 0,-1-1 0 0 0,1 0 0 0 0,0 0 0 0 0,-1 0 0 0 0,1 0 0 0 0,-1 0 0 0 0,1 0 0 0 0,0 0 0 0 0,-1 0 0 0 0,1-1 0 0 0,-1 1 0 0 0,1-1 0 0 0,-1 1 0 0 0,1-1 0 0 0,-1 0 0 0 0,10-4 0 0 0</inkml:trace>
  <inkml:trace contextRef="#ctx0" brushRef="#br0" timeOffset="1">40 139 10135 0 0,'0'0'231'0'0,"0"0"29"0"0,0 0 19 0 0,1-1-41 0 0,0 0-228 0 0,0 0-1 0 0,-1-1 0 0 0,1 1 0 0 0,0 0 0 0 0,0 0 1 0 0,0 1-1 0 0,1-1 0 0 0,-1 0 0 0 0,0 0 0 0 0,0 0 1 0 0,0 1-1 0 0,1-1 0 0 0,-1 1 0 0 0,0-1 0 0 0,1 1 1 0 0,-1-1-1 0 0,1 1-9 0 0,28-7 1371 0 0,-25 6-1125 0 0,-2 0-225 0 0,0 1-1 0 0,-1-1 0 0 0,1 1 0 0 0,0-1 0 0 0,-1 1 0 0 0,1 0 0 0 0,0 0 0 0 0,-1 0 0 0 0,1 0 0 0 0,0 1 1 0 0,-1-1-1 0 0,1 1 0 0 0,0-1 0 0 0,-1 1 0 0 0,1 0 0 0 0,-1 0 0 0 0,1 0 0 0 0,-1 1-20 0 0,5 1-588 0 0,-5-2-2473 0 0,-2-1-1074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8.405"/>
    </inkml:context>
    <inkml:brush xml:id="br0">
      <inkml:brushProperty name="width" value="0.05" units="cm"/>
      <inkml:brushProperty name="height" value="0.05" units="cm"/>
    </inkml:brush>
  </inkml:definitions>
  <inkml:trace contextRef="#ctx0" brushRef="#br0">99 1 10135 0 0,'0'0'231'0'0,"0"0"29"0"0,0 0 19 0 0,-1 1-41 0 0,-3 1-195 0 0,3-1-37 0 0,-1 0 0 0 0,1 0 0 0 0,-1 0 0 0 0,1 0-1 0 0,0 1 1 0 0,0-1 0 0 0,-1 0 0 0 0,1 1 0 0 0,0-1 0 0 0,0 1 0 0 0,0 0 0 0 0,0-1 0 0 0,1 1 0 0 0,-2 1-6 0 0,-13 16 1402 0 0,1 5-553 0 0,8-14-247 0 0,0 0 1 0 0,1 1-1 0 0,-3 7-602 0 0,7-15 112 0 0,-7 13-902 0 0,2-4-2744 0 0,-1 3-1238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8.738"/>
    </inkml:context>
    <inkml:brush xml:id="br0">
      <inkml:brushProperty name="width" value="0.05" units="cm"/>
      <inkml:brushProperty name="height" value="0.05" units="cm"/>
    </inkml:brush>
  </inkml:definitions>
  <inkml:trace contextRef="#ctx0" brushRef="#br0">1 7 6447 0 0,'15'8'696'0'0,"-11"-5"-190"0"0,0 1-1 0 0,-1-1 0 0 0,1 1 0 0 0,-1 0 0 0 0,1-1 0 0 0,-1 2 0 0 0,-1-1 1 0 0,1 0-1 0 0,0 1 0 0 0,-1-1 0 0 0,2 5-505 0 0,9 15 562 0 0,-12-23-561 0 0,0 0 0 0 0,0 0 1 0 0,0 0-1 0 0,0 0 0 0 0,0 0 0 0 0,0 0 1 0 0,0 0-1 0 0,0 0 0 0 0,1-1 0 0 0,-1 1 1 0 0,0 0-1 0 0,0-1 0 0 0,1 1 0 0 0,-1-1 0 0 0,1 1-1 0 0,-1-1 0 0 0,1 1 0 0 0,0 0 0 0 0,-1-1 0 0 0,1 1 0 0 0,0 0 0 0 0,-1 0 0 0 0,1 0-1 0 0,-1 0 1 0 0,2 1 0 0 0,-1 0 0 0 0,-1 0 0 0 0,0-1 0 0 0,0 1 0 0 0,1-1 0 0 0,-1 1 0 0 0,0-1 0 0 0,1 0 0 0 0,-1 0 0 0 0,1 0 0 0 0,0 0 0 0 0,-1 0 0 0 0,1 0 0 0 0,0 0 0 0 0,-1 0 0 0 0,1-1 0 0 0,0 1 0 0 0,0-1 0 0 0,0 1 0 0 0,0-1 0 0 0,0 0 0 0 0,-1 1 0 0 0,1-1 0 0 0,0 0 0 0 0,2-1 0 0 0,14 3 0 0 0,-16-2 0 0 0,0 0 0 0 0,0 1 0 0 0,0-1 0 0 0,0 0 0 0 0,0 0 0 0 0,0 0 0 0 0,0 0 0 0 0,0 0 0 0 0,0-1 0 0 0,1 1 0 0 0,5-5 0 0 0,-7 5 0 0 0,1-1 0 0 0,-1 0 0 0 0,0 1 0 0 0,0-1 0 0 0,1 1 0 0 0,-1-1 0 0 0,0 1 0 0 0,1-1 0 0 0,-1 1 0 0 0,0 0 0 0 0,1 0 0 0 0,0 0 0 0 0,3 0-2 0 0,-4 0 23 0 0,1 1 0 0 0,0-1 1 0 0,-1 0-1 0 0,1 0 0 0 0,0 0 0 0 0,-1 0 0 0 0,1-1 0 0 0,0 1 1 0 0,0 0-1 0 0,-1-1 0 0 0,1 1 0 0 0,-1-1 0 0 0,1 1 1 0 0,0-1-1 0 0,-1 0 0 0 0,1 1 0 0 0,-1-1 0 0 0,1 0 1 0 0,-1 0-1 0 0,0 0 0 0 0,2-1-21 0 0,4-3 172 0 0,0 2 0 0 0,1-1 0 0 0,-1 1 0 0 0,1 0 0 0 0,0 1 0 0 0,0 0 0 0 0,0 0 0 0 0,0 1 0 0 0,4 0-172 0 0,-1-1 57 0 0,-5 1-28 0 0,-2 0 99 0 0,-1 1 1 0 0,1-1-1 0 0,0 0 0 0 0,0 0 1 0 0,0 0-1 0 0,-1-1 0 0 0,1 1 0 0 0,-1-1 1 0 0,1 0-1 0 0,-1 0 0 0 0,1 0-128 0 0,-3 1 29 0 0,0 1 1 0 0,0-1-1 0 0,0 1 0 0 0,0-1 1 0 0,0 1-1 0 0,0 0 0 0 0,0-1 0 0 0,0 1 1 0 0,1 0-1 0 0,-1 0 0 0 0,0 0 0 0 0,0 0 1 0 0,0 0-1 0 0,0 0 0 0 0,1 0 0 0 0,-1 0-29 0 0,14-1 140 0 0,-10-1 40 0 0,0-1 0 0 0,-1 1 0 0 0,1-1 0 0 0,-1 0 0 0 0,1 0 0 0 0,-1 0 0 0 0,0-1 0 0 0,2-1-180 0 0,-5 3 443 0 0,-1 2-436 0 0,1-1 1 0 0,0 1-1 0 0,0-1 1 0 0,-1 1-1 0 0,1-1 1 0 0,0 0-1 0 0,-1 1 1 0 0,1-1 0 0 0,-1 0-1 0 0,1 0 1 0 0,-1 1-1 0 0,1-1 1 0 0,-1 0-1 0 0,0 0 1 0 0,1 0-1 0 0,-1 1 1 0 0,0-1-1 0 0,1 0 1 0 0,-1 0-1 0 0,0 0 1 0 0,0 0-1 0 0,0 0-7 0 0,0 0-28 0 0,0 0 0 0 0,0 1 0 0 0,0-1 0 0 0,-1 0 0 0 0,1 1 0 0 0,0-1 0 0 0,0 0 0 0 0,-1 1 0 0 0,1-1 0 0 0,-1 0 0 0 0,1 1 1 0 0,0-1-1 0 0,-1 1 0 0 0,1-1 0 0 0,-1 1 0 0 0,1-1 0 0 0,-1 1 0 0 0,1-1 0 0 0,-1 1 0 0 0,0 0 0 0 0,1-1 0 0 0,-1 1 0 0 0,1 0 0 0 0,-1 0 0 0 0,0-1 0 0 0,1 1 0 0 0,-1 0 0 0 0,0 0 28 0 0,-11-2-1905 0 0,4 0 391 0 0,-3 2-20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3:29.064"/>
    </inkml:context>
    <inkml:brush xml:id="br0">
      <inkml:brushProperty name="width" value="0.05" units="cm"/>
      <inkml:brushProperty name="height" value="0.05" units="cm"/>
    </inkml:brush>
  </inkml:definitions>
  <inkml:trace contextRef="#ctx0" brushRef="#br0">1 85 13823 0 0,'0'0'315'0'0,"0"0"45"0"0,0 0 21 0 0,0 0-49 0 0,0 2-220 0 0,1 14 759 0 0,-1-15 98 0 0,2 1 45 0 0,14 18 175 0 0,-6-14-1156 0 0,-3-3-33 0 0,-6-2 0 0 0,1 0 0 0 0,-1 0 0 0 0,1-1 0 0 0,-1 1 0 0 0,1-1 0 0 0,0 1 0 0 0,-1-1 0 0 0,1 1 0 0 0,0-1 0 0 0,-1 0 0 0 0,1 0 0 0 0,0 0 0 0 0,-1 0 0 0 0,1 0 0 0 0,0 0 0 0 0,-1 0 0 0 0,1-1 0 0 0,0 1 0 0 0,-1-1 0 0 0,1 1 0 0 0,-1-1 0 0 0,1 1 0 0 0,0-1 0 0 0,11-4-321 0 0,-11 5 126 0 0,-1-1-1 0 0,1 1 1 0 0,0 0 0 0 0,-1-1 0 0 0,1 0 0 0 0,-1 1-1 0 0,1-1 1 0 0,-1 0 0 0 0,1 0 0 0 0,-1 0-1 0 0,0 0 1 0 0,1 0 195 0 0,10-13-2298 0 0,-9 11-3156 0 0</inkml:trace>
  <inkml:trace contextRef="#ctx0" brushRef="#br0" timeOffset="1">225 0 13823 0 0,'0'0'315'0'0,"0"0"45"0"0,0 0 21 0 0,2 1-49 0 0,48 24 651 0 0,-48-24-764 0 0,0 0-1 0 0,0-1 1 0 0,-1 1 0 0 0,1-1 0 0 0,0 0-1 0 0,0 1 1 0 0,0-1 0 0 0,0 0-1 0 0,0 0 1 0 0,0 0 0 0 0,-1 0 0 0 0,1-1-1 0 0,0 1 1 0 0,1-1-219 0 0,8 0 539 0 0,4 1-326 0 0,-1-2-1 0 0,0 0 1 0 0,0 0-1 0 0,0-1 0 0 0,0-1 1 0 0,7-3-213 0 0,-3 6-2245 0 0,-12 0-4581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4:07.594"/>
    </inkml:context>
    <inkml:brush xml:id="br0">
      <inkml:brushProperty name="width" value="0.05" units="cm"/>
      <inkml:brushProperty name="height" value="0.05" units="cm"/>
    </inkml:brush>
  </inkml:definitions>
  <inkml:trace contextRef="#ctx0" brushRef="#br0">1686 88 8287 0 0,'0'0'191'0'0,"0"0"26"0"0,0 0 9 0 0,-2-2-34 0 0,1 2-170 0 0,1-1 0 0 0,-1 1 0 0 0,0-1 0 0 0,0 1 0 0 0,0-1 0 0 0,0 1 1 0 0,1-1-1 0 0,-1 1 0 0 0,0-1 0 0 0,0 0 0 0 0,1 0 0 0 0,-1 1 0 0 0,1-1 0 0 0,-1 0 0 0 0,1 0 1 0 0,-1 0-1 0 0,1 0 0 0 0,-1 0 0 0 0,1 1 0 0 0,0-1 0 0 0,-1 0 0 0 0,1-1-22 0 0,-1-2 514 0 0,-2 1-190 0 0,1 0 1 0 0,-1 1-1 0 0,0-1 1 0 0,1 1 0 0 0,-1-1-1 0 0,-1 1 1 0 0,1 0-1 0 0,0 0 1 0 0,0 0-1 0 0,-1 1 1 0 0,1-1 0 0 0,-1 1-1 0 0,1 0 1 0 0,-1 0-1 0 0,-3-1-324 0 0,-9-1 899 0 0,-1 0-1 0 0,0 2 1 0 0,0 0-899 0 0,3 0 626 0 0,-242-22 1425 0 0,217 22-1679 0 0,1 2 1 0 0,0 1-1 0 0,-33 7-372 0 0,23-1 0 0 0,-8 0 0 0 0,-23-1 0 0 0,68-7 0 0 0,6 0 0 0 0,0 0 0 0 0,1 0 0 0 0,-1 0 0 0 0,1 1 0 0 0,-1-1 0 0 0,1 1 0 0 0,-1 0 0 0 0,1 1 0 0 0,-1-1 0 0 0,1 1 0 0 0,0 0 0 0 0,-4 2 0 0 0,3 0 0 0 0,3-3 0 0 0,1 1 0 0 0,0-1 0 0 0,-1 0 0 0 0,0 1 0 0 0,1-1 0 0 0,-1 0 0 0 0,0 0 0 0 0,1 0 0 0 0,-1 0 0 0 0,0-1 0 0 0,0 1 0 0 0,0 0 0 0 0,0-1 0 0 0,1 0 0 0 0,-1 1 0 0 0,0-1 0 0 0,0 0 0 0 0,0 0 0 0 0,0 0 0 0 0,0 0 0 0 0,0 0 0 0 0,0 0 0 0 0,0-1 0 0 0,0 1 0 0 0,-18-3 89 0 0,-1 1-1 0 0,1 1 1 0 0,0 1-1 0 0,-1 0 1 0 0,-12 3-89 0 0,10 2 798 0 0,20-4-717 0 0,0 0 0 0 0,-1 0-1 0 0,1 0 1 0 0,-1-1 0 0 0,0 1-1 0 0,1-1 1 0 0,-1 0 0 0 0,1 0-1 0 0,-1 0 1 0 0,-2-1-81 0 0,-2-1 0 0 0,-1 1 0 0 0,0 0 0 0 0,0 1 0 0 0,0 0 0 0 0,0 0 0 0 0,0 1 0 0 0,0 0 0 0 0,0 1 0 0 0,1 0 0 0 0,-1 0 0 0 0,0 1 0 0 0,1 0 0 0 0,-7 3 0 0 0,-7 6 0 0 0,0 0 0 0 0,1 2 0 0 0,0 0 0 0 0,-5 6 0 0 0,-12 8 0 0 0,14-11 0 0 0,-18 17 0 0 0,35-27 0 0 0,0 0 0 0 0,0 1 0 0 0,0-1 0 0 0,1 1 0 0 0,1 0 0 0 0,-1 1 0 0 0,-1 3 0 0 0,-2 6 0 0 0,-2-1 0 0 0,-1 2 0 0 0,-12 18 0 0 0,3-5 0 0 0,12-18 0 0 0,0 0 0 0 0,1 1 0 0 0,1 0 0 0 0,-5 11 0 0 0,-11 30 0 0 0,6-6 0 0 0,13-39 0 0 0,1 1 0 0 0,-1-1 0 0 0,2 1 0 0 0,0-1 0 0 0,-1 6 0 0 0,-1 4 0 0 0,2-18 0 0 0,2 1 0 0 0,-1-1 0 0 0,0 0 0 0 0,0 0 0 0 0,1 1 0 0 0,0-1 0 0 0,0 0 0 0 0,0 2 0 0 0,2 27 0 0 0,-2-15 0 0 0,2 1 0 0 0,0 0 0 0 0,1 4 0 0 0,1 3 0 0 0,-3-19 0 0 0,0 1 0 0 0,0 0 0 0 0,1-1 0 0 0,1 5 0 0 0,10 26 0 0 0,-2 0 0 0 0,2 21 0 0 0,-11-51 0 0 0,-2-1 0 0 0,2-1 0 0 0,-1 1 0 0 0,0-1 0 0 0,1 0 0 0 0,0 0 0 0 0,2 3 0 0 0,-3-7 0 0 0,1-1 0 0 0,-1 0 0 0 0,1 1 0 0 0,-1-1 0 0 0,0 0 0 0 0,1 0 0 0 0,-1 0 0 0 0,1 0 0 0 0,-1 0 0 0 0,1-1 0 0 0,-1 1 0 0 0,0 0 0 0 0,1-1 0 0 0,-1 1 0 0 0,1-1 0 0 0,0 2 0 0 0,1-1 0 0 0,0 1 0 0 0,-1-1 0 0 0,1 1 0 0 0,-1 0 0 0 0,1 0 0 0 0,-1 0 0 0 0,1 0 0 0 0,-1 1 0 0 0,0-1 0 0 0,0 1 0 0 0,0-1 0 0 0,1 2 0 0 0,28 26 0 0 0,-24-23 0 0 0,0 1 0 0 0,-1 0 0 0 0,0 0 0 0 0,0 1 0 0 0,1 1 0 0 0,-5-6 0 0 0,0-1 0 0 0,1 0 0 0 0,-1 0 0 0 0,1 0 0 0 0,-1 0 0 0 0,1 0 0 0 0,0-1 0 0 0,0 1 0 0 0,0-1 0 0 0,0 0 0 0 0,0 0 0 0 0,0 0 0 0 0,18 9 0 0 0,-16-7 0 0 0,0 0 0 0 0,1 0 0 0 0,-1-1 0 0 0,1 1 0 0 0,-1-1 0 0 0,1-1 0 0 0,0 1 0 0 0,0-1 0 0 0,0 0 0 0 0,5 0 0 0 0,-6 0 0 0 0,1-1 0 0 0,-1 1 0 0 0,0 1 0 0 0,0-1 0 0 0,0 1 0 0 0,0 0 0 0 0,0 0 0 0 0,4 2 0 0 0,-3-1 0 0 0,0 0 0 0 0,0-1 0 0 0,1 1 0 0 0,-1-2 0 0 0,4 2 0 0 0,103 18 0 0 0,-51-9 0 0 0,-42-8 0 0 0,-3-1 0 0 0,0 0 0 0 0,-1 1 0 0 0,7 3 0 0 0,11 4 0 0 0,0-1 0 0 0,14 0 0 0 0,-20-4 0 0 0,21 3 1640 0 0,36 1-1640 0 0,-32-5 408 0 0,149 24-408 0 0,-194-28 0 0 0,-1-1 0 0 0,1 1 0 0 0,-1-1 0 0 0,5-1 0 0 0,-4 0 0 0 0,0 1 0 0 0,0 0 0 0 0,8 1 0 0 0,15 3 0 0 0,0-3 0 0 0,0 0 0 0 0,12-3 0 0 0,46 2 0 0 0,-53 0 0 0 0,-8 1 0 0 0,18 2 0 0 0,-20-1 0 0 0,1-2 0 0 0,0-1 0 0 0,0 0 0 0 0,-1-3 0 0 0,7-1 0 0 0,-10 2 0 0 0,-18 2 0 0 0,7-1 0 0 0,-1 0 0 0 0,1 2 0 0 0,-1-1 0 0 0,0 1 0 0 0,4 1 0 0 0,18 3 0 0 0,1-2 0 0 0,23-2 0 0 0,-19-4 0 0 0,-1-1 0 0 0,1-3 0 0 0,30-10 0 0 0,-45 13 0 0 0,0 1 0 0 0,0 1 0 0 0,4 1 0 0 0,38-6 0 0 0,28-5 0 0 0,-40 5 0 0 0,-37 6 0 0 0,0 0 0 0 0,0-1 0 0 0,0-1 0 0 0,-1 0 0 0 0,7-3 0 0 0,76-32 0 0 0,-64 30 0 0 0,5-2 0 0 0,-28 7 0 0 0,0 1 0 0 0,0 0 0 0 0,0 1 0 0 0,1 0 0 0 0,-1 1 0 0 0,11 0 0 0 0,-5 0 0 0 0,0-1 0 0 0,11-2 0 0 0,-11 0 0 0 0,-7 2 0 0 0,0 0 0 0 0,0 0 0 0 0,2-2 0 0 0,12-3 0 0 0,7-3 0 0 0,28-16 0 0 0,-34 16 0 0 0,-22 9 0 0 0,0 1 0 0 0,0-1 0 0 0,0 0 0 0 0,-1-1 0 0 0,1 1 0 0 0,0 0 0 0 0,0-1 0 0 0,-1 0 0 0 0,1 0 0 0 0,-1 1 0 0 0,1-1 0 0 0,-1-1 0 0 0,7-6 0 0 0,0 0 0 0 0,0 0 0 0 0,1 1 0 0 0,0 1 0 0 0,0-1 0 0 0,11-4 0 0 0,-10 5 0 0 0,0-1 0 0 0,-1 0 0 0 0,1 0 0 0 0,-2-1 0 0 0,3-3 0 0 0,2-1 0 0 0,0 0 0 0 0,2 0 0 0 0,-8 7 0 0 0,0 0 0 0 0,0-1 0 0 0,0 0 0 0 0,-1 0 0 0 0,0-1 0 0 0,-1 0 0 0 0,0-1 0 0 0,0 1 0 0 0,0-1 0 0 0,-1 0 0 0 0,-1 0 0 0 0,0-1 0 0 0,0 1 0 0 0,1-5 0 0 0,6-23 0 0 0,9-20 0 0 0,-8 24 0 0 0,19-55 0 0 0,-17 63 0 0 0,-12 22 0 0 0,0 0 0 0 0,1 0 0 0 0,-2 0 0 0 0,1 0 0 0 0,0-1 0 0 0,-1 1 0 0 0,0-1 0 0 0,1 1 0 0 0,-1-1 0 0 0,-1 1 0 0 0,1-1 0 0 0,0 0 0 0 0,-1 1 0 0 0,0-2 0 0 0,0-86 0 0 0,1 34 0 0 0,-1 45 0 0 0,0 0 0 0 0,-1-1 0 0 0,-1 1 0 0 0,0 0 0 0 0,0 0 0 0 0,-2 0 0 0 0,-2-9 0 0 0,3 14 0 0 0,-1 0 0 0 0,1 0 0 0 0,-1 1 0 0 0,0-1 0 0 0,-1 1 0 0 0,1 0 0 0 0,-1 0 0 0 0,-1 0 0 0 0,1 1 0 0 0,-1 0 0 0 0,0 0 0 0 0,0 0 0 0 0,0 1 0 0 0,-15-8 0 0 0,0 1 0 0 0,-1 2 0 0 0,0 0 0 0 0,0 1 0 0 0,-17-3 0 0 0,-24-9 0 0 0,50 16 0 0 0,1 1 0 0 0,-1 1 0 0 0,-9-1 0 0 0,-20-5 0 0 0,-22-5 0 0 0,-5 2 0 0 0,23 3 0 0 0,24 5 0 0 0,0 2 0 0 0,0 0 0 0 0,0 1 0 0 0,0 1 0 0 0,-9 2 0 0 0,-36 7 0 0 0,-6 4 0 0 0,12-2 0 0 0,-2 1 0 0 0,15-3 0 0 0,1-2 0 0 0,-18 0 0 0 0,12-7 0 0 0,36 1 0 0 0,0-1 0 0 0,0-1 0 0 0,0 0 0 0 0,-7-2 0 0 0,14 1 0 0 0,8 1-1 0 0,1 0 0 0 0,0 0 0 0 0,-1 0 0 0 0,1 0 0 0 0,0-1 0 0 0,0 1 0 0 0,-1-1 0 0 0,1 1 0 0 0,0-1 0 0 0,0 1 0 0 0,-1-1 0 0 0,1 0 0 0 0,-1 0 1 0 0,-15-8 85 0 0,15 8 11 0 0,0 1 1 0 0,-1-1-1 0 0,1 1 0 0 0,-1 0 1 0 0,1 0-1 0 0,0 0 1 0 0,-1 0-1 0 0,1 0 0 0 0,-1 0 1 0 0,1 1-1 0 0,0-1 0 0 0,-1 1 1 0 0,1 0-1 0 0,0 0 0 0 0,0 0 1 0 0,-1 0-97 0 0,-22 6 418 0 0,16-7-546 0 0,1 0-1 0 0,0 0 1 0 0,0-1-1 0 0,0 0 1 0 0,0 0-1 0 0,0-1 1 0 0,0 0 0 0 0,0 0-1 0 0,0-1 1 0 0,1 0-1 0 0,-1 0 1 0 0,-5-4 128 0 0,6 3 129 0 0,0 1 1 0 0,-1 0 0 0 0,1 1 0 0 0,-1 0-1 0 0,1 0 1 0 0,-1 1 0 0 0,0 0-1 0 0,1 0 1 0 0,-3 0-130 0 0,-33-5 390 0 0,11-4-390 0 0,-25-10 0 0 0,36 11 0 0 0,-1 2 0 0 0,0 0 0 0 0,0 1 0 0 0,-22-3 0 0 0,-75-1 0 0 0,85 7 0 0 0,27 2 0 0 0,0 0 0 0 0,0 0 0 0 0,0 1 0 0 0,-1 0 0 0 0,1 0 0 0 0,0 0 0 0 0,0 1 0 0 0,0 0 0 0 0,-5 2 0 0 0,0 1-767 0 0,0 0 0 0 0,1 0 0 0 0,0 1 0 0 0,0 1 0 0 0,1 0 1 0 0,0 0-1 0 0,-1 1 0 0 0,2 0 0 0 0,-1 1 0 0 0,-3 4 767 0 0,3-3-2036 0 0,-1 0-11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6.826"/>
    </inkml:context>
    <inkml:brush xml:id="br0">
      <inkml:brushProperty name="width" value="0.05" units="cm"/>
      <inkml:brushProperty name="height" value="0.05" units="cm"/>
    </inkml:brush>
  </inkml:definitions>
  <inkml:trace contextRef="#ctx0" brushRef="#br0">290 1 6447 0 0,'0'0'298'0'0,"0"0"-10"0"0,0 0-118 0 0,0 0 206 0 0,-2 14 1132 0 0,-2 10 319 0 0,-1-1-1 0 0,-6 12-1826 0 0,8-24 90 0 0,-2 0 0 0 0,0-1 0 0 0,0 0 0 0 0,-1 0-1 0 0,0 0 1 0 0,-3 3-90 0 0,-3 2 0 0 0,3-1 0 0 0,-2-1 0 0 0,1 0 0 0 0,-2-1 0 0 0,0 0 0 0 0,-5 3 0 0 0,-9 7 71 0 0,-7 8-71 0 0,9-8-900 0 0,-13 9 900 0 0,18-12-1964 0 0,12-11 941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4:11.518"/>
    </inkml:context>
    <inkml:brush xml:id="br0">
      <inkml:brushProperty name="width" value="0.05" units="cm"/>
      <inkml:brushProperty name="height" value="0.05" units="cm"/>
    </inkml:brush>
  </inkml:definitions>
  <inkml:trace contextRef="#ctx0" brushRef="#br0">1 1 6447 0 0,'0'0'142'0'0,"0"0"22"0"0,0 0 13 0 0,2 3-20 0 0,4 12 18 0 0,-4-11 561 0 0,-2-4 237 0 0,0 0 41 0 0,0 0-61 0 0,0 0-288 0 0,0 0-121 0 0,0 0-28 0 0,0 0-4 0 0,8 26 3072 0 0,-4-18-3444 0 0,2-1 1 0 0,-1 1-1 0 0,1-1 0 0 0,0 0 0 0 0,1 0 0 0 0,0-1 1 0 0,0 0-1 0 0,0 0 0 0 0,1-1 0 0 0,-1 0 1 0 0,1 0-1 0 0,1-1 0 0 0,-1 1 0 0 0,1-2 0 0 0,-1 1 1 0 0,1-2-1 0 0,0 1 0 0 0,0-1 0 0 0,2 0-140 0 0,27 4 1553 0 0,26 0-1553 0 0,17 3 495 0 0,-5 0 1625 0 0,36-2-2120 0 0,-18-2-72 0 0,-59-2 222 0 0,27 1 1748 0 0,57-2-1898 0 0,28-14 0 0 0,15-1 0 0 0,-153 13 17 0 0,32-2 999 0 0,0 2-1 0 0,40 5-1015 0 0,-74-5 0 0 0,1 1 0 0 0,-1-1 0 0 0,1-1 0 0 0,1 0 0 0 0,22 0 0 0 0,39 3 0 0 0,-56-2 0 0 0,-1-1 0 0 0,1 0 0 0 0,0 0 0 0 0,3-2 0 0 0,8-2 0 0 0,-23 6 12 0 0,-1-1-16 0 0,-1 0 0 0 0,1 0 0 0 0,0 0 1 0 0,-1 0-1 0 0,1 0 0 0 0,0 1 0 0 0,-1-1 0 0 0,1 0 1 0 0,0-1-1 0 0,-1 1 0 0 0,1 0 0 0 0,0 0 1 0 0,-1 0-1 0 0,1 0 0 0 0,-1 0 0 0 0,1-1 0 0 0,0 1 1 0 0,-1 0-1 0 0,1 0 0 0 0,0-1 4 0 0,1-1-22 0 0,4 0-2948 0 0,-6 2-5902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4:12.755"/>
    </inkml:context>
    <inkml:brush xml:id="br0">
      <inkml:brushProperty name="width" value="0.05" units="cm"/>
      <inkml:brushProperty name="height" value="0.05" units="cm"/>
    </inkml:brush>
  </inkml:definitions>
  <inkml:trace contextRef="#ctx0" brushRef="#br0">26 10 4607 0 0,'0'0'96'0'0,"0"0"32"0"0,2-9 0 0 0,-2 9 0 0 0,-4 14-128 0 0,1-3 0 0 0,3-11 0 0 0,0 0 0 0 0,0 0 432 0 0,-6 2 64 0 0,-1-2 16 0 0,7 0 0 0 0,0 0-416 0 0,0 0-96 0 0,-8-3 0 0 0,8 3 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4:13.524"/>
    </inkml:context>
    <inkml:brush xml:id="br0">
      <inkml:brushProperty name="width" value="0.05" units="cm"/>
      <inkml:brushProperty name="height" value="0.05" units="cm"/>
    </inkml:brush>
  </inkml:definitions>
  <inkml:trace contextRef="#ctx0" brushRef="#br0">15 4 8287 0 0,'0'0'191'0'0,"0"0"26"0"0,0 0 9 0 0,0 0 42 0 0,0 0 158 0 0,0 0 72 0 0,0 0 12 0 0,0 0-67 0 0,-8 5-278 0 0,3 0-93 0 0,4-4 299 0 0,1-1 117 0 0,0 0 21 0 0,0 0-66 0 0,1 1-294 0 0,26 9-130 0 0,-19-8 91 0 0,-1 1 0 0 0,0 1 0 0 0,1-1 0 0 0,1 2-110 0 0,-1-1 210 0 0,0 0-1 0 0,0-1 1 0 0,0 0 0 0 0,0-1-1 0 0,1 0 1 0 0,5 1-210 0 0,18 4 347 0 0,177 48 1701 0 0,-82-35-2065 0 0,-25-4 106 0 0,-49-8 1972 0 0,43 0-2061 0 0,-43-4-85 0 0,42 8 85 0 0,-44-5 107 0 0,0-3 0 0 0,0-1 0 0 0,47-5-107 0 0,-9 0 1711 0 0,-19-1-1693 0 0,-36 0-20 0 0,20 2 2 0 0,-20 1 0 0 0,1-3 0 0 0,-1 0 0 0 0,0-2 0 0 0,17-6 0 0 0,-5 0 0 0 0,0 1 0 0 0,7 1 0 0 0,218-24 0 0 0,-228 27 913 0 0,24-8-913 0 0,6-1 1119 0 0,-46 9-1110 0 0,1-1 0 0 0,8-5-9 0 0,-10 4-1 0 0,-1 0 0 0 0,22-2 1 0 0,5-1 0 0 0,-38 7 0 0 0,0 0 0 0 0,0 2 0 0 0,0 0 0 0 0,13 0 0 0 0,-20 2 0 0 0,0 0 0 0 0,0 1 0 0 0,0 0 0 0 0,-1 0 0 0 0,1 1 0 0 0,-1-1 0 0 0,1 1 0 0 0,5 3 0 0 0,-11-4 12 0 0,-1-1 0 0 0,1 0 0 0 0,0 0 0 0 0,-1 1 0 0 0,1-1 0 0 0,-1 0 0 0 0,1 0 0 0 0,0 0 0 0 0,-1 0 0 0 0,1 0 0 0 0,-1 0 0 0 0,1 0 0 0 0,0 0 0 0 0,-1 0 0 0 0,1 0 0 0 0,0-1 0 0 0,-1 1 0 0 0,1 0 0 0 0,-1 0 0 0 0,1-1-1 0 0,-1 1 1 0 0,1 0 0 0 0,-1 0 0 0 0,1-1-12 0 0,0 1 65 0 0,0-1 0 0 0,0 1 0 0 0,0-1 0 0 0,0 1 0 0 0,0-1 0 0 0,0 1 0 0 0,0 0 0 0 0,0 0 0 0 0,0 0 0 0 0,0-1 0 0 0,0 1 0 0 0,0 0 0 0 0,0 0 0 0 0,0 0 0 0 0,0 1 0 0 0,0-1 0 0 0,0 0 0 0 0,0 0 0 0 0,1 1 0 0 0,-1-1 0 0 0,0 0 0 0 0,-1 1 0 0 0,1-1 0 0 0,1 1-65 0 0,-1-1-1051 0 0,-1 0-385 0 0,0 0-78 0 0,0 0-20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4:14.771"/>
    </inkml:context>
    <inkml:brush xml:id="br0">
      <inkml:brushProperty name="width" value="0.05" units="cm"/>
      <inkml:brushProperty name="height" value="0.05" units="cm"/>
    </inkml:brush>
  </inkml:definitions>
  <inkml:trace contextRef="#ctx0" brushRef="#br0">1 0 8287 0 0,'0'0'191'0'0,"0"0"26"0"0,0 0 9 0 0,0 0 42 0 0,0 0 158 0 0,0 0-391 0 0,0 0 0 0 0,1 0 0 0 0,-1 0-1 0 0,0 0 1 0 0,1 0 0 0 0,-1 0 0 0 0,0 0-1 0 0,0 0 1 0 0,1 1 0 0 0,-1-1 0 0 0,0 0-1 0 0,0 0 1 0 0,1 0 0 0 0,-1 0 0 0 0,0 0-1 0 0,0 1 1 0 0,1-1 0 0 0,-1 0 0 0 0,0 0 0 0 0,0 0-1 0 0,0 1 1 0 0,0-1 0 0 0,1 0 0 0 0,-1 0-1 0 0,0 1 1 0 0,0-1 0 0 0,0 0 0 0 0,0 0-1 0 0,0 1-34 0 0,0 6 409 0 0,-1-6-238 0 0,1 0 1 0 0,0 0 0 0 0,0 0-1 0 0,-1 0 1 0 0,1 0 0 0 0,0 0-1 0 0,0 0 1 0 0,0 0 0 0 0,0 0-1 0 0,0 1 1 0 0,1-1 0 0 0,-1 0-1 0 0,0 0-171 0 0,3 5 31 0 0,0 0-1 0 0,1 0 1 0 0,-1-1 0 0 0,1 1-1 0 0,0-1 1 0 0,1 0-1 0 0,-1 0 1 0 0,1 0-1 0 0,0-1 1 0 0,0 1 0 0 0,0-1-1 0 0,1-1 1 0 0,0 1-1 0 0,-1-1 1 0 0,1 0-31 0 0,1 0 213 0 0,-1 0 0 0 0,0 0 0 0 0,1-1 0 0 0,-1 0 0 0 0,1-1 0 0 0,0 1-213 0 0,20 5 743 0 0,7 3 1267 0 0,18 2-2010 0 0,23 6 1505 0 0,-30-4-970 0 0,1-3 0 0 0,1-1 0 0 0,24 0-535 0 0,80-2 657 0 0,-119-8-673 0 0,0-1 0 0 0,0-2-1 0 0,22-6 17 0 0,189-36 443 0 0,-215 41-46 0 0,-1 1 0 0 0,1 1 1 0 0,0 1-1 0 0,20 3-397 0 0,5-2 5 0 0,-1-2 0 0 0,1-2 0 0 0,5-4-5 0 0,-26 4 1 0 0,15-3-1 0 0,17-7 0 0 0,-20 4 0 0 0,30-2 0 0 0,1 1 0 0 0,-49 6 0 0 0,0 1 0 0 0,1 1 0 0 0,-1 1 0 0 0,17 2 0 0 0,-14 5 0 0 0,-23-3 0 0 0,0-1 0 0 0,0 0 0 0 0,0 0 0 0 0,0-1 0 0 0,0 0 0 0 0,3 0 0 0 0,12 1 0 0 0,-19 0 0 0 0,-1-1 0 0 0,1 0 0 0 0,0 0 0 0 0,0 0 0 0 0,0 1 0 0 0,0-2 0 0 0,0 1 0 0 0,0 0 0 0 0,0 0 0 0 0,-1-1 0 0 0,1 1 0 0 0,0-1 0 0 0,0 1 0 0 0,13-4 686 0 0,4 1 459 0 0,-17 3-2180 0 0,-2 0-401 0 0,-2 0-78 0 0,-6 0-20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4:17.326"/>
    </inkml:context>
    <inkml:brush xml:id="br0">
      <inkml:brushProperty name="width" value="0.05" units="cm"/>
      <inkml:brushProperty name="height" value="0.05" units="cm"/>
    </inkml:brush>
  </inkml:definitions>
  <inkml:trace contextRef="#ctx0" brushRef="#br0">4 179 6447 0 0,'-2'-13'101'0'0,"1"-11"384"0"0,1 24-247 0 0,0 0 493 0 0,0 0 238 0 0,0 0 45 0 0,0 0-129 0 0,0 1-581 0 0,1 6-196 0 0,-1-6 275 0 0,1 1-129 0 0,0 0 1 0 0,1 0 0 0 0,-1 0 0 0 0,0 0-1 0 0,1 0 1 0 0,-1-1 0 0 0,1 1 0 0 0,0 0-1 0 0,-1-1 1 0 0,1 0 0 0 0,0 1 0 0 0,0-1 0 0 0,0 0-1 0 0,1 1-254 0 0,-2-2 112 0 0,1 0 0 0 0,0 0 0 0 0,0 0 0 0 0,0 0 0 0 0,0 0 0 0 0,0 0 0 0 0,-1-1 0 0 0,1 1 0 0 0,0-1 0 0 0,0 1 0 0 0,0-1 0 0 0,-1 0 0 0 0,1 1 0 0 0,0-1 0 0 0,-1 0 0 0 0,1 0 0 0 0,-1 0 0 0 0,1 0 0 0 0,0-1-112 0 0,0 0 51 0 0,1 0-1 0 0,0 1 0 0 0,0-1 1 0 0,0 1-1 0 0,-1 0 0 0 0,1 0 1 0 0,0 0-1 0 0,1 0 0 0 0,-1 0 1 0 0,0 1-1 0 0,0-1 0 0 0,0 1 1 0 0,1 0-51 0 0,11-3 801 0 0,-1 1-259 0 0,-11 2-533 0 0,-1 0-1 0 0,1-1 0 0 0,-1 1 0 0 0,1-1 1 0 0,-1 0-1 0 0,1 0 0 0 0,-1 0 0 0 0,3-1-8 0 0,-2 1 108 0 0,0-1 0 0 0,0 1 0 0 0,0 0 0 0 0,1 1 0 0 0,-1-1-1 0 0,3 0-107 0 0,12-3 793 0 0,-17 4-739 0 0,1-1-1 0 0,-1 1 1 0 0,1 0-1 0 0,0 0 1 0 0,-1 0-1 0 0,1 0 1 0 0,-1 0 0 0 0,1 0-1 0 0,-1 0 1 0 0,1 0-1 0 0,0 1-53 0 0,0-1 2 0 0,0 1-1 0 0,-1-1 1 0 0,1 0 0 0 0,-1 0-1 0 0,1 0 1 0 0,0 0-1 0 0,-1 0 1 0 0,1 0-1 0 0,0 0 1 0 0,-1 0 0 0 0,1-1-1 0 0,1 0-1 0 0,8-2 0 0 0,0 0 0 0 0,0 1 0 0 0,0 0 0 0 0,0 0 0 0 0,1 1 0 0 0,-1 1 0 0 0,1 0 0 0 0,-1 0 0 0 0,0 1 0 0 0,10 3 0 0 0,-17-4 77 0 0,1 0-1 0 0,0 0 1 0 0,-1 0-1 0 0,1-1 1 0 0,0 0-1 0 0,2 0-76 0 0,-1 0 196 0 0,-1 0 1 0 0,1 0-1 0 0,-1 0 0 0 0,1 1 0 0 0,2 0-196 0 0,23-2 553 0 0,-27 1-546 0 0,1 1 0 0 0,-1-1-1 0 0,1 1 1 0 0,-1 0 0 0 0,1 0 0 0 0,-1 0 0 0 0,1 0 0 0 0,1 1-7 0 0,1 1 0 0 0,1-1 0 0 0,0-1 0 0 0,-1 0 0 0 0,1 0 0 0 0,-1 0 0 0 0,3-1 0 0 0,-1 0 0 0 0,-1 0 0 0 0,1 1 0 0 0,-1 0 0 0 0,1 1 0 0 0,0 0 0 0 0,15 1 0 0 0,-21-2 0 0 0,-1 0 0 0 0,1 0 0 0 0,0 0 0 0 0,0 0 0 0 0,-1 1 0 0 0,1-1 0 0 0,-1 1 0 0 0,1 0 0 0 0,0 0 0 0 0,-1 0 0 0 0,1 0 0 0 0,-1 0 0 0 0,0 1 0 0 0,1-1 0 0 0,0 1 0 0 0,1 1 0 0 0,0-1 0 0 0,0 0 0 0 0,0 0 0 0 0,1 0 0 0 0,-1-1 0 0 0,1 0 0 0 0,-1 1 0 0 0,1-1 0 0 0,0-1 0 0 0,0 1 0 0 0,2 0 0 0 0,-1 0 0 0 0,1 1 0 0 0,-1-1 0 0 0,6 3 0 0 0,26 12 62 0 0,4-2-62 0 0,-17-5 381 0 0,-2-3-1 0 0,1-1 1 0 0,-1-1 0 0 0,1 0-1 0 0,6-2-380 0 0,-8 1 83 0 0,99 2-83 0 0,-91-3 0 0 0,-5 0 0 0 0,-1 1 0 0 0,1 0 0 0 0,0 2 0 0 0,-1 1 0 0 0,16 6 0 0 0,-18-4 0 0 0,0-2 0 0 0,1 0 0 0 0,2-1 0 0 0,-5-1 0 0 0,-8-2 0 0 0,0-1 0 0 0,12 0 0 0 0,11 2 0 0 0,-19-2 0 0 0,0-1 0 0 0,0 0 0 0 0,11-2 0 0 0,-12 0 0 0 0,0 1 0 0 0,1 1 0 0 0,-1 1 0 0 0,4 0 0 0 0,-11 0 0 0 0,0-1 0 0 0,0 0 0 0 0,0 0 0 0 0,0-1 0 0 0,-1 0 0 0 0,2-1 0 0 0,-2 1 0 0 0,0 0 0 0 0,-1 0 0 0 0,1 0 0 0 0,0 1 0 0 0,-1 0 0 0 0,1 1 0 0 0,0-1 0 0 0,-1 1 0 0 0,2 1 0 0 0,11 2 67 0 0,1 0 0 0 0,0-2-1 0 0,0 0 1 0 0,10-1-67 0 0,86-3 470 0 0,-30-1-282 0 0,33 4-191 0 0,116-2 87 0 0,-78-10 27 0 0,-84 5-29 0 0,8 4-82 0 0,-19 0 57 0 0,-48 2-43 0 0,0 1-1 0 0,12 2-13 0 0,-15-1 9 0 0,1-1 1 0 0,-1 0-1 0 0,0-1 0 0 0,12-1-9 0 0,-12 0 13 0 0,0 0 0 0 0,1 1-1 0 0,-1 0 1 0 0,1 0 0 0 0,7 3-13 0 0,6-1 30 0 0,20 0-30 0 0,-11 0 23 0 0,-13-2-18 0 0,1 0-1 0 0,0-2-4 0 0,35 0 55 0 0,102 0 9 0 0,-46 3-4 0 0,80-1 43 0 0,-83-8-50 0 0,-6 2-42 0 0,-83 4 15 0 0,-1 0-1 0 0,17-5-25 0 0,5-1 13 0 0,13-2-13 0 0,-30 5 0 0 0,0 1 0 0 0,0 2 0 0 0,0 0 0 0 0,4 1 0 0 0,169 2 75 0 0,-138 0-9 0 0,0-2-66 0 0,-36-1 13 0 0,-1 0 0 0 0,0-2-1 0 0,0 0 1 0 0,3-3-13 0 0,6 0 0 0 0,0 1 0 0 0,7 0 0 0 0,-15 3 0 0 0,39-1 28 0 0,-43 4-5 0 0,1-2 1 0 0,4 0-24 0 0,12-3 57 0 0,24 1-57 0 0,-26 3 49 0 0,-11-2-32 0 0,0-1-1 0 0,0-1 0 0 0,4-2-16 0 0,3 0 26 0 0,16-2-26 0 0,11-3 0 0 0,-40 8 0 0 0,0 0 0 0 0,1 2 0 0 0,-1 0 0 0 0,3 0 0 0 0,95-4 11 0 0,-34 1 42 0 0,64-13-53 0 0,-94 12 64 0 0,25-1-64 0 0,-72 7 7 0 0,1-1 0 0 0,-1 0 0 0 0,0 0 0 0 0,1 0 0 0 0,-1-1 0 0 0,1 0-7 0 0,7-2 8 0 0,0 0-1 0 0,0 1 0 0 0,1 0-7 0 0,15-3 65 0 0,-15 3-6 0 0,-2 0-36 0 0,2-3 28 0 0,-13 5-12 0 0,0 0 1 0 0,0 1-1 0 0,0-1 1 0 0,0 1-1 0 0,0-1 1 0 0,0 1-1 0 0,0-1 1 0 0,0 1-1 0 0,1 0 1 0 0,-1 0-1 0 0,1-1-39 0 0,-3 0 67 0 0,-2-4-149 0 0,2 3-416 0 0,1 2-202 0 0,-13-2-7493 0 0,1-2-113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4:21.897"/>
    </inkml:context>
    <inkml:brush xml:id="br0">
      <inkml:brushProperty name="width" value="0.05" units="cm"/>
      <inkml:brushProperty name="height" value="0.05" units="cm"/>
    </inkml:brush>
  </inkml:definitions>
  <inkml:trace contextRef="#ctx0" brushRef="#br0">13 17 6447 0 0,'0'0'142'0'0,"0"0"22"0"0,0 0 13 0 0,0 0 123 0 0,0 0 468 0 0,-1-4 837 0 0,0 5 1455 0 0,-2 10-2534 0 0,1 0 0 0 0,0 0-1 0 0,1 1 1 0 0,0 0-526 0 0,0 3 544 0 0,0-13-530 0 0,3 9 61 0 0,-2-10 296 0 0,8 2 626 0 0,2 0-704 0 0,0 0-1 0 0,0-1 1 0 0,0-1-1 0 0,0 1 0 0 0,0-2 1 0 0,0 1-1 0 0,4-2-292 0 0,27 3 609 0 0,-39-2-600 0 0,-1 0 0 0 0,1 0 0 0 0,0 0-1 0 0,0 0 1 0 0,-1 0 0 0 0,1 0 0 0 0,0-1-1 0 0,-1 1 1 0 0,1-1 0 0 0,0 1 0 0 0,-1-1 0 0 0,1 0-1 0 0,-1 1 1 0 0,1-1 0 0 0,-1 0 0 0 0,1 0-1 0 0,-1 0 1 0 0,1 0 0 0 0,-1-1 0 0 0,0 1 0 0 0,0 0-1 0 0,0 0 1 0 0,0-1 0 0 0,1 0-9 0 0,7-7 232 0 0,-9 8-214 0 0,1 1 0 0 0,-1 0 1 0 0,1-1-1 0 0,-1 1 0 0 0,1-1 0 0 0,-1 1 1 0 0,1 0-1 0 0,-1-1 0 0 0,1 1 0 0 0,0 0 1 0 0,-1 0-1 0 0,1-1 0 0 0,-1 1 0 0 0,1 0 1 0 0,0 0-1 0 0,-1 0 0 0 0,1 0 0 0 0,0 0 1 0 0,-1 0-1 0 0,1 0 0 0 0,0 0 0 0 0,-1 0 1 0 0,1 0-1 0 0,0 0 0 0 0,0 0-18 0 0,10 11 328 0 0,-10-11-309 0 0,-1 1-1 0 0,1 0 1 0 0,-1 0 0 0 0,1-1 0 0 0,-1 1-1 0 0,1 0 1 0 0,0-1 0 0 0,-1 1 0 0 0,1 0-1 0 0,-1-1 1 0 0,1 1 0 0 0,0-1 0 0 0,0 1-1 0 0,-1-1 1 0 0,1 1 0 0 0,0-1 0 0 0,0 0-1 0 0,0 0 1 0 0,0 1 0 0 0,-1-1-1 0 0,1 0 1 0 0,0 0 0 0 0,0 0 0 0 0,0 0-1 0 0,0 0 1 0 0,0 0 0 0 0,0 0 0 0 0,-1 0-1 0 0,1 0 1 0 0,0 0 0 0 0,0 0 0 0 0,0 0-1 0 0,0-1 1 0 0,0 1 0 0 0,0-1-19 0 0,3-2 27 0 0,1-1 1 0 0,0 0 0 0 0,-1 0-1 0 0,0 0 1 0 0,0 0-1 0 0,2-3-27 0 0,-1 0 0 0 0,1 1 0 0 0,0 0 0 0 0,0 0 0 0 0,5-3 0 0 0,-2 5 143 0 0,-1-1-1 0 0,1 2 1 0 0,-1-1-1 0 0,1 1 1 0 0,0 1-1 0 0,5-2-142 0 0,12-3 585 0 0,-24 6-564 0 0,0 0 0 0 0,1 1 0 0 0,-1-1 0 0 0,1 1 0 0 0,-1-1 0 0 0,0 1 0 0 0,1 0 0 0 0,-1 0 0 0 0,1 0 0 0 0,-1 0 0 0 0,1 0 0 0 0,-1 1 0 0 0,1-1 0 0 0,-1 1 0 0 0,0 0 0 0 0,1-1 0 0 0,-1 1 0 0 0,0 0 0 0 0,1 0-1 0 0,-1 1 1 0 0,0-1 0 0 0,0 0 0 0 0,0 1 0 0 0,0-1 0 0 0,0 1 0 0 0,-1 0 0 0 0,1-1 0 0 0,0 1 0 0 0,0 2-21 0 0,7 7 0 0 0,-7-8 0 0 0,-1 0 0 0 0,1 0 0 0 0,0-1 0 0 0,1 1 0 0 0,-1-1 0 0 0,0 1 0 0 0,1-1 0 0 0,-1 0 0 0 0,1 1 0 0 0,0-1 0 0 0,0-1 0 0 0,0 1 0 0 0,0 0 0 0 0,0-1 0 0 0,12-2 0 0 0,-14 1 0 0 0,1-1 0 0 0,-1 1 0 0 0,0 0 0 0 0,0 0 0 0 0,0-1 0 0 0,1 1 0 0 0,-1 0 0 0 0,0 0 0 0 0,0 0 0 0 0,1 1 0 0 0,-1-1 0 0 0,0 0 0 0 0,0 0 0 0 0,0 1 0 0 0,1-1 0 0 0,-1 0 0 0 0,0 1 0 0 0,0-1 0 0 0,0 1 0 0 0,1 0 0 0 0,17 17 0 0 0,-17-15 0 0 0,0 0 0 0 0,0-1 0 0 0,1 1 0 0 0,-1-1 0 0 0,1 0 0 0 0,-1 1 0 0 0,1-1 0 0 0,0-1 0 0 0,0 1 0 0 0,0 0 0 0 0,0-1 0 0 0,0 1 0 0 0,1-1 0 0 0,1 1 0 0 0,19 1 0 0 0,-1-1 0 0 0,19-1 0 0 0,15 1 0 0 0,-8 1 0 0 0,-14-1 0 0 0,22 4 0 0 0,34 4 0 0 0,-82-9-2 0 0,0 0 1 0 0,0-1-1 0 0,1 0 0 0 0,5-1 2 0 0,-5 0 313 0 0,0 1-1 0 0,0 0 1 0 0,9 1-313 0 0,25 7 355 0 0,-15-3 26 0 0,1-1 0 0 0,28 0-381 0 0,-35-3 0 0 0,20-2 0 0 0,-19 0 0 0 0,-1 1 0 0 0,1 1 0 0 0,-1 0 0 0 0,7 3 0 0 0,11 1 0 0 0,-32-5 0 0 0,-1 0 0 0 0,1-1 0 0 0,6 0 0 0 0,17-2 0 0 0,22 0 0 0 0,-33 2 0 0 0,-1 0 0 0 0,17 1 0 0 0,2 1 0 0 0,0-1 0 0 0,-1-3 0 0 0,1-1 0 0 0,19-6 0 0 0,40-11 0 0 0,-52 12 0 0 0,44-16 0 0 0,-81 23 0 0 0,1 0 0 0 0,-1 0 0 0 0,1 1 0 0 0,-1 1 0 0 0,0-1 0 0 0,2 2 0 0 0,36-4 0 0 0,-43 2 0 0 0,19-3 0 0 0,0 2 0 0 0,17-1 0 0 0,-31 3 0 0 0,0-1 0 0 0,0 0 0 0 0,0 0 0 0 0,0-1 0 0 0,-1 0 0 0 0,1 0 0 0 0,0-1 0 0 0,-1 0 0 0 0,0-1 0 0 0,1 0 0 0 0,6-5 0 0 0,-9 5 0 0 0,0 1 0 0 0,1-1 0 0 0,-1 1 0 0 0,1 0 0 0 0,0 0 0 0 0,0 1 0 0 0,0 0 0 0 0,0 1 0 0 0,1-1 0 0 0,-1 1 0 0 0,0 0 0 0 0,5 1 0 0 0,13-2 0 0 0,-15 1 0 0 0,0 0 0 0 0,0 1 0 0 0,0 0 0 0 0,10 1 0 0 0,8 3 0 0 0,0-2 0 0 0,15-2 0 0 0,-10 3 0 0 0,-25-2 0 0 0,-1 0 0 0 0,1 0 0 0 0,0-1 0 0 0,5-1 0 0 0,108-17 0 0 0,-74 9 0 0 0,6 7 0 0 0,-50 1 0 0 0,1 1 0 0 0,-1 0 0 0 0,1 0 0 0 0,-1 0 0 0 0,0 0 0 0 0,1 1 0 0 0,-1-1 0 0 0,1 1 0 0 0,-1 0 0 0 0,2 1 0 0 0,33 14 0 0 0,-17-6 0 0 0,-18-9 0 0 0,0 0 0 0 0,0 0 0 0 0,0 0 0 0 0,1-1 0 0 0,-1 1 0 0 0,3-1 0 0 0,15 3 0 0 0,-17-2 0 0 0,0 0 0 0 0,0-1 0 0 0,0 0 0 0 0,-1 0 0 0 0,1 0 0 0 0,0 0 0 0 0,0 0 0 0 0,0-1 0 0 0,0 0 0 0 0,1 0 0 0 0,-1 1 0 0 0,1-1 0 0 0,-1 1 0 0 0,1 0 0 0 0,0 0 0 0 0,2 1 0 0 0,31 1 0 0 0,-6-1 0 0 0,-14 1 0 0 0,-1-1 0 0 0,5-2 0 0 0,33 3 0 0 0,-43-2 0 0 0,0 1 0 0 0,0-2 0 0 0,0 0 0 0 0,5-1 0 0 0,31-2 0 0 0,-47 4 0 0 0,12 0 0 0 0,0 0 0 0 0,0 1 0 0 0,0 0 0 0 0,-1 1 0 0 0,6 2 0 0 0,2 0 0 0 0,0-1 0 0 0,0-1 0 0 0,0 0 0 0 0,20-2 0 0 0,-36 0 0 0 0,0-1 0 0 0,-1 1 0 0 0,1-1 0 0 0,0 0 0 0 0,-1 0 0 0 0,4-2 0 0 0,-4 2 0 0 0,0 0 0 0 0,0 0 0 0 0,-1 0 0 0 0,1 1 0 0 0,0-1 0 0 0,0 1 0 0 0,0-1 0 0 0,0 1 0 0 0,0 0 0 0 0,0 0 0 0 0,0 1 0 0 0,2-1 0 0 0,17 4 0 0 0,0-1 0 0 0,0-1 0 0 0,7 0 0 0 0,-7-1 0 0 0,-20-1 0 0 0,1 0 0 0 0,0 1 0 0 0,-1 0 0 0 0,1-1 0 0 0,-1 1 0 0 0,1 0 0 0 0,-1 0 0 0 0,1 1 0 0 0,-2-1 0 0 0,1 0 0 0 0,0-1 0 0 0,-1 1 0 0 0,1 0 0 0 0,0-1 0 0 0,0 1 0 0 0,-1-1 0 0 0,1 0 0 0 0,0 1 0 0 0,0-1 0 0 0,0 0 0 0 0,0 0 0 0 0,-1 0 0 0 0,1 0 0 0 0,0 0 0 0 0,0-1 0 0 0,1 0 0 0 0,39-8 0 0 0,-19 4 0 0 0,-14 2 0 0 0,0 2 0 0 0,-1-1 0 0 0,1 1 0 0 0,0 0 0 0 0,8 1 0 0 0,-12 0 0 0 0,0 0 0 0 0,-1 0 0 0 0,1 0 0 0 0,0-1 0 0 0,-1 0 0 0 0,1 0 0 0 0,-1 0 0 0 0,1 0 0 0 0,-1-1 0 0 0,0 0 0 0 0,0 0 0 0 0,1 0 0 0 0,-1 0 0 0 0,1-2 0 0 0,8-1 0 0 0,-10 4 0 0 0,0 1 0 0 0,-1-1 0 0 0,1 0 0 0 0,0 0 0 0 0,-1-1 0 0 0,1 1 0 0 0,-1 0 0 0 0,2-2 0 0 0,-1 1 26 0 0,-1 1-53 0 0,-1 1 1 0 0,0-1-1 0 0,1 0 0 0 0,-1 1 0 0 0,1-1 0 0 0,-1 1 0 0 0,1-1 0 0 0,-1 1 1 0 0,1 0-1 0 0,-1-1 0 0 0,1 1 27 0 0,0 0-1404 0 0,-2 0-511 0 0,0 0-107 0 0,0 0-24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9:22.199"/>
    </inkml:context>
    <inkml:brush xml:id="br0">
      <inkml:brushProperty name="width" value="0.05" units="cm"/>
      <inkml:brushProperty name="height" value="0.05" units="cm"/>
    </inkml:brush>
  </inkml:definitions>
  <inkml:trace contextRef="#ctx0" brushRef="#br0">0 1700 10135 0 0,'0'0'231'0'0,"0"0"29"0"0,4-1 19 0 0,32 0-158 0 0,-1 1 0 0 0,0 1 1 0 0,1 2-122 0 0,179 17 2457 0 0,62 4-872 0 0,-105-10-1568 0 0,52 2-14 0 0,-130-12-7 0 0,37-7 4 0 0,-30-2 122 0 0,187-14 1007 0 0,-219 10-864 0 0,-1-2 1 0 0,-1-3 0 0 0,13-7-266 0 0,20-14 0 0 0,-2-4 0 0 0,37-23 0 0 0,-66 26 0 0 0,-2-4 0 0 0,-1-2 0 0 0,4-8 0 0 0,-50 36 0 0 0,-1-2 0 0 0,0-1 0 0 0,14-16 0 0 0,-17 14 0 0 0,0 0 0 0 0,-2-2 0 0 0,0 1 0 0 0,-2-2 0 0 0,0 0 0 0 0,1-5 0 0 0,0-3-4 0 0,-1 0-1 0 0,-1-1 1 0 0,-2 0-1 0 0,0-8 5 0 0,-5 18 13 0 0,-1 0 0 0 0,-1 0 0 0 0,-1 0 0 0 0,-1 0 0 0 0,0 0-1 0 0,-2 0 1 0 0,-1-2-13 0 0,-5-20 668 0 0,-2 0 0 0 0,-1 1 0 0 0,-3 1 0 0 0,-1 0 0 0 0,-2 1 0 0 0,-11-17-668 0 0,17 37 157 0 0,-1 1 1 0 0,0 0-1 0 0,-2 1 0 0 0,0 0 0 0 0,-1 1 0 0 0,-1 1 1 0 0,0 0-1 0 0,-14-10-157 0 0,8 10 248 0 0,-1 1 0 0 0,-1 0 0 0 0,0 2 0 0 0,0 1 0 0 0,-1 1 1 0 0,-1 1-1 0 0,-2 0-248 0 0,-299-115 929 0 0,182 66-741 0 0,103 44-42 0 0,-1 1 1 0 0,0 3-1 0 0,-1 1 0 0 0,0 2 1 0 0,-1 2-1 0 0,1 2 0 0 0,-16 1-146 0 0,5 4 205 0 0,0 3 0 0 0,0 1-1 0 0,1 3 1 0 0,0 3 0 0 0,-42 13-205 0 0,20 0 0 0 0,2 3 0 0 0,0 4 0 0 0,2 2 0 0 0,-64 42 0 0 0,108-57 0 0 0,1 2 0 0 0,0 2 0 0 0,2 0 0 0 0,0 1 0 0 0,2 2 0 0 0,0 0 0 0 0,2 2 0 0 0,1 0 0 0 0,-8 15 0 0 0,-6 18 0 0 0,1 0 0 0 0,4 2 0 0 0,2 1 0 0 0,-1 13 0 0 0,7-14 0 0 0,2 1 0 0 0,4 1 0 0 0,-5 43 0 0 0,15-67 0 0 0,2-1 0 0 0,1 0 0 0 0,2 1 0 0 0,2-1 0 0 0,2 0 0 0 0,6 28 0 0 0,-6-50-75 0 0,0-1 0 0 0,1 0 0 0 0,1 0 0 0 0,1 0 0 0 0,0-1 0 0 0,1 0 0 0 0,1-1-1 0 0,0 1 1 0 0,1-2 0 0 0,0 1 0 0 0,1-2 0 0 0,1 1 0 0 0,9 6 75 0 0,-3-3-111 0 0,1-1 0 0 0,1-1 0 0 0,0-1 0 0 0,1-1 0 0 0,1-1-1 0 0,-1-1 1 0 0,2 0 0 0 0,-1-2 0 0 0,8 1 111 0 0,23 7-3 0 0,2-2 1 0 0,-1-3-1 0 0,1-2 0 0 0,1-3 1 0 0,0-2-1 0 0,29-2 3 0 0,-14-5-1417 0 0,0-4 1 0 0,0-2-1 0 0,-1-4 1 0 0,26-9 1416 0 0,-28 1-2046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19:42.282"/>
    </inkml:context>
    <inkml:brush xml:id="br0">
      <inkml:brushProperty name="width" value="0.05" units="cm"/>
      <inkml:brushProperty name="height" value="0.05" units="cm"/>
    </inkml:brush>
  </inkml:definitions>
  <inkml:trace contextRef="#ctx0" brushRef="#br0">1504 197 10135 0 0,'0'0'231'0'0,"0"0"29"0"0,0-1 19 0 0,0-7-79 0 0,0-1 1 0 0,-1 1 0 0 0,0 0 0 0 0,-1-1 0 0 0,1 1-1 0 0,-1 0 1 0 0,-1 0 0 0 0,0 0 0 0 0,0 0-1 0 0,-1 0 1 0 0,0 0 0 0 0,0 1 0 0 0,0 0-1 0 0,-1 0 1 0 0,0 0 0 0 0,-1 1 0 0 0,1-1 0 0 0,-1 1-1 0 0,-2-1-200 0 0,-2-1 804 0 0,-1 0 0 0 0,1 1-1 0 0,-4-2-803 0 0,8 6 229 0 0,4 1-199 0 0,-1 1-1 0 0,0 0 1 0 0,0 0 0 0 0,0 0-1 0 0,-1 0 1 0 0,1 0-1 0 0,0 1 1 0 0,0 0-1 0 0,0-1 1 0 0,-1 1-30 0 0,-35 1 1241 0 0,28 0-879 0 0,-52 3 81 0 0,0 3-1 0 0,0 3 1 0 0,1 2 0 0 0,0 3-1 0 0,-27 13-442 0 0,75-24 0 0 0,-115 44 0 0 0,107-38 0 0 0,1 1 0 0 0,0 0 0 0 0,1 1 0 0 0,-15 13 0 0 0,-186 162 0 0 0,88-72 0 0 0,105-91 289 0 0,1 2 1 0 0,1 1-1 0 0,2 1 0 0 0,0 1 0 0 0,-17 30-289 0 0,26-34 86 0 0,0 1 0 0 0,2 0 0 0 0,1 1 0 0 0,1 0 0 0 0,1 1 0 0 0,1 0 0 0 0,-2 22-86 0 0,9-35 0 0 0,0 1 0 0 0,2 0 0 0 0,0 0 0 0 0,2 15 0 0 0,0-15 0 0 0,-2-1 0 0 0,1 0 0 0 0,-2 0 0 0 0,0 1 0 0 0,-2 4 0 0 0,-2 7 0 0 0,1 1 0 0 0,1 0 0 0 0,2 0 0 0 0,0 0 0 0 0,2 0 0 0 0,1 0 0 0 0,2-1 0 0 0,0 1 0 0 0,4 8 0 0 0,5 19 0 0 0,-6-22 0 0 0,1 0 0 0 0,9 19 0 0 0,-6-25 15 0 0,1-1-1 0 0,0 0 0 0 0,3-1 1 0 0,0 0-1 0 0,12 15-14 0 0,13 14 417 0 0,-18-23 103 0 0,2-1-1 0 0,0-1 1 0 0,21 17-520 0 0,-25-26 0 0 0,1-2 0 0 0,1 0 0 0 0,1-2 0 0 0,0 0 0 0 0,1-2 0 0 0,1-1 0 0 0,0 0 0 0 0,19 5 0 0 0,17 0 0 0 0,1-2 0 0 0,0-3 0 0 0,1-3 0 0 0,0-3 0 0 0,38 0 0 0 0,-34-1 0 0 0,-48-3 0 0 0,0-1 0 0 0,0-1 0 0 0,0 0 0 0 0,0-2 0 0 0,6-1 0 0 0,11-3 0 0 0,-13 0 0 0 0,-1 2 0 0 0,1 1 0 0 0,0 1 0 0 0,3 1 0 0 0,18 0 0 0 0,31-4 0 0 0,-13 0 0 0 0,4 2 0 0 0,-9 1 0 0 0,30-6 0 0 0,48-4 0 0 0,-45 4 0 0 0,34-8 0 0 0,46-3 0 0 0,-158 17 0 0 0,31-1 0 0 0,0-3 0 0 0,42-9 0 0 0,55-14 0 0 0,-57 6 0 0 0,-8 4 0 0 0,-2-3 0 0 0,-1-4 0 0 0,3-4 0 0 0,-54 19 0 0 0,-1-1 0 0 0,1-1 0 0 0,-2-1 0 0 0,6-6 0 0 0,70-62 0 0 0,-78 66 0 0 0,0 1 0 0 0,-10 8 0 0 0,-1 1 0 0 0,0-1 0 0 0,0 0 0 0 0,0 0 0 0 0,-1 0 0 0 0,0-1 0 0 0,4-6 0 0 0,21-45 0 0 0,7-26 0 0 0,-11 27 0 0 0,-9 18 198 0 0,-2 0 0 0 0,-2-1 0 0 0,4-20-198 0 0,-12 39 121 0 0,-1 0 0 0 0,-1-1 0 0 0,-1 1 0 0 0,-1-1 0 0 0,-1 0 0 0 0,-1 0 0 0 0,-2-12-121 0 0,-6-15-461 0 0,-2 1-1 0 0,-2 0 0 0 0,-15-36 462 0 0,20 61 0 0 0,-2 0 0 0 0,-1 0 0 0 0,-1 1 0 0 0,0 0 0 0 0,-11-12 0 0 0,13 20 50 0 0,-23-30 1876 0 0,-33-33-1926 0 0,-52-61 16 0 0,111 129-16 0 0,-22-24 0 0 0,-1 1 0 0 0,-2 2 0 0 0,0 2 0 0 0,-2 1 0 0 0,-3-1 0 0 0,24 20 0 0 0,0 0 0 0 0,0 0 0 0 0,-1 1 0 0 0,0 1 0 0 0,-6-1 0 0 0,-23-8 0 0 0,-7 2 0 0 0,10 2 0 0 0,-23-10 0 0 0,-9-7 0 0 0,0 3 0 0 0,-38-6 0 0 0,35 9 0 0 0,36 10 0 0 0,-5 1 0 0 0,-18-2 0 0 0,-1 2 0 0 0,0 3 0 0 0,-55 0 0 0 0,65 8 0 0 0,-84 2 0 0 0,137-2 0 0 0,-204 15-1985 0 0,148-8 615 0 0,0 2 0 0 0,-33 11 1370 0 0,64-13-1524 0 0,3-1-11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0:51.060"/>
    </inkml:context>
    <inkml:brush xml:id="br0">
      <inkml:brushProperty name="width" value="0.05" units="cm"/>
      <inkml:brushProperty name="height" value="0.05" units="cm"/>
    </inkml:brush>
  </inkml:definitions>
  <inkml:trace contextRef="#ctx0" brushRef="#br0">1371 69 11975 0 0,'0'0'267'0'0,"0"0"42"0"0,0 0 17 0 0,0 0-28 0 0,-1 0-196 0 0,-3-1 161 0 0,0 0 1 0 0,0 0-1 0 0,0-1 1 0 0,0 1 0 0 0,0-1-1 0 0,1 0 1 0 0,-1 0-1 0 0,0-1 1 0 0,1 1 0 0 0,0-1-1 0 0,0 1 1 0 0,-3-4-264 0 0,3 3 373 0 0,-1 0-1 0 0,1 0 1 0 0,-1 0 0 0 0,0 1-1 0 0,-2-2-372 0 0,-4 0 326 0 0,-1 0 0 0 0,1 0 0 0 0,-1 1-1 0 0,1 1 1 0 0,-1 0 0 0 0,0 0 0 0 0,0 1 0 0 0,0 0 0 0 0,0 1-1 0 0,0 0 1 0 0,-9 2-326 0 0,-69 6 1632 0 0,55-5-1632 0 0,-1-2 0 0 0,-6-1 0 0 0,10-1 0 0 0,0 2 0 0 0,-31 5 0 0 0,54-4 0 0 0,0 0 0 0 0,1 1 0 0 0,-1-1 0 0 0,1 2 0 0 0,-3 1 0 0 0,-23 9 0 0 0,13-8 0 0 0,-1-2 0 0 0,0 0 0 0 0,0-1 0 0 0,0-1 0 0 0,-1-1 0 0 0,1 0 0 0 0,-11-3 0 0 0,-54 0 0 0 0,-33 6 0 0 0,38 1 0 0 0,65-3 0 0 0,0 0 0 0 0,-7 3 0 0 0,10-2 0 0 0,0 0 0 0 0,0-2 0 0 0,0 1 0 0 0,-1-1 0 0 0,-20 4 0 0 0,10-1 0 0 0,21-4 0 0 0,-11 5 0 0 0,-4 6 0 0 0,0 0 0 0 0,-9 8 0 0 0,21-13 0 0 0,1 2 0 0 0,1 0 0 0 0,0 3 0 0 0,1 0 0 0 0,1 1 0 0 0,0-1 0 0 0,0 1 0 0 0,1-1 0 0 0,1 1 0 0 0,0 0 0 0 0,0-1 0 0 0,1 1 0 0 0,0 21 0 0 0,2 35 0 0 0,8 43 0 0 0,-1-19 0 0 0,1 106 0 0 0,-9-141 0 0 0,0 170 0 0 0,-2-147 0 0 0,0-50 0 0 0,1-3 0 0 0,-1 1 0 0 0,-3 11 0 0 0,2-31 0 0 0,0 0 0 0 0,1 1 0 0 0,0-1 0 0 0,0 1 0 0 0,1-1 0 0 0,0 1 0 0 0,0-3 0 0 0,3 17 0 0 0,-1-14 0 0 0,2 0 0 0 0,22 27 0 0 0,-26-35 0 0 0,0 1 0 0 0,0-1 0 0 0,0 0 0 0 0,0 1 0 0 0,0-1 0 0 0,1 0 0 0 0,-1 0 0 0 0,0 0 0 0 0,1 0 0 0 0,-1 0 0 0 0,0 0 0 0 0,1-1 0 0 0,-1 1 0 0 0,1 0 0 0 0,-1-1 0 0 0,1 1 0 0 0,-1-1 0 0 0,1 0 0 0 0,0 1 0 0 0,5 1 0 0 0,-2-1 0 0 0,1 1 0 0 0,0-1 0 0 0,-1 0 0 0 0,1 0 0 0 0,0-1 0 0 0,-1 0 0 0 0,1 0 0 0 0,1 0 0 0 0,48-7 0 0 0,-39 4 0 0 0,1 1 0 0 0,11 0 0 0 0,212 7 0 0 0,-217-4 0 0 0,163 0 1440 0 0,8-4-873 0 0,-134 0-526 0 0,93 6-41 0 0,-107-1 0 0 0,184 4 0 0 0,-122 4 0 0 0,-67-5 0 0 0,33-1 0 0 0,0-2 0 0 0,3-4 0 0 0,1 0 0 0 0,55 6 0 0 0,-101-3 0 0 0,-1-1 0 0 0,13-3 0 0 0,-15 2 0 0 0,116-7 0 0 0,-97 4 0 0 0,-22 2 0 0 0,1 1 0 0 0,19 2 0 0 0,-26-1 0 0 0,1 0 0 0 0,0-2 0 0 0,15-2 0 0 0,-9 0 0 0 0,24 1 0 0 0,-11 1 0 0 0,-24 1 0 0 0,1 1 0 0 0,0 0 0 0 0,1 1 0 0 0,-5 0 0 0 0,0 0 0 0 0,0-1 0 0 0,0-1 0 0 0,0 0 0 0 0,0-1 0 0 0,-1-1 0 0 0,9-2 0 0 0,-10 2 0 0 0,0 0 0 0 0,-1-1 0 0 0,9-4 0 0 0,18-7 0 0 0,-35 15 0 0 0,-1-1 0 0 0,0 1 0 0 0,1 0 0 0 0,-1-1 0 0 0,0 1 0 0 0,0-1 0 0 0,1 1 0 0 0,-1-1 0 0 0,0 0 0 0 0,0 0 0 0 0,0 1 0 0 0,0-1 0 0 0,0 0 0 0 0,0 0 0 0 0,0 0 0 0 0,0 0 0 0 0,0 0 0 0 0,0-1 0 0 0,3-3 0 0 0,26-15 0 0 0,-23 16 0 0 0,-1 1 0 0 0,0-1 0 0 0,0-1 0 0 0,0 1 0 0 0,-1-1 0 0 0,1 0 0 0 0,-1-1 0 0 0,0 1 0 0 0,0-1 0 0 0,1-3 0 0 0,2-4 0 0 0,1 1 0 0 0,9-10 0 0 0,13-19 0 0 0,-13 16 0 0 0,-11 16 0 0 0,-1 0 0 0 0,1-1 0 0 0,0-2 0 0 0,-1-1 0 0 0,-1 4 0 0 0,0 0 0 0 0,-1 0 0 0 0,0-1 0 0 0,-1 1 0 0 0,0-1 0 0 0,0 0 0 0 0,-1 1 0 0 0,0-1 0 0 0,-1-1 0 0 0,1 0 0 0 0,1 0 0 0 0,3-9 0 0 0,-3 9 0 0 0,0 0 0 0 0,-1 0 0 0 0,0 0 0 0 0,0-1 0 0 0,4-34 0 0 0,-4 33 0 0 0,0 1 0 0 0,0 0 0 0 0,4-9 0 0 0,-2 7 0 0 0,0 0 0 0 0,0-10 0 0 0,7-101 0 0 0,-9 79 0 0 0,-2 31 0 0 0,1-1 0 0 0,0 0 0 0 0,2-1 0 0 0,1-14 0 0 0,0 1 0 0 0,-2-1 0 0 0,-1-11 0 0 0,4-22 0 0 0,-5 27 0 0 0,0 27 0 0 0,1-1 0 0 0,-2 1 0 0 0,0 0 0 0 0,-1-10 0 0 0,1 16 0 0 0,0-1 0 0 0,1 0 0 0 0,0 1 0 0 0,0-1 0 0 0,0 1 0 0 0,1-5 0 0 0,0 0 0 0 0,-1 1 0 0 0,0 0 0 0 0,0 0 0 0 0,-1-2 0 0 0,0 2 0 0 0,-2-2 0 0 0,2 7 0 0 0,-12-8 0 0 0,-5-3 0 0 0,-40 5 0 0 0,52 8 0 0 0,-1 1 0 0 0,1 0 0 0 0,0 0 0 0 0,0 0 0 0 0,0 1 0 0 0,-2 0 0 0 0,-22 2 0 0 0,-91-7 0 0 0,88 2 0 0 0,3 2 1667 0 0,-13 2-1667 0 0,16-1 365 0 0,-46 1-346 0 0,-51 4-22 0 0,93-5 3 0 0,1-1 0 0 0,-6-1 0 0 0,2 0 0 0 0,-22 2 0 0 0,-68 2 0 0 0,98-3 0 0 0,-89 6 0 0 0,63-3 0 0 0,-36-1 0 0 0,21-10 0 0 0,46 5 0 0 0,-1 0 0 0 0,-13 1 0 0 0,-202 2 0 0 0,205-1 0 0 0,-22-5 0 0 0,-12 0 0 0 0,35 5 0 0 0,0 1 0 0 0,1 2 0 0 0,-25 4 0 0 0,38-5 0 0 0,1 0 0 0 0,-1-1 0 0 0,-16-2 0 0 0,12 0 0 0 0,0 2 0 0 0,-6 0 0 0 0,-85 4 0 0 0,71-4 0 0 0,0 2 0 0 0,0 2 0 0 0,0 1 0 0 0,-10 4 0 0 0,-29 14 0 0 0,61-19 0 0 0,0-1 0 0 0,-1-1 0 0 0,-2 0 0 0 0,-27 2 0 0 0,40-2-47 0 0,0-2-258 0 0,0 2 0 0 0,0-1 0 0 0,-1 1-1 0 0,1 1 1 0 0,0-1 0 0 0,1 1 0 0 0,-1 1 0 0 0,0 0 0 0 0,-4 3 305 0 0,1 2-1023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0:55.431"/>
    </inkml:context>
    <inkml:brush xml:id="br0">
      <inkml:brushProperty name="width" value="0.05" units="cm"/>
      <inkml:brushProperty name="height" value="0.05" units="cm"/>
    </inkml:brush>
  </inkml:definitions>
  <inkml:trace contextRef="#ctx0" brushRef="#br0">1 140 6447 0 0,'2'-8'230'0'0,"1"-2"-133"0"0,-3 2 6312 0 0,1 10-6308 0 0,0 1 0 0 0,0-1 1 0 0,0 1-1 0 0,0-1 0 0 0,0 0 0 0 0,1 0 0 0 0,-1 1 0 0 0,1-1 0 0 0,0 0 0 0 0,0 0 0 0 0,0-1 0 0 0,0 1 0 0 0,0 0 1 0 0,0-1-1 0 0,0 1 0 0 0,0-1 0 0 0,1 0 0 0 0,-1 1 0 0 0,1-1 0 0 0,-1 0 0 0 0,1-1 0 0 0,-1 1-101 0 0,6 2 328 0 0,1-1 0 0 0,-1-1 0 0 0,0 1 0 0 0,0-1 0 0 0,1-1 0 0 0,3 1-328 0 0,63 5 2048 0 0,-42-4-1024 0 0,1 1 0 0 0,31 7-1024 0 0,-39-7 0 0 0,0-2 0 0 0,0 0 0 0 0,1-2 0 0 0,-1 0 0 0 0,0-2 0 0 0,15-4 0 0 0,53-3 673 0 0,-40 4 702 0 0,22-5-1375 0 0,-50 8 0 0 0,-1 0 0 0 0,1 2 0 0 0,0 2 0 0 0,-1 0 0 0 0,25 4 0 0 0,-7 0 0 0 0,18-2 0 0 0,-9-1 0 0 0,11 1 0 0 0,70-5-19 0 0,39-3 374 0 0,-33 5 69 0 0,256-30-216 0 0,-311 22-149 0 0,40-2 63 0 0,146-12 188 0 0,-209 18-157 0 0,26 3-153 0 0,9-1 89 0 0,407-7 381 0 0,-287 23-353 0 0,-144-8-90 0 0,-31-3 10 0 0,8-1-37 0 0,98-6 192 0 0,23-9-192 0 0,40-3 128 0 0,30 2-79 0 0,-130 10-34 0 0,32-4-15 0 0,165-5 0 0 0,-172 9 18 0 0,-65 1 5 0 0,-1 2 0 0 0,50 8-23 0 0,10 3 0 0 0,-5-1 0 0 0,-59-5 0 0 0,50-3 0 0 0,-37-1 0 0 0,-1 3 0 0 0,28 1 2 0 0,45-7-2 0 0,-96 2 9 0 0,126-9 47 0 0,-70 3 45 0 0,105 6-101 0 0,-37 5-12 0 0,-139-5 8 0 0,121-8 4 0 0,-65 2 0 0 0,-21 2 0 0 0,-33 1 0 0 0,1 1 0 0 0,35 4 0 0 0,41 3 0 0 0,-34-2 0 0 0,-10 1 64 0 0,33-6-64 0 0,-82 0 11 0 0,-2 0 42 0 0,-9 0 37 0 0,10-2-3252 0 0,-24 5-5358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7.161"/>
    </inkml:context>
    <inkml:brush xml:id="br0">
      <inkml:brushProperty name="width" value="0.05" units="cm"/>
      <inkml:brushProperty name="height" value="0.05" units="cm"/>
    </inkml:brush>
  </inkml:definitions>
  <inkml:trace contextRef="#ctx0" brushRef="#br0">263 1 10135 0 0,'0'0'231'0'0,"0"0"29"0"0,0 0 19 0 0,0 2-41 0 0,0 3-33 0 0,0 1-1 0 0,0-1 0 0 0,-1 1 0 0 0,0-1 1 0 0,0 1-1 0 0,0-1 0 0 0,0 0 0 0 0,-1 1 1 0 0,0-1-1 0 0,0 0 0 0 0,0 0 0 0 0,-1 0 1 0 0,0-1-1 0 0,0 1 0 0 0,-3 3-204 0 0,-12 15 280 0 0,-1-1 0 0 0,-1-1 0 0 0,-1 0 0 0 0,-3 0-280 0 0,3-4-48 0 0,4-3-353 0 0,0 0-1 0 0,-1-1 1 0 0,-14 7 401 0 0,12-8-2950 0 0,12-7 1416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4:07.011"/>
    </inkml:context>
    <inkml:brush xml:id="br0">
      <inkml:brushProperty name="width" value="0.05" units="cm"/>
      <inkml:brushProperty name="height" value="0.05" units="cm"/>
    </inkml:brush>
  </inkml:definitions>
  <inkml:trace contextRef="#ctx0" brushRef="#br0">74 1191 4607 0 0,'0'0'102'0'0,"0"0"20"0"0,0 0 6 0 0,0 0 51 0 0,0 0 213 0 0,0 0 96 0 0,0 0 21 0 0,0 0 3 0 0,0 0 0 0 0,0 0 0 0 0,0 0 0 0 0,0 0 0 0 0,1-1 0 0 0,0-2-395 0 0,1 1-1 0 0,-1 1 1 0 0,1-1 0 0 0,0 0-1 0 0,0 0 1 0 0,0 1-1 0 0,0-1 1 0 0,0 1-1 0 0,0-1 1 0 0,0 1 0 0 0,0 0-1 0 0,1 0 1 0 0,-1 0-1 0 0,2 0-116 0 0,35-13 931 0 0,-34 12-214 0 0,-2 2-667 0 0,-1-1 0 0 0,1 1 0 0 0,-1 0 0 0 0,1 0 0 0 0,-1 0 0 0 0,1 0 0 0 0,-1 0 0 0 0,3 1-50 0 0,75 13 1440 0 0,-72-13-1341 0 0,0 0-1 0 0,0 1 1 0 0,0 0 0 0 0,-1 0-1 0 0,3 1-98 0 0,34 10 115 0 0,17 0-115 0 0,39 2 0 0 0,-67-11 0 0 0,3 0 410 0 0,0-1-1 0 0,0-2 1 0 0,0-2 0 0 0,0-1-1 0 0,22-5-409 0 0,-42 5 0 0 0,0 1 0 0 0,0 1 0 0 0,-1 0 0 0 0,1 0 0 0 0,0 2 0 0 0,0 0 0 0 0,-1 1 0 0 0,1 0 0 0 0,-1 2 0 0 0,11 0 0 0 0,0-1 0 0 0,1-1 0 0 0,-1-1 0 0 0,1-1 0 0 0,-1-2 0 0 0,1-1 0 0 0,8 0 0 0 0,-9 1 0 0 0,0 0 0 0 0,21 3 0 0 0,20 2 0 0 0,27-4 0 0 0,18 2 0 0 0,-75-2 0 0 0,20-3 0 0 0,16 0 0 0 0,-25 2 0 0 0,95 3 0 0 0,-123-2 0 0 0,1-1 0 0 0,9-2 0 0 0,-10 1 0 0 0,-1 0 0 0 0,12 2 0 0 0,-14 0 0 0 0,1-1 0 0 0,0-1 0 0 0,-1-1 0 0 0,9-2 0 0 0,-10 2 0 0 0,0 0 0 0 0,0 1 0 0 0,0 1 0 0 0,0 0 0 0 0,8 1 0 0 0,-5 2 0 0 0,12 1 0 0 0,25 5 0 0 0,-31-3 0 0 0,0-2 0 0 0,1 0 0 0 0,-1-2 0 0 0,0-1 0 0 0,1-1 0 0 0,-1-1 0 0 0,0-1 0 0 0,24-6 0 0 0,-13-3 0 0 0,-26 8 0 0 0,0 1 0 0 0,0 0 0 0 0,0 1 0 0 0,8-1 0 0 0,106-18 0 0 0,-46 8 0 0 0,-49 8 0 0 0,1 1 0 0 0,6 0 0 0 0,166-4 0 0 0,-189 7 0 0 0,0 0 0 0 0,0-1 0 0 0,0-1 0 0 0,0 0 0 0 0,0-1 0 0 0,-1 0 0 0 0,1-1 0 0 0,-1 0 0 0 0,-1-1 0 0 0,1 0 0 0 0,-1-1 0 0 0,9-7 0 0 0,-12 9 0 0 0,-3 2 0 0 0,-1 0 0 0 0,0 1 0 0 0,0-2 0 0 0,0 1 0 0 0,0 0 0 0 0,-1-1 0 0 0,1 0 0 0 0,0-2 0 0 0,25-28 0 0 0,-23 28 0 0 0,0 0 0 0 0,-1 0 0 0 0,0-1 0 0 0,0 0 0 0 0,0 0 0 0 0,-1 0 0 0 0,0-1 0 0 0,-1 1 0 0 0,1-1 0 0 0,1-11 0 0 0,0 1 0 0 0,-2-1 0 0 0,0 1 0 0 0,0-1 0 0 0,-2 0 0 0 0,-1-6 0 0 0,0-14 0 0 0,2 0 0 0 0,2 1 0 0 0,3-14 0 0 0,-3 19 0 0 0,0 0 0 0 0,-3-30 0 0 0,2-5 0 0 0,1-2 0 0 0,1-15 0 0 0,-5 74 0 0 0,3-50 0 0 0,-2 48 0 0 0,-1 0 0 0 0,-2 2 0 0 0,0 2 0 0 0,-2 1 0 0 0,4 7 0 0 0,0 0 0 0 0,-1 1 0 0 0,1-1 0 0 0,0 1 0 0 0,-1-1 0 0 0,1 0 0 0 0,-1 1 0 0 0,1-1 0 0 0,-1 1 0 0 0,1-1 0 0 0,-1 1 0 0 0,1-1 0 0 0,-1 1 0 0 0,1-1 0 0 0,-1 1 0 0 0,0-1 0 0 0,1 1 0 0 0,-1 0 0 0 0,0-1 0 0 0,0 1 0 0 0,-1-1 0 0 0,-6-5 0 0 0,-7-1-16 0 0,14 7 20 0 0,0-1 0 0 0,0 1 0 0 0,1 0 0 0 0,-1-1 0 0 0,0 1 0 0 0,1-1 0 0 0,-1 1 0 0 0,1-1 0 0 0,-1 1 0 0 0,0-1 0 0 0,1 1 0 0 0,-1-1 0 0 0,1 1 0 0 0,-1-1 0 0 0,1 0 0 0 0,0 1 0 0 0,-1-1 0 0 0,1 0 0 0 0,0 0 0 0 0,-1 1 0 0 0,1-1 0 0 0,0 0-4 0 0,-1 0 123 0 0,-1 0-1 0 0,1 0 1 0 0,0 1 0 0 0,-1-1-1 0 0,1 1 1 0 0,-1-1-1 0 0,1 1 1 0 0,-1-1-1 0 0,-1 1-122 0 0,0-1 265 0 0,-14-2-62 0 0,0 1 0 0 0,-1 1-1 0 0,-10 1-202 0 0,17 0 0 0 0,0-1 0 0 0,0 0 0 0 0,1-1 0 0 0,-1 0 0 0 0,-2-1 0 0 0,8 2 6 0 0,-1 1 1 0 0,1-1-1 0 0,-1 1 0 0 0,1 0 0 0 0,-1 0 1 0 0,-4 2-7 0 0,4-2-88 0 0,0 1 0 0 0,0-1 0 0 0,0 0 1 0 0,0 0-1 0 0,-4-1 88 0 0,5 0-163 0 0,1 1-1 0 0,-1 0 1 0 0,1 1 0 0 0,-1-1-1 0 0,1 1 1 0 0,-1 0 0 0 0,1 0-1 0 0,-2 1 164 0 0,-11 1-284 0 0,-23 13 284 0 0,24-12 0 0 0,10-2 0 0 0,0 0 0 0 0,0-1 0 0 0,0 0 0 0 0,-3 0 0 0 0,-26 0 0 0 0,9-14 0 0 0,-16-7 0 0 0,36 18 0 0 0,0 0 0 0 0,0 0 0 0 0,-1 1 0 0 0,1 0 0 0 0,0 0 0 0 0,0 0 0 0 0,-1 1 0 0 0,1-1 0 0 0,-1 2 0 0 0,1-1 0 0 0,0 1 0 0 0,-3 0 0 0 0,-15 8 0 0 0,23-8 0 0 0,0-1 0 0 0,0 1 0 0 0,0-1 0 0 0,0 0 0 0 0,-1 1 0 0 0,1-1 0 0 0,0 0 0 0 0,0 0 0 0 0,0 1 0 0 0,-1-1 0 0 0,1 0 0 0 0,0 0 0 0 0,0-1 0 0 0,-1 1 0 0 0,1 0 0 0 0,0 0 0 0 0,0 0 0 0 0,0-1 0 0 0,-8 0 0 0 0,5 0 0 0 0,0 0 0 0 0,1 1 0 0 0,-1-1 0 0 0,1-1 0 0 0,-1 1 0 0 0,-1-1 0 0 0,5 1 0 0 0,-1 1 0 0 0,0 0 0 0 0,0-1 0 0 0,0 1 0 0 0,1 0 0 0 0,-1-1 0 0 0,0 1 0 0 0,0 0 0 0 0,0 0 0 0 0,0 0 0 0 0,0 0 0 0 0,0 0 0 0 0,1 0 0 0 0,-1 0 0 0 0,0 0 0 0 0,0 0 0 0 0,0 0 0 0 0,0 1 0 0 0,0-1 0 0 0,1 0 0 0 0,-1 1 0 0 0,0-1 0 0 0,0 0 0 0 0,0 1 0 0 0,1-1 0 0 0,-3 1 0 0 0,1 1 0 0 0,-1-2 0 0 0,1 1 0 0 0,-1 0 0 0 0,1 0 0 0 0,-1-1 0 0 0,0 1 0 0 0,1-1 0 0 0,-1 0 0 0 0,-1 0 0 0 0,-33-1 0 0 0,21 0 0 0 0,0 0 0 0 0,0 2 0 0 0,-3 0 0 0 0,14-1-17 0 0,1 0 0 0 0,-1 0-1 0 0,1 0 1 0 0,0-1 0 0 0,-1 0-1 0 0,1 0 1 0 0,-1 0 0 0 0,0 0 17 0 0,-26-5-304 0 0,12 4-325 0 0,11 1 389 0 0,1 0 0 0 0,-1 1 0 0 0,1 0-1 0 0,-5 1 241 0 0,-9 0-5 0 0,0 0 0 0 0,0-1-1 0 0,-14-3 6 0 0,34 3 0 0 0,-19-3 0 0 0,17 2 0 0 0,0 0 0 0 0,-1 1 0 0 0,1-1 0 0 0,0 1 0 0 0,-1 0 0 0 0,1 0 0 0 0,0 0 0 0 0,-3 0 0 0 0,-3 1 0 0 0,0-1 0 0 0,0 0 0 0 0,0 0 0 0 0,0-1 0 0 0,0-1 0 0 0,-9-1 0 0 0,-18-3 0 0 0,17 1 0 0 0,-2 0 0 0 0,-11 6 0 0 0,-20 0 0 0 0,17-13 0 0 0,29 12 0 0 0,0-1 0 0 0,0-1 0 0 0,0 1 0 0 0,-3-2 0 0 0,0 0 0 0 0,0 1 0 0 0,0 0 0 0 0,0 0 0 0 0,-4 1 0 0 0,-45-7 0 0 0,-31-5 0 0 0,71 11 201 0 0,0 0 0 0 0,-11 1-201 0 0,-4-1 484 0 0,27 1-384 0 0,-1 0 1 0 0,0 1-1 0 0,1 0 1 0 0,-1 0 0 0 0,0 0-1 0 0,1 1 1 0 0,-1 0-1 0 0,1 0 1 0 0,-1 1 0 0 0,1-1-1 0 0,-2 2-100 0 0,-7 2 0 0 0,11-4 0 0 0,1 0 0 0 0,-1 0 0 0 0,1 0 0 0 0,-1 0 0 0 0,1 1 0 0 0,0 0 0 0 0,-1 0 0 0 0,3-1 12 0 0,0 0-1 0 0,0-1 0 0 0,0 1 0 0 0,1 0 1 0 0,-1-1-1 0 0,0 1 0 0 0,0-1 0 0 0,0 1 1 0 0,0-1-1 0 0,0 0 0 0 0,0 1 1 0 0,0-1-1 0 0,0 0 0 0 0,-1 0 0 0 0,1 1 1 0 0,0-1-1 0 0,-1 0-11 0 0,-3 0 251 0 0,-12 9 927 0 0,13-6-1135 0 0,0-1-1 0 0,-1 0 1 0 0,1 0 0 0 0,-1 0 0 0 0,1-1-1 0 0,-1 1 1 0 0,0-1 0 0 0,1 0-1 0 0,-1 0 1 0 0,-1-1-43 0 0,3 1 0 0 0,0-1 0 0 0,-1 1 0 0 0,1 0 0 0 0,0 0 0 0 0,0 0 0 0 0,-1 1 0 0 0,1-1 0 0 0,0 1 0 0 0,0-1 0 0 0,-2 3 0 0 0,4-3 0 0 0,0 0 0 0 0,-1 0 0 0 0,1 0 0 0 0,-1-1 0 0 0,1 1 0 0 0,-1 0 0 0 0,0-1 0 0 0,1 1 0 0 0,-1 0 0 0 0,0-1 0 0 0,1 0 0 0 0,-1 1 0 0 0,0-1 0 0 0,1 0 0 0 0,-1 0 0 0 0,0 0 0 0 0,0 0 0 0 0,0-1 0 0 0,-61-9 2032 0 0,61 9-2030 0 0,0 1-1 0 0,-1-1 1 0 0,1 1 0 0 0,0-1-1 0 0,-1 1 1 0 0,1 0-1 0 0,0 0 1 0 0,-1 0 0 0 0,1 0-1 0 0,-2 1-1 0 0,-6-1 0 0 0,7 1 0 0 0,0-1 0 0 0,0 0 0 0 0,0 1 0 0 0,1-1 0 0 0,-1 1 0 0 0,0 0 0 0 0,0 0 0 0 0,0 0 0 0 0,1 0 0 0 0,-1 0 0 0 0,-20 7 0 0 0,-19-4 0 0 0,28-3 0 0 0,0 0 0 0 0,-9 3 0 0 0,18-3 37 0 0,-10 2-87 0 0,0-1 0 0 0,-7 1 50 0 0,18-3 90 0 0,0 1 1 0 0,-1-1-1 0 0,1-1 0 0 0,0 1 1 0 0,-1-1-1 0 0,1 1 0 0 0,0-1 1 0 0,0-1-1 0 0,0 1 0 0 0,0 0 1 0 0,0-1-91 0 0,-1 0 86 0 0,1 1 1 0 0,-1-1-1 0 0,1 1 1 0 0,-1 0-1 0 0,1 0 1 0 0,-1 1-1 0 0,1-1 1 0 0,-1 1-1 0 0,0 0 1 0 0,1 0-1 0 0,-1 1 1 0 0,0-1-1 0 0,-2 2-86 0 0,-7-1-7 0 0,8-1 7 0 0,0-1 0 0 0,0 1 0 0 0,0-2 0 0 0,-1 1 0 0 0,1-1 0 0 0,0 0 0 0 0,-4-2 0 0 0,-7-1 0 0 0,6 0 0 0 0,8 4 0 0 0,1-1 0 0 0,-1 1 0 0 0,1 0 0 0 0,-1 0 0 0 0,1 1 0 0 0,-1-1 0 0 0,1 1 0 0 0,-1-1 0 0 0,-2 1 0 0 0,2-1-134 0 0,-1 1 1 0 0,1-1-1 0 0,-1 0 0 0 0,1-1 0 0 0,0 1 0 0 0,-1 0 1 0 0,1-1-1 0 0,0 0 0 0 0,-1 0 134 0 0,-3-2 297 0 0,0 0 0 0 0,0 1 0 0 0,0 0 0 0 0,-6-2-297 0 0,8 5 2 0 0,1-1-1 0 0,-1 1 1 0 0,0 0 0 0 0,0 0-1 0 0,0 1 1 0 0,0-1-1 0 0,0 1 1 0 0,0 0 0 0 0,1 0-1 0 0,-5 2-1 0 0,0-1 0 0 0,7-4 0 0 0,1 2 0 0 0,1 0 0 0 0,0-1 0 0 0,0 1 0 0 0,-1 0 0 0 0,1 0 0 0 0,0-1 0 0 0,0 1 0 0 0,-1 0 0 0 0,1 0 0 0 0,0 0 0 0 0,-1-1 0 0 0,1 1 0 0 0,0 0 0 0 0,-1 0 0 0 0,1 0 0 0 0,0 0 0 0 0,-1 0 0 0 0,1 0 0 0 0,0-1 0 0 0,-1 1 0 0 0,1 0 0 0 0,0 0 0 0 0,-1 0 0 0 0,1 0 0 0 0,0 0 0 0 0,-1 1 0 0 0,1-1 0 0 0,-1 0 0 0 0,1 0 0 0 0,0 0 0 0 0,-1 0 0 0 0,1 0 0 0 0,0 0 0 0 0,-1 1 0 0 0,-12 1 0 0 0,1 2 0 0 0,-21 7 0 0 0,30-10 0 0 0,-7 1 0 0 0,-9-6 0 0 0,17 3 0 0 0,-1 1 0 0 0,1 0 0 0 0,-1 0 0 0 0,1 0 0 0 0,0 0 0 0 0,-1 0 0 0 0,1 0 0 0 0,0 1 0 0 0,-1-1 0 0 0,1 1 0 0 0,0 0 0 0 0,-1-1 0 0 0,1 1 0 0 0,0 0 0 0 0,-1 0 0 0 0,1 0 0 0 0,-1 0 0 0 0,1-1 0 0 0,-1 1 0 0 0,1-1 0 0 0,-1 0 0 0 0,1 0 0 0 0,-1 0 0 0 0,1 0 0 0 0,-1 0 0 0 0,1 0 0 0 0,-1-1 0 0 0,-39-3 0 0 0,40 4 0 0 0,0-1 0 0 0,0 1 0 0 0,0 0 0 0 0,0 0 0 0 0,0 0 0 0 0,0 0 0 0 0,0 1 0 0 0,0-1 0 0 0,-1 1 0 0 0,-1 0 0 0 0,-1-1 0 0 0,1 1 0 0 0,-1-1 0 0 0,1 0 0 0 0,0 0 0 0 0,-4-1 0 0 0,1 1 0 0 0,0 0 0 0 0,-1 0 0 0 0,1 0 0 0 0,-1 1 0 0 0,1 0 0 0 0,0 0 0 0 0,-6 2 0 0 0,10-2 0 0 0,-35-1 0 0 0,35 0 0 0 0,-1 0 0 0 0,1-1 0 0 0,0 1 0 0 0,-1-1 0 0 0,1 0 0 0 0,-1 0 0 0 0,-3-1 0 0 0,-24-3 0 0 0,3-2 0 0 0,8 3-64 0 0,18 4-74 0 0,0 1 0 0 0,0 0 0 0 0,0-1 0 0 0,0 1 0 0 0,0 0 0 0 0,0 0 0 0 0,1 0 0 0 0,-1 0 0 0 0,0 1-1 0 0,0-1 1 0 0,1 0 0 0 0,-1 1 0 0 0,1-1 0 0 0,-2 2 138 0 0,3-3 5 0 0,-1 3-5 0 0,0-3 0 0 0,1 1 0 0 0,0 0 0 0 0,-1-1 0 0 0,1 1 0 0 0,-1 0 0 0 0,1-1 0 0 0,-1 1 0 0 0,1-1 0 0 0,-1 1 0 0 0,0-1 0 0 0,1 1 0 0 0,-1-1 0 0 0,0 0 0 0 0,1 1 0 0 0,-1-1 0 0 0,0 0 0 0 0,1 1 0 0 0,-1-1 0 0 0,0 0 0 0 0,0 0 0 0 0,-20 11 0 0 0,5-5 0 0 0,13-4 0 0 0,2-1 0 0 0,0 0 0 0 0,1-1 0 0 0,-1 1 0 0 0,0-1 0 0 0,0 1 0 0 0,0-1 0 0 0,0 0 0 0 0,1 1 0 0 0,-1-1 0 0 0,0 0 0 0 0,0 0 0 0 0,0 0 0 0 0,0 1 0 0 0,0-1 0 0 0,0 0 0 0 0,0 0 0 0 0,-7 0 0 0 0,0 0 0 0 0,0 0 0 0 0,-2 1 0 0 0,8 0 0 0 0,-1 1 0 0 0,-16-2 0 0 0,18 0 300 0 0,0-1-375 0 0,0 1-1 0 0,1 0 1 0 0,-1 0 0 0 0,0-1 0 0 0,1 1 0 0 0,-1 0-1 0 0,0 0 1 0 0,0 0 0 0 0,1 0 0 0 0,-1 0 0 0 0,0 0-1 0 0,0 0 1 0 0,1 0 0 0 0,-1 0 0 0 0,0 0-1 0 0,0 0 1 0 0,1 1 0 0 0,-1-1 0 0 0,0 0 0 0 0,0 0-1 0 0,1 1 1 0 0,-1-1 0 0 0,0 0 0 0 0,1 1-1 0 0,-1-1 1 0 0,1 1 0 0 0,-1-1 0 0 0,0 1 0 0 0,1-1-1 0 0,-1 1 1 0 0,1 0 75 0 0,-13 13-16 0 0,9-11 16 0 0,2-1 0 0 0,1-1 0 0 0,0 0 0 0 0,0 0 0 0 0,0 0 0 0 0,0 1 0 0 0,0-1 0 0 0,0 1 0 0 0,0-1 0 0 0,0 0 0 0 0,0 1 0 0 0,1 0 0 0 0,-1-1 0 0 0,0 2 0 0 0,-10 24 0 0 0,9-18 0 0 0,-7 21 0 0 0,2-5 0 0 0,2 5 0 0 0,1-15 0 0 0,2 1 0 0 0,-1 11 0 0 0,3-20 0 0 0,-1 0 0 0 0,0 0 0 0 0,0 0 0 0 0,-2 4 0 0 0,-4 21 0 0 0,6-29 0 0 0,0 11 0 0 0,1-3 0 0 0,0 9 0 0 0,-8 28 0 0 0,4-26 0 0 0,2-12 0 0 0,-5 35 0 0 0,3-24 0 0 0,-6 14 0 0 0,8-28 0 0 0,0 0 0 0 0,0 0 0 0 0,1 1 0 0 0,0-1 0 0 0,0 3 0 0 0,-1 6 0 0 0,2-8 0 0 0,0 7 0 0 0,-5 159 0 0 0,5-149 0 0 0,3 6 0 0 0,-1-16 0 0 0,6 9 0 0 0,3 21 0 0 0,-8-30 0 0 0,3 21 0 0 0,5 0 0 0 0,-5-20 0 0 0,4 5 0 0 0,-6-14 0 0 0,1-2-12 0 0,5 8-1439 0 0,-9-10 746 0 0,-1-2-3593 0 0,0-1-1316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5:23.026"/>
    </inkml:context>
    <inkml:brush xml:id="br0">
      <inkml:brushProperty name="width" value="0.05" units="cm"/>
      <inkml:brushProperty name="height" value="0.05" units="cm"/>
    </inkml:brush>
  </inkml:definitions>
  <inkml:trace contextRef="#ctx0" brushRef="#br0">11 186 4607 0 0,'0'0'208'0'0,"-6"-14"32"0"0,3 9-164 0 0,3 4 312 0 0,0 1 110 0 0,0 0 12 0 0,-1-4 160 0 0,1 1 0 0 0,0 0 0 0 0,-1-1-1 0 0,1 1 1 0 0,1 0 0 0 0,-1-1-1 0 0,1-2-669 0 0,0-1 88 0 0,-1 5 283 0 0,0 2 117 0 0,0 0 21 0 0,0 0-66 0 0,0 0-222 0 0,0 0 166 0 0,0 0 101 0 0,0 0 21 0 0,0 0-66 0 0,2 0-294 0 0,6-1-133 0 0,-4 0-16 0 0,0 0 0 0 0,0 1 0 0 0,0-1 0 0 0,0 1 0 0 0,0-1 0 0 0,1 1 0 0 0,-1 1 0 0 0,0-1 0 0 0,0 1 0 0 0,-2-1 0 0 0,1 0 0 0 0,-1 0 0 0 0,0 0 0 0 0,1 0 0 0 0,-1 0 0 0 0,0 0 0 0 0,0 0 0 0 0,1-1 0 0 0,-1 1 0 0 0,0-1 0 0 0,0 1 0 0 0,0-1 0 0 0,20-7 1070 0 0,-1 1 1 0 0,1 1-1 0 0,10 0-1070 0 0,-13 2 221 0 0,1 2 1 0 0,-1 0-1 0 0,1 1 0 0 0,7 1-221 0 0,-25 0 0 0 0,0 0 0 0 0,0 0 0 0 0,0 0 0 0 0,0 0 0 0 0,-1-1 0 0 0,1 1 0 0 0,0-1 0 0 0,0 1 0 0 0,0-1 0 0 0,-1 0 0 0 0,1 0 0 0 0,0 0 0 0 0,-1 0 0 0 0,1 0 0 0 0,-1 0 0 0 0,1 0 0 0 0,-1 0 0 0 0,0-1 0 0 0,1 1 0 0 0,-1 0 0 0 0,1-2 0 0 0,3-2 0 0 0,-4 4 4 0 0,1 0 0 0 0,-1 0 0 0 0,0 0 0 0 0,1 1 0 0 0,-1-1 0 0 0,1 1 0 0 0,-1-1 0 0 0,0 1 0 0 0,1-1 0 0 0,0 1-1 0 0,-1 0 1 0 0,1 0 0 0 0,-1 0 0 0 0,1 0 0 0 0,-1 0 0 0 0,1 0 0 0 0,-1 0 0 0 0,1 0 0 0 0,-1 1 0 0 0,1-1 0 0 0,-1 1 0 0 0,1-1 0 0 0,0 1-4 0 0,18 3 840 0 0,6-9 261 0 0,-3 0-1085 0 0,-16 3-16 0 0,-1-3 0 0 0,-1 0-64 0 0,-5 4-273 0 0,2-3-496 0 0,-2 4 792 0 0,0-1-1 0 0,1 1 1 0 0,-1-1 0 0 0,0 0 0 0 0,1 1 0 0 0,-1-1-1 0 0,0 1 1 0 0,0-1 0 0 0,0 1 0 0 0,0-1 0 0 0,0 0-1 0 0,1 1 1 0 0,-1-1 0 0 0,0 1 0 0 0,0-1 0 0 0,0 0-1 0 0,-1 1 1 0 0,1-1 41 0 0,-1-1-204 0 0,-1 0-1 0 0,0 0 0 0 0,0 0 1 0 0,0 0-1 0 0,-1 1 0 0 0,1-1 1 0 0,0 1-1 0 0,-1-1 0 0 0,1 1 1 0 0,0 0-1 0 0,-1 0 0 0 0,0 0 1 0 0,1 0-1 0 0,-1 0 0 0 0,1 1 1 0 0,-1-1-1 0 0,0 1 0 0 0,0 0 1 0 0,1 0-1 0 0,-1 0 0 0 0,0 0 1 0 0,0 0-1 0 0,1 1 0 0 0,-3 0 205 0 0,-7 1-768 0 0,-1 2 0 0 0,1 0 0 0 0,0 0 0 0 0,0 1 0 0 0,1 1 0 0 0,-1 0 0 0 0,1 0 0 0 0,-1 2 768 0 0,-46 28-3124 0 0,53-34 3252 0 0,0 0-1 0 0,1 0 0 0 0,-1 0 1 0 0,0 0-1 0 0,-1-1 0 0 0,1 0 0 0 0,0 0 1 0 0,0 0-1 0 0,-1-1 0 0 0,1 0 1 0 0,0 0-1 0 0,-1 0 0 0 0,-1-1-127 0 0,5 0 149 0 0,1 1-127 0 0,1 0 0 0 0,-1-1 0 0 0,0 1 0 0 0,1 0 0 0 0,-1-1 0 0 0,1 1-1 0 0,-1 0 1 0 0,0 0 0 0 0,1 0 0 0 0,-1-1 0 0 0,0 1 0 0 0,1 0 0 0 0,-1 0-1 0 0,0 0 1 0 0,1 0 0 0 0,-1 0 0 0 0,0 0 0 0 0,1 1 0 0 0,-1-1 0 0 0,1 0-1 0 0,-1 0 1 0 0,0 0 0 0 0,1 1 0 0 0,-1-1-22 0 0,-6 2 1443 0 0,-5-1-680 0 0,-15 3 674 0 0,25-4-1185 0 0,0 0-1 0 0,1 1 1 0 0,-1 0-1 0 0,0-1 1 0 0,0 1-1 0 0,1 0 1 0 0,-1 0-1 0 0,0 0 1 0 0,1 0-1 0 0,-1 0 1 0 0,1 0-1 0 0,-1 0 1 0 0,1 1-1 0 0,0-1 1 0 0,0 1-1 0 0,-1-1-251 0 0,1 1 35 0 0,-1-1-1 0 0,1 1 0 0 0,-1-1 1 0 0,1 1-1 0 0,0 0 0 0 0,0-1 1 0 0,0 1-1 0 0,0 0 1 0 0,0 0-1 0 0,0 0 0 0 0,0 0 1 0 0,0 0-1 0 0,1 0 0 0 0,-1 0 1 0 0,1 0-1 0 0,0 0 0 0 0,0 0 1 0 0,-1 0-35 0 0,0 9 328 0 0,-2-3-48 0 0,2-6-206 0 0,0 1 1 0 0,1-1 0 0 0,-1 1-1 0 0,0 0 1 0 0,1-1 0 0 0,0 1-1 0 0,-1 0 1 0 0,1-1 0 0 0,0 1 0 0 0,1 0-1 0 0,-1 0-74 0 0,0 17-201 0 0,6 232 2466 0 0,-3-136-2265 0 0,-3-38 0 0 0,-4 2 0 0 0,1-11 0 0 0,4 44 0 0 0,1-73 0 0 0,-2-1 0 0 0,-1 1 0 0 0,-4 18 0 0 0,-9 43 663 0 0,7-53 706 0 0,3-23-1353 0 0,4-15-16 0 0,1-4 0 0 0,2-6 0 0 0,5-10 0 0 0,-6 6 0 0 0,4-1 0 0 0,0 0 0 0 0,1 1 0 0 0,-1-1 0 0 0,1 1 0 0 0,0 1 0 0 0,0-1 0 0 0,0 1 0 0 0,0 0 0 0 0,1 1 0 0 0,-1 0 0 0 0,1 0 0 0 0,-1 0 0 0 0,1 1 0 0 0,7 0 0 0 0,46-3 360 0 0,1 3 0 0 0,0 3 0 0 0,-1 3 0 0 0,14 4-360 0 0,-49-6 537 0 0,-12-2-501 0 0,1 1-1 0 0,12 3-35 0 0,-3 0-4 0 0,19 1 4 0 0,-9-1 76 0 0,-32-5 295 0 0,-1 1 299 0 0,-1-2-633 0 0,1 1 0 0 0,0 0-1 0 0,-1 0 1 0 0,1 0 0 0 0,-1 0 0 0 0,1 0-1 0 0,0 0 1 0 0,-1 0 0 0 0,1 0 0 0 0,-1 0-1 0 0,1 0 1 0 0,0 0 0 0 0,-1 0 0 0 0,1 0-1 0 0,-1 1 1 0 0,1-1 0 0 0,-1 0 0 0 0,1 0 0 0 0,-1 1-1 0 0,1-1 1 0 0,-1 0 0 0 0,1 1 0 0 0,-1-1-1 0 0,1 0 1 0 0,0 1-37 0 0,5 4 16 0 0,-1-1-80 0 0,-4-4-273 0 0,-1 0-138 0 0,0 0-33 0 0,0 0-208 0 0,1-16-4841 0 0,-2 10 3510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5:24.846"/>
    </inkml:context>
    <inkml:brush xml:id="br0">
      <inkml:brushProperty name="width" value="0.05" units="cm"/>
      <inkml:brushProperty name="height" value="0.05" units="cm"/>
    </inkml:brush>
  </inkml:definitions>
  <inkml:trace contextRef="#ctx0" brushRef="#br0">1 92 6447 0 0,'0'0'142'0'0,"0"0"22"0"0,0 0 13 0 0,0 0 123 0 0,0 0 468 0 0,0 0 205 0 0,0 0 41 0 0,0 0-129 0 0,0-2-581 0 0,2-3-196 0 0,-1 4 275 0 0,-1-1-286 0 0,1 1 1 0 0,0-1-1 0 0,0 1 1 0 0,0 0-1 0 0,0-1 1 0 0,0 1-1 0 0,0 0 1 0 0,1 0-1 0 0,-1 0 1 0 0,0 0-1 0 0,0 0 1 0 0,1 0-1 0 0,-1 0 1 0 0,1 0-1 0 0,-1 0 1 0 0,1 1-1 0 0,-1-1 1 0 0,1 1-1 0 0,0-1 1 0 0,0 1-98 0 0,33-8 1712 0 0,49 2-956 0 0,-53 5-110 0 0,0-1 0 0 0,27-7-646 0 0,-9 1-10 0 0,48-2 10 0 0,-24 3 82 0 0,-20 1 906 0 0,1 2 0 0 0,47 3-988 0 0,-86 2 0 0 0,-11 0 0 0 0,-1-1 0 0 0,1 0 0 0 0,-1 1 0 0 0,1-1 0 0 0,-1-1 0 0 0,1 1 0 0 0,-1 0 0 0 0,1-1 0 0 0,0 0 0 0 0,-2 1 0 0 0,0 0 0 0 0,0-1 0 0 0,0 1 0 0 0,0 0 0 0 0,-1 1 0 0 0,1-1 0 0 0,0 0 0 0 0,0 1 0 0 0,0-1 0 0 0,0 1 0 0 0,1 0 0 0 0,0 0 0 0 0,1 0 0 0 0,-1 0 0 0 0,0-1 0 0 0,1 1 0 0 0,-1-1 0 0 0,0 0 0 0 0,1 0 0 0 0,-1 0 0 0 0,0 0 0 0 0,1 0 0 0 0,1-1 0 0 0,2 0 0 0 0,1 4 0 0 0,0 3 0 0 0,-7-6 0 0 0,0 1 0 0 0,0 0 0 0 0,0-1 0 0 0,-1 1 0 0 0,1 0 0 0 0,0 0 0 0 0,0 0 0 0 0,0-1 0 0 0,-1 1 0 0 0,1 0 0 0 0,0 0 0 0 0,-1 0 0 0 0,1 0 0 0 0,-1 0 0 0 0,1 0 0 0 0,-1 1 0 0 0,0-1 0 0 0,1 0 0 0 0,-1 0 0 0 0,0 0 0 0 0,0 0 0 0 0,0 1 0 0 0,1 3 0 0 0,3 11 344 0 0,-2 1 0 0 0,0-1-1 0 0,0 0 1 0 0,-2 1 0 0 0,0-1 0 0 0,-2 17-344 0 0,0 35-15 0 0,4 90 15 0 0,-1-128 0 0 0,1 15 0 0 0,-3 12 0 0 0,0-6 0 0 0,2 2 0 0 0,0 10 0 0 0,-1-21 0 0 0,2 106 0 0 0,6 22 0 0 0,-9-103 0 0 0,-1-1 0 0 0,1-57 0 0 0,0-1 0 0 0,0 1 0 0 0,0 0 0 0 0,-2 3 0 0 0,-1 0 0 0 0,4-11 0 0 0,-1 0 0 0 0,1 0 0 0 0,0 0 0 0 0,0-1 0 0 0,-1 1 0 0 0,1 0 0 0 0,0 0 0 0 0,-1 0 0 0 0,1 0 0 0 0,-1-1 0 0 0,1 1 0 0 0,-1 0 0 0 0,0 0 0 0 0,1-1 0 0 0,-1 1 0 0 0,0-1 0 0 0,1 1 0 0 0,-1 0 0 0 0,0-1 0 0 0,0 1 0 0 0,0-1 0 0 0,1 0 0 0 0,-2 1 0 0 0,-4 3 0 0 0,5-3 116 0 0,0 0-1 0 0,0 0 1 0 0,0 0-1 0 0,0 0 1 0 0,0 0-1 0 0,0-1 1 0 0,0 1 0 0 0,0 0-1 0 0,0 0 1 0 0,-1-1-1 0 0,1 1 1 0 0,0-1-1 0 0,-1 0 1 0 0,1 1-1 0 0,0-1 1 0 0,-1 0 0 0 0,1 1-1 0 0,0-1 1 0 0,-1 0-116 0 0,-3 0-164 0 0,1 1 166 0 0,0-1-1 0 0,0 0 1 0 0,-1 0-1 0 0,1 0 1 0 0,0 0-1 0 0,-1-1 1 0 0,1 0-1 0 0,0 0 1 0 0,0 0-1 0 0,0 0 1 0 0,-2-1-2 0 0,1 0 0 0 0,-1 0 0 0 0,0 1-1 0 0,0 0 1 0 0,-1 0 0 0 0,-2 0 0 0 0,-132-5 0 0 0,89 4 0 0 0,32 0 0 0 0,-1 2 0 0 0,0 0 0 0 0,-9 2 0 0 0,14 0 0 0 0,11-2 0 0 0,1 0 0 0 0,-1 1 0 0 0,0 0 0 0 0,1 0 0 0 0,-1 0 0 0 0,1 0 0 0 0,-1 1 0 0 0,1 0 0 0 0,0 0 0 0 0,-2 1 0 0 0,-2 0 0 0 0,-21 3-64 0 0,27-5-273 0 0,2 0 139 0 0,-1-1 0 0 0,0 1 0 0 0,0 0 0 0 0,0-1 0 0 0,0 1 1 0 0,0-1-1 0 0,0 1 0 0 0,0-1 0 0 0,0 1 0 0 0,0-1 0 0 0,0 1 0 0 0,0-1 198 0 0,-1 1-3156 0 0,2-1-3328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2.914"/>
    </inkml:context>
    <inkml:brush xml:id="br0">
      <inkml:brushProperty name="width" value="0.05" units="cm"/>
      <inkml:brushProperty name="height" value="0.05" units="cm"/>
    </inkml:brush>
  </inkml:definitions>
  <inkml:trace contextRef="#ctx0" brushRef="#br0">11 665 8287 0 0,'0'0'191'0'0,"0"0"26"0"0,0 0 9 0 0,-1 0-34 0 0,0 0 45 0 0,1 1 1 0 0,-1-1 0 0 0,1 0 0 0 0,0 0-1 0 0,-1 0 1 0 0,1 0 0 0 0,0 0-1 0 0,-1 0 1 0 0,1 0 0 0 0,-1 0 0 0 0,1 0-1 0 0,0 0 1 0 0,-1 0 0 0 0,1 0 0 0 0,0 0-1 0 0,-1 0 1 0 0,1 0 0 0 0,-1-1-1 0 0,1 1 1 0 0,0 0 0 0 0,-1 0 0 0 0,1 0-1 0 0,0-1-237 0 0,1-6 2071 0 0,16-12-1880 0 0,-12 14 750 0 0,25-28-76 0 0,2 2 0 0 0,2 1 0 0 0,0 2 1 0 0,16-10-866 0 0,24-18 227 0 0,-19 15-227 0 0,1 3 0 0 0,18-7 0 0 0,31-12 1440 0 0,93-36-1440 0 0,-43 26 608 0 0,-139 60-612 0 0,28-11-16 0 0,0 2 0 0 0,1 1 0 0 0,32-4 20 0 0,-76 18-337 0 0,-1 1-138 0 0,0 0-942 0 0,0 0-3824 0 0,0 0-1641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3.299"/>
    </inkml:context>
    <inkml:brush xml:id="br0">
      <inkml:brushProperty name="width" value="0.05" units="cm"/>
      <inkml:brushProperty name="height" value="0.05" units="cm"/>
    </inkml:brush>
  </inkml:definitions>
  <inkml:trace contextRef="#ctx0" brushRef="#br0">1 1 10135 0 0,'0'0'231'0'0,"0"0"29"0"0,0 0 19 0 0,1 0-41 0 0,12 6 347 0 0,0-1 0 0 0,0 0 0 0 0,0-1 0 0 0,1-1 0 0 0,-1 0 0 0 0,1-1 0 0 0,3 0-585 0 0,2 0 986 0 0,-1 2 0 0 0,5 1-986 0 0,-7-1-74 0 0,0 0 450 0 0,-1 1 0 0 0,1 0 0 0 0,2 3-376 0 0,-14-6 200 0 0,0 0 0 0 0,1 0 0 0 0,-1 1 0 0 0,0 0 0 0 0,0-1 0 0 0,-1 1 0 0 0,1 1-1 0 0,-1-1 1 0 0,1 1 0 0 0,-1-1 0 0 0,0 1 0 0 0,-1 0 0 0 0,1 0-200 0 0,-2-1 156 0 0,1 0 0 0 0,-1 1 0 0 0,0-1 0 0 0,0 0 0 0 0,-1 1-1 0 0,1-1 1 0 0,-1 1 0 0 0,1-1 0 0 0,-1 0 0 0 0,0 1 0 0 0,-1-1 0 0 0,1 1 0 0 0,0-1 0 0 0,-1 2-156 0 0,-2 9 250 0 0,-1 1 1 0 0,-3 9-251 0 0,5-20-28 0 0,-15 44 28 0 0,-8 11 0 0 0,-14 37 0 0 0,17-22-401 0 0,5-5-3400 0 0,16-64 2267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4.567"/>
    </inkml:context>
    <inkml:brush xml:id="br0">
      <inkml:brushProperty name="width" value="0.05" units="cm"/>
      <inkml:brushProperty name="height" value="0.05" units="cm"/>
    </inkml:brush>
  </inkml:definitions>
  <inkml:trace contextRef="#ctx0" brushRef="#br0">422 76 10135 0 0,'0'0'231'0'0,"0"0"29"0"0,0 0 19 0 0,1-7 7 0 0,0 1 27 0 0,-1 1 0 0 0,1 0 0 0 0,-1 0 0 0 0,0-1 0 0 0,-1 1 0 0 0,0 0 0 0 0,1 0 0 0 0,-2-2-313 0 0,1 5 512 0 0,1 2 0 0 0,-1 0-345 0 0,-1-1-1 0 0,0 1 1 0 0,1-1 0 0 0,-1 0-1 0 0,0 0 1 0 0,1 0-1 0 0,-1 0 1 0 0,1 0 0 0 0,-1 0-167 0 0,-7-5 548 0 0,5 5-482 0 0,1 0 0 0 0,-1 1 0 0 0,1-1 0 0 0,-1 1 0 0 0,0 0 0 0 0,1-1 0 0 0,-1 2 0 0 0,0-1 0 0 0,1 0 0 0 0,-1 1 0 0 0,0-1 0 0 0,1 1 0 0 0,-1 0 0 0 0,0 1-66 0 0,-10 3 390 0 0,1 1 0 0 0,0 0 0 0 0,-1 2-390 0 0,-9 4 546 0 0,9-6-544 0 0,0 1 0 0 0,1 0 0 0 0,-1 1 0 0 0,2 1 0 0 0,-1 0 0 0 0,1 1 0 0 0,0 0 0 0 0,-7 10-2 0 0,18-20 0 0 0,-9 12 0 0 0,0 0 0 0 0,0 1 0 0 0,-5 10 0 0 0,13-20 0 0 0,-1 1 0 0 0,1 0 0 0 0,1 1 0 0 0,-1-1 0 0 0,1 0 0 0 0,-1 0 0 0 0,1 1 0 0 0,0-1 0 0 0,1 0 0 0 0,-1 1 0 0 0,1-1 0 0 0,0 1 0 0 0,0-1 0 0 0,0 1 0 0 0,1 2 0 0 0,1 2 0 0 0,0-1 0 0 0,1 0 0 0 0,0 0 0 0 0,0-1 0 0 0,1 1 0 0 0,-1-1 0 0 0,2 1 0 0 0,-1-1 0 0 0,1-1 0 0 0,0 1 0 0 0,0 0 0 0 0,3 1 0 0 0,-2-3 0 0 0,1 0 0 0 0,0 0 0 0 0,0 0 0 0 0,0-1 0 0 0,0 0 0 0 0,4 1 0 0 0,9 5 0 0 0,33 18 0 0 0,-37-21 0 0 0,0 1 0 0 0,0 1 0 0 0,-1 0 0 0 0,0 1 0 0 0,-1 1 0 0 0,0 0 0 0 0,0 1 0 0 0,0 2 0 0 0,-7-6 92 0 0,0 1-1 0 0,-1 0 1 0 0,0 1 0 0 0,0-1-1 0 0,-1 1 1 0 0,0 0-1 0 0,-1 0 1 0 0,1 4-92 0 0,-2-8 99 0 0,-2 1 0 0 0,1-1 0 0 0,-1 1 0 0 0,0 0 0 0 0,0 0 0 0 0,-1 0 1 0 0,0-1-1 0 0,0 1 0 0 0,-1 0 0 0 0,1 0 0 0 0,-2 0 0 0 0,1-1 0 0 0,-1 1 0 0 0,0 0-99 0 0,0-2 129 0 0,-1 0 0 0 0,1 0 1 0 0,-1 0-1 0 0,0 0 0 0 0,-1 0 0 0 0,1-1 0 0 0,-1 0 0 0 0,0 0 0 0 0,0 0 0 0 0,-1 0 1 0 0,1 0-1 0 0,-1-1 0 0 0,1 0 0 0 0,-1 0 0 0 0,0 0 0 0 0,-4 1-129 0 0,-3 2 326 0 0,0-2 1 0 0,-1 1-1 0 0,1-1 0 0 0,-1-1 1 0 0,0-1-1 0 0,-9 2-326 0 0,-5-3-66 0 0,1-1-1 0 0,-1-1 1 0 0,0-1-1 0 0,1-1 1 0 0,-17-5 66 0 0,27 5-69 0 0,9 3-332 0 0,0-1 0 0 0,0 1 0 0 0,0 0 0 0 0,-2 0 401 0 0,-15 3-5512 0 0,23-3 4925 0 0,-20 3-6933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5.784"/>
    </inkml:context>
    <inkml:brush xml:id="br0">
      <inkml:brushProperty name="width" value="0.05" units="cm"/>
      <inkml:brushProperty name="height" value="0.05" units="cm"/>
    </inkml:brush>
  </inkml:definitions>
  <inkml:trace contextRef="#ctx0" brushRef="#br0">1 84 8287 0 0,'0'0'191'0'0,"0"0"26"0"0,0 0 9 0 0,1-2 42 0 0,2-1-43 0 0,1 0 1 0 0,-1-1 0 0 0,1 1-1 0 0,-1 0 1 0 0,1 1-1 0 0,0-1 1 0 0,0 1 0 0 0,1-1-1 0 0,-1 1 1 0 0,0 1 0 0 0,1-1-1 0 0,-1 1 1 0 0,1-1 0 0 0,-1 1-1 0 0,1 0 1 0 0,2 1-226 0 0,12-2 633 0 0,0 1 1 0 0,0 1-1 0 0,11 1-633 0 0,-3 1 532 0 0,121 6 2028 0 0,-90-6-1602 0 0,-10 0-621 0 0,0-2 0 0 0,19-3-337 0 0,144-28 1375 0 0,-128 17-702 0 0,-72 14-683 0 0,-9 0-5 0 0,0 0 0 0 0,-1 0-1 0 0,1 0 1 0 0,0 0 0 0 0,0 0 0 0 0,0 0-1 0 0,0-1 1 0 0,0 1 0 0 0,-1-1 0 0 0,1 1-1 0 0,0-1 1 0 0,0 0 0 0 0,-1 0 0 0 0,1 0-1 0 0,0 0 1 0 0,-1 0 0 0 0,1 0 15 0 0,-1 0-1404 0 0,-1 1-511 0 0,0 0-107 0 0,0 0-24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6.164"/>
    </inkml:context>
    <inkml:brush xml:id="br0">
      <inkml:brushProperty name="width" value="0.05" units="cm"/>
      <inkml:brushProperty name="height" value="0.05" units="cm"/>
    </inkml:brush>
  </inkml:definitions>
  <inkml:trace contextRef="#ctx0" brushRef="#br0">0 1 11975 0 0,'0'0'267'0'0,"0"0"42"0"0,0 0 17 0 0,0 0-28 0 0,2 0-196 0 0,27 25 1340 0 0,-16-18-1201 0 0,-2-1 242 0 0,1 0 0 0 0,1-1 0 0 0,-1 0 0 0 0,0-1 0 0 0,9 2-483 0 0,0-2 552 0 0,-1 1 0 0 0,14 6-552 0 0,-26-8 195 0 0,0 0-1 0 0,0 1 0 0 0,0 0 0 0 0,0 1 1 0 0,-1 0-1 0 0,0 0 0 0 0,4 4-194 0 0,-9-7 129 0 0,0-1 0 0 0,0 1-1 0 0,-1 0 1 0 0,1 0 0 0 0,-1 0 0 0 0,0 0-1 0 0,1 1 1 0 0,-1-1 0 0 0,0 0-1 0 0,0 0 1 0 0,-1 1 0 0 0,1-1 0 0 0,0 0-1 0 0,-1 1 1 0 0,1 1-129 0 0,-1 0 189 0 0,0 1 0 0 0,0 0 1 0 0,0 0-1 0 0,0-1 0 0 0,-1 1 0 0 0,0 0 0 0 0,0 0 0 0 0,0 0-189 0 0,-5 10 525 0 0,0 0-1 0 0,0 0 0 0 0,-2 0 1 0 0,-2 3-525 0 0,9-17 21 0 0,-6 13 6 0 0,-1-1 1 0 0,0 0-1 0 0,-1 0 1 0 0,0-1 0 0 0,-1 0-1 0 0,-7 5-27 0 0,5-5-599 0 0,1 0 0 0 0,1 1 0 0 0,-6 8 599 0 0,-6 8-996 0 0,11-16-27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8.468"/>
    </inkml:context>
    <inkml:brush xml:id="br0">
      <inkml:brushProperty name="width" value="0.05" units="cm"/>
      <inkml:brushProperty name="height" value="0.05" units="cm"/>
    </inkml:brush>
  </inkml:definitions>
  <inkml:trace contextRef="#ctx0" brushRef="#br0">0 46 6447 0 0,'0'0'142'0'0,"0"0"22"0"0,0 0 13 0 0,0 0 55 0 0,0 0 181 0 0,0 0 78 0 0,0 0 18 0 0,0 0 3 0 0,0 0 0 0 0,0 0 0 0 0,0 0 0 0 0,0 0-69 0 0,2 0-294 0 0,1 3 2 0 0,0 0-1 0 0,-1-1 0 0 0,1 1 0 0 0,0 0 0 0 0,-1 0 1 0 0,0 0-1 0 0,1 1 0 0 0,-1-1 0 0 0,0 1 1 0 0,-1-1-1 0 0,1 1 0 0 0,-1 0 0 0 0,0-1 1 0 0,1 3-151 0 0,4 14 860 0 0,-2 1-1 0 0,1 4-859 0 0,-4-19 124 0 0,19 119 983 0 0,-5 1-1 0 0,-2 116-1106 0 0,-11-70 72 0 0,-1-164 299 0 0,-1-7 117 0 0,0-1 21 0 0,0 0-66 0 0,-6-5-278 0 0,3 0-332 0 0,0 0 1 0 0,0 0-1 0 0,1-1 0 0 0,-1 1 0 0 0,1-1 0 0 0,1 0 0 0 0,-1 1 0 0 0,1-1 1 0 0,0 0 166 0 0,-2-7-325 0 0,-4-16 29 0 0,2-2 0 0 0,1 1 1 0 0,1-1-1 0 0,2-22 296 0 0,4-29-1031 0 0,4-13 1031 0 0,-2 44 0 0 0,2 1 0 0 0,3 0 0 0 0,1 1 0 0 0,3 0 0 0 0,2 0 0 0 0,-12 39 0 0 0,0 0 0 0 0,1 0 0 0 0,1 0 0 0 0,0 0 0 0 0,0 1 0 0 0,1 0 0 0 0,0 0 0 0 0,5-4 0 0 0,-9 10 0 0 0,1 0 0 0 0,0 0 0 0 0,0 0 0 0 0,0 0 0 0 0,0 0 0 0 0,0 1 0 0 0,0 0 0 0 0,1 0 0 0 0,3-1 0 0 0,-5 2 0 0 0,1 0 0 0 0,-1 1 0 0 0,0-1 0 0 0,0 1 0 0 0,0 0 0 0 0,0 0 0 0 0,0 0 0 0 0,0 0 0 0 0,0 0 0 0 0,0 1 0 0 0,0 0 0 0 0,0-1 0 0 0,0 1 0 0 0,0 0 0 0 0,0 1 0 0 0,0-1 0 0 0,1 1 39 0 0,-1-1-1 0 0,0 1 0 0 0,1 0 0 0 0,-1 0 1 0 0,0 0-1 0 0,0 1 0 0 0,-1-1 1 0 0,1 1-1 0 0,0 0 0 0 0,-1 0 0 0 0,1 0 1 0 0,-1 0-1 0 0,0 0 0 0 0,0 0 1 0 0,0 1-1 0 0,-1-1-38 0 0,1 2 136 0 0,0 0-1 0 0,-1 0 1 0 0,0 0-1 0 0,0 0 1 0 0,0 1 0 0 0,0-1-1 0 0,-1 0 1 0 0,0 0 0 0 0,0 0-1 0 0,-1 5-135 0 0,-3 10 411 0 0,0-1-1 0 0,-2 1 1 0 0,0-1-1 0 0,-1 0 1 0 0,-5 8-411 0 0,11-25 2 0 0,-5 13 1 0 0,0-2 0 0 0,-1 1-1 0 0,-1-1 1 0 0,0 0 0 0 0,0 0-1 0 0,-7 5-2 0 0,13-15 0 0 0,-1-1 0 0 0,0 0 0 0 0,0 1 0 0 0,0-1 0 0 0,0-1 0 0 0,0 1 0 0 0,-1 0 0 0 0,-2 1 0 0 0,0 1-5 0 0,5-4 4 0 0,1 0 1 0 0,0 1 0 0 0,-1-1-1 0 0,1 0 1 0 0,0 0 0 0 0,-1 1-1 0 0,1-1 1 0 0,-1 0 0 0 0,1 0-1 0 0,0 0 1 0 0,-1 0 0 0 0,1 1-1 0 0,-1-1 1 0 0,1 0 0 0 0,-1 0-1 0 0,1 0 1 0 0,-1 0-1 0 0,1 0 1 0 0,-1 0 0 0 0,1 0-1 0 0,0 0 1 0 0,-1 0 0 0 0,1-1-1 0 0,-1 1 1 0 0,1 0 0 0 0,-1 0-1 0 0,1 0 1 0 0,-6-2-49 0 0,55 55-1879 0 0,53 70 2974 0 0,-6-9-100 0 0,-27-33 869 0 0,-68-80-2016 0 0,-1-1-250 0 0,0 0-49 0 0,0 0-79 0 0,0 0-286 0 0,0 0-126 0 0,0 0-29 0 0,0 0-4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8.984"/>
    </inkml:context>
    <inkml:brush xml:id="br0">
      <inkml:brushProperty name="width" value="0.05" units="cm"/>
      <inkml:brushProperty name="height" value="0.05" units="cm"/>
    </inkml:brush>
  </inkml:definitions>
  <inkml:trace contextRef="#ctx0" brushRef="#br0">0 225 8287 0 0,'1'-3'191'0'0,"-1"3"-194"0"0,1-1 48 0 0,0 0 1 0 0,-1 0-1 0 0,1 0 1 0 0,-1 0 0 0 0,0-1-1 0 0,1 1 1 0 0,-1 0-1 0 0,0 0 1 0 0,0-1-1 0 0,0 1 1 0 0,0 0 0 0 0,0 0-1 0 0,0-1 1 0 0,0 1-46 0 0,0 0 1 0 0,0 1 0 0 0,0-1 0 0 0,-1 1 0 0 0,1-1 0 0 0,0 1 1 0 0,0 0-1 0 0,0-1 0 0 0,0 1 0 0 0,0-1 0 0 0,0 1 0 0 0,0-1 0 0 0,0 1 1 0 0,0-1-1 0 0,0 1 0 0 0,0-1 0 0 0,0 1 0 0 0,0-1 0 0 0,0 1 0 0 0,1-1 1 0 0,-1 1-1 0 0,0-1 0 0 0,0 1 0 0 0,1 0 0 0 0,-1-1 0 0 0,0 1 1 0 0,0-1-1 0 0,1 1 0 0 0,-1 0 0 0 0,0-1 0 0 0,1 1 0 0 0,-1 0 0 0 0,0-1 1 0 0,1 1-1 0 0,-1 0 0 0 0,1 0 0 0 0,-1-1-1 0 0,2 1-3 0 0,4-6 191 0 0,0 1 0 0 0,1 0-1 0 0,0 0 1 0 0,0 0-1 0 0,0 1 1 0 0,0 0-1 0 0,1 1 1 0 0,-1 0 0 0 0,1 0-1 0 0,0 0 1 0 0,4 0-188 0 0,16-2 1658 0 0,0 1-1 0 0,22-1-1657 0 0,9-1 797 0 0,-50 5-784 0 0,52-8 2438 0 0,44-13-2451 0 0,-58 12 1517 0 0,16-1-1517 0 0,-22 4 1998 0 0,38-10-1998 0 0,-74 15 27 0 0,-1 1 1 0 0,0-1 0 0 0,0 0-1 0 0,1 0 1 0 0,-1-1-1 0 0,0 1-27 0 0,-4 1 0 0 0,1 1 0 0 0,0-1 0 0 0,-1 1 0 0 0,1 0 0 0 0,-1-1 0 0 0,1 1 0 0 0,0-1 0 0 0,-1 1 0 0 0,1-1 0 0 0,-1 0 0 0 0,1 1 0 0 0,-1-1 0 0 0,0 1 0 0 0,1-1 0 0 0,-1 0 0 0 0,0 1 0 0 0,1-1 0 0 0,-1 0 0 0 0,0 0 0 0 0,0 1 0 0 0,0-1 0 0 0,1 0 0 0 0,-1 0 0 0 0,0 1 0 0 0,0-1 0 0 0,0 0 0 0 0,0 0 0 0 0,0 1 0 0 0,-1-1 0 0 0,1-1 0 0 0,1-4-201 0 0,-1 5-850 0 0,0 1-385 0 0,0 0-78 0 0,0 0-20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7.493"/>
    </inkml:context>
    <inkml:brush xml:id="br0">
      <inkml:brushProperty name="width" value="0.05" units="cm"/>
      <inkml:brushProperty name="height" value="0.05" units="cm"/>
    </inkml:brush>
  </inkml:definitions>
  <inkml:trace contextRef="#ctx0" brushRef="#br0">9 1 6447 0 0,'0'0'298'0'0,"4"6"90"0"0,-3-5-366 0 0,0 0 0 0 0,0 0 0 0 0,0 0-1 0 0,-1 1 1 0 0,1-1 0 0 0,0 0 0 0 0,-1 0 0 0 0,1 0 0 0 0,-1 1 0 0 0,0-1 0 0 0,1 0 0 0 0,-1 1 0 0 0,0-1 0 0 0,0 0 0 0 0,0 0 0 0 0,0 1-1 0 0,0 0-21 0 0,0 4 497 0 0,3 17 1689 0 0,-1 1 1 0 0,-2 16-2187 0 0,-4 25 2276 0 0,-3 1-2276 0 0,3-30 659 0 0,-5 46-642 0 0,8-66-17 0 0,0 34 0 0 0,3-31-4202 0 0,-2-19 2668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49.487"/>
    </inkml:context>
    <inkml:brush xml:id="br0">
      <inkml:brushProperty name="width" value="0.05" units="cm"/>
      <inkml:brushProperty name="height" value="0.05" units="cm"/>
    </inkml:brush>
  </inkml:definitions>
  <inkml:trace contextRef="#ctx0" brushRef="#br0">1 1 8287 0 0,'0'0'191'0'0,"0"0"26"0"0,0 0 9 0 0,0 0 110 0 0,0 0 444 0 0,0 0 196 0 0,0 2 42 0 0,1 9-183 0 0,-1-7-646 0 0,0-1 1 0 0,0 0-1 0 0,0 0 0 0 0,1 1 1 0 0,0-1-1 0 0,0 0 0 0 0,0 0 1 0 0,0 0-1 0 0,0 0 0 0 0,0 0 1 0 0,1 0-1 0 0,-1 0 0 0 0,3 2-189 0 0,1 2 0 0 0,4 1 0 0 0,-5-8 0 0 0,-2-1 0 0 0,-2 1 0 0 0,1 0 0 0 0,0 0 0 0 0,0 0 0 0 0,0 0 0 0 0,-1 0 0 0 0,1 0 0 0 0,0 0 0 0 0,0-1 0 0 0,-1 1 0 0 0,1 0 0 0 0,0 0 0 0 0,-1-1 0 0 0,1 1 0 0 0,0-1 0 0 0,-1 1 0 0 0,1-1 0 0 0,0 1 0 0 0,-1-1 0 0 0,1 1 0 0 0,-1-1 0 0 0,1 1 0 0 0,-1-1 0 0 0,1 1 0 0 0,-1-1 0 0 0,1 0 0 0 0,-1 0 0 0 0,0 1 0 0 0,1-1 0 0 0,-1 0 0 0 0,0 1 0 0 0,0-1 0 0 0,1-1 0 0 0,0 1 32 0 0,-1-1-1 0 0,1 1 1 0 0,0-1-1 0 0,-1 1 1 0 0,1-1-1 0 0,-1 1 1 0 0,0-1-1 0 0,1 1 1 0 0,-1-1 0 0 0,0 1-1 0 0,0-1 1 0 0,0 0-1 0 0,0 1 1 0 0,0-1-1 0 0,0 1 1 0 0,-1-1-1 0 0,1 1 1 0 0,0-1-1 0 0,-1 1 1 0 0,0-1-1 0 0,1 1 1 0 0,-1-1-1 0 0,0 1 1 0 0,1-1-1 0 0,-1 1 1 0 0,0 0-1 0 0,0 0 1 0 0,-1-1-32 0 0,2 1 48 0 0,-1 0 461 0 0,-13-4 171 0 0,14 5-669 0 0,-1 0-1 0 0,1 0 0 0 0,-1 0 1 0 0,1 0-1 0 0,-1 0 0 0 0,1 0 1 0 0,-1 0-1 0 0,1 0 0 0 0,-1 0 1 0 0,1 0-1 0 0,-1 0 1 0 0,1 0-1 0 0,-1 0 0 0 0,1 1 1 0 0,-1-1-1 0 0,1 0 0 0 0,-1 0 1 0 0,1 1-1 0 0,-1-1 0 0 0,1 0 1 0 0,-1 1-1 0 0,1-1 1 0 0,0 0-1 0 0,-1 1 0 0 0,1-1 1 0 0,0 0-1 0 0,-1 1 0 0 0,1-1 1 0 0,0 1-1 0 0,-1-1 0 0 0,1 1 1 0 0,0-1-1 0 0,0 1 1 0 0,-1 0-12 0 0,-3 17-2326 0 0,4-15 2076 0 0,-1 1-1283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51.137"/>
    </inkml:context>
    <inkml:brush xml:id="br0">
      <inkml:brushProperty name="width" value="0.05" units="cm"/>
      <inkml:brushProperty name="height" value="0.05" units="cm"/>
    </inkml:brush>
  </inkml:definitions>
  <inkml:trace contextRef="#ctx0" brushRef="#br0">322 167 6447 0 0,'0'0'142'0'0,"0"0"22"0"0,0 0 13 0 0,0 0 123 0 0,0 0 468 0 0,0 0 205 0 0,3-8 994 0 0,-3 4-1694 0 0,0 0 0 0 0,1 0 1 0 0,-1 0-1 0 0,-1 0 0 0 0,1 0 0 0 0,-1 0 1 0 0,1 0-1 0 0,-1 0 0 0 0,-1-1-273 0 0,2 1-46 0 0,-1 2 184 0 0,0 0 0 0 0,-1 0 0 0 0,1 0 0 0 0,0 0 0 0 0,0 0 0 0 0,-1 1 0 0 0,0-1 0 0 0,1 0 0 0 0,-1 1 0 0 0,0-1 0 0 0,1 1 0 0 0,-3-2-138 0 0,2 2 155 0 0,1 0-123 0 0,0 0 0 0 0,-1 0 0 0 0,1 0 1 0 0,-1 0-1 0 0,1 0 0 0 0,-1 1 0 0 0,1-1 0 0 0,-1 0 0 0 0,1 1 1 0 0,-1-1-1 0 0,0 1 0 0 0,1 0 0 0 0,-1-1 0 0 0,0 1 0 0 0,0 0 1 0 0,1 0-1 0 0,-1 0 0 0 0,0 0 0 0 0,1 0 0 0 0,-2 1-32 0 0,0 0 188 0 0,0 0-1 0 0,0 0 0 0 0,-1 1 1 0 0,1-1-1 0 0,0 1 1 0 0,0 0-1 0 0,-2 2-187 0 0,-8 4 242 0 0,8-5-239 0 0,0 0 0 0 0,0 0 0 0 0,0 1 0 0 0,1 0-1 0 0,-1 0 1 0 0,1 0 0 0 0,-4 5-3 0 0,-24 35-3 0 0,25-34 2 0 0,-9 14 1 0 0,2 0 0 0 0,0 1 0 0 0,2 0 0 0 0,1 1 0 0 0,1 1 0 0 0,1-1 0 0 0,-3 20 0 0 0,2-2 0 0 0,-1-2 0 0 0,2 1 0 0 0,2 1 0 0 0,-1 32 0 0 0,8-60 0 0 0,0 1 0 0 0,1 0 0 0 0,2 0 0 0 0,-1-1 0 0 0,3 5 0 0 0,-3-14 0 0 0,0 0 0 0 0,0 0 0 0 0,0 0 0 0 0,1 0 0 0 0,0 0 0 0 0,1-1 0 0 0,0 0 0 0 0,0 0 0 0 0,0 0 0 0 0,0 0 0 0 0,1 0 0 0 0,0-1 0 0 0,2 1 0 0 0,-4-4 44 0 0,-1-1 0 0 0,1 1-1 0 0,0-1 1 0 0,0 0-1 0 0,0 0 1 0 0,-1 0 0 0 0,1 0-1 0 0,0 0 1 0 0,0-1 0 0 0,1 1-1 0 0,-1-1 1 0 0,0 0 0 0 0,0 0-1 0 0,0 0 1 0 0,0 0 0 0 0,0-1-1 0 0,0 1 1 0 0,0-1 0 0 0,0 0-1 0 0,0 0 1 0 0,0 0 0 0 0,0 0-1 0 0,2-2-43 0 0,3-1 147 0 0,0 0 0 0 0,0 0 0 0 0,-1-1 0 0 0,0 0-1 0 0,0 0 1 0 0,0-1 0 0 0,5-5-147 0 0,5-8 4 0 0,-1 0-1 0 0,0-2 1 0 0,-2 0-1 0 0,-1 0 1 0 0,11-24-4 0 0,-9 13-1 0 0,-1-1 1 0 0,-2-1-1 0 0,7-34 1 0 0,-13 45 205 0 0,-2-1 0 0 0,-1 1 0 0 0,0-1-1 0 0,-2 1 1 0 0,-1-1 0 0 0,-1 0 0 0 0,0 1 0 0 0,-2-1-1 0 0,-1 1 1 0 0,-2-5-205 0 0,-6-26 0 0 0,6 28 0 0 0,0-1 0 0 0,-2 2 0 0 0,-1-1 0 0 0,-2-2 0 0 0,9 23 3 0 0,-1-1-1 0 0,0 1 1 0 0,0 0-1 0 0,-1 0 1 0 0,1 0-1 0 0,-1 0 1 0 0,-2-1-3 0 0,5 5-6 0 0,0 0 1 0 0,1 0-1 0 0,-1 1 1 0 0,0-1-1 0 0,0 0 1 0 0,0 1 0 0 0,0-1-1 0 0,0 0 1 0 0,0 1-1 0 0,0 0 1 0 0,0-1-1 0 0,0 1 1 0 0,-1-1-1 0 0,1 1 1 0 0,0 0-1 0 0,0 0 1 0 0,0 0-1 0 0,0 0 1 0 0,0 0-1 0 0,-1 0 1 0 0,1 0-1 0 0,0 0 1 0 0,0 0-1 0 0,0 0 1 0 0,0 1-1 0 0,0-1 1 0 0,0 0 0 0 0,0 1-1 0 0,0-1 1 0 0,0 1-1 0 0,0-1 1 0 0,0 1-1 0 0,0 0 1 0 0,0-1-1 0 0,0 1 1 0 0,0 0-1 0 0,0 0 1 0 0,0 0-1 0 0,1-1 1 0 0,-2 2 5 0 0,-3 5-1157 0 0,0 0-1 0 0,0-1 1 0 0,-3 8 1157 0 0,4-7-529 0 0,-6 11-1005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51.468"/>
    </inkml:context>
    <inkml:brush xml:id="br0">
      <inkml:brushProperty name="width" value="0.05" units="cm"/>
      <inkml:brushProperty name="height" value="0.05" units="cm"/>
    </inkml:brush>
  </inkml:definitions>
  <inkml:trace contextRef="#ctx0" brushRef="#br0">1 1 15663 0 0,'0'0'356'0'0,"0"0"50"0"0,0 0 20 0 0,0 0-42 0 0,0 2-250 0 0,5 11 238 0 0,0 0 0 0 0,1 0 1 0 0,0 0-1 0 0,1-1 0 0 0,1 0 1 0 0,6 7-373 0 0,16 30 1260 0 0,5 13-706 0 0,51 99 1383 0 0,-17-22-2661 0 0,-52-105-3997 0 0,-16-32 2675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6:51.963"/>
    </inkml:context>
    <inkml:brush xml:id="br0">
      <inkml:brushProperty name="width" value="0.05" units="cm"/>
      <inkml:brushProperty name="height" value="0.05" units="cm"/>
    </inkml:brush>
  </inkml:definitions>
  <inkml:trace contextRef="#ctx0" brushRef="#br0">0 89 11975 0 0,'12'-19'1200'0'0,"-11"39"-1017"0"0,0-11 79 0 0,0 0 1 0 0,1 0-1 0 0,0 0 1 0 0,0 0-1 0 0,3 7-262 0 0,6 25 657 0 0,-5 10 357 0 0,-2 0 0 0 0,-3 46-1014 0 0,-1-93 4 0 0,0 6 12 0 0,-1-6-16 0 0,-2-8 0 0 0,0-8 0 0 0,1 3 0 0 0,2 0 0 0 0,-1-1 0 0 0,1 1 0 0 0,0-1 0 0 0,1 1 0 0 0,0 0 0 0 0,1-2 0 0 0,5-19 0 0 0,6-16 0 0 0,-5 18 0 0 0,4-21 0 0 0,-9 34 0 0 0,0 1 0 0 0,1-1 0 0 0,1 1 0 0 0,5-10 0 0 0,-7 16 0 0 0,1 0 0 0 0,0 1 0 0 0,1-1 0 0 0,0 1 0 0 0,0 0 0 0 0,0 1 0 0 0,1-1 0 0 0,0 1 0 0 0,1-1 0 0 0,7-2 0 0 0,-9 9 0 0 0,-3 1 0 0 0,1-2 0 0 0,-2 1 0 0 0,0 0 0 0 0,-1-1 0 0 0,1 1 0 0 0,0 0 0 0 0,0 0 0 0 0,0 0 0 0 0,0 0 0 0 0,-1 0 0 0 0,1 0 0 0 0,0 0 0 0 0,0 0 0 0 0,0 0 0 0 0,0 1 0 0 0,-1-1 0 0 0,1 0 0 0 0,0 1 0 0 0,0-1 0 0 0,-1 0 0 0 0,1 1 0 0 0,0-1 0 0 0,0 1 0 0 0,-1-1 0 0 0,5 2 138 0 0,0 1 0 0 0,-1-1-1 0 0,0 1 1 0 0,1 0 0 0 0,-1 0-1 0 0,0 1 1 0 0,-1-1 0 0 0,1 1-1 0 0,0 0 1 0 0,-1 0 0 0 0,0 0 0 0 0,0 0-1 0 0,0 1 1 0 0,-1-1 0 0 0,1 1-1 0 0,0 3-137 0 0,5 11 913 0 0,-1 1 0 0 0,-1 0 0 0 0,2 10-913 0 0,-6-21 82 0 0,6 26 224 0 0,-1 1 1 0 0,-2 0-1 0 0,-1 4-306 0 0,-4-33-614 0 0,0-6-2773 0 0,0-1 1853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7:00.927"/>
    </inkml:context>
    <inkml:brush xml:id="br0">
      <inkml:brushProperty name="width" value="0.05" units="cm"/>
      <inkml:brushProperty name="height" value="0.05" units="cm"/>
    </inkml:brush>
  </inkml:definitions>
  <inkml:trace contextRef="#ctx0" brushRef="#br0">1 265 8287 0 0,'0'0'191'0'0,"0"0"26"0"0,0 0 9 0 0,0 0 42 0 0,0 0 158 0 0,0 0 72 0 0,2 1 12 0 0,-1-1-467 0 0,0 0 0 0 0,0 0 0 0 0,0 0 0 0 0,-1 0 0 0 0,1 1 0 0 0,0-1 0 0 0,0-1 0 0 0,0 1 0 0 0,0 0 0 0 0,0 0 0 0 0,-1 0 0 0 0,1 0 0 0 0,0-1 0 0 0,0 1 0 0 0,0 0 0 0 0,-1-1 0 0 0,1 1 0 0 0,0 0 0 0 0,0-1 0 0 0,0 0-43 0 0,15-14 1155 0 0,-8 6-679 0 0,-4 5-440 0 0,-1 0-1 0 0,-1 1 1 0 0,1-1-1 0 0,0 0 1 0 0,-1-2-36 0 0,0 3 115 0 0,0-1 0 0 0,1 1-1 0 0,-1-1 1 0 0,1 1 0 0 0,-1 0-1 0 0,1 0 1 0 0,0 0 0 0 0,1-1-115 0 0,-1 2 29 0 0,12-11 549 0 0,1 2 0 0 0,1 0 0 0 0,0 0-578 0 0,-12 9 108 0 0,0-1 0 0 0,0 1 0 0 0,0 0-1 0 0,1 0 1 0 0,-1 0 0 0 0,0 1 0 0 0,1 0 0 0 0,-1 0 0 0 0,1 0 0 0 0,-1 1 0 0 0,1 0-1 0 0,-1 0 1 0 0,4 0-108 0 0,-2 2 103 0 0,1 0-1 0 0,-1 0 0 0 0,1 0 1 0 0,-1 1-1 0 0,0 1 1 0 0,0-1-1 0 0,0 1 0 0 0,-1 0 1 0 0,1 0-1 0 0,2 4-102 0 0,6 4 342 0 0,0 1-1 0 0,-1 1 0 0 0,7 9-341 0 0,45 46 443 0 0,-65-67-446 0 0,1 0-1 0 0,0 0 1 0 0,0 0 0 0 0,0-1 0 0 0,0 1 0 0 0,0-1-1 0 0,0 1 1 0 0,0-1 0 0 0,0 0 0 0 0,1 0-1 0 0,-1 1 1 0 0,0-2 0 0 0,1 1 0 0 0,-1 0 0 0 0,1 0-1 0 0,-1-1 1 0 0,1 0 0 0 0,-1 1 0 0 0,1-1-1 0 0,-1 0 1 0 0,1 0 0 0 0,-1 0 0 0 0,1-1 0 0 0,0 1 3 0 0,2-2-26 0 0,0 1 0 0 0,-1-1 0 0 0,1 0 0 0 0,-1 0 1 0 0,1 0-1 0 0,-1-1 0 0 0,0 1 0 0 0,0-1 1 0 0,0 0-1 0 0,0-1 0 0 0,-1 1 0 0 0,1-1 26 0 0,10-11 284 0 0,-1-1 1 0 0,-1 0-1 0 0,1-4-284 0 0,-4 6 215 0 0,1 1 0 0 0,0 0 0 0 0,0 0 0 0 0,1 1 0 0 0,7-5-215 0 0,-16 16-50 0 0,1-1-1 0 0,-1 0 1 0 0,1 1-1 0 0,0-1 1 0 0,-1 1-1 0 0,1 0 1 0 0,0 0-1 0 0,0 0 1 0 0,0 0-1 0 0,0 0 1 0 0,0 1-1 0 0,0-1 1 0 0,0 1 0 0 0,0 0-1 0 0,0 0 1 0 0,0 0-1 0 0,0 0 1 0 0,0 1-1 0 0,0-1 1 0 0,0 1-1 0 0,0 0 1 0 0,0-1-1 0 0,0 1 1 0 0,0 1-1 0 0,1 0 51 0 0,9 4 93 0 0,-1 1-1 0 0,0 0 0 0 0,-1 1 1 0 0,1 1-1 0 0,0 1-92 0 0,5 3 258 0 0,8 7 334 0 0,-16-12-589 0 0,0 0 0 0 0,1-1 0 0 0,0 0-1 0 0,0-1 1 0 0,2 0-3 0 0,-8-4 0 0 0,-2-1 0 0 0,0 0 0 0 0,0 0 0 0 0,0-1 0 0 0,0 1 0 0 0,0-1 0 0 0,0 0 0 0 0,0 1 0 0 0,0-1 0 0 0,0 0 0 0 0,0 0 0 0 0,0 0 0 0 0,2-1 0 0 0,-1 1 0 0 0,1 0 0 0 0,-1-1 0 0 0,0 0 0 0 0,0 0 0 0 0,0 0 0 0 0,1 0 0 0 0,-1 0 0 0 0,0-1 0 0 0,0 1 0 0 0,-1-1 0 0 0,1 0 0 0 0,0 0 0 0 0,0 0 0 0 0,-1 0 0 0 0,3-3 0 0 0,5-5 0 0 0,0-1 0 0 0,8-12 0 0 0,-14 18 0 0 0,-4 4 0 0 0,9-11 0 0 0,0 0 0 0 0,1 1 0 0 0,1 0 0 0 0,0 0 0 0 0,0 1 0 0 0,1 0 0 0 0,-10 8 0 0 0,1 1 0 0 0,-1-1 0 0 0,1 0 0 0 0,0 1 0 0 0,-1 0 0 0 0,1-1 0 0 0,0 1 0 0 0,0 0 0 0 0,0 0 0 0 0,0 1 0 0 0,0-1 0 0 0,0 1 0 0 0,0-1 0 0 0,0 1 0 0 0,0 0 0 0 0,0 0 0 0 0,0 0 0 0 0,0 1 0 0 0,0-1 0 0 0,0 1 0 0 0,0-1 0 0 0,0 1 0 0 0,0 0 0 0 0,0 0 0 0 0,-1 1 0 0 0,1-1 0 0 0,0 1 0 0 0,-1-1 0 0 0,1 1 0 0 0,-1 0 0 0 0,1 0 0 0 0,-1 0 0 0 0,0 0 0 0 0,14 12 0 0 0,-4-2 0 0 0,0-2 0 0 0,0 0 0 0 0,1 0 0 0 0,0-1 0 0 0,13 7 0 0 0,-25-16 0 0 0,0 1 0 0 0,1 0 0 0 0,-1-1 0 0 0,0 1 0 0 0,0-1 0 0 0,0 1 0 0 0,1-1 0 0 0,-1 0 0 0 0,0 1 0 0 0,0-1 0 0 0,1 0 0 0 0,-1 0 0 0 0,0 0 0 0 0,0 0 0 0 0,1 0 0 0 0,-1 0 0 0 0,0 0 0 0 0,1 0 0 0 0,-1-1 0 0 0,0 1 0 0 0,1-1 0 0 0,3 0 0 0 0,-1 0 0 0 0,0 1 0 0 0,0-1 0 0 0,1 0 0 0 0,-1-1 0 0 0,0 1 0 0 0,0-1 0 0 0,0 0 0 0 0,0 0 0 0 0,3-2 0 0 0,-1-1 0 0 0,0 0 0 0 0,0 0 0 0 0,-1-1 0 0 0,0 1 0 0 0,1-3 0 0 0,4-4 0 0 0,0 0 0 0 0,0 1 0 0 0,2 0 0 0 0,-1 1 0 0 0,1 0 0 0 0,1 0 0 0 0,7-3 0 0 0,-17 12 0 0 0,-1 0 0 0 0,1 0 0 0 0,-1 0 0 0 0,1 0 0 0 0,-1 1 0 0 0,1-1 0 0 0,0 1 0 0 0,-1 0 0 0 0,1 0 0 0 0,0 0 0 0 0,-1 0 0 0 0,1 0 0 0 0,0 1 0 0 0,-1-1 0 0 0,1 1 0 0 0,0 0 0 0 0,-1 0 0 0 0,1 0 0 0 0,-1 0 0 0 0,1 0 0 0 0,-1 0 0 0 0,0 1 0 0 0,0-1 0 0 0,1 1 0 0 0,-1-1 0 0 0,0 1 0 0 0,6 4 0 0 0,-1 1 0 0 0,-1-1 0 0 0,1 1 0 0 0,-1 1 0 0 0,0-1 0 0 0,4 7 0 0 0,8 19 476 0 0,-13-24-165 0 0,0 0 0 0 0,0 0 1 0 0,1-1-1 0 0,0 1 0 0 0,2 1-311 0 0,-2-4 3 0 0,-1-1 0 0 0,1 1 0 0 0,0-1 0 0 0,0 0 0 0 0,1 0 0 0 0,5 3-3 0 0,-10-7-1 0 0,1 0 1 0 0,-1 0 0 0 0,1 0 0 0 0,0 0 0 0 0,-1 0 0 0 0,1-1 0 0 0,0 1 0 0 0,-1-1 0 0 0,1 0 0 0 0,0 0 0 0 0,-1 0 0 0 0,1 0 0 0 0,0 0 0 0 0,-1-1 0 0 0,1 1-1 0 0,0-1 1 0 0,-1 1 0 0 0,1-1 0 0 0,0 0 0 0 0,-1 0 0 0 0,3-2 0 0 0,2-1 0 0 0,0 0 0 0 0,0 0 0 0 0,0-1 0 0 0,-1-1 0 0 0,1 1 0 0 0,-1-1 0 0 0,4-4 0 0 0,5-9 0 0 0,-1 0 0 0 0,0-1 0 0 0,7-10 0 0 0,-17 24-124 0 0,1-1-1 0 0,0 2 1 0 0,0-1-1 0 0,0 0 1 0 0,0 1-1 0 0,1 0 1 0 0,0 0-1 0 0,0 1 1 0 0,0-1-1 0 0,1 1 1 0 0,0 1-1 0 0,-1-1 1 0 0,1 1-1 0 0,1 0 1 0 0,-1 1-1 0 0,1-1 125 0 0,-3 2 0 0 0,16-3 0 0 0,-16 3 107 0 0,0 1-1 0 0,0 0 1 0 0,0 1-1 0 0,1-1 1 0 0,-1 1-1 0 0,0 0 1 0 0,0 0-1 0 0,0 1 1 0 0,-1-1 0 0 0,1 1-1 0 0,0 0 1 0 0,-1 1-1 0 0,1-1 1 0 0,-1 1-1 0 0,2 1-106 0 0,11 8 173 0 0,-1 1 0 0 0,0 1 0 0 0,3 5-173 0 0,9 7-125 0 0,-17-15 125 0 0,2-1 0 0 0,-1-1 0 0 0,1 0 0 0 0,1-1 0 0 0,12 6 0 0 0,-22-11 0 0 0,0-1 0 0 0,1-1 0 0 0,-1 1 0 0 0,1-1 0 0 0,0 1 0 0 0,0-1 0 0 0,-1-1 0 0 0,1 1 0 0 0,0-1 0 0 0,0 1 0 0 0,0-2 0 0 0,0 1 0 0 0,-1 0 0 0 0,1-1 0 0 0,0 0 0 0 0,0 0 0 0 0,-1 0 0 0 0,1-1 0 0 0,0 1 0 0 0,3-3 0 0 0,7-6-39 0 0,0-1-1 0 0,-1 0 0 0 0,0-1 1 0 0,-1-1-1 0 0,-1 0 1 0 0,6-7 39 0 0,-5 6-351 0 0,0-1 0 0 0,1 2 0 0 0,0 0 0 0 0,2 1 0 0 0,5-4 351 0 0,-17 13 42 0 0,0 1 0 0 0,0 0-1 0 0,0-1 1 0 0,1 2 0 0 0,-1-1-1 0 0,1 0 1 0 0,-1 1 0 0 0,1 0 0 0 0,-1 0-1 0 0,1 0 1 0 0,0 1 0 0 0,-1 0-1 0 0,1-1 1 0 0,0 2 0 0 0,0-1 0 0 0,-1 0-1 0 0,1 1 1 0 0,0 0 0 0 0,-1 0-1 0 0,1 1 1 0 0,0-1-42 0 0,1 2 105 0 0,1 0-1 0 0,-1 0 1 0 0,0 0-1 0 0,0 1 0 0 0,0-1 1 0 0,-1 1-1 0 0,1 1 1 0 0,-1-1-1 0 0,0 1 1 0 0,0 0-1 0 0,0 1-104 0 0,2 2-8 0 0,1 0 0 0 0,0-1-1 0 0,1-1 1 0 0,1 2 8 0 0,2 0 0 0 0,1-1 0 0 0,-1 0 0 0 0,1-1 0 0 0,1 0 0 0 0,10 3 0 0 0,-19-8 0 0 0,-1 0 0 0 0,1 0 0 0 0,0 0 0 0 0,0-1 0 0 0,0 1 0 0 0,0-1 0 0 0,0 0 0 0 0,-1-1 0 0 0,1 1 0 0 0,0-1 0 0 0,0 0 0 0 0,0 0 0 0 0,-1-1 0 0 0,1 1 0 0 0,-1-1 0 0 0,1 0 0 0 0,-1 0 0 0 0,5-3 0 0 0,6-6 32 0 0,-1 0 0 0 0,2-3-32 0 0,0 0-601 0 0,-1 1 0 0 0,5-1 601 0 0,-15 11-79 0 0,-1 0 0 0 0,1 1 0 0 0,0-1 0 0 0,0 1 0 0 0,0 0 0 0 0,0 0 0 0 0,0 1 0 0 0,1-1 0 0 0,-1 1 0 0 0,2 0 79 0 0,-4 1 135 0 0,0 0-1 0 0,0 0 1 0 0,0 1-1 0 0,0-1 1 0 0,0 1-1 0 0,0-1 1 0 0,0 1 0 0 0,0 0-1 0 0,0 0 1 0 0,-1 0-1 0 0,1 0 1 0 0,0 1-1 0 0,-1-1 1 0 0,1 1-1 0 0,0 0-134 0 0,5 5-42 0 0,1 0-1 0 0,-1 1 0 0 0,4 5 43 0 0,-4-6 13 0 0,-1 1 0 0 0,1-1-1 0 0,1 1-12 0 0,-2-4 0 0 0,-1-1 0 0 0,1 1 0 0 0,-1-1 0 0 0,1 0 0 0 0,0 0 0 0 0,0-1 0 0 0,0 0 0 0 0,0 0 0 0 0,4 0 0 0 0,12 1 0 0 0,-1-2 0 0 0,11 0 0 0 0,16 1 0 0 0,-19 3-2822 0 0,-24-4-1890 0 0,-5-1-2170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29:08.902"/>
    </inkml:context>
    <inkml:brush xml:id="br0">
      <inkml:brushProperty name="width" value="0.05" units="cm"/>
      <inkml:brushProperty name="height" value="0.05" units="cm"/>
    </inkml:brush>
  </inkml:definitions>
  <inkml:trace contextRef="#ctx0" brushRef="#br0">0 117 8287 0 0,'0'0'191'0'0,"0"0"26"0"0,0 0 9 0 0,0 0 42 0 0,0 0 158 0 0,0 0 72 0 0,0 0 12 0 0,0 0 2 0 0,0 0 0 0 0,0 0 0 0 0,0 0 0 0 0,0 0 0 0 0,0 0 0 0 0,0 0 0 0 0,11-3 592 0 0,-1-6-433 0 0,8 0 722 0 0,15 1-1321 0 0,54-22 1904 0 0,-42 23-1976 0 0,-25 2 0 0 0,-14 4 0 0 0,-1-1 0 0 0,1 1 0 0 0,0 0 0 0 0,-1 0 0 0 0,1 1 0 0 0,0 0 0 0 0,0 0 0 0 0,0 0 0 0 0,2 1 0 0 0,21 4 0 0 0,8-5 72 0 0,-25-1 396 0 0,30-1 1040 0 0,26 10-1508 0 0,-8 2 0 0 0,-43-10 0 0 0,-15-1 0 0 0,0 0 0 0 0,1 0 0 0 0,-1 1 0 0 0,1-1 0 0 0,-1 1 0 0 0,0-1 0 0 0,1 1 0 0 0,0 0 0 0 0,-1 0 0 0 0,2 0 0 0 0,27-4 0 0 0,-28 3 0 0 0,24-2 0 0 0,7 3 0 0 0,-16-2 0 0 0,-4 1 0 0 0,0 0 0 0 0,0 1 0 0 0,1 0 0 0 0,25-1 0 0 0,-2-3 0 0 0,-34 5 0 0 0,-1-1 0 0 0,1 0 0 0 0,0 0 0 0 0,-1 0 0 0 0,1 0 0 0 0,0-1 0 0 0,-1 0 0 0 0,1 0 0 0 0,-1 0 0 0 0,2 0 0 0 0,6-3 0 0 0,-4 1 0 0 0,-6 2 0 0 0,1 0 0 0 0,-1 1 0 0 0,1-1 0 0 0,0 0 0 0 0,0 1 0 0 0,-1-1 0 0 0,1 1 0 0 0,0 0 0 0 0,0-1 0 0 0,-1 1 0 0 0,1 0 0 0 0,1 0 0 0 0,20-2 0 0 0,-17 0 0 0 0,1 2 0 0 0,0-1 0 0 0,0 1 0 0 0,0 0 0 0 0,-1 0 0 0 0,6 1 0 0 0,-9 0 0 0 0,0-1 0 0 0,-1 0 0 0 0,1-1 0 0 0,0 1 0 0 0,-1 0 0 0 0,1-1 0 0 0,-1 1 0 0 0,1-1 0 0 0,0 0 0 0 0,0 0 0 0 0,0 0 0 0 0,0 0 0 0 0,1 1 0 0 0,-1 0 0 0 0,0-1 0 0 0,2 1 0 0 0,25 3 0 0 0,5-2 0 0 0,-9-5 0 0 0,-17 2 0 0 0,0 1 0 0 0,0 0 0 0 0,0 0 0 0 0,0 1 0 0 0,0 0 0 0 0,0 0 0 0 0,0 1 0 0 0,0 0 0 0 0,4 2 0 0 0,-5-1 0 0 0,17 2 0 0 0,-2-1 0 0 0,7-2 0 0 0,-7 0 0 0 0,-4-2 0 0 0,-16 2 0 0 0,13-1 0 0 0,46-11 0 0 0,-61 11 0 0 0,0 0 0 0 0,1 0 0 0 0,-1 0 0 0 0,0 0 0 0 0,0-1 0 0 0,0 1 0 0 0,0 0 0 0 0,0 0 0 0 0,0 0 0 0 0,0-1 0 0 0,0 1 0 0 0,0-1 0 0 0,0 1 0 0 0,0-1 0 0 0,-1 1 0 0 0,1-1 0 0 0,0 1 0 0 0,0-1 0 0 0,0 0 0 0 0,0 0 0 0 0,0 1 0 0 0,-1 0 0 0 0,1-1 0 0 0,0 1 0 0 0,0-1 0 0 0,-1 1 0 0 0,1 0 0 0 0,0 0 0 0 0,0 0 0 0 0,0-1 0 0 0,0 1 0 0 0,-1 0 0 0 0,1 0 0 0 0,0 0 0 0 0,0 0 0 0 0,0 0 0 0 0,0 0 0 0 0,0 0 0 0 0,-1 1 0 0 0,1-1 0 0 0,0 0 0 0 0,0 0 0 0 0,8 2 0 0 0,2-1 0 0 0,-6 2 0 0 0,2 3 0 0 0,-7-6 0 0 0,1 0 0 0 0,-1 1 0 0 0,1-1 0 0 0,-1 0 0 0 0,1 1 0 0 0,-1-1 0 0 0,1 0 0 0 0,-1 1 0 0 0,1-1 0 0 0,-1 1 0 0 0,0-1 0 0 0,1 1 0 0 0,-1-1 0 0 0,0 1 0 0 0,1-1 0 0 0,-1 1 0 0 0,0-1 0 0 0,0 1 0 0 0,1-1 0 0 0,-1 2 0 0 0,3 8 0 0 0,4 1 0 0 0,-6-10 0 0 0,-1 0 0 0 0,1 0 0 0 0,-1 0 0 0 0,1 0 0 0 0,-1 0 0 0 0,0 0 0 0 0,1 0 0 0 0,-1 0 0 0 0,0 0 0 0 0,0 0 0 0 0,0 0 0 0 0,1 0 0 0 0,-1 1 0 0 0,0-1 0 0 0,-1 0 0 0 0,1 0 0 0 0,0 1 0 0 0,0 15 0 0 0,0 0 0 0 0,-2 0 0 0 0,-2 12 0 0 0,3-20 0 0 0,0-1 0 0 0,0 1 0 0 0,1 0 0 0 0,0 0 0 0 0,0 0 0 0 0,2 7 0 0 0,-1 30 0 0 0,-2-32 0 0 0,1-1 0 0 0,0 1 0 0 0,0-1 0 0 0,1 1 0 0 0,2 4 0 0 0,0-1 0 0 0,-1 1 0 0 0,0-1 0 0 0,-1 8 0 0 0,1 14 0 0 0,-2-20 0 0 0,-2 0 0 0 0,-4 20 0 0 0,5-32 0 0 0,-1-1 0 0 0,1 1 0 0 0,-1-1 0 0 0,-1 1 0 0 0,1-1 0 0 0,-4 5 0 0 0,3-4 0 0 0,0 1 0 0 0,0-1 0 0 0,1 0 0 0 0,-2 8 0 0 0,3-8 23 0 0,0-2 61 0 0,0-1 0 0 0,1 0 0 0 0,-1 1 0 0 0,1-1 0 0 0,0 4-84 0 0,-2 25 1489 0 0,0-15-1373 0 0,0-2-116 0 0,1-7 0 0 0,1-1 0 0 0,0 1 0 0 0,0-1 0 0 0,1 8 0 0 0,0 1 0 0 0,-2 8 0 0 0,2-10 0 0 0,-1-9 0 0 0,0-1 0 0 0,0 0 0 0 0,0 0 0 0 0,-1 0 0 0 0,1 0 0 0 0,-2 0 0 0 0,1 0 0 0 0,0-1 0 0 0,-1 1 0 0 0,0 0 0 0 0,0 0 0 0 0,-1 0 0 0 0,-14 27 0 0 0,15-29 0 0 0,1-1 0 0 0,0-1 0 0 0,0 1 0 0 0,-1 0 0 0 0,1-1 0 0 0,0 1 0 0 0,-1-1 0 0 0,0 1 0 0 0,1-1 0 0 0,-1 0 0 0 0,0 0 0 0 0,0 1 0 0 0,-2 1 0 0 0,-9 4 11 0 0,1 0 1 0 0,-1-1-1 0 0,-12 4-11 0 0,3 0 897 0 0,-20-1 220 0 0,-26 1-1117 0 0,55-8 0 0 0,1-1 0 0 0,-1 0 0 0 0,1-1 0 0 0,-1 0 0 0 0,-7-2 0 0 0,10 2 0 0 0,-25-7 0 0 0,30 5 0 0 0,0 1 0 0 0,-1 0 0 0 0,1 0 0 0 0,0 0 0 0 0,-1 1 0 0 0,1-1 0 0 0,0 2 0 0 0,-4-1 0 0 0,-7 2 0 0 0,5 0 0 0 0,1 0 0 0 0,-1-2 0 0 0,1 1 0 0 0,-3-1 0 0 0,7 0 0 0 0,0 0 0 0 0,0 0 0 0 0,0 1 0 0 0,0 0 0 0 0,-3 1 0 0 0,-15 3 0 0 0,-19 1 228 0 0,23-3 75 0 0,0 0 0 0 0,0-2 0 0 0,0 0 0 0 0,-8-2-303 0 0,13 1 225 0 0,0 0 0 0 0,-9 2-225 0 0,-26-1 158 0 0,16 0-158 0 0,27 0 0 0 0,-1-1 0 0 0,1 1 0 0 0,0-2 0 0 0,-1 1 0 0 0,1-1 0 0 0,-6-1 0 0 0,-55-15 0 0 0,-16 1 0 0 0,-78-13 0 0 0,65 12 0 0 0,92 16 0 0 0,0 0 0 0 0,0-1 0 0 0,1 1 0 0 0,-1-1 0 0 0,1 0 0 0 0,-1-1 0 0 0,1 1 0 0 0,0-1 0 0 0,0 0 0 0 0,0 1 0 0 0,0-2 0 0 0,0 1 0 0 0,1 0 0 0 0,-1-1 0 0 0,1 0 0 0 0,0 0 0 0 0,-2-3 0 0 0,-5-9 0 0 0,1 0 0 0 0,0-1 0 0 0,-6-17 0 0 0,9 21 0 0 0,1-1 0 0 0,0 0 0 0 0,1 0 0 0 0,0 0 0 0 0,1-1 0 0 0,1 1 0 0 0,0-1 0 0 0,1 0 0 0 0,0 1 0 0 0,1-1 0 0 0,1 0 0 0 0,3-122 0 0 0,-1 29 0 0 0,-5 57 0 0 0,1 38 0 0 0,1 0 0 0 0,0 0 0 0 0,0 0 0 0 0,1 0 0 0 0,1 1 0 0 0,1-5 0 0 0,3-10 0 0 0,1-18 0 0 0,-3 18 0 0 0,6-24 0 0 0,-8 42 0 0 0,-2 7 0 0 0,0 0 0 0 0,1-1 0 0 0,-1 1 0 0 0,1 0 0 0 0,-1 0 0 0 0,1 0 0 0 0,0 0 0 0 0,0 0 0 0 0,1-2 0 0 0,0-2 0 0 0,0-1 0 0 0,-1 0 0 0 0,-2 0 0 0 0,1 2-133 0 0,0 3-563 0 0,0 2-258 0 0,0 0-1558 0 0,0 0-6017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02.003"/>
    </inkml:context>
    <inkml:brush xml:id="br0">
      <inkml:brushProperty name="width" value="0.05" units="cm"/>
      <inkml:brushProperty name="height" value="0.05" units="cm"/>
    </inkml:brush>
  </inkml:definitions>
  <inkml:trace contextRef="#ctx0" brushRef="#br0">1 225 8287 0 0,'0'0'191'0'0,"0"0"26"0"0,0 0 9 0 0,0 0 42 0 0,0 0 158 0 0,0 0 72 0 0,0 0 12 0 0,13-9 1026 0 0,3 0-920 0 0,0 0 0 0 0,1 2-1 0 0,0 0 1 0 0,0 0-1 0 0,1 2 1 0 0,0 0-616 0 0,2-1 402 0 0,9-3-89 0 0,1 2-1 0 0,0 1 1 0 0,1 1-1 0 0,-1 2 1 0 0,21 0-313 0 0,221-5 3156 0 0,138-16-2587 0 0,-178 15 1407 0 0,156 15-1976 0 0,-73 3 0 0 0,118-19 0 0 0,-116-3 0 0 0,-254 14 0 0 0,8 3 0 0 0,46 2 0 0 0,-48-6 0 0 0,132-2 0 0 0,-169-1 0 0 0,0-1 0 0 0,0-1 0 0 0,0-2 0 0 0,-1-1 0 0 0,13-6 0 0 0,82-23 0 0 0,-116 34-17 0 0,0 0 54 0 0,18 0-258 0 0,-26 2-830 0 0,-2 1-385 0 0,0 0-78 0 0,0 0-20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2.209"/>
    </inkml:context>
    <inkml:brush xml:id="br0">
      <inkml:brushProperty name="width" value="0.05" units="cm"/>
      <inkml:brushProperty name="height" value="0.05" units="cm"/>
    </inkml:brush>
  </inkml:definitions>
  <inkml:trace contextRef="#ctx0" brushRef="#br0">166 1 10135 0 0,'0'0'231'0'0,"-1"2"29"0"0,-1 6-97 0 0,0 0 0 0 0,-1 0 0 0 0,-1-1-1 0 0,1 1 1 0 0,-1-1 0 0 0,0 0 0 0 0,-1 0 0 0 0,-3 5-163 0 0,-14 23 1185 0 0,15-22-1096 0 0,-8 15-51 0 0,1 0 0 0 0,-8 26-38 0 0,16-37-19 0 0,0-1-1 0 0,-8 14 20 0 0,-1-5-3610 0 0,7-12-525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2.555"/>
    </inkml:context>
    <inkml:brush xml:id="br0">
      <inkml:brushProperty name="width" value="0.05" units="cm"/>
      <inkml:brushProperty name="height" value="0.05" units="cm"/>
    </inkml:brush>
  </inkml:definitions>
  <inkml:trace contextRef="#ctx0" brushRef="#br0">1 122 6447 0 0,'31'-20'524'0'0,"-24"15"-377"0"0,-1 0 0 0 0,1 1 1 0 0,-1 0-1 0 0,1 0 0 0 0,0 1 1 0 0,1 0-1 0 0,1 0-147 0 0,33-12 2727 0 0,-31 10-2132 0 0,1 1-1 0 0,0 0 1 0 0,0 1-1 0 0,7-1-594 0 0,-14 3 21 0 0,1-1 0 0 0,-1 1 0 0 0,1-1 0 0 0,-1 0 0 0 0,0-1 1 0 0,0 1-1 0 0,0-1-21 0 0,1 0 93 0 0,0 0 1 0 0,0 0-1 0 0,0 1 0 0 0,1 0 1 0 0,1-1-94 0 0,14 2 825 0 0,2-1-479 0 0,-16 4-1047 0 0,-6-1-4413 0 0,-2-1 3579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2.888"/>
    </inkml:context>
    <inkml:brush xml:id="br0">
      <inkml:brushProperty name="width" value="0.05" units="cm"/>
      <inkml:brushProperty name="height" value="0.05" units="cm"/>
    </inkml:brush>
  </inkml:definitions>
  <inkml:trace contextRef="#ctx0" brushRef="#br0">0 211 11975 0 0,'0'0'267'0'0,"0"0"42"0"0,0 0 17 0 0,0 0-28 0 0,2 0-196 0 0,5 0-100 0 0,0 1 0 0 0,0-2-1 0 0,0 1 1 0 0,0-1 0 0 0,0 0 0 0 0,6-2-2 0 0,47-13-2 0 0,-35 8 3 0 0,14-1 242 0 0,-11 3-931 0 0,-11 1-2523 0 0,-15 4-925 0 0</inkml:trace>
  <inkml:trace contextRef="#ctx0" brushRef="#br0" timeOffset="1">116 1 10135 0 0,'0'0'231'0'0,"0"0"29"0"0,0 0 19 0 0,0 0 37 0 0,0 1 125 0 0,4 265 5272 0 0,-1-195-6608 0 0,-1-40-753 0 0,-1 0-1 0 0,-2 0 1 0 0,-2 8 1648 0 0,1-27-4968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7.840"/>
    </inkml:context>
    <inkml:brush xml:id="br0">
      <inkml:brushProperty name="width" value="0.05" units="cm"/>
      <inkml:brushProperty name="height" value="0.05" units="cm"/>
    </inkml:brush>
  </inkml:definitions>
  <inkml:trace contextRef="#ctx0" brushRef="#br0">490 0 8287 0 0,'0'0'382'0'0,"0"0"-8"0"0,0 0-102 0 0,0 0 463 0 0,0 0 234 0 0,0 0 45 0 0,0 0-61 0 0,-2 1-288 0 0,-91 90 831 0 0,-54 38-4748 0 0,131-114 2740 0 0</inkml:trace>
  <inkml:trace contextRef="#ctx0" brushRef="#br0" timeOffset="1">153 319 8287 0 0,'0'0'191'0'0,"0"2"26"0"0,1 25 236 0 0,-1-12-336 0 0,1 0 0 0 0,-2 0 0 0 0,0 0-1 0 0,-2 4-116 0 0,-3 22 977 0 0,4-26-455 0 0,0 0 1 0 0,-1 0-1 0 0,-5 14-522 0 0,6-23 147 0 0,-89 259 2709 0 0,61-165-2691 0 0,25-81-229 0 0,5-17-273 0 0,0-2-138 0 0,0 0-33 0 0,0 0-140 0 0,1-2-572 0 0,16-35-1485 0 0,-15 33 2413 0 0,7-23-1243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3.221"/>
    </inkml:context>
    <inkml:brush xml:id="br0">
      <inkml:brushProperty name="width" value="0.05" units="cm"/>
      <inkml:brushProperty name="height" value="0.05" units="cm"/>
    </inkml:brush>
  </inkml:definitions>
  <inkml:trace contextRef="#ctx0" brushRef="#br0">44 0 8287 0 0,'0'0'382'0'0,"0"0"-8"0"0,-1 1-240 0 0,-21 12 19 0 0,21-12 567 0 0,-6 18 2216 0 0,1 26-595 0 0,0 14-2341 0 0,8-35 0 0 0,-2-20 0 0 0,1 0 0 0 0,-1 0 0 0 0,0-1 0 0 0,0 1 0 0 0,0 0 0 0 0,-1 0 0 0 0,1-1 0 0 0,-1 1 0 0 0,0-2 0 0 0,1-1 0 0 0,0-1 0 0 0,0 1 0 0 0,0 0 0 0 0,-1 0 0 0 0,1 0 0 0 0,0 0 0 0 0,0 0 0 0 0,0 0 0 0 0,0 0 0 0 0,1-1 0 0 0,-1 1 0 0 0,0 0 0 0 0,0 0 0 0 0,0 0 0 0 0,1 0 0 0 0,-1 0 0 0 0,1-1 0 0 0,-1 1 0 0 0,0 0 0 0 0,1 0 0 0 0,-1-1 0 0 0,1 1 0 0 0,0 0 0 0 0,-1-1 0 0 0,1 1 0 0 0,-1 0 0 0 0,1-1 0 0 0,0 1 0 0 0,0-1 0 0 0,1 2 28 0 0,1 1 1 0 0,-1-1-1 0 0,1 0 0 0 0,0-1 0 0 0,0 1 0 0 0,0-1 1 0 0,0 1-1 0 0,0-1 0 0 0,0 0 0 0 0,1 0 0 0 0,-1 0 1 0 0,0 0-1 0 0,0-1 0 0 0,1 1 0 0 0,-1-1 0 0 0,1 0 0 0 0,-1 0 1 0 0,0 0-1 0 0,1-1 0 0 0,-1 1 0 0 0,1-1-28 0 0,6-1 142 0 0,0 0-1 0 0,0 0 0 0 0,0-1 1 0 0,-1-1-1 0 0,0 1 0 0 0,6-4-141 0 0,21-11 244 0 0,-7 3-62 0 0,0-1 0 0 0,14-10-182 0 0,73-62-269 0 0,-115 87-1135 0 0,-1 1-511 0 0,0 0-107 0 0,0 0-24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3.556"/>
    </inkml:context>
    <inkml:brush xml:id="br0">
      <inkml:brushProperty name="width" value="0.05" units="cm"/>
      <inkml:brushProperty name="height" value="0.05" units="cm"/>
    </inkml:brush>
  </inkml:definitions>
  <inkml:trace contextRef="#ctx0" brushRef="#br0">0 1 11975 0 0,'0'0'267'0'0,"0"0"42"0"0,0 0 17 0 0,0 0-28 0 0,1 2-196 0 0,3 10 747 0 0,-1 1 0 0 0,0-1 1 0 0,-1 1-1 0 0,-1 0 0 0 0,0 0 1 0 0,0 8-850 0 0,1 15 878 0 0,-1-26-795 0 0,0 7-120 0 0,2-1-1 0 0,0 1 1 0 0,3 9 37 0 0,-1-16-4001 0 0,-5-10 2467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3.889"/>
    </inkml:context>
    <inkml:brush xml:id="br0">
      <inkml:brushProperty name="width" value="0.05" units="cm"/>
      <inkml:brushProperty name="height" value="0.05" units="cm"/>
    </inkml:brush>
  </inkml:definitions>
  <inkml:trace contextRef="#ctx0" brushRef="#br0">7 217 11975 0 0,'-1'-4'107'0'0,"-1"1"0"0"0,1 0 1 0 0,1-1-1 0 0,-1 1 0 0 0,0 0 0 0 0,1-1 0 0 0,0 1 0 0 0,0-1 0 0 0,0 1 0 0 0,0-1 0 0 0,0 1 0 0 0,1-1 0 0 0,-1 1 0 0 0,1 0 0 0 0,0-1 0 0 0,0 1 0 0 0,1 0 0 0 0,-1 0 0 0 0,0-1 1 0 0,1 1-1 0 0,1-1-107 0 0,0-1 231 0 0,1 0 0 0 0,0 0 0 0 0,1 0 1 0 0,-1 1-1 0 0,1-1 0 0 0,0 1 0 0 0,0 0 1 0 0,0 1-1 0 0,1-1 0 0 0,-1 1 0 0 0,3-1-231 0 0,17-8 87 0 0,1 1 0 0 0,1 1 0 0 0,-1 1 0 0 0,1 2 0 0 0,1 0-1 0 0,0 2 1 0 0,14-1-87 0 0,-38 6 11 0 0,4 0 193 0 0,1-1 0 0 0,-1 0-1 0 0,0-1 1 0 0,1 1 0 0 0,-1-1-1 0 0,0-1 1 0 0,0 0 0 0 0,-1 0 0 0 0,1 0-1 0 0,0-1-203 0 0,-8 4 36 0 0,0 0 0 0 0,0-1-1 0 0,0 1 1 0 0,0 0 0 0 0,0 0-1 0 0,0 0 1 0 0,1 0 0 0 0,-1 0-1 0 0,0 0 1 0 0,0 0-1 0 0,0 0 1 0 0,0 0 0 0 0,0 0-1 0 0,1 0 1 0 0,-1 0 0 0 0,0 0-1 0 0,0 0 1 0 0,0 0 0 0 0,0 0-1 0 0,0 0 1 0 0,0 1 0 0 0,1-1-1 0 0,-1 0 1 0 0,0 0 0 0 0,0 0-1 0 0,0 0 1 0 0,0 0 0 0 0,0 0-1 0 0,0 0 1 0 0,0 0 0 0 0,0 0-1 0 0,1 0 1 0 0,-1 1 0 0 0,0-1-1 0 0,0 0 1 0 0,0 0 0 0 0,0 0-1 0 0,0 0 1 0 0,0 0 0 0 0,0 0-1 0 0,0 1 1 0 0,0-1 0 0 0,0 0-1 0 0,0 0 1 0 0,0 0 0 0 0,0 0-1 0 0,0 0 1 0 0,0 0 0 0 0,0 1-1 0 0,0-1 1 0 0,0 0 0 0 0,0 0-1 0 0,0 0 1 0 0,0 0-36 0 0,0 15 302 0 0,-6 15-482 0 0,-1-15 12 0 0,-1-1-1 0 0,-8 13 169 0 0,-8 8-2993 0 0,6-9-2795 0 0,8-11 426 0 0</inkml:trace>
  <inkml:trace contextRef="#ctx0" brushRef="#br0" timeOffset="1">61 372 10135 0 0,'-21'5'163'0'0,"7"-1"5028"0"0,13-3-3794 0 0,1-2-1238 0 0,1 0-1 0 0,0 0 1 0 0,0 0-1 0 0,0 0 1 0 0,0 0-1 0 0,0 0 1 0 0,0 0 0 0 0,0 0-1 0 0,1 1 1 0 0,-1-1-1 0 0,1 0-158 0 0,-1 0 176 0 0,34-17-88 0 0,0 1 0 0 0,0 1 0 0 0,1 2 1 0 0,1 2-1 0 0,1 1 0 0 0,-1 2 0 0 0,13-1-88 0 0,-21 5 0 0 0,-6 1 0 0 0,0 1 0 0 0,0 0 0 0 0,4 2 0 0 0,5-3 548 0 0,-12 1-2146 0 0,-7 2-3601 0 0,-13 1 3664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4.226"/>
    </inkml:context>
    <inkml:brush xml:id="br0">
      <inkml:brushProperty name="width" value="0.05" units="cm"/>
      <inkml:brushProperty name="height" value="0.05" units="cm"/>
    </inkml:brush>
  </inkml:definitions>
  <inkml:trace contextRef="#ctx0" brushRef="#br0">262 1 11975 0 0,'0'0'267'0'0,"0"0"42"0"0,0 0 17 0 0,1 1-28 0 0,5 9-71 0 0,0 0-1 0 0,-1 1 1 0 0,0-1-1 0 0,0 1 1 0 0,-2 0-1 0 0,1 0 1 0 0,-1 1-1 0 0,-1-1 1 0 0,0 1-1 0 0,0-1 1 0 0,-1 9-227 0 0,-1 5 527 0 0,-1-1 0 0 0,-2 1 1 0 0,0-1-1 0 0,-1 0 0 0 0,-3 4-527 0 0,-4 16 929 0 0,-3 0 0 0 0,-1-1 0 0 0,-19 33-929 0 0,-69 119 381 0 0,13-46-2789 0 0,75-129 1384 0 0,14-19 308 0 0,1-1-857 0 0,0 0-379 0 0,-1-2-80 0 0,-3-10-15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4.565"/>
    </inkml:context>
    <inkml:brush xml:id="br0">
      <inkml:brushProperty name="width" value="0.05" units="cm"/>
      <inkml:brushProperty name="height" value="0.05" units="cm"/>
    </inkml:brush>
  </inkml:definitions>
  <inkml:trace contextRef="#ctx0" brushRef="#br0">1 23 10135 0 0,'5'-3'222'0'0,"0"0"0"0"0,0 0 0 0 0,0 1 0 0 0,1 0-1 0 0,-1 0 1 0 0,1 0 0 0 0,0 0 0 0 0,-1 1 0 0 0,1 0-1 0 0,0 1 1 0 0,0-1 0 0 0,0 1 0 0 0,0 0 0 0 0,0 0 0 0 0,0 1-1 0 0,-1-1 1 0 0,1 2 0 0 0,0-1 0 0 0,0 0 0 0 0,-1 1-1 0 0,1 1-221 0 0,5 1 504 0 0,-1 1 0 0 0,0 0 0 0 0,-1 1 0 0 0,1 0-1 0 0,-1 1 1 0 0,0 0 0 0 0,-1 1 0 0 0,1-1-1 0 0,-2 1 1 0 0,6 7-504 0 0,40 46 2803 0 0,41 36-2803 0 0,-73-80-1840 0 0,12 1-5563 0 0,-16-11 2571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4.907"/>
    </inkml:context>
    <inkml:brush xml:id="br0">
      <inkml:brushProperty name="width" value="0.05" units="cm"/>
      <inkml:brushProperty name="height" value="0.05" units="cm"/>
    </inkml:brush>
  </inkml:definitions>
  <inkml:trace contextRef="#ctx0" brushRef="#br0">1 0 8287 0 0,'0'0'382'0'0,"0"0"-8"0"0,0 0-102 0 0,0 0 463 0 0,0 0 234 0 0,0 0 45 0 0,0 2-61 0 0,11 43 1308 0 0,-7-27-2000 0 0,0 0 1 0 0,1 13-262 0 0,8 86 1541 0 0,-7-70-3850 0 0,-4-35-3150 0 0</inkml:trace>
  <inkml:trace contextRef="#ctx0" brushRef="#br0" timeOffset="1">139 218 11975 0 0,'0'0'267'0'0,"0"0"42"0"0,6-5 315 0 0,-4 3-471 0 0,1 0-1 0 0,-1 0 0 0 0,1 0 1 0 0,-1 0-1 0 0,1 0 0 0 0,0 1 1 0 0,0-1-1 0 0,0 1 0 0 0,0 0 1 0 0,0-1-1 0 0,0 2 0 0 0,0-1 1 0 0,2 0-153 0 0,4-2 973 0 0,16-2-365 0 0,0 0 0 0 0,3 1-608 0 0,4-1-1226 0 0,-30 5-206 0 0,-2 0-82 0 0,0 0-20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5.241"/>
    </inkml:context>
    <inkml:brush xml:id="br0">
      <inkml:brushProperty name="width" value="0.05" units="cm"/>
      <inkml:brushProperty name="height" value="0.05" units="cm"/>
    </inkml:brush>
  </inkml:definitions>
  <inkml:trace contextRef="#ctx0" brushRef="#br0">1 0 11975 0 0,'0'0'256'0'0,"0"0"64"0"0,0 0 0 0 0,0 0 32 0 0,0 0-288 0 0,1 8-64 0 0,-1-8 0 0 0,2 12 0 0 0,0-1 0 0 0,2-2 0 0 0,4-1 0 0 0,0 0 0 0 0,0-1-392 0 0,-1-1-96 0 0,-7-6-24 0 0,8 7 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5.587"/>
    </inkml:context>
    <inkml:brush xml:id="br0">
      <inkml:brushProperty name="width" value="0.05" units="cm"/>
      <inkml:brushProperty name="height" value="0.05" units="cm"/>
    </inkml:brush>
  </inkml:definitions>
  <inkml:trace contextRef="#ctx0" brushRef="#br0">15 144 10135 0 0,'-12'12'464'0'0,"9"-9"-9"0"0,3-3-223 0 0,0 0 156 0 0,0 0 100 0 0,1-2 21 0 0,1-1-366 0 0,0 0-1 0 0,1 1 1 0 0,-1-1-1 0 0,0 0 1 0 0,1 1-1 0 0,0-1 1 0 0,-1 1-1 0 0,1 0 1 0 0,0 0-1 0 0,0 0 1 0 0,0 0-1 0 0,1 1 1 0 0,-1-1-1 0 0,0 1 1 0 0,1 0-1 0 0,-1 0 1 0 0,1 0-143 0 0,19-4-397 0 0,-13 3 173 0 0,0 0-1 0 0,-1 0 1 0 0,1-1 0 0 0,-1 0 0 0 0,1-1-1 0 0,5-3 225 0 0,-7 3-2 0 0,-1 0 0 0 0,1 1 0 0 0,1 0 0 0 0,-1 0 0 0 0,0 0 0 0 0,1 1 0 0 0,-1 1 0 0 0,5-1 2 0 0,-7 1 0 0 0,-1 0 0 0 0,1-1 0 0 0,-1 0 0 0 0,1 0 0 0 0,-1-1 0 0 0,0 1 0 0 0,3-2 0 0 0,17-9 0 0 0,-3 6 0 0 0,-9 2 0 0 0,-1 0 0 0 0,1 0 0 0 0,3-3 0 0 0,-15 7 370 0 0,1 0 1 0 0,0 0-1 0 0,0 0 0 0 0,0 1 0 0 0,1-1 0 0 0,-1 0 0 0 0,0 1 1 0 0,0-1-1 0 0,0 1 0 0 0,0 0 0 0 0,1 0 0 0 0,-1 0 0 0 0,0 0 1 0 0,0 0-1 0 0,0 0 0 0 0,1 1-370 0 0,-2 12 165 0 0,-1-8-324 0 0,0 1-1 0 0,-1 0 1 0 0,1-1 0 0 0,-1 1-1 0 0,0 0 1 0 0,0-1 0 0 0,-1 1-1 0 0,1-1 1 0 0,-1 0 0 0 0,-1 1-1 0 0,-2 4 160 0 0,0-2-984 0 0,0 0 0 0 0,-1 0 0 0 0,0 0 0 0 0,0-1 0 0 0,-1 0 0 0 0,-4 3 984 0 0,-8 8-2047 0 0</inkml:trace>
  <inkml:trace contextRef="#ctx0" brushRef="#br0" timeOffset="0.996">80 320 15663 0 0,'0'-1'157'0'0,"0"0"1"0"0,0-1-1 0 0,0 1 0 0 0,-1-1 0 0 0,1 1 0 0 0,1-1 1 0 0,-1 1-1 0 0,0-1 0 0 0,0 1 0 0 0,1-1-157 0 0,4-10 159 0 0,-2 9-148 0 0,0 2 38 0 0,4-5 236 0 0,2 0 1 0 0,-1 0-1 0 0,1 0 0 0 0,-1 1 1 0 0,2 1-1 0 0,-1 0 1 0 0,9-3-286 0 0,14-3-64 0 0,25-4 64 0 0,-50 12 35 0 0,0 1-35 0 0,0 0 0 0 0,-1 0 0 0 0,1 0 0 0 0,0 1 0 0 0,0 0 0 0 0,0 0 0 0 0,6 2 0 0 0,-12-2 14 0 0,-1 0 0 0 0,1 0-1 0 0,0 0 1 0 0,0 0 0 0 0,-1 0-1 0 0,1 0 1 0 0,0-1 0 0 0,0 1-1 0 0,-1 0 1 0 0,1 0 0 0 0,0-1-1 0 0,0 1 1 0 0,-1 0 0 0 0,1-1 0 0 0,0 1-1 0 0,-1 0 1 0 0,1-1 0 0 0,-1 1-1 0 0,1-1 1 0 0,0 0-14 0 0,4-2-1385 0 0,1 1-3753 0 0,-6 2 3603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5.923"/>
    </inkml:context>
    <inkml:brush xml:id="br0">
      <inkml:brushProperty name="width" value="0.05" units="cm"/>
      <inkml:brushProperty name="height" value="0.05" units="cm"/>
    </inkml:brush>
  </inkml:definitions>
  <inkml:trace contextRef="#ctx0" brushRef="#br0">1 1 10135 0 0,'0'0'231'0'0,"0"0"29"0"0,0 0 19 0 0,0 2-41 0 0,4 13 801 0 0,-1 2 0 0 0,0-1-1 0 0,-1 0 1 0 0,-1 0 0 0 0,-1 1-1 0 0,-1 3-1038 0 0,2-3 0 0 0,0 1 0 0 0,3 15 0 0 0,-3-25-201 0 0,-1-6-850 0 0,0-2-385 0 0,0 0-78 0 0,0 0-20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6.256"/>
    </inkml:context>
    <inkml:brush xml:id="br0">
      <inkml:brushProperty name="width" value="0.05" units="cm"/>
      <inkml:brushProperty name="height" value="0.05" units="cm"/>
    </inkml:brush>
  </inkml:definitions>
  <inkml:trace contextRef="#ctx0" brushRef="#br0">1 0 10135 0 0,'0'0'464'0'0,"0"0"-9"0"0,0 0-87 0 0,0 0 728 0 0,0 2 353 0 0,1 8-140 0 0,1-1-1 0 0,1 1 1 0 0,-1-1 0 0 0,3 6-1309 0 0,-3-11-97 0 0,0-1 0 0 0,0 1 0 0 0,0 0 0 0 0,1-1 0 0 0,-1 1 0 0 0,1-1 1 0 0,0 0-1 0 0,0 0 0 0 0,0 0 0 0 0,0 0 0 0 0,0-1 0 0 0,3 2 97 0 0,1 1-329 0 0,-7-5-4191 0 0,0 0 4504 0 0,0 0-1519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8.181"/>
    </inkml:context>
    <inkml:brush xml:id="br0">
      <inkml:brushProperty name="width" value="0.05" units="cm"/>
      <inkml:brushProperty name="height" value="0.05" units="cm"/>
    </inkml:brush>
  </inkml:definitions>
  <inkml:trace contextRef="#ctx0" brushRef="#br0">0 100 6447 0 0,'0'0'298'0'0,"0"0"-10"0"0,2-1-188 0 0,14-2 631 0 0,1 1-1 0 0,-1 1 1 0 0,0 0 0 0 0,6 1-731 0 0,43-2 2091 0 0,-3-5-1525 0 0,-2-3 0 0 0,34-11-566 0 0,-45 7 0 0 0,67-20 0 0 0,-106 31-201 0 0,-8 2-850 0 0,-2 1-385 0 0,-3 1-78 0 0,-12 1-20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6.608"/>
    </inkml:context>
    <inkml:brush xml:id="br0">
      <inkml:brushProperty name="width" value="0.05" units="cm"/>
      <inkml:brushProperty name="height" value="0.05" units="cm"/>
    </inkml:brush>
  </inkml:definitions>
  <inkml:trace contextRef="#ctx0" brushRef="#br0">1 68 17503 0 0,'0'0'399'0'0,"0"0"60"0"0,0 0 21 0 0,0 0-59 0 0,0 1-276 0 0,0 49 1311 0 0,1-44-1414 0 0,1 0-1 0 0,0 0 0 0 0,1 0 1 0 0,-1-1-1 0 0,2 3-41 0 0,0-1-475 0 0,-3-6-33 0 0,-1-1-208 0 0,0 0-857 0 0,0 0-379 0 0,0 0-80 0 0,0 0-15 0 0</inkml:trace>
  <inkml:trace contextRef="#ctx0" brushRef="#br0" timeOffset="1">201 1 17503 0 0,'0'0'399'0'0,"0"0"60"0"0,0 0 21 0 0,0 0-59 0 0,1 1-276 0 0,19 30 899 0 0,-15-23-283 0 0,0 0 0 0 0,0 0 0 0 0,0-1 0 0 0,7 7-761 0 0,-1-3-207 0 0,9 9-1529 0 0,-5-8-4907 0 0,-7-7 205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7.481"/>
    </inkml:context>
    <inkml:brush xml:id="br0">
      <inkml:brushProperty name="width" value="0.05" units="cm"/>
      <inkml:brushProperty name="height" value="0.05" units="cm"/>
    </inkml:brush>
  </inkml:definitions>
  <inkml:trace contextRef="#ctx0" brushRef="#br0">1 46 8287 0 0,'0'0'191'0'0,"0"0"26"0"0,0 0 9 0 0,0 0 42 0 0,2 0 158 0 0,177-21 4678 0 0,-141 20-4128 0 0,-1 1 1 0 0,7 3-977 0 0,34 0 687 0 0,309-18 1366 0 0,-148 3-2042 0 0,-218 11-11 0 0,-10 0 0 0 0,0 0 0 0 0,0 1 0 0 0,-1 1 0 0 0,1 0 0 0 0,7 1 0 0 0,-10 1 0 0 0,-2 1-133 0 0,-5-3-563 0 0,-1 6-1268 0 0,0-6 941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18.085"/>
    </inkml:context>
    <inkml:brush xml:id="br0">
      <inkml:brushProperty name="width" value="0.05" units="cm"/>
      <inkml:brushProperty name="height" value="0.05" units="cm"/>
    </inkml:brush>
  </inkml:definitions>
  <inkml:trace contextRef="#ctx0" brushRef="#br0">224 0 10135 0 0,'0'0'231'0'0,"0"0"29"0"0,0 0 19 0 0,1 2-41 0 0,1 5 244 0 0,1 0 0 0 0,-1 0-1 0 0,0 0 1 0 0,-1 1-1 0 0,0-1 1 0 0,0 1-1 0 0,-1-1 1 0 0,1 1 0 0 0,-2-1-1 0 0,1 1 1 0 0,-1-1-1 0 0,-1 7-481 0 0,-1 1 685 0 0,-1 0-1 0 0,0 0 0 0 0,-1-1 0 0 0,-1 1 0 0 0,-6 13-684 0 0,-5 2 323 0 0,0-1 0 0 0,-2-1 0 0 0,-2 0 0 0 0,-7 7-323 0 0,8-13-713 0 0,-1-1 0 0 0,0-1-1 0 0,-5 2 714 0 0,19-16-16 0 0,7-6 16 0 0,0 0 0 0 0,0 0 0 0 0,-1 0 0 0 0,1 1 0 0 0,0-1 0 0 0,0 0 0 0 0,0 0 0 0 0,0 0 0 0 0,0 0 0 0 0,-1 1 0 0 0,1-1 0 0 0,0 0 0 0 0,0 0 0 0 0,0 0 0 0 0,0 1 0 0 0,0-1 0 0 0,0 0 0 0 0,0 0 0 0 0,0 0 0 0 0,0 1 0 0 0,0-1 0 0 0,0 0 0 0 0,0 0 0 0 0,0 0 0 0 0,0 1 0 0 0,0-1 0 0 0,0 0 0 0 0,0 0 0 0 0,0 1 0 0 0,2 1 0 0 0,-1 0 0 0 0,1 0 0 0 0,1-1 0 0 0,-1 1 0 0 0,0 0 0 0 0,0-1 0 0 0,0 1 0 0 0,1-1 0 0 0,-1 0 0 0 0,1 0 0 0 0,-1 0 0 0 0,1 0 0 0 0,12 6 0 0 0,76 47 1992 0 0,64 24-1992 0 0,-146-74 0 0 0,0 0 0 0 0,0 1 0 0 0,0 0 0 0 0,-1 1 0 0 0,1 0 0 0 0,-9-5-59 0 0,1-1 1 0 0,0 1-1 0 0,0-1 0 0 0,-1 1 1 0 0,1 0-1 0 0,-1-1 0 0 0,1 1 1 0 0,0 0-1 0 0,-1 0 0 0 0,1-1 1 0 0,-1 1-1 0 0,0 0 0 0 0,1 0 1 0 0,-1 0-1 0 0,0-1 0 0 0,1 1 1 0 0,-1 0-1 0 0,0 0 0 0 0,0 0 1 0 0,0 0-1 0 0,0 0 0 0 0,0 0 1 0 0,0 0 58 0 0,0 1-853 0 0,1-1-3917 0 0,-1-1-1474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36.556"/>
    </inkml:context>
    <inkml:brush xml:id="br0">
      <inkml:brushProperty name="width" value="0.05" units="cm"/>
      <inkml:brushProperty name="height" value="0.05" units="cm"/>
    </inkml:brush>
  </inkml:definitions>
  <inkml:trace contextRef="#ctx0" brushRef="#br0">280 12 10135 0 0,'-1'-1'39'0'0,"0"0"0"0"0,0 0 0 0 0,-1 0 0 0 0,1 0-1 0 0,0 0 1 0 0,-1 0 0 0 0,1 1 0 0 0,-1-1 0 0 0,1 0 0 0 0,-1 1-1 0 0,1-1 1 0 0,-1 1 0 0 0,0-1 0 0 0,1 1 0 0 0,-1 0 0 0 0,0 0-1 0 0,-1 0-38 0 0,1 0 40 0 0,0 1 0 0 0,-1 0-1 0 0,1 0 1 0 0,-1 0 0 0 0,1 0-1 0 0,0 0 1 0 0,0 0-1 0 0,0 1 1 0 0,0-1 0 0 0,0 1-1 0 0,-2 1-39 0 0,-24 18 370 0 0,18-14-54 0 0,0 0 1 0 0,0 2-1 0 0,1-1 1 0 0,0 1-1 0 0,-1 2-316 0 0,-6 10 223 0 0,2 1-1 0 0,0 0 0 0 0,1 1 1 0 0,2 0-1 0 0,0 1 1 0 0,1 0-1 0 0,2 1 0 0 0,1 0 1 0 0,0 1-1 0 0,1 5-222 0 0,-3 29 656 0 0,2-1 0 0 0,3 1 0 0 0,3 55-656 0 0,1-94-475 0 0,2-1-1 0 0,-1 0 1 0 0,2 0 0 0 0,1 0-1 0 0,1 2 476 0 0,-3-16-227 0 0,-1-1 0 0 0,1 0 0 0 0,0 1 0 0 0,1-1 1 0 0,-1 0-1 0 0,1 0 0 0 0,0-1 0 0 0,0 1 0 0 0,0 0 0 0 0,1-1 0 0 0,0 0 0 0 0,0 0 0 0 0,0 0 0 0 0,0 0 0 0 0,0-1 0 0 0,1 0 0 0 0,0 0 0 0 0,-1 0 0 0 0,1 0 0 0 0,4 1 227 0 0,7 1-4524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37.190"/>
    </inkml:context>
    <inkml:brush xml:id="br0">
      <inkml:brushProperty name="width" value="0.05" units="cm"/>
      <inkml:brushProperty name="height" value="0.05" units="cm"/>
    </inkml:brush>
  </inkml:definitions>
  <inkml:trace contextRef="#ctx0" brushRef="#br0">348 5 11975 0 0,'0'0'267'0'0,"-5"-4"666"0"0,-9 17-750 0 0,13-12-103 0 0,0 0 0 0 0,0 0 0 0 0,0-1 0 0 0,-1 1-1 0 0,1 0 1 0 0,0-1 0 0 0,-1 1 0 0 0,1-1 0 0 0,0 0 0 0 0,-1 1 0 0 0,1-1 0 0 0,-1 0 0 0 0,1 0-1 0 0,0 0 1 0 0,-2 0-80 0 0,1 0 155 0 0,0 0-1 0 0,0 1 1 0 0,0-1-1 0 0,0 0 1 0 0,0 1-1 0 0,0-1 0 0 0,0 1 1 0 0,0 0-1 0 0,0-1 1 0 0,0 1-1 0 0,0 0-154 0 0,-27 18 345 0 0,18-13-216 0 0,0 1 1 0 0,0 0-1 0 0,1 1 0 0 0,1 0 0 0 0,-1 0 0 0 0,-2 5-129 0 0,0 0 0 0 0,0 1 0 0 0,1 0 0 0 0,1 1 0 0 0,0 1 0 0 0,1-1 0 0 0,0 1 0 0 0,-3 12 0 0 0,11-24-27 0 0,-1 1 1 0 0,1-1-1 0 0,1 1 0 0 0,-1-1 1 0 0,1 1-1 0 0,-1 0 0 0 0,1-1 0 0 0,0 1 1 0 0,1-1-1 0 0,-1 1 0 0 0,1-1 0 0 0,0 1 1 0 0,0-1-1 0 0,1 1 0 0 0,-1-1 0 0 0,1 0 1 0 0,0 0-1 0 0,0 0 0 0 0,0 0 0 0 0,0 0 1 0 0,2 2 26 0 0,7 7-192 0 0,0 0 0 0 0,1-1 0 0 0,0 0 0 0 0,1-1 0 0 0,4 2 192 0 0,26 25-305 0 0,-33-26 223 0 0,0 0 0 0 0,7 10 82 0 0,11 15-2 0 0,-23-31 2 0 0,-1 1 0 0 0,0-1 0 0 0,-1 0 0 0 0,0 1 0 0 0,0 0 0 0 0,2 7 0 0 0,-2-6 0 0 0,-2-5 51 0 0,0 0-1 0 0,0 0 0 0 0,-1 0 0 0 0,0 1 1 0 0,1-1-1 0 0,-1 0 0 0 0,0 0 1 0 0,-1 0-1 0 0,1 0 0 0 0,-1 0 0 0 0,1 1 1 0 0,-1-1-1 0 0,0 0 0 0 0,0 0 1 0 0,-1 2-51 0 0,-3 7 360 0 0,-1 0 0 0 0,-1 0 0 0 0,0 0-360 0 0,4-8 61 0 0,-3 6 174 0 0,-1-1 1 0 0,-1 0-1 0 0,1 0 0 0 0,-2-1 0 0 0,1 0 0 0 0,-1 0 1 0 0,0-1-1 0 0,0-1 0 0 0,-2 1-235 0 0,-24 15-5 0 0,-34 14 5 0 0,54-29 32 0 0,4-1-534 0 0,0-1 0 0 0,-1-1 1 0 0,1 0-1 0 0,-1 0 0 0 0,-5 0 502 0 0,0-1-6139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37.522"/>
    </inkml:context>
    <inkml:brush xml:id="br0">
      <inkml:brushProperty name="width" value="0.05" units="cm"/>
      <inkml:brushProperty name="height" value="0.05" units="cm"/>
    </inkml:brush>
  </inkml:definitions>
  <inkml:trace contextRef="#ctx0" brushRef="#br0">3 1 17503 0 0,'0'0'776'0'0,"0"0"160"0"0,0 0-744 0 0,0 9-192 0 0,-2-1 0 0 0,2-8 0 0 0,0 0 0 0 0,2 10 0 0 0,-2-10 0 0 0,3 10 0 0 0,2-1 0 0 0,-5-9 0 0 0,6 7 0 0 0,-6-7-5152 0 0,6 6-1072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37.872"/>
    </inkml:context>
    <inkml:brush xml:id="br0">
      <inkml:brushProperty name="width" value="0.05" units="cm"/>
      <inkml:brushProperty name="height" value="0.05" units="cm"/>
    </inkml:brush>
  </inkml:definitions>
  <inkml:trace contextRef="#ctx0" brushRef="#br0">21 0 6447 0 0,'0'0'298'0'0,"0"0"-10"0"0,0 0 20 0 0,0 0 780 0 0,0 0 356 0 0,0 0 76 0 0,0 0-55 0 0,0 0-288 0 0,2 7 907 0 0,20 68-777 0 0,-15-36-591 0 0,-1 1 1 0 0,-3-1 0 0 0,0 39-717 0 0,-7 16 1730 0 0,-5 10-1730 0 0,5-63-132 0 0,-14 124 604 0 0,10-117-3335 0 0,-5 11 2863 0 0,9-44-2436 0 0,0-3-3704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38.226"/>
    </inkml:context>
    <inkml:brush xml:id="br0">
      <inkml:brushProperty name="width" value="0.05" units="cm"/>
      <inkml:brushProperty name="height" value="0.05" units="cm"/>
    </inkml:brush>
  </inkml:definitions>
  <inkml:trace contextRef="#ctx0" brushRef="#br0">0 66 11975 0 0,'2'-3'83'0'0,"0"-1"1"0"0,0 1-1 0 0,0 0 0 0 0,0-1 0 0 0,0 1 0 0 0,0 0 0 0 0,1 0 0 0 0,0 1 1 0 0,0-1-1 0 0,0 0 0 0 0,2-1-83 0 0,2 0 99 0 0,1 0 1 0 0,0 0-1 0 0,0 0 0 0 0,5-1-99 0 0,-7 3 90 0 0,0 1-1 0 0,0 0 1 0 0,0 0-1 0 0,0 0 0 0 0,1 0 1 0 0,-1 1-1 0 0,0 0 1 0 0,0 1-1 0 0,0-1 1 0 0,0 1-1 0 0,0 0 1 0 0,2 1-90 0 0,4 1 481 0 0,0 1 0 0 0,0 0 1 0 0,0 1-1 0 0,0 1 0 0 0,4 2-481 0 0,-13-6 37 0 0,-1-1 0 0 0,1 1-1 0 0,-1 0 1 0 0,1 0 0 0 0,-1 0 0 0 0,0 0-1 0 0,0 1 1 0 0,0-1 0 0 0,0 0 0 0 0,0 1-1 0 0,0 0 1 0 0,-1-1 0 0 0,1 1 0 0 0,-1 0-1 0 0,1 2-36 0 0,-1 0 113 0 0,1 0 1 0 0,-1 0-1 0 0,0 0 0 0 0,-1 1 0 0 0,1-1 0 0 0,-1 0 0 0 0,0 0 1 0 0,0 1-1 0 0,-1-1-113 0 0,-1 7 155 0 0,0 0 0 0 0,-1 0 0 0 0,0 0 1 0 0,-1-1-1 0 0,0 1 0 0 0,-1-1 0 0 0,-5 8-155 0 0,1-2 0 0 0,-2-1 0 0 0,0-1 0 0 0,0 0 0 0 0,-2 0 0 0 0,0-1 0 0 0,0-1 0 0 0,-1 0 0 0 0,-1-1 0 0 0,7-7-5 0 0,1 0 0 0 0,-1-1-1 0 0,0 0 1 0 0,0 0 0 0 0,0-1-1 0 0,-1 0 1 0 0,1 0 0 0 0,-1-1-1 0 0,0-1 1 0 0,1 1 0 0 0,-1-1-1 0 0,-4 0 6 0 0,11-1-337 0 0,-4 0-1238 0 0,12 1 1645 0 0,0 0 0 0 0,1 0-1 0 0,-1 1 1 0 0,0 0 0 0 0,0 0-1 0 0,0 0 1 0 0,-1 1 0 0 0,1 0 0 0 0,3 2-70 0 0,20 10 740 0 0,-4-4-18 0 0,0 1-1 0 0,-1 1 0 0 0,0 2 1 0 0,-1 0-1 0 0,3 4-721 0 0,23 21 1097 0 0,29 32-1097 0 0,-52-46 42 0 0,-1 1 0 0 0,18 28-42 0 0,-9-5-4922 0 0,-29-40 80 0 0,-3-2-1150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46.262"/>
    </inkml:context>
    <inkml:brush xml:id="br0">
      <inkml:brushProperty name="width" value="0.05" units="cm"/>
      <inkml:brushProperty name="height" value="0.05" units="cm"/>
    </inkml:brush>
  </inkml:definitions>
  <inkml:trace contextRef="#ctx0" brushRef="#br0">0 53 11975 0 0,'0'0'267'0'0,"0"0"42"0"0,0 0 17 0 0,0 0-28 0 0,2 0-196 0 0,9-1 792 0 0,0-1 0 0 0,-1 0 1 0 0,1-1-1 0 0,6-2-894 0 0,5-1 893 0 0,21-3-117 0 0,1 2-1 0 0,0 2 1 0 0,9 2-776 0 0,-7-1 1232 0 0,74-2-1067 0 0,-114 6-163 0 0,0 0-1 0 0,0 1 1 0 0,1-1-1 0 0,-1 1 1 0 0,0 0-1 0 0,5 2-1 0 0,19 4-410 0 0,-29-7-65 0 0,-1 0-33 0 0,0 0-140 0 0,0 0-572 0 0,-7-1-2561 0 0,-2 0-1674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46.612"/>
    </inkml:context>
    <inkml:brush xml:id="br0">
      <inkml:brushProperty name="width" value="0.05" units="cm"/>
      <inkml:brushProperty name="height" value="0.05" units="cm"/>
    </inkml:brush>
  </inkml:definitions>
  <inkml:trace contextRef="#ctx0" brushRef="#br0">9 12 15663 0 0,'-5'7'762'0'0,"4"-7"-621"0"0,1 1 0 0 0,0-1 1 0 0,-1 1-1 0 0,1 0 0 0 0,0-1 1 0 0,-1 1-1 0 0,1 0 0 0 0,0-1 1 0 0,0 1-1 0 0,0 0 0 0 0,-1-1 1 0 0,1 1-1 0 0,0 0 1 0 0,0-1-1 0 0,0 1 0 0 0,0 0 1 0 0,0-1-1 0 0,0 1 0 0 0,1 0 1 0 0,-1-1-1 0 0,0 1 0 0 0,0 0 1 0 0,0-1-1 0 0,1 1 0 0 0,-1 0 1 0 0,0-1-1 0 0,1 1-141 0 0,0 1 159 0 0,0-1 0 0 0,0 0 0 0 0,1 0 1 0 0,-1 0-1 0 0,0 0 0 0 0,1 0 0 0 0,-1 0 0 0 0,0 0 0 0 0,1 0 0 0 0,0-1 0 0 0,1 2-159 0 0,3 0 271 0 0,0 0 1 0 0,1 0-1 0 0,0-1 0 0 0,-1 0 0 0 0,7 0-271 0 0,24-1 415 0 0,-1-3-1 0 0,0 0 1 0 0,0-3 0 0 0,10-3-415 0 0,0 0 545 0 0,107-19-866 0 0,-152 27-1438 0 0,-1 1-638 0 0,0 0-130 0 0,0 0-29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3:37.034"/>
    </inkml:context>
    <inkml:brush xml:id="br0">
      <inkml:brushProperty name="width" value="0.05" units="cm"/>
      <inkml:brushProperty name="height" value="0.05" units="cm"/>
    </inkml:brush>
  </inkml:definitions>
  <inkml:trace contextRef="#ctx0" brushRef="#br0">1 40 3999 0 0,'0'0'91'0'0,"0"0"12"0"0,0 0 7 0 0,0 0-3 0 0,1-2-23 0 0,13-16 61 0 0,-13 16-49 0 0,-1 2 100 0 0,0 0 42 0 0,17-14 920 0 0,-15 14-1022 0 0,0-1 0 0 0,0 0-1 0 0,-1 1 1 0 0,1-1-1 0 0,0 1 1 0 0,0 0-1 0 0,0-1 1 0 0,0 1 0 0 0,0 0-1 0 0,0 0 1 0 0,0 0-1 0 0,0 1 1 0 0,0-1-1 0 0,0 0 1 0 0,-1 1 0 0 0,1-1-1 0 0,2 1-135 0 0,16 3 863 0 0,-10-4-583 0 0,0 1-1 0 0,-1 0 0 0 0,1 1 0 0 0,0 0 0 0 0,2 1-279 0 0,-6-1 86 0 0,0-1-1 0 0,1 0 1 0 0,-1 0-1 0 0,0 0 1 0 0,3-1-86 0 0,-4 0 66 0 0,0 1 1 0 0,0-1-1 0 0,1 1 1 0 0,-1 0 0 0 0,0 0-1 0 0,0 1 1 0 0,3 1-67 0 0,11 5 251 0 0,1 0 1 0 0,1-2 0 0 0,-1 0 0 0 0,1-1 0 0 0,0-1-1 0 0,14 1-251 0 0,-7-2 157 0 0,-16-1-76 0 0,0 0 0 0 0,0-1-1 0 0,0-1 1 0 0,8 0-81 0 0,74-6 939 0 0,12 5-939 0 0,-95 1 52 0 0,13 2 119 0 0,0 0 0 0 0,14 3-171 0 0,-16-1 94 0 0,0-2 1 0 0,0 0-1 0 0,5-1-94 0 0,105 2 480 0 0,-5-1-104 0 0,-15 7-236 0 0,-91-9-429 0 0,1 1 0 0 0,-1 0-1 0 0,1 2 1 0 0,4 2 289 0 0,1 1-5463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8.525"/>
    </inkml:context>
    <inkml:brush xml:id="br0">
      <inkml:brushProperty name="width" value="0.05" units="cm"/>
      <inkml:brushProperty name="height" value="0.05" units="cm"/>
    </inkml:brush>
  </inkml:definitions>
  <inkml:trace contextRef="#ctx0" brushRef="#br0">240 1 6447 0 0,'0'0'298'0'0,"0"0"-10"0"0,-1 0-188 0 0,-4 4 49 0 0,3-4 571 0 0,2 0 249 0 0,0 0 45 0 0,-1 1-842 0 0,1 0 0 0 0,-1-1 0 0 0,0 1 1 0 0,0 0-1 0 0,0 0 0 0 0,1 0 0 0 0,-1 0 0 0 0,0 0 1 0 0,1-1-1 0 0,-1 1 0 0 0,1 0 0 0 0,-1 0 0 0 0,1 0 1 0 0,0 1-1 0 0,-1-1 0 0 0,1 0 0 0 0,0 1-172 0 0,-4 23 274 0 0,2-11-181 0 0,-3 11-93 0 0,-1-1 0 0 0,-1 1 0 0 0,-5 9 0 0 0,-43 110-884 0 0,47-126-3536 0 0</inkml:trace>
  <inkml:trace contextRef="#ctx0" brushRef="#br0" timeOffset="1">66 511 10135 0 0,'0'3'231'0'0,"1"13"268"0"0,0 0-1 0 0,-1 0 1 0 0,-1 0-1 0 0,-1 0 1 0 0,-2 8-499 0 0,-19 81 2982 0 0,18-87-3062 0 0,-8 18 1277 0 0,9-26-1140 0 0,0-1 0 0 0,1 1-1 0 0,0 0 1 0 0,1 0 0 0 0,-2 8-57 0 0,4-16-696 0 0,0-2-257 0 0,0 0-877 0 0,0 0-3286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47.013"/>
    </inkml:context>
    <inkml:brush xml:id="br0">
      <inkml:brushProperty name="width" value="0.05" units="cm"/>
      <inkml:brushProperty name="height" value="0.05" units="cm"/>
    </inkml:brush>
  </inkml:definitions>
  <inkml:trace contextRef="#ctx0" brushRef="#br0">363 108 15663 0 0,'0'0'356'0'0,"0"0"50"0"0,0 0 20 0 0,0 0-42 0 0,0 0-180 0 0,0 0 176 0 0,-3-5 616 0 0,1 4-898 0 0,1 0 0 0 0,-1-1 0 0 0,0 1-1 0 0,1 0 1 0 0,-1 0 0 0 0,0 0 0 0 0,0 1 0 0 0,0-1-1 0 0,0 0 1 0 0,0 1 0 0 0,0-1 0 0 0,0 1 0 0 0,0-1-1 0 0,0 1 1 0 0,0 0 0 0 0,0 0 0 0 0,0 0 0 0 0,0 0-1 0 0,0 0 1 0 0,0 1 0 0 0,0-1 0 0 0,0 0 0 0 0,0 1-1 0 0,1 0 1 0 0,-1-1 0 0 0,0 1 0 0 0,0 0 0 0 0,0 0-1 0 0,0 0-97 0 0,-6 5 301 0 0,0-1-1 0 0,0 2 0 0 0,0-1 0 0 0,1 1 1 0 0,-5 5-301 0 0,-8 7 350 0 0,0 1-347 0 0,1 1-1 0 0,1 1 1 0 0,0 0 0 0 0,2 2-1 0 0,1 0 1 0 0,-11 22-3 0 0,5-6 0 0 0,1 1 0 0 0,-13 44 0 0 0,27-67 0 0 0,1 1 0 0 0,0 1 0 0 0,2-1 0 0 0,0 1 0 0 0,1-1 0 0 0,1 1 0 0 0,0 0 0 0 0,2 3 0 0 0,-1-19 0 0 0,1-1 0 0 0,-1 1 0 0 0,1 0 0 0 0,0-1 0 0 0,0 1 0 0 0,0-1 0 0 0,0 1 0 0 0,1-1 0 0 0,0 0 0 0 0,-1 1 0 0 0,1-1 0 0 0,0 0 0 0 0,1 0 0 0 0,-2-2 0 0 0,0 0 0 0 0,0 1 0 0 0,0-1 0 0 0,1 0 0 0 0,-1-1 0 0 0,1 1 0 0 0,-1 0 0 0 0,0 0 0 0 0,1 0 0 0 0,-1-1 0 0 0,1 1 0 0 0,0-1 0 0 0,-1 1 0 0 0,1-1 0 0 0,-1 0 0 0 0,1 0 0 0 0,0 0 0 0 0,-1 0 0 0 0,1 0 0 0 0,0 0 0 0 0,-1 0 0 0 0,1 0 0 0 0,-1 0 0 0 0,1-1 0 0 0,0 1 0 0 0,-1-1 0 0 0,1 1 0 0 0,-1-1 0 0 0,2 0 0 0 0,13-7 0 0 0,0 0 0 0 0,0-2 0 0 0,-1 1 0 0 0,0-2 0 0 0,-1 0 0 0 0,6-6 0 0 0,22-24 0 0 0,12-16 0 0 0,-37 38 0 0 0,24-26 0 0 0,-2-3 0 0 0,9-15 0 0 0,-28 33 0 0 0,-2 0 0 0 0,-1-2 0 0 0,-1 0 0 0 0,7-22 0 0 0,-19 43 20 0 0,0-1 1 0 0,-2 0-1 0 0,1 0 0 0 0,-1 0 0 0 0,-1-6-20 0 0,0 10 198 0 0,-1 1 0 0 0,0 0 0 0 0,-1-1 0 0 0,1 1 0 0 0,-1-1 0 0 0,-1 1 0 0 0,0 0 0 0 0,0 0 0 0 0,-1-4-198 0 0,0 6-188 0 0,1 1 0 0 0,-1-1 1 0 0,0 1-1 0 0,0 0 0 0 0,0 0 1 0 0,-1 0-1 0 0,0 0 0 0 0,1 0 0 0 0,-1 1 1 0 0,0 0-1 0 0,-1 0 0 0 0,1 0 1 0 0,-1 0-1 0 0,-2-1 188 0 0,-2 2-1023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47.395"/>
    </inkml:context>
    <inkml:brush xml:id="br0">
      <inkml:brushProperty name="width" value="0.05" units="cm"/>
      <inkml:brushProperty name="height" value="0.05" units="cm"/>
    </inkml:brush>
  </inkml:definitions>
  <inkml:trace contextRef="#ctx0" brushRef="#br0">212 27 13823 0 0,'0'0'315'0'0,"0"0"45"0"0,0 0 21 0 0,6-6 63 0 0,10-11 427 0 0,-13 16-594 0 0,0 0-1 0 0,-1 1 1 0 0,1-1 0 0 0,0 1-1 0 0,-1 0 1 0 0,1 0 0 0 0,0 0-1 0 0,0 0 1 0 0,-1 0 0 0 0,1 1 0 0 0,0-1-1 0 0,-1 1 1 0 0,1 0 0 0 0,1 0-277 0 0,38 17 1506 0 0,-35-15-1201 0 0,0 1-179 0 0,-1 0 0 0 0,1 0 1 0 0,-1 1-1 0 0,0 0 0 0 0,-1 0 0 0 0,1 0 0 0 0,-1 1 0 0 0,0 0 1 0 0,0 0-1 0 0,-1 0 0 0 0,0 1 0 0 0,0-1 0 0 0,0 2-126 0 0,5 11 281 0 0,-1 1 0 0 0,0 0-1 0 0,-2 0 1 0 0,0 1 0 0 0,-2-1 0 0 0,0 1-1 0 0,-1 0 1 0 0,-2 0 0 0 0,0 1 0 0 0,-1-1-1 0 0,-1 0 1 0 0,0 0 0 0 0,-2 0 0 0 0,-2 6-281 0 0,-4 8 197 0 0,-1-1 0 0 0,-1 0 0 0 0,-2-1 0 0 0,-2-1 0 0 0,0 0 0 0 0,-7 7-197 0 0,-8 9 344 0 0,-2-1 0 0 0,-1-1-1 0 0,-24 21-343 0 0,-1-5-2103 0 0,40-45 54 0 0,0-2 0 0 0,0 0 0 0 0,-2-1 1 0 0,-6 4 2048 0 0,-8 0-8350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51.685"/>
    </inkml:context>
    <inkml:brush xml:id="br0">
      <inkml:brushProperty name="width" value="0.05" units="cm"/>
      <inkml:brushProperty name="height" value="0.05" units="cm"/>
    </inkml:brush>
  </inkml:definitions>
  <inkml:trace contextRef="#ctx0" brushRef="#br0">15 44 11975 0 0,'0'0'267'0'0,"-9"0"768"0"0,4-2-886 0 0,4 1 571 0 0,1 1 249 0 0,0 0 45 0 0,0 0-61 0 0,0 0-288 0 0,0 0-121 0 0,0 0-28 0 0,0 0-4 0 0,9-13 1024 0 0,-5 11-1459 0 0,0-1 0 0 0,0 1 1 0 0,0 0-1 0 0,0 0 0 0 0,0 0 0 0 0,1 0 0 0 0,-1 1 0 0 0,1-1 0 0 0,2 1-77 0 0,42-6 853 0 0,-23 5-570 0 0,0 2 0 0 0,1 1 0 0 0,-1 2 0 0 0,10 2-283 0 0,13 4 916 0 0,40 14-916 0 0,-27-8 532 0 0,1-3 0 0 0,26 0-532 0 0,-49-6 53 0 0,72 7-53 0 0,-84-9 0 0 0,0 0 0 0 0,0-2 0 0 0,0-1 0 0 0,1-1 0 0 0,-1-1 0 0 0,8-3 0 0 0,9-4 0 0 0,0-3 0 0 0,-23 5 0 0 0,0 1 0 0 0,1 0 0 0 0,-1 2 0 0 0,1 1 0 0 0,0 0 0 0 0,22 3 0 0 0,19 8 1420 0 0,42 12-1420 0 0,-7-1 628 0 0,-86-18-628 0 0,1 0 0 0 0,0-2 0 0 0,-1 0 0 0 0,1 0 0 0 0,0-1 0 0 0,-1-1 0 0 0,13-3 0 0 0,15-5 0 0 0,35-15 0 0 0,-39 12 0 0 0,-10 6 0 0 0,0 0 0 0 0,0 1 0 0 0,1 2 0 0 0,9 0 0 0 0,113-2 0 0 0,-74 5 0 0 0,45-5 0 0 0,68-1 0 0 0,142 26 0 0 0,-330-19 0 0 0,119 7 0 0 0,-110-7-8 0 0,62 6-541 0 0,-62-5 292 0 0,-1 1 1 0 0,0 0-1 0 0,0 0 1 0 0,0 1 0 0 0,0 0-1 0 0,3 2 257 0 0,-10-4-2397 0 0,-2-1-130 0 0,0 0-29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0:59.025"/>
    </inkml:context>
    <inkml:brush xml:id="br0">
      <inkml:brushProperty name="width" value="0.05" units="cm"/>
      <inkml:brushProperty name="height" value="0.05" units="cm"/>
    </inkml:brush>
  </inkml:definitions>
  <inkml:trace contextRef="#ctx0" brushRef="#br0">1816 278 4607 0 0,'0'0'102'0'0,"0"0"20"0"0,2-1 6 0 0,18-14 0 0 0,-17 12 341 0 0,0 0-112 0 0,-1 0 0 0 0,0 1 0 0 0,0-1 0 0 0,0 0 0 0 0,0 0 0 0 0,-1 0 0 0 0,1 0 0 0 0,-1 0 0 0 0,0 0 0 0 0,1-4-357 0 0,3-13 1315 0 0,-5 18-1133 0 0,0 1 330 0 0,0 1 0 0 0,-9-13 1536 0 0,7 12-1966 0 0,0 0 0 0 0,0 0 0 0 0,-1 1 0 0 0,1-1 0 0 0,0 1 0 0 0,-1-1 0 0 0,1 1 0 0 0,0 0 0 0 0,-1 0 0 0 0,1 0 0 0 0,0 0 0 0 0,-1 0 0 0 0,1 1 0 0 0,0-1 0 0 0,-3 1-82 0 0,-18 1 402 0 0,-36-3 388 0 0,25 1 468 0 0,-14-3-1258 0 0,15 0 0 0 0,-228-29 0 0 0,236 29 0 0 0,-19 1 0 0 0,28 2 0 0 0,1 0 0 0 0,-1-2 0 0 0,1 0 0 0 0,-1-1 0 0 0,-13-4 0 0 0,9 1 5 0 0,-27-11 214 0 0,0 3 0 0 0,-22-3-219 0 0,5 0 1186 0 0,6 1-767 0 0,-68-7-419 0 0,-36 6 0 0 0,150 17 0 0 0,1 0 0 0 0,-1 0 0 0 0,0 1 0 0 0,1 1 0 0 0,-1 0 0 0 0,1 0 0 0 0,0 1 0 0 0,-5 2 0 0 0,-22 9 0 0 0,-27 15 0 0 0,44-19 0 0 0,4-3 0 0 0,1 2 0 0 0,0 0 0 0 0,1 1 0 0 0,0 0 0 0 0,1 1 0 0 0,0 1 0 0 0,1 0 0 0 0,0 1 0 0 0,1 0 0 0 0,0 2 0 0 0,-1 2 0 0 0,-66 97 0 0 0,63-88 0 0 0,1 1 0 0 0,1 1 0 0 0,-5 15 0 0 0,13-28 0 0 0,-1 2 0 0 0,1 0 0 0 0,1 0 0 0 0,0 1 0 0 0,-1 11 0 0 0,5-19 0 0 0,-3 12 0 0 0,1 1 0 0 0,2-1 0 0 0,0 1 0 0 0,1-1 0 0 0,2 6 0 0 0,2 8 0 0 0,15 96 0 0 0,-14-110 0 0 0,1 0 0 0 0,0 1 0 0 0,2-2 0 0 0,8 17 0 0 0,3-2 0 0 0,1-1 0 0 0,1-1 0 0 0,2-1 0 0 0,19 20 0 0 0,-5-11 0 0 0,3-1 0 0 0,44 36 0 0 0,-24-28 0 0 0,3-2 0 0 0,15 7 0 0 0,-44-33 0 0 0,1-2 0 0 0,0-2 0 0 0,1-1 0 0 0,1-1 0 0 0,14 2 0 0 0,47 9 0 0 0,80 11 0 0 0,-58-19 0 0 0,0-6 0 0 0,24-4 0 0 0,-129-8 0 0 0,171 1 0 0 0,300-6 0 0 0,-363 2 0 0 0,-82-1 18 0 0,0-2 0 0 0,0-2 0 0 0,-1-1 0 0 0,0-2-18 0 0,-16 4 691 0 0,18-5-48 0 0,1 2-1 0 0,2 2-642 0 0,40-3 0 0 0,-52 3 0 0 0,1-1 0 0 0,-2-1 0 0 0,21-10 0 0 0,91-44 0 0 0,-115 51 0 0 0,21-14 0 0 0,-28 16 0 0 0,-18 9 0 0 0,-1-1 0 0 0,0 1 0 0 0,0 0 0 0 0,1-1 0 0 0,-1 0 0 0 0,0 0 0 0 0,31-24 0 0 0,-24 20 0 0 0,27-22 0 0 0,21-26 0 0 0,-44 43 0 0 0,-10 10 0 0 0,0-1 0 0 0,-1-1 0 0 0,1 1 0 0 0,-1 0 0 0 0,0-1 0 0 0,0 0 0 0 0,1-1 0 0 0,4-9 0 0 0,0 0 0 0 0,-2 0 0 0 0,1 0 0 0 0,-2 0 0 0 0,4-14 0 0 0,21-92 0 0 0,-19 87 0 0 0,-3 0 0 0 0,0-1 0 0 0,-2 0 0 0 0,0-13 0 0 0,-5 31 0 0 0,-1-1 0 0 0,0 1 0 0 0,-1 0 0 0 0,-2-9 0 0 0,2-9 0 0 0,0 10 0 0 0,1 14 0 0 0,1 0 0 0 0,-1 0 0 0 0,1 0 0 0 0,1-1 0 0 0,0 5 0 0 0,-1 0 0 0 0,0 1 0 0 0,-1-1 0 0 0,1 0 0 0 0,-1 1 0 0 0,-1-1 0 0 0,1 0 0 0 0,-1 1 0 0 0,1-1 0 0 0,-2 0 0 0 0,1 1 0 0 0,-1-1 0 0 0,0 1 0 0 0,0-1 0 0 0,-8-14 0 0 0,3 5 0 0 0,0 0 0 0 0,-5-5 0 0 0,-3-3 0 0 0,6 9 0 0 0,0 0 0 0 0,0 1 0 0 0,-1 1 0 0 0,-1-1 0 0 0,0 2 0 0 0,-3-3 0 0 0,-27-21 683 0 0,2-2-1 0 0,1-1 1 0 0,-26-36-683 0 0,46 53 0 0 0,-1 1 0 0 0,-5-3 0 0 0,-1-1 0 0 0,19 19 0 0 0,0 0 0 0 0,-1 1 0 0 0,1 0 0 0 0,-1 0 0 0 0,0 0 0 0 0,0 1 0 0 0,0 0 0 0 0,-1 1 0 0 0,-2-1 0 0 0,-25-10 0 0 0,28 10 0 0 0,-1 1 0 0 0,0 0 0 0 0,0 0 0 0 0,0 1 0 0 0,-1 0 0 0 0,1 1 0 0 0,-7 0 0 0 0,-15-2 0 0 0,-7 0 0 0 0,19 1 0 0 0,-1 0 0 0 0,-8-3 0 0 0,8 3 0 0 0,0 0 0 0 0,0 1 0 0 0,0 1 0 0 0,0 0 0 0 0,0 2 0 0 0,-9 2 0 0 0,-12 2 0 0 0,-2 1 0 0 0,-22 0 0 0 0,-9-1 370 0 0,37-3 49 0 0,1-1 1 0 0,0-2 0 0 0,-1-1-1 0 0,-20-4-419 0 0,21 1 0 0 0,23 2 0 0 0,0 0 0 0 0,1 0 0 0 0,-1-2 0 0 0,-6-1 0 0 0,-99-28 0 0 0,59 20 0 0 0,52 11 0 0 0,0 0 0 0 0,0 0 0 0 0,0 1 0 0 0,-5 0 0 0 0,-17-1 0 0 0,-4-3 0 0 0,0 2 0 0 0,0 1 0 0 0,-1 1 0 0 0,-12 3 0 0 0,-34 14-876 0 0,74-16 381 0 0,0 0 1 0 0,0 0-1 0 0,-1 1 0 0 0,1 0 1 0 0,0 1-1 0 0,1-1 1 0 0,-1 1-1 0 0,0-1 0 0 0,1 1 1 0 0,-1 1-1 0 0,1-1 0 0 0,0 1 1 0 0,0 0 494 0 0,-7 7-6822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3.124"/>
    </inkml:context>
    <inkml:brush xml:id="br0">
      <inkml:brushProperty name="width" value="0.05" units="cm"/>
      <inkml:brushProperty name="height" value="0.05" units="cm"/>
    </inkml:brush>
  </inkml:definitions>
  <inkml:trace contextRef="#ctx0" brushRef="#br0">264 0 8287 0 0,'0'0'191'0'0,"0"0"26"0"0,0 0 9 0 0,-1 1-34 0 0,-36 83 5110 0 0,22-49-3956 0 0,-10 16-1346 0 0,-3-3 800 0 0,-3-2 0 0 0,-6 5-800 0 0,-2 3-50 0 0,33-47-306 0 0,0-1 0 0 0,0 1 0 0 0,0-1 0 0 0,-3 2 356 0 0,-8 8-4761 0 0,17-16 3226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3.467"/>
    </inkml:context>
    <inkml:brush xml:id="br0">
      <inkml:brushProperty name="width" value="0.05" units="cm"/>
      <inkml:brushProperty name="height" value="0.05" units="cm"/>
    </inkml:brush>
  </inkml:definitions>
  <inkml:trace contextRef="#ctx0" brushRef="#br0">0 1 10135 0 0,'0'0'231'0'0,"0"0"29"0"0,2 1 19 0 0,2 1-181 0 0,0 0 0 0 0,0 0 0 0 0,-1 1 1 0 0,1-1-1 0 0,-1 1 0 0 0,1 0 0 0 0,-1 0 1 0 0,0 0-1 0 0,0 1 0 0 0,-1-1 0 0 0,1 1 1 0 0,-1-1-1 0 0,1 1 0 0 0,-1 0 1 0 0,0 0-1 0 0,-1 0 0 0 0,1 0 0 0 0,-1 1 1 0 0,0-1-1 0 0,0 0 0 0 0,0 0 0 0 0,0 1-98 0 0,2 16 976 0 0,-1 0-1 0 0,-1 0 0 0 0,-1 0 0 0 0,-1 6-975 0 0,0 7 236 0 0,3 39-91 0 0,0-39-131 0 0,-1 0-1 0 0,-3 19-13 0 0,0-34-1460 0 0,0 0 0 0 0,2 0 0 0 0,0-1 0 0 0,2 11 1460 0 0,0-19-4968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3.814"/>
    </inkml:context>
    <inkml:brush xml:id="br0">
      <inkml:brushProperty name="width" value="0.05" units="cm"/>
      <inkml:brushProperty name="height" value="0.05" units="cm"/>
    </inkml:brush>
  </inkml:definitions>
  <inkml:trace contextRef="#ctx0" brushRef="#br0">236 1 8287 0 0,'0'0'382'0'0,"0"0"-8"0"0,0 1-240 0 0,-25 32 1133 0 0,19-25-414 0 0,-1-1 1 0 0,2 1-1 0 0,-1 1 1 0 0,1-1-1 0 0,-2 6-853 0 0,-1 3 759 0 0,-1 1 0 0 0,-1-2 0 0 0,-3 3-759 0 0,-4 8-49 0 0,-1 0-654 0 0,-9 17-3458 0 0,23-40-305 0 0,0 3 2618 0 0,0 81 3350 0 0,4-46 1850 0 0,-4 13-3352 0 0,-20 90 2294 0 0,3-28-1481 0 0,16-97-192 0 0,3-15-445 0 0,1 0 0 0 0,0 1 0 0 0,0-1 0 0 0,0 1 0 0 0,1-1 0 0 0,0 4-176 0 0,0-7 371 0 0,0-2 117 0 0,0 0 21 0 0,0 0-66 0 0,14-2-278 0 0,-8 0-390 0 0,0 0-1 0 0,0 0 1 0 0,-1-1-1 0 0,1 1 1 0 0,-1-1-1 0 0,0-1 0 0 0,0 1 1 0 0,0-1-1 0 0,0 0 1 0 0,0 0-1 0 0,-1 0 1 0 0,0-1-1 0 0,0 1 1 0 0,0-1-1 0 0,0 0 1 0 0,-1 0-1 0 0,0-1 1 0 0,0 1-1 0 0,0-2 226 0 0,2-5-4779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4.150"/>
    </inkml:context>
    <inkml:brush xml:id="br0">
      <inkml:brushProperty name="width" value="0.05" units="cm"/>
      <inkml:brushProperty name="height" value="0.05" units="cm"/>
    </inkml:brush>
  </inkml:definitions>
  <inkml:trace contextRef="#ctx0" brushRef="#br0">1 156 10135 0 0,'0'0'231'0'0,"0"0"29"0"0,0 0 19 0 0,14-6 7 0 0,15-5 542 0 0,-1-2-1 0 0,-1 0 0 0 0,0-2 0 0 0,0-1 0 0 0,8-8-827 0 0,-15 9-575 0 0,-14 12 184 0 0,-1-2 1 0 0,1 1-1 0 0,-1 0 0 0 0,1-1 0 0 0,-1 0 0 0 0,2-4 391 0 0,-6 7-512 0 0,0-3 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4.481"/>
    </inkml:context>
    <inkml:brush xml:id="br0">
      <inkml:brushProperty name="width" value="0.05" units="cm"/>
      <inkml:brushProperty name="height" value="0.05" units="cm"/>
    </inkml:brush>
  </inkml:definitions>
  <inkml:trace contextRef="#ctx0" brushRef="#br0">36 0 11975 0 0,'0'0'267'0'0,"0"0"42"0"0,0 0 17 0 0,-1 2-28 0 0,-2 6-277 0 0,1-1 196 0 0,-1 1 1 0 0,1-1 0 0 0,0 1-1 0 0,1-1 1 0 0,0 1 0 0 0,0 0-1 0 0,1 0-217 0 0,2 54 203 0 0,3 0 0 0 0,3 0-1 0 0,4 8-202 0 0,-8-47 0 0 0,8 23 0 0 0,-10-40 0 0 0,0 0 0 0 0,1 0 0 0 0,-1 0 0 0 0,1 0 0 0 0,0 0 0 0 0,1-1 0 0 0,0 1 0 0 0,0-1 0 0 0,2 3 0 0 0,-5-7 29 0 0,0 0 0 0 0,0 0-1 0 0,0-1 1 0 0,-1 1 0 0 0,1 0 0 0 0,0-1-1 0 0,0 1 1 0 0,0-1 0 0 0,0 1-1 0 0,0-1 1 0 0,0 0 0 0 0,0 1-1 0 0,0-1 1 0 0,0 0 0 0 0,0 0 0 0 0,0 1-1 0 0,0-1 1 0 0,0 0 0 0 0,1 0-1 0 0,-1 0 1 0 0,0 0 0 0 0,0-1 0 0 0,0 1-1 0 0,0 0-28 0 0,2-1 158 0 0,0 0-1 0 0,-1 0 0 0 0,1-1 1 0 0,-1 1-1 0 0,1 0 0 0 0,-1-1 1 0 0,1 0-158 0 0,6-4 257 0 0,0 3-257 0 0,-2 0 0 0 0,-2 0-64 0 0,-4 3-273 0 0,-1 0-138 0 0,0 0-33 0 0,0 0-4 0 0</inkml:trace>
  <inkml:trace contextRef="#ctx0" brushRef="#br0" timeOffset="1">0 649 11975 0 0,'0'0'547'0'0,"0"0"-11"0"0,0 2-344 0 0,0 0-180 0 0,0 0 0 0 0,1 0 0 0 0,-1 0 1 0 0,0 1-1 0 0,1-1 0 0 0,0 0 0 0 0,-1 0 0 0 0,1 0 0 0 0,0 0 1 0 0,0 0-1 0 0,0 0 0 0 0,0 0 0 0 0,0 0 0 0 0,1 0 0 0 0,-1 0 1 0 0,1-1-1 0 0,-1 1 0 0 0,1-1 0 0 0,0 2-12 0 0,1-1 240 0 0,-2-1-144 0 0,0-1 0 0 0,-1 1 0 0 0,1-1 1 0 0,0 1-1 0 0,0-1 0 0 0,0 1 0 0 0,0-1 1 0 0,0 0-1 0 0,0 1 0 0 0,0-1 0 0 0,0 0 1 0 0,0 0-1 0 0,0 0 0 0 0,0 1 0 0 0,0-1 1 0 0,1-1-97 0 0,12 2-4146 0 0,-14-1-626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4.829"/>
    </inkml:context>
    <inkml:brush xml:id="br0">
      <inkml:brushProperty name="width" value="0.05" units="cm"/>
      <inkml:brushProperty name="height" value="0.05" units="cm"/>
    </inkml:brush>
  </inkml:definitions>
  <inkml:trace contextRef="#ctx0" brushRef="#br0">1 0 13823 0 0,'0'0'630'0'0,"0"0"-13"0"0,1 1-393 0 0,12 6-198 0 0,4 0-27 0 0,-10-3 235 0 0,-1 0 1 0 0,1 1-1 0 0,-1-1 0 0 0,0 1 0 0 0,5 5-234 0 0,-10-9-1136 0 0,-1-1-2683 0 0,0 0-1149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8.873"/>
    </inkml:context>
    <inkml:brush xml:id="br0">
      <inkml:brushProperty name="width" value="0.05" units="cm"/>
      <inkml:brushProperty name="height" value="0.05" units="cm"/>
    </inkml:brush>
  </inkml:definitions>
  <inkml:trace contextRef="#ctx0" brushRef="#br0">1 115 8287 0 0,'-1'4'118'0'0,"2"-2"203"0"0,7-16 66 0 0,-6 11-342 0 0,0 1 0 0 0,0-1 1 0 0,1 0-1 0 0,-1 1 0 0 0,1 0 1 0 0,-1-1-1 0 0,1 1 0 0 0,0 0 1 0 0,0 0-1 0 0,0 1 0 0 0,1-2-45 0 0,37-15 1306 0 0,-36 16-1157 0 0,17-7-61 0 0,-4 1-68 0 0,0 1-1 0 0,1 1 0 0 0,0 0 0 0 0,9 0-19 0 0,2-1-13 0 0,-25 5 22 0 0,1 0-1 0 0,1 0 1 0 0,-1 1-1 0 0,0 0 1 0 0,0 0-1 0 0,0 1 1 0 0,0 0-1 0 0,1 0 1 0 0,-1 0-1 0 0,5 2-8 0 0,10 1 1368 0 0,-20-3-925 0 0,1 1-294 0 0,-1 0-88 0 0,1 0-1 0 0,-1 0 1 0 0,0 0-1 0 0,1 0 0 0 0,-1 1 1 0 0,0-1-1 0 0,0 0 1 0 0,0 1-1 0 0,0-1 0 0 0,0 1 1 0 0,0-1-1 0 0,0 1 1 0 0,-1-1-1 0 0,1 1 0 0 0,0 0 1 0 0,-1-1-1 0 0,0 1 1 0 0,1 0-1 0 0,-1-1 0 0 0,0 1 1 0 0,0 0-1 0 0,0 1-60 0 0,1 3 127 0 0,0 4-9 0 0,0 1-1 0 0,-1-1 1 0 0,0 1 0 0 0,-1-1-1 0 0,0 1 1 0 0,-1 5-118 0 0,-6 19 1064 0 0,-4 10-1064 0 0,1-3 870 0 0,-1 6-812 0 0,0 4 1340 0 0,-7 12-1398 0 0,14-35-277 0 0,5-28-223 0 0,0-1-11 0 0,0 0-1 0 0,0 0 0 0 0,0 0 0 0 0,0 0-204 0 0,0 0-857 0 0,-14-10-2411 0 0,4-4 1937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5.163"/>
    </inkml:context>
    <inkml:brush xml:id="br0">
      <inkml:brushProperty name="width" value="0.05" units="cm"/>
      <inkml:brushProperty name="height" value="0.05" units="cm"/>
    </inkml:brush>
  </inkml:definitions>
  <inkml:trace contextRef="#ctx0" brushRef="#br0">1 108 10135 0 0,'0'0'464'0'0,"0"0"-9"0"0,0 0-223 0 0,1 0 156 0 0,21-1-39 0 0,0 0 0 0 0,-1-2 1 0 0,1 0-1 0 0,-1-2 0 0 0,9-3-349 0 0,9-4-70 0 0,-2-2-1 0 0,19-11 71 0 0,-42 19 11 0 0,0 0-1 0 0,1 0 0 0 0,-1 2 0 0 0,1-1 1 0 0,0 2-1 0 0,0 0 0 0 0,0 1-10 0 0,-13 2 112 0 0,0 0-1 0 0,0 0 0 0 0,0 0 1 0 0,1 0-1 0 0,-1 0 0 0 0,-1 0 1 0 0,1 0-1 0 0,0 1 0 0 0,0-1 1 0 0,0 1-1 0 0,0-1 0 0 0,0 1 1 0 0,0 0-1 0 0,0 0 0 0 0,-1 0 1 0 0,1 0-1 0 0,0 0 0 0 0,-1 0 1 0 0,1 1-1 0 0,-1-1 0 0 0,1 0 1 0 0,-1 1-1 0 0,1-1 0 0 0,-1 1 1 0 0,0 0-1 0 0,0-1 0 0 0,0 1 1 0 0,0 0-1 0 0,0 0 0 0 0,0-1 1 0 0,-1 1-1 0 0,1 0 0 0 0,0 0 1 0 0,-1 0-1 0 0,0 0 0 0 0,1 0-111 0 0,-1-1-13 0 0,0 14 253 0 0,0 1-1 0 0,-1-1 0 0 0,0 0 1 0 0,-1 1-1 0 0,-1-1 1 0 0,0 0-1 0 0,-4 8-239 0 0,3-16-907 0 0,0 0 0 0 0,0-1 0 0 0,-1 0 0 0 0,0 0 0 0 0,0 0 0 0 0,-1 0 0 0 0,1-1 0 0 0,-3 1 907 0 0,-6 8-2047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5.511"/>
    </inkml:context>
    <inkml:brush xml:id="br0">
      <inkml:brushProperty name="width" value="0.05" units="cm"/>
      <inkml:brushProperty name="height" value="0.05" units="cm"/>
    </inkml:brush>
  </inkml:definitions>
  <inkml:trace contextRef="#ctx0" brushRef="#br0">4 70 11975 0 0,'0'-1'34'0'0,"0"1"0"0"0,-1 0-1 0 0,1 0 1 0 0,0 0-1 0 0,0 0 1 0 0,0-1 0 0 0,0 1-1 0 0,0 0 1 0 0,0 0 0 0 0,0 0-1 0 0,0 0 1 0 0,0-1 0 0 0,1 1-1 0 0,-1 0 1 0 0,0 0-1 0 0,0 0 1 0 0,0 0 0 0 0,0-1-1 0 0,0 1 1 0 0,0 0 0 0 0,0 0-1 0 0,0 0 1 0 0,0 0-1 0 0,0 0 1 0 0,1-1 0 0 0,-1 1-1 0 0,0 0 1 0 0,0 0 0 0 0,0 0-1 0 0,0 0 1 0 0,0 0 0 0 0,1 0-1 0 0,-1 0 1 0 0,0 0-1 0 0,0-1 1 0 0,0 1 0 0 0,0 0-1 0 0,1 0 1 0 0,-1 0 0 0 0,0 0-34 0 0,14-6 788 0 0,18-5 211 0 0,-31 11-945 0 0,70-19-718 0 0,62-8 664 0 0,-131 27-953 0 0,-2 0-467 0 0,0 0-1731 0 0,0 0-736 0 0</inkml:trace>
  <inkml:trace contextRef="#ctx0" brushRef="#br0" timeOffset="1">4 268 11975 0 0,'0'0'547'0'0,"-1"-1"-11"0"0,-1-3-271 0 0,24 6 1574 0 0,-10-5-1806 0 0,1 1 1 0 0,-1-2 0 0 0,0 1-1 0 0,-1-2 1 0 0,5-1-34 0 0,2-1-3 0 0,-8 2-313 0 0,-1 1 0 0 0,0-1 0 0 0,2-2 316 0 0,3-1-1289 0 0,-3 1-3490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5.861"/>
    </inkml:context>
    <inkml:brush xml:id="br0">
      <inkml:brushProperty name="width" value="0.05" units="cm"/>
      <inkml:brushProperty name="height" value="0.05" units="cm"/>
    </inkml:brush>
  </inkml:definitions>
  <inkml:trace contextRef="#ctx0" brushRef="#br0">0 1 8287 0 0,'0'0'191'0'0,"0"0"26"0"0,0 0 9 0 0,1 1-34 0 0,7 11 170 0 0,-2 0 0 0 0,1 0 0 0 0,-2 1 0 0 0,0 0 0 0 0,0 0 0 0 0,-1 0 0 0 0,2 13-362 0 0,-2-8 456 0 0,0-2 70 0 0,-1 1 0 0 0,-1-1 0 0 0,0 1 0 0 0,-1 2-526 0 0,-6 69 567 0 0,-3 0-1 0 0,-14 58-566 0 0,7-49 918 0 0,11-75-758 0 0,1 0-1 0 0,1 0 1 0 0,1 0-1 0 0,1 0 1 0 0,2 0 0 0 0,-1 0-1 0 0,3 5-159 0 0,-3-24 0 0 0,-1-1 0 0 0,1 1 0 0 0,0-1 0 0 0,0 1 0 0 0,0-1 0 0 0,0 0 0 0 0,0 1 0 0 0,0-1 0 0 0,1 0 0 0 0,-1 0 0 0 0,1 1 0 0 0,0-1 0 0 0,-1 0 0 0 0,1-1 0 0 0,0 1 0 0 0,0 0 0 0 0,0-1 0 0 0,1 1 0 0 0,-1-1 0 0 0,0 1 0 0 0,2 0 0 0 0,1-1 0 0 0,-1 1 0 0 0,1-1 0 0 0,0 0 0 0 0,0 0 0 0 0,0-1 0 0 0,-1 1 0 0 0,1-1 0 0 0,0 0 0 0 0,0 0 0 0 0,0-1 0 0 0,2 0 0 0 0,11-2 492 0 0,0-1 0 0 0,0-1 0 0 0,13-6-492 0 0,-1 1 407 0 0,13 1-249 0 0,-32 8 155 0 0,-1-2-1 0 0,1 1 1 0 0,3-2-313 0 0,-9 2 156 0 0,-2 1 133 0 0,28-2 455 0 0,-28 3-598 0 0,-2 0-61 0 0,-1 0 0 0 0,1 0 0 0 0,0 0 0 0 0,0 0 0 0 0,-1 0-1 0 0,1 0 1 0 0,0-1 0 0 0,-1 1 0 0 0,1 0 0 0 0,0-1-1 0 0,-1 1 1 0 0,1 0 0 0 0,0-1 0 0 0,-1 1 0 0 0,1-1 0 0 0,-1 1-1 0 0,1-1 1 0 0,-1 1 0 0 0,1-1 0 0 0,-1 1-85 0 0,2-1-696 0 0,2-6-2496 0 0,0 1-3971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6.197"/>
    </inkml:context>
    <inkml:brush xml:id="br0">
      <inkml:brushProperty name="width" value="0.05" units="cm"/>
      <inkml:brushProperty name="height" value="0.05" units="cm"/>
    </inkml:brush>
  </inkml:definitions>
  <inkml:trace contextRef="#ctx0" brushRef="#br0">0 133 13823 0 0,'0'0'315'0'0,"2"-1"45"0"0,13-7 53 0 0,-1 1-1 0 0,2 0 1 0 0,-1 1 0 0 0,1 1 0 0 0,15-3-413 0 0,22-9 797 0 0,-29 10-788 0 0,0 1 0 0 0,19-2-9 0 0,-18 3-2 0 0,25-9 751 0 0,-38 9-492 0 0,-1 2-1 0 0,1 0 1 0 0,0 0 0 0 0,0 1-1 0 0,2 0-256 0 0,-13 2-3 0 0,7 0-19 0 0,-1-1-1 0 0,1 0 0 0 0,-1 0 0 0 0,0 0 0 0 0,1-1 1 0 0,-1-1-1 0 0,0 1 0 0 0,2-2 23 0 0,-8 3-1051 0 0,-2 3-385 0 0,-6 3-78 0 0,-4 3-20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6.554"/>
    </inkml:context>
    <inkml:brush xml:id="br0">
      <inkml:brushProperty name="width" value="0.05" units="cm"/>
      <inkml:brushProperty name="height" value="0.05" units="cm"/>
    </inkml:brush>
  </inkml:definitions>
  <inkml:trace contextRef="#ctx0" brushRef="#br0">1 1 13823 0 0,'0'0'304'0'0,"0"0"64"0"0,0 0 16 0 0,0 0 0 0 0,0 0-312 0 0,0 0-72 0 0,0 0 0 0 0,8 3 0 0 0,-2 2 424 0 0,2-2 72 0 0,2 0 16 0 0,1-1 0 0 0,2-1-416 0 0,0 1-96 0 0,-2-2 0 0 0,11 1-3072 0 0,-2 1-632 0 0,-3-2-128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6.896"/>
    </inkml:context>
    <inkml:brush xml:id="br0">
      <inkml:brushProperty name="width" value="0.05" units="cm"/>
      <inkml:brushProperty name="height" value="0.05" units="cm"/>
    </inkml:brush>
  </inkml:definitions>
  <inkml:trace contextRef="#ctx0" brushRef="#br0">461 53 11975 0 0,'0'0'267'0'0,"0"0"42"0"0,0 0 17 0 0,1 0-28 0 0,-1 0-79 0 0,1 0-1 0 0,0 0 1 0 0,-1 0-1 0 0,1 0 1 0 0,0 0-1 0 0,-1 0 0 0 0,1 1 1 0 0,0-1-1 0 0,-1 0 1 0 0,1 0-1 0 0,0 0 1 0 0,-1 1-1 0 0,1-1 1 0 0,0 0-1 0 0,-1 1 0 0 0,1-1 1 0 0,-1 1-1 0 0,1-1 1 0 0,-1 0-1 0 0,1 1 1 0 0,-1-1-1 0 0,1 1-218 0 0,-1 0 95 0 0,1 0 1 0 0,-1-1-1 0 0,0 1 1 0 0,1 0-1 0 0,-1 0 0 0 0,0 0 1 0 0,0-1-1 0 0,0 1 0 0 0,0 0 1 0 0,0 0-1 0 0,0 0 0 0 0,0-1 1 0 0,0 1-1 0 0,0 0 1 0 0,0 0-1 0 0,0 0-95 0 0,-1 2 193 0 0,0 0-1 0 0,0 0 1 0 0,0 0-1 0 0,-1 0 1 0 0,1 0 0 0 0,-1 0-1 0 0,-1 1-192 0 0,-6 8-302 0 0,-2-1-1 0 0,1-1 0 0 0,-1 1 1 0 0,-9 4 302 0 0,5-4-76 0 0,-2 0 0 0 0,-7 3 76 0 0,-23 14-879 0 0,-61 44-3172 0 0,-32 23 799 0 0,88-64 6975 0 0,51-30-3058 0 0,1-1-121 0 0,0 0-28 0 0,2-1-4 0 0,59-23 1778 0 0,14-2-2290 0 0,-12 5 1302 0 0,21-12-1302 0 0,134-59 608 0 0,-183 79-608 0 0,-21 8 0 0 0,0 0 0 0 0,7-5 0 0 0,-11 5 0 0 0,-2 3-201 0 0,-6 2-850 0 0,-2 0-385 0 0,-1 0-624 0 0,-7-3-2310 0 0,-4 1-992 0 0</inkml:trace>
  <inkml:trace contextRef="#ctx0" brushRef="#br0" timeOffset="1">334 15 8287 0 0,'-3'-5'756'0'0,"-2"0"-622"0"0,1 1 88 0 0,3 3 856 0 0,1 1-796 0 0,-1 1 0 0 0,1-1 0 0 0,0 0 0 0 0,-1 0 0 0 0,1 0 0 0 0,0 0 0 0 0,0 0 0 0 0,-1 0 0 0 0,1 0 0 0 0,0 1 0 0 0,-1-1 0 0 0,1 0 0 0 0,0 0 0 0 0,0 0 0 0 0,-1 1 0 0 0,1-1 0 0 0,0 0 0 0 0,0 0 0 0 0,-1 1 0 0 0,1-1 0 0 0,0 0 1 0 0,0 1-1 0 0,0-1 0 0 0,-1 0 0 0 0,1 0 0 0 0,0 1 0 0 0,0-1-282 0 0,-3 14 2605 0 0,4 21-2925 0 0,0-25 1310 0 0,3 71 747 0 0,2 210-391 0 0,-10-142-840 0 0,-3 94 105 0 0,6-188-1024 0 0,2-33-73 0 0,-2-1 1 0 0,-1 10 485 0 0,1-29-716 0 0,1-2-857 0 0,-5-14-2411 0 0,-1-1 1937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7.424"/>
    </inkml:context>
    <inkml:brush xml:id="br0">
      <inkml:brushProperty name="width" value="0.05" units="cm"/>
      <inkml:brushProperty name="height" value="0.05" units="cm"/>
    </inkml:brush>
  </inkml:definitions>
  <inkml:trace contextRef="#ctx0" brushRef="#br0">1 203 11975 0 0,'0'0'267'0'0,"0"0"42"0"0,1-1 17 0 0,62-13 836 0 0,-1-2 0 0 0,22-11-1162 0 0,-51 16 126 0 0,22-10 1153 0 0,39-20-1279 0 0,10-4 769 0 0,-101 44-1045 0 0,-1 0 0 0 0,1-1 0 0 0,0 1 0 0 0,-1 0 0 0 0,1-1 0 0 0,0 1 0 0 0,-1-1 0 0 0,0 0 0 0 0,1 0 0 0 0,-1 0 0 0 0,0 0 0 0 0,0 0 0 0 0,1-2 276 0 0,-3 3-2022 0 0,0 1-24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7.752"/>
    </inkml:context>
    <inkml:brush xml:id="br0">
      <inkml:brushProperty name="width" value="0.05" units="cm"/>
      <inkml:brushProperty name="height" value="0.05" units="cm"/>
    </inkml:brush>
  </inkml:definitions>
  <inkml:trace contextRef="#ctx0" brushRef="#br0">345 1 10135 0 0,'0'0'231'0'0,"0"1"29"0"0,-3 17 257 0 0,-2 0-471 0 0,0 7 848 0 0,4-14-70 0 0,-1-1-1 0 0,0 0 0 0 0,0 0 1 0 0,-1 0-1 0 0,0-1 1 0 0,-2 4-824 0 0,-6 10 3315 0 0,-12 22-3315 0 0,-50 76 499 0 0,-85 103-499 0 0,123-180-7769 0 0,21-26 3059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8.103"/>
    </inkml:context>
    <inkml:brush xml:id="br0">
      <inkml:brushProperty name="width" value="0.05" units="cm"/>
      <inkml:brushProperty name="height" value="0.05" units="cm"/>
    </inkml:brush>
  </inkml:definitions>
  <inkml:trace contextRef="#ctx0" brushRef="#br0">0 30 10135 0 0,'5'-3'246'0'0,"3"-2"-69"0"0,0 1-1 0 0,0-1 1 0 0,0 1 0 0 0,9-2-177 0 0,-16 6 42 0 0,1-1-1 0 0,0 0 1 0 0,0 1-1 0 0,0 0 1 0 0,0-1-1 0 0,0 1 1 0 0,0 0-1 0 0,0 0 0 0 0,0 0 1 0 0,0 0-1 0 0,0 1 1 0 0,0-1-1 0 0,0 1 1 0 0,-1-1-1 0 0,1 1 1 0 0,0-1-1 0 0,0 1 1 0 0,0 0-1 0 0,-1 0 0 0 0,1 0 1 0 0,0 0-1 0 0,-1 0 1 0 0,1 0-1 0 0,1 2-41 0 0,2 3 462 0 0,1 0 0 0 0,-1 1-1 0 0,0 0 1 0 0,-1 0 0 0 0,1 0-1 0 0,-1 0 1 0 0,-1 1 0 0 0,0-1-1 0 0,0 1 1 0 0,0 0 0 0 0,-1 0-1 0 0,0 0 1 0 0,0 1 0 0 0,-1-1-1 0 0,0 0 1 0 0,-1 1 0 0 0,0-1 0 0 0,0 0-1 0 0,-1 3-461 0 0,-5 44 821 0 0,-2-1 0 0 0,-3 0 0 0 0,-10 29-821 0 0,20-81-1051 0 0,1-2-385 0 0,0 0-78 0 0,-8-16-3992 0 0,2-6 3462 0 0,0-4-4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8.451"/>
    </inkml:context>
    <inkml:brush xml:id="br0">
      <inkml:brushProperty name="width" value="0.05" units="cm"/>
      <inkml:brushProperty name="height" value="0.05" units="cm"/>
    </inkml:brush>
  </inkml:definitions>
  <inkml:trace contextRef="#ctx0" brushRef="#br0">1 212 11975 0 0,'1'-1'267'0'0,"12"-26"360"0"0,-7 12-268 0 0,1 1 0 0 0,0 0 1 0 0,1 1-1 0 0,0 0 0 0 0,1 0 1 0 0,1 1-1 0 0,0 0 0 0 0,6-5-359 0 0,26-16 1858 0 0,-38 30-1657 0 0,1 0 0 0 0,-1 1-1 0 0,1-1 1 0 0,-1 1 0 0 0,1 0-1 0 0,0 0 1 0 0,-1 1 0 0 0,1 0-1 0 0,2-1-200 0 0,1 0 16 0 0,20-2-16 0 0,10 4 443 0 0,-36 0-349 0 0,-1 1 0 0 0,0-1 0 0 0,0 0 0 0 0,1 1 0 0 0,-1 0 0 0 0,0-1 0 0 0,0 1 1 0 0,0 0-1 0 0,0-1 0 0 0,0 1 0 0 0,0 0 0 0 0,0 0-94 0 0,5 4 311 0 0,-4-5-303 0 0,-1 1 0 0 0,1-1 0 0 0,-1 1 0 0 0,1 0 0 0 0,-1 0 0 0 0,0-1 1 0 0,1 1-1 0 0,-1 0 0 0 0,0 0 0 0 0,0 0 0 0 0,0 1 0 0 0,0-1 0 0 0,0 0 0 0 0,0 0 0 0 0,0 1 0 0 0,0-1 1 0 0,0 0-1 0 0,-1 1 0 0 0,1-1-8 0 0,2 5 11 0 0,0 0 60 0 0,0 0 0 0 0,-1 0 0 0 0,1 1 0 0 0,-1-1 0 0 0,0 1 0 0 0,-1 0 0 0 0,1 6-71 0 0,3 50 1354 0 0,-5-61-1322 0 0,3 77 164 0 0,1-5 704 0 0,-5 41-900 0 0,-4-60 448 0 0,2-24-114 0 0,1-1 1 0 0,2 14-335 0 0,-4-9 0 0 0,4-35 0 0 0,0 0 0 0 0,0 1 0 0 0,0-1 0 0 0,0 0 0 0 0,-1 1 0 0 0,1-1 0 0 0,0 0 0 0 0,0 1 0 0 0,0-1 0 0 0,0 1 0 0 0,0-1 0 0 0,0 0 0 0 0,-1 0 0 0 0,1 1 0 0 0,0-1 0 0 0,0 0 0 0 0,0 1 0 0 0,-1-1 0 0 0,1 0 0 0 0,0 0 0 0 0,0 1 0 0 0,-1-1 0 0 0,1 0 0 0 0,0 0 0 0 0,-1 1 0 0 0,1-1 0 0 0,0 0 0 0 0,-1 0 0 0 0,1 0 0 0 0,0 0 0 0 0,-1 0 0 0 0,1 0 0 0 0,0 1 0 0 0,-1-1 0 0 0,1 0 0 0 0,-1 0 0 0 0,1 0 0 0 0,0 0 0 0 0,-12-3 0 0 0,11 2 0 0 0,-3 0-49 0 0,-1-1 1 0 0,1 0-1 0 0,-1-1 1 0 0,1 1-1 0 0,0-1 0 0 0,0 0 1 0 0,0 0-1 0 0,-3-2 49 0 0,-30-32-720 0 0,21 20 445 0 0,-34-37-5998 0 0,39 41 4226 0 0</inkml:trace>
  <inkml:trace contextRef="#ctx0" brushRef="#br0" timeOffset="1">35 281 13823 0 0,'0'0'315'0'0,"0"0"45"0"0,0 0 21 0 0,0 0-49 0 0,1-1-220 0 0,0-1 108 0 0,1 1-1 0 0,0-1 1 0 0,0 1-1 0 0,0 0 0 0 0,1 0 1 0 0,-1 0-1 0 0,0 0 1 0 0,0 0-1 0 0,1 0 1 0 0,-1 1-1 0 0,0-1 1 0 0,1 1-1 0 0,-1-1 0 0 0,2 1-219 0 0,1-1 201 0 0,-1 0 0 0 0,1 0 0 0 0,-1 0-1 0 0,1 0 1 0 0,1-2-201 0 0,19-10 775 0 0,2 2-1 0 0,5-1-774 0 0,-21 8 87 0 0,1 0 0 0 0,0 2 0 0 0,0-1 1 0 0,0 2-1 0 0,0 0 0 0 0,7 0-87 0 0,-4 2-281 0 0,-13 1 161 0 0,-1-2-355 0 0,-1 1 90 0 0,1 1 0 0 0,-1-1 0 0 0,0 1 0 0 0,0-1 1 0 0,0 1-1 0 0,0-1 0 0 0,0 0 0 0 0,0 1 0 0 0,0-1 0 0 0,0 1 385 0 0,-10 18-5879 0 0,4-5 1155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9.213"/>
    </inkml:context>
    <inkml:brush xml:id="br0">
      <inkml:brushProperty name="width" value="0.05" units="cm"/>
      <inkml:brushProperty name="height" value="0.05" units="cm"/>
    </inkml:brush>
  </inkml:definitions>
  <inkml:trace contextRef="#ctx0" brushRef="#br0">101 44 8287 0 0,'0'0'191'0'0,"0"0"26"0"0,0 0 9 0 0,1-1-34 0 0,-1 0-136 0 0,1 0-1 0 0,0 0 1 0 0,0-1 0 0 0,-1 1 0 0 0,1 0 0 0 0,0 0 0 0 0,0 0 0 0 0,0 0 0 0 0,0 1 0 0 0,1-1-1 0 0,-1 0 1 0 0,0 0 0 0 0,0 1 0 0 0,0-1 0 0 0,1 0 0 0 0,-1 1 0 0 0,0 0 0 0 0,1-1 0 0 0,-1 1-1 0 0,0 0 1 0 0,1-1-56 0 0,4 0 337 0 0,-3-1-196 0 0,1 1 49 0 0,0-1 1 0 0,0 0 0 0 0,1 1 0 0 0,-1 0-1 0 0,0 0 1 0 0,1 0 0 0 0,-1 1 0 0 0,0 0 0 0 0,1-1-1 0 0,0 1-190 0 0,54-4 608 0 0,-30 0-318 0 0,1 0-3918 0 0,-30 4-122 0 0</inkml:trace>
  <inkml:trace contextRef="#ctx0" brushRef="#br0" timeOffset="1">0 198 10135 0 0,'0'0'231'0'0,"0"0"29"0"0,0 0 19 0 0,2 1-41 0 0,1 0-234 0 0,1 1 0 0 0,0-1 0 0 0,0 0 0 0 0,0 0 0 0 0,0 0 0 0 0,0 0 1 0 0,0-1-1 0 0,0 1 0 0 0,0-1 0 0 0,0 0 0 0 0,2-1-4 0 0,8 0 10 0 0,0-2 1 0 0,10-2-11 0 0,12-3 453 0 0,-14 5-49 0 0,-1-1 1 0 0,1-1-1 0 0,-1 0 0 0 0,13-7-404 0 0,-26 10-884 0 0,-9 12-3536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8.804"/>
    </inkml:context>
    <inkml:brush xml:id="br0">
      <inkml:brushProperty name="width" value="0.05" units="cm"/>
      <inkml:brushProperty name="height" value="0.05" units="cm"/>
    </inkml:brush>
  </inkml:definitions>
  <inkml:trace contextRef="#ctx0" brushRef="#br0">10 26 15663 0 0,'-1'0'73'0'0,"0"1"-1"0"0,1-1 0 0 0,-1 1 1 0 0,0 0-1 0 0,1-1 0 0 0,-1 1 1 0 0,0 0-1 0 0,1-1 1 0 0,-1 1-1 0 0,1 0 0 0 0,-1 0 1 0 0,1 0-1 0 0,-1-1 0 0 0,1 2-72 0 0,0-2 61 0 0,0 1-1 0 0,0-1 1 0 0,0 0-1 0 0,0 0 1 0 0,0 0-1 0 0,0 1 1 0 0,0-1-1 0 0,0 0 1 0 0,0 0-1 0 0,1 0 1 0 0,-1 0-1 0 0,0 1 1 0 0,0-1-1 0 0,0 0 1 0 0,0 0-1 0 0,0 0 1 0 0,1 0-1 0 0,-1 1 0 0 0,0-1 1 0 0,0 0-1 0 0,0 0 1 0 0,1 0-1 0 0,-1 0 1 0 0,0 0-1 0 0,0 0 1 0 0,0 0-1 0 0,1 0 1 0 0,-1 0-1 0 0,0 0 1 0 0,0 0-1 0 0,0 0 1 0 0,1 0-1 0 0,-1 0 1 0 0,0 0-1 0 0,0 0-60 0 0,4 0 296 0 0,0 0 0 0 0,-1 0-1 0 0,1-1 1 0 0,-1 1 0 0 0,1-1-1 0 0,-1 0 1 0 0,2 0-296 0 0,37-11 672 0 0,-23 7-1396 0 0,0-1 0 0 0,6-3 724 0 0,-15 4-512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9.154"/>
    </inkml:context>
    <inkml:brush xml:id="br0">
      <inkml:brushProperty name="width" value="0.05" units="cm"/>
      <inkml:brushProperty name="height" value="0.05" units="cm"/>
    </inkml:brush>
  </inkml:definitions>
  <inkml:trace contextRef="#ctx0" brushRef="#br0">1 1 11975 0 0,'0'0'547'0'0,"0"0"-11"0"0,2 0-271 0 0,6 4 133 0 0,0-1-1 0 0,0 1 0 0 0,-1 0 0 0 0,1 1 0 0 0,-1-1 1 0 0,3 4-398 0 0,0-1 556 0 0,0-1 0 0 0,0 1 0 0 0,8 2-556 0 0,-11-6-149 0 0,-3-2-483 0 0,0 1 0 0 0,1 0-1 0 0,-1 0 1 0 0,0 0 0 0 0,0 1-1 0 0,0 0 1 0 0,0-1 0 0 0,-1 2-1 0 0,1-1 633 0 0,2 3-4968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9.481"/>
    </inkml:context>
    <inkml:brush xml:id="br0">
      <inkml:brushProperty name="width" value="0.05" units="cm"/>
      <inkml:brushProperty name="height" value="0.05" units="cm"/>
    </inkml:brush>
  </inkml:definitions>
  <inkml:trace contextRef="#ctx0" brushRef="#br0">0 122 15663 0 0,'0'0'356'0'0,"0"0"50"0"0,0 0 20 0 0,0 0-42 0 0,2 0-250 0 0,13-5 1027 0 0,0-1 0 0 0,7-5-1161 0 0,-7 5 899 0 0,-1-1-1 0 0,1 2 1 0 0,3-1-899 0 0,10-2 566 0 0,-1-1 0 0 0,14-8-566 0 0,-29 13 0 0 0,0 0 0 0 0,0 1 0 0 0,1 1 0 0 0,1-1 0 0 0,1 0 0 0 0,0 0 0 0 0,10-4 0 0 0,25-5-133 0 0,-48 11-563 0 0,-2 1-257 0 0,0 0-58 0 0,0 0-80 0 0,0 0-286 0 0,-2 3-126 0 0,-8 8-29 0 0,-4 1-4 0 0</inkml:trace>
  <inkml:trace contextRef="#ctx0" brushRef="#br0" timeOffset="1">181 141 11975 0 0,'0'0'267'0'0,"0"0"42"0"0,0 0 17 0 0,0 0-28 0 0,-7 10 737 0 0,-11 38 3001 0 0,-3 5-976 0 0,-18 33-3060 0 0,21-55 196 0 0,11-19-626 0 0,0 1 0 0 0,-5 12 430 0 0,-4 9-3056 0 0,9-22-3427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19.816"/>
    </inkml:context>
    <inkml:brush xml:id="br0">
      <inkml:brushProperty name="width" value="0.05" units="cm"/>
      <inkml:brushProperty name="height" value="0.05" units="cm"/>
    </inkml:brush>
  </inkml:definitions>
  <inkml:trace contextRef="#ctx0" brushRef="#br0">233 60 13823 0 0,'0'0'630'0'0,"0"0"-13"0"0,1-1-393 0 0,7-3-249 0 0,32-14 1919 0 0,-3 7 924 0 0,45-14-1392 0 0,-81 24-1763 0 0,-1 1-138 0 0,0 0-33 0 0,0 0-140 0 0,0 0-572 0 0,0 0-253 0 0,0 0-51 0 0,0 0-11 0 0</inkml:trace>
  <inkml:trace contextRef="#ctx0" brushRef="#br0" timeOffset="1">303 111 13823 0 0,'0'0'315'0'0,"0"0"45"0"0,0 0 21 0 0,0 1-49 0 0,-14 43 4252 0 0,-4 31-4584 0 0,9-36 1554 0 0,-1-1 0 0 0,-12 25-1554 0 0,4-18 625 0 0,-2-2-1 0 0,-2 0 1 0 0,-2-2 0 0 0,-7 7-625 0 0,25-39 30 0 0,-1 0 0 0 0,-1 0-1 0 0,1-1 1 0 0,-7 6-30 0 0,9-10-549 0 0,0 0-1 0 0,0-1 1 0 0,-1 1-1 0 0,1-1 1 0 0,-5 2 549 0 0,10-5-206 0 0,-1 0 0 0 0,0 1 0 0 0,0-1 0 0 0,1 0 0 0 0,-1 0 0 0 0,0 0-1 0 0,0 0 1 0 0,1 0 0 0 0,-1 0 0 0 0,0 0 0 0 0,0 0 0 0 0,1 0 0 0 0,-1-1 0 0 0,0 1 0 0 0,0 0 0 0 0,1 0 0 0 0,-1-1 0 0 0,0 1 0 0 0,1 0 0 0 0,-1-1 0 0 0,0 1 0 0 0,1-1 0 0 0,-1 1 0 0 0,1-1 0 0 0,-1 1 206 0 0,-11-14-3152 0 0,12 13 3135 0 0,-7-12-2542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20.153"/>
    </inkml:context>
    <inkml:brush xml:id="br0">
      <inkml:brushProperty name="width" value="0.05" units="cm"/>
      <inkml:brushProperty name="height" value="0.05" units="cm"/>
    </inkml:brush>
  </inkml:definitions>
  <inkml:trace contextRef="#ctx0" brushRef="#br0">0 0 15663 0 0,'0'0'356'0'0,"0"0"50"0"0,8 4 404 0 0,-1-2-809 0 0,4 2 328 0 0,0 1 0 0 0,0 0 1 0 0,-1 0-1 0 0,1 1 0 0 0,-1 0 0 0 0,4 4-329 0 0,49 49 2731 0 0,-36-33-1171 0 0,29 22-1560 0 0,-5-7 18 0 0,-24-20-19 0 0,0 0 1 0 0,1-2 0 0 0,8 3 0 0 0,-27-17-324 0 0,22 10 666 0 0,-8-12-5620 0 0,-23-3-1542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1:21.048"/>
    </inkml:context>
    <inkml:brush xml:id="br0">
      <inkml:brushProperty name="width" value="0.05" units="cm"/>
      <inkml:brushProperty name="height" value="0.05" units="cm"/>
    </inkml:brush>
  </inkml:definitions>
  <inkml:trace contextRef="#ctx0" brushRef="#br0">232 1 11975 0 0,'0'0'547'0'0,"0"0"-11"0"0,0 0-135 0 0,0 0 705 0 0,0 0 344 0 0,0 0 72 0 0,3 8 698 0 0,-2-2-1964 0 0,-1-1 0 0 0,1 1 0 0 0,-1 0 0 0 0,0 0 0 0 0,0 0 1 0 0,-1-1-1 0 0,0 1 0 0 0,0 0 0 0 0,0 0 0 0 0,-1-1 0 0 0,1 1 1 0 0,-1-1-1 0 0,-1 1 0 0 0,-1 2-256 0 0,-9 30 176 0 0,4-10-733 0 0,-1-2 0 0 0,-1 1 0 0 0,-2-2 0 0 0,-11 20 557 0 0,4-9-4232 0 0,-12 31 4232 0 0,15-33-1504 0 0,16-32 1414 0 0,1-2 410 0 0,1-2-219 0 0,-1 1 0 0 0,0-1 1 0 0,1 1-1 0 0,-1-1 1 0 0,1 1-1 0 0,-1-1 1 0 0,1 1-1 0 0,0-1 0 0 0,-1 1 1 0 0,1-1-1 0 0,0 1 1 0 0,0 0-1 0 0,0 0 1 0 0,0-1-1 0 0,0 1-101 0 0,2-2 53 0 0,7-13 337 0 0,1 1-1 0 0,1 0 0 0 0,0 1 1 0 0,1 0-1 0 0,0 1 0 0 0,1 0 1 0 0,1 1-1 0 0,0 1 0 0 0,12-7-389 0 0,54-25 712 0 0,36-23 1216 0 0,-103 58-1925 0 0,-1-2 1 0 0,-1 1-1 0 0,1-2 0 0 0,-2 1 0 0 0,10-12-3 0 0,-19 19 0 0 0,-7 9 0 0 0,-2 2 0 0 0,6-6 0 0 0,-1 0 0 0 0,1 0 0 0 0,0 1 0 0 0,-1-1 0 0 0,1 0 0 0 0,0 0 0 0 0,0 1 0 0 0,1-1 0 0 0,-1 1 0 0 0,0-1 0 0 0,1 1 0 0 0,-1-1 0 0 0,1 2 0 0 0,-1 4 0 0 0,-3 37-6 0 0,3-15 84 0 0,-5 7 887 0 0,-1 0-1 0 0,-2 0 1 0 0,-1-1 0 0 0,-5 6-965 0 0,2-4 314 0 0,-1-2 0 0 0,-3 0-1 0 0,0 0 1 0 0,-3-2 0 0 0,0 0 0 0 0,-2-1 0 0 0,-5 2-314 0 0,-1-1 13 0 0,-9 12-12 0 0,-2-2 1 0 0,-25 21-2 0 0,59-61-111 0 0,0 0 1 0 0,0-1-1 0 0,0 1 0 0 0,-1-1 1 0 0,1 0-1 0 0,-1 0 0 0 0,1 0 1 0 0,-1-1-1 0 0,-5 2 111 0 0,9-4-26 0 0,0 1 0 0 0,1-1-1 0 0,-1 0 1 0 0,1 0 0 0 0,-1 1 0 0 0,0-1 0 0 0,1 0-1 0 0,-1 0 1 0 0,0-1 0 0 0,1 1 0 0 0,-1 0 0 0 0,0-1-1 0 0,1 1 1 0 0,-1 0 0 0 0,1-1 0 0 0,-1 0-1 0 0,1 1 1 0 0,-1-1 0 0 0,1 0 0 0 0,-1 0 0 0 0,1 0-1 0 0,0 0 1 0 0,-1 0 0 0 0,1 0 0 0 0,0 0 0 0 0,0 0-1 0 0,0-1 1 0 0,0 1 0 0 0,0 0 0 0 0,0-1 0 0 0,0 1-1 0 0,0-1 1 0 0,1 1 0 0 0,-1-1 0 0 0,0 1-1 0 0,1-1 1 0 0,0 0 0 0 0,-1 0 26 0 0,-1-5-91 0 0,1-1 1 0 0,0 1-1 0 0,0-1 0 0 0,0 0 1 0 0,1 1-1 0 0,1-1 0 0 0,-1 0 1 0 0,1 1-1 0 0,1-3 91 0 0,3-16-1128 0 0,9-26 1128 0 0,-7 29-104 0 0,6-13 104 0 0,1 1 0 0 0,2 1 0 0 0,10-17 0 0 0,-12 25 0 0 0,9-23 0 0 0,-13 26 0 0 0,1 1 0 0 0,1 0 0 0 0,12-15 0 0 0,-18 26 0 0 0,3-3 0 0 0,-3 11 0 0 0,-6 3 10 0 0,1 0-1 0 0,-1-1 1 0 0,1 1 0 0 0,-1 0 0 0 0,1 0-1 0 0,-1 0 1 0 0,1 0 0 0 0,-1 0-1 0 0,1 0 1 0 0,-1 0 0 0 0,1 0-1 0 0,-1 0 1 0 0,1 0 0 0 0,-1 0-1 0 0,0 1 1 0 0,1-1 0 0 0,-1 0-1 0 0,1 0 1 0 0,-1 0 0 0 0,1 1 0 0 0,-1-1-1 0 0,0 0 1 0 0,1 0 0 0 0,-1 1-1 0 0,1-1 1 0 0,-1 0 0 0 0,0 1-1 0 0,1-1 1 0 0,-1 0 0 0 0,0 1-1 0 0,0-1 1 0 0,1 1 0 0 0,-1-1-10 0 0,0 1 81 0 0,5 3 15 0 0,-1 1 0 0 0,1 1-1 0 0,-1-1 1 0 0,0 0 0 0 0,-1 1-1 0 0,1 0 1 0 0,0 3-96 0 0,20 47 765 0 0,-13-28-609 0 0,32 69-156 0 0,36 58 0 0 0,-69-138-5 0 0,2-1 1 0 0,0 0-1 0 0,1 0 5 0 0,17 20 86 0 0,-4-2 902 0 0,1-2 0 0 0,20 16-988 0 0,-36-37 0 0 0,-4-3 0 0 0,1 0 0 0 0,1-1 0 0 0,-1 0 0 0 0,1 0 0 0 0,0-1 0 0 0,1 0 0 0 0,-1-1 0 0 0,4 2 0 0 0,-7-3-64 0 0,-6-4 41 0 0,0 0-1 0 0,0 0 0 0 0,0 0 1 0 0,1 0-1 0 0,-1 0 1 0 0,0-1-1 0 0,0 1 1 0 0,0 0-1 0 0,1 0 1 0 0,-1 0-1 0 0,0 0 1 0 0,0 0-1 0 0,0-1 1 0 0,0 1-1 0 0,1 0 1 0 0,-1 0-1 0 0,0 0 1 0 0,0 0-1 0 0,0-1 1 0 0,0 1-1 0 0,0 0 0 0 0,0 0 1 0 0,0-1-1 0 0,1 1 1 0 0,-1 0-1 0 0,0 0 1 0 0,0 0-1 0 0,0-1 1 0 0,0 1-1 0 0,0 0 1 0 0,0 0-1 0 0,0-1 1 0 0,0 1-1 0 0,0 0 1 0 0,0 0-1 0 0,0-1 24 0 0,1-8-473 0 0,-7-14-4392 0 0,1 13 3330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3:15.736"/>
    </inkml:context>
    <inkml:brush xml:id="br0">
      <inkml:brushProperty name="width" value="0.05" units="cm"/>
      <inkml:brushProperty name="height" value="0.05" units="cm"/>
    </inkml:brush>
  </inkml:definitions>
  <inkml:trace contextRef="#ctx0" brushRef="#br0">0 21 1839 0 0,'0'0'466'0'0,"0"0"1282"0"0,0 0 562 0 0,0 0 112 0 0,0 0-230 0 0,0 0-1034 0 0,0 0-448 0 0,0 0-94 0 0,0 0-6 0 0,0 0 65 0 0,0 0 28 0 0,0 0 7 0 0,0 0 6 0 0,0 0 16 0 0,0 0 4 0 0,0 0 0 0 0,0 0-32 0 0,0 0-133 0 0,0 0-54 0 0,0 0-6 0 0,0 0-31 0 0,0 0-108 0 0,0 0-48 0 0,0 0-11 0 0,0 0-18 0 0,0 0-73 0 0,0 0-28 0 0,0 0-9 0 0,0 0-5 0 0,0 0-17 0 0,0 0-10 0 0,0 0-1 0 0,0 0 8 0 0,0 0 35 0 0,0 0 18 0 0,0 0 3 0 0,2 0 7 0 0,5-1 173 0 0,-1-1 0 0 0,0 1 1 0 0,-1-1-1 0 0,4-2-396 0 0,-7 3 163 0 0,0 0-58 0 0,0 0-77 0 0,20-2 152 0 0,5 6-157 0 0,109 1 417 0 0,-51-13-200 0 0,-23 7-34 0 0,-18 1 129 0 0,3 3-335 0 0,-34-1 31 0 0,42 0 93 0 0,-49-2-106 0 0,0 1 1 0 0,1 0-1 0 0,-1 1 1 0 0,6 0-19 0 0,6-1 43 0 0,-9-1 36 0 0,0 1 0 0 0,0 0 0 0 0,-1 1 0 0 0,2-1-79 0 0,15 2 164 0 0,10-1 132 0 0,-33 0-236 0 0,4 1-37 0 0,-4-1 31 0 0,-2-1 17 0 0,0 0-27 0 0,0 0-109 0 0,0 0-17 0 0,0 0-103 0 0,0 0-470 0 0,-5-1 397 0 0,5 1 55 0 0,-1 0 1 0 0,1 0 0 0 0,-1 0 0 0 0,0 0 0 0 0,1 0-1 0 0,-1 0 1 0 0,0 0 0 0 0,1 0 0 0 0,-1 0-1 0 0,1 1 1 0 0,-1-1 0 0 0,0 0 0 0 0,1 0-1 0 0,-1 0 1 0 0,1 1 0 0 0,-1-1 0 0 0,1 0-1 0 0,-1 1 1 0 0,1-1 0 0 0,-1 0 0 0 0,1 1 0 0 0,-1-1-1 0 0,1 1 1 0 0,-1-1 0 0 0,1 1 0 0 0,0-1-1 0 0,-1 1 1 0 0,1-1 0 0 0,0 1 0 0 0,-1-1-1 0 0,1 1 203 0 0,-7 11-2049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3:16.818"/>
    </inkml:context>
    <inkml:brush xml:id="br0">
      <inkml:brushProperty name="width" value="0.05" units="cm"/>
      <inkml:brushProperty name="height" value="0.05" units="cm"/>
    </inkml:brush>
  </inkml:definitions>
  <inkml:trace contextRef="#ctx0" brushRef="#br0">0 63 1583 0 0,'0'0'68'0'0,"0"0"242"0"0,0 0 951 0 0,0 0 420 0 0,0 0 82 0 0,0 0-92 0 0,0 0-462 0 0,0 0-200 0 0,0 0-38 0 0,0 0-58 0 0,0 0-202 0 0,0 0-87 0 0,0 0-16 0 0,0 0-17 0 0,0 0-47 0 0,0 0-22 0 0,0 0-2 0 0,0 0 10 0 0,0 0 39 0 0,0 0 20 0 0,0 0 3 0 0,0 0-1 0 0,0 0-6 0 0,0 0-1 0 0,0 0 0 0 0,0 0-28 0 0,0 0-117 0 0,0 0-50 0 0,0 0-6 0 0,0 0-29 0 0,0 0-95 0 0,0 0-40 0 0,0 0-10 0 0,0 0-6 0 0,0 0-23 0 0,0 0-11 0 0,2 0-1 0 0,24-1 325 0 0,-21 2-407 0 0,-1-1 1 0 0,0 0 0 0 0,0 0 0 0 0,0 0-1 0 0,0-1 1 0 0,1 1 0 0 0,-1-1 0 0 0,0 0-1 0 0,0 0 1 0 0,4-2-87 0 0,-7 2 175 0 0,-1 1-38 0 0,4 0-85 0 0,0 0-1 0 0,0-1 1 0 0,0 1 0 0 0,-1-1-1 0 0,1 0 1 0 0,0 0-1 0 0,1-1-51 0 0,10-2 102 0 0,13-2 158 0 0,0 2 1 0 0,23-2-261 0 0,2 3 269 0 0,0 3 1 0 0,0 1-1 0 0,0 4 0 0 0,26 5-269 0 0,-16-2 75 0 0,-50-6-52 0 0,1 0-1 0 0,-1-1 1 0 0,0-1-1 0 0,9 0-22 0 0,7 0 38 0 0,21 0-38 0 0,-34-1 34 0 0,9 0 72 0 0,-1 0-1 0 0,5 3-105 0 0,12 2 128 0 0,-39-4-95 0 0,0 1 7 0 0,0-1 0 0 0,0 0 0 0 0,0 1 0 0 0,0-1 0 0 0,0 0 0 0 0,0 0 0 0 0,0-1 0 0 0,-1 1 0 0 0,1 0-1 0 0,0-1 1 0 0,0 1 0 0 0,1-1-40 0 0,-3 1-2 0 0,1 0 0 0 0,-1 0 0 0 0,1-1 0 0 0,-1 1 0 0 0,0 0-1 0 0,1-1 1 0 0,-1 1 0 0 0,0 0 0 0 0,1-1 0 0 0,-1 1-1 0 0,0 0 1 0 0,1-1 0 0 0,-1 1 0 0 0,0 0 0 0 0,0-1 0 0 0,0 1-1 0 0,1-1 1 0 0,-1 1 0 0 0,0-1 0 0 0,0 1 0 0 0,0 0 0 0 0,0-1-1 0 0,0 1 1 0 0,0-1 0 0 0,0 1 0 0 0,1-1 0 0 0,-2 1 0 0 0,1-1 2 0 0,-2-3-62 0 0,0 2-152 0 0,1-1 1 0 0,-1 1 0 0 0,0-1-1 0 0,1 1 1 0 0,-1 0 0 0 0,0 0 0 0 0,-1 0-1 0 0,1 0 1 0 0,0 0 0 0 0,-1 0-1 0 0,1 0 1 0 0,-1 1 0 0 0,-1-1 213 0 0,0-1-470 0 0,-12-6-1194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2:18.088"/>
    </inkml:context>
    <inkml:brush xml:id="br0">
      <inkml:brushProperty name="width" value="0.05" units="cm"/>
      <inkml:brushProperty name="height" value="0.05" units="cm"/>
    </inkml:brush>
  </inkml:definitions>
  <inkml:trace contextRef="#ctx0" brushRef="#br0">51 52 1175 0 0,'-14'0'18'0'0,"14"0"-13"0"0,0-1 0 0 0,0 1 0 0 0,0-1 0 0 0,-1 1 0 0 0,1 0-1 0 0,0-1 1 0 0,0 1 0 0 0,0-1 0 0 0,0 1 0 0 0,0-1 0 0 0,0 1 0 0 0,0-1 0 0 0,0 1 0 0 0,0-1 0 0 0,0 1 0 0 0,0 0 0 0 0,1-1 0 0 0,-1 1 0 0 0,0-1 0 0 0,0 1 0 0 0,0-1-1 0 0,0 1 1 0 0,1 0 0 0 0,-1-1-5 0 0,0 1 11 0 0,1-2-873 0 0,1-4 1320 0 0,0-3 5778 0 0,-2 7-1004 0 0,-5 6-4867 0 0,3-2-227 0 0,2 0-93 0 0,-1 0 1 0 0,0 0 0 0 0,1 0-1 0 0,-1 1 1 0 0,0-2 0 0 0,0 1-1 0 0,0 0 1 0 0,-1 1-46 0 0,0 0 65 0 0,1-1 77 0 0,1 1-13 0 0,-2 24-5 0 0,1 0 1 0 0,1 0-1 0 0,2 0 0 0 0,4 20-124 0 0,-5-42 0 0 0,-1 22 0 0 0,-6 133 188 0 0,5-64 208 0 0,1-91-366 0 0,0 1 0 0 0,0-1 0 0 0,1 1 0 0 0,0-1-1 0 0,0 0 1 0 0,0 1-30 0 0,4 26 125 0 0,-5-3-16 0 0,0 10 153 0 0,3 22-262 0 0,-2-46 37 0 0,-1-1 0 0 0,0 0 0 0 0,-1 0-37 0 0,0 13 265 0 0,2 21-265 0 0,-3 2 102 0 0,1-38-65 0 0,0-1 1 0 0,1 1-1 0 0,0-1 1 0 0,1 6-38 0 0,4 25 145 0 0,-3-1 0 0 0,-1 4-145 0 0,2 40 87 0 0,-1-44-13 0 0,-2 9-74 0 0,0-7-10 0 0,-3-18 64 0 0,3-11-44 0 0,6 8 18 0 0,1 13 8 0 0,-4-12-36 0 0,0 9 0 0 0,-3-19 0 0 0,1 1 0 0 0,0 0 0 0 0,1 3 0 0 0,0-4 0 0 0,-1 0 0 0 0,0 0 0 0 0,-1 8 0 0 0,0-20 0 0 0,0 1 0 0 0,-1 0 0 0 0,1 0 0 0 0,0 0 0 0 0,0 0 0 0 0,0 0 0 0 0,1 0 0 0 0,-1-1 0 0 0,0 1 0 0 0,1 0 0 0 0,-1 0 0 0 0,1 0 0 0 0,0 0 0 0 0,-1 0 0 0 0,0 0 0 0 0,1 0 0 0 0,-1 0 0 0 0,0 0 0 0 0,0 0 0 0 0,0 0 0 0 0,0 0 0 0 0,0 0 0 0 0,0 0 0 0 0,-1 0 0 0 0,1 2 0 0 0,-3 6 0 0 0,1-7 0 0 0,1 0 0 0 0,0 1 0 0 0,1-1 0 0 0,-1 0 0 0 0,0 1 0 0 0,1-1 0 0 0,0 0 0 0 0,0 4 0 0 0,0-4 0 0 0,-1 5 0 0 0,1-1 0 0 0,0 1 0 0 0,1 0 0 0 0,0 0 0 0 0,0-1 0 0 0,1 1 0 0 0,0 0 0 0 0,-1 14-74 0 0,1-5 21 0 0,-1-16 49 0 0,0 0 0 0 0,-1 0 0 0 0,1-1 0 0 0,0 1 0 0 0,-1 0 0 0 0,1 0 0 0 0,-1 0 0 0 0,1 0 0 0 0,-1 0 0 0 0,0 0 0 0 0,1 0 0 0 0,-1 0-1 0 0,0 1 1 0 0,0-1 0 0 0,0 0 0 0 0,1 0 4 0 0,0 10 0 0 0,-1 1 0 0 0,1 2-3 0 0,-1-13 8 0 0,-2 2-11 0 0,-2 20-42 0 0,4-23 74 0 0,0 0-1 0 0,1 0 1 0 0,-1 1-1 0 0,1-1 1 0 0,-1 0-1 0 0,1 0 1 0 0,-1 0-1 0 0,1 0 1 0 0,-1 0-1 0 0,1 0 1 0 0,-1 0 0 0 0,1 0-1 0 0,-1 0 1 0 0,1 0-1 0 0,-1 0 1 0 0,1 0-1 0 0,-1 0 1 0 0,1 0-1 0 0,-1-1 1 0 0,0 1-1 0 0,1 0 1 0 0,0 0-26 0 0,12-5 401 0 0,-12 5-480 0 0,37-15 588 0 0,-20 7-393 0 0,0 1-1 0 0,1 1 1 0 0,13-3-116 0 0,-9 4 147 0 0,0 0 7 0 0,0 1-1 0 0,0 1 1 0 0,0 1 0 0 0,7 1-154 0 0,-11 0 140 0 0,-12 1-82 0 0,-1 0-1 0 0,1 0 0 0 0,0 0 1 0 0,0 1-1 0 0,-1 0 1 0 0,1 0-1 0 0,3 1-57 0 0,1 1 98 0 0,0 0 0 0 0,1-1 0 0 0,-1-1 1 0 0,5 1-100 0 0,29 3 156 0 0,-21-1-87 0 0,-1-2 1 0 0,1 0 0 0 0,21-3-69 0 0,-17 1 61 0 0,35-3 252 0 0,17-4-313 0 0,-12 1 113 0 0,74-3 111 0 0,-126 9-192 0 0,-1 0 0 0 0,14 3-32 0 0,21 1 0 0 0,-12-5 64 0 0,16-4-64 0 0,-48 5 6 0 0,0-1 1 0 0,-1 0-1 0 0,1 0 0 0 0,-1 0 0 0 0,1-1 1 0 0,-1 0-1 0 0,0 0 0 0 0,1-1-6 0 0,12-3 14 0 0,28-4-14 0 0,6 1 0 0 0,-29 5 13 0 0,1 2 0 0 0,0 0 0 0 0,-1 2-1 0 0,1 0 1 0 0,21 4-13 0 0,-15-1 14 0 0,-1-2-1 0 0,1-1 0 0 0,0-1 1 0 0,11-3-14 0 0,12 1 11 0 0,-37 3-11 0 0,1-1-1 0 0,4-2 1 0 0,-18 3 1 0 0,-1 0-1 0 0,1-1 0 0 0,-1 1 0 0 0,0 0 0 0 0,0 0 0 0 0,1 0 0 0 0,-1 0 0 0 0,0 0 1 0 0,1 0-1 0 0,-1 1 0 0 0,0-1 0 0 0,0 1 0 0 0,0-1 0 0 0,2 2 0 0 0,15 3 9 0 0,-13-4 2 0 0,0 0-1 0 0,0-1 1 0 0,0 1 0 0 0,0-1-1 0 0,2-1-10 0 0,18 1 0 0 0,-20 2 0 0 0,0 1 0 0 0,24 3 22 0 0,1-2-1 0 0,0-1 0 0 0,4-1-21 0 0,27 1 64 0 0,14-4-64 0 0,-43-1 12 0 0,-15 0 5 0 0,1 1 1 0 0,-1 1-1 0 0,14 2-17 0 0,47 7 0 0 0,-4-1 0 0 0,-67-7 0 0 0,1 0 0 0 0,-1-1 0 0 0,0 0 0 0 0,1-1 0 0 0,4-1 0 0 0,11 0 0 0 0,21-2 0 0 0,68-4 64 0 0,-100 6-64 0 0,-3 1 0 0 0,-1 1 0 0 0,1 0 0 0 0,0 1 0 0 0,9 1 0 0 0,29 1 0 0 0,-15-1 0 0 0,19 4 0 0 0,-12-3 0 0 0,-23-1 0 0 0,17 0 0 0 0,-21-4 0 0 0,-10 3 0 0 0,1 1 0 0 0,21 4 0 0 0,-13-4 0 0 0,-1 1 11 0 0,37 13 42 0 0,13 6-53 0 0,-49-19 0 0 0,4 1 0 0 0,-12-4 0 0 0,13-3 0 0 0,-4 1 0 0 0,-1-1 0 0 0,-1-4 0 0 0,-3-5 11 0 0,3-5 44 0 0,1 2-57 0 0,-2 3 2 0 0,-6 11 0 0 0,0-1 0 0 0,5-11 0 0 0,-7 10 0 0 0,1-1 0 0 0,1-14 0 0 0,-2 0 0 0 0,-3 14 0 0 0,0 0 0 0 0,0-4 0 0 0,1 5 0 0 0,-1-1 0 0 0,1 1 0 0 0,1-1 0 0 0,-1 0 0 0 0,0 1 0 0 0,1-1 0 0 0,0 1 0 0 0,0-1 0 0 0,0 1 0 0 0,0-1 0 0 0,1 0 0 0 0,9-33 0 0 0,-8 26 0 0 0,2 0 0 0 0,3-1 0 0 0,-5 1 0 0 0,0 4 0 0 0,-2 6-1 0 0,0-1 1 0 0,0 1-1 0 0,0-1 0 0 0,-1 1 1 0 0,1-1-1 0 0,0 1 0 0 0,-1-1 0 0 0,0 1 1 0 0,1-1-1 0 0,-1 0 0 0 0,0 1 1 0 0,0-1-1 0 0,0 0 0 0 0,0 1 1 0 0,0-1-1 0 0,0 0 0 0 0,0 1 1 0 0,2-35-65 0 0,-1 25 66 0 0,0 0 1 0 0,-1 1-1 0 0,0-1 0 0 0,-1-5-1 0 0,1 15 0 0 0,-1-1 0 0 0,1 1 0 0 0,0-1 0 0 0,-1 1 0 0 0,1-1 0 0 0,0 0 0 0 0,0 1 0 0 0,1-1 0 0 0,-1 1 0 0 0,0-1 0 0 0,0 1 0 0 0,1-1 0 0 0,-1 0 0 0 0,1 1 0 0 0,-1-1 0 0 0,1 1 0 0 0,0-1 0 0 0,2-6 0 0 0,-3-38-64 0 0,5 22 64 0 0,-4 21 0 0 0,-1 0 0 0 0,1 0 0 0 0,0 0 0 0 0,-1 0 0 0 0,1 0 0 0 0,-1 0 0 0 0,0-1 0 0 0,0 1 0 0 0,0 0 0 0 0,-1 0 0 0 0,1 0 0 0 0,-1 0 0 0 0,0 0 0 0 0,0-3 0 0 0,-6-14-35 0 0,1 0 0 0 0,-2-14 35 0 0,1 2-47 0 0,5 26 46 0 0,1 0 0 0 0,0 0 0 0 0,1 0 0 0 0,-1 0 0 0 0,1-1-1 0 0,0 1 1 0 0,1 0 0 0 0,-1 0 0 0 0,1 0 0 0 0,1-3 1 0 0,-1 1-7 0 0,0 0 0 0 0,0-1 0 0 0,-1 1-1 0 0,0-2 8 0 0,-1 3-7 0 0,1 0 0 0 0,1 0 0 0 0,-1-1 0 0 0,1 1 0 0 0,2-5 7 0 0,-1 2-21 0 0,1 1 0 0 0,-1-1-1 0 0,0-8 22 0 0,-2 16 0 0 0,0 0 0 0 0,0 1 0 0 0,0-1 0 0 0,1 0 0 0 0,-1 0 0 0 0,0 0 0 0 0,1 0 0 0 0,0 1 0 0 0,-1-1 0 0 0,1 0 0 0 0,0 0 0 0 0,0 1 0 0 0,0-2 0 0 0,0 3 0 0 0,-1-1 0 0 0,0 1 0 0 0,1-1 0 0 0,-1 0 0 0 0,0 1 0 0 0,1-1 0 0 0,-1 0 0 0 0,0 1 0 0 0,0-1 0 0 0,0 0 0 0 0,0 1 0 0 0,1-1 0 0 0,-1 0 0 0 0,0 1 0 0 0,0-1 0 0 0,0 0 0 0 0,-2-47 0 0 0,3 41-17 0 0,-1 1-1 0 0,1-1 1 0 0,-2 0-1 0 0,0-3 18 0 0,1 3 1 0 0,-1-1 0 0 0,1 1 0 0 0,0 0-1 0 0,1-1 1 0 0,0 1 0 0 0,0 0-1 0 0,1 0 1 0 0,0-2-1 0 0,1-8 0 0 0,0-1 0 0 0,-2 0 0 0 0,0 0 0 0 0,-1-1 0 0 0,1-5 0 0 0,2-18 0 0 0,-2 28-12 0 0,0 0 0 0 0,-1 0 0 0 0,-1 0 0 0 0,0 1 0 0 0,-3-12 12 0 0,-3-31-4 0 0,1-25 4 0 0,-5 21 0 0 0,9 41 0 0 0,-1 0 0 0 0,-5-18 0 0 0,1 0 0 0 0,5 28 0 0 0,2-1 0 0 0,-1 0 0 0 0,2-8 0 0 0,-1 10 0 0 0,0-1 0 0 0,0 1 0 0 0,-1-1 0 0 0,0 1 0 0 0,-1-4 0 0 0,-8-39 0 0 0,9 48 0 0 0,1 2 0 0 0,0 0 0 0 0,-1 0 0 0 0,1 0 0 0 0,0-1 0 0 0,0 1 0 0 0,0 0 0 0 0,0 0 0 0 0,0 0 0 0 0,0 0 0 0 0,0 0 0 0 0,1 0 0 0 0,-1 0 0 0 0,0 0 0 0 0,1-1 0 0 0,-1 1 0 0 0,3-6 11 0 0,-3 7 2 0 0,1-1-1 0 0,-1 1 1 0 0,0-1 0 0 0,1 0 0 0 0,-1 1 0 0 0,0-1-1 0 0,0 1 1 0 0,0-1 0 0 0,0 0 0 0 0,1 1-1 0 0,-1-1 1 0 0,0 0 0 0 0,0 1 0 0 0,0-1 0 0 0,0 0-1 0 0,0 1 1 0 0,-1-1 0 0 0,1 0 0 0 0,0 1-1 0 0,0-1 1 0 0,0 0 0 0 0,-1 1 0 0 0,1-1-1 0 0,0 1 1 0 0,0-1 0 0 0,-1 0 0 0 0,1 1 0 0 0,-1-1-1 0 0,1 1 1 0 0,0-1 0 0 0,-1 1 0 0 0,1-1-1 0 0,-1 1 1 0 0,1-1 0 0 0,-1 1 0 0 0,0 0 0 0 0,1-1-1 0 0,-1 1 1 0 0,1 0 0 0 0,-1 0 0 0 0,0-1-1 0 0,1 1 1 0 0,-1 0 0 0 0,1 0 0 0 0,-1 0 0 0 0,0-1-1 0 0,1 1 1 0 0,-1 0-13 0 0,-6 0 158 0 0,0 0 0 0 0,1 1 0 0 0,-1 0 0 0 0,0 0 0 0 0,1 0 0 0 0,-1 1 0 0 0,-1 0-158 0 0,-24 5 179 0 0,-3 1-35 0 0,27-6-109 0 0,0 0 0 0 0,0 0 1 0 0,0-1-1 0 0,0 0 0 0 0,0-1 0 0 0,-4 0-35 0 0,-37-2 222 0 0,-93-7 216 0 0,92 6-32 0 0,1 2 0 0 0,-11 2-406 0 0,-18 5 693 0 0,-2 3-693 0 0,-73 6 51 0 0,129-15-51 0 0,-29 3 0 0 0,8 3 52 0 0,-25-2-52 0 0,25-2 12 0 0,-61 7 348 0 0,-66 16-360 0 0,133-20 114 0 0,0-1 0 0 0,-19-3-114 0 0,12 1 28 0 0,20-3-33 0 0,1-1 0 0 0,-1-1 0 0 0,0-1-1 0 0,1-1 1 0 0,-3-2 5 0 0,-4-1-19 0 0,0 2 0 0 0,-27-1 19 0 0,-43-3 0 0 0,6 10 0 0 0,19-6 0 0 0,49 4 3 0 0,-1 0 0 0 0,-21-6-3 0 0,-25-3-66 0 0,24 6 53 0 0,20 1 14 0 0,-27 0-1 0 0,10 5 11 0 0,4 0-48 0 0,-1-2-1 0 0,-31-6 38 0 0,70 7 0 0 0,0 0 0 0 0,0 0 0 0 0,1 0 0 0 0,-1 1 0 0 0,0-1 0 0 0,-2 2 0 0 0,-24 1 0 0 0,21-2 0 0 0,0 0 0 0 0,0 1 0 0 0,-8 2 0 0 0,8-2 0 0 0,0 0 0 0 0,0-1 0 0 0,-8 1 0 0 0,-7-2-64 0 0,4 0 40 0 0,-21 0-16 0 0,31 0 40 0 0,-1 2 0 0 0,7-1 0 0 0,-12-4 0 0 0,10 3 0 0 0,-32-7 0 0 0,37 6-3 0 0,0 1 0 0 0,0-1 0 0 0,0 0 0 0 0,0 1 0 0 0,-1 0 1 0 0,1 0-1 0 0,-3 0 3 0 0,-20-1-33 0 0,-6 0 22 0 0,25-1 11 0 0,5 1 0 0 0,0 1 0 0 0,1-1 0 0 0,-1 1 0 0 0,1-1 0 0 0,-1 1 0 0 0,0 0 0 0 0,1 0 0 0 0,-1 0 0 0 0,0 0 0 0 0,1 0 0 0 0,-1 0 0 0 0,0 0 0 0 0,1 1 0 0 0,-1-1 0 0 0,0 1 0 0 0,-1 0 0 0 0,-1 0 0 0 0,-15 2 0 0 0,13-2 0 0 0,-6-3 0 0 0,-15-5 0 0 0,-11 0 0 0 0,16 2 0 0 0,13 4-11 0 0,-2 0-45 0 0,7 1 54 0 0,0-1 0 0 0,0 1 0 0 0,1 0 0 0 0,-1 0 0 0 0,0 1 0 0 0,0-1 0 0 0,-2 1 2 0 0,-4 0-438 0 0,0 0 0 0 0,0 0-1 0 0,0 1 1 0 0,0 1 0 0 0,-6 2 438 0 0,15-4-254 0 0,0 0-1 0 0,0 0 0 0 0,0 1 1 0 0,0-1-1 0 0,0 0 1 0 0,1 1-1 0 0,-1-1 0 0 0,0 1 1 0 0,1-1-1 0 0,-1 1 1 0 0,1-1-1 0 0,0 1 0 0 0,-1 0 1 0 0,1 1 254 0 0,0-2-498 0 0,-1 4-2332 0 0,-2 10-3510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3:24.211"/>
    </inkml:context>
    <inkml:brush xml:id="br0">
      <inkml:brushProperty name="width" value="0.05" units="cm"/>
      <inkml:brushProperty name="height" value="0.05" units="cm"/>
    </inkml:brush>
  </inkml:definitions>
  <inkml:trace contextRef="#ctx0" brushRef="#br0">0 122 6447 0 0,'0'0'142'0'0,"0"0"22"0"0,0 0 13 0 0,0 0 55 0 0,0 0 181 0 0,0 0 78 0 0,0 0 18 0 0,0 0-66 0 0,2-1-222 0 0,-2 0-193 0 0,1 1-1 0 0,0-1 0 0 0,-1 1 1 0 0,1 0-1 0 0,0-1 0 0 0,-1 1 1 0 0,1 0-1 0 0,0 0 0 0 0,-1-1 0 0 0,1 1 1 0 0,0 0-1 0 0,-1 0 0 0 0,1 0 1 0 0,0 0-1 0 0,-1 0 0 0 0,1 0 1 0 0,0 0-1 0 0,0 0 0 0 0,-1 0 0 0 0,1 0 1 0 0,0 1-1 0 0,-1-1 0 0 0,1 0 1 0 0,0 0-28 0 0,18 11 749 0 0,-9-4-258 0 0,-8-6 21 0 0,6 6 512 0 0,30 8 1616 0 0,-33-12-2625 0 0,-3-2-15 0 0,0 0 0 0 0,1-1 0 0 0,-1 1 1 0 0,1 0-1 0 0,-1-1 0 0 0,1 1 0 0 0,-1-1 0 0 0,3 0 0 0 0,6 1 189 0 0,0-1 0 0 0,0 0-1 0 0,0-1 1 0 0,0-1 0 0 0,0 1-1 0 0,0-2 1 0 0,-1 1 0 0 0,1-2-1 0 0,9-3-188 0 0,21-6 350 0 0,-34 12-350 0 0,0 0 0 0 0,0 0 0 0 0,0 1 0 0 0,0 0 0 0 0,0 0 0 0 0,6 2 0 0 0,28-1 0 0 0,-6 2-13 0 0,2 0 16 0 0,-34-3 3 0 0,-1 0 1 0 0,0 0-1 0 0,0-1 0 0 0,0 1 1 0 0,1-1-1 0 0,-1 1 0 0 0,0-1 1 0 0,0 0-1 0 0,0 0 0 0 0,0 0 1 0 0,0 0-1 0 0,0 0 0 0 0,2-1-6 0 0,14-15 530 0 0,-13 12-292 0 0,-1 1 1 0 0,1-1-1 0 0,1 1 0 0 0,-1 0 1 0 0,0 1-1 0 0,6-3-238 0 0,-7 3 1 0 0,0 1 0 0 0,1 1 0 0 0,-1-1 0 0 0,1 1-1 0 0,0-1 1 0 0,-1 1 0 0 0,1 1 0 0 0,0-1 0 0 0,-1 1 0 0 0,1-1-1 0 0,0 1 1 0 0,0 1 0 0 0,-1-1 0 0 0,1 1 0 0 0,0 0 0 0 0,0 0 0 0 0,-1 0-1 0 0,1 0 1 0 0,0 1-1 0 0,24 11 0 0 0,24 14 0 0 0,-43-23 1 0 0,1 0-1 0 0,-1-1 1 0 0,1 0-1 0 0,0-1 1 0 0,0 0 0 0 0,0-1-1 0 0,0 0 0 0 0,8 2 16 0 0,27 1 234 0 0,1-1 0 0 0,7-3-250 0 0,3 1 112 0 0,14-1-112 0 0,61-8 0 0 0,-100 8 87 0 0,1 1-1 0 0,-1 1 1 0 0,0 2 0 0 0,0 1-1 0 0,15 6-86 0 0,-6-3 160 0 0,1-1-1 0 0,34 1-159 0 0,203 2 128 0 0,-241-7-110 0 0,-20-1 32 0 0,1-1 0 0 0,2 0-50 0 0,219-16 192 0 0,-86 9 104 0 0,-93 4-144 0 0,-13 3 69 0 0,23 3-221 0 0,7 1 120 0 0,83-4 104 0 0,0-7 1 0 0,29-10-225 0 0,-110 10 100 0 0,15 4-100 0 0,-16 0 24 0 0,11 3 21 0 0,-40 0 62 0 0,33-4-107 0 0,36-10 235 0 0,114-8-33 0 0,-156 19-164 0 0,-1 4-1 0 0,24 6-37 0 0,-51-5 0 0 0,1-2 0 0 0,0-2 0 0 0,36-5 0 0 0,-8-5 23 0 0,-39 4 4 0 0,1 2-1 0 0,1 2 0 0 0,-1 1 0 0 0,9 2-26 0 0,-22 3 0 0 0,165 9 0 0 0,-180-12 1 0 0,162 1 62 0 0,42-12-63 0 0,118-18 64 0 0,-276 19-64 0 0,-34 5 0 0 0,20-2 0 0 0,7 1 36 0 0,-28 3-1 0 0,0 0 0 0 0,0 2 0 0 0,0 0 0 0 0,23 4-35 0 0,5-1-14 0 0,0-2-1 0 0,0-3 1 0 0,0-2 0 0 0,0-2-1 0 0,2-2 15 0 0,19-1-165 0 0,0 3-1 0 0,73 3 166 0 0,-126 4-1214 0 0,1 1-4191 0 0,-4 1-1765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9.542"/>
    </inkml:context>
    <inkml:brush xml:id="br0">
      <inkml:brushProperty name="width" value="0.05" units="cm"/>
      <inkml:brushProperty name="height" value="0.05" units="cm"/>
    </inkml:brush>
  </inkml:definitions>
  <inkml:trace contextRef="#ctx0" brushRef="#br0">0 90 11975 0 0,'0'0'547'0'0,"0"0"-11"0"0,2 0-344 0 0,73-18 3572 0 0,-40 12-3270 0 0,0-2-1 0 0,-1-1 1 0 0,0-2 0 0 0,4-3-494 0 0,-18 3-476 0 0,5-1-5024 0 0,-14 11-114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4:51.630"/>
    </inkml:context>
    <inkml:brush xml:id="br0">
      <inkml:brushProperty name="width" value="0.05" units="cm"/>
      <inkml:brushProperty name="height" value="0.05" units="cm"/>
    </inkml:brush>
  </inkml:definitions>
  <inkml:trace contextRef="#ctx0" brushRef="#br0">34 69 11975 0 0,'-11'12'1200'0'0,"8"-12"-1121"0"0,1 0-64 0 0,1 1 1 0 0,-1-1 0 0 0,1 1-1 0 0,-1-1 1 0 0,1 1 0 0 0,-1-1-1 0 0,1 1 1 0 0,-1 0 0 0 0,1 0-1 0 0,0 0 1 0 0,-1 0-16 0 0,0 0 720 0 0,2-1-437 0 0,1 0 0 0 0,-1 0 0 0 0,0 0 0 0 0,0 0 0 0 0,0 0 0 0 0,0 0 0 0 0,0 0 0 0 0,0-1 0 0 0,0 1-1 0 0,0 0 1 0 0,0 0 0 0 0,0 0 0 0 0,0 0 0 0 0,0 0 0 0 0,0 0 0 0 0,0 0 0 0 0,0 0 0 0 0,0 0 0 0 0,-1 0 0 0 0,1 0 0 0 0,0 0 0 0 0,0 0 0 0 0,0 0 0 0 0,0 0 0 0 0,0 0 0 0 0,0-1-283 0 0,15-2 1925 0 0,22-2-1834 0 0,-2 6 933 0 0,0 1 0 0 0,25 5-1024 0 0,-49-6-6 0 0,-1-1 0 0 0,1 1 0 0 0,4-2 6 0 0,28 2 90 0 0,-8 3 952 0 0,33-1-1042 0 0,-55-4 156 0 0,0 0-1 0 0,0 0 1 0 0,0-1 0 0 0,-1-1-1 0 0,1 0 1 0 0,11-4-156 0 0,-15 4 0 0 0,-1 1 0 0 0,1 0 0 0 0,0 0 0 0 0,-1 1 0 0 0,1 1 0 0 0,0-1 0 0 0,-1 1 0 0 0,1 1 0 0 0,3 0 0 0 0,8-1 66 0 0,-1-1 1 0 0,1-1-1 0 0,-1 0 0 0 0,15-5-66 0 0,-15 3 56 0 0,24-5 423 0 0,4-4-479 0 0,-19 5 127 0 0,1 1 0 0 0,0 1 0 0 0,20 0-127 0 0,-26 4 41 0 0,12-1 44 0 0,0 2 0 0 0,0 1 0 0 0,5 2-85 0 0,-9 0 129 0 0,26-2-129 0 0,-32-1 50 0 0,0 2 0 0 0,0 0 0 0 0,11 3-50 0 0,-1 1 40 0 0,-23-4-23 0 0,0 0-1 0 0,0 1 1 0 0,0 1 0 0 0,-1 0 0 0 0,7 3-17 0 0,136 55 128 0 0,-126-51-107 0 0,0 0 1 0 0,0-2-1 0 0,30 5-21 0 0,89 8 64 0 0,-85-15-64 0 0,-1-1 0 0 0,5 4 0 0 0,41 3 64 0 0,-85-8-64 0 0,176 33 0 0 0,11-7 0 0 0,-148-27 69 0 0,52-3-69 0 0,-42-1-5 0 0,12 4 5 0 0,177 17 11 0 0,-222-17 22 0 0,78 7-13 0 0,15-5-20 0 0,22 1-2 0 0,-73-2 68 0 0,70-5-66 0 0,21-4-1 0 0,16-2 13 0 0,-76-1 41 0 0,-31 4-53 0 0,0-4 0 0 0,25-8 0 0 0,-4-3 32 0 0,0 3 0 0 0,71 1-32 0 0,-134 15 57 0 0,17 3-57 0 0,7 0 7 0 0,81 4-7 0 0,-92-2-1 0 0,-26-1 28 0 0,-1-2 0 0 0,12-1-27 0 0,158 0 144 0 0,-37-1-96 0 0,-26 1-10 0 0,-78 0 19 0 0,34 5-57 0 0,-28 0-4 0 0,10-4 4 0 0,107 4 21 0 0,-80-1 22 0 0,87-8-43 0 0,-156 1 0 0 0,418-27 53 0 0,-324 26-39 0 0,26-1-17 0 0,42 1 3 0 0,-33 1 0 0 0,109-18 44 0 0,-107 7-24 0 0,81 7 8 0 0,-119 5 8 0 0,45-9-36 0 0,71-10 0 0 0,-167 13 13 0 0,33-4 27 0 0,-46 4-27 0 0,-28 4-14 0 0,0-1 0 0 0,15-4 1 0 0,-13 1-171 0 0,-22 6-80 0 0,1-1 0 0 0,0 0 0 0 0,-1 0 0 0 0,8-4 251 0 0,-14 5-1118 0 0,-2 1-53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4:52.699"/>
    </inkml:context>
    <inkml:brush xml:id="br0">
      <inkml:brushProperty name="width" value="0.05" units="cm"/>
      <inkml:brushProperty name="height" value="0.05" units="cm"/>
    </inkml:brush>
  </inkml:definitions>
  <inkml:trace contextRef="#ctx0" brushRef="#br0">7 86 11975 0 0,'0'0'547'0'0,"0"0"-11"0"0,-1 1-344 0 0,-3 2-97 0 0,3-2 281 0 0,1-1 113 0 0,0 0 20 0 0,0 0 71 0 0,0 0 286 0 0,0 0 124 0 0,0 0 30 0 0,0 0-133 0 0,3-3-637 0 0,1 0 0 0 0,-1 0 0 0 0,1 0 1 0 0,0 1-1 0 0,0 0 0 0 0,-1 0 0 0 0,2 0 1 0 0,-1 0-1 0 0,0 0 0 0 0,0 1 0 0 0,1 0 0 0 0,-1 0 1 0 0,0 0-1 0 0,4 0-250 0 0,7 0 326 0 0,1 1 0 0 0,-1 1 0 0 0,10 1-326 0 0,-23-2-24 0 0,13 2 24 0 0,0 1 0 0 0,-1 1 0 0 0,10 3 0 0 0,-9-2 0 0 0,16 6 140 0 0,-23-7 77 0 0,0-1 0 0 0,0-1-1 0 0,0 1 1 0 0,0-1-1 0 0,0-1 1 0 0,5 1-217 0 0,35-2 224 0 0,-1-2-1 0 0,0-1 1 0 0,-1-3 0 0 0,12-5-224 0 0,-12 4 273 0 0,44-7-112 0 0,1 5 1 0 0,0 3-1 0 0,41 5-161 0 0,-30 5 63 0 0,159 6 1090 0 0,27-13-1153 0 0,-101-5 124 0 0,-5-2-49 0 0,157-6 106 0 0,-153 3-5 0 0,-82 4 112 0 0,12 4-288 0 0,-44 8 177 0 0,65 11-177 0 0,-42-2 42 0 0,-60-11 5 0 0,0 0 0 0 0,24-5-47 0 0,21 1 98 0 0,5 4 22 0 0,131-4 69 0 0,-202 2-436 0 0,0-1-1 0 0,-1 0 1 0 0,4-1 247 0 0,20-8-3287 0 0,-15 5-5940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4:57.231"/>
    </inkml:context>
    <inkml:brush xml:id="br0">
      <inkml:brushProperty name="width" value="0.05" units="cm"/>
      <inkml:brushProperty name="height" value="0.05" units="cm"/>
    </inkml:brush>
  </inkml:definitions>
  <inkml:trace contextRef="#ctx0" brushRef="#br0">0 123 2759 0 0,'0'0'126'0'0,"0"0"204"0"0,0 0 780 0 0,0 0 340 0 0,0 0 72 0 0,0 0-125 0 0,0 0-574 0 0,0 0-250 0 0,0 0-49 0 0,0 0-11 0 0,0 0-1 0 0,11 1 956 0 0,32-17-853 0 0,-39 14-455 0 0,0 0 0 0 0,0 0 0 0 0,1 1 0 0 0,-1 0 0 0 0,1 0 0 0 0,0 0 0 0 0,2 0-160 0 0,20-5 485 0 0,-4-3-266 0 0,-18 6-83 0 0,0 1 0 0 0,1 0-1 0 0,-1 0 1 0 0,1 0 0 0 0,-1 1-1 0 0,1 0 1 0 0,0 0 0 0 0,-1 0-1 0 0,5 1-135 0 0,2 0 121 0 0,0-1-1 0 0,0-1 1 0 0,0 1-1 0 0,9-4-120 0 0,30-3 126 0 0,-48 7-126 0 0,19-1 0 0 0,0 1 0 0 0,0 1 0 0 0,13 2 0 0 0,-29-1 32 0 0,1-1 250 0 0,1 1-1 0 0,0 0 1 0 0,-1 1 0 0 0,1 0-1 0 0,4 2-281 0 0,-6-1 220 0 0,4 0-165 0 0,-1 1 1 0 0,0 0-1 0 0,0 1 1 0 0,0 0-1 0 0,-1 0 1 0 0,0 1-1 0 0,1 1-55 0 0,-4-3 151 0 0,0 1-1 0 0,0-1 1 0 0,1 0-1 0 0,-1-1 1 0 0,1 1 0 0 0,0-1-1 0 0,0 0-150 0 0,1-1 111 0 0,-1-1-1 0 0,1 1 0 0 0,-1-1 1 0 0,1 0-1 0 0,0-1 1 0 0,0 1-1 0 0,-1-2 1 0 0,1 1-1 0 0,0-1-110 0 0,2 0 0 0 0,0-1 0 0 0,0 0 0 0 0,0 0 0 0 0,-1-1 0 0 0,1 0 0 0 0,8-5 0 0 0,-6 3 0 0 0,1 0 0 0 0,0 1 0 0 0,2 0 0 0 0,81-14 0 0 0,-65 15 0 0 0,-9 1 0 0 0,27-2 0 0 0,-35 3 0 0 0,1 0 0 0 0,0-1 0 0 0,-1 0 0 0 0,4-2 0 0 0,16-1 0 0 0,-28 5 0 0 0,0 0 0 0 0,0-1 0 0 0,-1 0 0 0 0,1 0 0 0 0,0 0 0 0 0,-1 0 0 0 0,3-1 0 0 0,-4 1 0 0 0,-1 0 0 0 0,1 0 0 0 0,-1 0 0 0 0,1 1 0 0 0,-1-1 0 0 0,1 1 0 0 0,0 0 0 0 0,-1 0 0 0 0,1 0 0 0 0,-1 0 0 0 0,1 0 0 0 0,0 1 0 0 0,-1-1 0 0 0,2 1 0 0 0,6 2 0 0 0,-1 0 0 0 0,1 1 0 0 0,1 1 0 0 0,20 8 0 0 0,-25-12 127 0 0,1 0-1 0 0,-1 0 1 0 0,0 0-1 0 0,4-1-126 0 0,12 1 934 0 0,-18 0-869 0 0,0-2-1 0 0,0 1 1 0 0,0 0-1 0 0,1-1 0 0 0,-1 0 1 0 0,0 0-1 0 0,0 0 1 0 0,0 0-1 0 0,0-1 1 0 0,0 0-65 0 0,3-1-8 0 0,-1 0 1 0 0,1-1 0 0 0,-1 1-1 0 0,1-2 1 0 0,1-1 7 0 0,3-2 0 0 0,1 0 0 0 0,0 0 0 0 0,1 1 0 0 0,11-4 0 0 0,-23 11 0 0 0,-1-1 0 0 0,1 1 0 0 0,-1 0 0 0 0,1-1 0 0 0,0 1 0 0 0,-1 0 0 0 0,1 0 0 0 0,0 0 0 0 0,-1 0 0 0 0,1 0 0 0 0,0 0 0 0 0,-1 0 0 0 0,1 0 0 0 0,0 0 0 0 0,-1 0 0 0 0,1 0 0 0 0,0 0 0 0 0,-1 0 0 0 0,1 0 0 0 0,0 1 0 0 0,-1-1 0 0 0,18 3 0 0 0,15 5 0 0 0,-15-1 0 0 0,-17-6 0 0 0,1 0 0 0 0,0-1 0 0 0,0 1 0 0 0,-1 0 0 0 0,1-1 0 0 0,0 1 0 0 0,0-1 0 0 0,0 1 0 0 0,0-1 0 0 0,1 0 0 0 0,9 1 0 0 0,0 0 0 0 0,0 0 0 0 0,2 2 0 0 0,-12-3 0 0 0,1 0 0 0 0,-1 0 0 0 0,1 0 0 0 0,-1 0 0 0 0,1-1 0 0 0,-1 1 0 0 0,1-1 0 0 0,0 0 0 0 0,15-1 0 0 0,-14 2 0 0 0,0 0 0 0 0,0-1 0 0 0,0 1 0 0 0,0-1 0 0 0,0 0 0 0 0,0 0 0 0 0,-1 0 0 0 0,1 0 0 0 0,0-1 0 0 0,-1 1 0 0 0,3-3 0 0 0,-4 4 0 0 0,0-1 0 0 0,0 0 0 0 0,0 1 0 0 0,0-1 0 0 0,0 1 0 0 0,0 0 0 0 0,0-1 0 0 0,0 1 0 0 0,0 0 0 0 0,0 0 0 0 0,0 1 0 0 0,1-1 0 0 0,19-1 0 0 0,-6-3 0 0 0,-13 2 0 0 0,0 1 0 0 0,0 0 0 0 0,0 0 0 0 0,0 1 0 0 0,1-1 0 0 0,-1 1 0 0 0,0-1 0 0 0,1 1 0 0 0,-1 0 0 0 0,0 0 0 0 0,1 1 0 0 0,-1-1 0 0 0,1 1 0 0 0,16 4 0 0 0,-1-2 0 0 0,1 1 0 0 0,14-1 0 0 0,-32-3 0 0 0,0 0 0 0 0,-1 1 0 0 0,1-1 0 0 0,0 1 0 0 0,-1 0 0 0 0,1-1 0 0 0,-1 1 0 0 0,1 0 0 0 0,0 0 0 0 0,-1 0 0 0 0,1 0 0 0 0,-1 0 0 0 0,1 0 0 0 0,-1 0 0 0 0,1 0 0 0 0,-1 0 0 0 0,1 0 0 0 0,-1-1 0 0 0,1 1 0 0 0,0 0 0 0 0,-1-1 0 0 0,1 0 0 0 0,0 1 0 0 0,7-1 0 0 0,-8 0 0 0 0,0 0 0 0 0,0 0 0 0 0,1 0 0 0 0,-1 0 0 0 0,0 0 0 0 0,0 0 0 0 0,0 1 0 0 0,0-1 0 0 0,0 0 0 0 0,0 0 0 0 0,0 1 0 0 0,0-1 0 0 0,0 1 0 0 0,0-1 0 0 0,0 1 0 0 0,0-1 0 0 0,0 1 0 0 0,-1 0 0 0 0,1 0 0 0 0,0-1 0 0 0,0 1 0 0 0,0 0 0 0 0,2 2 0 0 0,0-1 0 0 0,0 1 0 0 0,0-1 0 0 0,1 0 0 0 0,-1 0 0 0 0,1 0 0 0 0,-1 0 0 0 0,1-1 0 0 0,0 1 0 0 0,0-1 0 0 0,-1 0 0 0 0,-1 0 0 0 0,0-1 0 0 0,1 0 0 0 0,-1 1 0 0 0,0-1 0 0 0,1 0 0 0 0,-1 0 0 0 0,1 0 0 0 0,-1 0 0 0 0,0-1 0 0 0,1 1 0 0 0,-1 0 0 0 0,0-1 0 0 0,1 0 0 0 0,-1 0 0 0 0,0 0 0 0 0,0 0 0 0 0,0 0 0 0 0,-2 1 0 0 0,3-2 0 0 0,0 1 0 0 0,0-1 0 0 0,0 0 0 0 0,-1 1 0 0 0,1-1 0 0 0,1 1 0 0 0,-1 0 0 0 0,0 0 0 0 0,0 0 0 0 0,0 1 0 0 0,0-1 0 0 0,1 1 0 0 0,0 0 0 0 0,-1-1 0 0 0,0 1 0 0 0,0-1 0 0 0,0 0 0 0 0,0 1 0 0 0,0-1 0 0 0,0 0 0 0 0,0-1 0 0 0,2 0 0 0 0,-3 1 0 0 0,0-1 0 0 0,0 1 0 0 0,0 1 0 0 0,0-1 0 0 0,1 0 0 0 0,-1 0 0 0 0,0 1 0 0 0,0-1 0 0 0,1 1 0 0 0,-1 0 0 0 0,0 0 0 0 0,1 0 0 0 0,-1 0 0 0 0,0 0 0 0 0,1 0 0 0 0,1 1 0 0 0,3 0 0 0 0,0 0 0 0 0,0 0 0 0 0,1-1 0 0 0,1 0 0 0 0,23 2 0 0 0,-27-2 0 0 0,1 0 0 0 0,-1 0 0 0 0,1 0 0 0 0,-1 0 0 0 0,0-1 0 0 0,4-1 0 0 0,-4 1 0 0 0,0 0 0 0 0,0 1 0 0 0,0-1 0 0 0,0 1 0 0 0,0 0 0 0 0,4 1 0 0 0,-7-1 0 0 0,-1 1 0 0 0,1-1 0 0 0,0 0 0 0 0,-1 0 0 0 0,1 1 0 0 0,0-1 0 0 0,0 0 0 0 0,0-1 0 0 0,-1 1 0 0 0,1 0 0 0 0,0 0 0 0 0,-1-1 0 0 0,1 1 0 0 0,0-1 0 0 0,0 1 0 0 0,-1-1 0 0 0,1 0 0 0 0,-1 0 0 0 0,1 1 0 0 0,-1-1 0 0 0,1-1 0 0 0,-2 2-12 0 0,1 0-1 0 0,-1 0 1 0 0,1-1-1 0 0,0 1 0 0 0,-1 0 1 0 0,1 0-1 0 0,-1 0 1 0 0,1-1-1 0 0,-1 1 1 0 0,1 0-1 0 0,-1 0 1 0 0,1 0-1 0 0,0 0 1 0 0,-1 0-1 0 0,1 0 0 0 0,-1 0 1 0 0,1 0-1 0 0,0 0 1 0 0,-1 1-1 0 0,1-1 1 0 0,-1 0-1 0 0,1 0 1 0 0,-1 0-1 0 0,1 1 1 0 0,-1-1-1 0 0,1 0 1 0 0,-1 1-1 0 0,1-1 0 0 0,-1 0 1 0 0,1 1-1 0 0,-1-1 1 0 0,1 1 12 0 0,4-3-944 0 0,-2-2-493 0 0,-2 3-6069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5:22.722"/>
    </inkml:context>
    <inkml:brush xml:id="br0">
      <inkml:brushProperty name="width" value="0.05" units="cm"/>
      <inkml:brushProperty name="height" value="0.05" units="cm"/>
    </inkml:brush>
  </inkml:definitions>
  <inkml:trace contextRef="#ctx0" brushRef="#br0">33 97 1375 0 0,'0'0'214'0'0,"0"0"356"0"0,0 0 156 0 0,0 0 36 0 0,-2 1 42 0 0,-12 2 4036 0 0,-2-1 7694 0 0,31-5-11817 0 0,-10 2-467 0 0,1 0 1 0 0,0 0-1 0 0,-1 0 0 0 0,5 0-250 0 0,14 1 185 0 0,1 0 142 0 0,1 0 1 0 0,-1 2 0 0 0,1 1-328 0 0,1 0 333 0 0,0-1 1 0 0,1-2-1 0 0,2 0-333 0 0,53-7 556 0 0,-28 2-192 0 0,11 3-364 0 0,68 8 355 0 0,-113-5-307 0 0,0 0 1 0 0,1-2-1 0 0,-1 0 1 0 0,0-2-1 0 0,11-2-48 0 0,8-2 139 0 0,85-12 170 0 0,-79 10-297 0 0,-6 1-13 0 0,30-2 1 0 0,54-5 64 0 0,-28 14-39 0 0,-44 2 14 0 0,26-5-39 0 0,-47 1 4 0 0,49-5 56 0 0,24 3-60 0 0,-76 6 36 0 0,-1 2 0 0 0,0 1 0 0 0,17 5-36 0 0,-23-4 24 0 0,0-1 1 0 0,1-1 0 0 0,-1-1 0 0 0,1 0-1 0 0,0-2 1 0 0,5-1-25 0 0,45-3 0 0 0,-64 2 0 0 0,1 1 0 0 0,-1 1 0 0 0,1 0 0 0 0,7 0 0 0 0,-6 1 0 0 0,60 5 64 0 0,2 1-25 0 0,-44-4-9 0 0,0 0-1 0 0,0-2 1 0 0,13-2-30 0 0,265-7 10 0 0,-297 8-8 0 0,20 1 68 0 0,0 2-1 0 0,22 5-69 0 0,-17-3 102 0 0,25 2-102 0 0,27-2 75 0 0,-11 4 0 0 0,-62-7-22 0 0,0 1 12 0 0,2-1 7 0 0,-3 0 4 0 0,15 0 66 0 0,-25-2-89 0 0,-2 0 11 0 0,0 0 0 0 0,0 0-32 0 0,0 0-133 0 0,0 0-57 0 0,0 0-15 0 0,0 0-152 0 0,0 0-627 0 0,0 0-274 0 0,-13 8-7120 0 0,-3-3 539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5:26.326"/>
    </inkml:context>
    <inkml:brush xml:id="br0">
      <inkml:brushProperty name="width" value="0.05" units="cm"/>
      <inkml:brushProperty name="height" value="0.05" units="cm"/>
    </inkml:brush>
  </inkml:definitions>
  <inkml:trace contextRef="#ctx0" brushRef="#br0">86 1384 4143 0 0,'0'0'191'0'0,"0"0"116"0"0,0 0 381 0 0,0 0 164 0 0,0 0 38 0 0,0 0-106 0 0,0 0-469 0 0,0 0-202 0 0,0 0-38 0 0,0 0-7 0 0,0 0 9 0 0,0 0 3 0 0,0 0 0 0 0,0 0 35 0 0,0 0 146 0 0,0 0 69 0 0,0 0 12 0 0,0 0 14 0 0,0 0 52 0 0,0 0 28 0 0,0 0 4 0 0,0 0-14 0 0,0 0-64 0 0,0 0-30 0 0,0 0-4 0 0,0 0-13 0 0,0 0-58 0 0,0 0-29 0 0,0 0-4 0 0,0 0-10 0 0,0 0-45 0 0,0 0-17 0 0,0 0-7 0 0,0 0-14 0 0,0 0-52 0 0,0 0-1 0 0,-2 0 30 0 0,-7-2 127 0 0,5 2 413 0 0,0 0 0 0 0,1-1 1 0 0,-1 0-1 0 0,0 0 0 0 0,1 0 0 0 0,-4-2-648 0 0,5 2 134 0 0,2 1-13 0 0,-9-7 368 0 0,7 3-437 0 0,-2-11 101 0 0,3 4-90 0 0,-2-10 80 0 0,5-68 646 0 0,-2 87-725 0 0,0 2 0 0 0,0 0 0 0 0,-1-2 0 0 0,0 0-26 0 0,1-18-12 0 0,0 9-26 0 0,-2-39 64 0 0,3 41-63 0 0,-5-31 62 0 0,3 29-63 0 0,0 9 1 0 0,-1-21-8 0 0,3 1 88 0 0,-1-26-28 0 0,-2 11-53 0 0,1 12 0 0 0,1 7-3 0 0,3 0 70 0 0,-3-26-3 0 0,0 10 0 0 0,-8-44 60 0 0,8 68-101 0 0,0-44 83 0 0,3 18-108 0 0,0-8 79 0 0,-1-6-77 0 0,-2 41 11 0 0,0 0 0 0 0,1 0 0 0 0,2-8-11 0 0,-1-8 31 0 0,-2 19-31 0 0,1 1 0 0 0,-1 0 0 0 0,1-1 0 0 0,-1 1 0 0 0,2 0 0 0 0,-1-1 0 0 0,0 2 0 0 0,0 1 0 0 0,0 0 0 0 0,-1-1 0 0 0,0 0 0 0 0,1 1 0 0 0,-1-1 0 0 0,-1 1 0 0 0,1-1 0 0 0,0 1 0 0 0,-1-3 0 0 0,-5-71 0 0 0,4 60 0 0 0,1 9 0 0 0,0 0 0 0 0,0-1 0 0 0,1 1 0 0 0,1-1 0 0 0,-1 1 0 0 0,1-1 0 0 0,0 4 1 0 0,0 1-1 0 0,0-1 0 0 0,-1 1 1 0 0,0-1-1 0 0,0 0 0 0 0,-1 1 1 0 0,0-4-1 0 0,-1-20 61 0 0,2 25-60 0 0,-3-14 58 0 0,-4 2 162 0 0,6 13-139 0 0,-4-5 304 0 0,2 1-363 0 0,3 5 38 0 0,0 1 17 0 0,2-1-6 0 0,4-3-7 0 0,-1-1 0 0 0,10-5-2 0 0,-13 8-44 0 0,16-3 39 0 0,-7 3 12 0 0,88-16 911 0 0,-68 13-608 0 0,0 1 0 0 0,0 2 0 0 0,0 1-1 0 0,0 1 1 0 0,16 3-373 0 0,-43-3 72 0 0,20 5 42 0 0,1-1-1 0 0,5 0-113 0 0,11 1 16 0 0,17 2 40 0 0,-28-4-6 0 0,21 5-50 0 0,-37-5 14 0 0,1-1 0 0 0,0-1 0 0 0,8 0-14 0 0,20 1 45 0 0,-17 2 76 0 0,-1 1 0 0 0,2 2-121 0 0,-10-3 56 0 0,0 0-1 0 0,0 0 1 0 0,0-2-1 0 0,0 0 0 0 0,1-1 1 0 0,0-1-56 0 0,4-3 58 0 0,0 0-1 0 0,0-2 1 0 0,0-1 0 0 0,11-5-58 0 0,18-4 131 0 0,75-18-57 0 0,2 5-1 0 0,18 3-73 0 0,-82 19 0 0 0,1 3 0 0 0,42 4 0 0 0,-71 2 0 0 0,15 3 0 0 0,-20-1 0 0 0,0-2 0 0 0,9-1 0 0 0,27 1 29 0 0,1 3 0 0 0,36 10-29 0 0,-48-8 6 0 0,17 3-6 0 0,1-3 0 0 0,1-4 0 0 0,28-4 0 0 0,185-26 64 0 0,-269 24-60 0 0,0 1 0 0 0,16 1-4 0 0,-30 0 3 0 0,45 0 50 0 0,-34 0-53 0 0,3 0 0 0 0,-15 0 0 0 0,17-3 0 0 0,-17 2-1 0 0,23 0 116 0 0,-24 1-101 0 0,19 0 61 0 0,-19 0-22 0 0,-3 2 0 0 0,4 9-42 0 0,0 2-11 0 0,-2 1 0 0 0,1-1 0 0 0,1 5 0 0 0,-3-15 0 0 0,-3 1 0 0 0,3 27 0 0 0,-1-18 0 0 0,1 0 0 0 0,0 1 0 0 0,1-1 0 0 0,-1 0 0 0 0,0 17 0 0 0,-1-17 0 0 0,4 0 0 0 0,-3-12 0 0 0,-1 1 0 0 0,1-1 0 0 0,-1 1 0 0 0,0 0 0 0 0,0-1 0 0 0,1 1 0 0 0,-1-1 0 0 0,0 1 0 0 0,0-1 0 0 0,0 1 0 0 0,-1 0 0 0 0,1-1 0 0 0,0 1 0 0 0,-1 3 0 0 0,2 8 0 0 0,-3 41 0 0 0,1-51 0 0 0,1 0 0 0 0,-1-1 0 0 0,1 1 0 0 0,0 0 0 0 0,0-1 0 0 0,0 1 0 0 0,0 0 0 0 0,0-1 0 0 0,1 1 0 0 0,-1 0 0 0 0,1-1 0 0 0,-1 1 0 0 0,2 1 0 0 0,-2-3 0 0 0,0-1 0 0 0,1 1 0 0 0,-1 0 0 0 0,0 0 0 0 0,0 0 0 0 0,1 0 0 0 0,-1 0 0 0 0,0 0 0 0 0,0 0 0 0 0,0 0 0 0 0,0 0 0 0 0,0 0 0 0 0,0 0 0 0 0,-1 0 0 0 0,1 0 0 0 0,0 0 0 0 0,-1 0 0 0 0,-2 17 0 0 0,5-12 0 0 0,-1-4 0 0 0,0-1 0 0 0,-1 1 0 0 0,1 0 0 0 0,-1-1 0 0 0,1 1 0 0 0,-1-1 0 0 0,0 1 0 0 0,0 0 0 0 0,0-1 0 0 0,1 1 0 0 0,-2-1 0 0 0,1 1 0 0 0,0 0 0 0 0,0-1 0 0 0,0 1 0 0 0,-1 0 0 0 0,-3 68 0 0 0,3-52 0 0 0,3-13 0 0 0,-1-1 0 0 0,-3 22 0 0 0,2 25 0 0 0,-2 15 0 0 0,3 0 0 0 0,0-54 0 0 0,-1 32 0 0 0,1-15 0 0 0,-1-23 0 0 0,0 1 0 0 0,1-1 0 0 0,0 0 0 0 0,0 0 0 0 0,3 6 0 0 0,0 6 0 0 0,-5-13 0 0 0,0-1 0 0 0,0 5 0 0 0,0-6 0 0 0,1 1 0 0 0,0-1 0 0 0,0 0 0 0 0,0 1 0 0 0,1-1 0 0 0,-1 0 0 0 0,1 1 0 0 0,0-1 0 0 0,0 0 0 0 0,0 0 0 0 0,0 1 0 0 0,2 4 0 0 0,-1 0 0 0 0,-1 0 0 0 0,0 0 0 0 0,0 0 0 0 0,0 0 0 0 0,-1 1 0 0 0,0-1 0 0 0,-1 0 0 0 0,0 5 0 0 0,-3 5 0 0 0,6-13 0 0 0,-1-1 0 0 0,2 47 0 0 0,-1-41 0 0 0,-1-6 0 0 0,0 0 0 0 0,0 0 0 0 0,0 0 0 0 0,-1 0 0 0 0,1 0 0 0 0,-1 4 0 0 0,3 18 0 0 0,-4-21 0 0 0,0 0 0 0 0,4 12 0 0 0,7 32 0 0 0,-7-36 0 0 0,1 0 0 0 0,-1 0 0 0 0,-1 1 0 0 0,0-3 0 0 0,0-1 11 0 0,-1-7 31 0 0,4 7-20 0 0,0-1 20 0 0,-4-8-41 0 0,-1 0 0 0 0,1 0 0 0 0,-1 0 0 0 0,1 0 0 0 0,-1 0 0 0 0,0 0 0 0 0,1 0 0 0 0,-1 0 0 0 0,0 0 0 0 0,1 0 0 0 0,-1 0 0 0 0,0 0-1 0 0,0 0 1 0 0,0 0 0 0 0,0 0 0 0 0,0 1-1 0 0,-1 1-435 0 0,-5 11-3828 0 0,2-9-113 0 0,0 5-4026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5:29.922"/>
    </inkml:context>
    <inkml:brush xml:id="br0">
      <inkml:brushProperty name="width" value="0.05" units="cm"/>
      <inkml:brushProperty name="height" value="0.05" units="cm"/>
    </inkml:brush>
  </inkml:definitions>
  <inkml:trace contextRef="#ctx0" brushRef="#br0">1704 196 8607 0 0,'0'0'396'0'0,"0"0"-12"0"0,-1-1-244 0 0,-3-4-20 0 0,-11-16 2291 0 0,11 15-1980 0 0,-1 0 0 0 0,1 0 0 0 0,-1 1 0 0 0,0-1 0 0 0,-1 1 1 0 0,-1-1-432 0 0,-1-1 117 0 0,0 0-1 0 0,1 0 1 0 0,-5-7-117 0 0,8 9 102 0 0,-1 0-1 0 0,1 0 0 0 0,-1 0 0 0 0,0 0 0 0 0,-1 1 0 0 0,1 0 1 0 0,-1 0-1 0 0,0 0 0 0 0,-5-2-101 0 0,-14-4 568 0 0,-1 2-1 0 0,-1 0 1 0 0,1 1 0 0 0,-1 2 0 0 0,0 1 0 0 0,-2 1-568 0 0,-30 2 721 0 0,0 2 1 0 0,1 3 0 0 0,-1 3-1 0 0,-25 7-721 0 0,37-3 246 0 0,0 2 0 0 0,1 2 0 0 0,0 2 0 0 0,-4 5-246 0 0,-1-1 88 0 0,-19 9-56 0 0,1 2 0 0 0,2 4 0 0 0,2 2 0 0 0,-55 43-32 0 0,65-42 42 0 0,28-20 29 0 0,0 0 1 0 0,2 2-1 0 0,-19 20-71 0 0,8-3 200 0 0,-11 19-200 0 0,33-38 38 0 0,1 0 0 0 0,1 1 0 0 0,1 0 0 0 0,-4 10-38 0 0,12-22 0 0 0,-5 8 0 0 0,1 0 0 0 0,1 1 0 0 0,0 0 0 0 0,1 0 0 0 0,1 0 0 0 0,0 6 0 0 0,3-5-11 0 0,0 0-1 0 0,1 0 1 0 0,0 0 0 0 0,2 0-1 0 0,2 13 12 0 0,-1-19-9 0 0,0-1-1 0 0,0 1 1 0 0,1-1 0 0 0,1 1-1 0 0,0-1 1 0 0,1-1 0 0 0,0 1-1 0 0,7 9 10 0 0,17 22-27 0 0,3-2-1 0 0,1-1 1 0 0,2-2-1 0 0,1-1 1 0 0,3-1 27 0 0,-15-16-3 0 0,0 0 1 0 0,1-2 0 0 0,0-1-1 0 0,1-1 1 0 0,1-1 0 0 0,1-2-1 0 0,0 0 1 0 0,0-2-1 0 0,2-2 3 0 0,139 32-53 0 0,22-4 53 0 0,-146-29 0 0 0,194 29-2 0 0,-144-26 15 0 0,50-3-13 0 0,-56-7 66 0 0,51-8-66 0 0,-86 1 17 0 0,0-2 0 0 0,-1-2 0 0 0,9-5-17 0 0,41-18 70 0 0,-1-4 0 0 0,97-52-70 0 0,-17-11 241 0 0,-44 22-43 0 0,-114 64-158 0 0,-1 0 0 0 0,0-2 1 0 0,-2 0-1 0 0,0-2 0 0 0,0 0 1 0 0,-2-2-1 0 0,-1 0 0 0 0,0-1 0 0 0,-2-1 1 0 0,0 0-1 0 0,-2-1 0 0 0,0-1 1 0 0,-2-1-1 0 0,-1 0 0 0 0,-1-1 1 0 0,-1 0-1 0 0,-1 0 0 0 0,-2-2-40 0 0,-4 13 46 0 0,-1 1 0 0 0,0-1 1 0 0,-1 0-1 0 0,-1 0 0 0 0,-1 1 0 0 0,0-1 0 0 0,-1 0 0 0 0,-1 1 1 0 0,0-1-1 0 0,-1 1 0 0 0,-1 0 0 0 0,0 0 0 0 0,-3-3-46 0 0,-1-2 65 0 0,-1 1 0 0 0,0 1 0 0 0,-2-1 0 0 0,0 2 0 0 0,-1 0 0 0 0,-1 0-1 0 0,0 1 1 0 0,-1 1 0 0 0,-9-7-65 0 0,-30-23 214 0 0,-2 3 0 0 0,-2 1 0 0 0,-1 4 0 0 0,-52-24-214 0 0,70 42 124 0 0,-2 2-1 0 0,0 2 1 0 0,0 2 0 0 0,-2 1-1 0 0,1 3 1 0 0,-1 1 0 0 0,-1 2-1 0 0,-8 2-123 0 0,9 2 76 0 0,0 2-1 0 0,1 2 0 0 0,-1 2 1 0 0,-12 3-76 0 0,-22 7 42 0 0,-26 4-294 0 0,-26 12 252 0 0,97-20-621 0 0,1 0 0 0 0,1 3 0 0 0,0 0 0 0 0,1 2 0 0 0,-27 18 621 0 0,14-4-2157 0 0,0 4-478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5:31.921"/>
    </inkml:context>
    <inkml:brush xml:id="br0">
      <inkml:brushProperty name="width" value="0.05" units="cm"/>
      <inkml:brushProperty name="height" value="0.05" units="cm"/>
    </inkml:brush>
  </inkml:definitions>
  <inkml:trace contextRef="#ctx0" brushRef="#br0">13 27 1375 0 0,'0'0'66'0'0,"-2"0"-8"0"0,-7 4 317 0 0,7-4 1508 0 0,2 0 653 0 0,0 0 125 0 0,0 0-296 0 0,0 0-1342 0 0,0 0-595 0 0,0 0-120 0 0,0 0-49 0 0,0 0-130 0 0,0 0-53 0 0,0 0-11 0 0,0 0 15 0 0,0 0 68 0 0,0 0 32 0 0,0 0 4 0 0,0 0 44 0 0,0 0 187 0 0,0 0 86 0 0,0 0 13 0 0,0 0 12 0 0,0 0 36 0 0,0 0 12 0 0,19-18 1552 0 0,-15 14-1860 0 0,-3 2 116 0 0,-1 2-78 0 0,0 0-31 0 0,13-1 248 0 0,-3 1-299 0 0,-9 0-20 0 0,-1 0-2 0 0,3 0-3 0 0,201 1 2286 0 0,-68 1-2035 0 0,-13-2 80 0 0,0 6 0 0 0,108 18-528 0 0,-51 4 236 0 0,-112-21-160 0 0,29-1-76 0 0,126-8 128 0 0,-141 0 19 0 0,-1 3-1 0 0,1 4 1 0 0,11 5-147 0 0,-38-4 74 0 0,0-3-1 0 0,1-2 0 0 0,31-5-73 0 0,-11 1 57 0 0,81-4 64 0 0,50-2 41 0 0,-169 9-151 0 0,63 2 42 0 0,25-2 31 0 0,37-5 13 0 0,-58 0-10 0 0,0 0-68 0 0,-38 0 38 0 0,10 4-57 0 0,59-3 60 0 0,7 1 16 0 0,184-4-5 0 0,-162 0 39 0 0,0 11 34 0 0,-79-1-80 0 0,113-5 0 0 0,-52-4 22 0 0,2 0 159 0 0,-97 4-219 0 0,123-8 148 0 0,-145 7-154 0 0,69-8 88 0 0,-63 6-108 0 0,-28 5-20 0 0,-6 0-76 0 0,-2 0-4 0 0,0 0-92 0 0,0 0-404 0 0,-4 0-179 0 0,-18 1-1690 0 0,-10 3-6643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22.969"/>
    </inkml:context>
    <inkml:brush xml:id="br0">
      <inkml:brushProperty name="width" value="0.05" units="cm"/>
      <inkml:brushProperty name="height" value="0.05" units="cm"/>
    </inkml:brush>
  </inkml:definitions>
  <inkml:trace contextRef="#ctx0" brushRef="#br0">41 1 11975 0 0,'0'0'267'0'0,"0"0"42"0"0,0 0 17 0 0,0 0-28 0 0,0 0-126 0 0,0 0 204 0 0,0 0 111 0 0,0 0 22 0 0,0 0 3 0 0,0 0 0 0 0,0 0 0 0 0,0 1 0 0 0,2 5-168 0 0,0-1-1 0 0,-1 1 0 0 0,0-1 1 0 0,0 1-1 0 0,0 0 0 0 0,-1-1 1 0 0,1 2-344 0 0,3 28 1180 0 0,-1-19-667 0 0,0 1-1 0 0,-2 0 0 0 0,1 0 1 0 0,-2 8-513 0 0,-5 70 1127 0 0,0-37-1136 0 0,-6 157 2057 0 0,11-206-2794 0 0,-1-1-1 0 0,0 1 0 0 0,0-1 1 0 0,0 1-1 0 0,-1-1 1 0 0,-1 0-1 0 0,1 0 1 0 0,-2 0-1 0 0,1 0 1 0 0,-1-1-1 0 0,0 1 0 0 0,0-1 1 0 0,-5 6 746 0 0,7-10-2047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23.398"/>
    </inkml:context>
    <inkml:brush xml:id="br0">
      <inkml:brushProperty name="width" value="0.05" units="cm"/>
      <inkml:brushProperty name="height" value="0.05" units="cm"/>
    </inkml:brush>
  </inkml:definitions>
  <inkml:trace contextRef="#ctx0" brushRef="#br0">0 68 11975 0 0,'0'0'267'0'0,"0"0"42"0"0,0 0 17 0 0,0 0-28 0 0,14-11 2656 0 0,-8 8-2535 0 0,0-1-1 0 0,1 2 1 0 0,0-1 0 0 0,0 1 0 0 0,-1 0 0 0 0,1 1 0 0 0,5-1-419 0 0,52-4 1396 0 0,-26 3-486 0 0,-2 0-80 0 0,230-19 492 0 0,-256 23-1323 0 0,-7-1-6 0 0,1 0-1 0 0,0 0 0 0 0,-1 0 0 0 0,1 0 0 0 0,0-1 0 0 0,0 0 0 0 0,-1 0 0 0 0,2 0 8 0 0,-4 1-337 0 0,-1 0-138 0 0,0 0-942 0 0,0 0-3824 0 0,0 0-1641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23.731"/>
    </inkml:context>
    <inkml:brush xml:id="br0">
      <inkml:brushProperty name="width" value="0.05" units="cm"/>
      <inkml:brushProperty name="height" value="0.05" units="cm"/>
    </inkml:brush>
  </inkml:definitions>
  <inkml:trace contextRef="#ctx0" brushRef="#br0">1 0 10135 0 0,'0'0'464'0'0,"0"0"-9"0"0,2 0-295 0 0,35 3 937 0 0,-28-3-560 0 0,0 0-1 0 0,0 1 0 0 0,0 0 1 0 0,0 0-1 0 0,0 1 0 0 0,0 0 1 0 0,0 1-1 0 0,-1 0 1 0 0,1 0-1 0 0,-1 1 0 0 0,8 4-536 0 0,-13-6 271 0 0,0 0 1 0 0,0 1-1 0 0,0-1 0 0 0,0 1 0 0 0,0 0 0 0 0,0 0 1 0 0,-1 0-1 0 0,1 0 0 0 0,-1 0 0 0 0,0 1 0 0 0,0-1 1 0 0,0 1-1 0 0,0-1 0 0 0,-1 1 0 0 0,1 1-271 0 0,-1-1 180 0 0,0 1 0 0 0,0 0 0 0 0,-1-1 0 0 0,0 1 0 0 0,1 0 0 0 0,-2 0 0 0 0,1 0 0 0 0,0-1 0 0 0,-1 1 0 0 0,0 0 0 0 0,0-1 0 0 0,-2 4-180 0 0,-20 61 1163 0 0,-12 16-1163 0 0,1-1-436 0 0,27-58-1070 0 0,4-15-4691 0 0,3-10-1323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09.876"/>
    </inkml:context>
    <inkml:brush xml:id="br0">
      <inkml:brushProperty name="width" value="0.05" units="cm"/>
      <inkml:brushProperty name="height" value="0.05" units="cm"/>
    </inkml:brush>
  </inkml:definitions>
  <inkml:trace contextRef="#ctx0" brushRef="#br0">0 107 10135 0 0,'0'0'231'0'0,"0"0"29"0"0,0 0 19 0 0,2-1-41 0 0,57-27 780 0 0,-46 23-940 0 0,35-13 951 0 0,0 2 1 0 0,1 2-1 0 0,29-4-1029 0 0,-63 15 0 0 0,-5 1-64 0 0,-8 1-273 0 0,-2 1-138 0 0,0 0-578 0 0,0 2-2296 0 0,0 10-989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24.066"/>
    </inkml:context>
    <inkml:brush xml:id="br0">
      <inkml:brushProperty name="width" value="0.05" units="cm"/>
      <inkml:brushProperty name="height" value="0.05" units="cm"/>
    </inkml:brush>
  </inkml:definitions>
  <inkml:trace contextRef="#ctx0" brushRef="#br0">223 12 15663 0 0,'0'0'356'0'0,"0"0"50"0"0,0 0 20 0 0,0 0-42 0 0,-5-4-236 0 0,0 0-77 0 0,4 3 294 0 0,0 0-303 0 0,1 1 1 0 0,-1 0-1 0 0,1-1 0 0 0,-1 1 0 0 0,0 0 0 0 0,1 0 0 0 0,-1 0 1 0 0,0-1-1 0 0,1 1 0 0 0,-1 0 0 0 0,0 0 0 0 0,1 0 0 0 0,-1 0 1 0 0,0 0-1 0 0,1 0 0 0 0,-1 0 0 0 0,0 1 0 0 0,1-1 0 0 0,-1 0 1 0 0,0 0-1 0 0,1 0 0 0 0,-1 1 0 0 0,1-1 0 0 0,-1 0 0 0 0,0 1-62 0 0,-16 9 867 0 0,15-9-756 0 0,-5 5 48 0 0,1 1 1 0 0,-1 0-1 0 0,1 0 0 0 0,0 0 1 0 0,0 0-1 0 0,1 1 0 0 0,-1 2-159 0 0,-6 8 5 0 0,0 1-5 0 0,2 0 0 0 0,0 0 0 0 0,1 1 0 0 0,-5 20 0 0 0,-8 14 0 0 0,14-36 68 0 0,2 0 0 0 0,0 0 0 0 0,1 0-1 0 0,0 1 1 0 0,0 8-68 0 0,4-18 141 0 0,0-1 0 0 0,1 1 0 0 0,0 0 1 0 0,0-1-1 0 0,1 1 0 0 0,0 0 0 0 0,0-1 0 0 0,1 1 0 0 0,0-1 0 0 0,1 1 0 0 0,0-1 0 0 0,3 7-141 0 0,-4-12 1 0 0,-1-1-1 0 0,0 1 1 0 0,1-1-1 0 0,0 0 1 0 0,0 0 0 0 0,-1 0-1 0 0,1 0 1 0 0,0 0-1 0 0,1-1 1 0 0,-1 1 0 0 0,0 0-1 0 0,0-1 1 0 0,1 0-1 0 0,-1 1 1 0 0,1-1-1 0 0,-1 0 1 0 0,1 0 0 0 0,0-1-1 0 0,-1 1 1 0 0,1 0-1 0 0,0-1 1 0 0,-1 0-1 0 0,1 1 1 0 0,0-1 0 0 0,0 0-1 0 0,-1 0 1 0 0,1-1-1 0 0,0 1 1 0 0,-1-1 0 0 0,2 1-1 0 0,7-3-1 0 0,0 0 1 0 0,0-1 0 0 0,-1 0 0 0 0,1 0-1 0 0,-1-1 1 0 0,7-5 0 0 0,11-8-146 0 0,-1-2 0 0 0,0 0 0 0 0,-2-2 0 0 0,0-1 0 0 0,-2-1 0 0 0,7-10 146 0 0,-15 17-282 0 0,-1 0 1 0 0,-1-2-1 0 0,0 0 0 0 0,7-15 282 0 0,-15 26 1 0 0,-1-2 0 0 0,0 1 0 0 0,-1 0 0 0 0,0-1 0 0 0,0 0 0 0 0,-1 1 0 0 0,0-1 0 0 0,-1 0 0 0 0,0 0 0 0 0,0 0 0 0 0,-2-9-1 0 0,1 16 1 0 0,0 1-1 0 0,-1-1 0 0 0,1 0 1 0 0,-1 1-1 0 0,0-1 1 0 0,0 0-1 0 0,0 1 0 0 0,0-1 1 0 0,-1 1-1 0 0,1 0 1 0 0,0-1-1 0 0,-1 1 1 0 0,0 0-1 0 0,0 0 0 0 0,1 0 1 0 0,-1 0-1 0 0,0 0 1 0 0,-1 1-1 0 0,1-1 0 0 0,0 0 1 0 0,0 1-1 0 0,-1 0 1 0 0,1-1-1 0 0,-1 1 0 0 0,1 0 1 0 0,-1 0-1 0 0,1 0 1 0 0,-1 1-1 0 0,0-1 0 0 0,-1 1 0 0 0,-4-2-16 0 0,0 1-1 0 0,0 1 0 0 0,0 0 0 0 0,-1 0 0 0 0,1 0 0 0 0,0 1 0 0 0,0 0 0 0 0,0 1 0 0 0,-5 1 17 0 0,-54 20-2709 0 0,44-14 1686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24.754"/>
    </inkml:context>
    <inkml:brush xml:id="br0">
      <inkml:brushProperty name="width" value="0.05" units="cm"/>
      <inkml:brushProperty name="height" value="0.05" units="cm"/>
    </inkml:brush>
  </inkml:definitions>
  <inkml:trace contextRef="#ctx0" brushRef="#br0">0 73 11975 0 0,'0'0'267'0'0,"0"0"42"0"0,0 0 17 0 0,0 0-28 0 0,1-2-196 0 0,-2-49 2750 0 0,1 33-1234 0 0,0 17-1074 0 0,0 1-28 0 0,0 0-4 0 0,0 0 0 0 0,0 0 0 0 0,0 0 0 0 0,2 0 0 0 0,1 3-341 0 0,1 0 0 0 0,-1 0 0 0 0,1 0 0 0 0,-1 1 0 0 0,0-1 0 0 0,0 1 0 0 0,0 0 0 0 0,-1 0 0 0 0,1 0 0 0 0,-1 0 0 0 0,0 0 0 0 0,0 0-1 0 0,-1 0 1 0 0,1 1 0 0 0,-1-1 0 0 0,0 1 0 0 0,0-1 0 0 0,0 2-171 0 0,2 15 352 0 0,-1 0-1 0 0,-1 0 1 0 0,-1 10-352 0 0,0-21 51 0 0,8 147 371 0 0,-6-121 104 0 0,0-9-478 0 0,0-1 0 0 0,2 1 1 0 0,0-1-1 0 0,2 0 0 0 0,4 9-48 0 0,-5-26-53 0 0,-5-8-301 0 0,1-1 0 0 0,-1 1 0 0 0,1-1 0 0 0,0 1 1 0 0,-1-1-1 0 0,1 0 0 0 0,0 1 0 0 0,-1-1 1 0 0,1 0-1 0 0,0 1 0 0 0,-1-1 0 0 0,1 0 0 0 0,0 0 1 0 0,-1 0-1 0 0,1 0 0 0 0,0 0 0 0 0,-1 0 0 0 0,1 0 1 0 0,0 0-1 0 0,0 0 0 0 0,-1 0 0 0 0,1 0 1 0 0,0 0 353 0 0,2-1-2558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25.346"/>
    </inkml:context>
    <inkml:brush xml:id="br0">
      <inkml:brushProperty name="width" value="0.05" units="cm"/>
      <inkml:brushProperty name="height" value="0.05" units="cm"/>
    </inkml:brush>
  </inkml:definitions>
  <inkml:trace contextRef="#ctx0" brushRef="#br0">0 12 13823 0 0,'0'0'315'0'0,"0"0"45"0"0,0 0 21 0 0,0 0-49 0 0,0-2-81 0 0,0-5 481 0 0,0 5 237 0 0,0 2 45 0 0,0 0 8 0 0,0 0 2 0 0,0 0 0 0 0,0 0 0 0 0,0 0-137 0 0,4 6-550 0 0,5 15-2 0 0,-1 0 1 0 0,0 1-1 0 0,-2 0 0 0 0,0 0 1 0 0,-1 0-1 0 0,-1 8-335 0 0,-1-12 60 0 0,12 85 138 0 0,-9-54 47 0 0,-3-13 373 0 0,-2-21-294 0 0,0-1-1 0 0,1 0 1 0 0,2 5-324 0 0,-3-11 33 0 0,1 0-1 0 0,-1 0 0 0 0,0 7-32 0 0,-1 2-5706 0 0,-3-21 3674 0 0,-10-16-15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29.973"/>
    </inkml:context>
    <inkml:brush xml:id="br0">
      <inkml:brushProperty name="width" value="0.05" units="cm"/>
      <inkml:brushProperty name="height" value="0.05" units="cm"/>
    </inkml:brush>
  </inkml:definitions>
  <inkml:trace contextRef="#ctx0" brushRef="#br0">1 153 11975 0 0,'0'0'267'0'0,"0"0"42"0"0,0 0 17 0 0,0 0-28 0 0,1 0-196 0 0,36-11 982 0 0,20-2-1084 0 0,-15 4 966 0 0,5-4-966 0 0,-5 0 0 0 0,9-2 0 0 0,21-11 0 0 0,39-26 0 0 0,-157 104 931 0 0,-1-1 1283 0 0,-18 27-2214 0 0,4-4 951 0 0,34-41-968 0 0,8-10-175 0 0,-1-1 0 0 0,-16 14 192 0 0,25-26 489 0 0,-5 3-4444 0 0,29-29 818 0 0,-7 10 2996 0 0,1 0-1 0 0,0 1 1 0 0,1 0-1 0 0,0 0 1 0 0,-1 0-1 0 0,1 1 1 0 0,1 0-1 0 0,-1 1 142 0 0,-4 1 120 0 0,-1 2-1 0 0,0-1 0 0 0,0 0 1 0 0,0 1-1 0 0,1-1 1 0 0,-1 1-1 0 0,0 0 0 0 0,1 0 1 0 0,-1 0-1 0 0,0 0 0 0 0,0 1 1 0 0,1 0-1 0 0,-1-1 1 0 0,0 1-1 0 0,0 0 0 0 0,0 0 1 0 0,0 1-1 0 0,0-1 0 0 0,0 1 1 0 0,0-1-1 0 0,0 1 1 0 0,-1 0-1 0 0,1 0 0 0 0,0 0 1 0 0,-1 1-1 0 0,0-1 0 0 0,0 0 1 0 0,1 1-1 0 0,-1 0 1 0 0,-1-1-1 0 0,1 1 0 0 0,1 2-119 0 0,1 3 373 0 0,0 1 0 0 0,-1-1 0 0 0,1 1-1 0 0,-2 0 1 0 0,1-1 0 0 0,-1 1 0 0 0,-1 1 0 0 0,1-1 0 0 0,-2 0-1 0 0,1 0 1 0 0,-1 6-373 0 0,-2 16 1116 0 0,-2 0-1 0 0,-6 25-1115 0 0,0 4 1464 0 0,5-34-1223 0 0,0 0 1 0 0,-2 0-242 0 0,6-24-696 0 0,1-2-257 0 0,0 0-58 0 0,0 0-80 0 0,0 0-286 0 0,1-13-1658 0 0,1-15 1693 0 0,1 1 0 0 0,1-1 0 0 0,2 1 0 0 0,7-22 1342 0 0,-12 46 150 0 0,0-1 0 0 0,1 1-1 0 0,-1 0 1 0 0,0 0 0 0 0,1 1-1 0 0,0-1 1 0 0,-1 0-1 0 0,1 0 1 0 0,0 1 0 0 0,1-1-1 0 0,-1 1 1 0 0,0 0 0 0 0,1-1-150 0 0,-2 2 180 0 0,1 0 0 0 0,0 0 0 0 0,-1 1 1 0 0,1-1-1 0 0,-1 0 0 0 0,1 1 1 0 0,0-1-1 0 0,0 1 0 0 0,-1-1 0 0 0,1 1 1 0 0,0 0-1 0 0,0 0 0 0 0,0-1 0 0 0,-1 2 1 0 0,1-1-1 0 0,0 0 0 0 0,0 0 1 0 0,-1 0-1 0 0,1 1 0 0 0,0-1 0 0 0,0 1 1 0 0,-1-1-1 0 0,1 1 0 0 0,0 0-180 0 0,13 7 1085 0 0,-1 0 0 0 0,0 1-1 0 0,0 1 1 0 0,-1 0 0 0 0,8 8-1085 0 0,17 13-104 0 0,-26-20 104 0 0,16 13 0 0 0,-20-20-266 0 0,-6-3-1126 0 0,-2-1-515 0 0,0 0-114 0 0,0 0-25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0.772"/>
    </inkml:context>
    <inkml:brush xml:id="br0">
      <inkml:brushProperty name="width" value="0.05" units="cm"/>
      <inkml:brushProperty name="height" value="0.05" units="cm"/>
    </inkml:brush>
  </inkml:definitions>
  <inkml:trace contextRef="#ctx0" brushRef="#br0">1 303 11975 0 0,'2'-14'902'0'0,"-1"9"-807"0"0,1 0 0 0 0,0 0 0 0 0,0 0 0 0 0,0 1 0 0 0,0-1 0 0 0,1 1 0 0 0,0-1 0 0 0,0 1 0 0 0,0 0 0 0 0,0 0 0 0 0,1 0 0 0 0,-1 1 0 0 0,1-1 0 0 0,0 1 0 0 0,0 0 0 0 0,1-1-95 0 0,13-7 701 0 0,1 0 0 0 0,0 1 1 0 0,8-3-702 0 0,-6 3 266 0 0,65-29 227 0 0,31-6-493 0 0,22-4 115 0 0,-65 26-115 0 0,-64 21-17 0 0,22-3 106 0 0,-31 5 282 0 0,-1 0 117 0 0,0 0 21 0 0,0 0-66 0 0,0 0-222 0 0,0 0 166 0 0,0 0 101 0 0,0 0 21 0 0,0 0-66 0 0,5 55-206 0 0,-3-17 501 0 0,1 62 484 0 0,-2 101-336 0 0,0-197-825 0 0,0 70 845 0 0,3 109 745 0 0,12 38-1651 0 0,-12-186 592 0 0,-5-25-578 0 0,-3-9-19 0 0,-1-5-52 0 0,-10-11-859 0 0,1-1-1 0 0,-4-6 917 0 0,-20-23-2828 0 0,-189-190-14819 0 0,218 226 17766 0 0,1 1 0 0 0,-1 0 0 0 0,-6-3-119 0 0,-16-8 6815 0 0,30 20-6638 0 0,1-1-1 0 0,0 0 0 0 0,-1 0 1 0 0,1 1-1 0 0,0-1 0 0 0,-1 0 0 0 0,1 0 1 0 0,0 1-1 0 0,0-1 0 0 0,-1 1 1 0 0,1-1-1 0 0,0 0 0 0 0,0 1 1 0 0,0-1-1 0 0,-1 0 0 0 0,1 1 0 0 0,0-1 1 0 0,0 1-1 0 0,0-1 0 0 0,0 0 1 0 0,0 1-1 0 0,0-1 0 0 0,0 1 1 0 0,0-1-1 0 0,0 1 0 0 0,0-1 0 0 0,0 1-176 0 0,-2 12 1107 0 0,2-6-761 0 0,0-5-293 0 0,0 0 0 0 0,0 0 0 0 0,0 0 0 0 0,0 0 0 0 0,0 0 0 0 0,1 0 0 0 0,-1 0 0 0 0,1-1 0 0 0,-1 1 0 0 0,1 0 0 0 0,0 0 0 0 0,0 0 0 0 0,0 0 0 0 0,0-1 0 0 0,1 3-53 0 0,6 9 13 0 0,2-3-159 0 0,-9-9-550 0 0,-1-1-257 0 0,0 0-58 0 0,0 0-12 0 0,0 0-1 0 0,2-3 865 0 0,0 1 0 0 0,0-1-1 0 0,-1 1 1 0 0,1-1 0 0 0,-1 0-1 0 0,1 0 1 0 0,-1 0 0 0 0,0 1-1 0 0,0-2 1 0 0,0 1 0 0 0,0 0-1 0 0,0-2 160 0 0,3-41-2574 0 0,-2 14 1716 0 0,-1 26 1148 0 0,0 0 0 0 0,1 0-1 0 0,0-1 1 0 0,0 1 0 0 0,0 1 0 0 0,1-1-1 0 0,-1 0 1 0 0,2 1 0 0 0,-1-1-1 0 0,0 1 1 0 0,1 0 0 0 0,0 0 0 0 0,0 0-1 0 0,1 1 1 0 0,-1-1 0 0 0,1 1-1 0 0,0 0 1 0 0,0 0 0 0 0,1 1 0 0 0,-1 0-1 0 0,1 0 1 0 0,-1 0 0 0 0,1 0-1 0 0,0 1 1 0 0,0 0 0 0 0,0 0 0 0 0,0 1-1 0 0,2-1-289 0 0,10-2 193 0 0,-12 2-5 0 0,0 1 1 0 0,-1-1 0 0 0,1 1 0 0 0,0 1-1 0 0,0-1 1 0 0,5 1-189 0 0,-10 0 21 0 0,0 0 1 0 0,0 0-1 0 0,1 1 1 0 0,-1-1-1 0 0,0 0 0 0 0,0 1 1 0 0,0-1-1 0 0,0 1 0 0 0,0-1 1 0 0,0 1-1 0 0,0-1 0 0 0,0 1 1 0 0,0 0-1 0 0,0 0 0 0 0,0-1 1 0 0,0 1-1 0 0,0 0 0 0 0,0 0 1 0 0,-1 0-1 0 0,1 0 0 0 0,0 0 1 0 0,-1 0-1 0 0,1 0 0 0 0,-1 0 1 0 0,1 0-1 0 0,-1 0 0 0 0,1 0 1 0 0,-1 1-1 0 0,0-1 0 0 0,1 0 1 0 0,-1 0-1 0 0,0 0 1 0 0,0 1-1 0 0,0-1 0 0 0,0 0-21 0 0,0 4 0 0 0,0-1 0 0 0,0 0 0 0 0,-1 0 0 0 0,1 0 0 0 0,-1 0 0 0 0,0-1 0 0 0,0 1 0 0 0,0 0 0 0 0,0 0 0 0 0,-1 0 0 0 0,-1 1 0 0 0,-3 6 0 0 0,0 0 0 0 0,-9 10 0 0 0,0-1 0 0 0,5-7 12 0 0,-1-1 0 0 0,0 0 0 0 0,-1-1 0 0 0,0 0 0 0 0,-1-1 0 0 0,-7 4-12 0 0,13-9 371 0 0,6-5 117 0 0,1 0 21 0 0,0 0-66 0 0,8-1-278 0 0,1-2-255 0 0,0-2 0 0 0,0 1 0 0 0,0-1 0 0 0,-1 0 0 0 0,1-1 0 0 0,3-3 90 0 0,26-24-3092 0 0,-36 32 2839 0 0,16-16-6230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1.991"/>
    </inkml:context>
    <inkml:brush xml:id="br0">
      <inkml:brushProperty name="width" value="0.05" units="cm"/>
      <inkml:brushProperty name="height" value="0.05" units="cm"/>
    </inkml:brush>
  </inkml:definitions>
  <inkml:trace contextRef="#ctx0" brushRef="#br0">0 95 10135 0 0,'0'0'231'0'0,"0"0"29"0"0,0 0 19 0 0,15-13 7 0 0,-8 9 34 0 0,0-1 1 0 0,0 1-1 0 0,1 0 0 0 0,0 0 0 0 0,-1 1 0 0 0,1 0 0 0 0,1 1-320 0 0,0-2 263 0 0,18-6 474 0 0,-4 1 431 0 0,0 1-1 0 0,10-2-1167 0 0,-15 4 708 0 0,-15 5-560 0 0,0 0 1 0 0,0 0 0 0 0,-1 0-1 0 0,1 1 1 0 0,0-1-1 0 0,0 1 1 0 0,0-1 0 0 0,0 1-1 0 0,0 0 1 0 0,0 0-1 0 0,0 1 1 0 0,1-1-149 0 0,3 2 149 0 0,0 5-61 0 0,-7-5-7 0 0,0 0-1 0 0,1-1 1 0 0,-1 1-1 0 0,0 0 1 0 0,0 0-1 0 0,0 0 1 0 0,0 0 0 0 0,0 0-1 0 0,-1 0 1 0 0,1 0-1 0 0,-1-1 1 0 0,1 1-1 0 0,-1 0 1 0 0,0 0-1 0 0,0 1-80 0 0,-15 28 773 0 0,14-27-794 0 0,-32 49 37 0 0,19-32-16 0 0,11-16 3 0 0,0 0-1 0 0,0 0 1 0 0,0-1-1 0 0,-1 0 1 0 0,-2 2-3 0 0,-16 16-414 0 0,-12 24-3209 0 0,36-47 3621 0 0,1 1 0 0 0,-1-1 0 0 0,1 1 1 0 0,-1 0-1 0 0,1-1 0 0 0,-1 1 0 0 0,1 0 0 0 0,-1 0 0 0 0,1 0 0 0 0,0 1 2 0 0,8-2 3 0 0,14-3-3 0 0,-10 2 0 0 0,0 0 0 0 0,0 0 0 0 0,0 1 0 0 0,10 1 0 0 0,-13 0 184 0 0,-9 0-108 0 0,-1 0 1 0 0,0 0 0 0 0,1 0 0 0 0,-1 0 0 0 0,0 0 0 0 0,0 0 0 0 0,1 0 0 0 0,-1 1 0 0 0,0-1 0 0 0,1 0 0 0 0,-1 1 0 0 0,1-1-77 0 0,-2 1 30 0 0,1 0 0 0 0,-1-1 0 0 0,1 1 0 0 0,-1 0 0 0 0,1 0 0 0 0,-1-1 0 0 0,0 1 0 0 0,1 0 0 0 0,-1 0 0 0 0,0 0 0 0 0,1 0 0 0 0,-1-1 0 0 0,0 1 0 0 0,0 0 0 0 0,0 0 0 0 0,0 0 0 0 0,0 0 0 0 0,0 0 0 0 0,0-1 0 0 0,0 1 0 0 0,0 0 0 0 0,0 0 0 0 0,-1 0 0 0 0,1 0-30 0 0,-1 4-9 0 0,-1 0 0 0 0,1 0 0 0 0,-1-1 0 0 0,0 1 1 0 0,0 0-1 0 0,-1-1 0 0 0,1 1 0 0 0,-1-1 0 0 0,0 0 0 0 0,0 0 1 0 0,0 0-1 0 0,-2 1 9 0 0,-4 4-406 0 0,-1 1-1 0 0,0-2 1 0 0,-1 0 0 0 0,-1 1 406 0 0,1-2-306 0 0,0-1 0 0 0,0 0-1 0 0,-1 0 1 0 0,0-2 0 0 0,0 0 0 0 0,0 0-1 0 0,-8 1 307 0 0,18-5 55 0 0,1 1 0 0 0,-1-1 0 0 0,1 0-1 0 0,-1 0 1 0 0,1 0 0 0 0,-1 0 0 0 0,1 0-1 0 0,-1-1 1 0 0,1 1 0 0 0,0 0 0 0 0,-1-1-1 0 0,1 1 1 0 0,-1-1 0 0 0,1 1 0 0 0,0-1-1 0 0,-1 0-54 0 0,1 1 508 0 0,1 0-65 0 0,2-2-419 0 0,0 0-1 0 0,0 1 1 0 0,1-1 0 0 0,-1 1 0 0 0,0-1 0 0 0,1 1-1 0 0,1 0-23 0 0,-3 0-1 0 0,7-3 1 0 0,0 0 0 0 0,0 1 0 0 0,0-1 0 0 0,1 2 0 0 0,-1-1 0 0 0,1 1 0 0 0,5 0 0 0 0,7-1 58 0 0,-14 1 38 0 0,0 1 0 0 0,-1 1 1 0 0,1-1-1 0 0,3 1-96 0 0,-7 0 159 0 0,1 0-1 0 0,0 1 1 0 0,-1-1 0 0 0,1 1 0 0 0,0 0-1 0 0,-1 0 1 0 0,1 0 0 0 0,-1 0 0 0 0,1 1-159 0 0,-3-1 6 0 0,0-1 1 0 0,0 1-1 0 0,0 0 1 0 0,0 0-1 0 0,0 0 1 0 0,0 0-1 0 0,0 0 1 0 0,0 0 0 0 0,0 0-1 0 0,0 0 1 0 0,-1 1-1 0 0,1-1 1 0 0,-1 0-1 0 0,1 0 1 0 0,-1 0-1 0 0,1 1 1 0 0,-1-1-1 0 0,1 0 1 0 0,-1 1-1 0 0,0-1 1 0 0,0 0 0 0 0,0 1-1 0 0,0-1 1 0 0,0 0-1 0 0,0 1 1 0 0,0-1-1 0 0,0 1-6 0 0,-10 65-16 0 0,6-48 131 0 0,1 1-1 0 0,1 0 1 0 0,1-1 0 0 0,0 5-115 0 0,4 7 792 0 0,2 0-1 0 0,4 17-791 0 0,-3-22 635 0 0,-2 0 0 0 0,0 1 0 0 0,-1 15-635 0 0,-3-38 149 0 0,0-4-149 0 0,0 1 1 0 0,0-1 0 0 0,0 1-1 0 0,0 0 1 0 0,0-1-1 0 0,0 1 1 0 0,0 0 0 0 0,0-1-1 0 0,0 1 1 0 0,0 0 0 0 0,-1-1-1 0 0,1 1 1 0 0,0-1 0 0 0,0 1-1 0 0,-1-1 1 0 0,1 1-1 0 0,0 0 1 0 0,-1-1 0 0 0,1 1-1 0 0,-1-1 1 0 0,1 0 0 0 0,-1 1-1 0 0,1-1 1 0 0,-1 1 0 0 0,1-1-1 0 0,-1 1 0 0 0,0 0 23 0 0,-1 0 0 0 0,0 0 0 0 0,1-1 0 0 0,-1 1 0 0 0,1 0 0 0 0,-1-1 0 0 0,0 1-1 0 0,0 0 1 0 0,1-1 0 0 0,-1 0 0 0 0,0 1 0 0 0,0-1 0 0 0,0 0 0 0 0,1 0 0 0 0,-1 0 0 0 0,0 0 0 0 0,0-1-23 0 0,-4 1 356 0 0,0-1 0 0 0,0 0 1 0 0,0 0-1 0 0,-5-2-356 0 0,8 2-97 0 0,0 0 1 0 0,0-1-1 0 0,0 1 1 0 0,0-1-1 0 0,1 0 1 0 0,-1 0-1 0 0,0 0 1 0 0,1 0-1 0 0,-1 0 1 0 0,1 0-1 0 0,0-1 1 0 0,0 1-1 0 0,0-1 1 0 0,0 0-1 0 0,0 0 1 0 0,1 0-1 0 0,-2-2 97 0 0,-8-25-2422 0 0,5-1-3940 0 0,4 14-76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2.873"/>
    </inkml:context>
    <inkml:brush xml:id="br0">
      <inkml:brushProperty name="width" value="0.05" units="cm"/>
      <inkml:brushProperty name="height" value="0.05" units="cm"/>
    </inkml:brush>
  </inkml:definitions>
  <inkml:trace contextRef="#ctx0" brushRef="#br0">0 199 10135 0 0,'2'-1'464'0'0,"5"-11"-232"0"0,-4 7-165 0 0,1 0-1 0 0,-1 0 1 0 0,1 1 0 0 0,0-1 0 0 0,0 1-1 0 0,4-3-66 0 0,12-12 754 0 0,-15 15-335 0 0,-1-1 0 0 0,1 1 1 0 0,0 0-1 0 0,0 0 0 0 0,6-2-419 0 0,22-13 1379 0 0,-15 8-775 0 0,0 1-1 0 0,1 1 1 0 0,0 0-604 0 0,-2 3 333 0 0,3-2 268 0 0,1 1-1 0 0,0 0 1 0 0,2 2-601 0 0,-4-1 119 0 0,-14 4-97 0 0,1 0 0 0 0,-1 1 0 0 0,0 0 0 0 0,5-1-22 0 0,-9 2 340 0 0,1 0 0 0 0,0 0 0 0 0,-1 0 0 0 0,1 1 0 0 0,-1-1 1 0 0,1 0-1 0 0,0 1 0 0 0,-1-1 0 0 0,1 1 0 0 0,-1-1 0 0 0,1 1-340 0 0,-3 1 20 0 0,0 0 1 0 0,1 1 0 0 0,-1-1-1 0 0,-1 0 1 0 0,1 0 0 0 0,0 0-1 0 0,0 0 1 0 0,-1 0-21 0 0,-35 30 0 0 0,29-23 0 0 0,0 0 0 0 0,-1 0 0 0 0,0-1 0 0 0,-1 0 0 0 0,0-1 0 0 0,-3 5 0 0 0,0-1 0 0 0,1 2 0 0 0,1-1 0 0 0,0 2 0 0 0,1-1 0 0 0,0 1 0 0 0,1 1 0 0 0,-1-1 0 0 0,9-12 0 0 0,-14 19 0 0 0,0 1 0 0 0,2 1 0 0 0,0 0 0 0 0,1 0 0 0 0,-1 9 0 0 0,7-15 0 0 0,1 1 0 0 0,1 0 0 0 0,1 0 0 0 0,0 0 0 0 0,1 0 0 0 0,1 1 0 0 0,1 1 0 0 0,-5 81 0 0 0,5-92 0 0 0,1-6 0 0 0,3-7 0 0 0,3-8 0 0 0,8-29 0 0 0,5-32 0 0 0,-17 62 0 0 0,1 0 0 0 0,0 1 0 0 0,4-6 0 0 0,3-10 0 0 0,-5 15-173 0 0,0 0 0 0 0,1 1 0 0 0,0-1 0 0 0,0 1 0 0 0,1 1 0 0 0,0 0 0 0 0,1 0 0 0 0,0 0 0 0 0,8-4 173 0 0,-11 8 250 0 0,1 1-1 0 0,0 0 1 0 0,1 0 0 0 0,-1 1 0 0 0,7-3-250 0 0,12-5 292 0 0,-21 9-290 0 0,0 0 1 0 0,0 1-1 0 0,0-1 0 0 0,0 1 1 0 0,1 1-1 0 0,-1-1 0 0 0,1 0-2 0 0,17-2 0 0 0,-20 2 0 0 0,0 1 0 0 0,0 0 0 0 0,0-1 0 0 0,0 1 0 0 0,0 0 0 0 0,0 0 0 0 0,0 1 0 0 0,0-1 0 0 0,0 1 0 0 0,0-1 0 0 0,0 1 0 0 0,-1 0 0 0 0,1 0 0 0 0,0 0 0 0 0,0 1 0 0 0,-1-1 0 0 0,1 0 0 0 0,-1 1 0 0 0,1 0 0 0 0,-1 0 0 0 0,0 0 0 0 0,0 0 0 0 0,0 0 0 0 0,0 0 0 0 0,0 0 0 0 0,0 1 0 0 0,0-1 0 0 0,-1 1 0 0 0,1-1 0 0 0,-1 1 0 0 0,0-1 0 0 0,0 1 0 0 0,0 0 0 0 0,0 0 0 0 0,0 0 0 0 0,0 0 0 0 0,-1 0 0 0 0,1 1 0 0 0,-2 6 0 0 0,1 0 0 0 0,-2 0 0 0 0,1 0 0 0 0,-1 0 0 0 0,-1 0 0 0 0,0 1 0 0 0,3-11 0 0 0,0 1 0 0 0,0-1 0 0 0,0 1 0 0 0,-1-1 0 0 0,1 1 0 0 0,0 0 0 0 0,0-1 0 0 0,0 1 0 0 0,-1-1 0 0 0,1 0 0 0 0,0 1 0 0 0,0-1 0 0 0,-1 1 0 0 0,1-1 0 0 0,0 1 0 0 0,-1-1 0 0 0,1 0 0 0 0,-1 1 0 0 0,1-1 0 0 0,-1 0 0 0 0,1 1 0 0 0,-1-1 0 0 0,-11 10 0 0 0,10-8-171 0 0,-1 0 0 0 0,0 0 0 0 0,0 0-1 0 0,0 0 1 0 0,0-1 0 0 0,0 1 0 0 0,0-1-1 0 0,0 0 1 0 0,0 0 0 0 0,-1 0 0 0 0,1 0 0 0 0,-1-1 171 0 0,2 1-518 0 0,-1-1 0 0 0,1 0 1 0 0,-1 0-1 0 0,1 0 0 0 0,-1 0 0 0 0,1 0 1 0 0,-1-1-1 0 0,1 1 0 0 0,-1-1 1 0 0,1 1-1 0 0,-1-1 0 0 0,1 0 0 0 0,0 0 1 0 0,0 0-1 0 0,-1-1 0 0 0,1 1 1 0 0,0 0-1 0 0,0-1 0 0 0,0 1 1 0 0,0-1-1 0 0,1 0 0 0 0,-1 0 0 0 0,0 1 1 0 0,1-1-1 0 0,-2-1 518 0 0,-12-13-2766 0 0,8 10 2627 0 0,5 5 555 0 0,2 1 80 0 0,-1-4-324 0 0,1 4 107 0 0,0 0 1 0 0,0 0-1 0 0,0 0 0 0 0,-1 0 0 0 0,1-1 0 0 0,0 1 0 0 0,0 0 1 0 0,0 0-1 0 0,0 0 0 0 0,0 0 0 0 0,0 0 0 0 0,-1 0 0 0 0,1 0 1 0 0,0 0-1 0 0,0 0 0 0 0,0 0 0 0 0,0 0 0 0 0,0 0 0 0 0,-1 0 1 0 0,1 0-1 0 0,0 0 0 0 0,0 0 0 0 0,0 1 0 0 0,0-1 0 0 0,0 0 1 0 0,0 0-1 0 0,-1 0 0 0 0,1 0 0 0 0,0 0 0 0 0,0 0 0 0 0,0 0 1 0 0,0 0-1 0 0,0 0 0 0 0,0 1 0 0 0,0-1 0 0 0,0 0 0 0 0,-1 0 1 0 0,1 0-280 0 0,-1 3 1692 0 0,-4 17-185 0 0,-1 0-1 0 0,-1 0 1 0 0,-3 3-1507 0 0,-11 35 430 0 0,14-40-199 0 0,-1-1 0 0 0,0 1-1 0 0,-2-2 1 0 0,0 1 0 0 0,0-1-1 0 0,-2-1 1 0 0,-1 2-231 0 0,9-12-106 0 0,0 0-1 0 0,0-1 1 0 0,0 1-1 0 0,-1-1 1 0 0,1 0-1 0 0,-1 0 1 0 0,0 0-1 0 0,0-1 1 0 0,-1 0 0 0 0,1 0-1 0 0,-1 0 1 0 0,1-1-1 0 0,-5 2 107 0 0,9-4-87 0 0,0 0 0 0 0,1 0 0 0 0,-1 0 0 0 0,1 0 0 0 0,-1 0 0 0 0,1-1 0 0 0,-1 1 0 0 0,1 0 0 0 0,-1 0 1 0 0,0 0-1 0 0,1-1 0 0 0,-1 1 0 0 0,1 0 0 0 0,-1-1 0 0 0,1 1 0 0 0,0 0 0 0 0,-1-1 0 0 0,1 1 0 0 0,-1-1 0 0 0,1 1 0 0 0,0-1 0 0 0,-1 1 0 0 0,1 0 0 0 0,0-1 0 0 0,0 1 0 0 0,-1-1 0 0 0,1 0 0 0 0,0 1 0 0 0,0-1 0 0 0,0 1 0 0 0,-1-1 87 0 0,-2-17-1784 0 0,4 14 1430 0 0,0-1-1 0 0,0 1 0 0 0,0 0 1 0 0,0-1-1 0 0,1 1 0 0 0,0 0 1 0 0,0 0-1 0 0,0 0 0 0 0,0 0 1 0 0,1 0-1 0 0,0 1 1 0 0,-1-1-1 0 0,2 0 355 0 0,0 0-120 0 0,-1 0 0 0 0,1 1-1 0 0,0-1 1 0 0,0 1 0 0 0,0 0 0 0 0,0 0 0 0 0,1 1 0 0 0,-1-1 0 0 0,1 1-1 0 0,0 0 1 0 0,1-1 120 0 0,2 1 370 0 0,0 0-1 0 0,-1 1 1 0 0,1-1 0 0 0,0 1-1 0 0,0 1 1 0 0,0 0-1 0 0,0 0 1 0 0,0 0-1 0 0,0 1 1 0 0,0 0-1 0 0,0 1 1 0 0,-1-1 0 0 0,1 1-1 0 0,-1 1 1 0 0,1 0-1 0 0,-1 0 1 0 0,0 0-1 0 0,0 1 1 0 0,0 0-1 0 0,0 1 1 0 0,-1-1 0 0 0,1 1-1 0 0,3 4-369 0 0,77 75 2999 0 0,-65-62-2702 0 0,2 5-361 0 0,-23-25-273 0 0,-1-2-138 0 0,0 0-33 0 0,7 0-857 0 0,-4-2-3192 0 0,2-4-2265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3.219"/>
    </inkml:context>
    <inkml:brush xml:id="br0">
      <inkml:brushProperty name="width" value="0.05" units="cm"/>
      <inkml:brushProperty name="height" value="0.05" units="cm"/>
    </inkml:brush>
  </inkml:definitions>
  <inkml:trace contextRef="#ctx0" brushRef="#br0">6 14 17503 0 0,'-5'-8'2015'0'0,"4"5"-1963"0"0,1 3 21 0 0,0 0 0 0 0,0 0-1 0 0,0 0 1 0 0,0 0 0 0 0,1 0 0 0 0,-1-1-1 0 0,0 1 1 0 0,0 0 0 0 0,0 0-1 0 0,0 0 1 0 0,0 0 0 0 0,0 0-1 0 0,0 0 1 0 0,0-1 0 0 0,0 1-1 0 0,0 0 1 0 0,1 0 0 0 0,-1 0-1 0 0,0 0 1 0 0,0 0 0 0 0,0 0-1 0 0,0 0 1 0 0,0 0 0 0 0,0 0-1 0 0,1 0 1 0 0,-1-1 0 0 0,0 1-1 0 0,0 0 1 0 0,0 0 0 0 0,0 0 0 0 0,0 0-1 0 0,1 0 1 0 0,-1 0 0 0 0,0 0-1 0 0,0 0 1 0 0,0 0 0 0 0,0 0-1 0 0,0 0 1 0 0,1 0 0 0 0,-1 0-1 0 0,0 0 1 0 0,0 1 0 0 0,0-1-1 0 0,0 0 1 0 0,0 0 0 0 0,1 0-1 0 0,-1 0 1 0 0,0 0 0 0 0,0 0-1 0 0,0 0 1 0 0,0 0 0 0 0,0 0-1 0 0,0 1 1 0 0,0-1-73 0 0,2 0-34 0 0,-1 1 0 0 0,0-1-1 0 0,0 1 1 0 0,0 0 0 0 0,0-1-1 0 0,0 1 1 0 0,0 0 0 0 0,0 0 0 0 0,0 0-1 0 0,0-1 1 0 0,0 1 0 0 0,0 0-1 0 0,-1 0 1 0 0,1 1 0 0 0,0-1 0 0 0,-1 0-1 0 0,1 0 1 0 0,0 1 34 0 0,0 1-594 0 0,0 1 1 0 0,0-1-1 0 0,-1 1 1 0 0,1-1-1 0 0,-1 1 1 0 0,1 1 593 0 0,-1 9-1534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3.558"/>
    </inkml:context>
    <inkml:brush xml:id="br0">
      <inkml:brushProperty name="width" value="0.05" units="cm"/>
      <inkml:brushProperty name="height" value="0.05" units="cm"/>
    </inkml:brush>
  </inkml:definitions>
  <inkml:trace contextRef="#ctx0" brushRef="#br0">1 0 15663 0 0,'0'0'356'0'0,"0"0"50"0"0,2 11 538 0 0,1-6-768 0 0,1 0 1 0 0,-1 0 0 0 0,1-1 0 0 0,0 1 0 0 0,0-1 0 0 0,0 0 0 0 0,1-1-1 0 0,0 1 1 0 0,1 0-177 0 0,-1 0 251 0 0,0 0 1 0 0,0 0-1 0 0,0 0 0 0 0,0 0 0 0 0,-1 1 0 0 0,0-1 0 0 0,0 1 0 0 0,0 0 0 0 0,-1 1 0 0 0,1 1-251 0 0,-1-1-103 0 0,-2-1-1 0 0,1 1 0 0 0,-1 0 1 0 0,0 0-1 0 0,0 0 1 0 0,0 0-1 0 0,-1 0 0 0 0,0 0 1 0 0,0 0-1 0 0,-1 0 1 0 0,0 1 102 0 0,-1 8-1494 0 0,-1 1 0 0 0,-1 0 0 0 0,-4 9 1495 0 0,6-19-585 0 0,-10 30-2821 0 0,-1-1 0 0 0,-4 5 3406 0 0,13-31-233 0 0,1 0 0 0 0,0 0 1 0 0,-2 10 232 0 0,-6 16 1540 0 0,10-33 34 0 0,1-2 378 0 0,0 0 80 0 0,0 0-123 0 0,0 0-574 0 0,0 0-250 0 0,0 0-49 0 0,0 0-79 0 0,1-1-810 0 0,0-1-1 0 0,-1 1 0 0 0,1-1 1 0 0,0 1-1 0 0,0-1 0 0 0,0 1 1 0 0,0 0-1 0 0,0 0 0 0 0,1-1 1 0 0,0 0-147 0 0,1-1 268 0 0,50-64 205 0 0,-21 20-4351 0 0,-21 31-3285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3.886"/>
    </inkml:context>
    <inkml:brush xml:id="br0">
      <inkml:brushProperty name="width" value="0.05" units="cm"/>
      <inkml:brushProperty name="height" value="0.05" units="cm"/>
    </inkml:brush>
  </inkml:definitions>
  <inkml:trace contextRef="#ctx0" brushRef="#br0">27 25 17503 0 0,'-6'6'1588'0'0,"4"-4"-1516"0"0,0 1 0 0 0,0-1 0 0 0,1 1 0 0 0,-1 0 0 0 0,1-1 0 0 0,-1 1 0 0 0,1 0 0 0 0,0 0 0 0 0,0 0 0 0 0,0 0 0 0 0,1 0 0 0 0,-1 0 0 0 0,1 0-72 0 0,-3 42 1569 0 0,2-30-1278 0 0,4 38 1003 0 0,0-11-2341 0 0,-3-40 536 0 0,0-2-1 0 0,-2 6-266 0 0,1-6-3878 0 0,1-13 4154 0 0,1-1 1 0 0,0 1 0 0 0,0-1 0 0 0,2 1-1 0 0,2-10 502 0 0,-4 18 16 0 0,1 0-1 0 0,0 0 0 0 0,0 0 0 0 0,1 0 1 0 0,0 0-1 0 0,0 0 0 0 0,0 1 0 0 0,0-1 1 0 0,0 1-1 0 0,1 0 0 0 0,0 0 0 0 0,0 0 1 0 0,0 0-1 0 0,1 1 0 0 0,1-2-15 0 0,17-11 511 0 0,-14 9-231 0 0,-1 1 0 0 0,1 1 1 0 0,0 0-1 0 0,0 0 0 0 0,7-2-280 0 0,2 0 26 0 0,-14 5 28 0 0,1 0 0 0 0,1 0 0 0 0,-1 0 0 0 0,0 1 0 0 0,0 0 1 0 0,0 0-1 0 0,1 0 0 0 0,1 1-54 0 0,-3-1 197 0 0,-1 2 0 0 0,1-1 0 0 0,0 0 0 0 0,0 1-1 0 0,-1-1 1 0 0,1 1 0 0 0,0 0 0 0 0,-1 0 0 0 0,1 0 0 0 0,-1 1 0 0 0,1-1 0 0 0,-1 1-197 0 0,-1 0 136 0 0,-1-1 1 0 0,1 0 0 0 0,-1 1 0 0 0,1-1-1 0 0,-1 1 1 0 0,0-1 0 0 0,0 1-1 0 0,0-1 1 0 0,0 1 0 0 0,0 0 0 0 0,0-1-1 0 0,0 1 1 0 0,-1 0 0 0 0,1 0-1 0 0,-1 0 1 0 0,1 0 0 0 0,-1 0 0 0 0,1 0-1 0 0,-1 0 1 0 0,0 0 0 0 0,0-1-1 0 0,0 1 1 0 0,0 0 0 0 0,-1 1-137 0 0,-2 17-496 0 0,0 0 1 0 0,-2-1-1 0 0,0 0 1 0 0,-8 18 495 0 0,5-14-3571 0 0,7-20 1525 0 0</inkml:trace>
  <inkml:trace contextRef="#ctx0" brushRef="#br0" timeOffset="1">135 146 13823 0 0,'5'14'315'0'0,"-4"-12"45"0"0,-4 15 465 0 0,-1-7-817 0 0,3-6 176 0 0,0 0 0 0 0,0 0 0 0 0,0 0 1 0 0,0 0-1 0 0,1 0 0 0 0,0-1 1 0 0,0 4-185 0 0,0 15 700 0 0,-1 0 1 0 0,0 0 0 0 0,-2 0 0 0 0,0 0-1 0 0,-4 11-700 0 0,-11 34 4553 0 0,-6 5-4553 0 0,1-2 890 0 0,2-21-1719 0 0,20-48-125 0 0,1-1-56 0 0,0 0-149 0 0,0 0-573 0 0,2-13-2289 0 0,1-1 1974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10.207"/>
    </inkml:context>
    <inkml:brush xml:id="br0">
      <inkml:brushProperty name="width" value="0.05" units="cm"/>
      <inkml:brushProperty name="height" value="0.05" units="cm"/>
    </inkml:brush>
  </inkml:definitions>
  <inkml:trace contextRef="#ctx0" brushRef="#br0">122 67 11975 0 0,'0'0'267'0'0,"0"0"42"0"0,0 0 17 0 0,0 0-28 0 0,2 1-126 0 0,1-1-42 0 0,-1 1 1 0 0,1-1-1 0 0,0 0 0 0 0,0 0 0 0 0,0 0 0 0 0,-1 0 0 0 0,1 0 0 0 0,0 0 0 0 0,0-1 0 0 0,2 0-130 0 0,30-9 1095 0 0,53-17 537 0 0,12 0-1632 0 0,-98 26 0 0 0,-1 1 0 0 0,0-1 0 0 0,0 1 0 0 0,-1 0 0 0 0,1 0 0 0 0,0 0 0 0 0,-1 0 0 0 0,1-1 0 0 0,0 1 0 0 0,0 0 0 0 0,-1 0 0 0 0,1 0 0 0 0,0 1 0 0 0,0-1 0 0 0,-1 0 0 0 0,1 0 0 0 0,0 0 0 0 0,0 0 0 0 0,-1 1 0 0 0,1-1 0 0 0,0 0 0 0 0,-1 1 0 0 0,1-1 0 0 0,8 3-5840 0 0,-9-3 872 0 0</inkml:trace>
  <inkml:trace contextRef="#ctx0" brushRef="#br0" timeOffset="1">1 597 11975 0 0,'0'0'267'0'0,"0"0"42"0"0,0 0 17 0 0,0 0-28 0 0,0-1-196 0 0,3-4 49 0 0,0-1-1 0 0,0 1 1 0 0,1 0 0 0 0,0 0 0 0 0,3-3-151 0 0,6-8 688 0 0,-3 6-389 0 0,0-1 0 0 0,0 2 0 0 0,1 0 0 0 0,1 0 0 0 0,-1 1 0 0 0,1 0 0 0 0,1 1 0 0 0,0 0-299 0 0,16-10 264 0 0,16-8-1300 0 0,34-13 1036 0 0,-28 14-2576 0 0,9-7 2576 0 0,-52 25-5116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4.221"/>
    </inkml:context>
    <inkml:brush xml:id="br0">
      <inkml:brushProperty name="width" value="0.05" units="cm"/>
      <inkml:brushProperty name="height" value="0.05" units="cm"/>
    </inkml:brush>
  </inkml:definitions>
  <inkml:trace contextRef="#ctx0" brushRef="#br0">0 252 13823 0 0,'11'-12'315'0'0,"-10"12"-255"0"0,0-1 0 0 0,0 0 0 0 0,0 0 1 0 0,0 1-1 0 0,0-1 0 0 0,1 1 0 0 0,-1-1 0 0 0,0 1 0 0 0,0 0 1 0 0,1-1-1 0 0,-1 1 0 0 0,0 0 0 0 0,0 0 0 0 0,1 0 1 0 0,0 0-61 0 0,4-1 170 0 0,-3 0-41 0 0,0 0 0 0 0,1 0 1 0 0,-1 0-1 0 0,1 1 0 0 0,-1-1 0 0 0,1 1 0 0 0,-1 0 0 0 0,0 0 0 0 0,1 0 0 0 0,-1 0 0 0 0,1 1 1 0 0,-1 0-1 0 0,1-1 0 0 0,-1 1 0 0 0,3 1-129 0 0,-3 0 341 0 0,-1-1 0 0 0,1 1-1 0 0,-1 0 1 0 0,1 0 0 0 0,-1 0 0 0 0,0 0 0 0 0,0 0 0 0 0,0 0-1 0 0,0 0 1 0 0,0 1 0 0 0,-1-1 0 0 0,1 1 0 0 0,-1-1 0 0 0,1 1 0 0 0,-1 0-1 0 0,0-1 1 0 0,0 1 0 0 0,1 2-341 0 0,0 3 156 0 0,1 1 1 0 0,0-1-1 0 0,1 0 0 0 0,0 0 1 0 0,0-1-1 0 0,1 1 0 0 0,0-1 0 0 0,0 0 1 0 0,4 4-157 0 0,-8-10-507 0 0,-1-1-209 0 0,1-1 289 0 0,0 0-1 0 0,0 0 1 0 0,0 0-1 0 0,0 0 1 0 0,0 0-1 0 0,0 0 1 0 0,0 0-1 0 0,0-1 1 0 0,0 1-1 0 0,-1 0 1 0 0,1-1-1 0 0,0 1 1 0 0,-1-1 427 0 0,5-9-2047 0 0</inkml:trace>
  <inkml:trace contextRef="#ctx0" brushRef="#br0" timeOffset="1">293 1 17503 0 0,'0'0'399'0'0,"0"0"60"0"0,0 0 21 0 0,2 1-59 0 0,1 1-280 0 0,0 0 0 0 0,0 0 0 0 0,0 1 1 0 0,0 0-1 0 0,0-1 0 0 0,-1 1 0 0 0,1 0 0 0 0,-1 0 0 0 0,0 0 0 0 0,1 1 1 0 0,-1-1-1 0 0,-1 1 0 0 0,2 2-141 0 0,1 6 1298 0 0,0 0 1 0 0,-1 0-1 0 0,1 9-1298 0 0,-1-8-270 0 0,-1-1 0 0 0,2 0 0 0 0,1 4 270 0 0,-5-15-715 0 0,0-1-858 0 0,0 0-379 0 0,0 0-80 0 0,0 0-15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7:34.554"/>
    </inkml:context>
    <inkml:brush xml:id="br0">
      <inkml:brushProperty name="width" value="0.05" units="cm"/>
      <inkml:brushProperty name="height" value="0.05" units="cm"/>
    </inkml:brush>
  </inkml:definitions>
  <inkml:trace contextRef="#ctx0" brushRef="#br0">185 1 13823 0 0,'22'22'315'0'0,"-22"-22"-290"0"0,1 0 1 0 0,-1 1-1 0 0,1-1 0 0 0,-1 1 1 0 0,1-1-1 0 0,-1 0 0 0 0,1 0 1 0 0,-1 1-1 0 0,1-1 0 0 0,0 0 1 0 0,-1 0-1 0 0,1 0 0 0 0,-1 0 1 0 0,1 1-1 0 0,0-1 1 0 0,-1 0-1 0 0,1 0 0 0 0,0 0 1 0 0,-1 0-1 0 0,1-1 0 0 0,0 1 1 0 0,-1 0-1 0 0,1 0 0 0 0,-1 0 1 0 0,1 0-1 0 0,0-1 0 0 0,-1 1 1 0 0,1 0-1 0 0,-1-1 0 0 0,1 1 1 0 0,-1 0-1 0 0,1-1 0 0 0,-1 1 1 0 0,1-1-1 0 0,-1 1 1 0 0,1-1-26 0 0,0 1 22 0 0,0-1 1 0 0,-1 1 0 0 0,1-1-1 0 0,0 0 1 0 0,0 1 0 0 0,0-1 0 0 0,0 1-1 0 0,0 0 1 0 0,0-1 0 0 0,1 1 0 0 0,-1 0-1 0 0,1 0-22 0 0,0 0 112 0 0,1 0 0 0 0,0 1-1 0 0,-1-1 1 0 0,1 1-1 0 0,0 0 1 0 0,-1 0 0 0 0,1 0-1 0 0,-1 0 1 0 0,1 0 0 0 0,-1 1-1 0 0,0-1 1 0 0,1 1 0 0 0,-1 0-1 0 0,0-1 1 0 0,0 1-1 0 0,0 0 1 0 0,0 0 0 0 0,-1 0-1 0 0,1 1 1 0 0,-1-1 0 0 0,1 0-1 0 0,-1 1 1 0 0,1-1 0 0 0,-1 1-1 0 0,1 2-111 0 0,3 8 1028 0 0,-1 0 1 0 0,0 0-1 0 0,0 0 0 0 0,0 10-1028 0 0,2 25 1110 0 0,-2 0 0 0 0,-2 0 0 0 0,-3 1 0 0 0,-1 1-1110 0 0,1-14 332 0 0,-7 64 587 0 0,-15 72-919 0 0,21-158 140 0 0,-3 12 13 0 0,1 7 210 0 0,-1 0 0 0 0,-2-1 0 0 0,-2 1 0 0 0,-11 29-363 0 0,18-57 0 0 0,-1 0 0 0 0,0-1 0 0 0,0 1 0 0 0,0-1 0 0 0,0 1 0 0 0,-1-1 0 0 0,-1 1 0 0 0,4-4 0 0 0,0 1 0 0 0,0-1 0 0 0,0 0 0 0 0,0 0 0 0 0,-1 0 0 0 0,1 0 0 0 0,0 0 0 0 0,-1-1 0 0 0,1 1 0 0 0,-1 0 0 0 0,1-1 0 0 0,-1 1 0 0 0,1-1 0 0 0,-1 1 0 0 0,1-1 0 0 0,-1 0 0 0 0,0 1 0 0 0,1-1 0 0 0,-1 0 0 0 0,0 0 0 0 0,1 0 0 0 0,-1 0 0 0 0,1-1 0 0 0,-1 1 0 0 0,0 0 0 0 0,0-1 0 0 0,-16-8-7 0 0,0-1-1 0 0,1-1 1 0 0,-12-8 7 0 0,12 6-111 0 0,-39-29-4187 0 0,35 24-4911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23.495"/>
    </inkml:context>
    <inkml:brush xml:id="br0">
      <inkml:brushProperty name="width" value="0.05" units="cm"/>
      <inkml:brushProperty name="height" value="0.05" units="cm"/>
    </inkml:brush>
  </inkml:definitions>
  <inkml:trace contextRef="#ctx0" brushRef="#br0">119 1403 10135 0 0,'0'0'231'0'0,"-10"6"546"0"0,-20 8 2197 0 0,28-14-2619 0 0,-1 1 144 0 0,-5 2 3788 0 0,25 7-4050 0 0,2-4 271 0 0,-1-1-1 0 0,1 0 1 0 0,0-1-1 0 0,10 0-507 0 0,4 1-54 0 0,107 14 2102 0 0,120 0-2048 0 0,-156-18 0 0 0,91-13 0 0 0,42-1 0 0 0,228-1 1613 0 0,35-25-1613 0 0,-308 25 57 0 0,69-7 321 0 0,-197 15-378 0 0,44 1 0 0 0,-60 3 0 0 0,-40 2 0 0 0,8-3 0 0 0,-9-1 0 0 0,-4-3 0 0 0,2-23 0 0 0,0 0 0 0 0,-2 0 0 0 0,-1-1 0 0 0,-2-20 0 0 0,0 7 0 0 0,-1-7 0 0 0,-3 0 0 0 0,-8-42 0 0 0,0 3 0 0 0,-5-33 0 0 0,6 59 0 0 0,0-46 0 0 0,7 38 0 0 0,4 0 0 0 0,7-48 0 0 0,-4 34 0 0 0,-2 77 0 0 0,0 0 0 0 0,-1 0 0 0 0,0 0 0 0 0,-1 0 0 0 0,0 0 0 0 0,0 0 0 0 0,-1-4 0 0 0,-5 2 0 0 0,7 11 0 0 0,0 0 0 0 0,0 0 0 0 0,-1 0 0 0 0,1 0 0 0 0,0-1 0 0 0,0 1 0 0 0,0 0 0 0 0,-1 0 0 0 0,1 0 0 0 0,0 0 0 0 0,0 0 0 0 0,-1 0 0 0 0,1 0 0 0 0,0 0 0 0 0,0 0 0 0 0,0 0 0 0 0,-1 0 0 0 0,1 0 0 0 0,0 0 0 0 0,0 0 0 0 0,0 0 0 0 0,-1 0 0 0 0,1 0 0 0 0,0 1 0 0 0,0-1 0 0 0,-1 0 0 0 0,1 0 0 0 0,0 0 0 0 0,0 0 0 0 0,-9 12 0 0 0,7-5 0 0 0,-7 14 0 0 0,9-21 0 0 0,0 0 0 0 0,0 1 0 0 0,0-1 0 0 0,0 0 0 0 0,-1 0 0 0 0,1 0 0 0 0,0 1 0 0 0,0-1 0 0 0,0 0 0 0 0,0 0 0 0 0,-1 0 0 0 0,1 0 0 0 0,0 0 0 0 0,0 0 0 0 0,0 1 0 0 0,-1-1 0 0 0,1 0 0 0 0,0 0 0 0 0,0 0 0 0 0,0 0 0 0 0,-1 0 0 0 0,1 0 0 0 0,0 0 0 0 0,0 0 0 0 0,0 0 0 0 0,-1 0 0 0 0,1 0 0 0 0,0 0 0 0 0,0 0 0 0 0,-1 0 0 0 0,-5-10 0 0 0,3 3 0 0 0,2 4 0 0 0,0-1 0 0 0,0 1 0 0 0,-1-1 0 0 0,0 1 0 0 0,0-1 0 0 0,0 1 0 0 0,0 0 0 0 0,0 0 0 0 0,-1-1 0 0 0,3 4 0 0 0,-1 0 0 0 0,1-1 0 0 0,-1 1 0 0 0,1 0 0 0 0,-1-1 0 0 0,1 1 0 0 0,-1 0 0 0 0,1 0 0 0 0,-1 0 0 0 0,1-1 0 0 0,-1 1 0 0 0,1 0 0 0 0,-1 0 0 0 0,1 0 0 0 0,-1 0 0 0 0,1 0 0 0 0,-1 0 0 0 0,0 0 0 0 0,1 0 0 0 0,-1 0 0 0 0,1 0 0 0 0,-1 0 0 0 0,1 1 0 0 0,-1-1 0 0 0,1 0 0 0 0,-1 0 0 0 0,1 0 0 0 0,-1 1 0 0 0,1-1 0 0 0,-1 0 0 0 0,1 1 0 0 0,-1-1 0 0 0,1 0 0 0 0,0 1 0 0 0,-1-1 0 0 0,1 0 0 0 0,-1 1 0 0 0,1-1 0 0 0,0 1 0 0 0,0-1 0 0 0,-1 1 0 0 0,-14 22 0 0 0,14-20 0 0 0,-3 4 0 0 0,-10 18 0 0 0,14-24 0 0 0,0-1 0 0 0,-1 1 0 0 0,1-1 0 0 0,0 1 0 0 0,-1-1 0 0 0,1 1 0 0 0,-1-1 0 0 0,1 1 0 0 0,-1-1 0 0 0,1 0 0 0 0,-1 1 0 0 0,1-1 0 0 0,-1 0 0 0 0,1 1 0 0 0,-1-1 0 0 0,1 0 0 0 0,-1 0 0 0 0,0 0 0 0 0,1 1 0 0 0,-1-1 0 0 0,1 0 0 0 0,-1 0 0 0 0,0 0 0 0 0,1 0 0 0 0,-1 0 0 0 0,1 0 0 0 0,-1 0 0 0 0,0 0 0 0 0,1-1 0 0 0,-1 1 0 0 0,1 0 0 0 0,-1 0 0 0 0,0 0 0 0 0,1-1 0 0 0,-1 1 0 0 0,1 0 0 0 0,-1-1 0 0 0,0 1 0 0 0,-19-20 0 0 0,15 15 0 0 0,0 0 0 0 0,0 1 0 0 0,0-1 0 0 0,0 1 0 0 0,-1 0 0 0 0,-3-1 0 0 0,-5-1 254 0 0,0 0 0 0 0,-1 2 0 0 0,0-1 0 0 0,0 2 0 0 0,0 0 0 0 0,-1 1 0 0 0,1 0 0 0 0,-10 1-254 0 0,-14-6 20 0 0,31 5-21 0 0,0 0 0 0 0,0 1 0 0 0,0 0 0 0 0,-5 0 1 0 0,-43 4 0 0 0,33-1 0 0 0,1-2 0 0 0,-9 0 0 0 0,-116-11 0 0 0,1-7 0 0 0,-98-26 0 0 0,198 35 0 0 0,0 3 0 0 0,-30 0 0 0 0,17 5 0 0 0,-1 2 0 0 0,-12 5 0 0 0,-39 0 0 0 0,86-6 0 0 0,20-1 0 0 0,0 1 0 0 0,-1-1 0 0 0,1 2 0 0 0,0-1 0 0 0,0 0 0 0 0,0 1 0 0 0,0 0 0 0 0,-1 0 0 0 0,1 1 0 0 0,0 0 0 0 0,-10 5 0 0 0,11-5 0 0 0,1 0 0 0 0,-1 0 0 0 0,0-1 0 0 0,0 1 0 0 0,0-1 0 0 0,0 0 0 0 0,-1 0 0 0 0,1 0 0 0 0,0 0 0 0 0,0-1 0 0 0,-1 0 0 0 0,1 0 0 0 0,0 0 0 0 0,0 0 0 0 0,-2-1 0 0 0,-37-5 0 0 0,-1 2 0 0 0,-1 2 0 0 0,1 2 0 0 0,-34 4 0 0 0,16 4 0 0 0,41-5 0 0 0,0 0 0 0 0,-1-2 0 0 0,0 0 0 0 0,-14-2 0 0 0,-28-1 0 0 0,44 2 0 0 0,0-1 0 0 0,0 0 0 0 0,-1-2 0 0 0,16 3 0 0 0,0-1 0 0 0,-1 1 0 0 0,1 0 0 0 0,-1 0 0 0 0,1 1 0 0 0,-1 0 0 0 0,1 0 0 0 0,0 0 0 0 0,-1 0 0 0 0,1 1 0 0 0,-5 2 0 0 0,2-2 0 0 0,-8 2-317 0 0,0 0-1 0 0,-1-2 1 0 0,0 0 0 0 0,1-1-1 0 0,-1-1 1 0 0,-4-1 317 0 0,3 1-88 0 0,1 0 88 0 0,10-1 0 0 0,-1 1 0 0 0,1 1 0 0 0,-1-1 0 0 0,-3 2 0 0 0,10-2 0 0 0,0 0 0 0 0,1 1 0 0 0,-1-1 0 0 0,0 0 0 0 0,1 0 0 0 0,-1 0 0 0 0,0 0 0 0 0,1 0 0 0 0,-1 0 0 0 0,0 0 0 0 0,1 0 0 0 0,-1 0 0 0 0,0 0 0 0 0,1 0 0 0 0,-1 0 0 0 0,0-1 0 0 0,1 1 0 0 0,-1 0 0 0 0,0 0 0 0 0,1-1 0 0 0,-1 1 0 0 0,0 0 0 0 0,1-1 0 0 0,-1 1 0 0 0,1-1 0 0 0,-1 1 0 0 0,1-1 0 0 0,-7-3 0 0 0,3-1 0 0 0,1 0 0 0 0,3 5 0 0 0,0 0 0 0 0,0 0 0 0 0,0 0 0 0 0,0 0 0 0 0,0 0 0 0 0,0 0 0 0 0,0 0 0 0 0,0 0 0 0 0,-1 0 0 0 0,1 0 0 0 0,0 0 0 0 0,0 0 0 0 0,0 0 0 0 0,0 0 0 0 0,0 0 0 0 0,0 0 0 0 0,0 0 0 0 0,0 0 0 0 0,0 0 0 0 0,0 0 0 0 0,0 0 0 0 0,0 0 0 0 0,0 0 0 0 0,0 1 0 0 0,0-1 0 0 0,0 0 0 0 0,0 0 0 0 0,0 0 0 0 0,0 0 0 0 0,0 0 0 0 0,-1 0 0 0 0,1 0 0 0 0,0 0 0 0 0,0 0 0 0 0,0-1 0 0 0,0 1 0 0 0,0 0 0 0 0,0 0 0 0 0,0 0 0 0 0,0 0 0 0 0,0 0 0 0 0,0 0 0 0 0,0 0 0 0 0,0 0 0 0 0,0 0 0 0 0,0 0 0 0 0,0 0 0 0 0,0 0 0 0 0,0 0 0 0 0,0 0 0 0 0,0 0 0 0 0,0 0 0 0 0,0 0 0 0 0,0 0 0 0 0,0 0 0 0 0,0 0 0 0 0,0 0 0 0 0,-1 0 0 0 0,1 0 0 0 0,0 0 0 0 0,0 0 0 0 0,0 0 0 0 0,0-1 0 0 0,0 1 0 0 0,-3 8 0 0 0,-1 9 0 0 0,-8 25 0 0 0,12-41 0 0 0,0 0 0 0 0,0 0 0 0 0,0 0 0 0 0,0 0 0 0 0,0 0 0 0 0,0 0 0 0 0,1 0 0 0 0,-1 0 0 0 0,0 0 0 0 0,1 0 0 0 0,-1 0 0 0 0,0 0 0 0 0,1 0 0 0 0,-1 0 0 0 0,1 0 0 0 0,-1 0 0 0 0,1 0 0 0 0,0-1 0 0 0,-1 1 0 0 0,1 0 0 0 0,0 0 0 0 0,0-1 0 0 0,-1 1 0 0 0,1 0 0 0 0,0-1 0 0 0,0 1 0 0 0,0-1 0 0 0,0 1 0 0 0,0 0 0 0 0,0-1 0 0 0,1 1 0 0 0,-1 0 0 0 0,0 0 0 0 0,0 0 0 0 0,-1 0 0 0 0,1 0 0 0 0,0 0 0 0 0,0 0 0 0 0,0 0 0 0 0,-1 0 0 0 0,1 0 0 0 0,0 0 0 0 0,-1 0 0 0 0,1 1 0 0 0,-1-1 0 0 0,1 0 0 0 0,-1 1 0 0 0,0 0 0 0 0,0 1 0 0 0,-1-1 0 0 0,1 1 0 0 0,-1-1 0 0 0,1 1 0 0 0,-1-1 0 0 0,0 0 0 0 0,0 1 0 0 0,0-1 0 0 0,-1 1 0 0 0,-6 18 0 0 0,-1 36 0 0 0,1 28 0 0 0,-1 1 0 0 0,-12 40 0 0 0,2-12 0 0 0,13-71 0 0 0,-17 107 0 0 0,20-133 0 0 0,2-1 0 0 0,0 1 0 0 0,1 15 0 0 0,-1 29 0 0 0,-10 137 0 0 0,8-129 0 0 0,1-24-8 0 0,-1 7 80 0 0,3 32-72 0 0,5-43 1695 0 0,-5-40-1897 0 0,-2 8-1190 0 0,1-4 871 0 0,-1-1-1 0 0,1 0 0 0 0,-1 0 0 0 0,0 0 0 0 0,0 0 0 0 0,-1-1 1 0 0,1 1-1 0 0,-1 0 0 0 0,0-1 0 0 0,0 0 0 0 0,-2 3 522 0 0,4-6-91 0 0,-1 2-1955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46.555"/>
    </inkml:context>
    <inkml:brush xml:id="br0">
      <inkml:brushProperty name="width" value="0.05" units="cm"/>
      <inkml:brushProperty name="height" value="0.05" units="cm"/>
    </inkml:brush>
  </inkml:definitions>
  <inkml:trace contextRef="#ctx0" brushRef="#br0">0 209 8287 0 0,'0'0'191'0'0,"0"0"26"0"0,0 0 9 0 0,2-1-34 0 0,2-4-78 0 0,-3 4 274 0 0,-1 1 110 0 0,0 0 12 0 0,16-21 3901 0 0,-13 17-4202 0 0,0 1 0 0 0,1-1 0 0 0,-1 1 0 0 0,1 0-1 0 0,0 0 1 0 0,0 0 0 0 0,0 1 0 0 0,0-1 0 0 0,1 1 0 0 0,-1 0 0 0 0,1 0 0 0 0,0 0-209 0 0,11-3 443 0 0,0 1 0 0 0,0 1 0 0 0,1 0-443 0 0,-2 1 208 0 0,-1-1 1 0 0,0-1-1 0 0,12-3-208 0 0,7-9 1049 0 0,0 0 0 0 0,3-5-1049 0 0,-17 10-122 0 0,38-15 122 0 0,-32 12 0 0 0,-17 9 0 0 0,-2 1-64 0 0,-5 3-273 0 0,-1 1-138 0 0,0 0-33 0 0,0 0-140 0 0,0 0-572 0 0,0 0-253 0 0,0 0-51 0 0,0 0-11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47.025"/>
    </inkml:context>
    <inkml:brush xml:id="br0">
      <inkml:brushProperty name="width" value="0.05" units="cm"/>
      <inkml:brushProperty name="height" value="0.05" units="cm"/>
    </inkml:brush>
  </inkml:definitions>
  <inkml:trace contextRef="#ctx0" brushRef="#br0">0 169 8287 0 0,'0'0'191'0'0,"0"0"26"0"0,0 0 9 0 0,0 0 42 0 0,8-4 656 0 0,12-10 869 0 0,-15 10-1410 0 0,1-1 1 0 0,0 1-1 0 0,0 1 1 0 0,0-1 0 0 0,1 1-1 0 0,5-2-383 0 0,-2 2 400 0 0,-2-1-40 0 0,0 2 0 0 0,1-1 0 0 0,-1 1 0 0 0,1 1 0 0 0,-1-1 0 0 0,6 1-360 0 0,4 0 294 0 0,0 0-1 0 0,0-2 0 0 0,0 0 1 0 0,-1-1-1 0 0,1 0 0 0 0,-1-2 1 0 0,0 0-1 0 0,-1-1 0 0 0,2-1-293 0 0,2 0 20 0 0,-13 6-14 0 0,-1-1 0 0 0,0 0 0 0 0,0 0 1 0 0,0 0-1 0 0,0-1 0 0 0,-1 0 0 0 0,1 0 0 0 0,-1-1 1 0 0,0 1-1 0 0,0-1 0 0 0,1-2-6 0 0,-5 6 371 0 0,-1 1 117 0 0,0 0 21 0 0,0 0-66 0 0,0 0-495 0 0,0 0-983 0 0,-1-4-1915 0 0,0 3 1416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48.173"/>
    </inkml:context>
    <inkml:brush xml:id="br0">
      <inkml:brushProperty name="width" value="0.05" units="cm"/>
      <inkml:brushProperty name="height" value="0.05" units="cm"/>
    </inkml:brush>
  </inkml:definitions>
  <inkml:trace contextRef="#ctx0" brushRef="#br0">0 1 6447 0 0,'0'0'142'0'0,"0"0"22"0"0,0 0 13 0 0,0 0 55 0 0,0 0 181 0 0,0 0 78 0 0,0 0 18 0 0,0 0 3 0 0,0 0 0 0 0,0 0 0 0 0,0 0 0 0 0,0 0-69 0 0,0 1-294 0 0,2 21 458 0 0,0 0 0 0 0,1 0 0 0 0,2-1 0 0 0,1 5-607 0 0,1 3 842 0 0,-2 0 0 0 0,0 4-842 0 0,4 74 2040 0 0,-4 0 0 0 0,-7 45-2040 0 0,-3-41 404 0 0,-6 81 1256 0 0,9-132-1655 0 0,1-30-74 0 0,0 0 0 0 0,-4 12 69 0 0,1-24-1649 0 0,4-17 638 0 0,0-7-935 0 0,0 0-1611 0 0,3-17 2021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48.659"/>
    </inkml:context>
    <inkml:brush xml:id="br0">
      <inkml:brushProperty name="width" value="0.05" units="cm"/>
      <inkml:brushProperty name="height" value="0.05" units="cm"/>
    </inkml:brush>
  </inkml:definitions>
  <inkml:trace contextRef="#ctx0" brushRef="#br0">0 34 10135 0 0,'0'0'231'0'0,"0"0"29"0"0,0 0 19 0 0,0 0 37 0 0,0 0 125 0 0,0 0 58 0 0,8-7 1035 0 0,9 3-1307 0 0,0 1 0 0 0,-1 1-1 0 0,2 0 1 0 0,-1 1 0 0 0,0 1 0 0 0,0 1-1 0 0,0 0-226 0 0,43 0 117 0 0,298-1 3891 0 0,-262 1-3992 0 0,18-5-16 0 0,-105 3 0 0 0,2 1 0 0 0,0-1 0 0 0,0 0 0 0 0,6-3 0 0 0,-9 1 0 0 0,-1-1-861 0 0,-6 4-3622 0 0,-1 0-1565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49.227"/>
    </inkml:context>
    <inkml:brush xml:id="br0">
      <inkml:brushProperty name="width" value="0.05" units="cm"/>
      <inkml:brushProperty name="height" value="0.05" units="cm"/>
    </inkml:brush>
  </inkml:definitions>
  <inkml:trace contextRef="#ctx0" brushRef="#br0">2 100 6447 0 0,'4'-20'306'0'0,"-4"19"-129"0"0,0 1 55 0 0,0 0 181 0 0,0 0 78 0 0,0 0 18 0 0,0 0 3 0 0,0 0 0 0 0,0 2 0 0 0,-2 4-8 0 0,1-7-169 0 0,1 0-1 0 0,-1-1 1 0 0,1 1 0 0 0,-1 0 0 0 0,1-1-1 0 0,0 1 1 0 0,0-1 0 0 0,0 1-1 0 0,0 0 1 0 0,0-1 0 0 0,0 1-1 0 0,0-1 1 0 0,1 1-335 0 0,0 0 31 0 0,0 0-1 0 0,1 0 1 0 0,-1 0 0 0 0,1 1-1 0 0,-1-1 1 0 0,1 1 0 0 0,0-1-1 0 0,-1 1 1 0 0,1-1 0 0 0,-1 1-1 0 0,2 0-30 0 0,-1 1 37 0 0,0-1 0 0 0,0 1-1 0 0,0 0 1 0 0,0 0 0 0 0,0 1 0 0 0,0-1-1 0 0,0 0 1 0 0,0 0 0 0 0,-1 1 0 0 0,1-1-1 0 0,0 1 1 0 0,-1 0 0 0 0,0 0-1 0 0,1-1 1 0 0,0 3-37 0 0,11 9 403 0 0,-12-12-381 0 0,1 1 1 0 0,-1-1 0 0 0,1 0 0 0 0,-1 0 0 0 0,1-1-1 0 0,0 1 1 0 0,-1 0 0 0 0,1-1 0 0 0,0 1 0 0 0,0-1 0 0 0,0 1-1 0 0,-1-1 1 0 0,1 0 0 0 0,0 0 0 0 0,0 1 0 0 0,0-2-1 0 0,0 1 1 0 0,0 0 0 0 0,-1 0 0 0 0,2-1-23 0 0,3 0 94 0 0,1-2 0 0 0,-1 1 1 0 0,0-1-1 0 0,0 1 0 0 0,1-3-94 0 0,0 2 48 0 0,0-1 0 0 0,0 1 0 0 0,0 0-1 0 0,0 1-47 0 0,5 0 157 0 0,-1 0-1 0 0,0 1 1 0 0,1 0 0 0 0,6 1-158 0 0,-5 0 273 0 0,0-1-1 0 0,-1 0 0 0 0,11-2-271 0 0,27-11 550 0 0,-33 8-531 0 0,0 2 1 0 0,0 0-1 0 0,13-1-19 0 0,82-2 0 0 0,-104 6 109 0 0,-1-1 0 0 0,0 1-1 0 0,1-1 1 0 0,-1 0 0 0 0,1-1-109 0 0,1 0 314 0 0,-1 0 0 0 0,1 1-1 0 0,0 0 1 0 0,5 0-314 0 0,-12 1 13 0 0,0 1 1 0 0,0 0-1 0 0,1 0 0 0 0,-1 0 0 0 0,0 1 0 0 0,0-1 0 0 0,0 0 0 0 0,1 1 0 0 0,-1 0 0 0 0,0-1 0 0 0,0 1 1 0 0,0 0-1 0 0,0 0 0 0 0,0 0 0 0 0,0 0 0 0 0,0 1 0 0 0,0-1 0 0 0,-1 0 0 0 0,2 2-13 0 0,4 3 0 0 0,-6-6 0 0 0,-1 1 0 0 0,1-1-1 0 0,0 0 1 0 0,-1 1 0 0 0,1-1-1 0 0,0 0 1 0 0,-1 1 0 0 0,1-1 0 0 0,0 1-1 0 0,-1 0 1 0 0,1-1 0 0 0,-1 1-1 0 0,1-1 1 0 0,-1 1 0 0 0,1 0 0 0 0,-1-1-1 0 0,0 1 1 0 0,1 0 0 0 0,-1 0-1 0 0,0-1 1 0 0,0 1 0 0 0,1 0 0 0 0,-1 0-1 0 0,0-1 1 0 0,0 1 0 0 0,0 0-1 0 0,0 0 1 0 0,0 0 0 0 0,0-1 0 0 0,0 2-1 0 0,0 2-54 0 0,1-2-282 0 0,-1-2-138 0 0,0 0-851 0 0,0 0-3444 0 0,0 0-1474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49.890"/>
    </inkml:context>
    <inkml:brush xml:id="br0">
      <inkml:brushProperty name="width" value="0.05" units="cm"/>
      <inkml:brushProperty name="height" value="0.05" units="cm"/>
    </inkml:brush>
  </inkml:definitions>
  <inkml:trace contextRef="#ctx0" brushRef="#br0">94 0 10135 0 0,'0'0'231'0'0,"-5"8"308"0"0,-4 3-175 0 0,8-11 29 0 0,1 0 106 0 0,0 0 11 0 0,0 0-67 0 0,21-1 110 0 0,-19 0-461 0 0,0 1 1 0 0,1-1-1 0 0,-1 1 0 0 0,1 0 0 0 0,-1 0 1 0 0,1 0-1 0 0,-1 0 0 0 0,1 0 0 0 0,-1 0 0 0 0,1 1 1 0 0,-1-1-1 0 0,0 1 0 0 0,1 0 0 0 0,-1 0 1 0 0,0 0-1 0 0,1 0 0 0 0,-1 0 0 0 0,0 0-92 0 0,22 15 344 0 0,-12-8 82 0 0,-1 0 0 0 0,0 0 0 0 0,0 1 0 0 0,7 8-426 0 0,37 44 0 0 0,-47-52 0 0 0,0 1 0 0 0,0 0 0 0 0,-1 1 0 0 0,0-1 0 0 0,-1 1 0 0 0,0 1 0 0 0,0-1 0 0 0,-2 1 0 0 0,2 5 0 0 0,1 7 257 0 0,-1-2 639 0 0,-1 1-1 0 0,1 13-895 0 0,-3-17 146 0 0,-1 0 1 0 0,-2 1-1 0 0,0-1 0 0 0,-1 0 1 0 0,0 0-1 0 0,-2 0 0 0 0,0 0 0 0 0,-2 0 1 0 0,0 0-1 0 0,-1-1 0 0 0,0 0 1 0 0,-2 0-1 0 0,0 0 0 0 0,-2 1-146 0 0,-3 2 288 0 0,-1 0 0 0 0,-1-2 0 0 0,-1 1 0 0 0,0-2 0 0 0,-4 3-288 0 0,12-14 196 0 0,0 2-144 0 0,-1 0-1 0 0,0 0 1 0 0,-1-1-1 0 0,0 0 1 0 0,0-1-1 0 0,-1 0 1 0 0,1-1-1 0 0,-3 0-51 0 0,-7 3 0 0 0,11-6 0 0 0,1 1 0 0 0,-1 0 0 0 0,0 0 0 0 0,1 1 0 0 0,0 0 0 0 0,0 0 0 0 0,1 1 0 0 0,-1 0 0 0 0,-1 2 0 0 0,8-7-90 0 0,0 0 0 0 0,-1 1 1 0 0,1-1-1 0 0,0 0 0 0 0,-1 0 0 0 0,0 0 0 0 0,1-1 0 0 0,-1 1 0 0 0,0 0 90 0 0,1-1-147 0 0,0 0-1 0 0,1 1 1 0 0,-1-1-1 0 0,0 0 1 0 0,0 1-1 0 0,0-1 1 0 0,1 1-1 0 0,-1-1 0 0 0,0 1 1 0 0,1-1-1 0 0,-1 1 1 0 0,0 0-1 0 0,1-1 1 0 0,-1 1-1 0 0,1 0 0 0 0,-1-1 1 0 0,1 1-1 0 0,-1 0 1 0 0,1-1-1 0 0,0 1 1 0 0,-1 0-1 0 0,1 0 1 0 0,0 0 147 0 0,-1 1-1534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38:50.562"/>
    </inkml:context>
    <inkml:brush xml:id="br0">
      <inkml:brushProperty name="width" value="0.05" units="cm"/>
      <inkml:brushProperty name="height" value="0.05" units="cm"/>
    </inkml:brush>
  </inkml:definitions>
  <inkml:trace contextRef="#ctx0" brushRef="#br0">85 128 4607 0 0,'0'-1'9'0'0,"0"-6"113"0"0,0 1 1 0 0,-1-1-1 0 0,1 1 0 0 0,-2 0 0 0 0,1-2-122 0 0,1 7 726 0 0,-1-2-51 0 0,0 1 1 0 0,0-1-1 0 0,0 0 0 0 0,0 1 1 0 0,0-1-1 0 0,-1 1 1 0 0,1-1-1 0 0,-1 1 0 0 0,-1-3-675 0 0,2 4 955 0 0,1 1-290 0 0,0 0-121 0 0,0 0-28 0 0,0 0-4 0 0,0 0 0 0 0,-1 1 59 0 0,1-2-529 0 0,-1 1 1 0 0,1 0 0 0 0,-1 0 0 0 0,1 0-1 0 0,-1 0 1 0 0,1 0 0 0 0,-1 0 0 0 0,1 0 0 0 0,-1 0-1 0 0,1 0 1 0 0,0 0 0 0 0,-1 0 0 0 0,1 0 0 0 0,-1 0-1 0 0,1 0 1 0 0,-1 0 0 0 0,1 0 0 0 0,-1 1 0 0 0,1-1-1 0 0,-1 0 1 0 0,1 0 0 0 0,0 0 0 0 0,-1 1-1 0 0,1-1 1 0 0,-1 0-43 0 0,-1 2 86 0 0,0 0-1 0 0,0-1 0 0 0,0 1 1 0 0,0 0-1 0 0,0 0 0 0 0,0 0 1 0 0,0 1-1 0 0,1-1 0 0 0,-1 0 1 0 0,1 1-1 0 0,-1-1 0 0 0,1 2-85 0 0,-14 31 1024 0 0,11-19-1024 0 0,1-1 0 0 0,0 1 0 0 0,1 0 0 0 0,0 0 0 0 0,2 1 0 0 0,0 7 0 0 0,0-16 0 0 0,1 0 0 0 0,0 0 0 0 0,1 1 0 0 0,0-1 0 0 0,0 0 0 0 0,0 0 0 0 0,1-1 0 0 0,0 1 0 0 0,3 3 0 0 0,-4-6 0 0 0,0-1 0 0 0,1 1 0 0 0,0-1 0 0 0,0 0 0 0 0,0 0 0 0 0,0 0 0 0 0,0-1 0 0 0,1 1 0 0 0,0-1 0 0 0,0 0 0 0 0,0 0 0 0 0,0 0 0 0 0,0 0 0 0 0,0-1 0 0 0,1 0 0 0 0,1 1 0 0 0,-6-3 0 0 0,1 1 0 0 0,0-1 0 0 0,-1 1 0 0 0,1-1 0 0 0,0 0 0 0 0,-1 0 0 0 0,1 1 0 0 0,0-1 0 0 0,-1 0 0 0 0,1 0 0 0 0,0 0 0 0 0,-1 0 0 0 0,1 0 0 0 0,0 0 0 0 0,0 0 0 0 0,-1 0 0 0 0,1 0 0 0 0,0 0 0 0 0,0 0 0 0 0,-1 0 0 0 0,1 0 0 0 0,0-1 0 0 0,0 1 0 0 0,2-1 0 0 0,4-1 0 0 0,0 0 0 0 0,1 0 0 0 0,-1-1 0 0 0,0 0 0 0 0,0 0 0 0 0,0-1 0 0 0,0 0 0 0 0,-1 0 0 0 0,0 0 0 0 0,0-1 0 0 0,0 0 0 0 0,0 0 0 0 0,0 0 0 0 0,-1-1 0 0 0,4-6 0 0 0,1-1 0 0 0,-1 0 0 0 0,0 0 0 0 0,-2-1 0 0 0,1 0 0 0 0,-2 0 0 0 0,0-1 0 0 0,2-7 0 0 0,-6 15 0 0 0,-1-1 0 0 0,1 0 0 0 0,-2 0 0 0 0,1-2 0 0 0,1-11 0 0 0,-2 17-3 0 0,0-1 0 0 0,0 0 0 0 0,-1 0-1 0 0,0 1 1 0 0,0-1 0 0 0,0 0 0 0 0,0 1-1 0 0,0-1 1 0 0,-1 1 0 0 0,0 0 0 0 0,0-1-1 0 0,-1 0 4 0 0,-1-2 81 0 0,0 0-1 0 0,-1 0 0 0 0,0 0 0 0 0,0 1 1 0 0,0-1-1 0 0,-4-2-80 0 0,5 6 210 0 0,0 0 0 0 0,0 0 0 0 0,0 0 0 0 0,0 1 0 0 0,0 0 0 0 0,0-1 1 0 0,-5 0-211 0 0,7 2 9 0 0,-1 0 0 0 0,1 1-1 0 0,0-1 1 0 0,-1 0 0 0 0,1 1 0 0 0,-1 0 0 0 0,1 0 0 0 0,-1 0 0 0 0,1 0 0 0 0,-1 0 0 0 0,1 0 0 0 0,-1 1 0 0 0,1-1 0 0 0,-1 1 0 0 0,0 0-9 0 0,2-1 0 0 0,1 0 0 0 0,-1 1 0 0 0,1-1 0 0 0,-1 0 0 0 0,1 1 0 0 0,-1-1 0 0 0,1 0 0 0 0,-1 0 0 0 0,1 0 0 0 0,-1 1 0 0 0,1-1 0 0 0,-1 0 0 0 0,1 0 0 0 0,-1 0 0 0 0,1 0 0 0 0,-1 0 0 0 0,0 0 0 0 0,1 0 0 0 0,-1 0 0 0 0,1 0 0 0 0,-1 0 0 0 0,1-1 0 0 0,-1 1 0 0 0,1 0 0 0 0,-1 0 0 0 0,0 0 0 0 0,-1-1 0 0 0,-7 0 0 0 0,0-1 0 0 0,9 2 0 0 0,0 0 0 0 0,0-1 0 0 0,-1 1 0 0 0,1 0 0 0 0,0 0 0 0 0,0 0 0 0 0,0 0 0 0 0,-1 0 0 0 0,1 0 0 0 0,0 0 0 0 0,0 0 0 0 0,0 0 0 0 0,0 0 0 0 0,-1 0 0 0 0,1 0 0 0 0,0 0 0 0 0,0 0 0 0 0,0 0 0 0 0,-1 0 0 0 0,1 0 0 0 0,0 0 0 0 0,0 1 0 0 0,0-1 0 0 0,0 0 0 0 0,-1 0 0 0 0,1 0 0 0 0,0 0 0 0 0,0 0 0 0 0,0 0 0 0 0,0 0 0 0 0,-1 1 0 0 0,-8 5 0 0 0,8-5 0 0 0,-1-1 0 0 0,1 1 0 0 0,0 0 0 0 0,-1 0 0 0 0,1-1 0 0 0,0 1 0 0 0,0 0 0 0 0,0 0 0 0 0,0 0 0 0 0,0 1 0 0 0,0-1 0 0 0,0 0 0 0 0,0 0 0 0 0,0 0 0 0 0,1 1 0 0 0,-1-1 0 0 0,0 0 0 0 0,1 1 0 0 0,-1-1 0 0 0,1 1 0 0 0,-1 0 0 0 0,0 4 0 0 0,-3 5 74 0 0,3-7-642 0 0,0 0-1 0 0,-1 0 1 0 0,1 0 0 0 0,-1 0-1 0 0,0 0 1 0 0,0 0-1 0 0,0 0 1 0 0,-1-1-1 0 0,1 1 1 0 0,-3 1 568 0 0,3-3-2046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10.543"/>
    </inkml:context>
    <inkml:brush xml:id="br0">
      <inkml:brushProperty name="width" value="0.05" units="cm"/>
      <inkml:brushProperty name="height" value="0.05" units="cm"/>
    </inkml:brush>
  </inkml:definitions>
  <inkml:trace contextRef="#ctx0" brushRef="#br0">74 1 10135 0 0,'0'0'231'0'0,"0"0"29"0"0,0 0 19 0 0,1 3 7 0 0,0 12 901 0 0,-1-1-1 0 0,-1 1 0 0 0,-1 10-1186 0 0,-1-1 949 0 0,-3 38-80 0 0,-4-1 0 0 0,-1 0 0 0 0,-5 3-869 0 0,7-28 96 0 0,2-1 0 0 0,2 2 0 0 0,-1 23-96 0 0,9-37-2919 0 0,-3-22-2877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0:30.266"/>
    </inkml:context>
    <inkml:brush xml:id="br0">
      <inkml:brushProperty name="width" value="0.05" units="cm"/>
      <inkml:brushProperty name="height" value="0.05" units="cm"/>
    </inkml:brush>
  </inkml:definitions>
  <inkml:trace contextRef="#ctx0" brushRef="#br0">1215 1 11975 0 0,'0'0'267'0'0,"0"0"42"0"0,-3 0 315 0 0,-18 5 6 0 0,0 0 0 0 0,1 2 1 0 0,0 0-1 0 0,0 1 0 0 0,0 1 0 0 0,-3 3-630 0 0,-10 4 395 0 0,17-7-342 0 0,0 1-1 0 0,1 0 0 0 0,0 1 1 0 0,1 1-1 0 0,-13 12-52 0 0,-3 3 196 0 0,1 0 783 0 0,2 2 0 0 0,-3 4-979 0 0,4-4 584 0 0,-53 66 529 0 0,32-36-1106 0 0,-7 10 403 0 0,4 2-1 0 0,2 2 1 0 0,4 3 0 0 0,3 1-1 0 0,-14 42-409 0 0,42-89 0 0 0,-24 54 0 0 0,3 2 0 0 0,-5 31 0 0 0,-19 99 0 0 0,0 50 0 0 0,50-211 0 0 0,4-27 0 0 0,-1 1 0 0 0,-1 0 0 0 0,-1-1 0 0 0,-6 12 0 0 0,-6 8 91 0 0,-35 83-2590 0 0,50-123 1776 0 0,1 0 0 0 0,0 1 0 0 0,1 0 0 0 0,-1 2 723 0 0,3-10-1473 0 0,0-1-51 0 0,0 0-11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0:30.675"/>
    </inkml:context>
    <inkml:brush xml:id="br0">
      <inkml:brushProperty name="width" value="0.05" units="cm"/>
      <inkml:brushProperty name="height" value="0.05" units="cm"/>
    </inkml:brush>
  </inkml:definitions>
  <inkml:trace contextRef="#ctx0" brushRef="#br0">6 0 8287 0 0,'0'0'382'0'0,"0"0"-8"0"0,-3 13 210 0 0,2-7-259 0 0,0 0-1 0 0,1-1 0 0 0,0 1 0 0 0,0 0 0 0 0,1-1 1 0 0,-1 1-1 0 0,2 3-324 0 0,10 41 1203 0 0,-11-47-1120 0 0,13 48 1436 0 0,2-2 0 0 0,3 0-1 0 0,1-2 1 0 0,23 39-1519 0 0,-42-83 38 0 0,1 0 0 0 0,0-1 0 0 0,-1 1 0 0 0,1 0 0 0 0,0-1 0 0 0,0 1 0 0 0,1-1 0 0 0,-1 0 0 0 0,0 0 0 0 0,1 0 0 0 0,-1 0 0 0 0,1 0 0 0 0,0 0 0 0 0,-1-1 0 0 0,1 1 0 0 0,2-1-38 0 0,11 5 849 0 0,-14-5-775 0 0,1 0 0 0 0,-1 0 0 0 0,1 0 0 0 0,-1 0 0 0 0,1 0 0 0 0,-1-1 0 0 0,1 0 0 0 0,0 1 0 0 0,-1-1 0 0 0,2 0-74 0 0,14-1 243 0 0,0-1 0 0 0,-1 0-1 0 0,1-2 1 0 0,-1 0-1 0 0,1-1 1 0 0,3-2-243 0 0,34-11 541 0 0,-19 7-464 0 0,8-6-77 0 0,-33 12-2 0 0,0 0 0 0 0,0-1 0 0 0,0 0 0 0 0,-1-1 0 0 0,8-7 2 0 0,26-24-876 0 0,21-25 876 0 0,-54 50-1402 0 0,-1 1-3854 0 0,-1 4-1626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0:32.298"/>
    </inkml:context>
    <inkml:brush xml:id="br0">
      <inkml:brushProperty name="width" value="0.05" units="cm"/>
      <inkml:brushProperty name="height" value="0.05" units="cm"/>
    </inkml:brush>
  </inkml:definitions>
  <inkml:trace contextRef="#ctx0" brushRef="#br0">0 0 8287 0 0,'0'0'191'0'0,"0"0"26"0"0,0 0 9 0 0,1 2-34 0 0,1 6-154 0 0,-1-7 1 0 0,-1 0 0 0 0,1-1 1 0 0,-1 1-1 0 0,0 0 0 0 0,1 0 0 0 0,-1 0 0 0 0,1-1 0 0 0,0 1 0 0 0,-1 0 0 0 0,1-1 0 0 0,0 1 0 0 0,-1 0 0 0 0,1-1 0 0 0,0 1 0 0 0,0-1 0 0 0,-1 1 1 0 0,1-1-1 0 0,0 1 0 0 0,0-1 0 0 0,0 0 0 0 0,0 1 0 0 0,0-1 0 0 0,-1 0 0 0 0,1 0 0 0 0,0 0 0 0 0,0 1 0 0 0,0-1 0 0 0,0 0 0 0 0,0 0 0 0 0,1-1-39 0 0,2 2 300 0 0,3 1 48 0 0,-4-1-206 0 0,0 0-1 0 0,0 0 1 0 0,0-1 0 0 0,1 1 0 0 0,-1-1-1 0 0,0 0 1 0 0,0 1 0 0 0,1-1-1 0 0,-1-1 1 0 0,0 1 0 0 0,1 0-1 0 0,0-1-141 0 0,5 0 354 0 0,1 0-1 0 0,-1 1 1 0 0,1 0 0 0 0,-1 0-1 0 0,3 1-353 0 0,20 1 723 0 0,70 3 301 0 0,-1 4 0 0 0,29 9-1024 0 0,-90-10 411 0 0,0 3-1 0 0,-1 1 1 0 0,0 1-1 0 0,30 17-410 0 0,-26-12 555 0 0,-23-9-484 0 0,0 1-1 0 0,-1 1 1 0 0,0 1 0 0 0,2 3-71 0 0,70 56 1616 0 0,-22-9-1451 0 0,54 63-165 0 0,-97-94 0 0 0,0 0 0 0 0,-3 2 0 0 0,0 1 0 0 0,-3 0 0 0 0,4 9 0 0 0,-14-20 32 0 0,-1 1 0 0 0,-1 0 0 0 0,-1 0 0 0 0,2 13-32 0 0,-3-8 315 0 0,4 19 494 0 0,-2 1 1 0 0,-2 2-810 0 0,0-3-14 0 0,9 113 14 0 0,-5 53 0 0 0,-16 71 0 0 0,0-57 0 0 0,2-130 0 0 0,-4-1 0 0 0,-11 44 0 0 0,20-137 0 0 0,-1-1 0 0 0,-7 15 0 0 0,-7 15 0 0 0,-14 20-1896 0 0,25-45 1440 0 0,0-2-14 0 0,0 0 0 0 0,1 0 0 0 0,0 0 0 0 0,-1 4 470 0 0,3-9-1094 0 0,0-1-356 0 0,1-1-855 0 0,1-7-3150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0:32.894"/>
    </inkml:context>
    <inkml:brush xml:id="br0">
      <inkml:brushProperty name="width" value="0.05" units="cm"/>
      <inkml:brushProperty name="height" value="0.05" units="cm"/>
    </inkml:brush>
  </inkml:definitions>
  <inkml:trace contextRef="#ctx0" brushRef="#br0">15 112 10135 0 0,'0'0'464'0'0,"0"0"-9"0"0,-2 0-295 0 0,-4-4-3 0 0,4 4 569 0 0,-2-2 2142 0 0,10 5-458 0 0,1 2-2340 0 0,-1 0 0 0 0,0 1 0 0 0,0 0 0 0 0,0 0 0 0 0,-1 0 0 0 0,0 1 0 0 0,4 5-70 0 0,4 10 1016 0 0,8 20-1016 0 0,-12-24 328 0 0,0-1 1 0 0,1 0-1 0 0,10 13-328 0 0,-7-13 787 0 0,-6-7-628 0 0,1 0 0 0 0,0-1 0 0 0,0 1 0 0 0,1-2 1 0 0,1 1-160 0 0,-7-7 23 0 0,0 0 0 0 0,0 0 0 0 0,-1 0 1 0 0,1 0-1 0 0,0-1 0 0 0,1 1 0 0 0,-1-1 1 0 0,0 0-1 0 0,0 0 0 0 0,0 0 0 0 0,1-1 1 0 0,-1 1-1 0 0,0-1 0 0 0,1 1 1 0 0,-1-1-1 0 0,1 0 0 0 0,-1-1 0 0 0,0 1 1 0 0,1 0-1 0 0,2-2-23 0 0,1 0 183 0 0,-1 0 0 0 0,1-1 0 0 0,-1 0 0 0 0,1 0 1 0 0,-1 0-1 0 0,0-1 0 0 0,-1 0 0 0 0,2-1-183 0 0,13-12 145 0 0,11-12-145 0 0,-7 7-5 0 0,44-42 357 0 0,-21 20 214 0 0,2 1-1 0 0,1 3 0 0 0,4 0-565 0 0,-38 31 2 0 0,0 1 0 0 0,1 0 1 0 0,-1 1-1 0 0,2 1 0 0 0,4-1-2 0 0,43-16-75 0 0,-64 22-262 0 0,-1 1-138 0 0,0 0-33 0 0,0 0-208 0 0,0 0-857 0 0,0 0-379 0 0,0 0-80 0 0,0 0-15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0:54.036"/>
    </inkml:context>
    <inkml:brush xml:id="br0">
      <inkml:brushProperty name="width" value="0.05" units="cm"/>
      <inkml:brushProperty name="height" value="0.05" units="cm"/>
    </inkml:brush>
  </inkml:definitions>
  <inkml:trace contextRef="#ctx0" brushRef="#br0">108 137 4607 0 0,'0'0'208'0'0,"0"0"135"0"0,0 0 440 0 0,-7 4 2166 0 0,-1 21-780 0 0,8-24-2093 0 0,0 0-1 0 0,-1 0 1 0 0,1 0-1 0 0,0 0 1 0 0,0 0 0 0 0,-1 0-1 0 0,1 0 1 0 0,0 0-1 0 0,0 0 1 0 0,0 0-1 0 0,0 0 1 0 0,0 0-1 0 0,1 0 1 0 0,-1 1-1 0 0,0-1 1 0 0,1 0 0 0 0,-1 0-1 0 0,0 0 1 0 0,1 0-1 0 0,-1 0 1 0 0,1 0-1 0 0,-1-1 1 0 0,1 1-1 0 0,0 0 1 0 0,-1 0-1 0 0,1 0 1 0 0,0 0-1 0 0,0-1 1 0 0,-1 1 0 0 0,1 0-76 0 0,3 2-47 0 0,-1 2 98 0 0,-1-2 81 0 0,0-1 1 0 0,0 1-1 0 0,-1-1 0 0 0,1 1 0 0 0,-1 0 0 0 0,1 0 0 0 0,-1 0 0 0 0,0 0 0 0 0,0 0 0 0 0,0 0 0 0 0,-1 0 0 0 0,1 0 0 0 0,-1 1 0 0 0,0-1 0 0 0,0 2-132 0 0,5 69 910 0 0,-2-46-333 0 0,-2 1 0 0 0,0 2-577 0 0,-1 8 0 0 0,2-1 0 0 0,4 21 0 0 0,26 143 0 0 0,-13-90 0 0 0,-12-75 0 0 0,-4-18 0 0 0,5 31 0 0 0,-8-46 0 0 0,0-3 0 0 0,0 0 0 0 0,0 0 0 0 0,0 0 0 0 0,0 0 0 0 0,0 0 0 0 0,0 0 0 0 0,0 0 0 0 0,1 0 0 0 0,-1 0 0 0 0,0 0 0 0 0,1 0 0 0 0,-1 0 0 0 0,1 0 0 0 0,-1-1 0 0 0,1 1 0 0 0,0 1 0 0 0,-1-1 0 0 0,1 1 0 0 0,0 0 0 0 0,-1-1 0 0 0,1 1 0 0 0,0-1 0 0 0,0 0 0 0 0,0 1 0 0 0,0-1 0 0 0,0 0 0 0 0,0 1 0 0 0,0-1 0 0 0,1 0 0 0 0,0 1 0 0 0,3 2 0 0 0,-3-2 66 0 0,0 0 0 0 0,0 0 0 0 0,0 0 0 0 0,0-1 0 0 0,0 1 0 0 0,1 0 0 0 0,-1-1 0 0 0,1 0 0 0 0,-1 1 0 0 0,1-1 0 0 0,-1 0-1 0 0,1 0 1 0 0,0-1 0 0 0,-1 1 0 0 0,1-1 0 0 0,0 1 0 0 0,0-1 0 0 0,-1 0 0 0 0,1 0 0 0 0,0 0 0 0 0,0 0 0 0 0,0 0 0 0 0,-1-1 0 0 0,1 1 0 0 0,0-1 0 0 0,0 0-66 0 0,19-2 333 0 0,-1 3-333 0 0,-1 0 0 0 0,1-2 0 0 0,12-2 0 0 0,-12 1 0 0 0,1 0 0 0 0,-1 2 0 0 0,1 0 0 0 0,0 2 0 0 0,0 0 0 0 0,-1 2 0 0 0,1 0 0 0 0,0 2 0 0 0,5-2 0 0 0,1 0 0 0 0,17-2 0 0 0,9 1 0 0 0,10 0-4 0 0,53-7 4 0 0,30 0 47 0 0,-35 5 1596 0 0,49-9-1643 0 0,168-22 258 0 0,-134 17 190 0 0,124-15 432 0 0,-240 18-848 0 0,1 3 0 0 0,23 3-32 0 0,49-1 64 0 0,5-7-64 0 0,-131 10 0 0 0,19-1 0 0 0,0 3 0 0 0,25 2 0 0 0,-55 0 11 0 0,-1-2-1 0 0,1 1 1 0 0,0-2 0 0 0,0 0-1 0 0,-1 0 1 0 0,13-5-11 0 0,-7-2 0 0 0,-13 5-5 0 0,-4 3 1 0 0,0-1-1 0 0,0 1 0 0 0,-1-1 1 0 0,1 0-1 0 0,-1 0 1 0 0,1 0-1 0 0,-1 0 1 0 0,1 0-1 0 0,-1-1 0 0 0,0 1 1 0 0,0-1-1 0 0,1-1 5 0 0,1-1 3 0 0,0-1 0 0 0,0 0 0 0 0,-1 1 0 0 0,0-1 1 0 0,0 0-1 0 0,0-1 0 0 0,-1 1 0 0 0,0-1 0 0 0,0 1 0 0 0,0-1 0 0 0,-1 1 0 0 0,0-1-3 0 0,6-24 15 0 0,28-89-15 0 0,-3-9 0 0 0,16-107 0 0 0,-47 228 0 0 0,0 1 0 0 0,-1-1-1 0 0,0 0 1 0 0,0 1 0 0 0,-1-1-1 0 0,0 0 1 0 0,0 1 0 0 0,-1-4 0 0 0,0 1 4 0 0,0-1 1 0 0,1 1 0 0 0,0-4-5 0 0,-4-3 144 0 0,4 13-135 0 0,0-1 50 0 0,0 1-54 0 0,-6-11 94 0 0,6 13-62 0 0,0 0 0 0 0,0 0 0 0 0,0 0 0 0 0,0 0 0 0 0,-1 0 0 0 0,1 0 0 0 0,0 1 0 0 0,-1-1 0 0 0,0 0 0 0 0,1 1 0 0 0,-1-1 0 0 0,0 1 0 0 0,0 0 0 0 0,0-1 0 0 0,0 1 0 0 0,0 0 0 0 0,0 0 0 0 0,-1 0-37 0 0,-17-10 398 0 0,-44-27 698 0 0,61 37-1060 0 0,0 0 1 0 0,0 0-1 0 0,0 0 1 0 0,0 0-1 0 0,0 0 0 0 0,0 1 1 0 0,-1-1-1 0 0,1 1 0 0 0,-3 0-36 0 0,-3 0 76 0 0,-4-1 47 0 0,-1 1 1 0 0,1 1-1 0 0,-1 0 1 0 0,1 1 0 0 0,-5 1-124 0 0,-32 4 206 0 0,37-5-145 0 0,9-1-51 0 0,0 0 0 0 0,0 0-1 0 0,0-1 1 0 0,-1 1 0 0 0,1-1-1 0 0,0 0 1 0 0,0 0-10 0 0,-62-1 220 0 0,-75 2 428 0 0,60 9-648 0 0,70-10 0 0 0,-51 3 0 0 0,-32 6 0 0 0,31-4 0 0 0,44-4 0 0 0,-1 0 0 0 0,1 1 0 0 0,-4 2 0 0 0,13-2 0 0 0,0-1 0 0 0,0 0 0 0 0,1-1 0 0 0,-5 0 0 0 0,6-1 0 0 0,0 1 0 0 0,0 1 0 0 0,1-1 0 0 0,-1 1 0 0 0,0 0 0 0 0,0 1 0 0 0,-1 0 0 0 0,1 1 0 0 0,-4 2 0 0 0,1-1 0 0 0,-1-1 0 0 0,-1 0 0 0 0,1-1 0 0 0,-11 2 0 0 0,-20 7 0 0 0,25-6 0 0 0,0-1 0 0 0,0-1 0 0 0,-5 0 0 0 0,-2-1 0 0 0,1 0 0 0 0,0 2 0 0 0,0 1 0 0 0,-22 7 0 0 0,38-10 0 0 0,0 0 0 0 0,0-1 0 0 0,0 0 0 0 0,-3 0 0 0 0,-9 1 0 0 0,3 0 0 0 0,-1-1 0 0 0,-9-1 0 0 0,-13 1 0 0 0,-37 1 0 0 0,-24-4 0 0 0,30 4 0 0 0,39-1 0 0 0,-146-2 0 0 0,141 1 0 0 0,-12-1 0 0 0,-5-5 0 0 0,-64-4 0 0 0,92 9 0 0 0,-1 1 0 0 0,1 2 0 0 0,-15 2 0 0 0,22-2 0 0 0,1-1 0 0 0,-1-1 0 0 0,0 0 0 0 0,-5-2 0 0 0,-2 0 0 0 0,4 1 0 0 0,12 1 0 0 0,1 0 0 0 0,-1-1 0 0 0,0 0 0 0 0,1-1 0 0 0,0 0 0 0 0,-1-1 0 0 0,2 1 0 0 0,1 1 0 0 0,-1 0 0 0 0,1 0 0 0 0,-1 0 0 0 0,-1 1 0 0 0,-26-3 0 0 0,7-2 0 0 0,11 2 0 0 0,0 0 0 0 0,0-1 0 0 0,0-1 0 0 0,-10-4 0 0 0,13 4 0 0 0,0 0 0 0 0,-1 2 0 0 0,1 0 0 0 0,-7 0 0 0 0,11 1 0 0 0,-33-1 0 0 0,18 3 0 0 0,15-1 0 0 0,-2 1 0 0 0,-1-1 0 0 0,1-1 0 0 0,-11-2 0 0 0,15 2 0 0 0,-1 1 0 0 0,1 0 0 0 0,-1 1 0 0 0,1-1 0 0 0,-1 2 0 0 0,1-1 0 0 0,-1 1 0 0 0,1 1 0 0 0,-1-1 0 0 0,0 2 0 0 0,5-2 0 0 0,1 0 0 0 0,0 0 0 0 0,0 1 0 0 0,1-1 0 0 0,-1 1 0 0 0,0 0 0 0 0,0 0 0 0 0,1 0 0 0 0,-1 0 0 0 0,1 0 0 0 0,0 0 0 0 0,0 1 0 0 0,-1 0 0 0 0,-17 16 0 0 0,7-9 0 0 0,11-8 0 0 0,0 0 0 0 0,0 0 0 0 0,0 0 0 0 0,0-1 0 0 0,0 1 0 0 0,-1-1 0 0 0,1 0 0 0 0,-3 1 0 0 0,-29 25-61 0 0,32-27-265 0 0,2 0-140 0 0,3 2-741 0 0,-1 0 0 0 0,1-1 0 0 0,-1 1 0 0 0,0 0 0 0 0,0 0 0 0 0,0 1 0 0 0,0-1 0 0 0,0 0 0 0 0,0 1 1207 0 0,5 10-5732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18.451"/>
    </inkml:context>
    <inkml:brush xml:id="br0">
      <inkml:brushProperty name="width" value="0.05" units="cm"/>
      <inkml:brushProperty name="height" value="0.05" units="cm"/>
    </inkml:brush>
  </inkml:definitions>
  <inkml:trace contextRef="#ctx0" brushRef="#br0">192 1430 4607 0 0,'-1'0'25'0'0,"0"-1"1"0"0,0 1-1 0 0,1 0 0 0 0,-1 0 0 0 0,0 0 0 0 0,0 0 0 0 0,1-1 0 0 0,-1 1 0 0 0,0 0 0 0 0,0-1 0 0 0,1 1 0 0 0,-1-1 0 0 0,0 1 0 0 0,1-1 0 0 0,-1 1 0 0 0,1-1 0 0 0,-1 0-25 0 0,-5-4 22 0 0,6 5 105 0 0,-1-1-1 0 0,1 1 1 0 0,0-1-1 0 0,-1 1 1 0 0,1-1-1 0 0,0 1 0 0 0,0-1 1 0 0,0 0-1 0 0,-1 1 1 0 0,1-1-1 0 0,0 1 0 0 0,0-1 1 0 0,0 0-1 0 0,0 1 1 0 0,0-1-1 0 0,0 0 1 0 0,0 1-1 0 0,0-1 0 0 0,1 1 1 0 0,-1-1-1 0 0,0 0 1 0 0,0 1-1 0 0,0-1 1 0 0,1 1-1 0 0,-1-1 0 0 0,0 1 1 0 0,1-1-1 0 0,-1 1 1 0 0,0-1-1 0 0,1 0-126 0 0,0 0 403 0 0,-1-1 1 0 0,1 1-1 0 0,0 0 0 0 0,0-1 0 0 0,0 1 1 0 0,0 0-1 0 0,1 0 0 0 0,-1-1 0 0 0,0 1 1 0 0,0 0-1 0 0,1 0 0 0 0,-1 0-403 0 0,6 0 279 0 0,1-1 0 0 0,-1 1 0 0 0,0 1 0 0 0,0-1 0 0 0,0 1-1 0 0,1 1 1 0 0,-1-1 0 0 0,0 1 0 0 0,7 2-279 0 0,18 1 1594 0 0,35 3 2073 0 0,19 6-3667 0 0,49 5 456 0 0,5-3 1212 0 0,-50-4-1731 0 0,70-1 63 0 0,297-20 931 0 0,-417 10-817 0 0,77 0 387 0 0,0-4 1 0 0,12-8-502 0 0,196-23 0 0 0,-108 24 0 0 0,229 15 0 0 0,-334 5 0 0 0,-39-2 0 0 0,14-3 0 0 0,-63-4 0 0 0,3 0 0 0 0,0-1 0 0 0,7-2 0 0 0,140-13 0 0 0,-154 15 0 0 0,0 0 0 0 0,0-2 0 0 0,-1-1 0 0 0,1 0 0 0 0,-1-1 0 0 0,0-1 0 0 0,-1-1 0 0 0,1-1 0 0 0,1-2 0 0 0,27-11 0 0 0,-38 18 0 0 0,-1-1 0 0 0,1 0 0 0 0,-1 0 0 0 0,1 0 0 0 0,-1-1 0 0 0,-1-1 0 0 0,1 1 0 0 0,3-5 0 0 0,-5 4 0 0 0,-1 0 0 0 0,1-1 0 0 0,-1 0 0 0 0,-1-1 0 0 0,1 1 0 0 0,-1-1 0 0 0,0 0 0 0 0,0-3 0 0 0,5-14 0 0 0,-1-1 0 0 0,-1-1 0 0 0,-3 10 0 0 0,4-23 0 0 0,-1 0 0 0 0,-1-9 0 0 0,-1 3 0 0 0,6-17 0 0 0,14-85 0 0 0,-6 33 0 0 0,-14 81 0 0 0,-2-1 0 0 0,-1 0 0 0 0,-1-6 0 0 0,-2 8 0 0 0,0 17 0 0 0,1 0 0 0 0,1 0 0 0 0,0 0 0 0 0,2-4 0 0 0,3-18 0 0 0,-6 38 0 0 0,0-1 0 0 0,1 1 0 0 0,-1 0 0 0 0,0 0 0 0 0,0-1 0 0 0,0 1 0 0 0,0 0 0 0 0,0 0 0 0 0,0-1 0 0 0,0 1 0 0 0,0 0 0 0 0,0-1 0 0 0,0 1 0 0 0,0 0 0 0 0,0-1 0 0 0,0 1 0 0 0,0 0 0 0 0,0 0 0 0 0,0-1 0 0 0,0 1 0 0 0,0 0 0 0 0,-1 0 0 0 0,1-1 0 0 0,0 1 0 0 0,0 0 0 0 0,0 0 0 0 0,0-1 0 0 0,-1 1 0 0 0,1 0 0 0 0,0 0 0 0 0,0-1 0 0 0,0 1 0 0 0,-1 0 0 0 0,1 0 0 0 0,0 0 0 0 0,0 0 0 0 0,-1-1 0 0 0,1 1 0 0 0,0 0 0 0 0,0 0 0 0 0,-1 0 0 0 0,1 0 0 0 0,-1-1 0 0 0,-2-3 0 0 0,2 3 0 0 0,1-1 0 0 0,-1 1 0 0 0,1 0 0 0 0,-1 0 0 0 0,0 0 0 0 0,0 0 0 0 0,1 0 0 0 0,-1 0 0 0 0,0 0 0 0 0,0 0 0 0 0,0 0 0 0 0,0 1 0 0 0,0-1 0 0 0,0 0 0 0 0,0 0 0 0 0,-1 1 0 0 0,-5 1 0 0 0,6-1 0 0 0,0 0 0 0 0,0 0 0 0 0,0 0 0 0 0,0 0 0 0 0,0 0 0 0 0,0 0 0 0 0,0 0 0 0 0,0 0 0 0 0,0 0 0 0 0,0 1 0 0 0,0-1 0 0 0,0 0 0 0 0,0 1 0 0 0,0-1 0 0 0,0 1 0 0 0,0-1 0 0 0,0 1 0 0 0,1-1 0 0 0,-1 1 0 0 0,0-1 0 0 0,0 1 0 0 0,0 0 0 0 0,1 0 0 0 0,-1-1 0 0 0,0 1 0 0 0,1 0 0 0 0,-1 0 0 0 0,1 0 0 0 0,-1 0 0 0 0,1 0 0 0 0,-1 0 0 0 0,1 0 0 0 0,0-1 0 0 0,-1 1 0 0 0,1 0 0 0 0,0 0 0 0 0,0 1 0 0 0,0-1 0 0 0,0 0 0 0 0,0 1 0 0 0,-2 5 0 0 0,2-7 0 0 0,0 1 0 0 0,0-1 0 0 0,0 0 0 0 0,0 0 0 0 0,0 1 0 0 0,0-1 0 0 0,0 0 0 0 0,0 0 0 0 0,0 1 0 0 0,0-1 0 0 0,0 0 0 0 0,-1 0 0 0 0,1 0 0 0 0,0 1 0 0 0,0-1 0 0 0,0 0 0 0 0,0 0 0 0 0,0 0 0 0 0,0 1 0 0 0,-1-1 0 0 0,1 0 0 0 0,0 0 0 0 0,0 0 0 0 0,0 0 0 0 0,-1 1 0 0 0,1-1 0 0 0,0 0 0 0 0,0 0 0 0 0,0 0 0 0 0,-1 0 0 0 0,1 0 0 0 0,0 0 0 0 0,0 0 0 0 0,-1 0 0 0 0,1 0 0 0 0,0 1 0 0 0,0-1 0 0 0,-1 0 0 0 0,1 0 0 0 0,0 0 0 0 0,0 0 0 0 0,-1-1 0 0 0,-6-8 0 0 0,-3-4 0 0 0,-3-1 0 0 0,11 12 0 0 0,0 0 0 0 0,1 0 0 0 0,-1 0 0 0 0,0 0 0 0 0,-1 0 0 0 0,1 0 0 0 0,-1 0 0 0 0,-12-10 0 0 0,12 9 0 0 0,0 0 0 0 0,0 1 0 0 0,-1 0 0 0 0,1 0 0 0 0,0 0 0 0 0,-1 0 0 0 0,1 0 0 0 0,-4 0 0 0 0,-11-5 0 0 0,14 5 0 0 0,-1 0 0 0 0,0 0 0 0 0,0 1 0 0 0,0-1 0 0 0,0 1 0 0 0,0 1 0 0 0,0-1 0 0 0,0 0 0 0 0,-1 1 0 0 0,-7 0 0 0 0,0 0 0 0 0,-1-1 0 0 0,1-1 0 0 0,1 0 0 0 0,-1-1 0 0 0,-3-1 0 0 0,10 3 0 0 0,0 0 0 0 0,1 0 0 0 0,-1 1 0 0 0,0 0 0 0 0,0 0 0 0 0,-1 0 0 0 0,1 1 0 0 0,0-1 0 0 0,0 0 0 0 0,0-1 0 0 0,1 1 0 0 0,-1-1 0 0 0,-1-1 0 0 0,-108-27 0 0 0,-195-50 0 0 0,182 45 0 0 0,93 27 0 0 0,6 0 0 0 0,0 2 0 0 0,-16 0 0 0 0,-8 0-10 0 0,-20-2 7 0 0,62 7 20 0 0,1 1 0 0 0,0-1 0 0 0,-1 1 0 0 0,1 1 0 0 0,-9 2-17 0 0,12-2 59 0 0,-2 1 87 0 0,1 0-1 0 0,-1-1 0 0 0,1 0 1 0 0,-1-1-1 0 0,0 0 1 0 0,0 0-1 0 0,0-1 1 0 0,1 0-1 0 0,-8-1-145 0 0,-76-10 362 0 0,51 8-239 0 0,1 2 0 0 0,-18 2-123 0 0,4 7 0 0 0,44-5 0 0 0,-1-1 0 0 0,1-1 0 0 0,-1 0 0 0 0,1 0 0 0 0,-1-1 0 0 0,1 0 0 0 0,-1-1 0 0 0,-5-1 0 0 0,-74-14 0 0 0,-20 1 0 0 0,59 9 0 0 0,38 5 0 0 0,-1 0 0 0 0,1 1 0 0 0,-1 1 0 0 0,1 0 0 0 0,-1 1 0 0 0,1 1 0 0 0,0 0 0 0 0,-1 1 0 0 0,13-4 0 0 0,-6 1 0 0 0,0 0 0 0 0,0-1 0 0 0,-1 1 0 0 0,1-1 0 0 0,0-1 0 0 0,0 0 0 0 0,0 0 0 0 0,0 0 0 0 0,0-1 0 0 0,-2 0 0 0 0,-31-6 0 0 0,-13 3 0 0 0,-1 3 0 0 0,0 2 0 0 0,0 3 0 0 0,-7 3 0 0 0,54-5 0 0 0,0 0 0 0 0,0 0 0 0 0,1 1 0 0 0,-1 0 0 0 0,1 1 0 0 0,0-1 0 0 0,-1 1 0 0 0,1 0 0 0 0,0 1 0 0 0,1 0 0 0 0,-2 1 0 0 0,4-4 0 0 0,-1 1 0 0 0,1-1 0 0 0,0 0 0 0 0,0 0 0 0 0,-1 0 0 0 0,1 0 0 0 0,0 0 0 0 0,-1-1 0 0 0,1 0 0 0 0,-1 1 0 0 0,-2-1 0 0 0,2 0 0 0 0,-1 0 0 0 0,1 0 0 0 0,0 1 0 0 0,0-1 0 0 0,0 1 0 0 0,0 0 0 0 0,0 1 0 0 0,-2 0 0 0 0,2 0 0 0 0,1 0 0 0 0,-1 0 0 0 0,0-1 0 0 0,0 1 0 0 0,0-1 0 0 0,0 0 0 0 0,0 0 0 0 0,0-1 0 0 0,0 1 0 0 0,0-1 0 0 0,0 1 0 0 0,0-1 0 0 0,0-1 0 0 0,0 1 0 0 0,0 0 0 0 0,0-1 0 0 0,0 0 0 0 0,-2-1 0 0 0,-7-2 0 0 0,-1 1 0 0 0,-12-2 0 0 0,-10 1 0 0 0,-9 1 0 0 0,31 2 0 0 0,8 1 0 0 0,0 0 0 0 0,0 0 0 0 0,0 1 0 0 0,0 0 0 0 0,0 0 0 0 0,0 0 0 0 0,0 1 0 0 0,0 0 0 0 0,1 0 0 0 0,-2 1 0 0 0,3-1 0 0 0,0-1-79 0 0,0 0 0 0 0,0-1-1 0 0,-1 1 1 0 0,1-1 0 0 0,0 1 0 0 0,0-1-1 0 0,-1 0 1 0 0,1-1 0 0 0,0 1 0 0 0,-3-2 79 0 0,-24 0-592 0 0,21 2 505 0 0,0 1 0 0 0,-1 0 1 0 0,1 0-1 0 0,0 1 0 0 0,0 1 0 0 0,-1-1 0 0 0,0 2 87 0 0,5-2 123 0 0,-1 0-1 0 0,1-1 0 0 0,-1 0 1 0 0,-3 1-123 0 0,4-2 149 0 0,0 1 0 0 0,1 0 0 0 0,-1 0 0 0 0,1 1 0 0 0,-1-1 0 0 0,-3 3-149 0 0,3-1 55 0 0,1 0-1 0 0,-1-1 1 0 0,0 0 0 0 0,-5 1-55 0 0,9-2-91 0 0,-1-1 1 0 0,0 1-1 0 0,0-1 1 0 0,1 0-1 0 0,-1 0 1 0 0,0-1-1 0 0,0 1 0 0 0,1-1 1 0 0,-1 1-1 0 0,0-1 1 0 0,-1 0 90 0 0,2 0-28 0 0,0 1 1 0 0,0-1-1 0 0,-1 1 1 0 0,1 0-1 0 0,0 0 1 0 0,0 0-1 0 0,-1 0 1 0 0,1 1-1 0 0,0-1 1 0 0,0 0-1 0 0,-1 1 1 0 0,1 0 27 0 0,-30 11-219 0 0,10-4 161 0 0,12-4 58 0 0,8-3 0 0 0,-1 0 0 0 0,1 0 0 0 0,-1 0 0 0 0,1 0 0 0 0,-1 0 0 0 0,1-1 0 0 0,-1 1 0 0 0,0-1 0 0 0,1 0 0 0 0,-1 1 0 0 0,1-1 0 0 0,-1-1 0 0 0,0 1 0 0 0,1 0 0 0 0,-1-1 0 0 0,1 1 0 0 0,-3-1 0 0 0,1-1 0 0 0,2 0 0 0 0,0 1 0 0 0,0 0 0 0 0,0 0 0 0 0,0 0 0 0 0,0 0 0 0 0,-1 0 0 0 0,1 0 0 0 0,0 1 0 0 0,-1-1 0 0 0,1 1 0 0 0,-1 0 0 0 0,-1-1 0 0 0,3 1 0 0 0,-1 0 0 0 0,0 0 0 0 0,0-1 0 0 0,0 1 0 0 0,1 0 0 0 0,-1-1 0 0 0,0 0 0 0 0,1 1 0 0 0,-1-1 0 0 0,-1-1 0 0 0,2 1 0 0 0,0 1 0 0 0,-1-1 0 0 0,1 0 0 0 0,0 1 0 0 0,-1-1 0 0 0,1 1 0 0 0,-1 0 0 0 0,1-1 0 0 0,-1 1 0 0 0,1 0 0 0 0,-1 0 0 0 0,1 0 0 0 0,0 0 0 0 0,-1 0 0 0 0,0 0 0 0 0,0 0 0 0 0,1 0 0 0 0,-1 0 0 0 0,0 0 0 0 0,1 0 0 0 0,-1-1 0 0 0,0 1 0 0 0,1 0 0 0 0,-1-1 0 0 0,0 1 0 0 0,1-1 0 0 0,-1 0 0 0 0,1 0 0 0 0,-1 0 0 0 0,-18-5 0 0 0,16 5 0 0 0,0 0 0 0 0,1 0 0 0 0,-1 0 0 0 0,1 0 0 0 0,-1-1 0 0 0,1 1 0 0 0,-1-1 0 0 0,-2-2 0 0 0,-20-8 0 0 0,-12 7 0 0 0,23 2 0 0 0,7 1 0 0 0,3 5-72 0 0,4-2-299 0 0,0-1 341 0 0,0 0 0 0 0,0 1-1 0 0,-1-1 1 0 0,1 0-1 0 0,0 1 1 0 0,0-1-1 0 0,0 1 1 0 0,0-1 0 0 0,0 1-1 0 0,1-1 1 0 0,-1 1-1 0 0,0 0 1 0 0,0 0 0 0 0,0-1-1 0 0,0 1 1 0 0,1 0-1 0 0,-1 0 1 0 0,0 0-1 0 0,0 0 31 0 0,-10 20 990 0 0,10-21-1031 0 0,-8 19 44 0 0,2 0 0 0 0,-1 1 0 0 0,2-1 1 0 0,1 1-1 0 0,0 0 0 0 0,0 11-3 0 0,0 21 0 0 0,1 43 0 0 0,3-37-3 0 0,-4 16 3 0 0,-2 2 0 0 0,-2 23 0 0 0,-12 125 0 0 0,18-183 0 0 0,1 20 0 0 0,1-28 0 0 0,-4 30 0 0 0,-8 49 0 0 0,12-97 0 0 0,0 0 0 0 0,0 1 0 0 0,1-1 0 0 0,1 1 0 0 0,-1 43 0 0 0,-6-13 0 0 0,3-37 0 0 0,2 1 0 0 0,-1 0 0 0 0,1 0 0 0 0,1 0 0 0 0,-1-1 0 0 0,2 1 0 0 0,0 0 0 0 0,0 4 0 0 0,0 4 0 0 0,3-1 0 0 0,-2-9 0 0 0,5-2 0 0 0,-5-5 0 0 0,1 0 0 0 0,-1 0 0 0 0,1 0 0 0 0,-1-1 0 0 0,1 1 0 0 0,-1-1 0 0 0,2 0 0 0 0,7 2 0 0 0,-5-1 0 0 0,-6 0 0 0 0,0-1 0 0 0,1 0 0 0 0,-1 0 0 0 0,0 0 0 0 0,0 0 0 0 0,1 0 0 0 0,-1 0 0 0 0,0 0 0 0 0,1 0 0 0 0,-1 0 0 0 0,0 0 0 0 0,1 0 0 0 0,-1 0 0 0 0,0 0 0 0 0,1 0 0 0 0,-1 0 0 0 0,0 0 0 0 0,0 0 0 0 0,1 0 0 0 0,-1 0 0 0 0,0 0 0 0 0,1-1 0 0 0,-1 1 0 0 0,0 0 0 0 0,0 0 0 0 0,17-7 0 0 0,115-46-4158 0 0,-119 48-3692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29.462"/>
    </inkml:context>
    <inkml:brush xml:id="br0">
      <inkml:brushProperty name="width" value="0.05" units="cm"/>
      <inkml:brushProperty name="height" value="0.05" units="cm"/>
    </inkml:brush>
  </inkml:definitions>
  <inkml:trace contextRef="#ctx0" brushRef="#br0">0 267 6447 0 0,'0'0'142'0'0,"0"0"22"0"0,0 0 13 0 0,2-1-20 0 0,4-2-50 0 0,-4 2 274 0 0,-2 1 110 0 0,0 0 18 0 0,0 0 3 0 0,0 0 0 0 0,0 0 0 0 0,0 0 0 0 0,0 0 0 0 0,0 0 0 0 0,1 0-278 0 0,0-1-1 0 0,1 1 1 0 0,-1-1-1 0 0,0 0 0 0 0,0 1 1 0 0,0-1-1 0 0,0 0 1 0 0,0 0-1 0 0,0 0 0 0 0,0 0 1 0 0,0 0-1 0 0,0 0 1 0 0,0 0-1 0 0,0-1-233 0 0,6-5 828 0 0,-6 6-316 0 0,-1 1 0 0 0,2-1-309 0 0,-1 1 0 0 0,1-1 0 0 0,0 0 0 0 0,0 1 0 0 0,0-1 0 0 0,-1 1-1 0 0,1 0 1 0 0,0-1 0 0 0,0 1 0 0 0,0 0 0 0 0,0 0-203 0 0,1 0 328 0 0,27-4 757 0 0,0 2-1 0 0,1 1-1084 0 0,16-1-25 0 0,-25 0-129 0 0,-7 1 592 0 0,0 0-1 0 0,0 1 0 0 0,0 0 0 0 0,0 1 0 0 0,9 2-437 0 0,18 3 17 0 0,-34-6-17 0 0,0 1 0 0 0,-1 0 0 0 0,1 0 0 0 0,0 1 0 0 0,-1 0-1 0 0,0 0 1 0 0,1 1 0 0 0,-1 0 0 0 0,5 3 0 0 0,-1 0-4 0 0,1 0 0 0 0,-1-1 0 0 0,1-1 0 0 0,0 0 0 0 0,0 0 0 0 0,6 0 4 0 0,22 3 293 0 0,15 0-293 0 0,22 4 1763 0 0,-56-8-1753 0 0,0-1 0 0 0,2-1-10 0 0,33 4-4 0 0,-33-3 4 0 0,0-1 0 0 0,20-1 0 0 0,9 0 0 0 0,-31-1 0 0 0,-1-1 0 0 0,0 0 0 0 0,1-1 0 0 0,-1-2 0 0 0,1 0 0 0 0,6-2 0 0 0,36-12 155 0 0,-38 10 74 0 0,18-4-229 0 0,-29 10 39 0 0,168-41 114 0 0,-139 34-79 0 0,40-3-74 0 0,-35 5 43 0 0,143-13 62 0 0,-97 12-59 0 0,58-1 86 0 0,191-20 7 0 0,-319 28-103 0 0,7 0 10 0 0,0 0 0 0 0,28 4-46 0 0,21 1 96 0 0,-41-2-22 0 0,7 2-74 0 0,118 6 88 0 0,-20-2-29 0 0,-11 7-59 0 0,-65-8 27 0 0,-24-2 63 0 0,41-1-90 0 0,20-1 43 0 0,-47 0-11 0 0,3-3-32 0 0,31 0 37 0 0,-32 0 43 0 0,12-3-80 0 0,305-36 139 0 0,-114 21-128 0 0,-30 14 42 0 0,-1 2 4 0 0,-174 3-50 0 0,202 6 148 0 0,-209-3-129 0 0,34-1 1 0 0,-4-3-27 0 0,197-9 0 0 0,-136 1 46 0 0,64-5 36 0 0,-124 7-65 0 0,8-1 39 0 0,-1-4-1 0 0,1-4-55 0 0,-51 8 64 0 0,1 3 0 0 0,-1 0 0 0 0,10 3-64 0 0,-45 1 15 0 0,0 1-1 0 0,0 0 1 0 0,0 0 0 0 0,0 0 0 0 0,0 0-1 0 0,3 1-14 0 0,-3 0 69 0 0,0-1 0 0 0,-1 1 0 0 0,1-1 0 0 0,0 0 0 0 0,0 0-1 0 0,3-1-68 0 0,-10 2-180 0 0,0 0 0 0 0,0 0 0 0 0,0 0-1 0 0,0 0 1 0 0,1 0 0 0 0,-1 1-1 0 0,0-1 1 0 0,1 1 0 0 0,-3 2 180 0 0,-2 1-964 0 0,5-4-1118 0 0,2-1-495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31.734"/>
    </inkml:context>
    <inkml:brush xml:id="br0">
      <inkml:brushProperty name="width" value="0.05" units="cm"/>
      <inkml:brushProperty name="height" value="0.05" units="cm"/>
    </inkml:brush>
  </inkml:definitions>
  <inkml:trace contextRef="#ctx0" brushRef="#br0">98 23 4607 0 0,'0'0'102'0'0,"0"0"20"0"0,0 0 6 0 0,-1 0-21 0 0,0-1-107 0 0,1 1 0 0 0,0 0-1 0 0,-1 0 1 0 0,1-1 0 0 0,-1 1 0 0 0,1 0 0 0 0,-1 0-1 0 0,1 0 1 0 0,-1 0 0 0 0,1 0 0 0 0,-1-1-1 0 0,1 1 1 0 0,-1 0 0 0 0,1 0 0 0 0,-1 0 0 0 0,1 1-1 0 0,-1-1 1 0 0,1 0 0 0 0,-1 0 0 0 0,1 0-1 0 0,-1 0 1 0 0,1 0 0 0 0,0 0 0 0 0,-1 1-1 0 0,1-1 1 0 0,-1 0 0 0 0,1 0 0 0 0,-1 1 0 0 0,1-1-1 0 0,-1 0 1 0 0,-5 3 471 0 0,3-3 173 0 0,-2 1 7308 0 0,1 3-5283 0 0,-2 4-4153 0 0,-19 22 1500 0 0,14-18-16 0 0,5-7 0 0 0,-2-2 0 0 0,1 1 72 0 0,6-4 299 0 0,1 0 117 0 0,0 0 21 0 0,0 0-66 0 0,0 0-222 0 0,0 0 166 0 0,0 0 101 0 0,0 0 21 0 0,0 0-66 0 0,0 0-222 0 0,0 0 166 0 0,0 0 101 0 0,0 0 21 0 0,0 0-66 0 0,1 0-436 0 0,-1 0 0 0 0,1 0 0 0 0,-1 0 0 0 0,1-1 0 0 0,-1 1 0 0 0,1 0 0 0 0,0 0 0 0 0,-1 0 0 0 0,1 0 0 0 0,-1 0 0 0 0,1 0 0 0 0,-1 0 0 0 0,1 0 0 0 0,0 0 0 0 0,-1 0-1 0 0,1 0 1 0 0,-1 0 0 0 0,1 1 0 0 0,0-1 0 0 0,-1 0 0 0 0,1 0 0 0 0,-1 0-7 0 0,9 2 12 0 0,18 1 1012 0 0,-1-1 0 0 0,19-2-1024 0 0,-40 1 0 0 0,0-1 0 0 0,-1 1 0 0 0,1 0 0 0 0,0 0 0 0 0,0 1 0 0 0,0-1 0 0 0,0 0 0 0 0,0 0 0 0 0,-1 0 0 0 0,2 0 0 0 0,0-1 0 0 0,49-4 768 0 0,-37 2-341 0 0,0 1-1 0 0,1 1 1 0 0,5 1-427 0 0,0 0 0 0 0,0-1 0 0 0,4-2 0 0 0,-8 1 0 0 0,1 1 0 0 0,-1 0 0 0 0,11 3 0 0 0,-18-2 0 0 0,0 0 0 0 0,0-2 0 0 0,-1 1 0 0 0,9-2 0 0 0,25-2 0 0 0,-27 6 0 0 0,0-1 0 0 0,0 2 0 0 0,12 3 0 0 0,-12-1 0 0 0,1-2 0 0 0,-1-1 0 0 0,13 0 0 0 0,192-5 443 0 0,-141-4 898 0 0,-44 3-1358 0 0,21 1 17 0 0,34-1-111 0 0,67-12 111 0 0,-92 8 12 0 0,181-18 93 0 0,-216 26-78 0 0,0 1 0 0 0,-1 2 0 0 0,7 2-27 0 0,4 0 63 0 0,80 2 71 0 0,0-4 0 0 0,6-7-134 0 0,-89 3 7 0 0,89 4 40 0 0,-64 0-30 0 0,-5-4 7 0 0,-31 0 16 0 0,27 3-40 0 0,161 9 129 0 0,-81-6-66 0 0,-16-1 157 0 0,108-12-220 0 0,-22 4 138 0 0,-142 4-133 0 0,78 6 53 0 0,25 0-63 0 0,-116-6 12 0 0,-24 1 50 0 0,23-3-57 0 0,26-4 21 0 0,-1 4 1 0 0,1 2-1 0 0,45 8-21 0 0,-41-2 15 0 0,18 2 34 0 0,-8 1-49 0 0,11-4 0 0 0,-34-2 0 0 0,54-4 71 0 0,-88 0-78 0 0,86-6 71 0 0,-26 0-65 0 0,-33 2 55 0 0,80-11-1 0 0,-37 3-31 0 0,0 0-22 0 0,16-2 0 0 0,27 1 0 0 0,105-6 45 0 0,-106 10-26 0 0,-84 8-19 0 0,39 4 0 0 0,-13 0 0 0 0,-73-2 0 0 0,1-1 0 0 0,8-1 0 0 0,1 0 0 0 0,161 5 128 0 0,-176-3-128 0 0,2-3 0 0 0,-2 0 11 0 0,-8 3 15 0 0,-2 0-99 0 0,0 0-44 0 0,0 0-10 0 0,-3 0-36 0 0,-3-1-219 0 0,1 1 1 0 0,0 1-1 0 0,-1-1 0 0 0,1 1 0 0 0,0 0 0 0 0,0 0 1 0 0,0 0-1 0 0,-2 1 382 0 0,-30 11-3546 0 0,15-7 941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35.444"/>
    </inkml:context>
    <inkml:brush xml:id="br0">
      <inkml:brushProperty name="width" value="0.05" units="cm"/>
      <inkml:brushProperty name="height" value="0.05" units="cm"/>
    </inkml:brush>
  </inkml:definitions>
  <inkml:trace contextRef="#ctx0" brushRef="#br0">1 199 6447 0 0,'0'0'142'0'0,"0"0"22"0"0,0 0 13 0 0,0-2-20 0 0,15-27 4903 0 0,-14 28-4544 0 0,-1 1-4 0 0,0 0 0 0 0,0 0 0 0 0,0 0 0 0 0,0 0 0 0 0,0 0 0 0 0,1 0 0 0 0,4-1-220 0 0,-1 1 1 0 0,0 0-1 0 0,1 1 0 0 0,-1-1 0 0 0,0 1 0 0 0,1 0 1 0 0,-1 0-1 0 0,0 0 0 0 0,0 0 0 0 0,1 1 0 0 0,-1 0 0 0 0,3 2-292 0 0,16 5 1102 0 0,-14-7-906 0 0,-1 0 0 0 0,1-1 1 0 0,0 0-1 0 0,0-1 0 0 0,0 0 0 0 0,0 0 0 0 0,0-1 0 0 0,6-1-196 0 0,25-1 1079 0 0,26 3-910 0 0,260-3 1726 0 0,-193-1-1895 0 0,-90 7 0 0 0,-30-2 0 0 0,0 0 0 0 0,0 0 0 0 0,2-1 0 0 0,12-2 0 0 0,56-4 0 0 0,6-5 0 0 0,-40 2 188 0 0,-21 3 360 0 0,29-2-548 0 0,81-1 381 0 0,-107 8-350 0 0,0 0-1 0 0,9 3-30 0 0,21 1 14 0 0,-33-3 14 0 0,9 0 2 0 0,1-1-1 0 0,0-2 1 0 0,3-2-30 0 0,4-1 64 0 0,-1 1-1 0 0,1 3 0 0 0,0 1 1 0 0,1 2-64 0 0,29-2 98 0 0,-49 0-51 0 0,-1 1 0 0 0,1 1-1 0 0,4 1-46 0 0,-13 1 24 0 0,0-2 0 0 0,1 0-1 0 0,-1-1 1 0 0,15-1-24 0 0,-2-1 37 0 0,0 2 0 0 0,7 1-37 0 0,29 0 58 0 0,169 3 71 0 0,-91-3-65 0 0,78-2-4 0 0,-111 2-45 0 0,-69-1-11 0 0,186 5 56 0 0,-158-4-5 0 0,52-5-55 0 0,-66 1 9 0 0,165-17 40 0 0,-117 9-34 0 0,-50 4 56 0 0,37-11-71 0 0,-73 14-7 0 0,-2 2 7 0 0,0 0 0 0 0,1 1 0 0 0,15 1 0 0 0,30-3 53 0 0,2-5-32 0 0,127-12 33 0 0,-170 18-43 0 0,45-3 354 0 0,54-11-365 0 0,-101 11 4 0 0,-16 3 3 0 0,-1 1 22 0 0,-2 1-89 0 0,0 0-41 0 0,0 0-10 0 0,0 0-297 0 0,0 0-1243 0 0,0 0-530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37.312"/>
    </inkml:context>
    <inkml:brush xml:id="br0">
      <inkml:brushProperty name="width" value="0.05" units="cm"/>
      <inkml:brushProperty name="height" value="0.05" units="cm"/>
    </inkml:brush>
  </inkml:definitions>
  <inkml:trace contextRef="#ctx0" brushRef="#br0">1 112 6447 0 0,'0'0'142'0'0,"0"0"22"0"0,0 0 13 0 0,0 0 55 0 0,0 0 181 0 0,0 0 78 0 0,0 0 18 0 0,0 0 3 0 0,0 0 0 0 0,0 0 0 0 0,0 0 0 0 0,2 0-69 0 0,39 0 653 0 0,-18-3 1237 0 0,1-2 1 0 0,5-2-2334 0 0,12-3 618 0 0,-24 11 526 0 0,-2 0-477 0 0,-2-2-633 0 0,1 1 0 0 0,-1 0 0 0 0,1 0 1 0 0,0 1-1 0 0,5 2-34 0 0,38 1-6 0 0,139-9 2098 0 0,-186 4-2136 0 0,6 1 44 0 0,0 1 0 0 0,12 2 0 0 0,-11-1 0 0 0,-1 0 0 0 0,11-2 0 0 0,-11 1-8 0 0,-1 0 0 0 0,0 1 0 0 0,1 0-1 0 0,-1 1 1 0 0,7 3 8 0 0,0 0 484 0 0,22 2-484 0 0,33-8 1589 0 0,-15 2-1581 0 0,0-3 0 0 0,43-7-8 0 0,13 0 0 0 0,-112 8 0 0 0,24-2 0 0 0,1 2 0 0 0,19 3 0 0 0,-21 1 0 0 0,-6 0 0 0 0,1-2 0 0 0,0 0 0 0 0,4-2 0 0 0,-3 0 0 0 0,0 2 0 0 0,1 1 0 0 0,-1 1 0 0 0,15 4 0 0 0,32 5 0 0 0,-57-12 334 0 0,0 0 0 0 0,0-1 0 0 0,0-1 0 0 0,8-2-334 0 0,33-1 712 0 0,-17 3-712 0 0,-1-1 0 0 0,30-7 0 0 0,28 1 0 0 0,-12 0 0 0 0,0 4 0 0 0,-62 3 0 0 0,1 0 0 0 0,-1-2 0 0 0,-1-1 0 0 0,7-3 0 0 0,-8 3 0 0 0,-1 1 0 0 0,17 0 0 0 0,26-5 0 0 0,90-17 0 0 0,-47 13 0 0 0,-53 7 0 0 0,7 3 0 0 0,-42 3 0 0 0,0-2 0 0 0,-1 0 0 0 0,8-1 0 0 0,2-2 0 0 0,-13 3 0 0 0,0-2 0 0 0,0 1 0 0 0,2-2 0 0 0,-6 1 0 0 0,1 2 0 0 0,-1-1 0 0 0,1 1 0 0 0,-1 1 0 0 0,8 0 0 0 0,31-3 0 0 0,-36 0 0 0 0,-4 2 0 0 0,1-1 0 0 0,-1 1 0 0 0,0 0 0 0 0,1 1 0 0 0,-1 0 0 0 0,6 1 0 0 0,7 1 0 0 0,0-1 0 0 0,19-2 0 0 0,18 1 0 0 0,-28-4 0 0 0,-25 3 0 0 0,-1 0 0 0 0,1 1 0 0 0,-1-1 0 0 0,1 1 0 0 0,-1 0 0 0 0,1 0 0 0 0,0 1 0 0 0,8 1 0 0 0,-4-1 0 0 0,0 1 0 0 0,0-1 0 0 0,0-1 0 0 0,3 0 0 0 0,-7 0 41 0 0,-1 0-1 0 0,1 1 1 0 0,0-1-1 0 0,0 1 1 0 0,0 0-1 0 0,3 2-40 0 0,-4-2 41 0 0,1 0 1 0 0,-1 0-1 0 0,0 0 1 0 0,1 0-1 0 0,-1-1 1 0 0,1 0-1 0 0,-1 0 1 0 0,4 0-42 0 0,3-2 28 0 0,0 1-1 0 0,0 1 1 0 0,0 0 0 0 0,0 0 0 0 0,0 1 0 0 0,0 0 0 0 0,0 1-1 0 0,1 0-27 0 0,28 9 159 0 0,-38-11-67 0 0,9 7 68 0 0,16 6-12 0 0,-25-12-88 0 0,-2-1 11 0 0,4 0-27 0 0,-3 0-63 0 0,-1 0 1 0 0,1 1 0 0 0,0-1-1 0 0,-1 0 1 0 0,1-1 0 0 0,-1 1-1 0 0,1 0 1 0 0,0 0 0 0 0,-1 0-1 0 0,1 0 1 0 0,-1 0 0 0 0,1-1-1 0 0,0 1 1 0 0,-1 0 0 0 0,1-1-1 0 0,-1 1 1 0 0,1 0 0 0 0,-1-1-1 0 0,1 1 1 0 0,-1-1 0 0 0,1 1-1 0 0,-1 0 1 0 0,1-1 0 0 0,-1 0 18 0 0,15-18-3084 0 0,-14 17 1237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10.880"/>
    </inkml:context>
    <inkml:brush xml:id="br0">
      <inkml:brushProperty name="width" value="0.05" units="cm"/>
      <inkml:brushProperty name="height" value="0.05" units="cm"/>
    </inkml:brush>
  </inkml:definitions>
  <inkml:trace contextRef="#ctx0" brushRef="#br0">0 158 8287 0 0,'0'0'382'0'0,"0"0"-8"0"0,0 0-170 0 0,1-2 176 0 0,2-2-186 0 0,0 1-1 0 0,-1 0 0 0 0,1-1 1 0 0,1 1-1 0 0,-1 0 0 0 0,0 1 1 0 0,1-1-1 0 0,-1 1 0 0 0,1-1 0 0 0,0 1 1 0 0,0 0-1 0 0,0 0 0 0 0,2 0-193 0 0,13-5 603 0 0,1 1 0 0 0,6-1-603 0 0,-17 4-67 0 0,97-22 67 0 0,-47 12 0 0 0,-1-2 0 0 0,1-4 0 0 0,20-3-198 0 0,-78 22-840 0 0,-1 0-374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42.253"/>
    </inkml:context>
    <inkml:brush xml:id="br0">
      <inkml:brushProperty name="width" value="0.05" units="cm"/>
      <inkml:brushProperty name="height" value="0.05" units="cm"/>
    </inkml:brush>
  </inkml:definitions>
  <inkml:trace contextRef="#ctx0" brushRef="#br0">147 1253 6447 0 0,'0'9'87'0'0,"0"-7"-32"0"0,0 0 0 0 0,0 0 0 0 0,0 0 0 0 0,-1 0 0 0 0,1 0 0 0 0,0 0 0 0 0,-1 0 0 0 0,0 0 0 0 0,1 0 0 0 0,-1 0 0 0 0,0 0 0 0 0,-1 1-55 0 0,1-2 381 0 0,1-1 110 0 0,0 0 18 0 0,0 0 3 0 0,0 0 0 0 0,0 0 0 0 0,0 0 0 0 0,0 0 0 0 0,0 0 0 0 0,0 0 0 0 0,0 0 0 0 0,0 0-69 0 0,1 4-77 0 0,1-1 0 0 0,-1 0 1 0 0,1 1-1 0 0,-1-1 0 0 0,1 0 0 0 0,2 2-366 0 0,-1-2 181 0 0,1-1-1 0 0,0 1 1 0 0,1-1-1 0 0,-1 0 1 0 0,0 0 0 0 0,0-1-1 0 0,1 1 1 0 0,0-1-1 0 0,-1 0 1 0 0,3 0-181 0 0,5 2 242 0 0,0-1 6 0 0,-1 0-1 0 0,1-1 0 0 0,4 0-247 0 0,14 1 1157 0 0,-9-1-1114 0 0,-1 0 0 0 0,0-2 0 0 0,0 0 0 0 0,8-3-43 0 0,0 1-7 0 0,17 0 7 0 0,55 4 2048 0 0,52 8-2048 0 0,-30-4 0 0 0,-38-2 2067 0 0,58-5-2067 0 0,-21-1-19 0 0,103 5 19 0 0,-193-3 0 0 0,21-5 0 0 0,-21 3 0 0 0,21 0 0 0 0,17-5 0 0 0,-54 7 0 0 0,-1-1 0 0 0,1 0 0 0 0,-1-1 0 0 0,1-1 0 0 0,-1 0 0 0 0,0-2 0 0 0,26-6 0 0 0,-25 7 0 0 0,0-1 0 0 0,0-1 0 0 0,0-1 0 0 0,-1 0 0 0 0,0-1 0 0 0,-1 0 0 0 0,3-4 0 0 0,19-11 0 0 0,-19 12 0 0 0,-1 0 0 0 0,3-4 0 0 0,27-21 0 0 0,-39 32 0 0 0,1 0 0 0 0,-1 0 0 0 0,0 0 0 0 0,0-1 0 0 0,-1 0 0 0 0,0 0 0 0 0,0-1 0 0 0,0 0 0 0 0,-1 1 0 0 0,1-1 0 0 0,-2-1 0 0 0,1 1 0 0 0,-1 0 0 0 0,5-13 0 0 0,2-22 0 0 0,-10 38 0 0 0,8-52 0 0 0,-3 1 0 0 0,-2-1 0 0 0,-4-43 0 0 0,1 33 0 0 0,0 60 0 0 0,-1-90 0 0 0,-5-14 0 0 0,3 85 0 0 0,-2 0 0 0 0,-4-11 0 0 0,2 6 0 0 0,5 23 0 0 0,-1 0 0 0 0,1 0 0 0 0,-1 1 0 0 0,-1-2 0 0 0,-8-18 0 0 0,9 18-3 0 0,-1-1 0 0 0,0 1 0 0 0,-1 0 0 0 0,0 0 0 0 0,0 0 0 0 0,-1 1 0 0 0,0-1 0 0 0,0 1 0 0 0,-5-3 3 0 0,-11-10 107 0 0,-1 2 0 0 0,-10-7-107 0 0,11 10 256 0 0,11 8-62 0 0,-1 1 1 0 0,0 0 0 0 0,0 1-1 0 0,-1 0 1 0 0,1 1-1 0 0,-1 1 1 0 0,0 0-1 0 0,-10-1-194 0 0,7 1 49 0 0,0 0-49 0 0,0 2 0 0 0,-1 0 0 0 0,1 1 0 0 0,-7 0 0 0 0,-25 1 0 0 0,-2-6 0 0 0,35 3 0 0 0,0 0 0 0 0,0 1 0 0 0,0 1 0 0 0,0 0 0 0 0,-5 2 0 0 0,-7 2 0 0 0,0-1 0 0 0,0-2 0 0 0,-1 0 0 0 0,1-2 0 0 0,-27-4 0 0 0,-173-33 931 0 0,224 37-889 0 0,-1 0 1 0 0,0 0 0 0 0,1 1-1 0 0,-1 0 1 0 0,0 0 0 0 0,1 0-1 0 0,-1 0 1 0 0,0 0 0 0 0,1 1-1 0 0,-1-1 1 0 0,1 1 0 0 0,-1 0-1 0 0,1 0 1 0 0,-1 1 0 0 0,1-1-1 0 0,-4 2-42 0 0,0 1-128 0 0,-1-1 0 0 0,0-1 0 0 0,1 1 0 0 0,-1-1 0 0 0,0-1 0 0 0,0 1-1 0 0,0-2 1 0 0,-7 1 128 0 0,4 0-133 0 0,1 0 0 0 0,-1 1 0 0 0,0 0 0 0 0,-5 2 133 0 0,-14 4 0 0 0,0-1 0 0 0,-29 2 0 0 0,21-3 0 0 0,-5 1 201 0 0,0 2-1 0 0,-16 7-200 0 0,38-10-66 0 0,-1-2-1 0 0,0 0 0 0 0,-1-1 1 0 0,1-2-1 0 0,-1 0 0 0 0,-11-2 67 0 0,30 1-1 0 0,-5 1 1 0 0,-1 0 0 0 0,1 1 0 0 0,0 0 0 0 0,0 0 0 0 0,0 1 0 0 0,-3 1 0 0 0,0 0 0 0 0,0 0 0 0 0,-1-1 0 0 0,0 0 0 0 0,-15 0 0 0 0,17-2 0 0 0,-1 0 0 0 0,1 1 0 0 0,-1 1 0 0 0,-7 2 0 0 0,14-3 0 0 0,-1-2 0 0 0,1 1 0 0 0,-1-1 0 0 0,1 1 0 0 0,0-1 0 0 0,-1-1 0 0 0,1 1 0 0 0,-3-1 0 0 0,-3-1 0 0 0,4 2 0 0 0,1-1 0 0 0,0 0 0 0 0,-1-1 0 0 0,1 1 0 0 0,-4-3 0 0 0,7 3 0 0 0,-21-2 0 0 0,16 4 0 0 0,-11 3 0 0 0,17-4 0 0 0,-1 0 0 0 0,1 0 0 0 0,-1 1 0 0 0,1-1 0 0 0,-1 1 0 0 0,1 0 0 0 0,-1 0 0 0 0,1 0 0 0 0,0 0 0 0 0,-2 1 0 0 0,2-2 0 0 0,2 0 0 0 0,-1 0 0 0 0,0 0 0 0 0,1 1 0 0 0,-1-1 0 0 0,0 0 0 0 0,1 0 0 0 0,-1 1 0 0 0,1-1 0 0 0,-1 1 0 0 0,0-1 0 0 0,1 0 0 0 0,-1 1 0 0 0,1-1 0 0 0,-1 1 0 0 0,1-1 0 0 0,-1 1 0 0 0,1-1 0 0 0,0 1 0 0 0,-1 0 0 0 0,1-1 0 0 0,-1 1 0 0 0,-1 2 0 0 0,0 0 0 0 0,1 0 0 0 0,-1 0 0 0 0,1 0 0 0 0,-1 0 0 0 0,1 0 0 0 0,0 1 0 0 0,0-1 0 0 0,0 0 0 0 0,1 1 0 0 0,-1-1 0 0 0,1 0 0 0 0,-1 4 0 0 0,1 8 0 0 0,1 1 0 0 0,1 8 0 0 0,0-3 0 0 0,3 30 0 0 0,7 29 0 0 0,0-6 0 0 0,60 389 0 0 0,-55-363 0 0 0,-2 7 0 0 0,0 93 0 0 0,-15-158 0 0 0,-2 10 0 0 0,0-17 0 0 0,1 1 0 0 0,2 4 0 0 0,0-30 0 0 0,1-2 0 0 0,1 0-140 0 0,-3-6-585 0 0,0-2-246 0 0,0 0-1407 0 0,0 0-5472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45.189"/>
    </inkml:context>
    <inkml:brush xml:id="br0">
      <inkml:brushProperty name="width" value="0.05" units="cm"/>
      <inkml:brushProperty name="height" value="0.05" units="cm"/>
    </inkml:brush>
  </inkml:definitions>
  <inkml:trace contextRef="#ctx0" brushRef="#br0">0 204 8287 0 0,'0'0'191'0'0,"0"0"26"0"0,0 0 9 0 0,0 0 42 0 0,0 0 158 0 0,2 1 72 0 0,1 0-259 0 0,1 0 0 0 0,-1 0 1 0 0,1 0-1 0 0,-1 0 1 0 0,1-1-1 0 0,-1 0 0 0 0,1 0 1 0 0,0 0-1 0 0,-1 0 1 0 0,2 0-240 0 0,0-1 340 0 0,1 1 0 0 0,-1 0 0 0 0,0 1 0 0 0,1-1 0 0 0,3 2-340 0 0,6 1 528 0 0,0 0 0 0 0,0-1 0 0 0,0-1 0 0 0,0 0 0 0 0,0-1 0 0 0,11-2-528 0 0,-16 2 443 0 0,0 1-1 0 0,0 0 1 0 0,1 0-1 0 0,8 3-442 0 0,-7-1 573 0 0,-1-1-1 0 0,1-1 1 0 0,7 0-573 0 0,-4 1 120 0 0,1-1 0 0 0,-1 2-1 0 0,1 0 1 0 0,-1 0 0 0 0,10 5-120 0 0,-6-2 226 0 0,1-1 0 0 0,18 2-226 0 0,-30-6 259 0 0,1-1 1 0 0,0 0 0 0 0,0-1-1 0 0,1 0-259 0 0,-1 0 184 0 0,1 0-1 0 0,-1 1 1 0 0,9 0-184 0 0,21 2 4 0 0,1-2 0 0 0,-1-1 0 0 0,1-3-1 0 0,17-3-3 0 0,-47 5 1 0 0,73-9-1 0 0,-9 9 0 0 0,50-4 2048 0 0,-28 4-2048 0 0,27-4 0 0 0,-85 7 0 0 0,-28 0 0 0 0,-1-1 0 0 0,1 0 0 0 0,6-1 0 0 0,98-16 0 0 0,-81 13 0 0 0,35 1 0 0 0,-31 2 0 0 0,29-2 0 0 0,0-3 0 0 0,18-6 0 0 0,-47 5 0 0 0,0 1 0 0 0,-1 2 0 0 0,11 2 0 0 0,13-1 283 0 0,1-2-1 0 0,25-7-282 0 0,202-32 75 0 0,-143 30 50 0 0,19 6-125 0 0,-115 6 14 0 0,329-7 167 0 0,-339 8-181 0 0,88-2 0 0 0,-42 5 0 0 0,61 4 0 0 0,-63-3 0 0 0,29-5 0 0 0,40 1 0 0 0,-151 1 0 0 0,60 1 0 0 0,-1 4 0 0 0,52 9 0 0 0,-62-5 9 0 0,0-3-1 0 0,0-2 1 0 0,1-2-9 0 0,151-5 35 0 0,-137 0-32 0 0,241-2-3 0 0,82-11 0 0 0,-162 3 0 0 0,44-12 0 0 0,-194 16 0 0 0,-15 4 0 0 0,22 3 0 0 0,-20 1 0 0 0,16-4 0 0 0,-44 1 0 0 0,53-7 0 0 0,-80 10 0 0 0,7-1 0 0 0,0 1 0 0 0,0 0 0 0 0,11 1 0 0 0,1 0 0 0 0,14 1 0 0 0,-1 0 0 0 0,16-3 0 0 0,-31-1 0 0 0,0 3 0 0 0,22-2 0 0 0,-1 1 0 0 0,-9 1 0 0 0,-34-1 0 0 0,29 2 0 0 0,-9 2 0 0 0,11-1 0 0 0,-29-1 0 0 0,14-1 0 0 0,-6 0 0 0 0,0 0 0 0 0,1 0 0 0 0,-1 0 0 0 0,0 0 0 0 0,-1 0-13 0 0,-10 0-51 0 0,-2 0-16 0 0,0 0-54 0 0,0 0-23 0 0,0 0-3 0 0,0 0-261 0 0,0 0-1098 0 0,0 0-469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49.101"/>
    </inkml:context>
    <inkml:brush xml:id="br0">
      <inkml:brushProperty name="width" value="0.05" units="cm"/>
      <inkml:brushProperty name="height" value="0.05" units="cm"/>
    </inkml:brush>
  </inkml:definitions>
  <inkml:trace contextRef="#ctx0" brushRef="#br0">7 82 11975 0 0,'0'0'44'0'0,"0"-1"0"0"0,0 1-1 0 0,0-1 1 0 0,0 0 0 0 0,0 1 0 0 0,1-1-1 0 0,-1 1 1 0 0,0-1 0 0 0,0 1-1 0 0,-1-1 1 0 0,1 1 0 0 0,0-1 0 0 0,0 1-1 0 0,0-1 1 0 0,0 1 0 0 0,0-1-1 0 0,0 1 1 0 0,-1-1 0 0 0,1 1-44 0 0,-5-19 2425 0 0,5 22-2315 0 0,0-1-1 0 0,1 1 1 0 0,0-1 0 0 0,-1 0-1 0 0,1 1 1 0 0,0-1-1 0 0,0 0 1 0 0,0 0 0 0 0,1 1-1 0 0,-1-1 1 0 0,0 0-1 0 0,1 0 1 0 0,0 0 0 0 0,-1-1-1 0 0,1 1 1 0 0,0 0-1 0 0,0-1 1 0 0,1 2-110 0 0,0-2 85 0 0,0 1-1 0 0,0-1 1 0 0,0 1 0 0 0,1-1 0 0 0,-1 0 0 0 0,0 0-1 0 0,1-1 1 0 0,-1 1 0 0 0,1-1 0 0 0,-1 1-1 0 0,1-1 1 0 0,-1 0 0 0 0,3-1-85 0 0,-1 1 186 0 0,0 0 0 0 0,0 0 0 0 0,0 0 0 0 0,0 1 0 0 0,1 0 0 0 0,-2 0-1 0 0,1 0 1 0 0,0 0 0 0 0,0 1 0 0 0,0 0 0 0 0,2 1-186 0 0,-5-2 37 0 0,-1 0 0 0 0,1 0 0 0 0,0-1-1 0 0,-1 1 1 0 0,1 0 0 0 0,0-1 0 0 0,0 0 0 0 0,-1 1-1 0 0,1-1 1 0 0,0 0 0 0 0,0 0 0 0 0,-1 0 0 0 0,1 0-1 0 0,0 0 1 0 0,0 0 0 0 0,0 0 0 0 0,-1-1 0 0 0,1 1-1 0 0,0-1 1 0 0,0 1 0 0 0,-1-1 0 0 0,1 0 0 0 0,-1 1-1 0 0,1-1 1 0 0,0 0 0 0 0,-1 0 0 0 0,0 0 0 0 0,1-1-1 0 0,-1 1 1 0 0,1 0-37 0 0,3-2 3 0 0,1 0 1 0 0,-1 0-1 0 0,1 1 0 0 0,0 0 0 0 0,0 0 0 0 0,5-1-3 0 0,21-7 440 0 0,7-10 564 0 0,-30 15-918 0 0,0 0 0 0 0,1 0 0 0 0,-1 1 0 0 0,1 0 0 0 0,0 1-1 0 0,1 0 1 0 0,6-1-86 0 0,59-3 0 0 0,24 3 0 0 0,-36 1 0 0 0,-35 4 377 0 0,-1 0 1 0 0,1 2-1 0 0,2 1-377 0 0,22 3 751 0 0,150 21-586 0 0,-184-24-165 0 0,0 1 0 0 0,10 5 0 0 0,-9-3 0 0 0,1 0 0 0 0,4-1 0 0 0,33 4 0 0 0,0-2 0 0 0,0-2 0 0 0,0-4 0 0 0,52-3 0 0 0,-66-3-150 0 0,31-8 150 0 0,-29 4-154 0 0,32-1 154 0 0,379-24 53 0 0,-309 23 17 0 0,-1 7-1 0 0,40 9-69 0 0,184 13 128 0 0,-173-22-81 0 0,-98 0-30 0 0,100-5 36 0 0,-189 7-45 0 0,135 0 48 0 0,-98 2-35 0 0,-11-1 129 0 0,22 3-150 0 0,-30-1 68 0 0,1-1 0 0 0,-1-1-68 0 0,19-1 45 0 0,180-5 130 0 0,-167 3-155 0 0,19-2-7 0 0,-12 1 38 0 0,59 3-51 0 0,-20 3 353 0 0,43-8-353 0 0,-58 2 95 0 0,-70 2 58 0 0,20-4-153 0 0,-23 3 98 0 0,1 1 0 0 0,14-1-98 0 0,0 0 127 0 0,-27 3-116 0 0,-2-1-9 0 0,1 1 1 0 0,-1-1-1 0 0,1 0 0 0 0,-1-1 1 0 0,5-1-3 0 0,2-1 32 0 0,-10 3-230 0 0,-2 1-664 0 0,-2 1-262 0 0,-8 3-47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2:50.354"/>
    </inkml:context>
    <inkml:brush xml:id="br0">
      <inkml:brushProperty name="width" value="0.05" units="cm"/>
      <inkml:brushProperty name="height" value="0.05" units="cm"/>
    </inkml:brush>
  </inkml:definitions>
  <inkml:trace contextRef="#ctx0" brushRef="#br0">5 245 10135 0 0,'-2'-13'79'0'0,"1"10"7"0"0,1 0 0 0 0,-1 1 1 0 0,1-1-1 0 0,-1 0 1 0 0,1 0-1 0 0,0 0 0 0 0,0 0 1 0 0,1-1-87 0 0,14-8 1648 0 0,-8 8-950 0 0,-3 1 29 0 0,1-1-1 0 0,0 2 0 0 0,0-1 1 0 0,0 0-1 0 0,0 1 1 0 0,0 0-1 0 0,5-1-726 0 0,2-1 362 0 0,1 1 1 0 0,-1 1-1 0 0,2-1-362 0 0,35-6 1082 0 0,-31 4-599 0 0,0 2 0 0 0,7 0-483 0 0,49 0 781 0 0,-38 3 486 0 0,17-4-1267 0 0,-7-6 0 0 0,-34 7 0 0 0,0 0 0 0 0,0 1 0 0 0,4-1 0 0 0,-6 2 0 0 0,1 0 0 0 0,0 1 0 0 0,-1 0 0 0 0,1 1 0 0 0,-1 0 0 0 0,1 1 0 0 0,3 1 0 0 0,7 0 75 0 0,0 0 0 0 0,1-1-1 0 0,-1-1 1 0 0,1-1 0 0 0,13-2-75 0 0,-6 1 557 0 0,254-13 560 0 0,-241 13-1117 0 0,56-3 0 0 0,1 5 0 0 0,57 9 0 0 0,1 3 0 0 0,-138-11 0 0 0,14-2 220 0 0,0-2-1 0 0,-1 0 0 0 0,1-3 1 0 0,11-2-220 0 0,50-7 338 0 0,95 0-235 0 0,-70 7 69 0 0,22-9-172 0 0,11-7 448 0 0,111 0-448 0 0,4 29 466 0 0,-217-3-431 0 0,39-2 29 0 0,37-5-64 0 0,-68 4 25 0 0,-35 1 14 0 0,22-2-39 0 0,63-3 64 0 0,-92 3-65 0 0,-1 2 0 0 0,1 0 1 0 0,0 1 0 0 0,28 2 13 0 0,-9-1 36 0 0,19-1-34 0 0,16 0 60 0 0,-51-1-56 0 0,0 0 0 0 0,0-1 0 0 0,0-1 0 0 0,0-1 0 0 0,3-1-19 0 0,114-16 11 0 0,-130 17-10 0 0,20 1 68 0 0,-25 1-64 0 0,13-2-87 0 0,-12 2-547 0 0,-2 0-218 0 0,0 0-30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01.106"/>
    </inkml:context>
    <inkml:brush xml:id="br0">
      <inkml:brushProperty name="width" value="0.05" units="cm"/>
      <inkml:brushProperty name="height" value="0.05" units="cm"/>
    </inkml:brush>
  </inkml:definitions>
  <inkml:trace contextRef="#ctx0" brushRef="#br0">0 320 8287 0 0,'0'-16'408'0'0,"0"15"-182"0"0,0 1 42 0 0,0 0 158 0 0,0 0 72 0 0,0 0 12 0 0,0 0 2 0 0,16-4 1536 0 0,-13 6-1566 0 0,4 2-77 0 0,0 0 0 0 0,0-1-1 0 0,0 1 1 0 0,1-1-405 0 0,-6-2 54 0 0,0-1 0 0 0,0 1 0 0 0,0-1 1 0 0,0 1-1 0 0,0-1 0 0 0,0 0 0 0 0,0 0 0 0 0,0 0 0 0 0,0 0 0 0 0,0 0 0 0 0,0 0 0 0 0,0 0 0 0 0,0-1 1 0 0,0 1-1 0 0,0-1 0 0 0,0 0 0 0 0,0 1 0 0 0,2-2-54 0 0,0 0 141 0 0,0 1 0 0 0,0-1 0 0 0,0 1 0 0 0,0 0 0 0 0,0 0 0 0 0,1 0 0 0 0,-1 1 0 0 0,0-1 0 0 0,1 1-141 0 0,-1 0 133 0 0,-1 0 0 0 0,1 0 0 0 0,0-1 1 0 0,-1 1-1 0 0,1-1 0 0 0,-1 0 0 0 0,1 0 0 0 0,-1 0 0 0 0,1-1 0 0 0,-1 1 1 0 0,0-1-1 0 0,1 0 0 0 0,0-1-133 0 0,20-20 126 0 0,-21 19-20 0 0,1 0-1 0 0,0 0 1 0 0,0 0 0 0 0,0 1-1 0 0,0-1 1 0 0,0 1 0 0 0,1 0-1 0 0,-1 0 1 0 0,1 1 0 0 0,0-1-1 0 0,0 1 1 0 0,0 0 0 0 0,0 0-1 0 0,1 0-105 0 0,49-12 660 0 0,-41 9-673 0 0,1 1 0 0 0,-1 1 0 0 0,0 0 0 0 0,12 0 13 0 0,-15 2 263 0 0,0 0-1 0 0,0-2 1 0 0,1 1-263 0 0,25-5 1095 0 0,-14 4-942 0 0,-16 2-151 0 0,0 0-1 0 0,0 0 1 0 0,0 1-1 0 0,0 0 1 0 0,0 0-1 0 0,0 1 1 0 0,0 0-1 0 0,0 0-1 0 0,6 1 0 0 0,0-1 0 0 0,0 0 0 0 0,0-1 0 0 0,4-1 0 0 0,5 1 0 0 0,-18 0 0 0 0,0 0 0 0 0,0-1 0 0 0,0 1 0 0 0,0 0 0 0 0,0 0 0 0 0,0 1 0 0 0,-1-1 0 0 0,1 1 0 0 0,0 0 0 0 0,0 0 0 0 0,0 0 0 0 0,-1 1 0 0 0,1-1 0 0 0,0 1 0 0 0,-1 0 0 0 0,0 0 0 0 0,1 0 0 0 0,-1 0 0 0 0,0 1 0 0 0,11 11 0 0 0,-9-9 0 0 0,0 0 0 0 0,0-1 0 0 0,0 1 0 0 0,4 1 0 0 0,-6-4 0 0 0,-1-1 0 0 0,1 1 0 0 0,0-1 0 0 0,-1 0 0 0 0,1 0 0 0 0,0 0 0 0 0,0-1 0 0 0,0 1 0 0 0,0-1 0 0 0,0 1 0 0 0,0-1 0 0 0,0 0 0 0 0,0 0 0 0 0,6-1-3 0 0,-1 0 0 0 0,0-1 0 0 0,0 1 0 0 0,1-2 0 0 0,-1 1-1 0 0,5-3 4 0 0,49-25 448 0 0,-13 7 492 0 0,-3 5-702 0 0,0 2-1 0 0,49-10-237 0 0,99-12 33 0 0,-158 32 29 0 0,-15 2-20 0 0,-4 2-7 0 0,0-2 1 0 0,12-3-36 0 0,7-3 40 0 0,0 2 0 0 0,0 1 0 0 0,20 0-40 0 0,17-3 73 0 0,-43 6-3 0 0,-1 1 0 0 0,1 2 0 0 0,26 2-70 0 0,90 13 141 0 0,-90-7-137 0 0,-25-5 61 0 0,28-3-65 0 0,2 1-1 0 0,47 2 16 0 0,-21-1 34 0 0,57 9-49 0 0,-97-6 36 0 0,10-1-36 0 0,32 1 28 0 0,-37-1-13 0 0,0-3 0 0 0,0-3 0 0 0,14-3-15 0 0,61-2 19 0 0,-89 6-19 0 0,-5 1 0 0 0,13 1 0 0 0,44 1 48 0 0,0-4 0 0 0,17-6-48 0 0,34-1 32 0 0,295 2 32 0 0,-135 4 0 0 0,-181 5-11 0 0,-34 0 11 0 0,-7 0-55 0 0,70-1 77 0 0,35-5 129 0 0,-109 2-115 0 0,-1 3 0 0 0,31 6-100 0 0,71 15 117 0 0,-53-9-51 0 0,17-5-66 0 0,-35-2 62 0 0,95 17-62 0 0,-161-17 26 0 0,1-2 0 0 0,10-1-26 0 0,-1 0 12 0 0,-46-2-12 0 0,211 7 64 0 0,-16 2-10 0 0,-134-5-44 0 0,16 4 79 0 0,-1 3 1 0 0,0 4-1 0 0,57 18-89 0 0,-76-20 47 0 0,0-2-1 0 0,1-4 1 0 0,10-1-47 0 0,16-2 16 0 0,-39-2 8 0 0,1 2 0 0 0,27 7-24 0 0,24 3 157 0 0,-17-3 94 0 0,10 0 108 0 0,-46-6 74 0 0,1 2-433 0 0,-38-5 21 0 0,8 1 56 0 0,0-1 1 0 0,10 0-78 0 0,-17-1 0 0 0,-2 2-96 0 0,-9-2 87 0 0,0-1-1 0 0,1 0 0 0 0,-1 0 1 0 0,0 0-1 0 0,1 0 1 0 0,-1 1-1 0 0,0-1 1 0 0,1 0-1 0 0,-1 0 1 0 0,1 0-1 0 0,-1 0 1 0 0,0 0-1 0 0,1 0 1 0 0,-1 0-1 0 0,0 0 0 0 0,1 0 1 0 0,-1 0-1 0 0,1 0 1 0 0,-1-1-1 0 0,0 1 1 0 0,1 0-1 0 0,-1 0 1 0 0,0 0 9 0 0,2-1-2434 0 0,1 1-4411 0 0,-3 0-1745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4.127"/>
    </inkml:context>
    <inkml:brush xml:id="br0">
      <inkml:brushProperty name="width" value="0.05" units="cm"/>
      <inkml:brushProperty name="height" value="0.05" units="cm"/>
    </inkml:brush>
  </inkml:definitions>
  <inkml:trace contextRef="#ctx0" brushRef="#br0">241 1 6447 0 0,'0'0'142'0'0,"0"0"22"0"0,0 0 13 0 0,2 2-20 0 0,0 0 18 0 0,-1 0 0 0 0,1 0 0 0 0,-1 0 1 0 0,0 0-1 0 0,0 1 0 0 0,0-1 0 0 0,0 0 0 0 0,-1 0 0 0 0,1 1 0 0 0,0-1 0 0 0,-1 1 0 0 0,0-1 0 0 0,1 1 0 0 0,-1-1 0 0 0,0 0 0 0 0,0 1 0 0 0,-1-1 0 0 0,1 1 0 0 0,0-1 0 0 0,-1 1 0 0 0,0-1 0 0 0,0 2-175 0 0,-3 8 337 0 0,0 0 1 0 0,0-1-1 0 0,-1 0 1 0 0,-1 0-1 0 0,0 0 0 0 0,0-1 1 0 0,-4 4-338 0 0,-13 23 422 0 0,14-23-112 0 0,-1-1 0 0 0,0 0 0 0 0,0 0 0 0 0,-10 7-310 0 0,-14 17 365 0 0,2-2-1428 0 0,21-24 309 0 0,0 1 0 0 0,1 1 0 0 0,0-1-1 0 0,1 2 755 0 0,1-7-4217 0 0,8-7 2682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4.499"/>
    </inkml:context>
    <inkml:brush xml:id="br0">
      <inkml:brushProperty name="width" value="0.05" units="cm"/>
      <inkml:brushProperty name="height" value="0.05" units="cm"/>
    </inkml:brush>
  </inkml:definitions>
  <inkml:trace contextRef="#ctx0" brushRef="#br0">1 0 8287 0 0,'1'1'191'0'0,"1"1"-151"0"0,0-1-1 0 0,0 1 1 0 0,0 0-1 0 0,-1 0 1 0 0,1 0-1 0 0,-1 0 1 0 0,0 0-1 0 0,1 0 1 0 0,-1 0-1 0 0,0 0 1 0 0,0 0-1 0 0,0 1 1 0 0,-1-1-1 0 0,1 0 1 0 0,-1 1 0 0 0,1-1-1 0 0,-1 2-39 0 0,6 47 822 0 0,-5-50-757 0 0,2 150 2861 0 0,0-2-562 0 0,-1-33-2364 0 0,-1-108-678 0 0,-1-6-2856 0 0,0-2-1238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4.849"/>
    </inkml:context>
    <inkml:brush xml:id="br0">
      <inkml:brushProperty name="width" value="0.05" units="cm"/>
      <inkml:brushProperty name="height" value="0.05" units="cm"/>
    </inkml:brush>
  </inkml:definitions>
  <inkml:trace contextRef="#ctx0" brushRef="#br0">0 106 10135 0 0,'0'0'231'0'0,"0"0"29"0"0,0 0 19 0 0,15-5 7 0 0,46-18 353 0 0,-6 2 1109 0 0,1 2 1 0 0,21-3-1749 0 0,-69 21-102 0 0,0-2-1 0 0,-1 1 0 0 0,8-4 103 0 0,-8 3-370 0 0,-5 2-3164 0 0,-2 1-1238 0 0</inkml:trace>
  <inkml:trace contextRef="#ctx0" brushRef="#br0" timeOffset="1">54 207 8287 0 0,'0'0'184'0'0,"0"0"40"0"0,2 12 0 0 0,-2-4 8 0 0,0-8-232 0 0,0 9 0 0 0,-2 2 0 0 0,2-3 0 0 0,0-8 0 0 0,0 8 0 0 0,0 0 0 0 0,0-8 0 0 0,0 6 0 0 0,0-6 0 0 0,0 0 0 0 0,0 0-2408 0 0,0 0-536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5.192"/>
    </inkml:context>
    <inkml:brush xml:id="br0">
      <inkml:brushProperty name="width" value="0.05" units="cm"/>
      <inkml:brushProperty name="height" value="0.05" units="cm"/>
    </inkml:brush>
  </inkml:definitions>
  <inkml:trace contextRef="#ctx0" brushRef="#br0">24 35 4607 0 0,'0'0'208'0'0,"16"-3"32"0"0,42-11 1853 0 0,-42 10-1398 0 0,-1 0 0 0 0,1 0 0 0 0,0 2 0 0 0,0 0 0 0 0,6 0-695 0 0,-21 2 48 0 0,10 0 110 0 0,-1 0 0 0 0,1 1 0 0 0,0 0 0 0 0,3 2-158 0 0,-11-3 371 0 0,-3 0 117 0 0,3 2 277 0 0,-3-2-754 0 0,1 0-1 0 0,-1 0 0 0 0,0 0 0 0 0,0 0 0 0 0,1 0 0 0 0,-1 0 1 0 0,0 0-1 0 0,0 0 0 0 0,1 1 0 0 0,-1-1 0 0 0,0 0 1 0 0,0 0-1 0 0,1 0 0 0 0,-1 0 0 0 0,0 0 0 0 0,0 0 0 0 0,0 0 1 0 0,1 1-1 0 0,-1-1 0 0 0,0 0 0 0 0,0 0 0 0 0,0 0 0 0 0,0 1 1 0 0,1-1-1 0 0,-1 0 0 0 0,0 0 0 0 0,0 0 0 0 0,0 1 1 0 0,0-1-1 0 0,0 0 0 0 0,0 0 0 0 0,0 1 0 0 0,0-1-10 0 0,1 2-8 0 0,-1 0 1 0 0,0 1-1 0 0,0-1 0 0 0,0 0 0 0 0,-1 1 0 0 0,1-1 1 0 0,-1 0-1 0 0,0 1 8 0 0,-5 12-3571 0 0,-2-5-564 0 0</inkml:trace>
  <inkml:trace contextRef="#ctx0" brushRef="#br0" timeOffset="1">0 225 6447 0 0,'0'0'298'0'0,"0"0"-10"0"0,2 0-188 0 0,10 0 192 0 0,0-1 1 0 0,0-1 0 0 0,0 0 0 0 0,0 0 0 0 0,0-1-1 0 0,0-1 1 0 0,0 0 0 0 0,-1 0 0 0 0,0-1-1 0 0,0-1 1 0 0,0 0 0 0 0,0 0 0 0 0,-1-1-1 0 0,7-6-292 0 0,-9 6 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5.522"/>
    </inkml:context>
    <inkml:brush xml:id="br0">
      <inkml:brushProperty name="width" value="0.05" units="cm"/>
      <inkml:brushProperty name="height" value="0.05" units="cm"/>
    </inkml:brush>
  </inkml:definitions>
  <inkml:trace contextRef="#ctx0" brushRef="#br0">101 0 4607 0 0,'7'102'912'0'0,"-3"-53"-388"0"0,-1 1-1 0 0,-3-1 1 0 0,-1 0-1 0 0,-3 0 1 0 0,-2 0-1 0 0,-2 0 0 0 0,-8 19-523 0 0,9-36 0 0 0,-17 55 0 0 0,19-72 0 0 0,0-1 0 0 0,-1 0 0 0 0,-1 0 0 0 0,-6 9 0 0 0,1-6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11.213"/>
    </inkml:context>
    <inkml:brush xml:id="br0">
      <inkml:brushProperty name="width" value="0.05" units="cm"/>
      <inkml:brushProperty name="height" value="0.05" units="cm"/>
    </inkml:brush>
  </inkml:definitions>
  <inkml:trace contextRef="#ctx0" brushRef="#br0">410 0 8287 0 0,'-1'2'382'0'0,"-57"65"2982"0"0,24-24-2266 0 0,-3-3 0 0 0,0 0 0 0 0,-19 12-1098 0 0,15-18 0 0 0,25-21 0 0 0,0 1 0 0 0,0 2 0 0 0,-73 71-4212 0 0,80-78-560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5.850"/>
    </inkml:context>
    <inkml:brush xml:id="br0">
      <inkml:brushProperty name="width" value="0.05" units="cm"/>
      <inkml:brushProperty name="height" value="0.05" units="cm"/>
    </inkml:brush>
  </inkml:definitions>
  <inkml:trace contextRef="#ctx0" brushRef="#br0">0 333 8287 0 0,'2'1'191'0'0,"13"10"-55"0"0,0 0 0 0 0,-1 1 1 0 0,-1 0-1 0 0,0 1 0 0 0,1 3-136 0 0,9 7 68 0 0,4 5 211 0 0,19 18 3065 0 0,8 3-3344 0 0,-34-33 52 0 0,15 10-52 0 0,-21-17-1091 0 0,1-1 1 0 0,0 0-1 0 0,0-1 1091 0 0,-13-6-4135 0 0</inkml:trace>
  <inkml:trace contextRef="#ctx0" brushRef="#br0" timeOffset="1">346 1 10135 0 0,'0'1'231'0'0,"11"41"612"0"0,-2-1 0 0 0,-2 2 1 0 0,0 31-844 0 0,-4-1 2407 0 0,-5 58-2407 0 0,0-19-129 0 0,2-110-551 0 0,0-2-269 0 0,0 0-745 0 0,0 0-2742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6.171"/>
    </inkml:context>
    <inkml:brush xml:id="br0">
      <inkml:brushProperty name="width" value="0.05" units="cm"/>
      <inkml:brushProperty name="height" value="0.05" units="cm"/>
    </inkml:brush>
  </inkml:definitions>
  <inkml:trace contextRef="#ctx0" brushRef="#br0">1 94 6447 0 0,'12'-12'93'0'0,"-7"6"3"0"0,1 1 1 0 0,-1 0 0 0 0,1 0-1 0 0,0 1 1 0 0,1 0-1 0 0,5-3-96 0 0,2 0-165 0 0,10-3 945 0 0,0 0-1 0 0,2 1-779 0 0,-18 6 338 0 0,0 1 0 0 0,0 1-1 0 0,0-1 1 0 0,0 1 0 0 0,0 1 0 0 0,0 0 0 0 0,0 0-1 0 0,7 1-337 0 0,-12 0 47 0 0,-1 0 0 0 0,1 0 0 0 0,0 0 0 0 0,0 0 0 0 0,0 1 0 0 0,-1 0 0 0 0,1-1 0 0 0,0 1 0 0 0,-1 0 0 0 0,0 0 0 0 0,1 0 0 0 0,-1 1 0 0 0,0-1 0 0 0,1 2-47 0 0,3 4 463 0 0,0 0 1 0 0,0 1-1 0 0,3 7-463 0 0,2 7 119 0 0,-2 1-1 0 0,0 1 0 0 0,-2-1 1 0 0,-1 1-1 0 0,-1 0 0 0 0,-1 1 1 0 0,-1-1-1 0 0,-1 2-118 0 0,1 49 720 0 0,-6 36-720 0 0,1-28 397 0 0,3 2-397 0 0,1-78-125 0 0,-2-6-110 0 0,0-1 0 0 0,1 1 1 0 0,-1 0-1 0 0,0 0 1 0 0,0-1-1 0 0,0 1 0 0 0,0 0 1 0 0,0-1-1 0 0,0 2 235 0 0,0-3-4779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6.529"/>
    </inkml:context>
    <inkml:brush xml:id="br0">
      <inkml:brushProperty name="width" value="0.05" units="cm"/>
      <inkml:brushProperty name="height" value="0.05" units="cm"/>
    </inkml:brush>
  </inkml:definitions>
  <inkml:trace contextRef="#ctx0" brushRef="#br0">1 23 8287 0 0,'0'0'191'0'0,"0"0"26"0"0,0 0 9 0 0,2 0-34 0 0,218-20-154 0 0,-210 18-38 0 0,0 2 0 0 0,1-1 0 0 0,-1 1 0 0 0,0 1 0 0 0,1 0 0 0 0,-1 1 0 0 0</inkml:trace>
  <inkml:trace contextRef="#ctx0" brushRef="#br0" timeOffset="1">4 219 6447 0 0,'1'0'142'0'0,"14"2"48"0"0,0-1 1 0 0,1-1 0 0 0,-1 0 0 0 0,0-1 0 0 0,0 0-1 0 0,0-2 1 0 0,7-1-191 0 0,7-3 420 0 0,-1-2 0 0 0,0 0-1 0 0,10-6-419 0 0,-26 9 0 0 0,2-3 0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6.876"/>
    </inkml:context>
    <inkml:brush xml:id="br0">
      <inkml:brushProperty name="width" value="0.05" units="cm"/>
      <inkml:brushProperty name="height" value="0.05" units="cm"/>
    </inkml:brush>
  </inkml:definitions>
  <inkml:trace contextRef="#ctx0" brushRef="#br0">1 1 8287 0 0,'0'0'191'0'0,"0"0"26"0"0,0 0 9 0 0,0 2-34 0 0,16 117 2907 0 0,-5 1 0 0 0,-6 92-3099 0 0,-5-168 4 0 0,1-1 0 0 0,3 0 0 0 0,1 0 0 0 0,5 18-4 0 0,-3-39-5610 0 0,-7-22 3564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7.573"/>
    </inkml:context>
    <inkml:brush xml:id="br0">
      <inkml:brushProperty name="width" value="0.05" units="cm"/>
      <inkml:brushProperty name="height" value="0.05" units="cm"/>
    </inkml:brush>
  </inkml:definitions>
  <inkml:trace contextRef="#ctx0" brushRef="#br0">95 0 8287 0 0,'0'0'184'0'0,"0"0"40"0"0,0 0 0 0 0,-3 8 8 0 0,-2 3-232 0 0,0 2 0 0 0,-1 0 0 0 0,-1 0 0 0 0,3-1 0 0 0,-3 0 0 0 0,1-1 0 0 0,-1 1 0 0 0,1 1 0 0 0,-2 2 0 0 0,0-1 0 0 0,-1 0-2408 0 0,-4-1-536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7.957"/>
    </inkml:context>
    <inkml:brush xml:id="br0">
      <inkml:brushProperty name="width" value="0.05" units="cm"/>
      <inkml:brushProperty name="height" value="0.05" units="cm"/>
    </inkml:brush>
  </inkml:definitions>
  <inkml:trace contextRef="#ctx0" brushRef="#br0">0 135 6447 0 0,'42'-25'884'0'0,"0"1"0"0"0,2 2 0 0 0,29-10-884 0 0,-29 13 1524 0 0,-37 15-1258 0 0,-5 3-311 0 0,0-1 0 0 0,0 1 0 0 0,0 0 0 0 0,0 1 0 0 0,0-1 0 0 0,0 0 0 0 0,0 1 1 0 0,0-1-1 0 0,3 0 45 0 0,-4 1-3734 0 0</inkml:trace>
  <inkml:trace contextRef="#ctx0" brushRef="#br0" timeOffset="1">48 209 8287 0 0,'0'0'184'0'0,"0"0"40"0"0,11 6 0 0 0,1-8 8 0 0,-12 2-232 0 0,25-9 0 0 0,15-5 456 0 0,-8 4-3848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8.286"/>
    </inkml:context>
    <inkml:brush xml:id="br0">
      <inkml:brushProperty name="width" value="0.05" units="cm"/>
      <inkml:brushProperty name="height" value="0.05" units="cm"/>
    </inkml:brush>
  </inkml:definitions>
  <inkml:trace contextRef="#ctx0" brushRef="#br0">0 198 8287 0 0,'11'-14'191'0'0,"-11"14"-176"0"0,0 0 0 0 0,1-1 0 0 0,-1 1 0 0 0,0 0 0 0 0,1-1 0 0 0,-1 1 0 0 0,1 0 0 0 0,-1 0 0 0 0,0 0 0 0 0,1-1 0 0 0,-1 1 0 0 0,1 0 0 0 0,-1 0 0 0 0,1 0 0 0 0,-1 0 0 0 0,1 0 0 0 0,-1 0 0 0 0,0 0 0 0 0,1 0 0 0 0,-1 0 0 0 0,1 0 0 0 0,-1 0 0 0 0,1 0 0 0 0,-1 0 0 0 0,1 0-15 0 0,1 0 68 0 0,4-1-48 0 0,-1-1 1 0 0,0 0 0 0 0,0 0-1 0 0,0-1 1 0 0,0 1 0 0 0,0-1-1 0 0,0 0 1 0 0,-1-1-1 0 0,1 1 1 0 0,-1-1 0 0 0,1-1-21 0 0,23-16 467 0 0,26-14 2989 0 0,6-10-3456 0 0,-50 37 192 0 0,8-8-463 0 0,-9 4-3091 0 0,-3 2-773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8.662"/>
    </inkml:context>
    <inkml:brush xml:id="br0">
      <inkml:brushProperty name="width" value="0.05" units="cm"/>
      <inkml:brushProperty name="height" value="0.05" units="cm"/>
    </inkml:brush>
  </inkml:definitions>
  <inkml:trace contextRef="#ctx0" brushRef="#br0">62 263 8287 0 0,'-12'-1'382'0'0,"10"0"-8"0"0,2 1-170 0 0,0 2 176 0 0,2 21 229 0 0,-1 1 0 0 0,-1-1 0 0 0,-1 0 0 0 0,-2 1-1 0 0,0-1-608 0 0,-7 30 605 0 0,6-35-604 0 0,0 0 1 0 0,0 11-2 0 0,2-5-6 0 0,-6 18 6 0 0,-2 22 78 0 0,10-63-46 0 0,0-1 0 0 0,-1 1 0 0 0,1-1 0 0 0,0 1 0 0 0,0 0 0 0 0,0-1 0 0 0,0 1 0 0 0,0-1 0 0 0,0 1 0 0 0,0 0 0 0 0,0-1 0 0 0,0 1 0 0 0,0-1-1 0 0,0 1 1 0 0,1 0 0 0 0,-1-1 0 0 0,0 1 0 0 0,0-1 0 0 0,1 1 0 0 0,-1-1 0 0 0,0 1 0 0 0,1-1 0 0 0,-1 1 0 0 0,0-1 0 0 0,1 1-32 0 0,0-1 79 0 0,0 0 1 0 0,0 0 0 0 0,0-1-1 0 0,0 1 1 0 0,-1 0-1 0 0,1 0 1 0 0,0-1-1 0 0,0 1 1 0 0,0 0 0 0 0,0-1-1 0 0,0 1 1 0 0,0-1-1 0 0,0 1-79 0 0,7-4 143 0 0,7-5-1545 0 0,0 0-1 0 0,0 0 1 0 0,12-12 1402 0 0,-26 21-5 0 0,12-11-4767 0 0</inkml:trace>
  <inkml:trace contextRef="#ctx0" brushRef="#br0" timeOffset="1">502 0 10135 0 0,'0'0'231'0'0,"0"0"29"0"0,0 0 19 0 0,1 0-41 0 0,6 2-112 0 0,-3-2 423 0 0,1 3-307 0 0,2 2 93 0 0,-6-4-4755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8.995"/>
    </inkml:context>
    <inkml:brush xml:id="br0">
      <inkml:brushProperty name="width" value="0.05" units="cm"/>
      <inkml:brushProperty name="height" value="0.05" units="cm"/>
    </inkml:brush>
  </inkml:definitions>
  <inkml:trace contextRef="#ctx0" brushRef="#br0">0 152 8287 0 0,'0'0'368'0'0,"0"0"80"0"0,0 0-360 0 0,0 0-88 0 0,0 0 0 0 0,8 0 0 0 0,0 0 0 0 0,4 0 0 0 0,-3 0 0 0 0,2 0 0 0 0,4 0 0 0 0,-1 0 0 0 0,-1-2 0 0 0,1 2 0 0 0,0 0 0 0 0,1-1 0 0 0,1-3 0 0 0,-2 3-3672 0 0</inkml:trace>
  <inkml:trace contextRef="#ctx0" brushRef="#br0" timeOffset="1">376 1 11975 0 0,'0'0'256'0'0,"0"0"64"0"0,0 0 0 0 0,-5 6 32 0 0,5-6-288 0 0,-7 6-64 0 0,-3 1 0 0 0,-1 1 0 0 0,-2 0 0 0 0,-1 1 0 0 0,-4 2 0 0 0,1 2 0 0 0,-1 1 0 0 0,-1 2 0 0 0,0 0 0 0 0,0 2-5312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9.346"/>
    </inkml:context>
    <inkml:brush xml:id="br0">
      <inkml:brushProperty name="width" value="0.05" units="cm"/>
      <inkml:brushProperty name="height" value="0.05" units="cm"/>
    </inkml:brush>
  </inkml:definitions>
  <inkml:trace contextRef="#ctx0" brushRef="#br0">7 84 10135 0 0,'0'10'1079'0'0,"0"27"7"0"0,0 41 1917 0 0,1-70-2990 0 0,-1-6-21 0 0,0 0 0 0 0,1 0-1 0 0,-1 0 1 0 0,0 1 0 0 0,-1-1 0 0 0,1 0-1 0 0,0 0 1 0 0,0 0 0 0 0,-1 1 8 0 0,1-2-325 0 0,0-1-142 0 0,0 4 191 0 0,0-2-704 0 0,-1-3-5005 0 0,0-5 6099 0 0,-1 1 0 0 0,1-1 1 0 0,1 0-1 0 0,-1 0 0 0 0,1 1 1 0 0,0-1-1 0 0,0 0 0 0 0,0 0 1 0 0,1 0-1 0 0,0 1 0 0 0,0-1 1 0 0,1 0-1 0 0,-1 1 0 0 0,2-2-114 0 0,0 0 42 0 0,1 0 0 0 0,0-1 0 0 0,0 2 0 0 0,0-1 0 0 0,1 0 0 0 0,0 1 0 0 0,0 0 0 0 0,1 0 0 0 0,4-3-42 0 0,3-1 44 0 0,0 0 0 0 0,0 1 0 0 0,1 1 0 0 0,0 0 0 0 0,0 1 0 0 0,1 0-1 0 0,-1 1 1 0 0,2 1 0 0 0,-1 0 0 0 0,4 1-44 0 0,27-4 1440 0 0,-30 7-1078 0 0,-13 3-239 0 0,-1-1 0 0 0,-2-1-58 0 0,1 1 1 0 0,0-1-1 0 0,-1 1 0 0 0,1 0 1 0 0,0-1-1 0 0,-1 1 0 0 0,1-1 1 0 0,-1 1-1 0 0,1 0 1 0 0,-1-1-1 0 0,0 1 0 0 0,1 0 1 0 0,-1 0-1 0 0,0-1 0 0 0,1 1 1 0 0,-1 0-1 0 0,0 0 0 0 0,0 0 1 0 0,0-1-1 0 0,0 2-65 0 0,1 14 714 0 0,-2-5-462 0 0,-1-1-1 0 0,0 1 1 0 0,-1-1-1 0 0,0 0 1 0 0,0 0-1 0 0,-1 0 1 0 0,-1 1-252 0 0,-6 11-233 0 0,-1-1 0 0 0,-8 12 233 0 0,16-28-1114 0 0,0 0 0 0 0,0 0 1 0 0,0-1-1 0 0,-1 0 0 0 0,0 1 0 0 0,-3 1 1114 0 0,-8 5-2556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6:11.578"/>
    </inkml:context>
    <inkml:brush xml:id="br0">
      <inkml:brushProperty name="width" value="0.05" units="cm"/>
      <inkml:brushProperty name="height" value="0.05" units="cm"/>
    </inkml:brush>
  </inkml:definitions>
  <inkml:trace contextRef="#ctx0" brushRef="#br0">88 16 8287 0 0,'3'-1'46'0'0,"0"-1"-1"0"0,0 1 0 0 0,0 0 0 0 0,0 0 1 0 0,0 0-1 0 0,0 0 0 0 0,0 1 0 0 0,0-1 1 0 0,0 1-1 0 0,1 0 0 0 0,-1-1 0 0 0,0 2 0 0 0,0-1 1 0 0,1 0-46 0 0,8 4 192 0 0,-10-2-162 0 0,0-1 1 0 0,-1 1 0 0 0,1-1-1 0 0,-1 1 1 0 0,1 0 0 0 0,-1 0-1 0 0,0 0 1 0 0,1 0 0 0 0,-1 0-1 0 0,0 0 1 0 0,0 0 0 0 0,-1 0-1 0 0,1 0 1 0 0,0 1-1 0 0,-1-1 1 0 0,1 0 0 0 0,-1 0-1 0 0,0 1 1 0 0,0-1 0 0 0,0 1-31 0 0,1 7 576 0 0,-1-1 1 0 0,0 1-1 0 0,-1 0 0 0 0,-1 1-576 0 0,-5 32 2894 0 0,-3-1-1 0 0,-14 39-2893 0 0,-35 78 1676 0 0,30-83-1747 0 0,13-28 154 0 0,-2 4-2995 0 0,18-51 1921 0 0,0-1-29 0 0,0 0-4 0 0,0 0 0 0 0,-2-7-1024 0 0,2-2 1024 0 0</inkml:trace>
  <inkml:trace contextRef="#ctx0" brushRef="#br0" timeOffset="0.148">207 0 13823 0 0,'0'0'315'0'0,"0"0"45"0"0,0 0 21 0 0,0 0-49 0 0,0 0-149 0 0,0 0 194 0 0,0 0 110 0 0,0 0 22 0 0,2 1 3 0 0,4 4-117 0 0,0-1 1 0 0,-1 1-1 0 0,1-1 0 0 0,3 6-395 0 0,16 13 547 0 0,4 2-543 0 0,-1 2 0 0 0,-1 1 0 0 0,-2 1 0 0 0,7 11-4 0 0,27 30 0 0 0,-37-44 0 0 0,-13-14 0 0 0,1 0 0 0 0,9 7 0 0 0,-11-13 0 0 0,0-1 0 0 0,-2-1-133 0 0,-4-3-563 0 0,-2-1-257 0 0,0 0-58 0 0,0 0-12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29.700"/>
    </inkml:context>
    <inkml:brush xml:id="br0">
      <inkml:brushProperty name="width" value="0.05" units="cm"/>
      <inkml:brushProperty name="height" value="0.05" units="cm"/>
    </inkml:brush>
  </inkml:definitions>
  <inkml:trace contextRef="#ctx0" brushRef="#br0">116 0 11975 0 0,'0'0'267'0'0,"0"2"42"0"0,-5 33 434 0 0,1-12-750 0 0,-1 2 1 0 0,-6 20 6 0 0,1-3 77 0 0,-11 41 1818 0 0,-10 19-1895 0 0,23-77 74 0 0,-13 28-3550 0 0,21-53-960 0 0</inkml:trace>
  <inkml:trace contextRef="#ctx0" brushRef="#br0" timeOffset="1">77 156 11975 0 0,'0'0'267'0'0,"0"0"42"0"0,1 1 17 0 0,8 5-119 0 0,-1 0 0 0 0,0 1 0 0 0,0 0 0 0 0,-1 0 0 0 0,0 0 1 0 0,0 1-1 0 0,-1 0 0 0 0,2 3-207 0 0,2 3 397 0 0,1-1-1 0 0,10 10-396 0 0,-11-13-40 0 0,0-1 0 0 0,1-1-1 0 0,0 1 1 0 0,0-2 0 0 0,9 5 40 0 0,9 4-4001 0 0,-20-12 2467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0.046"/>
    </inkml:context>
    <inkml:brush xml:id="br0">
      <inkml:brushProperty name="width" value="0.05" units="cm"/>
      <inkml:brushProperty name="height" value="0.05" units="cm"/>
    </inkml:brush>
  </inkml:definitions>
  <inkml:trace contextRef="#ctx0" brushRef="#br0">129 193 6447 0 0,'27'4'500'0'0,"-17"-2"-451"0"0,-1-1 0 0 0,1 0 0 0 0,-1-1 0 0 0,5 0-49 0 0,6-1 59 0 0,-7 0 285 0 0,1 0-1 0 0,-1 0 0 0 0,0-2 0 0 0,11-2-343 0 0,66-22 1072 0 0,46-14 512 0 0,-90 30-3582 0 0,-46 11-1948 0 0</inkml:trace>
  <inkml:trace contextRef="#ctx0" brushRef="#br0" timeOffset="1">335 1 11975 0 0,'0'3'267'0'0,"0"7"-125"0"0,0 0-1 0 0,-1-1 1 0 0,0 1-1 0 0,-1 0 1 0 0,0 0-1 0 0,0-1 1 0 0,-1 1-1 0 0,-1 2-141 0 0,-12 26 754 0 0,-7 15-754 0 0,13-32 591 0 0,-15 29 73 0 0,-2-1 0 0 0,-2-2 0 0 0,-1-1 0 0 0,-3-1-664 0 0,-7 15-1701 0 0,32-46 815 0 0,-2 1-1 0 0,1-1 1 0 0,-2-1-1 0 0,0 0 1 0 0,0 0-1 0 0,-1-1 887 0 0,-3 0-2556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0.395"/>
    </inkml:context>
    <inkml:brush xml:id="br0">
      <inkml:brushProperty name="width" value="0.05" units="cm"/>
      <inkml:brushProperty name="height" value="0.05" units="cm"/>
    </inkml:brush>
  </inkml:definitions>
  <inkml:trace contextRef="#ctx0" brushRef="#br0">0 0 6447 0 0,'0'0'298'0'0,"2"0"-10"0"0,0 1-276 0 0,0-1 1 0 0,0 0-1 0 0,-1 0 0 0 0,1 1 1 0 0,0-1-1 0 0,0 1 0 0 0,-1-1 1 0 0,1 1-1 0 0,0 0 1 0 0,0-1-1 0 0,-1 1 0 0 0,1 0 1 0 0,-1 0-1 0 0,1 1 1 0 0,-1-1-1 0 0,1 1-12 0 0,1 1 213 0 0,0 0 0 0 0,0 0 0 0 0,-1 1 0 0 0,0-1 0 0 0,1 1 0 0 0,-1-1 0 0 0,1 4-213 0 0,1 3 662 0 0,0 1 0 0 0,-1 0 0 0 0,0-1-1 0 0,-1 1 1 0 0,0 7-662 0 0,2 13 353 0 0,3 21 1311 0 0,-2 0-1 0 0,-2 0 1 0 0,-4 48-1664 0 0,0-93-269 0 0,0-5-1135 0 0,0-9-2533 0 0,-1-1 1891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0.751"/>
    </inkml:context>
    <inkml:brush xml:id="br0">
      <inkml:brushProperty name="width" value="0.05" units="cm"/>
      <inkml:brushProperty name="height" value="0.05" units="cm"/>
    </inkml:brush>
  </inkml:definitions>
  <inkml:trace contextRef="#ctx0" brushRef="#br0">75 75 8287 0 0,'7'-9'160'0'0,"0"0"1"0"0,1 0-1 0 0,1 1 0 0 0,-1 1 0 0 0,1-1 0 0 0,6-3-160 0 0,-2 2-21 0 0,-13 8 60 0 0,1 1 1 0 0,0-1-1 0 0,-1 1 0 0 0,1-1 0 0 0,0 1 0 0 0,0 0 0 0 0,-1-1 0 0 0,1 1 0 0 0,0 0 1 0 0,0 0-1 0 0,-1-1 0 0 0,1 1 0 0 0,0 0 0 0 0,0 0 0 0 0,-1 0 0 0 0,1 0 0 0 0,0 0 1 0 0,0 0-1 0 0,0 0 0 0 0,-1 0 0 0 0,1 1 0 0 0,0-1 0 0 0,0 0 0 0 0,-1 0 0 0 0,1 1 1 0 0,0-1-40 0 0,1 1 232 0 0,0 1 0 0 0,0-1 0 0 0,0 0 0 0 0,-1 1 1 0 0,1-1-1 0 0,0 1 0 0 0,-1 0 0 0 0,1-1 0 0 0,0 3-232 0 0,3 4 749 0 0,0-1-1 0 0,-1 1 0 0 0,0 1 0 0 0,2 5-748 0 0,-1 2 0 0 0,0 0 0 0 0,-1 0 0 0 0,-1 0 0 0 0,0 0 0 0 0,-2 0 0 0 0,0 1 0 0 0,0-1 0 0 0,-2 0 0 0 0,0 1 0 0 0,-1 2 0 0 0,-4 18 0 0 0,-2-1 0 0 0,-1 0 0 0 0,-14 32 0 0 0,20-57 0 0 0,2-7 0 0 0,0-1 0 0 0,0 0 0 0 0,0 0 0 0 0,-1 1 0 0 0,1-1 0 0 0,-2 1 0 0 0,2-2 0 0 0,0-1 0 0 0,0 1 0 0 0,0-1 0 0 0,0 0 0 0 0,0 1 0 0 0,0-1 0 0 0,-1 0 0 0 0,1 0 0 0 0,0 0 0 0 0,-1 0 0 0 0,1 0 0 0 0,-1 0 0 0 0,1 0 0 0 0,-1 0 0 0 0,0-1 0 0 0,1 1 0 0 0,-1-1 0 0 0,0 1 0 0 0,-2 0 0 0 0,2 0-71 0 0,0-1 1 0 0,0 0-1 0 0,0 0 0 0 0,-1 1 0 0 0,1-1 0 0 0,0 0 0 0 0,0-1 0 0 0,0 1 0 0 0,0 0 0 0 0,0-1 1 0 0,0 1-1 0 0,0-1 0 0 0,-2 0 71 0 0,-27-14-1551 0 0,17 8 1103 0 0,7 5 324 0 0,0-1-1 0 0,1-1 1 0 0,-1 0 0 0 0,1 1-1 0 0,0-2 1 0 0,0 1-1 0 0,0-1 1 0 0,1 0-1 0 0,-1-1 125 0 0,5 5 0 0 0,1 1 0 0 0,-1-1 0 0 0,1 0 0 0 0,0 1 0 0 0,-1-1 0 0 0,1 0 0 0 0,0 0 0 0 0,0 1 0 0 0,-1-1 0 0 0,1 0 0 0 0,0 0 0 0 0,0 0 0 0 0,0 1 0 0 0,0-1 0 0 0,0 0 0 0 0,0 0 0 0 0,0 0 0 0 0,0 1 0 0 0,0-1 0 0 0,0 0 0 0 0,1 0 0 0 0,-1 0 0 0 0,0 1 0 0 0,1-1 0 0 0,-1 0 0 0 0,0 0 0 0 0,1 1 0 0 0,-1-1 0 0 0,1 0 0 0 0,-1 1 0 0 0,1-3 0 0 0,2-2 157 0 0,0 0 1 0 0,0 1-1 0 0,0-1 0 0 0,0 1 0 0 0,1-1 0 0 0,0 1 0 0 0,0 0 0 0 0,0 1 0 0 0,0-1 0 0 0,1 0-157 0 0,11-7 871 0 0,1 0 1 0 0,4-1-872 0 0,5-4 630 0 0,9-5 85 0 0,0 1 0 0 0,2 1-1 0 0,7 0-714 0 0,2-4 846 0 0,-36 17-778 0 0,1 1 1 0 0,0 0-1 0 0,0 0 0 0 0,0 1 0 0 0,11-2-68 0 0,-11 4-4483 0 0,-1 1-1565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1.089"/>
    </inkml:context>
    <inkml:brush xml:id="br0">
      <inkml:brushProperty name="width" value="0.05" units="cm"/>
      <inkml:brushProperty name="height" value="0.05" units="cm"/>
    </inkml:brush>
  </inkml:definitions>
  <inkml:trace contextRef="#ctx0" brushRef="#br0">0 0 11975 0 0,'0'0'547'0'0,"0"0"-11"0"0,0 16-249 0 0,1-7-67 0 0,-1-1 0 0 0,2 0 1 0 0,-1 0-1 0 0,1 0 0 0 0,0 0 0 0 0,1-1 1 0 0,0 1-1 0 0,0 0 0 0 0,1 0-220 0 0,-3-6-352 0 0,-1 0 1 0 0,1 0-1 0 0,0 0 0 0 0,0-1 0 0 0,0 1 0 0 0,0 0 0 0 0,0 0 1 0 0,1-1-1 0 0,-1 1 0 0 0,0-1 0 0 0,2 2 352 0 0,1 0-2118 0 0,-3-1-1246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1.448"/>
    </inkml:context>
    <inkml:brush xml:id="br0">
      <inkml:brushProperty name="width" value="0.05" units="cm"/>
      <inkml:brushProperty name="height" value="0.05" units="cm"/>
    </inkml:brush>
  </inkml:definitions>
  <inkml:trace contextRef="#ctx0" brushRef="#br0">39 58 8287 0 0,'0'0'191'0'0,"0"0"26"0"0,0 0 9 0 0,5-7 4 0 0,0 2 20 0 0,1 1 0 0 0,0-1-1 0 0,0 1 1 0 0,0-1-1 0 0,0 2 1 0 0,1-1 0 0 0,0 1-1 0 0,-1 0 1 0 0,1 0-1 0 0,3 0-249 0 0,7 3 902 0 0,-16 0-835 0 0,1 0 1 0 0,-1 1-1 0 0,0-1 1 0 0,0 0-1 0 0,1 0 1 0 0,-1 0-1 0 0,0 0 0 0 0,0-1 1 0 0,0 1-1 0 0,1 0 1 0 0,-1 0-1 0 0,0-1 1 0 0,0 1-1 0 0,0-1 0 0 0,0 1 1 0 0,0-1-1 0 0,1 1-67 0 0,0-2 79 0 0,4-1 662 0 0,10 8 55 0 0,-6-1-778 0 0,-7-1-17 0 0,3 5-4 0 0,-5-6 58 0 0,1-1 0 0 0,-1 1 1 0 0,0 0-1 0 0,0-1 0 0 0,0 1 0 0 0,-1 0 0 0 0,1-1 0 0 0,0 1 0 0 0,-1 0 0 0 0,1 0 0 0 0,-1 0 0 0 0,1 0 0 0 0,-1-1 0 0 0,0 1 1 0 0,0 0-1 0 0,0 0 0 0 0,0 0 0 0 0,0 0 0 0 0,0 0 0 0 0,0 0 0 0 0,-1 0 0 0 0,1 0 0 0 0,-1 1-55 0 0,0 2 173 0 0,-2 3-924 0 0,1 0 0 0 0,-1 0 0 0 0,0 0 0 0 0,-1 1 751 0 0,-2 2-5116 0 0</inkml:trace>
  <inkml:trace contextRef="#ctx0" brushRef="#br0" timeOffset="1">0 235 10135 0 0,'0'0'464'0'0,"0"0"-9"0"0,3 0-295 0 0,4 1-122 0 0,0 0 1 0 0,0 0-1 0 0,1-1 0 0 0,-1 0 1 0 0,0 0-1 0 0,1-1 0 0 0,-1 1 1 0 0,0-2-1 0 0,1 1 0 0 0,-1-1 1 0 0,0 0-1 0 0,5-3-38 0 0,-1 0 503 0 0,-7 3-346 0 0,0 0 1 0 0,0 0-1 0 0,0-1 1 0 0,0 1-1 0 0,-1-1 1 0 0,1 0-1 0 0,-1 0-157 0 0,3-2 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1.776"/>
    </inkml:context>
    <inkml:brush xml:id="br0">
      <inkml:brushProperty name="width" value="0.05" units="cm"/>
      <inkml:brushProperty name="height" value="0.05" units="cm"/>
    </inkml:brush>
  </inkml:definitions>
  <inkml:trace contextRef="#ctx0" brushRef="#br0">1 1 10135 0 0,'0'0'231'0'0,"0"0"29"0"0,0 0 19 0 0,1 2-41 0 0,6 8 191 0 0,-1 0 0 0 0,4 11-429 0 0,10 17 1278 0 0,-17-31-1342 0 0,-2-6-273 0 0,-1-1-138 0 0,0 0-33 0 0,0 0-4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2.130"/>
    </inkml:context>
    <inkml:brush xml:id="br0">
      <inkml:brushProperty name="width" value="0.05" units="cm"/>
      <inkml:brushProperty name="height" value="0.05" units="cm"/>
    </inkml:brush>
  </inkml:definitions>
  <inkml:trace contextRef="#ctx0" brushRef="#br0">0 1 6447 0 0,'0'0'298'0'0,"0"0"-10"0"0,8 2-178 0 0,78 18 4394 0 0,-84-20-3992 0 0,-2 0 0 0 0,0 0-69 0 0,1 2-294 0 0,0-1-95 0 0,0 1-1 0 0,-1 0 1 0 0,1 0 0 0 0,0 0-1 0 0,-1 0 1 0 0,1 0-1 0 0,-1 0 1 0 0,1 0-1 0 0,-1 0 1 0 0,0 0 0 0 0,0 0-1 0 0,0 0 1 0 0,0 0-1 0 0,0 0 1 0 0,0 0-1 0 0,-1 0 1 0 0,1 0 0 0 0,-1 0-1 0 0,1 0 1 0 0,-1 0-1 0 0,0 0 1 0 0,0 0-1 0 0,0 0-53 0 0,-2 4-392 0 0,-1 0 0 0 0,0 1 0 0 0,0-1-1 0 0,0-1 1 0 0,-5 5 392 0 0,-6 4-1023 0 0</inkml:trace>
  <inkml:trace contextRef="#ctx0" brushRef="#br0" timeOffset="1">35 173 6447 0 0,'0'0'136'0'0,"0"0"32"0"0,10 0 8 0 0,-1 0 16 0 0,1 0-192 0 0,-2 0 0 0 0,-8 0 0 0 0,8-2 0 0 0,-8 2 448 0 0,0 0 48 0 0,8-2 16 0 0,-8 2-2736 0 0,0 0-544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2.457"/>
    </inkml:context>
    <inkml:brush xml:id="br0">
      <inkml:brushProperty name="width" value="0.05" units="cm"/>
      <inkml:brushProperty name="height" value="0.05" units="cm"/>
    </inkml:brush>
  </inkml:definitions>
  <inkml:trace contextRef="#ctx0" brushRef="#br0">0 170 10135 0 0,'0'0'464'0'0,"7"-5"151"0"0,-2 3-613 0 0,0 0 1 0 0,1 1-1 0 0,-1 0 0 0 0,1 0 0 0 0,-1 0 1 0 0,1 0-1 0 0,0 1 0 0 0,-1 0 0 0 0,2 0-2 0 0,18-1-3 0 0,207-35 5430 0 0,-170 25-4710 0 0,-45 6-717 0 0,-12 3 0 0 0,0 0 0 0 0,1 1 0 0 0,-1 0 0 0 0,1 0 0 0 0,4 0 0 0 0,-3 1-133 0 0,-6 0-563 0 0,-1 0-257 0 0,0 0-58 0 0,0 0-12 0 0</inkml:trace>
  <inkml:trace contextRef="#ctx0" brushRef="#br0" timeOffset="1">223 1 10135 0 0,'0'0'231'0'0,"0"2"29"0"0,-7 44 277 0 0,4-18 478 0 0,-2-1-1 0 0,-1 0 1 0 0,-8 25-1015 0 0,3-24 190 0 0,-7 23 275 0 0,-2-2 0 0 0,-4 2-465 0 0,20-45-561 0 0,0 0 0 0 0,0-1 0 0 0,0 0 0 0 0,0 0 0 0 0,-1 0 0 0 0,0 0 0 0 0,0 0 0 0 0,0-1 0 0 0,0 0 0 0 0,-4 1 561 0 0,-12 9-2046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2.797"/>
    </inkml:context>
    <inkml:brush xml:id="br0">
      <inkml:brushProperty name="width" value="0.05" units="cm"/>
      <inkml:brushProperty name="height" value="0.05" units="cm"/>
    </inkml:brush>
  </inkml:definitions>
  <inkml:trace contextRef="#ctx0" brushRef="#br0">0 1 8287 0 0,'12'6'195'0'0,"0"1"-1"0"0,-1 1 0 0 0,0 0 1 0 0,0 0-1 0 0,-1 1 1 0 0,0 1-1 0 0,0-1 0 0 0,-1 2 1 0 0,2 2-195 0 0,5 6 3117 0 0,14 12-3117 0 0,-19-21 8 0 0,0 0 0 0 0,1-1 0 0 0,0 0 0 0 0,0-1 0 0 0,11 5-8 0 0,-21-12-325 0 0,-2-1-142 0 0,3 0-40 0 0,14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4:13.753"/>
    </inkml:context>
    <inkml:brush xml:id="br0">
      <inkml:brushProperty name="width" value="0.05" units="cm"/>
      <inkml:brushProperty name="height" value="0.05" units="cm"/>
    </inkml:brush>
  </inkml:definitions>
  <inkml:trace contextRef="#ctx0" brushRef="#br0">124 101 919 0 0,'0'0'182'0'0,"0"0"424"0"0,0 0 186 0 0,0 0 38 0 0,0 0-33 0 0,0 0-172 0 0,0 0-75 0 0,0 0-20 0 0,0 0 6 0 0,0 0 32 0 0,0 0 10 0 0,0 0 4 0 0,0 0-27 0 0,0 0-124 0 0,0 0-58 0 0,0 0-12 0 0,0 0-23 0 0,-2 1-97 0 0,-2 5-124 0 0,1 0 1 0 0,-1 0-1 0 0,1 1 0 0 0,0-1 1 0 0,0 1-1 0 0,1 0 1 0 0,-1-1-1 0 0,1 4-117 0 0,-6 15 396 0 0,-1 1 242 0 0,1 1 1 0 0,2 0 0 0 0,1 1 0 0 0,1 0-1 0 0,0 13-638 0 0,0 48 706 0 0,5 5-706 0 0,-1-25 150 0 0,5 86 351 0 0,4-29-210 0 0,6 38-217 0 0,-12-136-71 0 0,-1-1 73 0 0,-1 1-1 0 0,-2 13-75 0 0,-1 5 49 0 0,3-29-47 0 0,-1-16-7 0 0,-4 17 72 0 0,1 5 229 0 0,3-21-221 0 0,0-2 1 0 0,0 0 23 0 0,0 0 11 0 0,0 0 2 0 0,0 0-4 0 0,0 0-17 0 0,0 0-10 0 0,0 0-1 0 0,2 0-2 0 0,-1 0-75 0 0,0 1 0 0 0,0-1 0 0 0,0 0 0 0 0,0 1 0 0 0,0-1 1 0 0,0 0-1 0 0,0 0 0 0 0,0 0 0 0 0,1 0 0 0 0,-1 0 1 0 0,0 0-1 0 0,0 0 0 0 0,0-1 0 0 0,0 1 0 0 0,0 0 0 0 0,0-1 1 0 0,0 1-1 0 0,0 0 0 0 0,0-1 0 0 0,0 1-3 0 0,2-2 3 0 0,10-3 8 0 0,13-8 90 0 0,-23 11-92 0 0,0 1 0 0 0,0 0 0 0 0,0 0 0 0 0,0 0 0 0 0,0 0 0 0 0,0 0-1 0 0,1 1 1 0 0,-1-1 0 0 0,2 1-9 0 0,19-3 103 0 0,0 1 0 0 0,1 1 0 0 0,-1 1 0 0 0,11 2-103 0 0,-8-1 63 0 0,-1 0-1 0 0,0-2 1 0 0,25-3-63 0 0,-6-3 76 0 0,1 3 0 0 0,-1 2 0 0 0,1 2 0 0 0,44 5-76 0 0,-31 5 224 0 0,-42-7-165 0 0,1 0 1 0 0,0 0-1 0 0,-1-2 1 0 0,7-1-60 0 0,31 1 170 0 0,-1 2 1 0 0,41 8-171 0 0,-90-11 11 0 0,43 8 131 0 0,3 3-142 0 0,44 7 228 0 0,-79-16-198 0 0,1-1 0 0 0,-1 0 0 0 0,1-1 0 0 0,13-2-30 0 0,-14 0 4 0 0,3 0 23 0 0,-1-1-1 0 0,0 0 1 0 0,17-6-27 0 0,-14 3 29 0 0,0 2-1 0 0,0 0 1 0 0,1 2 0 0 0,0 0-1 0 0,3 1-28 0 0,30-3 61 0 0,102-2 3 0 0,-111 2-67 0 0,2 1 43 0 0,0-2-1 0 0,24-7-39 0 0,-43 6 13 0 0,0 2 0 0 0,-1 1 0 0 0,1 1-1 0 0,1 2 1 0 0,5 1-13 0 0,53 6 104 0 0,3 5-104 0 0,-27-3 42 0 0,-1-3 0 0 0,55-2-42 0 0,-103-4 0 0 0,-1 1 0 0 0,1 1 0 0 0,-1 0 0 0 0,1 1 0 0 0,36 5 0 0 0,-3-4 0 0 0,-8 0 0 0 0,-1-2 0 0 0,2-1 0 0 0,208-6 0 0 0,-152 5 25 0 0,35-2 14 0 0,-83-3-39 0 0,-1-3 0 0 0,14-4 0 0 0,38-7 0 0 0,72 0 0 0 0,-86 10 0 0 0,42 4 0 0 0,48-4 0 0 0,-106 0 0 0 0,0-3 0 0 0,67-20 0 0 0,-73 14-106 0 0,1 4-1 0 0,21-2 107 0 0,-18 11-104 0 0,0 3 1 0 0,23 3 103 0 0,-6 0 4 0 0,-79-2-4 0 0,22 4 0 0 0,-19-2 0 0 0,0 1 0 0 0,0 0 0 0 0,8 3 0 0 0,3 1 0 0 0,72 14 0 0 0,-41-8 0 0 0,-47-12 0 0 0,19 8 0 0 0,60 25 4 0 0,-33-15-61 0 0,41 11 46 0 0,-82-26 11 0 0,0-1 0 0 0,1 0 0 0 0,-1 0 0 0 0,0-1 0 0 0,1 0 0 0 0,6 1 0 0 0,-1 1 0 0 0,1 0 0 0 0,13 5 0 0 0,-14-4-4 0 0,1-1 0 0 0,-1 0 0 0 0,2-1 4 0 0,29 5-52 0 0,-32-5 43 0 0,0 0 0 0 0,0-2 0 0 0,0 1 0 0 0,6-2 9 0 0,-3 0-14 0 0,0 2 0 0 0,11 0 14 0 0,-11 1-20 0 0,1-2 0 0 0,-1 0 0 0 0,1-1-1 0 0,1 0 21 0 0,3-1-27 0 0,1 1-1 0 0,1 1 28 0 0,-9 0 0 0 0,0-1 0 0 0,-1-1 0 0 0,8-1 0 0 0,-7 1 0 0 0,0 0 0 0 0,0 1 0 0 0,7 0 0 0 0,-5 1-14 0 0,-1 0-1 0 0,9-3 15 0 0,-12 2-10 0 0,0 0-1 0 0,-1 0 0 0 0,1 1 0 0 0,12 2 11 0 0,-3-1-13 0 0,0 0 0 0 0,1-2 0 0 0,-1 0 0 0 0,0-1 0 0 0,3-2 13 0 0,-7 2-9 0 0,39-8-62 0 0,-41 6 20 0 0,0 1-1 0 0,0 1 1 0 0,1 0 0 0 0,-1 1-1 0 0,0 1 1 0 0,6 1 51 0 0,15 4-19 0 0,-26-2 13 0 0,0-1 0 0 0,1-1 0 0 0,0 0-1 0 0,-1-1 1 0 0,1 0 0 0 0,-1 0 0 0 0,1-1-1 0 0,-1-1 1 0 0,8-2 6 0 0,21-1-66 0 0,-9-5-260 0 0,-21 7 241 0 0,-6 1 22 0 0,9-1 63 0 0,1 0 59 0 0,17-3 60 0 0,-13 2-110 0 0,-11 1-15 0 0,-2-1-40 0 0,5-5 35 0 0,0-2 11 0 0,-8 9 12 0 0,0 0-1 0 0,-1 0 1 0 0,1-1-1 0 0,0 1 1 0 0,-1-1 0 0 0,0 1-1 0 0,0-1 1 0 0,1 0-1 0 0,-2 1 1 0 0,2-2-12 0 0,-1-3 44 0 0,0 3 10 0 0,-1 3-52 0 0,0 1 0 0 0,0-1 1 0 0,-1 0-1 0 0,1-1 1 0 0,0 1-1 0 0,0 0 0 0 0,0 0 1 0 0,1 0-1 0 0,-1 0 1 0 0,0 0-1 0 0,0 0 0 0 0,0 0 1 0 0,1 1-1 0 0,-1-1 1 0 0,0 0-1 0 0,1 0 1 0 0,-1 0-1 0 0,1 0 0 0 0,-1 0 1 0 0,1 0-1 0 0,0 1 1 0 0,0-2-3 0 0,1 0 11 0 0,10-22 9 0 0,-1 1 0 0 0,-1-1 0 0 0,-2-1 0 0 0,2-9-20 0 0,6-14 56 0 0,-10 26-54 0 0,0-1 0 0 0,-1 1 0 0 0,-2-1 0 0 0,0 0 0 0 0,-1-13-2 0 0,4-4 16 0 0,-4 32-9 0 0,-1 0 1 0 0,1 0-1 0 0,-2 0 1 0 0,1 0 0 0 0,-1-1-8 0 0,-1-32 84 0 0,2 0 0 0 0,4-26-84 0 0,-4 10 92 0 0,-1 39-65 0 0,1 0 0 0 0,1-5-27 0 0,3-28 43 0 0,-2 1 0 0 0,-2-1-1 0 0,-5-29-42 0 0,2 68 70 0 0,-9-17 276 0 0,10 28-282 0 0,1 1 0 0 0,0 0 0 0 0,0-2 0 0 0,-3-6 2 0 0,-2 0-8 0 0,-1-3-46 0 0,3 1-12 0 0,-1 0 0 0 0,-1 4 11 0 0,4 5 44 0 0,-6-2 15 0 0,-8-6-3 0 0,-11-8 10 0 0,20 14-73 0 0,4 1 2 0 0,-1 1-1 0 0,1 0 1 0 0,-1 0-1 0 0,0 0 1 0 0,1 0 0 0 0,-1 1-1 0 0,0-1 1 0 0,0 1 0 0 0,1 0-1 0 0,-3-1-5 0 0,-8 1 48 0 0,1-1 1 0 0,-1 2-1 0 0,0-1 0 0 0,-4 2-48 0 0,-30 2 189 0 0,35-2-142 0 0,7-1-11 0 0,1-1 1 0 0,0 1-1 0 0,-1-1 1 0 0,1 0-1 0 0,0 0 0 0 0,-1 0 1 0 0,1 0-1 0 0,-4-2-36 0 0,-72-8 137 0 0,70 8-127 0 0,6 1-1 0 0,0 0 0 0 0,0 0 0 0 0,0 0 0 0 0,0 1 0 0 0,0-1 0 0 0,-4 1-9 0 0,-2 0 1 0 0,-8-2 61 0 0,0 2 0 0 0,1 0 0 0 0,-4 1-62 0 0,7 0 69 0 0,0-2 1 0 0,0 0-1 0 0,1 0 0 0 0,-1-2 1 0 0,0 1-1 0 0,1-2 0 0 0,-2 0-69 0 0,-5-2 19 0 0,-1 1 0 0 0,0 1-1 0 0,0 0 1 0 0,-13 1-19 0 0,-24 2 117 0 0,-10 3-117 0 0,31 0 49 0 0,22 0-17 0 0,0-1 1 0 0,-1-1-1 0 0,1 0 1 0 0,-1-1-1 0 0,-2-1-32 0 0,-2 0 10 0 0,-1 1 1 0 0,1 0-1 0 0,-1 2 0 0 0,1 1 1 0 0,-1 0-1 0 0,-17 5-10 0 0,18-4 2 0 0,5 0-2 0 0,0-1 0 0 0,0-1 0 0 0,0 0 0 0 0,-1-1 0 0 0,1-1 0 0 0,0 0 0 0 0,-1-1 0 0 0,-99-15 0 0 0,88 12 0 0 0,-1 2 0 0 0,0 2 0 0 0,0 0 0 0 0,0 2 0 0 0,-13 2 0 0 0,13 0 129 0 0,-19-2-129 0 0,4 0 68 0 0,-6-1-54 0 0,27 0-16 0 0,0 0 1 0 0,-5 2 1 0 0,-99 6 40 0 0,35-3-16 0 0,33-3-24 0 0,-16 2 0 0 0,57-3 8 0 0,-1 0 1 0 0,1-2-1 0 0,-4 0-8 0 0,9 0 7 0 0,-1 0-1 0 0,0 1 1 0 0,0 1-1 0 0,1 0 1 0 0,-1 0-1 0 0,-8 3-6 0 0,-9 2 35 0 0,0-1 1 0 0,0-2-1 0 0,0-1 0 0 0,-1-2 0 0 0,-8-1-35 0 0,-1 1 16 0 0,-49-5-16 0 0,55 3 0 0 0,-12 1 0 0 0,17 2 32 0 0,1-1 0 0 0,0 0 0 0 0,0-3 0 0 0,-23-4-32 0 0,8-4 0 0 0,35 8 0 0 0,-1 0 0 0 0,1 1 0 0 0,-1 0 0 0 0,1 0 0 0 0,-1 1 0 0 0,-5 0 0 0 0,-40-3 0 0 0,40 2 0 0 0,0 1 0 0 0,-1 0 0 0 0,1 1 0 0 0,-8 1 0 0 0,4 0 16 0 0,-1 0 0 0 0,1-2 0 0 0,-16-1-16 0 0,-9-2 16 0 0,-6 0 3 0 0,32 2-7 0 0,1 0-1 0 0,-1 2 0 0 0,0 0 0 0 0,-3 1-11 0 0,-34 3 15 0 0,26-3 14 0 0,1 2 0 0 0,-12 3-29 0 0,15-3 89 0 0,0 0-1 0 0,1-1 0 0 0,-3-2-88 0 0,-14 1 91 0 0,-19-1-52 0 0,37 0-21 0 0,0 0 0 0 0,-11 2-18 0 0,-32 1 0 0 0,2-1 0 0 0,25 0 0 0 0,0-1 0 0 0,0-2 0 0 0,-8-3 0 0 0,-17 0 0 0 0,50 3 2 0 0,-11 0 19 0 0,-1 1-1 0 0,1 0 1 0 0,-10 3-21 0 0,2-1 0 0 0,-11 2 0 0 0,26-1 30 0 0,-1-1-1 0 0,0 0 1 0 0,-13-2-30 0 0,-18 2 39 0 0,5-1-39 0 0,-33-2 0 0 0,7-1 0 0 0,22 4 18 0 0,-1 2 0 0 0,1 2-1 0 0,-29 8-17 0 0,51-8 12 0 0,16-3-10 0 0,0-1 1 0 0,0 0-1 0 0,0-1 1 0 0,-11 1-3 0 0,-51-4 29 0 0,-31 1-5 0 0,-2 14-24 0 0,-21 1 0 0 0,87-11 0 0 0,27-1 0 0 0,0-1 0 0 0,0-1 0 0 0,0 0 0 0 0,-12-1 0 0 0,-11-3 0 0 0,24 4 0 0 0,0-1 0 0 0,0-1 0 0 0,-11-3 0 0 0,19 4 0 0 0,-17-3 0 0 0,3 2 0 0 0,0 2 0 0 0,-12 1 0 0 0,-21-1 0 0 0,-1 0 2 0 0,38 0-4 0 0,-1 1 0 0 0,1-2 0 0 0,0 0 0 0 0,-1-1 0 0 0,1 0-1 0 0,-13-4 3 0 0,2-1-13 0 0,-1 2 0 0 0,1 1-1 0 0,-1 1 1 0 0,-18 0 13 0 0,26 2 0 0 0,-1 2 0 0 0,1 0 0 0 0,-9 3 0 0 0,5-1 0 0 0,-1-1 0 0 0,1-1 0 0 0,1-1 0 0 0,10 0 0 0 0,0 0 0 0 0,0 0 0 0 0,0-1 0 0 0,0 0 0 0 0,-5-2 0 0 0,-21-5 0 0 0,-3-2 0 0 0,27 8 0 0 0,0-1 0 0 0,0 1 0 0 0,-1 1 0 0 0,-9 0 0 0 0,-15-1 0 0 0,30 1 0 0 0,-1 1 0 0 0,1 0 0 0 0,-1 0 0 0 0,1 1 0 0 0,0 0 0 0 0,-1 0 0 0 0,1 1 0 0 0,-1 0 0 0 0,-2 0 0 0 0,1 0 0 0 0,-1-1 0 0 0,1-1 0 0 0,-5 1 0 0 0,-24 1 0 0 0,29-1-8 0 0,0-1 0 0 0,0 0 1 0 0,0 0-1 0 0,0-1 0 0 0,0 0 0 0 0,0-1 8 0 0,-22-1-17 0 0,-14-2 31 0 0,36 4-5 0 0,1 0 0 0 0,-1 0 1 0 0,1 1-1 0 0,0 0 0 0 0,-3 1-9 0 0,0-1-9 0 0,1 1-1 0 0,-1-2 1 0 0,0 0 0 0 0,-5-1 9 0 0,7 0-24 0 0,0 1 1 0 0,0 0 0 0 0,-1 1 0 0 0,1 0 0 0 0,0 1-1 0 0,-1 0 1 0 0,-2 0 23 0 0,9 1-13 0 0,-19 2 14 0 0,-14-1-1 0 0,25-4-11 0 0,-7 0-86 0 0,6-1-112 0 0,-5-1 123 0 0,-21-2-103 0 0,25 3 189 0 0,2 2 0 0 0,1-1-11 0 0,8 0-43 0 0,2 1-17 0 0,0 0 0 0 0,0 0 6 0 0,1 3 12 0 0,0 6 31 0 0,0-4-20 0 0,1 6 31 0 0,4 10 11 0 0,-5-18 0 0 0,8 17 0 0 0,-6-14 0 0 0,4 21 0 0 0,-6-21 0 0 0,2 8 0 0 0,-2-10 0 0 0,0 0 0 0 0,0 0 0 0 0,-1 0 0 0 0,1 0 0 0 0,-1 0 0 0 0,0 0 0 0 0,0 1 0 0 0,-1 0 0 0 0,0 3 0 0 0,-3 36 0 0 0,4-25 0 0 0,2-14 0 0 0,0 0 0 0 0,0 3 0 0 0,-1 1 0 0 0,1 30 0 0 0,0 28 0 0 0,-1-57 0 0 0,-1 22 0 0 0,-3-5 0 0 0,1-1 0 0 0,3-21 0 0 0,-2 17 0 0 0,-3-2 0 0 0,4-3 0 0 0,0-14 0 0 0,2 10 0 0 0,0 0 0 0 0,0-1 0 0 0,2 15 0 0 0,2-2 0 0 0,-3-13 0 0 0,5 11 0 0 0,-5-8 0 0 0,-1 2 0 0 0,2 26 0 0 0,-4-13 0 0 0,0-18 0 0 0,0-1 0 0 0,1 0 0 0 0,0 0 0 0 0,1 1 0 0 0,2 8 0 0 0,4 6 0 0 0,-4-17 0 0 0,1 10 0 0 0,2 8 0 0 0,-4-11 0 0 0,0 0 0 0 0,-2 0 0 0 0,0 0 0 0 0,-1 0 0 0 0,-1 11 0 0 0,1 32 0 0 0,0-44 31 0 0,0 1-1 0 0,-1 8-30 0 0,0-8 3 0 0,-1 24-3 0 0,-2-3 64 0 0,2-23-70 0 0,0 0 41 0 0,1 1 0 0 0,1 12-35 0 0,0-14 0 0 0,1 1 0 0 0,0-1 0 0 0,0-4-13 0 0,9 29-1181 0 0,-10-29-132 0 0,0-7-405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07.881"/>
    </inkml:context>
    <inkml:brush xml:id="br0">
      <inkml:brushProperty name="width" value="0.05" units="cm"/>
      <inkml:brushProperty name="height" value="0.05" units="cm"/>
    </inkml:brush>
  </inkml:definitions>
  <inkml:trace contextRef="#ctx0" brushRef="#br0">0 20 455 0 0,'20'-5'0'0'0,"-6"0"0"0"0,2-1 0 0 0,3 3 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3.149"/>
    </inkml:context>
    <inkml:brush xml:id="br0">
      <inkml:brushProperty name="width" value="0.05" units="cm"/>
      <inkml:brushProperty name="height" value="0.05" units="cm"/>
    </inkml:brush>
  </inkml:definitions>
  <inkml:trace contextRef="#ctx0" brushRef="#br0">341 0 10135 0 0,'0'0'464'0'0,"0"0"-9"0"0,0 0-223 0 0,0 0 156 0 0,0 0 100 0 0,0 0 21 0 0,0 0-66 0 0,13 10-278 0 0,-10-8-165 0 0,10 8 0 0 0,-4 2 0 0 0,-1 2-884 0 0,-5-6-3536 0 0</inkml:trace>
  <inkml:trace contextRef="#ctx0" brushRef="#br0" timeOffset="1">4 573 10135 0 0,'0'0'224'0'0,"0"0"40"0"0,-2 10 16 0 0,0 0 8 0 0,2-10-288 0 0,0 0 0 0 0,2 8 0 0 0,-2 0 0 0 0,0-8 0 0 0,0 0 0 0 0,0 0 0 0 0,0 0 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3.477"/>
    </inkml:context>
    <inkml:brush xml:id="br0">
      <inkml:brushProperty name="width" value="0.05" units="cm"/>
      <inkml:brushProperty name="height" value="0.05" units="cm"/>
    </inkml:brush>
  </inkml:definitions>
  <inkml:trace contextRef="#ctx0" brushRef="#br0">44 0 8287 0 0,'16'0'904'0'0,"-4"0"-250"0"0,1 1 0 0 0,-1 0 0 0 0,0 0-1 0 0,0 1 1 0 0,0 1 0 0 0,10 3-654 0 0,-21-5 5 0 0,0-1 1 0 0,0 1-1 0 0,0-1 0 0 0,0 1 0 0 0,-1 0 1 0 0,1-1-1 0 0,0 1 0 0 0,0 0 1 0 0,-1 0-1 0 0,1 0 0 0 0,0-1 1 0 0,-1 1-1 0 0,1 0 0 0 0,-1 0 1 0 0,1 0-1 0 0,-1 0 0 0 0,0 0 0 0 0,1 0 1 0 0,-1 0-1 0 0,0 0 0 0 0,0 0 1 0 0,1 0-1 0 0,-1 0 0 0 0,0 0 1 0 0,0 0-1 0 0,0 0 0 0 0,0 0 0 0 0,0 0 1 0 0,-1 0-1 0 0,1 0 0 0 0,0 1-5 0 0,0-1 1 0 0,-2 3-6 0 0,1 1 0 0 0,-1 0 0 0 0,1-1 1 0 0,-1 1-1 0 0,0-1 0 0 0,-1 0 0 0 0,1 0 0 0 0,-1 0 0 0 0,0 0 0 0 0,-1 1 5 0 0,-11 13-3600 0 0,6-7-535 0 0</inkml:trace>
  <inkml:trace contextRef="#ctx0" brushRef="#br0" timeOffset="1">1 214 8287 0 0,'0'0'191'0'0,"0"0"26"0"0,0 0 9 0 0,14-9 468 0 0,13-4 114 0 0,0 0 0 0 0,8-8-808 0 0,-23 13 0 0 0,-1 0 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3.815"/>
    </inkml:context>
    <inkml:brush xml:id="br0">
      <inkml:brushProperty name="width" value="0.05" units="cm"/>
      <inkml:brushProperty name="height" value="0.05" units="cm"/>
    </inkml:brush>
  </inkml:definitions>
  <inkml:trace contextRef="#ctx0" brushRef="#br0">0 89 10135 0 0,'0'0'231'0'0,"0"0"29"0"0,0 0 19 0 0,3 8 7 0 0,1 2-290 0 0,-1-3-83 0 0,-1-1-1 0 0,0 1 0 0 0,0 0 1 0 0,0 0-1 0 0,-1 0 0 0 0,0 0 1 0 0,0 0-1 0 0,-1 6 88 0 0,0-13-1023 0 0</inkml:trace>
  <inkml:trace contextRef="#ctx0" brushRef="#br0" timeOffset="1">21 25 6447 0 0,'0'0'142'0'0,"0"0"22"0"0,0 0 13 0 0,11-10 12 0 0,-6 8 215 0 0,-1 0 0 0 0,1 0 0 0 0,0 0 0 0 0,0 1 0 0 0,0 0 0 0 0,0-1-1 0 0,0 2 1 0 0,0-1 0 0 0,0 1 0 0 0,0-1 0 0 0,0 1 0 0 0,3 1-404 0 0,14-2 697 0 0,-18 1-432 0 0,-1 0 0 0 0,1 0-1 0 0,0 0 1 0 0,0 0 0 0 0,-1 1-1 0 0,1-1 1 0 0,0 1 0 0 0,-1 0-1 0 0,1 0 1 0 0,0 0-265 0 0,3 3 17 0 0,-7-4-16 0 0,1 0-1 0 0,-1 0 0 0 0,1 0 1 0 0,-1 0-1 0 0,1 1 0 0 0,-1-1 0 0 0,1 0 1 0 0,-1 1-1 0 0,0-1 0 0 0,1 0 1 0 0,-1 1-1 0 0,1-1 0 0 0,-1 0 1 0 0,0 1-1 0 0,1-1 0 0 0,-1 1 1 0 0,0-1-1 0 0,1 0 0 0 0,-1 1 0 0 0,0-1 1 0 0,0 1-1 0 0,1-1 0 0 0,-1 1 1 0 0,0-1-1 0 0,0 1 0 0 0,0-1 1 0 0,0 1-1 0 0,0 0 0 0 0,0-1 1 0 0,0 1-1 0 0,0 0 62 0 0,1 1 25 0 0,-1 1-1 0 0,0-1 1 0 0,0 0-1 0 0,0 0 1 0 0,0 0-1 0 0,0 0 1 0 0,0 0-1 0 0,0 0 0 0 0,-1 0 1 0 0,1 0-1 0 0,-1 0 1 0 0,1 0-1 0 0,-1 0 1 0 0,0 0-1 0 0,0 0 1 0 0,-1 1-87 0 0,-19 28-2178 0 0,21-31 2155 0 0,-9 11-1000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4.144"/>
    </inkml:context>
    <inkml:brush xml:id="br0">
      <inkml:brushProperty name="width" value="0.05" units="cm"/>
      <inkml:brushProperty name="height" value="0.05" units="cm"/>
    </inkml:brush>
  </inkml:definitions>
  <inkml:trace contextRef="#ctx0" brushRef="#br0">1 29 10135 0 0,'0'0'448'0'0,"0"0"96"0"0,8-1-440 0 0,-2-1-104 0 0,1-1 0 0 0,1 1 0 0 0,-1 1 432 0 0,3-1 64 0 0,0 0 16 0 0,-1-1 0 0 0,2 0-416 0 0,-3 0-96 0 0,0 0 0 0 0,-1 0-5304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4.787"/>
    </inkml:context>
    <inkml:brush xml:id="br0">
      <inkml:brushProperty name="width" value="0.05" units="cm"/>
      <inkml:brushProperty name="height" value="0.05" units="cm"/>
    </inkml:brush>
  </inkml:definitions>
  <inkml:trace contextRef="#ctx0" brushRef="#br0">151 1 8287 0 0,'0'0'191'0'0,"0"0"26"0"0,-1 0 9 0 0,-4 2 129 0 0,1 0 0 0 0,0 0 0 0 0,0 1 0 0 0,1-1-1 0 0,-1 1 1 0 0,0-1 0 0 0,1 1 0 0 0,0 0 0 0 0,0 1 0 0 0,-1-1 0 0 0,2 0 0 0 0,-1 1 0 0 0,0 0 0 0 0,1-1 0 0 0,0 1 0 0 0,0 0 0 0 0,0 0 0 0 0,-1 3-355 0 0,-10 19-342 0 0,-1-1 1 0 0,-1 0-1 0 0,-2-1 0 0 0,-12 15 342 0 0,28-38-442 0 0,3 1 431 0 0,0-1 1 0 0,1 1-1 0 0,-1-1 1 0 0,1 0-1 0 0,-1 1 0 0 0,1-1 1 0 0,-1-1-1 0 0,1 1 1 0 0,0 0-1 0 0,-1 0 1 0 0,1-1-1 0 0,0 0 1 0 0,-1 1-1 0 0,1-1 1 0 0,0 0 10 0 0,42-3-8 0 0,-44 3 8 0 0,117-11 0 0 0,-111 11-72 0 0,-6 0-298 0 0,-1 0-118 0 0,0 0-22 0 0,0 0-2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5.171"/>
    </inkml:context>
    <inkml:brush xml:id="br0">
      <inkml:brushProperty name="width" value="0.05" units="cm"/>
      <inkml:brushProperty name="height" value="0.05" units="cm"/>
    </inkml:brush>
  </inkml:definitions>
  <inkml:trace contextRef="#ctx0" brushRef="#br0">1 67 10135 0 0,'0'0'231'0'0,"0"0"29"0"0,2 1 19 0 0,1 0-246 0 0,1 0 0 0 0,-1 0 1 0 0,1 0-1 0 0,0-1 0 0 0,0 1 1 0 0,-1-1-1 0 0,1 0 0 0 0,0 0 0 0 0,0 0 1 0 0,-1 0-1 0 0,1-1-33 0 0,45-9 900 0 0,-12 1 43 0 0,39-6 1270 0 0,63-21-2213 0 0,-133 34-64 0 0,-4 2-273 0 0,-2 0-138 0 0,0 0-578 0 0,0 0-2296 0 0,0 0-989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5.530"/>
    </inkml:context>
    <inkml:brush xml:id="br0">
      <inkml:brushProperty name="width" value="0.05" units="cm"/>
      <inkml:brushProperty name="height" value="0.05" units="cm"/>
    </inkml:brush>
  </inkml:definitions>
  <inkml:trace contextRef="#ctx0" brushRef="#br0">67 1 10135 0 0,'0'0'231'0'0,"0"0"29"0"0,0 0 19 0 0,0 0 37 0 0,0 0 125 0 0,0 0 58 0 0,0 0 11 0 0,0 0 2 0 0,-5 14 1024 0 0,-13 45 1120 0 0,3 3-2656 0 0,-12 45-2373 0 0,25-95-3086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5.869"/>
    </inkml:context>
    <inkml:brush xml:id="br0">
      <inkml:brushProperty name="width" value="0.05" units="cm"/>
      <inkml:brushProperty name="height" value="0.05" units="cm"/>
    </inkml:brush>
  </inkml:definitions>
  <inkml:trace contextRef="#ctx0" brushRef="#br0">0 39 8287 0 0,'2'-1'191'0'0,"7"-3"-109"0"0,1 1 0 0 0,0 1 1 0 0,0 0-1 0 0,-1 0 0 0 0,1 0 0 0 0,0 2 1 0 0,0-1-1 0 0,6 1-82 0 0,24-2 479 0 0,-1-1 1517 0 0,8 3-1996 0 0,-15-1 1554 0 0,0 0 0 0 0,14-4-1554 0 0,11-4 680 0 0,-55 9-309 0 0,-2 0 117 0 0,0 0 21 0 0,0 0-66 0 0,0 0-495 0 0,0 0-983 0 0,0 0-401 0 0,0 0-78 0 0,0 0-20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6.227"/>
    </inkml:context>
    <inkml:brush xml:id="br0">
      <inkml:brushProperty name="width" value="0.05" units="cm"/>
      <inkml:brushProperty name="height" value="0.05" units="cm"/>
    </inkml:brush>
  </inkml:definitions>
  <inkml:trace contextRef="#ctx0" brushRef="#br0">225 1 8287 0 0,'0'0'382'0'0,"0"0"-8"0"0,0 0-102 0 0,0 0 463 0 0,0 0 234 0 0,0 0 45 0 0,0 0 8 0 0,0 0 2 0 0,0 0 0 0 0,0 0 0 0 0,0 0-69 0 0,-7 3 254 0 0,-4 2-1181 0 0,1 0-1 0 0,0 1 1 0 0,0 0-1 0 0,1 1 1 0 0,-1 0-1 0 0,2 0 1 0 0,-1 1-1 0 0,1 0 1 0 0,0 1-1 0 0,0 0 1 0 0,-3 7-28 0 0,7-10-675 0 0,1 0-1 0 0,0 0 1 0 0,0 1 0 0 0,0 0 0 0 0,1-1-1 0 0,0 1 1 0 0,0 4 675 0 0,-5 51-2237 0 0,5-43 2065 0 0,0 0 1 0 0,-4 14 171 0 0,1-13 246 0 0,1-2 508 0 0,0-1 0 0 0,-2 1 0 0 0,0-1 0 0 0,-1-1 0 0 0,-9 16-754 0 0,12-25-197 0 0,4-6-838 0 0,-3 1-397 0 0,-6 4-82 0 0,6-4-20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6.562"/>
    </inkml:context>
    <inkml:brush xml:id="br0">
      <inkml:brushProperty name="width" value="0.05" units="cm"/>
      <inkml:brushProperty name="height" value="0.05" units="cm"/>
    </inkml:brush>
  </inkml:definitions>
  <inkml:trace contextRef="#ctx0" brushRef="#br0">0 154 10135 0 0,'12'-10'352'0'0,"1"0"0"0"0,0 1 0 0 0,10-4-352 0 0,101-62 2118 0 0,-91 53-1705 0 0,-17 13 1043 0 0,-14 9-2136 0 0,-2 0-273 0 0,0 0-58 0 0,0 0-80 0 0,0 0-286 0 0,-2-1 971 0 0,1 0 1 0 0,0 1-1 0 0,0-1 1 0 0,-1 1-1 0 0,1-1 0 0 0,0 1 1 0 0,-1 0-1 0 0,1-1 0 0 0,0 1 1 0 0,-1 0-1 0 0,1 0 1 0 0,-1 0-1 0 0,1 0 0 0 0,-1 0 406 0 0,-24 7-2480 0 0,2 3 5504 0 0,21-8-2377 0 0,1-1 0 0 0,-1 1 0 0 0,1 0 0 0 0,0 0 0 0 0,0 1 0 0 0,0-1 0 0 0,0 0 0 0 0,0 1-1 0 0,0-1 1 0 0,0 1 0 0 0,1 0 0 0 0,-1-1 0 0 0,1 1 0 0 0,0 0 0 0 0,-1 3-647 0 0,-1 4 1043 0 0,0-1-1 0 0,1 1 1 0 0,0 0 0 0 0,1 1-1043 0 0,-5 75 635 0 0,3-32-653 0 0,3-51-450 0 0,0-1 0 0 0,-1 1 0 0 0,0-1-1 0 0,1 1 1 0 0,-1-1 0 0 0,0 0 0 0 0,0 1-1 0 0,-1-1 1 0 0,1 0 0 0 0,0 0 0 0 0,-1 0 0 0 0,1 0-1 0 0,-1 0 1 0 0,0 0 0 0 0,0 0 0 0 0,0 0 0 0 0,1-1-1 0 0,-2 1 469 0 0,1 0-3068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09.211"/>
    </inkml:context>
    <inkml:brush xml:id="br0">
      <inkml:brushProperty name="width" value="0.05" units="cm"/>
      <inkml:brushProperty name="height" value="0.05" units="cm"/>
    </inkml:brush>
  </inkml:definitions>
  <inkml:trace contextRef="#ctx0" brushRef="#br0">1873 166 1375 0 0,'0'0'391'0'0,"0"0"1104"0"0,0 0 486 0 0,-11 3 2792 0 0,8-2-4609 0 0,0 0 0 0 0,-1-1 0 0 0,1 1 0 0 0,0-1 0 0 0,0 0 0 0 0,0 0 0 0 0,0 0 0 0 0,0 0 0 0 0,0-1 0 0 0,-2 0-164 0 0,-34-10 510 0 0,0 0-130 0 0,-4 5 390 0 0,1 3 0 0 0,-1 0 0 0 0,-18 4-770 0 0,-18 0 801 0 0,21 0-275 0 0,-1 2-1 0 0,-13 5-525 0 0,44-4 204 0 0,-245 44 1539 0 0,222-34-1399 0 0,0 2 0 0 0,-41 20-344 0 0,-196 84 137 0 0,249-104-62 0 0,0 2 0 0 0,-7 5-75 0 0,29-13 33 0 0,0 1 0 0 0,1 0 0 0 0,0 2 0 0 0,1-1 0 0 0,-12 14-33 0 0,-22 18 32 0 0,32-30-21 0 0,1 1-1 0 0,-8 10-10 0 0,-11 10 0 0 0,25-25 0 0 0,0-1 0 0 0,1 2 0 0 0,0-1 0 0 0,-6 11 0 0 0,1 1 0 0 0,4-7 0 0 0,0 0 0 0 0,1 1 0 0 0,0 0 0 0 0,2 1 0 0 0,0 0 0 0 0,-2 10 0 0 0,7-23 0 0 0,-2 17 0 0 0,3-10-6 0 0,1 0 0 0 0,0 1 0 0 0,1-1 0 0 0,0 0 1 0 0,1 0-1 0 0,1 0 0 0 0,-1 0 0 0 0,2-1 0 0 0,-1 1 0 0 0,1-1 0 0 0,6 10 6 0 0,3 5-20 0 0,1-1-1 0 0,2 0 1 0 0,0-1 0 0 0,4 2 20 0 0,20 25-27 0 0,2-2 0 0 0,8 4 27 0 0,-27-31-16 0 0,1-2 1 0 0,1 0-1 0 0,0-1 0 0 0,19 8 16 0 0,2-2 0 0 0,0-2-1 0 0,22 5 1 0 0,51 23 0 0 0,-49-19 0 0 0,35 8 0 0 0,-21-9 0 0 0,-34-12 0 0 0,18 3 0 0 0,-8-5 0 0 0,111 26 0 0 0,-70-22 0 0 0,6 1 0 0 0,92 7 0 0 0,-129-24 0 0 0,1-3 0 0 0,-1-3 0 0 0,28-6 0 0 0,-14 0 0 0 0,57-8 0 0 0,-126 14 0 0 0,124-18 0 0 0,11 5 0 0 0,-55 6 0 0 0,-1-4 0 0 0,0-4 0 0 0,33-13 0 0 0,-17 5-2 0 0,49-14 58 0 0,-86 18-59 0 0,221-67 80 0 0,-118 35-77 0 0,83-28 0 0 0,-194 57 24 0 0,0-3 1 0 0,14-11-25 0 0,-41 18 3 0 0,-2-2 1 0 0,-1-1 0 0 0,0-2 0 0 0,9-11-4 0 0,-25 20 0 0 0,-1-1 0 0 0,-1-1 0 0 0,-1-1 0 0 0,0 0 0 0 0,-2-1 0 0 0,4-6 0 0 0,-5 5 0 0 0,-2 1 1 0 0,0-2-1 0 0,-1 1 0 0 0,-1-2 0 0 0,-1 1 0 0 0,4-16 0 0 0,-10 28 0 0 0,-1 0 0 0 0,0 1 0 0 0,0-1-1 0 0,0 0 1 0 0,-2 0 0 0 0,1 0 0 0 0,-1 1 0 0 0,-1-2 0 0 0,1 4-1 0 0,-1 0 0 0 0,0 0 0 0 0,-1 0 0 0 0,1 0 0 0 0,-1 0 0 0 0,-1 1 0 0 0,1-1 0 0 0,-1 1 0 0 0,0 0 0 0 0,-1 0 1 0 0,-2-3 0 0 0,-9-8-3 0 0,-1 1 1 0 0,-1 1 0 0 0,0 1 0 0 0,-1 0-1 0 0,-1 1 1 0 0,0 1 0 0 0,0 1 0 0 0,-15-5 2 0 0,-35-12 208 0 0,-1 3 1 0 0,-3 3-209 0 0,49 14 70 0 0,-115-32 355 0 0,-106-35 105 0 0,-11-2-282 0 0,64 21-4 0 0,20-1 46 0 0,-142-43 219 0 0,258 86-417 0 0,0 2 0 0 0,-1 3 0 0 0,0 2 0 0 0,-1 3 0 0 0,1 2 0 0 0,-1 3 0 0 0,1 2-1 0 0,-1 3 1 0 0,1 2 0 0 0,-11 6-92 0 0,-330 88-593 0 0,376-96 559 0 0,-85 23-536 0 0,53-15-1023 0 0,1 1-3505 0 0,5-2-1574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6.905"/>
    </inkml:context>
    <inkml:brush xml:id="br0">
      <inkml:brushProperty name="width" value="0.05" units="cm"/>
      <inkml:brushProperty name="height" value="0.05" units="cm"/>
    </inkml:brush>
  </inkml:definitions>
  <inkml:trace contextRef="#ctx0" brushRef="#br0">0 0 13823 0 0,'0'0'315'0'0,"0"2"45"0"0,0 7-230 0 0,1 0-1 0 0,0 0 1 0 0,0 0 0 0 0,1 0 0 0 0,0 0-1 0 0,1 0 1 0 0,0 1-130 0 0,-1-4 91 0 0,1 2 285 0 0,0 0-1 0 0,0 0 1 0 0,0 0 0 0 0,1 0-1 0 0,5 7-375 0 0,-4-8 0 0 0,-1-1-269 0 0,-3-5-1135 0 0,-1-1-511 0 0,0 0-107 0 0,0 0-24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7.244"/>
    </inkml:context>
    <inkml:brush xml:id="br0">
      <inkml:brushProperty name="width" value="0.05" units="cm"/>
      <inkml:brushProperty name="height" value="0.05" units="cm"/>
    </inkml:brush>
  </inkml:definitions>
  <inkml:trace contextRef="#ctx0" brushRef="#br0">1 126 8287 0 0,'0'0'191'0'0,"1"-1"26"0"0,6-1-117 0 0,-1-2-1 0 0,0 1 0 0 0,0-1 0 0 0,0 0 1 0 0,0 0-1 0 0,4-4-99 0 0,-4 2 333 0 0,1 1 0 0 0,1 0 0 0 0,-1 0 0 0 0,7-3-333 0 0,23-6 826 0 0,0 1 0 0 0,12-1-826 0 0,22-7 1004 0 0,-62 18-1004 0 0,-8 3 86 0 0,0-1-1 0 0,1 1 1 0 0,-1 0-1 0 0,0-1 1 0 0,1 1-1 0 0,-1 0 1 0 0,0 0-1 0 0,0 0 1 0 0,1 0-1 0 0,-1 0 1 0 0,0 1-1 0 0,1-1 1 0 0,-1 0-1 0 0,0 1 1 0 0,1-1-1 0 0,-1 0 1 0 0,0 1-1 0 0,0 0 1 0 0,0-1-1 0 0,0 1 1 0 0,1 0-1 0 0,-1-1 1 0 0,0 1-1 0 0,0 0 1 0 0,0 0-1 0 0,0 0 1 0 0,-1 0-1 0 0,1 0 1 0 0,0 0-1 0 0,0 1-85 0 0,0-1-101 0 0,3 4 250 0 0,-2-1 1 0 0,1 0-1 0 0,0 1 0 0 0,-1 0 0 0 0,0-1 0 0 0,0 1 0 0 0,-1 0 0 0 0,1 0 0 0 0,-1 0 0 0 0,0 0 1 0 0,0 1-1 0 0,-1-1 0 0 0,1 0 0 0 0,-1 0 0 0 0,0 0 0 0 0,-1 1-149 0 0,-1 15 437 0 0,-1-1-1 0 0,-1 0 1 0 0,-4 11-437 0 0,-1 11-16 0 0,6-28 47 0 0,0 0 0 0 0,-1 0 0 0 0,-4 7-31 0 0,-4 3-5437 0 0,7-17-611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7.581"/>
    </inkml:context>
    <inkml:brush xml:id="br0">
      <inkml:brushProperty name="width" value="0.05" units="cm"/>
      <inkml:brushProperty name="height" value="0.05" units="cm"/>
    </inkml:brush>
  </inkml:definitions>
  <inkml:trace contextRef="#ctx0" brushRef="#br0">45 13 6447 0 0,'0'0'298'0'0,"0"0"-10"0"0,2 0-188 0 0,34 0 539 0 0,1-2 0 0 0,-1-1 0 0 0,8-4-639 0 0,-43 7-696 0 0,-1 0-257 0 0,0 0-58 0 0,0 0-12 0 0</inkml:trace>
  <inkml:trace contextRef="#ctx0" brushRef="#br0" timeOffset="1">1 157 13823 0 0,'0'0'315'0'0,"0"0"45"0"0,0 0 21 0 0,0 0-49 0 0,2 1-220 0 0,4 2-106 0 0,1 0-1 0 0,0 0 1 0 0,0-1-1 0 0,0 0 0 0 0,0 0 1 0 0,0-1-1 0 0,1 0 1 0 0,-1 0-1 0 0,7-1-5 0 0,1 0-111 0 0,-1 0 0 0 0,0-1-1 0 0,0-1 1 0 0,12-3 111 0 0,-22 3-119 0 0,1 1-1 0 0,-1-1 0 0 0,0 0 1 0 0,0 0-1 0 0,0 0 0 0 0,0 0 1 0 0,0-1 119 0 0,3-1-147 0 0,14-8-365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7.937"/>
    </inkml:context>
    <inkml:brush xml:id="br0">
      <inkml:brushProperty name="width" value="0.05" units="cm"/>
      <inkml:brushProperty name="height" value="0.05" units="cm"/>
    </inkml:brush>
  </inkml:definitions>
  <inkml:trace contextRef="#ctx0" brushRef="#br0">0 56 10135 0 0,'0'0'231'0'0,"0"0"29"0"0,0 0 19 0 0,2 0-41 0 0,6 1-228 0 0,-1-1 0 0 0,1-1-1 0 0,0 1 1 0 0,0-1-1 0 0,-1 0 1 0 0,7-3-10 0 0,20-1-10 0 0,53-8 448 0 0,-44 6 604 0 0,40-1-1042 0 0,-74 8 166 0 0,1-1 1 0 0,0-1-1 0 0,-1 0 0 0 0,1 0-166 0 0,39-8-645 0 0,-47 10-2416 0 0,-2 0-1074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8.303"/>
    </inkml:context>
    <inkml:brush xml:id="br0">
      <inkml:brushProperty name="width" value="0.05" units="cm"/>
      <inkml:brushProperty name="height" value="0.05" units="cm"/>
    </inkml:brush>
  </inkml:definitions>
  <inkml:trace contextRef="#ctx0" brushRef="#br0">289 1 11975 0 0,'0'0'267'0'0,"0"0"42"0"0,0 0 17 0 0,0 0-28 0 0,-1 1-58 0 0,-24 50 1072 0 0,-2-2 0 0 0,-3 0 0 0 0,-11 12-1312 0 0,-18 22-4760 0 0,-29 27 4760 0 0,70-89-5400 0 0</inkml:trace>
  <inkml:trace contextRef="#ctx0" brushRef="#br0" timeOffset="1">63 381 11975 0 0,'0'0'267'0'0,"3"7"368"0"0,2 17-343 0 0,-1 0 1 0 0,-1 0-1 0 0,-1 0 0 0 0,-1 14-292 0 0,-5 99 3248 0 0,4-136-3224 0 0,0 3-21 0 0,-4 54-34 0 0,-9 50 31 0 0,12-106-325 0 0,1-2-142 0 0,0 0-40 0 0,0 0-5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8.786"/>
    </inkml:context>
    <inkml:brush xml:id="br0">
      <inkml:brushProperty name="width" value="0.05" units="cm"/>
      <inkml:brushProperty name="height" value="0.05" units="cm"/>
    </inkml:brush>
  </inkml:definitions>
  <inkml:trace contextRef="#ctx0" brushRef="#br0">86 95 10135 0 0,'13'-7'770'0'0,"-8"4"-732"0"0,-1 1 0 0 0,1-1 1 0 0,0 0-1 0 0,-1-1 1 0 0,0 1-1 0 0,1-1 0 0 0,0-1-38 0 0,0 0 122 0 0,0 1 1 0 0,1-1-1 0 0,0 1 0 0 0,2-2-122 0 0,54-30 3057 0 0,-61 36-2614 0 0,-1 0-222 0 0,0 0 166 0 0,0 0 101 0 0,0 16 613 0 0,2 13-1119 0 0,1-1-1 0 0,1 1 1 0 0,4 14 18 0 0,-1-8-1755 0 0,3 35 1755 0 0,-7-21-42 0 0,-3-1 1 0 0,-1 1 0 0 0,-2-1-1 0 0,-3 3 42 0 0,5-44 0 0 0,1-4 0 0 0,0-1 0 0 0,0 1 0 0 0,-1-1 0 0 0,1 1 0 0 0,-1-1 0 0 0,0 0 0 0 0,0 1 0 0 0,0-1 0 0 0,0 0 0 0 0,0 0 0 0 0,-1 1 0 0 0,2-2 0 0 0,0-1 0 0 0,0 1 0 0 0,0-1 0 0 0,0 1 0 0 0,0-1 0 0 0,-1 0 0 0 0,1 1 0 0 0,0-1 0 0 0,0 1 0 0 0,-1-1 0 0 0,1 1 0 0 0,0-1 0 0 0,-1 0 0 0 0,1 1 0 0 0,0-1 0 0 0,-1 0 0 0 0,1 1 0 0 0,-1-1 0 0 0,1 0 0 0 0,0 1 0 0 0,-1-1 0 0 0,1 0 0 0 0,-1 0 0 0 0,1 0 0 0 0,-1 1 0 0 0,1-1 0 0 0,-1 0 0 0 0,1 0 0 0 0,-1 0 0 0 0,1 0 0 0 0,-1 0 0 0 0,1 0 0 0 0,-1 0 0 0 0,1 0 0 0 0,-1 0 0 0 0,-3 1 0 0 0,0-1 0 0 0,0 1 0 0 0,0-1 0 0 0,1 0 0 0 0,-1 0 0 0 0,0 0 0 0 0,0-1 0 0 0,0 1 0 0 0,0-1 0 0 0,1 0 0 0 0,-1 0 0 0 0,0 0 0 0 0,1-1 0 0 0,-4 0 0 0 0,-6-5 0 0 0,-1-1 0 0 0,2 0 0 0 0,-3-2 0 0 0,-2-1 0 0 0,-2-1-187 0 0,6 4-185 0 0,0 0 0 0 0,0-2 0 0 0,1 1 0 0 0,0-1-1 0 0,-3-4 373 0 0,15 13 0 0 0,-1 1 0 0 0,1-1 0 0 0,-1 1 0 0 0,1-1 0 0 0,0 0 0 0 0,-1 1 0 0 0,1-1 0 0 0,0 1 0 0 0,-1-1 0 0 0,1 0 0 0 0,0 1 0 0 0,0-1 0 0 0,-1 0 0 0 0,1 0 0 0 0,0 1 0 0 0,0-1 0 0 0,0 0 0 0 0,0 1 0 0 0,0-1 0 0 0,0 0 0 0 0,0 0 0 0 0,0 1 0 0 0,1-1 0 0 0,-1 0 0 0 0,0 1 0 0 0,0-1 0 0 0,0 0 0 0 0,1 1 0 0 0,-1-1 0 0 0,0 0 0 0 0,1 1 0 0 0,-1-1 0 0 0,1 1 0 0 0,-1-1 0 0 0,1 1 0 0 0,-1-1 0 0 0,1 0 0 0 0,0 0 0 0 0,1-2 30 0 0,1 0 0 0 0,0-1 0 0 0,0 1 0 0 0,0 1 0 0 0,0-1 0 0 0,0 0 0 0 0,0 1 0 0 0,1 0 0 0 0,-1 0 0 0 0,1 0 1 0 0,0 0-31 0 0,10-4 327 0 0,0 0 0 0 0,7-1-327 0 0,14-5 399 0 0,189-77 5737 0 0,-214 85-5897 0 0,1 1-163 0 0,-1-2-1 0 0,0 1 0 0 0,0-2 1 0 0,0 1-1 0 0,5-5-75 0 0,-5 3-87 0 0,-1 1-1 0 0,1 0 1 0 0,10-5 87 0 0,2 1-2531 0 0,-14 7 1508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9.145"/>
    </inkml:context>
    <inkml:brush xml:id="br0">
      <inkml:brushProperty name="width" value="0.05" units="cm"/>
      <inkml:brushProperty name="height" value="0.05" units="cm"/>
    </inkml:brush>
  </inkml:definitions>
  <inkml:trace contextRef="#ctx0" brushRef="#br0">0 1 15663 0 0,'0'0'719'0'0,"0"0"-20"0"0,1 1-449 0 0,5 6-273 0 0,0 0 0 0 0,1 0 0 0 0,-1-1 0 0 0,1 0-1 0 0,0-1 1 0 0,1 0 0 0 0,2 2 23 0 0,4 2-1048 0 0,-5-3-1900 0 0,-1-2 1414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9.476"/>
    </inkml:context>
    <inkml:brush xml:id="br0">
      <inkml:brushProperty name="width" value="0.05" units="cm"/>
      <inkml:brushProperty name="height" value="0.05" units="cm"/>
    </inkml:brush>
  </inkml:definitions>
  <inkml:trace contextRef="#ctx0" brushRef="#br0">139 2 17503 0 0,'0'0'399'0'0,"0"0"60"0"0,0 0 21 0 0,0 0-59 0 0,0 0-204 0 0,0 0 170 0 0,0 0 101 0 0,-16-1 613 0 0,11 1-1249 0 0,1 0 1 0 0,-1 1-1 0 0,0 0 0 0 0,0 0 0 0 0,1 0 1 0 0,-1 1-1 0 0,0 0 0 0 0,1 0 0 0 0,-1 0 0 0 0,1 0 1 0 0,0 1 147 0 0,-11 6-2814 0 0,1 1 1 0 0,-6 6 2813 0 0,18-14-389 0 0,-14 11-1658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39.810"/>
    </inkml:context>
    <inkml:brush xml:id="br0">
      <inkml:brushProperty name="width" value="0.05" units="cm"/>
      <inkml:brushProperty name="height" value="0.05" units="cm"/>
    </inkml:brush>
  </inkml:definitions>
  <inkml:trace contextRef="#ctx0" brushRef="#br0">0 436 10135 0 0,'0'0'231'0'0,"0"0"29"0"0,0 0 19 0 0,2 0-41 0 0,98-24 1290 0 0,-22 2-612 0 0,34-11 1495 0 0,-91 25-2067 0 0,-1 0 1 0 0,0-2-1 0 0,0 0 0 0 0,5-5-344 0 0,22-16-769 0 0,-45 29-3236 0 0,2-3-1405 0 0</inkml:trace>
  <inkml:trace contextRef="#ctx0" brushRef="#br0" timeOffset="1">293 0 8287 0 0,'0'0'382'0'0,"0"0"-8"0"0,1 2-240 0 0,0 4 46 0 0,-1 1 0 0 0,1-1 0 0 0,-1 1 0 0 0,0-1 0 0 0,-1 4-180 0 0,1 15 1058 0 0,6 26-522 0 0,-3 1 0 0 0,-2 0 0 0 0,-2 0 0 0 0,-5 29-536 0 0,0 6-201 0 0,3-53-3800 0 0,1-26 2467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0.151"/>
    </inkml:context>
    <inkml:brush xml:id="br0">
      <inkml:brushProperty name="width" value="0.05" units="cm"/>
      <inkml:brushProperty name="height" value="0.05" units="cm"/>
    </inkml:brush>
  </inkml:definitions>
  <inkml:trace contextRef="#ctx0" brushRef="#br0">171 0 13823 0 0,'0'0'315'0'0,"0"0"45"0"0,0 0 21 0 0,0 0-49 0 0,-8 4 228 0 0,0-1-146 0 0,0 1-1 0 0,0 1 1 0 0,1-1-1 0 0,0 1 1 0 0,0 1-1 0 0,0-1 1 0 0,1 1 0 0 0,-3 2-414 0 0,-11 15 346 0 0,-14 19-346 0 0,9-10-204 0 0,9-9-3797 0 0,15-22 2467 0 0</inkml:trace>
  <inkml:trace contextRef="#ctx0" brushRef="#br0" timeOffset="1">190 88 8287 0 0,'0'0'184'0'0,"9"0"40"0"0,4 0 0 0 0,1 0 8 0 0,1-2-232 0 0,-1 2 0 0 0,0 0 0 0 0,1 0 0 0 0,-1 0 456 0 0,-1 0 48 0 0,-2-1 8 0 0,0 1 0 0 0,-1 0-416 0 0,-10 0-96 0 0,0 0 0 0 0,0 0-2976 0 0,0 0-624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11.232"/>
    </inkml:context>
    <inkml:brush xml:id="br0">
      <inkml:brushProperty name="width" value="0.05" units="cm"/>
      <inkml:brushProperty name="height" value="0.05" units="cm"/>
    </inkml:brush>
  </inkml:definitions>
  <inkml:trace contextRef="#ctx0" brushRef="#br0">12 43 11199 0 0,'0'0'514'0'0,"0"0"-12"0"0,-2 0-322 0 0,-5 0-142 0 0,5 0 48 0 0,2 0 18 0 0,0 0 0 0 0,0 0-6 0 0,2-1-38 0 0,14-6 66 0 0,1 0 0 0 0,-1 1 1 0 0,1 1-1 0 0,0 0 0 0 0,0 2 1 0 0,1 0-1 0 0,-1 0 0 0 0,3 2-126 0 0,15 0 205 0 0,-16 0-87 0 0,0 1 1 0 0,1 1-1 0 0,4 1-118 0 0,84 17 424 0 0,-43-6-260 0 0,0-4 0 0 0,51 1-164 0 0,-29-6 24 0 0,-15-1 27 0 0,5-3-51 0 0,-23-2 78 0 0,37-1 513 0 0,85-14-591 0 0,-133 11 245 0 0,7 3-245 0 0,22-4 185 0 0,-67 7-170 0 0,0 0 0 0 0,-1 0-1 0 0,1 1 1 0 0,0-1 0 0 0,-1 1 0 0 0,4 1-15 0 0,17 1 179 0 0,-22-1 123 0 0,-1-1 0 0 0,0 0 0 0 0,1 0 1 0 0,-1 1-1 0 0,0-1 0 0 0,0 1 1 0 0,2 1-303 0 0,-7 1 35 0 0,0-1 0 0 0,-1 0 0 0 0,1 0 0 0 0,-1-1 1 0 0,0 1-1 0 0,0-1 0 0 0,1 1 0 0 0,-2-1 0 0 0,1 0 1 0 0,0-1-1 0 0,-1 1-35 0 0,-8 3 101 0 0,0-1 0 0 0,0 0 0 0 0,-4 0-101 0 0,-43 8 28 0 0,11-1 80 0 0,-49 3-108 0 0,55-11 0 0 0,-42-1 0 0 0,59-2 0 0 0,-19 2 0 0 0,-18 0 0 0 0,23-2 0 0 0,-144-9 0 0 0,114 3 0 0 0,-1 4 0 0 0,-1 3 0 0 0,22-3 63 0 0,31 1 17 0 0,0 1 1 0 0,-2 0-81 0 0,-49 0 75 0 0,45-1-48 0 0,-1 1-1 0 0,-2 2-26 0 0,17 0 59 0 0,-1 1 0 0 0,1 0 0 0 0,-1 1 0 0 0,-1 1-59 0 0,-13 4 95 0 0,24-9-42 0 0,14 9 1 0 0,2-3-63 0 0,0-1 1 0 0,0 0 0 0 0,0-1 0 0 0,0 0-1 0 0,1-1 1 0 0,11 0 8 0 0,5 3-4 0 0,96 13 15 0 0,-5-2 304 0 0,112 1-315 0 0,-225-18 5 0 0,65 2 47 0 0,28 3-40 0 0,-19-2 47 0 0,82-6-59 0 0,-69 0 58 0 0,-23 1-4 0 0,102 0 276 0 0,-153 3-268 0 0,-6-1 24 0 0,-1 1 0 0 0,1 0 0 0 0,6 2-86 0 0,-2 0 151 0 0,-14-3-85 0 0,1 1-1 0 0,-1 0 1 0 0,0 0-1 0 0,4 1-65 0 0,-8-1 43 0 0,11-1-1101 0 0,-13 0 524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0.480"/>
    </inkml:context>
    <inkml:brush xml:id="br0">
      <inkml:brushProperty name="width" value="0.05" units="cm"/>
      <inkml:brushProperty name="height" value="0.05" units="cm"/>
    </inkml:brush>
  </inkml:definitions>
  <inkml:trace contextRef="#ctx0" brushRef="#br0">112 0 13823 0 0,'0'0'315'0'0,"-1"2"45"0"0,-10 27-149 0 0,-74 167 2455 0 0,71-165-3067 0 0,14-29-74 0 0,0-2-33 0 0,0 0-4 0 0,0 0 0 0 0,6 9-954 0 0,0-5 1447 0 0,1 1 1 0 0,0-1 0 0 0,0 0 0 0 0,1-1 0 0 0,-1 1 0 0 0,1-2-1 0 0,0 1 1 0 0,3 0 18 0 0,19 4-22 0 0,21 1 22 0 0,-12-2 2 0 0,6-3-74 0 0,-43-3-298 0 0,-2 0-118 0 0,0 0-22 0 0,0 0-2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0.840"/>
    </inkml:context>
    <inkml:brush xml:id="br0">
      <inkml:brushProperty name="width" value="0.05" units="cm"/>
      <inkml:brushProperty name="height" value="0.05" units="cm"/>
    </inkml:brush>
  </inkml:definitions>
  <inkml:trace contextRef="#ctx0" brushRef="#br0">369 214 15663 0 0,'0'0'344'0'0,"0"0"72"0"0,0 0 8 0 0,0 0 24 0 0,0 0-360 0 0,-10 33-88 0 0,-14 20 0 0 0,4-7 0 0 0,5-14 0 0 0,2-7 0 0 0,2-5 0 0 0,2-4 0 0 0,-1-5-2032 0 0,1-3-424 0 0,-14 4-80 0 0,7-8-24 0 0</inkml:trace>
  <inkml:trace contextRef="#ctx0" brushRef="#br0" timeOffset="1">1 286 10135 0 0,'0'0'231'0'0,"0"0"29"0"0,0 0 19 0 0,8-13 7 0 0,-6 11-217 0 0,-1 0 0 0 0,1 0 0 0 0,0 0 0 0 0,0 0-1 0 0,1 1 1 0 0,-1-1 0 0 0,0 1 0 0 0,0 0 0 0 0,1-1 0 0 0,-1 1-1 0 0,3-1-68 0 0,31-8 1442 0 0,-13 5-715 0 0,29-13 599 0 0,-1-2 1 0 0,0-3 0 0 0,-2-1-1 0 0,16-13-1326 0 0,21-12 166 0 0,11-6-3717 0 0,-85 49-549 0 0,-2 1-1063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1.311"/>
    </inkml:context>
    <inkml:brush xml:id="br0">
      <inkml:brushProperty name="width" value="0.05" units="cm"/>
      <inkml:brushProperty name="height" value="0.05" units="cm"/>
    </inkml:brush>
  </inkml:definitions>
  <inkml:trace contextRef="#ctx0" brushRef="#br0">182 4 15663 0 0,'0'0'356'0'0,"0"0"50"0"0,0 0 20 0 0,0 0-42 0 0,4-3-236 0 0,-5 7-148 0 0,0 1 0 0 0,1-1 0 0 0,-2 1 0 0 0,1-1 0 0 0,0 0 0 0 0,-1 1 0 0 0,0-1 0 0 0,-2 3 0 0 0,-2 7 0 0 0,-26 64-3824 0 0,-37 63 3824 0 0,47-106-1896 0 0,7-10-943 0 0,5-8-2786 0 0,14-26 5478 0 0,0 1-140 0 0,0 0 1 0 0,1 0 0 0 0,0 0-1 0 0,0 1 1 0 0,0-1 0 0 0,1 1-1 0 0,1-1 287 0 0,8-6 1012 0 0,1-1 0 0 0,1 2 0 0 0,0 0 0 0 0,0 1-1 0 0,2 0 1 0 0,11-4-1012 0 0,-13 7 153 0 0,0 2 1 0 0,1-1-1 0 0,16-3-153 0 0,-33 11 488 0 0,-1 0 21 0 0,0 0 3 0 0,0 0 0 0 0,0 0 0 0 0,0 0 0 0 0,0 0 68 0 0,0 0 286 0 0,0 0 124 0 0,-7 18 1650 0 0,-124 275-964 0 0,125-280-1977 0 0,-1 0 0 0 0,0 0 0 0 0,-1 0 0 0 0,0-1 0 0 0,-1-1 0 0 0,0 1 0 0 0,-1-1 0 0 0,0-1 0 0 0,-1 0 0 0 0,0 0 0 0 0,-1-1 0 0 0,-9 6 301 0 0,8-8-5116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1.649"/>
    </inkml:context>
    <inkml:brush xml:id="br0">
      <inkml:brushProperty name="width" value="0.05" units="cm"/>
      <inkml:brushProperty name="height" value="0.05" units="cm"/>
    </inkml:brush>
  </inkml:definitions>
  <inkml:trace contextRef="#ctx0" brushRef="#br0">0 0 15663 0 0,'0'0'356'0'0,"0"0"50"0"0,0 0 20 0 0,0 0-42 0 0,2 1-250 0 0,6 4-134 0 0,0 0 0 0 0,0 0 0 0 0,-1 0 0 0 0,0 1 0 0 0,0 0 0 0 0,0 1 0 0 0,5 6 0 0 0,9 13 171 0 0,10 18-171 0 0,12 15 1275 0 0,-5-16-1617 0 0,2-1-1 0 0,24 18 343 0 0,-45-44-6467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2.156"/>
    </inkml:context>
    <inkml:brush xml:id="br0">
      <inkml:brushProperty name="width" value="0.05" units="cm"/>
      <inkml:brushProperty name="height" value="0.05" units="cm"/>
    </inkml:brush>
  </inkml:definitions>
  <inkml:trace contextRef="#ctx0" brushRef="#br0">86 0 10135 0 0,'0'0'464'0'0,"0"0"-9"0"0,0 0-155 0 0,0 0 443 0 0,0 0 227 0 0,0 0 44 0 0,0 0-61 0 0,0 0-288 0 0,0 0-121 0 0,1 2-28 0 0,8 12-668 0 0,-1 1 0 0 0,-1 1 0 0 0,0-1 0 0 0,-1 1 0 0 0,-1 0 0 0 0,0 1 0 0 0,-1-1 0 0 0,-1 1 0 0 0,-1 0 0 0 0,1 12 152 0 0,-1 30 640 0 0,-3 1-1 0 0,-5 26-639 0 0,2-26 692 0 0,2-17-611 0 0,-7 178 3 0 0,8-211-84 0 0,-5-3 0 0 0,4-6 58 0 0,0 0 0 0 0,1 0 0 0 0,-1 0-1 0 0,0 0 1 0 0,0-1 0 0 0,0 1 0 0 0,-1 0-1 0 0,1-1 1 0 0,0 0 0 0 0,0 1 0 0 0,0-1 0 0 0,0 0-1 0 0,0 0 1 0 0,-1 0 0 0 0,1 0 0 0 0,0-1-1 0 0,0 1 1 0 0,-1-1-58 0 0,-4 0 189 0 0,0-1 0 0 0,0-1 0 0 0,1 1-1 0 0,-1-1 1 0 0,1 0-189 0 0,-15-11-1241 0 0,10 2-3864 0 0,4 3-509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2.541"/>
    </inkml:context>
    <inkml:brush xml:id="br0">
      <inkml:brushProperty name="width" value="0.05" units="cm"/>
      <inkml:brushProperty name="height" value="0.05" units="cm"/>
    </inkml:brush>
  </inkml:definitions>
  <inkml:trace contextRef="#ctx0" brushRef="#br0">0 151 15663 0 0,'0'0'356'0'0,"0"0"50"0"0,0 0 20 0 0,0 0-42 0 0,1-2-250 0 0,7-7-132 0 0,1 0 0 0 0,-1 1 0 0 0,2 0 0 0 0,-1 1 0 0 0,1 0 0 0 0,0 0 0 0 0,0 1 0 0 0,1 0 0 0 0,3-1-2 0 0,24-9-2 0 0,1 1 1 0 0,3 1 1 0 0,-16 6-1 0 0,35-13-769 0 0,-60 21-3241 0 0,-1 0-1400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2.911"/>
    </inkml:context>
    <inkml:brush xml:id="br0">
      <inkml:brushProperty name="width" value="0.05" units="cm"/>
      <inkml:brushProperty name="height" value="0.05" units="cm"/>
    </inkml:brush>
  </inkml:definitions>
  <inkml:trace contextRef="#ctx0" brushRef="#br0">1 437 11975 0 0,'0'0'267'0'0,"0"0"42"0"0,0 0 17 0 0,0 0-28 0 0,3 8-186 0 0,-2-7-103 0 0,0 0 0 0 0,-1 1 0 0 0,1-1 0 0 0,0 0 0 0 0,0 0 0 0 0,-1 0 0 0 0,1 0 0 0 0,0 0 0 0 0,0 0 0 0 0,0 0 0 0 0,0-1 0 0 0,1 1 0 0 0,-1 0-1 0 0,0 0 1 0 0,0-1 0 0 0,0 1 0 0 0,1-1 0 0 0,-1 1 0 0 0,0-1 0 0 0,1 0 0 0 0,-1 1 0 0 0,0-1 0 0 0,1 0 0 0 0,-1 0 0 0 0,0 0 0 0 0,1 0 0 0 0,-1 0 0 0 0,0 0 0 0 0,1 0 0 0 0,-1 0-1 0 0,0-1 1 0 0,1 1 0 0 0,-1 0 0 0 0,0-1 0 0 0,1 0-9 0 0,6-2 255 0 0,-1-1 0 0 0,-1 0 0 0 0,1 0 1 0 0,0-1-1 0 0,4-4-255 0 0,-2 2 286 0 0,80-64-52 0 0,-54 38-4515 0 0,-25 21-491 0 0</inkml:trace>
  <inkml:trace contextRef="#ctx0" brushRef="#br0" timeOffset="1">372 65 11975 0 0,'0'0'267'0'0,"0"0"42"0"0,14 1 417 0 0,-5-2-724 0 0,0 0 1 0 0,0-1-1 0 0,-1 0 1 0 0,4-1-3 0 0,2-1 0 0 0,127-32 0 0 0,-116 30-13 0 0,-17 3 404 0 0,0 1 1 0 0,0 0-1 0 0,0 1 1 0 0,0 0-1 0 0,1 0-391 0 0,-8 1 512 0 0,-1 0 0 0 0,0 0 0 0 0,0 0-69 0 0,2 0-294 0 0,3 1-61 0 0,-4 0 13 0 0,0-1 0 0 0,-1 1-1 0 0,1-1 1 0 0,0 1 0 0 0,0 0 0 0 0,0-1-1 0 0,-1 1 1 0 0,1 0 0 0 0,0-1 0 0 0,-1 1-1 0 0,1 0 1 0 0,-1 0 0 0 0,1 0 0 0 0,-1 0-1 0 0,1-1 1 0 0,-1 1 0 0 0,0 0-1 0 0,1 1-100 0 0,-1-2-2 0 0,1 1-2 0 0,-1 1-1 0 0,1-1 1 0 0,-1 1-1 0 0,1-1 1 0 0,-1 0 0 0 0,0 1-1 0 0,1-1 1 0 0,-1 1 0 0 0,0-1-1 0 0,0 1 1 0 0,0-1 0 0 0,0 1-1 0 0,0-1 1 0 0,-1 1 0 0 0,1-1-1 0 0,0 1 1 0 0,-1-1 0 0 0,1 2 4 0 0,-2 1-158 0 0,1 0-275 0 0,0-1-1 0 0,0 1 1 0 0,-1 0 0 0 0,1-1 0 0 0,-1 1-1 0 0,0-1 1 0 0,0 0 0 0 0,0 1 0 0 0,0-1-1 0 0,-1 0 1 0 0,1-1 0 0 0,-1 1-1 0 0,0 0 1 0 0,0-1 0 0 0,0 1 0 0 0,0-1-1 0 0,0 0 1 0 0,-1 0 0 0 0,1 0 0 0 0,-3 1 433 0 0,-18 9-2558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3.246"/>
    </inkml:context>
    <inkml:brush xml:id="br0">
      <inkml:brushProperty name="width" value="0.05" units="cm"/>
      <inkml:brushProperty name="height" value="0.05" units="cm"/>
    </inkml:brush>
  </inkml:definitions>
  <inkml:trace contextRef="#ctx0" brushRef="#br0">131 138 11975 0 0,'0'0'267'0'0,"0"0"42"0"0,0 0 17 0 0,0 0-28 0 0,2 0-196 0 0,10 3-100 0 0,0-1-1 0 0,0 0 1 0 0,0-1 0 0 0,0-1 0 0 0,0 0 0 0 0,2 0-2 0 0,20-3-1 0 0,19-4 1 0 0,-41 4 535 0 0,0 0 1 0 0,-1 0-1 0 0,9-5-535 0 0,-19 8-451 0 0,-1 0-594 0 0,0 0-2303 0 0,0 0-990 0 0</inkml:trace>
  <inkml:trace contextRef="#ctx0" brushRef="#br0" timeOffset="1">100 1 10135 0 0,'0'0'231'0'0,"1"1"29"0"0,4 7-88 0 0,0-1 0 0 0,-1 1 0 0 0,0 0 0 0 0,0 0 0 0 0,0 1 0 0 0,-1-1 0 0 0,-1 1 0 0 0,1-1 0 0 0,0 8-172 0 0,-1-1 791 0 0,0 0-1 0 0,-1 1 1 0 0,0-1 0 0 0,-1 0-1 0 0,-2 9-790 0 0,-15 85 1224 0 0,10-77-878 0 0,-2-2-1 0 0,0 1 0 0 0,-2-1 1 0 0,-1-1-1 0 0,-2 0 0 0 0,-3 5-345 0 0,13-27-44 0 0,0 1-697 0 0,0 0 0 0 0,-1-1 1 0 0,0 1-1 0 0,0-1 0 0 0,-2 2 741 0 0,-4 2-5796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3.622"/>
    </inkml:context>
    <inkml:brush xml:id="br0">
      <inkml:brushProperty name="width" value="0.05" units="cm"/>
      <inkml:brushProperty name="height" value="0.05" units="cm"/>
    </inkml:brush>
  </inkml:definitions>
  <inkml:trace contextRef="#ctx0" brushRef="#br0">1 104 11975 0 0,'11'-2'902'0'0,"36"-6"-7"0"0,0-2-1 0 0,-1-2 1 0 0,0-2 0 0 0,-1-2 0 0 0,5-5-895 0 0,-7 1-1153 0 0,-42 20-4614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3.992"/>
    </inkml:context>
    <inkml:brush xml:id="br0">
      <inkml:brushProperty name="width" value="0.05" units="cm"/>
      <inkml:brushProperty name="height" value="0.05" units="cm"/>
    </inkml:brush>
  </inkml:definitions>
  <inkml:trace contextRef="#ctx0" brushRef="#br0">174 1 13823 0 0,'0'0'315'0'0,"0"0"45"0"0,0 0 21 0 0,0 0-49 0 0,0 2-149 0 0,1 51 1225 0 0,0-16-803 0 0,-1 1 0 0 0,-2-1 0 0 0,-2 0 0 0 0,-5 22-605 0 0,9-59-3 0 0,-1 6-664 0 0,0-1 1 0 0,-1 1 0 0 0,0 0-1 0 0,0-1 1 0 0,0 1 0 0 0,-2 1 666 0 0,-2 3-1534 0 0</inkml:trace>
  <inkml:trace contextRef="#ctx0" brushRef="#br0" timeOffset="1">1 417 11975 0 0,'1'8'350'0'0,"0"1"-1"0"0,1 0 1 0 0,0-1-1 0 0,0 1 1 0 0,1-1-1 0 0,0 0 1 0 0,4 8-351 0 0,-2-6 742 0 0,-3-4-647 0 0,10 12-43 0 0,-2-4-95 0 0,-9-13-293 0 0,-1-1-138 0 0,0 0-886 0 0,0 0-3418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40.144"/>
    </inkml:context>
    <inkml:brush xml:id="br0">
      <inkml:brushProperty name="width" value="0.05" units="cm"/>
      <inkml:brushProperty name="height" value="0.05" units="cm"/>
    </inkml:brush>
  </inkml:definitions>
  <inkml:trace contextRef="#ctx0" brushRef="#br0">1 105 919 0 0,'0'0'222'0'0,"0"0"594"0"0,0 0 264 0 0,0 0 52 0 0,0 0-68 0 0,0 0-328 0 0,1-2-140 0 0,10-7 538 0 0,-6 4-876 0 0,0 1 1 0 0,0 0-1 0 0,1 0 1 0 0,0 0-1 0 0,5-2-258 0 0,30-24 1966 0 0,-40 29-1492 0 0,-1 1 6 0 0,2-2 2 0 0,31-15 2187 0 0,-31 17-2340 0 0,0-2-15 0 0,19-6 1044 0 0,-18 8-1134 0 0,-3 0 10 0 0,0 0 38 0 0,0 0 16 0 0,14 5 990 0 0,-11-4-1064 0 0,23 12 107 0 0,-24-11-176 0 0,-2-2-13 0 0,13 9 6 0 0,-9-6-111 0 0,1 0 0 0 0,0 0 1 0 0,0-1-1 0 0,0 1 1 0 0,0-1-1 0 0,1 0 0 0 0,-1-1 1 0 0,0 1-1 0 0,3-1-27 0 0,-8-1 3 0 0,7 1 89 0 0,1-1 1 0 0,-1 1-1 0 0,0-2 0 0 0,6 0-92 0 0,5 0 112 0 0,78-5 312 0 0,-74 4-354 0 0,18 0-60 0 0,-13 2 55 0 0,0-1 0 0 0,21-4-65 0 0,-34 4 10 0 0,30-5 135 0 0,0-1-1 0 0,41-12-144 0 0,-69 16 45 0 0,-1 1 0 0 0,0 0-1 0 0,1 1 1 0 0,-1 1 0 0 0,10 1-45 0 0,2-1 55 0 0,-7 1-35 0 0,1 2-1 0 0,-1 0 1 0 0,0 1-1 0 0,9 3-19 0 0,38 7-2 0 0,0-7 2 0 0,-33-1-1 0 0,-26-5 19 0 0,0 1 0 0 0,0-1 0 0 0,6 0-18 0 0,22-1 68 0 0,0 1-1 0 0,24 6-67 0 0,-31-6 47 0 0,5 1-10 0 0,29 7-10 0 0,-42-7-3 0 0,1 1 0 0 0,4 2-24 0 0,-7 0 63 0 0,-12-3-14 0 0,0 0-1 0 0,0 0 1 0 0,0-1 0 0 0,1 0 0 0 0,-1-1 0 0 0,0 0 0 0 0,8 0-49 0 0,-11 1 91 0 0,-3-1-79 0 0,-1 0 1 0 0,1 0-1 0 0,-1 0 0 0 0,1 0 1 0 0,-1 0-1 0 0,1 0 1 0 0,-1 0-1 0 0,1 0 0 0 0,-1 0 1 0 0,0 0-1 0 0,1 0 1 0 0,-1 0-1 0 0,1 0 0 0 0,-1 0 1 0 0,1-1-1 0 0,-1 1 1 0 0,1 0-1 0 0,-1 0 0 0 0,1-1 1 0 0,-1 1-13 0 0,2 0-65 0 0,-1-1 0 0 0,0 1 0 0 0,0-1 0 0 0,0 0 1 0 0,1 1-1 0 0,-1-1 0 0 0,0 0 0 0 0,0 0 0 0 0,0 0 0 0 0,0 0 0 0 0,0 0 0 0 0,0 0 1 0 0,-1 0-1 0 0,1 0 0 0 0,0 0 0 0 0,0 0 0 0 0,-1 0 0 0 0,1 0 0 0 0,0-1 1 0 0,-1 1-1 0 0,0 0 0 0 0,1 0 0 0 0,-1-1 0 0 0,0 1 0 0 0,1 0 0 0 0,-1-1 1 0 0,0 0 64 0 0,1-5-1076 0 0,2-4-4068 0 0,0 0-1520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39:44.328"/>
    </inkml:context>
    <inkml:brush xml:id="br0">
      <inkml:brushProperty name="width" value="0.05" units="cm"/>
      <inkml:brushProperty name="height" value="0.05" units="cm"/>
    </inkml:brush>
  </inkml:definitions>
  <inkml:trace contextRef="#ctx0" brushRef="#br0">0 58 10135 0 0,'0'0'231'0'0,"0"0"29"0"0,0 0 19 0 0,2-1-41 0 0,7-6-219 0 0,0 0-1 0 0,0 1 1 0 0,5-2-19 0 0,1-1-8 0 0,-9 7 180 0 0,0-1-1 0 0,0 1 0 0 0,1 0 1 0 0,-1 0-1 0 0,0 1 0 0 0,1 0 1 0 0,0 0-1 0 0,-1 1 0 0 0,1-1 1 0 0,2 2-172 0 0,18-3 374 0 0,-12 1 106 0 0,0 0 0 0 0,0 1 0 0 0,7 2-480 0 0,-3-5 592 0 0,-17 3-450 0 0,-1 0-1 0 0,1 0 0 0 0,-1-1 1 0 0,1 1-1 0 0,-1 0 1 0 0,1 1-1 0 0,-1-1 0 0 0,1 0 1 0 0,-1 0-1 0 0,1 1 0 0 0,-1-1 1 0 0,1 0-1 0 0,-1 1 1 0 0,1 0-1 0 0,-1-1 0 0 0,0 1 1 0 0,1 0-1 0 0,-1 0 1 0 0,0 0-1 0 0,0-1 0 0 0,0 1 1 0 0,0 1-1 0 0,0-1 0 0 0,0 0 1 0 0,0 0-1 0 0,0 0 1 0 0,0 0-1 0 0,0 1 0 0 0,0-1 1 0 0,-1 0-1 0 0,1 1 1 0 0,0-1-1 0 0,-1 1 0 0 0,0-1 1 0 0,1 1-1 0 0,-1-1 0 0 0,0 1 1 0 0,1-1-1 0 0,-1 2-141 0 0,0 1 50 0 0,1 1 0 0 0,-1-1-1 0 0,0 1 1 0 0,-1-1 0 0 0,1 1-1 0 0,-1-1 1 0 0,0 0 0 0 0,0 1-1 0 0,0-1 1 0 0,0 0 0 0 0,-1 0-1 0 0,0 0 1 0 0,0 1-50 0 0,-12 24-3 0 0,13-25-356 0 0,0-1 0 0 0,0 1 0 0 0,-1-1 0 0 0,1 0 0 0 0,-1 1 0 0 0,0-1 0 0 0,0 0 0 0 0,0 0 0 0 0,0 0 0 0 0,-1 0 1 0 0,1-1-1 0 0,-1 1 0 0 0,0 0 0 0 0,0-1 0 0 0,0 0 0 0 0,0 0 0 0 0,-3 2 359 0 0,-30 10-5008 0 0,13-6 2449 0 0</inkml:trace>
  <inkml:trace contextRef="#ctx0" brushRef="#br0" timeOffset="1">45 244 10135 0 0,'0'0'231'0'0,"0"0"29"0"0,2 0 19 0 0,37-1 2511 0 0,37-7-2790 0 0,-48 9 1467 0 0,-27-1-1382 0 0,-1 0-406 0 0,0 0-154 0 0,0 0-33 0 0,0 0-4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2.976"/>
    </inkml:context>
    <inkml:brush xml:id="br0">
      <inkml:brushProperty name="width" value="0.05" units="cm"/>
      <inkml:brushProperty name="height" value="0.05" units="cm"/>
    </inkml:brush>
  </inkml:definitions>
  <inkml:trace contextRef="#ctx0" brushRef="#br0">1 1 8287 0 0,'0'0'191'0'0,"0"0"26"0"0,0 0 9 0 0,4 0-34 0 0,241 6 482 0 0,-138 0 4389 0 0,225 17-506 0 0,-313-22-4542 0 0,-10 0-15 0 0,0 0 1 0 0,0-1-1 0 0,0 0 0 0 0,0 0 0 0 0,1-2 0 0 0,-5 1 0 0 0,9 1 24 0 0,2 0 24 0 0,-14 0 323 0 0,-2 0 117 0 0,0 0 21 0 0,0 0-66 0 0,0 0-631 0 0,0 0-1555 0 0,-1-3-654 0 0,-1-8-130 0 0,2 9-29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3.348"/>
    </inkml:context>
    <inkml:brush xml:id="br0">
      <inkml:brushProperty name="width" value="0.05" units="cm"/>
      <inkml:brushProperty name="height" value="0.05" units="cm"/>
    </inkml:brush>
  </inkml:definitions>
  <inkml:trace contextRef="#ctx0" brushRef="#br0">1 1 11975 0 0,'0'0'267'0'0,"0"0"42"0"0,0 0 17 0 0,0 0-28 0 0,2 0-196 0 0,9 0-91 0 0,-9 0-11 0 0,0 0 0 0 0,0 0 0 0 0,-1 0 0 0 0,1 0 0 0 0,0 0 0 0 0,0 0-1 0 0,0 1 1 0 0,0-1 0 0 0,-1 0 0 0 0,1 1 0 0 0,0 0 0 0 0,0-1 0 0 0,1 2 0 0 0,51 36 1170 0 0,-9-5-300 0 0,-29-22-878 0 0,-10-8 21 0 0,1 1 1 0 0,-1 1-1 0 0,0-1 1 0 0,0 1-1 0 0,0 1 0 0 0,3 4-13 0 0,-2-2 350 0 0,-4-5-153 0 0,0 0-1 0 0,0 0 1 0 0,-1 1-1 0 0,1-1 1 0 0,-1 1-1 0 0,0 0 0 0 0,0 0 1 0 0,0-1-1 0 0,0 1 1 0 0,-1 0-1 0 0,0 1 1 0 0,0-1-1 0 0,1 1-196 0 0,-2 2 233 0 0,1 0 0 0 0,-1 0-1 0 0,-1 0 1 0 0,1 0 0 0 0,-1 0 0 0 0,0 0-1 0 0,-1 0 1 0 0,0 0 0 0 0,0 0-1 0 0,0 0 1 0 0,-2 2-233 0 0,-9 27 573 0 0,5-15-555 0 0,-1 0-1 0 0,-6 12-17 0 0,13-30 0 0 0,-82 142 0 0 0,72-124-17 0 0,8-14-217 0 0,0 1 1 0 0,-1-1-1 0 0,0 0 0 0 0,-5 6 234 0 0,8-12-4954 0 0,2-1-1732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4.588"/>
    </inkml:context>
    <inkml:brush xml:id="br0">
      <inkml:brushProperty name="width" value="0.05" units="cm"/>
      <inkml:brushProperty name="height" value="0.05" units="cm"/>
    </inkml:brush>
  </inkml:definitions>
  <inkml:trace contextRef="#ctx0" brushRef="#br0">0 82 6447 0 0,'0'0'298'0'0,"0"0"-10"0"0,7-1-107 0 0,14 6 588 0 0,-18-4-623 0 0,1 0 1 0 0,-1 0 0 0 0,1 0-1 0 0,-1-1 1 0 0,1 1-1 0 0,-1-1 1 0 0,1 0-1 0 0,0 0-146 0 0,18-2 1028 0 0,-8 0-345 0 0,0 1 1 0 0,0 0 0 0 0,0 1 0 0 0,0 1-684 0 0,-5 0 42 0 0,1 0 0 0 0,0-1 0 0 0,0 0 1 0 0,0-1-1 0 0,0 0 0 0 0,0 0 0 0 0,0-1 0 0 0,3-1-42 0 0,23-6 887 0 0,18 0-887 0 0,-19 3 577 0 0,-29 4-510 0 0,0 0 1 0 0,0 0-1 0 0,0 0 0 0 0,-1 0 0 0 0,1-1 1 0 0,2-2-68 0 0,-3 2 20 0 0,-1 1 0 0 0,0-1 1 0 0,1 1-1 0 0,-1 0 1 0 0,1 1-1 0 0,0-1 1 0 0,0 1-1 0 0,-1 0 1 0 0,1 0-1 0 0,0 1-20 0 0,3-1 9 0 0,0 0 0 0 0,-1 0 0 0 0,1-1 0 0 0,-1 0 0 0 0,1-1 0 0 0,-1 1 0 0 0,0-1 0 0 0,1-1-9 0 0,-7 4 371 0 0,-1 0 117 0 0,-5 5 464 0 0,2-2-931 0 0,0 0 0 0 0,0 0-1 0 0,0 0 1 0 0,0-1 0 0 0,-1 0 0 0 0,1 1 0 0 0,-1-1-1 0 0,-2 1-20 0 0,0 0-1 0 0,-21 16 1 0 0,1-1 0 0 0,24-17 0 0 0,0 0 0 0 0,0 0 0 0 0,-1 0 0 0 0,1-1 0 0 0,0 1 0 0 0,0-1 0 0 0,0 0 0 0 0,-1 0 0 0 0,1 1 0 0 0,0-1 0 0 0,0-1 0 0 0,-1 1 0 0 0,1 0 0 0 0,0 0 0 0 0,-2-1-5 0 0,-1 1-1 0 0,1 0 0 0 0,0 0 1 0 0,0 0-1 0 0,-1 0 1 0 0,1 1-1 0 0,0 0 0 0 0,0 0 1 0 0,0 0-1 0 0,0 0 0 0 0,0 1 1 0 0,-1 0 5 0 0,-11 6-112 0 0,0 0 0 0 0,-5 5 112 0 0,6-4-110 0 0,-27 16-662 0 0,22-11 19 0 0,-1-2 0 0 0,-1 0 0 0 0,-10 2 753 0 0,22-9-1000 0 0,0 0 0 0 0,0 0-1 0 0,-1 2 1001 0 0,4-3-1341 0 0,0 1 1037 0 0,3 2 270 0 0,2-1 349 0 0,1 1-1 0 0,0-1 1 0 0,1 1-1 0 0,0 0 1 0 0,0-1-1 0 0,0 1 1 0 0,1 0-1 0 0,0-1 1 0 0,0 3-315 0 0,2 16 892 0 0,-2-3-170 0 0,-1 0 0 0 0,-1 0 1 0 0,-1 0-1 0 0,-4 19-722 0 0,-25 88 2080 0 0,11-53-784 0 0,18-66-1230 0 0,-21 101-24 0 0,23-109-379 0 0,3-12-646 0 0,29-94-6623 0 0,-13 37 2738 0 0,-10 33 2527 0 0,-2-1 1 0 0,1-15 2340 0 0,8-39 2957 0 0,-15 84-2152 0 0,1-1 0 0 0,0 0 0 0 0,0 1 0 0 0,1-1-1 0 0,0 1 1 0 0,0-1 0 0 0,0 1 0 0 0,1-1-805 0 0,1-1 520 0 0,1 1-1 0 0,0 0 0 0 0,0 0 1 0 0,0 0-1 0 0,4-2-519 0 0,11-6 193 0 0,0 1 0 0 0,1 1 0 0 0,15-6-193 0 0,9-5 1263 0 0,-45 23-1259 0 0,128-66 425 0 0,-101 53-370 0 0,1 2-1 0 0,1 1 0 0 0,20-4-58 0 0,-39 12 0 0 0,-1 1 0 0 0,1 0 0 0 0,0 1 0 0 0,-1 0 0 0 0,10 2 0 0 0,-14-2 0 0 0,8 0-8 0 0,-13 0 11 0 0,0 0 0 0 0,1 0 1 0 0,-1 0-1 0 0,1 0 1 0 0,-1 0-1 0 0,0 0 0 0 0,1 0 1 0 0,-1 1-1 0 0,1-1 0 0 0,-1 0 1 0 0,0 1-1 0 0,1-1 0 0 0,-1 1 1 0 0,0 0-1 0 0,0-1 0 0 0,1 1 1 0 0,-1 0-1 0 0,0 0 0 0 0,0-1 1 0 0,0 1-1 0 0,0 0 1 0 0,0 0-1 0 0,0 1 0 0 0,0-1-3 0 0,5 7 249 0 0,0 0 1 0 0,-1 0-1 0 0,0 1 0 0 0,0 0 0 0 0,-1 0 0 0 0,0 0 1 0 0,-1 0-1 0 0,0 0 0 0 0,0 1 0 0 0,-1 0 0 0 0,0-1 0 0 0,-1 1 1 0 0,0 0-1 0 0,0 4-249 0 0,-1 21 178 0 0,-1-1 1 0 0,-1 0-1 0 0,-5 17-178 0 0,-4 16 0 0 0,-7 11 0 0 0,-5 31 0 0 0,18-81-100 0 0,1 0-1 0 0,0 23 101 0 0,4-49-1051 0 0,0-2-385 0 0,-1 0-78 0 0,-4 0-20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4.920"/>
    </inkml:context>
    <inkml:brush xml:id="br0">
      <inkml:brushProperty name="width" value="0.05" units="cm"/>
      <inkml:brushProperty name="height" value="0.05" units="cm"/>
    </inkml:brush>
  </inkml:definitions>
  <inkml:trace contextRef="#ctx0" brushRef="#br0">22 3 10135 0 0,'0'0'231'0'0,"-4"-3"2464"0"0,3 15-2134 0 0,0 0 1 0 0,1 0 0 0 0,0 0-1 0 0,2 11-561 0 0,0 16 454 0 0,-15 219 1054 0 0,7-174-2171 0 0,6-74-3342 0 0,0-8-1405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5.270"/>
    </inkml:context>
    <inkml:brush xml:id="br0">
      <inkml:brushProperty name="width" value="0.05" units="cm"/>
      <inkml:brushProperty name="height" value="0.05" units="cm"/>
    </inkml:brush>
  </inkml:definitions>
  <inkml:trace contextRef="#ctx0" brushRef="#br0">167 15 10135 0 0,'10'-11'231'0'0,"-8"9"29"0"0,-2 2 19 0 0,5-1 564 0 0,-3 2 2443 0 0,3 20-2818 0 0,-1 1 0 0 0,-1 0 1 0 0,-1 0-1 0 0,0 0 0 0 0,-3 20-468 0 0,1-42 0 0 0,-2 46 0 0 0,1-24 0 0 0,1 0 0 0 0,0 3 0 0 0,1 46-874 0 0,-2-36 364 0 0,1-23-2 0 0</inkml:trace>
  <inkml:trace contextRef="#ctx0" brushRef="#br0" timeOffset="1">1 121 6447 0 0,'0'0'298'0'0,"0"0"-10"0"0,8 2-178 0 0,11 0 325 0 0,-1-1 0 0 0,1 0 0 0 0,-1-2 0 0 0,0 0 0 0 0,1-1 0 0 0,-1-1 0 0 0,0 0 0 0 0,16-6-435 0 0,-24 7 443 0 0,-8 1-278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5.598"/>
    </inkml:context>
    <inkml:brush xml:id="br0">
      <inkml:brushProperty name="width" value="0.05" units="cm"/>
      <inkml:brushProperty name="height" value="0.05" units="cm"/>
    </inkml:brush>
  </inkml:definitions>
  <inkml:trace contextRef="#ctx0" brushRef="#br0">1 1 6447 0 0,'0'0'298'0'0,"0"0"-10"0"0,1 0-188 0 0,8 5 227 0 0,0 0 1 0 0,0-1 0 0 0,0-1 0 0 0,0 1 0 0 0,0-1-1 0 0,1-1 1 0 0,-1 0 0 0 0,1 0 0 0 0,0-1-1 0 0,0-1 1 0 0,-1 1 0 0 0,3-1-328 0 0,-3 1 149 0 0,-12 6-133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5.944"/>
    </inkml:context>
    <inkml:brush xml:id="br0">
      <inkml:brushProperty name="width" value="0.05" units="cm"/>
      <inkml:brushProperty name="height" value="0.05" units="cm"/>
    </inkml:brush>
  </inkml:definitions>
  <inkml:trace contextRef="#ctx0" brushRef="#br0">0 99 13823 0 0,'0'0'315'0'0,"0"0"45"0"0,0 0 21 0 0,0 0-49 0 0,2 1-220 0 0,7 1 25 0 0,0 0 0 0 0,1-1 0 0 0,-1 0 0 0 0,0-1-1 0 0,0 0 1 0 0,1 0 0 0 0,-1-1 0 0 0,0 0 0 0 0,3-1-137 0 0,21-6 1872 0 0,30-10-1872 0 0,-34 10 388 0 0,6-3 125 0 0,19-5 157 0 0,0 1 0 0 0,2 4 0 0 0,7 0-670 0 0,-4 9-2660 0 0,-43 1 1637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6.310"/>
    </inkml:context>
    <inkml:brush xml:id="br0">
      <inkml:brushProperty name="width" value="0.05" units="cm"/>
      <inkml:brushProperty name="height" value="0.05" units="cm"/>
    </inkml:brush>
  </inkml:definitions>
  <inkml:trace contextRef="#ctx0" brushRef="#br0">261 1 6447 0 0,'0'0'298'0'0,"0"0"-10"0"0,-1 2-188 0 0,-84 147 5618 0 0,37-68-5290 0 0,26-43-428 0 0,-1-1 0 0 0,-2-1 0 0 0,-24 24 0 0 0,43-52 0 0 0,4-1 0 0 0,3-6 0 0 0,-1 0 0 0 0,1 0 0 0 0,0 0 0 0 0,-1 0 0 0 0,1-1 0 0 0,0 1 0 0 0,0 0 0 0 0,0 0 0 0 0,0-1 0 0 0,0 1 0 0 0,0-1 0 0 0,0 1 0 0 0,0-1 0 0 0,0 1 0 0 0,0-1 0 0 0,0 1 0 0 0,0-1 0 0 0,0 0 0 0 0,0 0 0 0 0,0 1 0 0 0,0-1 0 0 0,0 0 0 0 0,0 0 0 0 0,1 0 0 0 0,34-1 0 0 0,-27 0 0 0 0,19-1 288 0 0,0-1 0 0 0,0-2 0 0 0,-1-1 0 0 0,0-1 0 0 0,6-3-288 0 0,-9 2 152 0 0,-1-1 0 0 0,-1-1 0 0 0,0 0 0 0 0,11-9-152 0 0,-18 8-3476 0 0,-15 11-960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6.673"/>
    </inkml:context>
    <inkml:brush xml:id="br0">
      <inkml:brushProperty name="width" value="0.05" units="cm"/>
      <inkml:brushProperty name="height" value="0.05" units="cm"/>
    </inkml:brush>
  </inkml:definitions>
  <inkml:trace contextRef="#ctx0" brushRef="#br0">354 18 4607 0 0,'6'-15'208'0'0,"-5"12"272"0"0,-1 3 1016 0 0,0 0 442 0 0,0 0 87 0 0,-1 7-1156 0 0,1 0-1 0 0,-1-1 1 0 0,-1 1-1 0 0,1 0 1 0 0,-2 1-869 0 0,-4 21 638 0 0,0 26-114 0 0,2-10 592 0 0,-9 35-1116 0 0,-34 171 2048 0 0,43-211-2467 0 0,1 8 419 0 0,0-2-1850 0 0,-4 16 1850 0 0,8-61-1437 0 0,0-1-491 0 0,0 0-96 0 0,0 0-22 0 0</inkml:trace>
  <inkml:trace contextRef="#ctx0" brushRef="#br0" timeOffset="1">213 373 11975 0 0,'-1'-1'145'0'0,"1"-1"0"0"0,0 1-1 0 0,-1 0 1 0 0,1 0 0 0 0,-1 0 0 0 0,1 0-1 0 0,-1 0 1 0 0,0 0 0 0 0,1 0-1 0 0,-1 0 1 0 0,0 0 0 0 0,0 0 0 0 0,0 0-1 0 0,0 0 1 0 0,0 0-145 0 0,-1 0 169 0 0,1 0 1 0 0,-1 0-1 0 0,0 1 1 0 0,1-1-1 0 0,-1 1 1 0 0,1-1-1 0 0,-1 1 1 0 0,0 0-1 0 0,1 0 1 0 0,-1-1-1 0 0,0 1 1 0 0,1 0-1 0 0,-1 0 1 0 0,0 1-1 0 0,1-1 0 0 0,-1 0 1 0 0,0 1-1 0 0,1-1 1 0 0,-1 1-1 0 0,0-1 1 0 0,1 1-1 0 0,-1 0 1 0 0,1-1-1 0 0,-1 1 1 0 0,1 0-1 0 0,0 0 1 0 0,-1 0-1 0 0,1 0-169 0 0,-6 5 120 0 0,1 0-1 0 0,0 0 0 0 0,0 1 1 0 0,-5 6-120 0 0,6-8 54 0 0,-24 35-84 0 0,1 1-1 0 0,-12 25 31 0 0,24-39-140 0 0,15-26-911 0 0,1-1-385 0 0,0 0-862 0 0,0 0-3156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41.971"/>
    </inkml:context>
    <inkml:brush xml:id="br0">
      <inkml:brushProperty name="width" value="0.05" units="cm"/>
      <inkml:brushProperty name="height" value="0.05" units="cm"/>
    </inkml:brush>
  </inkml:definitions>
  <inkml:trace contextRef="#ctx0" brushRef="#br0">4 49 455 0 0,'-1'2'1714'0'0,"-1"1"5190"0"0,6-2-3742 0 0,13-5-3107 0 0,2 0 246 0 0,-9 3-11 0 0,1-1-1 0 0,-1 0 0 0 0,0 0 1 0 0,2-2-290 0 0,26-5 818 0 0,96-11 1126 0 0,-75 16-1377 0 0,-16 2-84 0 0,-18 1-230 0 0,0 2 1 0 0,14 1-254 0 0,23 1 262 0 0,-49-2-217 0 0,0 0 0 0 0,13 3-45 0 0,13 2 65 0 0,38 3 107 0 0,-41-4 63 0 0,1-1 0 0 0,9-2-235 0 0,235-9 969 0 0,-233 5-866 0 0,-24 2-62 0 0,0 2-1 0 0,0 1 1 0 0,0 1 0 0 0,19 5-42 0 0,-25-5 39 0 0,-13-3-31 0 0,0 1-1 0 0,-1-1 1 0 0,1 1-1 0 0,-1 0 1 0 0,3 1-7 0 0,1 1 8 0 0,0 0 1 0 0,0-1-1 0 0,0 0 0 0 0,0-1 1 0 0,6 1-9 0 0,2 0 38 0 0,18-1 51 0 0,-16-1-35 0 0,0-2 0 0 0,0 0 0 0 0,1-1 1 0 0,-1-1-1 0 0,5-1-54 0 0,18-3 121 0 0,-33 6-89 0 0,0 1 1 0 0,0 0-1 0 0,6 0-32 0 0,21 0 147 0 0,3-2 24 0 0,-17 2-16 0 0,-1-1 0 0 0,5-2-155 0 0,-15 0 79 0 0,-4 1-10 0 0,14 1 448 0 0,-18 0-450 0 0,1 0-127 0 0,9 7 973 0 0,-10-6-884 0 0,-2 0-137 0 0,0 0-29 0 0,0 0 1 0 0,0 0-84 0 0,0 0-352 0 0,0 0-150 0 0,0 0-838 0 0,0 0-3408 0 0,0 0-1462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7.020"/>
    </inkml:context>
    <inkml:brush xml:id="br0">
      <inkml:brushProperty name="width" value="0.05" units="cm"/>
      <inkml:brushProperty name="height" value="0.05" units="cm"/>
    </inkml:brush>
  </inkml:definitions>
  <inkml:trace contextRef="#ctx0" brushRef="#br0">0 422 10135 0 0,'24'-10'342'0'0,"-22"9"-302"0"0,0-1 0 0 0,0 1-1 0 0,1 0 1 0 0,-1 0 0 0 0,1 0-1 0 0,-1 0 1 0 0,1 0 0 0 0,-1 1-1 0 0,1-1 1 0 0,-1 1 0 0 0,1 0-1 0 0,-1 0 1 0 0,1 0 0 0 0,0 0-1 0 0,-1 0 1 0 0,1 0 0 0 0,-1 0-1 0 0,2 1-39 0 0,11 4 325 0 0,0 1 0 0 0,-1 1 0 0 0,0 0-1 0 0,0 1 1 0 0,0 0 0 0 0,3 4-325 0 0,18 15 3256 0 0,17 18-3256 0 0,8 6 979 0 0,-56-47-1004 0 0,5 4-609 0 0,1-1 1 0 0,0 0-1 0 0,7 3 634 0 0,-16-9-186 0 0,1 1 0 0 0,1-1-1 0 0,-1 0 1 0 0,0 0-1 0 0,0-1 1 0 0,0 1 0 0 0,0 0-1 0 0,1-1 1 0 0,-1 1 0 0 0,0-1-1 0 0,1 0 1 0 0,-1 0-1 0 0,0 0 1 0 0,1 0 0 0 0,-1 0-1 0 0,0 0 1 0 0,1-1-1 0 0,-1 1 1 0 0,0-1 0 0 0,0 1-1 0 0,2-2 187 0 0,3-3-4968 0 0</inkml:trace>
  <inkml:trace contextRef="#ctx0" brushRef="#br0" timeOffset="1">411 0 15663 0 0,'0'0'356'0'0,"0"0"50"0"0,0 0 20 0 0,0 0-42 0 0,0 2-250 0 0,0 14 135 0 0,1 1 1 0 0,0 0 0 0 0,1-1 0 0 0,1 1 0 0 0,1-1 0 0 0,0 0 0 0 0,5 10-270 0 0,8 4 165 0 0,-11-22-165 0 0,1-4 0 0 0,-6-4-83 0 0,0 0-1 0 0,0 0 0 0 0,0 0 1 0 0,1 0-1 0 0,-1 0 1 0 0,0 0-1 0 0,0-1 1 0 0,0 1-1 0 0,0 0 0 0 0,0-1 1 0 0,0 1-1 0 0,0-1 1 0 0,0 1 83 0 0,7-8-4524 0 0,-4 1 2478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7.365"/>
    </inkml:context>
    <inkml:brush xml:id="br0">
      <inkml:brushProperty name="width" value="0.05" units="cm"/>
      <inkml:brushProperty name="height" value="0.05" units="cm"/>
    </inkml:brush>
  </inkml:definitions>
  <inkml:trace contextRef="#ctx0" brushRef="#br0">58 138 6447 0 0,'-3'-14'298'0'0,"3"11"-10"0"0,10-17-39 0 0,-6 10 314 0 0,-3 7-295 0 0,0 0 1 0 0,1-1-1 0 0,-1 1 0 0 0,1 0 1 0 0,0 0-1 0 0,0 0 1 0 0,0 0-1 0 0,0 0 1 0 0,0 1-1 0 0,0-1 1 0 0,1 1-1 0 0,0-1 1 0 0,-1 1-1 0 0,3-2-268 0 0,16-8 1185 0 0,-16 9-945 0 0,-1 0 1 0 0,0 0-1 0 0,1 1 1 0 0,-1 0-1 0 0,1 0 0 0 0,0 0 1 0 0,-1 1-1 0 0,1-1-240 0 0,13-4 717 0 0,-16 5-614 0 0,-1 0-1 0 0,1 0 0 0 0,0 0 1 0 0,0 1-1 0 0,0-1 1 0 0,0 1-1 0 0,0-1 0 0 0,0 1 1 0 0,0 0-1 0 0,0 0 0 0 0,0-1 1 0 0,0 1-1 0 0,1 1-102 0 0,1-1 94 0 0,0 1-1 0 0,0-1 1 0 0,0 0-1 0 0,0 0 1 0 0,0-1-1 0 0,1 1-93 0 0,14-2 55 0 0,-10 2-55 0 0,-5 8 0 0 0,-4-4-11 0 0,-1 0 1 0 0,0 0-1 0 0,0-1 0 0 0,0 1 0 0 0,-1-1 1 0 0,1 1-1 0 0,-1-1 0 0 0,0 0 0 0 0,0 1 0 0 0,0-1 1 0 0,-2 2 10 0 0,-1 4-651 0 0,-8 11-3354 0 0,0-1-1405 0 0</inkml:trace>
  <inkml:trace contextRef="#ctx0" brushRef="#br0" timeOffset="1">1 414 10135 0 0,'0'0'231'0'0,"0"0"29"0"0,7-2 257 0 0,18-10-487 0 0,-21 9 68 0 0,0 1 0 0 0,1 0 0 0 0,-1 0-1 0 0,1 0 1 0 0,3 0-98 0 0,53-9 1569 0 0,-37 7-521 0 0,-1 0 0 0 0,12-5-1048 0 0,-19 5-678 0 0,-14 4-2856 0 0,-2 0-1238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7.681"/>
    </inkml:context>
    <inkml:brush xml:id="br0">
      <inkml:brushProperty name="width" value="0.05" units="cm"/>
      <inkml:brushProperty name="height" value="0.05" units="cm"/>
    </inkml:brush>
  </inkml:definitions>
  <inkml:trace contextRef="#ctx0" brushRef="#br0">295 1 13823 0 0,'-24'40'659'0'0,"20"-31"-488"0"0,-1-1 0 0 0,0 0-1 0 0,0 0 1 0 0,-1-1-1 0 0,-5 7-170 0 0,-28 28 668 0 0,3 3 0 0 0,1 1 0 0 0,-2 9-668 0 0,25-38 36 0 0,-53 85-36 0 0,55-83-4774 0 0,10-17-636 0 0</inkml:trace>
  <inkml:trace contextRef="#ctx0" brushRef="#br0" timeOffset="1">290 146 13823 0 0,'2'1'315'0'0,"11"14"315"0"0,0 1 0 0 0,0 1 0 0 0,3 8-630 0 0,-2-4 709 0 0,0-1 1 0 0,9 8-710 0 0,-18-23-287 0 0,0 1 1 0 0,1-1-1 0 0,0 0 1 0 0,0 0-1 0 0,0-1 1 0 0,0 0-1 0 0,1 0 1 0 0,0 0-1 0 0,0-1 1 0 0,0 0 286 0 0,5 2-1023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8.076"/>
    </inkml:context>
    <inkml:brush xml:id="br0">
      <inkml:brushProperty name="width" value="0.05" units="cm"/>
      <inkml:brushProperty name="height" value="0.05" units="cm"/>
    </inkml:brush>
  </inkml:definitions>
  <inkml:trace contextRef="#ctx0" brushRef="#br0">219 1 10135 0 0,'0'0'231'0'0,"0"0"29"0"0,0 0 19 0 0,0 0 37 0 0,0 0 125 0 0,0 0 58 0 0,1 2 11 0 0,7 20 431 0 0,-1 1 0 0 0,-1 0 0 0 0,-2 1-1 0 0,0-1 1 0 0,0 5-941 0 0,-2 23 0 0 0,-1 0 0 0 0,-2 0 0 0 0,-8 41 0 0 0,-19 104 0 0 0,-1 18 0 0 0,27-204 288 0 0,1 19 864 0 0,0-29-1119 0 0,0 1 0 0 0,0-1 0 0 0,0 1 0 0 0,0-1 1 0 0,0 1-1 0 0,0-1 0 0 0,0 0 0 0 0,0 0 0 0 0,0 0 0 0 0,0 1 0 0 0,0-1 0 0 0,0 0 0 0 0,0 0 0 0 0,0 0 0 0 0,0 0 0 0 0,0-1 0 0 0,0 1 0 0 0,-1 0-33 0 0,1 0 85 0 0,-6-2 97 0 0,1 0 1 0 0,0-1-1 0 0,0 0 0 0 0,1 0 0 0 0,-1 0 1 0 0,1-1-1 0 0,-1 0 0 0 0,1 0 0 0 0,0 0 1 0 0,0 0-1 0 0,-2-4-182 0 0,-4-5-1375 0 0,0 0 0 0 0,2-1 0 0 0,-9-13 1375 0 0,-13-16-4970 0 0,16 16 2412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8.405"/>
    </inkml:context>
    <inkml:brush xml:id="br0">
      <inkml:brushProperty name="width" value="0.05" units="cm"/>
      <inkml:brushProperty name="height" value="0.05" units="cm"/>
    </inkml:brush>
  </inkml:definitions>
  <inkml:trace contextRef="#ctx0" brushRef="#br0">138 1 13823 0 0,'0'0'315'0'0,"0"0"45"0"0,0 0 21 0 0,-9 2 214 0 0,4 3 159 0 0,0 0-1 0 0,1 0 1 0 0,0 1 0 0 0,-1 0 0 0 0,2-1-1 0 0,-1 2 1 0 0,0 0-754 0 0,-14 21 704 0 0,-2-3-705 0 0,11-14-40 0 0,0 1-1 0 0,1 0 0 0 0,0 0 0 0 0,1 0 0 0 0,0 1 0 0 0,-1 5 42 0 0,8-17-1404 0 0,0-1-511 0 0,0 0-107 0 0,0 0-24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8.734"/>
    </inkml:context>
    <inkml:brush xml:id="br0">
      <inkml:brushProperty name="width" value="0.05" units="cm"/>
      <inkml:brushProperty name="height" value="0.05" units="cm"/>
    </inkml:brush>
  </inkml:definitions>
  <inkml:trace contextRef="#ctx0" brushRef="#br0">0 0 17503 0 0,'1'2'399'0'0,"17"60"1122"0"0,8-2-1521 0 0,-20-44-260 0 0,-8-10-2273 0 0,-2-1 1510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09.394"/>
    </inkml:context>
    <inkml:brush xml:id="br0">
      <inkml:brushProperty name="width" value="0.05" units="cm"/>
      <inkml:brushProperty name="height" value="0.05" units="cm"/>
    </inkml:brush>
  </inkml:definitions>
  <inkml:trace contextRef="#ctx0" brushRef="#br0">187 1 13823 0 0,'0'4'138'0'0,"0"-2"-50"0"0,0 0 0 0 0,0-1 0 0 0,0 1-1 0 0,0 0 1 0 0,-1-1 0 0 0,1 1 0 0 0,0-1 0 0 0,-1 1 0 0 0,1-1 0 0 0,-1 1 0 0 0,0 0 0 0 0,1-1 0 0 0,-1 0 0 0 0,0 1 0 0 0,0-1-1 0 0,0 1 1 0 0,0-1 0 0 0,0 1-88 0 0,-11 14 1137 0 0,-1 0 0 0 0,0 0 0 0 0,-1-1 0 0 0,-1-1 0 0 0,0 0 0 0 0,-1-1 0 0 0,-3 1-1137 0 0,18-13 34 0 0,-1 0-193 0 0,-1 1 1 0 0,0 0-1 0 0,1-1 1 0 0,-1 0-1 0 0,0 1 0 0 0,0-1 1 0 0,0 0-1 0 0,0 0 159 0 0,1-2-386 0 0,0 1 0 0 0,0-1 0 0 0,0 0 0 0 0,0 1 0 0 0,0-1 0 0 0,0 0 0 0 0,0 0 0 0 0,1 0 0 0 0,-2-1 386 0 0,2 1-534 0 0,-12-6-6286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0.068"/>
    </inkml:context>
    <inkml:brush xml:id="br0">
      <inkml:brushProperty name="width" value="0.05" units="cm"/>
      <inkml:brushProperty name="height" value="0.05" units="cm"/>
    </inkml:brush>
  </inkml:definitions>
  <inkml:trace contextRef="#ctx0" brushRef="#br0">1 1 10135 0 0,'0'0'231'0'0,"0"0"29"0"0,0 0 19 0 0,1 1-41 0 0,4 7-194 0 0,-4-6 94 0 0,0 0 1 0 0,0-1-1 0 0,0 1 0 0 0,1-1 1 0 0,-1 1-1 0 0,0-1 1 0 0,1 0-1 0 0,-1 1 1 0 0,1-1-1 0 0,-1 0 1 0 0,1 0-1 0 0,-1 0 0 0 0,1 0 1 0 0,0 0-1 0 0,1 0-138 0 0,0 0 13 0 0,-2-1-13 0 0,0 1 0 0 0,1-1 0 0 0,-1 0 0 0 0,0 1 1 0 0,0-1-1 0 0,0 1 0 0 0,0-1 0 0 0,0 1 0 0 0,0 0 1 0 0,0-1-1 0 0,0 1 0 0 0,0 0 0 0 0,-1 0 0 0 0,1 0 1 0 0,0 0-1 0 0,0 0 0 0 0,-1 0 0 0 0,1 0 0 0 0,0 0 0 0 0,1 2 0 0 0,-1-2 0 0 0,1 0 0 0 0,-1 1 0 0 0,0-1 0 0 0,-1 0 0 0 0,1 1 0 0 0,0-1 0 0 0,0 1 0 0 0,-1-1 0 0 0,1 1 0 0 0,-1 0 0 0 0,1-1 0 0 0,-1 1 0 0 0,0 0 0 0 0,1 1 0 0 0,0 6 0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0.547"/>
    </inkml:context>
    <inkml:brush xml:id="br0">
      <inkml:brushProperty name="width" value="0.05" units="cm"/>
      <inkml:brushProperty name="height" value="0.05" units="cm"/>
    </inkml:brush>
  </inkml:definitions>
  <inkml:trace contextRef="#ctx0" brushRef="#br0">56 1 10135 0 0,'0'0'231'0'0,"2"2"29"0"0,-2-1-243 0 0,1 0 0 0 0,-1-1 0 0 0,0 1 0 0 0,1-1-1 0 0,-1 1 1 0 0,1 0 0 0 0,-1-1 0 0 0,1 1 0 0 0,-1-1 0 0 0,1 1 0 0 0,-1-1 0 0 0,1 1-1 0 0,0-1 1 0 0,-1 0 0 0 0,1 1 0 0 0,-1-1 0 0 0,1 0 0 0 0,0 1 0 0 0,0-1 0 0 0,-1 0 0 0 0,1 0-1 0 0,0 0 1 0 0,-1 0 0 0 0,1 0 0 0 0,0 1 0 0 0,0-1 0 0 0,-1-1 0 0 0,1 1 0 0 0,0 0-1 0 0,0 0-16 0 0,26 2 137 0 0,-25-1 27 0 0,-1-1 1 0 0,1 1-1 0 0,-1 0 0 0 0,1-1 1 0 0,-1 1-1 0 0,0 0 1 0 0,1 0-1 0 0,-1 0 1 0 0,0 0-1 0 0,0 1 0 0 0,1 0-164 0 0,0 0 37 0 0,6 7 112 0 0,-6-5-74 0 0,-1-1-1 0 0,1 1 1 0 0,-1 0 0 0 0,0 0-1 0 0,0 0 1 0 0,0 0-1 0 0,-1 0 1 0 0,1 0-1 0 0,-1 0 1 0 0,0 0 0 0 0,0 0-1 0 0,0 0 1 0 0,-1 0-1 0 0,1 0-74 0 0,-2 4 170 0 0,1 0 0 0 0,-1 0 0 0 0,-1-1 0 0 0,0 1 0 0 0,0-1 0 0 0,-3 5-170 0 0,2-6 0 0 0,3-4 0 0 0,0 0 0 0 0,0 0 0 0 0,0 0 0 0 0,0 0 0 0 0,0 0 0 0 0,0 0 0 0 0,0 0 0 0 0,1 1 0 0 0,-1-1 0 0 0,1 0 0 0 0,0 0 0 0 0,-1 1 0 0 0,1-2 6 0 0,-1-1-8 0 0,1 1-1 0 0,0-1 0 0 0,0 1 1 0 0,0-1-1 0 0,-1 1 1 0 0,1-1-1 0 0,0 1 0 0 0,0-1 1 0 0,0 1-1 0 0,0-1 1 0 0,0 1-1 0 0,0 0 0 0 0,0-1 1 0 0,0 1-1 0 0,0-1 1 0 0,0 1-1 0 0,0-1 1 0 0,0 1-1 0 0,1-1 0 0 0,-1 1 1 0 0,0-1-1 0 0,0 1 1 0 0,0-1-1 0 0,1 1 0 0 0,-1-1 1 0 0,0 1-1 0 0,1-1 3 0 0,0 2-72 0 0,0 0-1 0 0,0-1 1 0 0,1 1-1 0 0,-1-1 0 0 0,1 1 1 0 0,-1-1-1 0 0,1 0 1 0 0,-1 0-1 0 0,1 1 1 0 0,0-1-1 0 0,-1 0 1 0 0,3 0 72 0 0,24 12-1006 0 0,-23-11 954 0 0,36 20 52 0 0,-30-13 0 0 0,-10-5 0 0 0,-1-3 0 0 0,0 2 0 0 0,1-1 0 0 0,-1 0 0 0 0,0 0 0 0 0,0 0 0 0 0,0 0 0 0 0,0 0 0 0 0,0 0 0 0 0,0 1 0 0 0,-1-1 0 0 0,1 0 0 0 0,-1 0 0 0 0,1 0 0 0 0,-2 2 0 0 0,-14 25 0 0 0,2-4 0 0 0,4-3 0 0 0,-1-1 0 0 0,0 0 0 0 0,-2-1 0 0 0,-6 7 0 0 0,-62 73 0 0 0,49-63 0 0 0,32-37 0 0 0,0 0 0 0 0,0 0 0 0 0,0 0 0 0 0,-1 0 0 0 0,1 1 0 0 0,0-1 0 0 0,0 0 0 0 0,0 0 0 0 0,0 0 0 0 0,-1 0 0 0 0,1 0 0 0 0,0 1 0 0 0,0-1 0 0 0,0 0 0 0 0,0 0 0 0 0,0 0 0 0 0,-1 0 0 0 0,1 1 0 0 0,0-1 0 0 0,0 0 0 0 0,0 0 0 0 0,0 0 0 0 0,0 1 0 0 0,0-1 0 0 0,0 0 0 0 0,0 0 0 0 0,0 0 0 0 0,0 1 0 0 0,0-1 0 0 0,0 0 0 0 0,0 0 0 0 0,0 1 0 0 0,0-1 0 0 0,0 0 0 0 0,0 0 0 0 0,0 0 0 0 0,0 1 0 0 0,0-1 0 0 0,0 0 0 0 0,1 0 0 0 0,-1 0 0 0 0,0 1 0 0 0,0-1 0 0 0,0 0 0 0 0,0 0 0 0 0,0 0 0 0 0,0 0 0 0 0,1 0 0 0 0,-1 1 0 0 0,0-1 0 0 0,0 0 0 0 0,0 0 0 0 0,1 0 0 0 0,-1 0 0 0 0,0 0 0 0 0,8 1 0 0 0,-8-1 0 0 0,146-8 1550 0 0,-82 3-1108 0 0,297-9 1606 0 0,-286 9-2317 0 0,-73 5-1135 0 0,0-3-511 0 0,4-14-107 0 0,-3-3-24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0.894"/>
    </inkml:context>
    <inkml:brush xml:id="br0">
      <inkml:brushProperty name="width" value="0.05" units="cm"/>
      <inkml:brushProperty name="height" value="0.05" units="cm"/>
    </inkml:brush>
  </inkml:definitions>
  <inkml:trace contextRef="#ctx0" brushRef="#br0">1 29 8287 0 0,'0'0'382'0'0,"0"0"-8"0"0,2 0-240 0 0,5 0 193 0 0,-1 0 0 0 0,1-1 0 0 0,-1 1 1 0 0,1-2-1 0 0,-1 1 0 0 0,0-1 0 0 0,5-1-327 0 0,-1 0 728 0 0,0 1 0 0 0,0-1 0 0 0,4 1-728 0 0,91 2 2596 0 0,-74-5-2119 0 0,-24 4-384 0 0,0-1 0 0 0,0 1 0 0 0,0 1 0 0 0,0 0 0 0 0,0 0 0 0 0,0 0 0 0 0,1 1-93 0 0,16-1-829 0 0,-27 0 423 0 0,1 0 0 0 0,0 1 1 0 0,0-1-1 0 0,0 1 0 0 0,0-1 0 0 0,0 1 1 0 0,0 0-1 0 0,0-1 0 0 0,0 1 0 0 0,0 0 0 0 0,1 1 1 0 0,-1-1-1 0 0,0 0 0 0 0,0 0 0 0 0,0 1 406 0 0,-14 12-4524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44.354"/>
    </inkml:context>
    <inkml:brush xml:id="br0">
      <inkml:brushProperty name="width" value="0.05" units="cm"/>
      <inkml:brushProperty name="height" value="0.05" units="cm"/>
    </inkml:brush>
  </inkml:definitions>
  <inkml:trace contextRef="#ctx0" brushRef="#br0">1 115 455 0 0,'0'0'1514'0'0,"0"0"172"0"0,0 0 77 0 0,0 0-184 0 0,2-1-850 0 0,3 1-597 0 0,0-1-1 0 0,0 1 1 0 0,-1-2 0 0 0,1 1-1 0 0,0 0 1 0 0,-1-1 0 0 0,1 0-1 0 0,0 0-131 0 0,-4 1 131 0 0,1 1-100 0 0,0 0 0 0 0,1-1 0 0 0,-1 1 0 0 0,0 0 0 0 0,0-1 0 0 0,0 1 1 0 0,0-1-1 0 0,0 0 0 0 0,0 0 0 0 0,0 0 0 0 0,-1 0-31 0 0,5-1 93 0 0,16-5 488 0 0,0 1 0 0 0,0 1 0 0 0,1 2 0 0 0,-1 0 0 0 0,1 1 0 0 0,1 1-581 0 0,-1-1 470 0 0,-17 1-339 0 0,1 1 0 0 0,0 0 0 0 0,-1-1 0 0 0,1 2 0 0 0,0-1 0 0 0,3 2-131 0 0,46 5 692 0 0,-40-5-454 0 0,1 0 1 0 0,-1 1-1 0 0,14 4-238 0 0,1 2 425 0 0,0 0-1 0 0,19 0-424 0 0,24 6 498 0 0,-38-8-246 0 0,-1-1 0 0 0,1-1 0 0 0,22-1-252 0 0,40-2 243 0 0,-21 0-9 0 0,4-3-234 0 0,259-8 905 0 0,-223 3-679 0 0,173-14 192 0 0,-229 18-362 0 0,-40 2-21 0 0,-1-1 0 0 0,2-1-35 0 0,-2 0 16 0 0,0 1 1 0 0,0 1-1 0 0,-1 1 1 0 0,1 1-1 0 0,4 1-16 0 0,-5-2 47 0 0,0-1 0 0 0,0 0 0 0 0,0-2 0 0 0,3 0-47 0 0,28-3 52 0 0,-31 4-27 0 0,32 0 50 0 0,1-3 1 0 0,0-2-1 0 0,45-12-75 0 0,-29 2 53 0 0,60-5-53 0 0,-61 12 0 0 0,123-12 0 0 0,-134 17-3 0 0,79-2 86 0 0,-105 6-40 0 0,-1 1 0 0 0,0 2-1 0 0,17 4-42 0 0,-37-5 56 0 0,0-1-1 0 0,0 0 1 0 0,0 0-1 0 0,0-1-55 0 0,35 1 269 0 0,-24-1-215 0 0,-16-2-53 0 0,-2 1 8 0 0,0 0-9 0 0,1 0-203 0 0,1-1-289 0 0,10-5 764 0 0,-4 6-6210 0 0,-10 1-416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1.222"/>
    </inkml:context>
    <inkml:brush xml:id="br0">
      <inkml:brushProperty name="width" value="0.05" units="cm"/>
      <inkml:brushProperty name="height" value="0.05" units="cm"/>
    </inkml:brush>
  </inkml:definitions>
  <inkml:trace contextRef="#ctx0" brushRef="#br0">7 85 11975 0 0,'0'2'267'0'0,"-2"4"-151"0"0,1 0 0 0 0,-1 1 0 0 0,1-1 1 0 0,1 0-1 0 0,-1 1 0 0 0,1-1 0 0 0,0 1 0 0 0,1-1 0 0 0,0 5-116 0 0,0-4-65 0 0,-1-7-43 0 0,1 1 1 0 0,0-1-1 0 0,0 0 1 0 0,-1 1-1 0 0,1-1 1 0 0,0 0-1 0 0,0 0 1 0 0,0 0-1 0 0,-1 0 1 0 0,1 1-1 0 0,0-1 1 0 0,0 0-1 0 0,0-1 1 0 0,-1 1-1 0 0,1 0 1 0 0,0 0-1 0 0,0 0 1 0 0,0 0-1 0 0,0-1 108 0 0,7 0-4092 0 0</inkml:trace>
  <inkml:trace contextRef="#ctx0" brushRef="#br0" timeOffset="1">14 101 10135 0 0,'0'0'231'0'0,"6"-5"308"0"0,14-8-84 0 0,-1 1 1 0 0,2 0 0 0 0,0 2 0 0 0,0 0-1 0 0,5 0-455 0 0,-10 3 556 0 0,0 2 0 0 0,1 0 0 0 0,-1 1 0 0 0,14-1-556 0 0,-19 3 246 0 0,0 2 0 0 0,-1-1 0 0 0,1 1 0 0 0,0 1 0 0 0,-1 0 0 0 0,1 1 0 0 0,-1 0 0 0 0,4 1-246 0 0,-3 0 0 0 0,-10-3 26 0 0,0 1 0 0 0,-1-1 1 0 0,1 0-1 0 0,0 0 0 0 0,0 1 0 0 0,0-1 0 0 0,0 0 0 0 0,0 1 0 0 0,-1-1 0 0 0,1 1 0 0 0,0-1 0 0 0,0 1 0 0 0,-1-1 1 0 0,1 1-1 0 0,0 0 0 0 0,-1-1 0 0 0,1 1 0 0 0,-1 0 0 0 0,1-1 0 0 0,-1 1 0 0 0,1 0 0 0 0,-1 0 0 0 0,1 0 1 0 0,-1-1-1 0 0,0 1 0 0 0,1 0 0 0 0,-1 0 0 0 0,0 0-26 0 0,1 1 200 0 0,-1-1-142 0 0,0 0-1 0 0,0 0 1 0 0,0 0 0 0 0,0 0-1 0 0,0 1 1 0 0,0-1 0 0 0,0 0 0 0 0,0 0-1 0 0,0 0 1 0 0,-1 0 0 0 0,1-1 0 0 0,0 1-1 0 0,-1 0 1 0 0,1 0 0 0 0,-1 0-1 0 0,1 0 1 0 0,-1 0 0 0 0,1 0 0 0 0,-1 0-1 0 0,0 0-57 0 0,-13 15-37 0 0,8-11-764 0 0,-1 0-1 0 0,0 0 1 0 0,0-1-1 0 0,-1 0 1 0 0,1 0-1 0 0,-1-1 1 0 0,-7 3 801 0 0,-11 4-2046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1.572"/>
    </inkml:context>
    <inkml:brush xml:id="br0">
      <inkml:brushProperty name="width" value="0.05" units="cm"/>
      <inkml:brushProperty name="height" value="0.05" units="cm"/>
    </inkml:brush>
  </inkml:definitions>
  <inkml:trace contextRef="#ctx0" brushRef="#br0">0 83 11975 0 0,'0'0'547'0'0,"0"0"-11"0"0,2 0-344 0 0,9 1-188 0 0,-1-1 0 0 0,1 0 0 0 0,-1-1 0 0 0,1 0 0 0 0,3-1-4 0 0,15-2 451 0 0,-16 1-216 0 0,1 0 1 0 0,-1-1 0 0 0,1-1 0 0 0,-1 0-1 0 0,0 0 1 0 0,-1-2 0 0 0,8-4-236 0 0,29-13-920 0 0,-39 20 412 0 0,-2-1-4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1.902"/>
    </inkml:context>
    <inkml:brush xml:id="br0">
      <inkml:brushProperty name="width" value="0.05" units="cm"/>
      <inkml:brushProperty name="height" value="0.05" units="cm"/>
    </inkml:brush>
  </inkml:definitions>
  <inkml:trace contextRef="#ctx0" brushRef="#br0">349 1 10135 0 0,'0'0'464'0'0,"0"0"-9"0"0,0 0-155 0 0,-4 8 2427 0 0,0 7-2201 0 0,2 0 1 0 0,-1 0 0 0 0,2 0 0 0 0,0 1 0 0 0,1 13-527 0 0,-1 23 660 0 0,-8 65-660 0 0,-14 251 0 0 0,22-239-2688 0 0,1-120 1174 0 0,-1-7-20 0 0</inkml:trace>
  <inkml:trace contextRef="#ctx0" brushRef="#br0" timeOffset="1">223 574 13823 0 0,'0'0'315'0'0,"0"0"45"0"0,0 0 21 0 0,-1 2-49 0 0,-2 2-306 0 0,0 0-1 0 0,0 0 1 0 0,0 0-1 0 0,-1 0 0 0 0,-2 3-25 0 0,-13 12 433 0 0,-30 42 1605 0 0,-22 31-424 0 0,51-61-1614 0 0,13-20-313 0 0,0 0 0 0 0,0-1 0 0 0,-1 1 0 0 0,-3 1 313 0 0,10-11-1436 0 0,1-1-862 0 0,0 0-3156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2.238"/>
    </inkml:context>
    <inkml:brush xml:id="br0">
      <inkml:brushProperty name="width" value="0.05" units="cm"/>
      <inkml:brushProperty name="height" value="0.05" units="cm"/>
    </inkml:brush>
  </inkml:definitions>
  <inkml:trace contextRef="#ctx0" brushRef="#br0">1 0 10135 0 0,'1'1'464'0'0,"11"1"189"0"0,1 1 0 0 0,-1 1 0 0 0,0 0 0 0 0,-1 1-1 0 0,1 0 1 0 0,-1 0 0 0 0,2 2-653 0 0,-6-2 385 0 0,0 0 0 0 0,0 0 1 0 0,-1 1-1 0 0,1-1 0 0 0,-1 2 0 0 0,0-1 0 0 0,-1 1 0 0 0,0-1 1 0 0,0 1-1 0 0,0 1 0 0 0,-1-1-385 0 0,14 25 9 0 0,0-2-1 0 0,3 2-8 0 0,-18-29-191 0 0,0 1 0 0 0,0-1 0 0 0,0 1 1 0 0,1-1-1 0 0,-1 0 0 0 0,1 0 0 0 0,0 0 0 0 0,0-1 0 0 0,0 0 0 0 0,0 1 0 0 0,1-1 191 0 0,-4-2-1573 0 0,-1 0-379 0 0,3-2-80 0 0,11-10-15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2.604"/>
    </inkml:context>
    <inkml:brush xml:id="br0">
      <inkml:brushProperty name="width" value="0.05" units="cm"/>
      <inkml:brushProperty name="height" value="0.05" units="cm"/>
    </inkml:brush>
  </inkml:definitions>
  <inkml:trace contextRef="#ctx0" brushRef="#br0">169 0 13823 0 0,'0'0'315'0'0,"0"0"45"0"0,0 0 21 0 0,0 0-49 0 0,1 1-220 0 0,-1 0-111 0 0,1-1 0 0 0,-1 1 0 0 0,1-1 0 0 0,-1 1-1 0 0,1-1 1 0 0,-1 1 0 0 0,1-1 0 0 0,0 1 0 0 0,-1-1 0 0 0,1 0-1 0 0,0 1 1 0 0,-1-1 0 0 0,1 0 0 0 0,0 0 0 0 0,0 0 0 0 0,-1 1-1 0 0,1-1 1 0 0,0 0 0 0 0,0 0-1 0 0,4 1 67 0 0,-2 1 43 0 0,-1-1 69 0 0,1 1-1 0 0,-1-1 1 0 0,0 0 0 0 0,1 0 0 0 0,-1 0-1 0 0,1 0 1 0 0,1 0-179 0 0,2 3 443 0 0,1 1-294 0 0,1-3-133 0 0,-3 3-1173 0 0,-4-4-4630 0 0</inkml:trace>
  <inkml:trace contextRef="#ctx0" brushRef="#br0" timeOffset="1">0 193 10135 0 0,'0'0'231'0'0,"0"0"29"0"0,8-3 257 0 0,27-5 2008 0 0,32-13-2525 0 0,-37 11 1546 0 0,0 1-1 0 0,23-4-1545 0 0,-30 9 154 0 0,0-1 0 0 0,-1-2 0 0 0,1 0 0 0 0,16-9-154 0 0,-4 5 0 0 0,-11 5 0 0 0,-17 3-64 0 0,-6 2-273 0 0,-1 1-138 0 0,-8 5-4489 0 0,-3 3-4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2.961"/>
    </inkml:context>
    <inkml:brush xml:id="br0">
      <inkml:brushProperty name="width" value="0.05" units="cm"/>
      <inkml:brushProperty name="height" value="0.05" units="cm"/>
    </inkml:brush>
  </inkml:definitions>
  <inkml:trace contextRef="#ctx0" brushRef="#br0">201 0 10135 0 0,'-8'20'503'0'0,"1"1"-1"0"0,1-1 0 0 0,1 1 0 0 0,-1 13-502 0 0,0-5 2890 0 0,-9 27-2890 0 0,-40 134 2337 0 0,53-185-2333 0 0,-10 42 716 0 0,-3-1 0 0 0,-6 10-720 0 0,5-17-221 0 0,-5 25 221 0 0,16-55-1964 0 0,4-8 941 0 0</inkml:trace>
  <inkml:trace contextRef="#ctx0" brushRef="#br0" timeOffset="1">128 244 10135 0 0,'67'-14'887'0'0,"-39"10"-356"0"0,0-3-1 0 0,17-5-530 0 0,13-11 1764 0 0,-1-1 0 0 0,-2-4 0 0 0,5-5-1764 0 0,-52 29-16 0 0,0-1 0 0 0,0 0 0 0 0,-1 0 0 0 0,7-7 16 0 0,-13 11-337 0 0,-3-6-646 0 0,-2 1 471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3.302"/>
    </inkml:context>
    <inkml:brush xml:id="br0">
      <inkml:brushProperty name="width" value="0.05" units="cm"/>
      <inkml:brushProperty name="height" value="0.05" units="cm"/>
    </inkml:brush>
  </inkml:definitions>
  <inkml:trace contextRef="#ctx0" brushRef="#br0">0 3 13823 0 0,'0'0'315'0'0,"0"0"45"0"0,0 0 21 0 0,3-1-49 0 0,-3 0-329 0 0,1 1 0 0 0,-1 0 0 0 0,1 0 0 0 0,-1 0 0 0 0,1 0 0 0 0,-1-1 0 0 0,0 1 0 0 0,1 0 0 0 0,-1 0 0 0 0,1 0 0 0 0,-1 0 0 0 0,1 0 0 0 0,-1 0 0 0 0,1 0 0 0 0,-1 0 0 0 0,1 0 0 0 0,-1 0 0 0 0,1 0 0 0 0,-1 0 0 0 0,0 1 0 0 0,1-1 0 0 0,-1 0 0 0 0,1 0 0 0 0,-1 0 0 0 0,1 1 0 0 0,-1-1 0 0 0,0 0 0 0 0,1 0 0 0 0,-1 1 0 0 0,0-1 0 0 0,1 0 0 0 0,-1 1 0 0 0,0-1 0 0 0,1 1 0 0 0,-1-1 0 0 0,0 0 0 0 0,0 1-3 0 0,5 22 15 0 0,-4-11-17 0 0,1 19 410 0 0,0 1 0 0 0,-3-1 0 0 0,0 1 0 0 0,-2-1 0 0 0,-4 16-408 0 0,4-35 0 0 0,0 12 0 0 0,3-24-8 0 0,0 1 0 0 0,0 0 0 0 0,0-1-1 0 0,0 1 1 0 0,0-1 0 0 0,0 1 0 0 0,0-1 0 0 0,0 1-1 0 0,0 0 1 0 0,0-1 0 0 0,0 1 0 0 0,0-1 0 0 0,0 1-1 0 0,1-1 1 0 0,-1 1 0 0 0,0-1 0 0 0,0 1-1 0 0,1-1 1 0 0,-1 1 0 0 0,0-1 0 0 0,1 1 0 0 0,-1-1-1 0 0,1 1 1 0 0,-1-1 0 0 0,0 0 0 0 0,1 1 0 0 0,-1-1-1 0 0,1 0 1 0 0,-1 1 0 0 0,1-1 0 0 0,-1 0 0 0 0,1 0 8 0 0,0 1-139 0 0,1 0 140 0 0,1 1 0 0 0,-1-1 0 0 0,0 0 0 0 0,0 0 0 0 0,0 0 0 0 0,1 0 0 0 0,-1-1 1 0 0,0 1-1 0 0,1 0 0 0 0,-1-1 0 0 0,1 0 0 0 0,-1 0 0 0 0,1 1 0 0 0,-1-1 0 0 0,1-1 0 0 0,-1 1 0 0 0,0 0 0 0 0,3-1-1 0 0,3-1 80 0 0,1-1 0 0 0,-1 0 0 0 0,0-1-1 0 0,5-2-79 0 0,7-3 63 0 0,-2 5-63 0 0,-10 1 0 0 0,0-1 0 0 0,-7 4-132 0 0,1-1 0 0 0,0 0 0 0 0,0 0-1 0 0,-1 0 1 0 0,1 0 0 0 0,0 0 0 0 0,-1 0 0 0 0,1 0-1 0 0,-1-1 1 0 0,0 1 0 0 0,1-1 0 0 0,-1 1 0 0 0,0-1 0 0 0,0 1-1 0 0,0-1 1 0 0,0 0 0 0 0,0 1 0 0 0,0-2 132 0 0,1-2-414 0 0,2-3-609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3.647"/>
    </inkml:context>
    <inkml:brush xml:id="br0">
      <inkml:brushProperty name="width" value="0.05" units="cm"/>
      <inkml:brushProperty name="height" value="0.05" units="cm"/>
    </inkml:brush>
  </inkml:definitions>
  <inkml:trace contextRef="#ctx0" brushRef="#br0">257 6 13823 0 0,'0'0'315'0'0,"0"-5"2314"0"0,-8 52-1976 0 0,2 9-653 0 0,3-22-1416 0 0,-1-1 1 0 0,-2 1-1 0 0,-3 6 1416 0 0,-3-9-1534 0 0</inkml:trace>
  <inkml:trace contextRef="#ctx0" brushRef="#br0" timeOffset="1">57 393 4607 0 0,'2'0'32'0'0,"0"1"0"0"0,0-1 0 0 0,0 0 0 0 0,0 0 0 0 0,0 0 0 0 0,1 0 0 0 0,-1 0 0 0 0,0 0 0 0 0,0 0 0 0 0,0-1 0 0 0,0 1 0 0 0,0-1 0 0 0,0 0 0 0 0,2 0-32 0 0,0-1-2 0 0,0 1-1 0 0,0 0 0 0 0,0 0 0 0 0,0 0 0 0 0,3 0 3 0 0,17-4 900 0 0,-19 4-382 0 0,6-3 195 0 0,0 0 0 0 0,0 1 0 0 0,0 0 0 0 0,0 1-1 0 0,0 1-712 0 0,-8 0 135 0 0,-1 1-1 0 0,1 0 0 0 0,-1 0 0 0 0,1 1 1 0 0,-1-1-1 0 0,1 0 0 0 0,-1 1 0 0 0,1 0 0 0 0,-1-1 1 0 0,0 1-1 0 0,2 1-134 0 0,-2-1 84 0 0,-1-1-1 0 0,0 1 1 0 0,0 0 0 0 0,0 0 0 0 0,0 0-1 0 0,0 0 1 0 0,0 0 0 0 0,0 0 0 0 0,0 1 0 0 0,0-1-1 0 0,0 0 1 0 0,-1 0 0 0 0,1 1 0 0 0,0-1-1 0 0,-1 0 1 0 0,1 1 0 0 0,-1-1 0 0 0,0 1 0 0 0,1-1-1 0 0,-1 2-83 0 0,1 4 100 0 0,-1 0 1 0 0,0 1-1 0 0,0-1 0 0 0,0 1 0 0 0,-1-1 0 0 0,0 0 0 0 0,-1 1 0 0 0,0-1 0 0 0,0 0 1 0 0,-1 2-101 0 0,-7 17 529 0 0,-2 0 1 0 0,-2 2-530 0 0,3-5 91 0 0,-1 1-195 0 0,-1-1 0 0 0,-1 0-1 0 0,-15 18 105 0 0,20-30-80 0 0,-1 0-1 0 0,0 0 1 0 0,0-1 0 0 0,-1 0-1 0 0,-1-1 1 0 0,1 0-1 0 0,-12 6 81 0 0,5-7-508 0 0,-2-3-4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3.974"/>
    </inkml:context>
    <inkml:brush xml:id="br0">
      <inkml:brushProperty name="width" value="0.05" units="cm"/>
      <inkml:brushProperty name="height" value="0.05" units="cm"/>
    </inkml:brush>
  </inkml:definitions>
  <inkml:trace contextRef="#ctx0" brushRef="#br0">1 1 13823 0 0,'45'30'1491'0'0,"-24"-16"-566"0"0,0 1-1 0 0,15 13-924 0 0,-14-8 952 0 0,87 76 608 0 0,-89-81-1969 0 0,0-1 0 0 0,0-1 0 0 0,2-1 0 0 0,19 9 409 0 0,-25-14-512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4.336"/>
    </inkml:context>
    <inkml:brush xml:id="br0">
      <inkml:brushProperty name="width" value="0.05" units="cm"/>
      <inkml:brushProperty name="height" value="0.05" units="cm"/>
    </inkml:brush>
  </inkml:definitions>
  <inkml:trace contextRef="#ctx0" brushRef="#br0">252 12 8287 0 0,'0'0'382'0'0,"0"0"-8"0"0,0-5-226 0 0,2 0-9 0 0,-1 4 581 0 0,-1 1 249 0 0,0 0 45 0 0,6 41 1664 0 0,-4 6-2484 0 0,-2 0-1 0 0,-3 0 0 0 0,-2 7-193 0 0,0 0 108 0 0,-33 246 1683 0 0,27-227-1606 0 0,8-48-3044 0 0,2 0-1 0 0,0-1 1 0 0,3 24 2859 0 0,-4-50-2536 0 0,-7-7-22 0 0</inkml:trace>
  <inkml:trace contextRef="#ctx0" brushRef="#br0" timeOffset="1">104 448 15663 0 0,'0'0'356'0'0,"0"0"50"0"0,0 0 20 0 0,-2 1-42 0 0,0 0-278 0 0,1-1-104 0 0,1 0 0 0 0,-1 1 0 0 0,0-1 0 0 0,0 0 0 0 0,1 1 0 0 0,-1-1 1 0 0,0 1-1 0 0,1-1 0 0 0,-1 1 0 0 0,1-1 0 0 0,-1 1 0 0 0,0 0 0 0 0,1-1 0 0 0,-1 1 1 0 0,1-1-1 0 0,0 1 0 0 0,-1 0 0 0 0,1 0 0 0 0,-1-1 0 0 0,1 1-2 0 0,-13 15 783 0 0,9-12-346 0 0,0 0 0 0 0,0 1 0 0 0,0 0 0 0 0,1 0 0 0 0,0 1-437 0 0,-11 18 986 0 0,8-16-967 0 0,1 0 0 0 0,1 0 0 0 0,0 1 1 0 0,0-1-1 0 0,0 1 0 0 0,1 0 0 0 0,-1 6-19 0 0,4-14-258 0 0,-2 12 402 0 0,-1-8-5640 0 0,3-5 3450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52.948"/>
    </inkml:context>
    <inkml:brush xml:id="br0">
      <inkml:brushProperty name="width" value="0.05" units="cm"/>
      <inkml:brushProperty name="height" value="0.05" units="cm"/>
    </inkml:brush>
  </inkml:definitions>
  <inkml:trace contextRef="#ctx0" brushRef="#br0">0 1433 2759 0 0,'0'0'107'0'0,"0"0"-19"0"0,3-3 667 0 0,5-4 1425 0 0,-7 4-2068 0 0,1 1 0 0 0,-1 0 0 0 0,0-1 0 0 0,1 0 0 0 0,-1 1 0 0 0,0-1 0 0 0,0 0 0 0 0,-1 1 0 0 0,1-1 0 0 0,-1 0 0 0 0,1 0 0 0 0,-1 0 0 0 0,0 0 0 0 0,0 1 0 0 0,0-3-112 0 0,0 4 496 0 0,0 0-395 0 0,1 0 1 0 0,0 0 0 0 0,-1 0-1 0 0,1 0 1 0 0,0 0 0 0 0,-1-1 0 0 0,0 1-1 0 0,1 0 1 0 0,-1 0 0 0 0,0-1-1 0 0,1 0-101 0 0,3-33 0 0 0,-1-1 0 0 0,-2 1 0 0 0,-1-1 0 0 0,-4-23 0 0 0,0-13 0 0 0,0 15 272 0 0,-4-9-272 0 0,2 21 329 0 0,2 0 1 0 0,2-24-330 0 0,9-99 1117 0 0,2-29-1117 0 0,-9 164 0 0 0,-2 0 0 0 0,-1-2 0 0 0,0 4 0 0 0,1-1 0 0 0,2-10 0 0 0,0 26 0 0 0,-2 0 0 0 0,-1-7 0 0 0,1-1 0 0 0,0 3 50 0 0,2 13 219 0 0,1 4-145 0 0,-1 3 364 0 0,0 1 21 0 0,0 0-66 0 0,4-14-278 0 0,1-3-165 0 0,-2 14 0 0 0,-3 3 63 0 0,0-1 0 0 0,1 1 0 0 0,-1-1-1 0 0,0 0 1 0 0,1 1 0 0 0,-1-1-1 0 0,1 1 1 0 0,-1-1 0 0 0,1 1 0 0 0,-1-1-1 0 0,1 1 1 0 0,-1-1 0 0 0,1 1 0 0 0,0 0-1 0 0,-1-1 1 0 0,1 1 0 0 0,-1 0 0 0 0,1-1-1 0 0,0 1 1 0 0,-1 0 0 0 0,1 0 0 0 0,0 0-1 0 0,0 0 1 0 0,-1 0 0 0 0,1 0-1 0 0,0 0 1 0 0,-1 0 0 0 0,1 0 0 0 0,0 0-1 0 0,-1 0 1 0 0,2 0-63 0 0,1 0-62 0 0,10-6 146 0 0,0-2-1 0 0,9-6-83 0 0,-13 9-2 0 0,-8 4 2 0 0,1 0 0 0 0,-1 0 0 0 0,0 0 0 0 0,0 0 0 0 0,0 1 0 0 0,1-1 0 0 0,-1 1 0 0 0,0-1 0 0 0,0 1 0 0 0,1-1 0 0 0,-1 1 0 0 0,0 0 0 0 0,1-1 0 0 0,-1 1 0 0 0,1 0 0 0 0,0 0 0 0 0,5 0 0 0 0,-2-1 0 0 0,0 0 0 0 0,0 1 0 0 0,0 0 0 0 0,0 0 0 0 0,1 0 0 0 0,-1 1 0 0 0,0-1 0 0 0,0 1 0 0 0,0 0 0 0 0,0 1 0 0 0,0-1 0 0 0,0 1 0 0 0,0 0 0 0 0,1 1 0 0 0,-3-2 0 0 0,0 0 0 0 0,1 0 0 0 0,0 0 0 0 0,-1-1 0 0 0,1 1 0 0 0,0-1 0 0 0,-1 0 0 0 0,4 0 0 0 0,20 2 0 0 0,-3 1 0 0 0,-19-3 0 0 0,0 1 0 0 0,-1 0 0 0 0,1-1 0 0 0,-1 2 0 0 0,1-1 0 0 0,-1 0 0 0 0,4 2 0 0 0,1 1 236 0 0,1-1-1 0 0,-1 0 0 0 0,1-1 1 0 0,0 0-1 0 0,0-1 0 0 0,0 0 1 0 0,1 0-236 0 0,7 0 235 0 0,-10 0-193 0 0,0-1-1 0 0,0-1 1 0 0,0 1 0 0 0,2-2-42 0 0,14 0-2 0 0,-21 1 2 0 0,-1 1 0 0 0,1-1 0 0 0,-1 1 0 0 0,1-1 0 0 0,-1 0 0 0 0,0 0 0 0 0,1 0 0 0 0,-1 0 0 0 0,0-1 0 0 0,0 1 0 0 0,0-1 0 0 0,0 1 0 0 0,0-1 0 0 0,0 0 0 0 0,0 0 0 0 0,0 1 0 0 0,-1-1 0 0 0,2-3 0 0 0,-2 3 0 0 0,1 0 0 0 0,-1 0 0 0 0,1 1 0 0 0,0-1 0 0 0,0 0 0 0 0,-1 0 0 0 0,1 1 0 0 0,0-1 0 0 0,0 1 0 0 0,1 0 0 0 0,-1-1 0 0 0,0 1 0 0 0,0 0 0 0 0,1 0 0 0 0,-1 1 0 0 0,0-1 0 0 0,1 0 0 0 0,-1 1 0 0 0,1-1 0 0 0,-1 1 0 0 0,1 0 0 0 0,1 0 0 0 0,2 1 0 0 0,0 0 0 0 0,0 0 0 0 0,0 1 0 0 0,0 0 0 0 0,0 0 0 0 0,0 1 0 0 0,-1-1 0 0 0,1 1 0 0 0,-1 1 0 0 0,0-1 0 0 0,0 1 0 0 0,0 0 0 0 0,5 2 0 0 0,0 1 0 0 0,-1-2 0 0 0,6 3 0 0 0,8 2 342 0 0,0 0-1 0 0,1-2 0 0 0,0 0 1 0 0,0-2-1 0 0,1-1 0 0 0,7 0-341 0 0,1 1-159 0 0,-26-4-8 0 0,-1 0 0 0 0,1-1 1 0 0,0 0-1 0 0,-1 0 0 0 0,1-1 0 0 0,0 0 1 0 0,-1 0-1 0 0,1 0 0 0 0,0-1 1 0 0,0 0 166 0 0,-5 0-9 0 0,30-8-142 0 0,16 0 151 0 0,-37 7-1 0 0,0 1 0 0 0,1 0 0 0 0,-1 1 0 0 0,1 0 0 0 0,-1 1 0 0 0,3 1 1 0 0,24 4 0 0 0,-18-1 0 0 0,1-2 0 0 0,0-1 0 0 0,6 0 0 0 0,-18-2 0 0 0,-1-1 0 0 0,1-1 0 0 0,7-1 0 0 0,9-2 0 0 0,5 0 372 0 0,-22 2-119 0 0,1 2 0 0 0,-1-1 0 0 0,1 1 0 0 0,4 1-253 0 0,332-2-872 0 0,-156-7 1012 0 0,1-1 0 0 0,-56 13-140 0 0,-50 1 0 0 0,65-8 0 0 0,-40-1 0 0 0,66 7 0 0 0,-64-5 0 0 0,-54 1 0 0 0,164-4 64 0 0,-196 6-64 0 0,0-1 0 0 0,0-1 0 0 0,-1-1 0 0 0,20-5 0 0 0,17-5 11 0 0,-51 10-1 0 0,1 2 1 0 0,0-1 0 0 0,-1 2-1 0 0,1-1 1 0 0,9 2-11 0 0,17-2 0 0 0,-11 1 0 0 0,0 1 0 0 0,7 1 0 0 0,-11 1 0 0 0,-1-2 0 0 0,1-1 0 0 0,17-2 0 0 0,-2-3 0 0 0,1-3 64 0 0,-22 2-63 0 0,-14 2 3 0 0,-1 3 2 0 0,1 2-49 0 0,-1 1 0 0 0,0-1 0 0 0,0 1 0 0 0,0 0 0 0 0,0-1 0 0 0,-1 1 0 0 0,1 0 0 0 0,0 0 0 0 0,-1 0 43 0 0,0-2-26 0 0,1 2-244 0 0,10-19-2 0 0,-5 9 258 0 0,-1-4 87 0 0,-5 11 242 0 0,0 1 149 0 0,0 0 42 0 0,1 0-545 0 0,0 0 0 0 0,0 0 1 0 0,0 0-1 0 0,0 0 0 0 0,0 0 0 0 0,0 0 0 0 0,0 0 0 0 0,0-1 0 0 0,-1 1 1 0 0,1 0-1 0 0,0 0 0 0 0,0-1 0 0 0,0 1 0 0 0,0 0 0 0 0,0-1 0 0 0,-1 1 0 0 0,1-1 1 0 0,0 1-1 0 0,0-1 0 0 0,0 0 39 0 0,0 0-373 0 0,-1 1 574 0 0,6-13 1340 0 0,-1 41-1524 0 0,-5 18-19 0 0,0-26 3 0 0,-7 224-1 0 0,1-146 0 0 0,1-34 0 0 0,-3 65 0 0 0,-4 49 0 0 0,2-18 0 0 0,8-129 0 0 0,1 80 0 0 0,2-44 0 0 0,2 28 0 0 0,-1-65 0 0 0,-1-23 0 0 0,0-16 0 0 0,-1-5 0 0 0,0 14 0 0 0,3 8 0 0 0,-3 5 0 0 0,-2 2 0 0 0,2-11 0 0 0,-5 16 0 0 0,-1-10 0 0 0,-3-1 0 0 0,5-9 0 0 0,2 0 0 0 0,-6 2 0 0 0,4 0 0 0 0,-1-1 0 0 0,1 0 0 0 0,-1 0 0 0 0,1-1 0 0 0,-1 1 0 0 0,0-1 0 0 0,1 0 0 0 0,-5 0 0 0 0,-23 2 0 0 0,28-2 0 0 0,1 1 0 0 0,0 0 0 0 0,0-1 0 0 0,-1 0 0 0 0,1 0 0 0 0,0 0 0 0 0,-1 0 0 0 0,1 0 0 0 0,0-1 0 0 0,0 0 0 0 0,-1 1 0 0 0,1-1 0 0 0,0 0 0 0 0,0-1 0 0 0,0 1 0 0 0,0 0 0 0 0,-2-2 0 0 0,-19-17 0 0 0,19 15 0 0 0,0 0 0 0 0,0 1 0 0 0,0-1 0 0 0,-1 1 0 0 0,0 1 0 0 0,0-1 0 0 0,0 1 0 0 0,0 0 0 0 0,0 0 0 0 0,-2 0 0 0 0,-2 1 0 0 0,0-1 0 0 0,1 0 0 0 0,-1-1 0 0 0,1 0 0 0 0,0 0 0 0 0,-3-3 0 0 0,5 3 0 0 0,-16-8 0 0 0,23 12 0 0 0,-1 0 0 0 0,0 0 0 0 0,0-1 0 0 0,1 1 0 0 0,-1 0 0 0 0,0 0 0 0 0,1 0 0 0 0,-1 0 0 0 0,0 0 0 0 0,0 0 0 0 0,1 0 0 0 0,-1 0 0 0 0,0 1 0 0 0,1-1 0 0 0,-1 0 0 0 0,0 0 0 0 0,1 1 0 0 0,-1-1 0 0 0,0 0 0 0 0,1 1 0 0 0,-1-1 0 0 0,0 0 0 0 0,1 1 0 0 0,-1-1 0 0 0,1 1 0 0 0,-1-1 0 0 0,1 1 0 0 0,-1-1 0 0 0,1 1 0 0 0,-1 0 0 0 0,-2 5 0 0 0,0 0 0 0 0,0 0 0 0 0,0 0 0 0 0,1 2 0 0 0,0-2 0 0 0,-1 0 0 0 0,1 0 0 0 0,-1-1 0 0 0,0 1 0 0 0,-1 0 0 0 0,4-6 1 0 0,0 1-1 0 0,-1-1 0 0 0,1 1 1 0 0,0-1-1 0 0,-1 0 0 0 0,1 1 1 0 0,-1-1-1 0 0,1 1 0 0 0,0-1 1 0 0,-1 0-1 0 0,1 0 0 0 0,-1 1 1 0 0,1-1-1 0 0,-1 0 0 0 0,0 0 1 0 0,1 1-1 0 0,-1-1 0 0 0,1 0 1 0 0,-1 0-1 0 0,1 0 0 0 0,-1 0 1 0 0,1 0-1 0 0,-1 0 0 0 0,0 0 1 0 0,1 0-1 0 0,-1 0 0 0 0,1 0 1 0 0,-1 0-1 0 0,1 0 1 0 0,-1 0-1 0 0,0-1 0 0 0,1 1 1 0 0,-1 0-1 0 0,1 0 0 0 0,-1-1 1 0 0,1 1-1 0 0,-1 0 0 0 0,1-1 1 0 0,-1 1-1 0 0,1 0 0 0 0,0-1 1 0 0,-1 1-1 0 0,1-1 0 0 0,-1 1 1 0 0,1-1-1 0 0,-4-3-82 0 0,0-1 0 0 0,1 1 0 0 0,0-1 0 0 0,-2-5 82 0 0,-1 1-517 0 0,4 6 152 0 0,-1 0 0 0 0,1 0 0 0 0,0 0 1 0 0,-1 1-1 0 0,1-1 0 0 0,-1 1 0 0 0,0 0 0 0 0,-1-1 365 0 0,-9-4-5796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4.671"/>
    </inkml:context>
    <inkml:brush xml:id="br0">
      <inkml:brushProperty name="width" value="0.05" units="cm"/>
      <inkml:brushProperty name="height" value="0.05" units="cm"/>
    </inkml:brush>
  </inkml:definitions>
  <inkml:trace contextRef="#ctx0" brushRef="#br0">1 1 15663 0 0,'0'0'344'0'0,"13"1"72"0"0,-5 4 8 0 0,3 1 24 0 0,2 2-360 0 0,-1 2-88 0 0,3 0 0 0 0,-1 2 0 0 0,0 3 0 0 0,1-3 0 0 0,-1-1 0 0 0,0-1 0 0 0,1-2 0 0 0,-4 2 0 0 0,0-1 0 0 0,-2-1-6944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5.001"/>
    </inkml:context>
    <inkml:brush xml:id="br0">
      <inkml:brushProperty name="width" value="0.05" units="cm"/>
      <inkml:brushProperty name="height" value="0.05" units="cm"/>
    </inkml:brush>
  </inkml:definitions>
  <inkml:trace contextRef="#ctx0" brushRef="#br0">0 131 8287 0 0,'8'-8'107'0'0,"1"0"-1"0"0,-1 1 0 0 0,1 1 0 0 0,1-1 0 0 0,-1 1 0 0 0,1 1 0 0 0,2-1-106 0 0,15-10 121 0 0,-5 5 149 0 0,-1 1-1 0 0,2 1 0 0 0,-1 1 0 0 0,1 1 0 0 0,13-2-269 0 0,-19 5 126 0 0,-15 3 94 0 0,0 1-1 0 0,0-1 1 0 0,0 1-1 0 0,0-1 0 0 0,0 1 1 0 0,0 0-1 0 0,0 0 1 0 0,0 0-1 0 0,0 0 1 0 0,0 0-1 0 0,0 0 0 0 0,0 1 1 0 0,0-1-1 0 0,0 1 1 0 0,0-1-1 0 0,0 1 1 0 0,0 0-1 0 0,0 0 0 0 0,0-1 1 0 0,0 1-1 0 0,-1 1 1 0 0,1-1-1 0 0,0 0 1 0 0,-1 0-1 0 0,1 1 0 0 0,-1-1 1 0 0,1 1-1 0 0,0 0-219 0 0,-1 0 443 0 0,0-1-428 0 0,0 1 0 0 0,-1-1 0 0 0,1 1 0 0 0,0 0 1 0 0,-1-1-1 0 0,1 1 0 0 0,-1-1 0 0 0,1 1 0 0 0,-1 0 0 0 0,0 0 0 0 0,0-1-15 0 0,1 1-1 0 0,0 2 1 0 0,0 1 0 0 0,0-1 0 0 0,-1 1 0 0 0,1-1 0 0 0,-1 1 0 0 0,0-1 0 0 0,0 1 0 0 0,0 0 0 0 0,-1-1 0 0 0,1 1 0 0 0,-1-1 0 0 0,0 1 0 0 0,-1-1 0 0 0,1 0 0 0 0,-1 0 0 0 0,1 1 0 0 0,-2-1 0 0 0,-1 3 0 0 0,-19 33-394 0 0,16-27-237 0 0,0 0 1 0 0,-1 0 0 0 0,0 0-1 0 0,-1-1 1 0 0,-1 0 0 0 0,0-1-1 0 0,0 0 1 0 0,-3 1 630 0 0,-1-3-5163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5.347"/>
    </inkml:context>
    <inkml:brush xml:id="br0">
      <inkml:brushProperty name="width" value="0.05" units="cm"/>
      <inkml:brushProperty name="height" value="0.05" units="cm"/>
    </inkml:brush>
  </inkml:definitions>
  <inkml:trace contextRef="#ctx0" brushRef="#br0">2 515 13823 0 0,'0'0'315'0'0,"0"-1"-266"0"0,0 1 1 0 0,0 0-1 0 0,-1 0 1 0 0,1-1-1 0 0,0 1 0 0 0,0 0 1 0 0,0-1-1 0 0,0 1 0 0 0,0 0 1 0 0,0-1-1 0 0,0 1 1 0 0,0 0-1 0 0,0-1 0 0 0,0 1 1 0 0,0 0-1 0 0,0-1 1 0 0,0 1-1 0 0,0 0 0 0 0,0-1 1 0 0,0 1-1 0 0,0 0 0 0 0,1-1 1 0 0,-1 1-1 0 0,0-1-49 0 0,43-3 1820 0 0,-1 1 0 0 0,3 2-1820 0 0,-24 0 295 0 0,74-3 1753 0 0,44-9-2048 0 0,-86 6-236 0 0,47 1 236 0 0,-98 6-475 0 0,-2 0-33 0 0,0 0-72 0 0,0 0-285 0 0,0 0-126 0 0,0 0-983 0 0,0 0-3824 0 0</inkml:trace>
  <inkml:trace contextRef="#ctx0" brushRef="#br0" timeOffset="1">204 0 10135 0 0,'0'0'464'0'0,"0"0"-9"0"0,0 0-155 0 0,0 0 443 0 0,1 2 227 0 0,5 8-353 0 0,-1 1 0 0 0,-1 1 1 0 0,1-1-1 0 0,-2 1 0 0 0,0-1 0 0 0,0 1 0 0 0,-1 0 0 0 0,1 6-617 0 0,-1 18 914 0 0,0 1-1 0 0,-3 7-913 0 0,-2 5 831 0 0,-1 0 1 0 0,-10 35-832 0 0,-27 93-23 0 0,18-96 49 0 0,-20 41-26 0 0,10-38-2714 0 0,24-63 1200 0 0,-2-3-20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5.695"/>
    </inkml:context>
    <inkml:brush xml:id="br0">
      <inkml:brushProperty name="width" value="0.05" units="cm"/>
      <inkml:brushProperty name="height" value="0.05" units="cm"/>
    </inkml:brush>
  </inkml:definitions>
  <inkml:trace contextRef="#ctx0" brushRef="#br0">1 0 11975 0 0,'0'0'267'0'0,"2"1"42"0"0,-1 0-261 0 0,0 0 0 0 0,0 0 0 0 0,0-1 0 0 0,0 1-1 0 0,0 0 1 0 0,0-1 0 0 0,0 1 0 0 0,0-1 0 0 0,0 0-1 0 0,1 1 1 0 0,-1-1 0 0 0,0 0 0 0 0,1 0-48 0 0,7 2 104 0 0,0 1 127 0 0,-1 1 0 0 0,0-1 0 0 0,0 1 0 0 0,-1 0 1 0 0,1 1-1 0 0,4 4-231 0 0,3 0 878 0 0,78 46 4678 0 0,-54-33-5777 0 0,-1 1 0 0 0,0 2 1 0 0,-2 1-1 0 0,11 12 221 0 0,-30-20-2946 0 0,-16-16 1412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9.556"/>
    </inkml:context>
    <inkml:brush xml:id="br0">
      <inkml:brushProperty name="width" value="0.05" units="cm"/>
      <inkml:brushProperty name="height" value="0.05" units="cm"/>
    </inkml:brush>
  </inkml:definitions>
  <inkml:trace contextRef="#ctx0" brushRef="#br0">84 0 11975 0 0,'0'0'267'0'0,"0"0"42"0"0,0 0 17 0 0,0 0-28 0 0,0 2-196 0 0,4 10 289 0 0,-1 1-1 0 0,0-1 1 0 0,-1 1 0 0 0,0 0 0 0 0,-1 6-391 0 0,-4 13 954 0 0,0-5 652 0 0,-6-9-70 0 0,7-15-1527 0 0,1 1 197 0 0,0 0-1 0 0,0 0 0 0 0,-1 0 0 0 0,0-1 0 0 0,0 1 1 0 0,0 0-206 0 0,1-3 53 0 0,0 0 0 0 0,0 1 0 0 0,0-1 0 0 0,0 0 0 0 0,-1 0 1 0 0,1 0-1 0 0,0 0 0 0 0,-1 0 0 0 0,1 0 0 0 0,-1 0 0 0 0,1 0 0 0 0,-1-1 1 0 0,1 1-1 0 0,-1-1 0 0 0,0 1 0 0 0,1-1 0 0 0,-2 1-53 0 0,2-1-55 0 0,-1 0-1 0 0,1 1 1 0 0,-1-1-1 0 0,1 0 1 0 0,0 0-1 0 0,-1 0 1 0 0,1 0-1 0 0,-1 0 0 0 0,1 0 1 0 0,-1 0-1 0 0,1 0 1 0 0,-1-1-1 0 0,1 1 1 0 0,-1 0-1 0 0,1-1 1 0 0,-1 1-1 0 0,1-1 1 0 0,0 0-1 0 0,-1 0 56 0 0,-8-9-5917 0 0,5 5-327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19.894"/>
    </inkml:context>
    <inkml:brush xml:id="br0">
      <inkml:brushProperty name="width" value="0.05" units="cm"/>
      <inkml:brushProperty name="height" value="0.05" units="cm"/>
    </inkml:brush>
  </inkml:definitions>
  <inkml:trace contextRef="#ctx0" brushRef="#br0">0 306 10135 0 0,'0'0'231'0'0,"0"0"29"0"0,0 0 19 0 0,1-2-41 0 0,9-21 93 0 0,-9 18-188 0 0,0 1-1 0 0,1 0 1 0 0,0 0-1 0 0,0-1 0 0 0,0 1 1 0 0,0 0-1 0 0,1 1 1 0 0,0-1-1 0 0,-1 0 0 0 0,2 1 1 0 0,-1 0-1 0 0,1-1-142 0 0,2-1 230 0 0,0 1 0 0 0,0 1 0 0 0,0-1-1 0 0,1 1 1 0 0,0 0 0 0 0,-1 0 0 0 0,5 0-230 0 0,51-13 1217 0 0,-49 14-971 0 0,64-14 1028 0 0,-19 5-327 0 0,0-2 0 0 0,14-8-947 0 0,-61 17 0 0 0,190-71 0 0 0,-135 47-269 0 0,-64 27-1135 0 0,-3-2-511 0 0,-2-6-107 0 0,2 6-24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0.245"/>
    </inkml:context>
    <inkml:brush xml:id="br0">
      <inkml:brushProperty name="width" value="0.05" units="cm"/>
      <inkml:brushProperty name="height" value="0.05" units="cm"/>
    </inkml:brush>
  </inkml:definitions>
  <inkml:trace contextRef="#ctx0" brushRef="#br0">317 0 10135 0 0,'0'0'231'0'0,"0"0"29"0"0,0 0 19 0 0,-7 2 7 0 0,3 2-115 0 0,0-1 0 0 0,-1 1 0 0 0,1 0 0 0 0,1 0-1 0 0,-1 0 1 0 0,1 0 0 0 0,-1 1 0 0 0,-1 3-171 0 0,-3 3 503 0 0,-15 23 341 0 0,0 2 1 0 0,3 0-1 0 0,-3 9-844 0 0,-4 7 1173 0 0,-7 7-1173 0 0,13-24 248 0 0,6-9-68 0 0,-2-1 0 0 0,-17 20-180 0 0,31-41-420 0 0,-1 0 0 0 0,1 0-1 0 0,0 0 1 0 0,0 0 0 0 0,1 0 0 0 0,-1 1-1 0 0,1-1 1 0 0,0 1 0 0 0,0 0 0 0 0,0 2 420 0 0,2-6-1534 0 0</inkml:trace>
  <inkml:trace contextRef="#ctx0" brushRef="#br0" timeOffset="1">121 459 13823 0 0,'0'0'315'0'0,"2"7"426"0"0,-1 5-629 0 0,1 1 0 0 0,-2 0 1 0 0,1-1-1 0 0,-2 1 0 0 0,0-1 0 0 0,-2 10-112 0 0,-4 17 1061 0 0,-8 18-1061 0 0,7-27 381 0 0,1 0 0 0 0,-3 31-381 0 0,8-52-1259 0 0,2-6 418 0 0,-1 1 0 0 0,1-1 0 0 0,0 0 0 0 0,0 0 0 0 0,0 0 1 0 0,0 0-1 0 0,0 1 0 0 0,1 1 841 0 0,-1-5-4086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0.602"/>
    </inkml:context>
    <inkml:brush xml:id="br0">
      <inkml:brushProperty name="width" value="0.05" units="cm"/>
      <inkml:brushProperty name="height" value="0.05" units="cm"/>
    </inkml:brush>
  </inkml:definitions>
  <inkml:trace contextRef="#ctx0" brushRef="#br0">1 143 11975 0 0,'0'0'267'0'0,"8"-1"368"0"0,28 0-221 0 0,-28 2-283 0 0,1-1 0 0 0,0-1 1 0 0,0 0-1 0 0,-1 0 0 0 0,1 0 1 0 0,0-1-1 0 0,5-2-131 0 0,-1-1 409 0 0,0 1 0 0 0,-1 0 0 0 0,1 1 0 0 0,0 0 0 0 0,1 1-409 0 0,0 0 35 0 0,-1-2 0 0 0,0 1 0 0 0,0-2 0 0 0,0 0 0 0 0,0 0-1 0 0,-1-1 1 0 0,11-7-35 0 0,-22 12-508 0 0,-1 1-72 0 0,0 0-285 0 0,0 0-126 0 0,0 0-29 0 0,0 0-4 0 0</inkml:trace>
  <inkml:trace contextRef="#ctx0" brushRef="#br0" timeOffset="1">203 38 8287 0 0,'-5'-24'1919'0'0,"2"12"1316"0"0,3 10-1770 0 0,0 2-288 0 0,0 0-121 0 0,0 0-28 0 0,-2 14 170 0 0,-2 29-519 0 0,-7 46 567 0 0,8-74-1908 0 0,0-1 0 0 0,-1 1 0 0 0,-1-1 0 0 0,-6 13 662 0 0,9-24-740 0 0,0 1-1 0 0,0 0 1 0 0,-1-1-1 0 0,0 0 1 0 0,1 0 0 0 0,-3 2 740 0 0,2-1-2262 0 0,-5 5-2901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0.948"/>
    </inkml:context>
    <inkml:brush xml:id="br0">
      <inkml:brushProperty name="width" value="0.05" units="cm"/>
      <inkml:brushProperty name="height" value="0.05" units="cm"/>
    </inkml:brush>
  </inkml:definitions>
  <inkml:trace contextRef="#ctx0" brushRef="#br0">0 31 13823 0 0,'0'0'315'0'0,"0"0"45"0"0,0 0 21 0 0,0 0-49 0 0,0 0-149 0 0,0 0 194 0 0,9 0 619 0 0,-2 0-574 0 0,0-1 0 0 0,1 0 0 0 0,-1 0 0 0 0,2-2-422 0 0,-3 2 198 0 0,-1 0 0 0 0,0 0-1 0 0,1 0 1 0 0,0 0 0 0 0,-1 1-1 0 0,1 0 1 0 0,4 1-198 0 0,25 4 731 0 0,-16-1-146 0 0,0-1 1 0 0,1-1-1 0 0,0-1 0 0 0,12-1-585 0 0,-27 0 77 0 0,0-1 0 0 0,0-1 0 0 0,-1 1 0 0 0,1-1 0 0 0,0 0 0 0 0,-1 0 0 0 0,1 0 0 0 0,0-1-77 0 0,-1 1-1 0 0,-1 0 1 0 0,1 0-1 0 0,-1 0 0 0 0,1 1 1 0 0,0-1-1 0 0,-1 1 1 0 0,1 0-1 0 0,0 0 0 0 0,0 1 1 0 0,0-1-1 0 0,0 1 1 0 0,0 0-1 0 0,3 0 1 0 0,13 1-1252 0 0,-13-6-2756 0 0,-6 4-2812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1.293"/>
    </inkml:context>
    <inkml:brush xml:id="br0">
      <inkml:brushProperty name="width" value="0.05" units="cm"/>
      <inkml:brushProperty name="height" value="0.05" units="cm"/>
    </inkml:brush>
  </inkml:definitions>
  <inkml:trace contextRef="#ctx0" brushRef="#br0">369 131 10135 0 0,'1'-2'231'0'0,"3"-15"35"0"0,-2-1-1 0 0,0 0 1 0 0,0 0-266 0 0,-1-13 2916 0 0,-1 30-1961 0 0,0 1-290 0 0,-4-11 395 0 0,4 10-959 0 0,0 1 1 0 0,-1-1-1 0 0,1 0 0 0 0,-1 0 0 0 0,1 0 1 0 0,-1 0-1 0 0,0 1 0 0 0,1-1 0 0 0,-1 0 1 0 0,0 1-1 0 0,1-1 0 0 0,-1 0 0 0 0,0 1 1 0 0,0-1-1 0 0,0 1 0 0 0,1-1 0 0 0,-1 1 1 0 0,0 0-1 0 0,0-1 0 0 0,0 1 0 0 0,0 0 1 0 0,0-1-1 0 0,0 1 0 0 0,0 0 0 0 0,0 0 1 0 0,0 0-1 0 0,0 0 0 0 0,0 0 0 0 0,0 0 0 0 0,0 0 1 0 0,0 0-1 0 0,0 1 0 0 0,1-1 0 0 0,-1 0 1 0 0,0 0-1 0 0,-1 1-101 0 0,-1 0 116 0 0,-1 0 0 0 0,1 1 0 0 0,-1-1 0 0 0,1 1 0 0 0,-1 0-1 0 0,1 0 1 0 0,0 0 0 0 0,0 0 0 0 0,-1 0-116 0 0,-9 12 223 0 0,0 1-1 0 0,1 0 1 0 0,0 0 0 0 0,-6 13-223 0 0,-6 6 573 0 0,-87 129 86 0 0,89-125-676 0 0,1 0 0 0 0,3 2 0 0 0,-8 21 17 0 0,21-46 7 0 0,0 0 0 0 0,1 1 0 0 0,1-1 0 0 0,0 1 0 0 0,1 4-7 0 0,1-12-36 0 0,1-1 0 0 0,0 0-1 0 0,0 0 1 0 0,1 1-1 0 0,0-1 1 0 0,0 0 0 0 0,1 0-1 0 0,0 0 1 0 0,0 0 0 0 0,1 0-1 0 0,-1 0 1 0 0,3 3 36 0 0,-1-3-227 0 0,0 0 0 0 0,1-1-1 0 0,0 0 1 0 0,0 1 0 0 0,5 4 227 0 0,-7-9-28 0 0,-1 0-1 0 0,1 0 1 0 0,-1 0-1 0 0,1 0 1 0 0,0-1-1 0 0,-1 1 1 0 0,1-1 0 0 0,0 0-1 0 0,0 0 1 0 0,0 0-1 0 0,0 0 1 0 0,0 0-1 0 0,0-1 1 0 0,0 1 0 0 0,1-1-1 0 0,0 0 29 0 0,58 1 0 0 0,-57-1 12 0 0,1 0 1 0 0,-1-1-1 0 0,1 1 0 0 0,0-1 1 0 0,-1 0-1 0 0,0-1 0 0 0,1 1 1 0 0,-1-1-1 0 0,0 0 0 0 0,0 0 0 0 0,0-1 1 0 0,0 1-1 0 0,2-3-12 0 0,3-1-399 0 0,-1-1 0 0 0,0 0 0 0 0,0-1-1 0 0,-1 0 1 0 0,8-9 399 0 0,1-8-6268 0 0,-10 11 468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8:55.097"/>
    </inkml:context>
    <inkml:brush xml:id="br0">
      <inkml:brushProperty name="width" value="0.05" units="cm"/>
      <inkml:brushProperty name="height" value="0.05" units="cm"/>
    </inkml:brush>
  </inkml:definitions>
  <inkml:trace contextRef="#ctx0" brushRef="#br0">1835 1632 4607 0 0,'1'16'20'0'0,"0"12"253"0"0,0-26-150 0 0,-1-16-91 0 0,0-1 112 0 0,0 12 598 0 0,0 3 234 0 0,0 0 42 0 0,3 20 206 0 0,-2-9-1149 0 0,0-8 308 0 0,0 9 543 0 0,3-15-445 0 0,1-13-274 0 0,-2 5-207 0 0,-2 0 0 0 0,1 0 0 0 0,-1 0 0 0 0,-1 0 0 0 0,0-3 0 0 0,0-18 0 0 0,3-67 404 0 0,-4-1-1 0 0,-8-28-403 0 0,-29-198 1128 0 0,24 219-1015 0 0,-7-97-113 0 0,-8-54 0 0 0,10 164 0 0 0,19 89 0 0 0,0 3 0 0 0,0 1 0 0 0,0-1 0 0 0,0 0 0 0 0,0 1 0 0 0,0-1 0 0 0,-1 1 0 0 0,1-1 0 0 0,-1 1 0 0 0,1-1 0 0 0,-1 1 0 0 0,1 0 0 0 0,-1-1 0 0 0,0 1 0 0 0,0 0 0 0 0,0-1 0 0 0,-4-4 0 0 0,1 10 0 0 0,3-3 5 0 0,2-2-16 0 0,-11-20 89 0 0,9 20 293 0 0,1 1 117 0 0,0 0 21 0 0,-1 1-66 0 0,-3 6-294 0 0,-2-4-133 0 0,-1-2-16 0 0,-2 4 0 0 0,6-9 0 0 0,2 1 0 0 0,1 2 0 0 0,0 1 0 0 0,0-1 0 0 0,-1 1 0 0 0,1-1 0 0 0,-1 0 0 0 0,1 1 0 0 0,0-1 0 0 0,-1 1 0 0 0,1-1 0 0 0,-1 1 0 0 0,1-1 0 0 0,-1 1 0 0 0,1-1 0 0 0,-1 1 0 0 0,1-1 0 0 0,-1 1 0 0 0,0 0 0 0 0,1-1 0 0 0,-1 1 0 0 0,0 0 0 0 0,1 0 0 0 0,-1-1 0 0 0,-2 4 0 0 0,-3 1 0 0 0,5-4 0 0 0,1 0 0 0 0,0 1 0 0 0,0-1 0 0 0,-1 0 0 0 0,1 0 0 0 0,0 0 0 0 0,-1 1 0 0 0,1-1 0 0 0,-1 0 0 0 0,1 0 0 0 0,0 0 0 0 0,-1 0 0 0 0,1 0 0 0 0,0 0 0 0 0,-1 0 0 0 0,1 0 0 0 0,-1 0 0 0 0,1 0 0 0 0,0 0 0 0 0,-1 0 0 0 0,1 0 0 0 0,0 0 0 0 0,-1 0 0 0 0,1 0 0 0 0,-1 0 0 0 0,1-1 0 0 0,0 1 0 0 0,-1 0 0 0 0,1 0 0 0 0,0 0 0 0 0,-1-1 0 0 0,1 1 0 0 0,0 0 0 0 0,0 0 0 0 0,-1-1 0 0 0,1 1 0 0 0,0 0 0 0 0,0 0 0 0 0,-1-1 0 0 0,1 1 0 0 0,0 0 0 0 0,0-1 0 0 0,0 1 0 0 0,-1-1 0 0 0,1 1 0 0 0,-43-54 0 0 0,42 53 46 0 0,0 1 0 0 0,0-1-1 0 0,0 0 1 0 0,-1 1-1 0 0,1-1 1 0 0,0 1 0 0 0,0-1-1 0 0,0 1 1 0 0,-1 0 0 0 0,1 0-1 0 0,0-1 1 0 0,-1 1 0 0 0,1 0-1 0 0,0 0 1 0 0,-1 0-1 0 0,1 0 1 0 0,0 0 0 0 0,0 1-1 0 0,-1-1 1 0 0,1 0 0 0 0,0 1-1 0 0,-2 0-45 0 0,0-1 129 0 0,0 1-1 0 0,0 0 1 0 0,-1 1-1 0 0,1-1 1 0 0,0 0-1 0 0,0 1 1 0 0,0 0-1 0 0,-1 1-128 0 0,-2 1 1 0 0,1 0 1 0 0,-1-1-1 0 0,1 0 0 0 0,-1 0 0 0 0,0 0 0 0 0,0-1 0 0 0,-1 1 0 0 0,1-2 1 0 0,0 1-1 0 0,-1-1 0 0 0,1 0 0 0 0,-1 0 0 0 0,1 0 0 0 0,-5-1-1 0 0,9 0 0 0 0,0 0 0 0 0,0 0 0 0 0,0-1 0 0 0,1 1 0 0 0,-1 0 0 0 0,0-1 0 0 0,0 1 0 0 0,0-1 0 0 0,1 0 0 0 0,-1 1 0 0 0,0-1 0 0 0,1 0 0 0 0,-1 0 0 0 0,1 0 0 0 0,-1 0 0 0 0,1 0 0 0 0,0-1 0 0 0,-1 1 0 0 0,1 0 0 0 0,0-1 0 0 0,0 1 0 0 0,0-1 0 0 0,0 1 0 0 0,-1-1 0 0 0,-3-5 0 0 0,4 6 0 0 0,1 1 0 0 0,-1-1 0 0 0,0 0 0 0 0,1 1 0 0 0,-1-1 0 0 0,0 0 0 0 0,0 1 0 0 0,0-1 0 0 0,0 1 0 0 0,0-1 0 0 0,0 1 0 0 0,0-1 0 0 0,0 1 0 0 0,0 0 0 0 0,0 0 0 0 0,0-1 0 0 0,0 1 0 0 0,0 0 0 0 0,0 0 0 0 0,0 0 0 0 0,0 0 0 0 0,0 0 0 0 0,-1 1 0 0 0,0-1 0 0 0,0 0 0 0 0,1 0 0 0 0,-1 0 0 0 0,0-1 0 0 0,0 1 0 0 0,1 0 0 0 0,-1-1 0 0 0,0 1 0 0 0,0-1 0 0 0,-48-25 0 0 0,28 10 0 0 0,20 14 0 0 0,0 0 0 0 0,0 0 0 0 0,0 0 0 0 0,0 1 0 0 0,0-1 0 0 0,-1 1 0 0 0,1 0 0 0 0,0-1 0 0 0,-1 1 0 0 0,1 0 0 0 0,-1 1 0 0 0,1-1 0 0 0,-1 0 0 0 0,-1 0 0 0 0,-13 4 0 0 0,14-3 0 0 0,0 1 0 0 0,0-1 0 0 0,0 1 0 0 0,0-1 0 0 0,0 0 0 0 0,0 0 0 0 0,0-1 0 0 0,-71-15 0 0 0,54 14 0 0 0,0-1 0 0 0,0-1 0 0 0,1 0 0 0 0,-1-2 0 0 0,1 0 0 0 0,0-1 0 0 0,0-2 0 0 0,1 1 0 0 0,-5-5 0 0 0,18 10 0 0 0,0 1 0 0 0,0 0 0 0 0,0 0 0 0 0,-1 0 0 0 0,1 0 0 0 0,-1 1 0 0 0,1 0 0 0 0,-1 0 0 0 0,1 1 0 0 0,-1-1 0 0 0,0 1 0 0 0,-4 1 0 0 0,-8 1 0 0 0,0 0 0 0 0,0 2 0 0 0,-5 2 0 0 0,0-1 0 0 0,-5 3 0 0 0,20-5 0 0 0,0-1 0 0 0,0 0 0 0 0,0 0 0 0 0,0-1 0 0 0,-1 0 0 0 0,-7 0 0 0 0,3-1 0 0 0,-1 1 0 0 0,1 0 0 0 0,-7 3 0 0 0,-14 1 0 0 0,22-3 0 0 0,1 1 0 0 0,-1 0 0 0 0,1 0 0 0 0,0 2 0 0 0,-1-1 0 0 0,2 1 0 0 0,-1 1 0 0 0,-8 6 0 0 0,-33 15 0 0 0,42-22 0 0 0,0 1 0 0 0,1 0 0 0 0,-1 1 0 0 0,1 0 0 0 0,-8 8 0 0 0,16-14 0 0 0,-1 1 0 0 0,0-1 0 0 0,0 0 0 0 0,1 1 0 0 0,-1-1 0 0 0,0 0 0 0 0,0 0 0 0 0,0-1 0 0 0,0 1 0 0 0,0 0 0 0 0,0-1 0 0 0,0 1 0 0 0,-1-1 0 0 0,1 0 0 0 0,0 1 0 0 0,0-1 0 0 0,0 0 0 0 0,0 0 0 0 0,-1-1 0 0 0,1 1 0 0 0,0 0 0 0 0,0-1 0 0 0,-1 0 0 0 0,2 1 0 0 0,0 0 0 0 0,0 0 0 0 0,0 0 0 0 0,0 0 0 0 0,0 0 0 0 0,1 1 0 0 0,-1-1 0 0 0,0 0 0 0 0,0 0 0 0 0,0 1 0 0 0,0-1 0 0 0,0 0 0 0 0,0 1 0 0 0,1-1 0 0 0,-1 1 0 0 0,0-1 0 0 0,0 1 0 0 0,0-1 0 0 0,1 1 0 0 0,-1-1 0 0 0,0 1 0 0 0,1 0 0 0 0,-1 0 0 0 0,0 0 0 0 0,1 0 0 0 0,-1-1 0 0 0,1 1 0 0 0,-1 0 0 0 0,0-1 0 0 0,1 1 0 0 0,-1 0 0 0 0,0-1 0 0 0,1 1 0 0 0,-1-1 0 0 0,0 1 0 0 0,0-1 0 0 0,0 0 0 0 0,1 1 0 0 0,-1-1 0 0 0,0 0 0 0 0,0 1 0 0 0,0-1 0 0 0,0 0 0 0 0,0 0 0 0 0,1 0 0 0 0,-2 0 0 0 0,-1-1 0 0 0,0 0 0 0 0,0 0 0 0 0,0 0 0 0 0,0 0 0 0 0,0 0 0 0 0,0-1 0 0 0,0 0 0 0 0,0 1 0 0 0,-1-3 0 0 0,-15-7 0 0 0,18 10 0 0 0,1 1 0 0 0,-1 0 0 0 0,1-1 0 0 0,-1 1 0 0 0,1-1 0 0 0,-1 1 0 0 0,1-1 0 0 0,0 1 0 0 0,-1-1 0 0 0,1 1 0 0 0,0-1 0 0 0,-1 0 0 0 0,1 1 0 0 0,0-1 0 0 0,0 1 0 0 0,-1-1 0 0 0,1 0 0 0 0,0 1 0 0 0,0-1 0 0 0,0 1 0 0 0,0 0 0 0 0,0-1 0 0 0,-1 1 0 0 0,1-1 0 0 0,0 1 0 0 0,0 0 0 0 0,0-1 0 0 0,-1 1 0 0 0,1 0 0 0 0,0-1 0 0 0,-1 1 0 0 0,1 0 0 0 0,0-1 0 0 0,-1 1 0 0 0,1 0 0 0 0,0 0 0 0 0,-1-1 0 0 0,1 1 0 0 0,-6 1 0 0 0,3 2 0 0 0,0-1 0 0 0,1 1 0 0 0,-1-1 0 0 0,1 1 0 0 0,0 0 0 0 0,0 0 0 0 0,0 0 0 0 0,0 0 0 0 0,0 1 0 0 0,-11 15 0 0 0,7-9 0 0 0,5-8 0 0 0,0 0 0 0 0,0-1 0 0 0,0 1 0 0 0,0 0 0 0 0,0 0 0 0 0,0-1 0 0 0,-1 1 0 0 0,1-1 0 0 0,-1 0 0 0 0,1 1 0 0 0,-1-1 0 0 0,0 0 0 0 0,1 0 0 0 0,-1 0 0 0 0,0 0 0 0 0,0 0 0 0 0,0 0 0 0 0,-1 0 0 0 0,-14 11 0 0 0,17-12 0 0 0,0 0 0 0 0,-1 0 0 0 0,1 1 0 0 0,0-1 0 0 0,0 0 0 0 0,0 0 0 0 0,0 0 0 0 0,-1 0 0 0 0,1 0 0 0 0,0 1 0 0 0,0-1 0 0 0,-1 0 0 0 0,1 0 0 0 0,0 0 0 0 0,0 0 0 0 0,-1 0 0 0 0,1 0 0 0 0,0 0 0 0 0,0 0 0 0 0,-1 0 0 0 0,1 0 0 0 0,0 0 0 0 0,0 0 0 0 0,-1 0 0 0 0,1 0 0 0 0,0 0 0 0 0,0 0 0 0 0,-1 0 0 0 0,1 0 0 0 0,0 0 0 0 0,0 0 0 0 0,-1 0 0 0 0,1-1 0 0 0,0 1 0 0 0,0 0 0 0 0,0 0 0 0 0,-1 0 0 0 0,1 0 0 0 0,0-1 0 0 0,0 1 0 0 0,0 0 0 0 0,-1 0 0 0 0,1 0 0 0 0,-5-12 0 0 0,4 9 0 0 0,-10-19 0 0 0,-4-21 0 0 0,12 26 0 0 0,1 12 0 0 0,0 10 0 0 0,1-3 0 0 0,0 0 0 0 0,-1 0 0 0 0,1 1 0 0 0,0-1 0 0 0,0 0 0 0 0,0 1 0 0 0,0-1 0 0 0,1 1 0 0 0,-1-1 0 0 0,1 1 0 0 0,0-1 0 0 0,-1 1 0 0 0,1-1 0 0 0,0 1 0 0 0,1 1 0 0 0,-5 29 0 0 0,1-19 0 0 0,3-6 0 0 0,0 0 0 0 0,2 24 0 0 0,4 13 0 0 0,-4 18 0 0 0,0-25 0 0 0,-2 12 0 0 0,-1 26 0 0 0,1-39 0 0 0,-3 33 0 0 0,-5 18 0 0 0,1 15 0 0 0,4-60 0 0 0,0 6 0 0 0,-2 63 0 0 0,5-91 0 0 0,-1 0 0 0 0,-4 19 0 0 0,2-19 0 0 0,1 0 0 0 0,0 18 0 0 0,3 21 0 0 0,0 24 0 0 0,3 12 0 0 0,-5 29 0 0 0,0-27 0 0 0,1-71 0 0 0,-2-6 0 0 0,-6 47 0 0 0,7-45 0 0 0,1-4 0 0 0,1-13-64 0 0,6 0-2245 0 0,-7-6-3150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1.621"/>
    </inkml:context>
    <inkml:brush xml:id="br0">
      <inkml:brushProperty name="width" value="0.05" units="cm"/>
      <inkml:brushProperty name="height" value="0.05" units="cm"/>
    </inkml:brush>
  </inkml:definitions>
  <inkml:trace contextRef="#ctx0" brushRef="#br0">78 26 15663 0 0,'0'0'356'0'0,"0"0"50"0"0,0 0 20 0 0,0 0-42 0 0,2 2-180 0 0,1 6-1 0 0,0 0-1 0 0,0 0 1 0 0,0 0-1 0 0,-1 1 1 0 0,0-1 0 0 0,-1 0-1 0 0,0 1 1 0 0,0 0-1 0 0,0-1 1 0 0,-2 1-1 0 0,0 7-202 0 0,-3 20 465 0 0,-1-1 0 0 0,-5 12-465 0 0,4-18 709 0 0,-15 72-548 0 0,0-4-157 0 0,-7 81-4 0 0,27-168 105 0 0,-1-2-1049 0 0,2-3-3341 0 0,0-5-1855 0 0</inkml:trace>
  <inkml:trace contextRef="#ctx0" brushRef="#br0" timeOffset="1">99 75 10135 0 0,'6'-5'491'0'0,"17"-17"83"0"0,-17 16-458 0 0,1-1-1 0 0,0 1 1 0 0,0 0-1 0 0,4-2-115 0 0,-9 6 143 0 0,1 0 1 0 0,0 1-1 0 0,-1-1 1 0 0,1 1-1 0 0,0 0 0 0 0,0 0 1 0 0,-1 0-1 0 0,1 0 1 0 0,0 0-1 0 0,0 0 0 0 0,0 1 1 0 0,0 0-1 0 0,0-1 1 0 0,2 1-144 0 0,-3 1 86 0 0,1-1 1 0 0,-1 1 0 0 0,1 0 0 0 0,-1 0-1 0 0,0 0 1 0 0,0 0 0 0 0,0 0 0 0 0,1 0 0 0 0,-1 1-1 0 0,0-1 1 0 0,0 1 0 0 0,-1-1 0 0 0,1 1-1 0 0,0 0 1 0 0,-1 0 0 0 0,1 0 0 0 0,-1 0-1 0 0,1 0-86 0 0,1 3 180 0 0,1 1-1 0 0,-1-1 0 0 0,-1 1 1 0 0,1-1-1 0 0,-1 1 0 0 0,0 0 1 0 0,0 0-1 0 0,-1 0 0 0 0,0 0 1 0 0,0 1-1 0 0,0-1 0 0 0,-1 0 1 0 0,0 0-1 0 0,0 1 0 0 0,0-1 1 0 0,-1 0-1 0 0,0 0 1 0 0,-1 3-180 0 0,-2 10 192 0 0,-1-1 1 0 0,-1 0 0 0 0,-1 0-1 0 0,-1 0 1 0 0,-3 6-193 0 0,0-5 0 0 0,0 0 0 0 0,-1-1 0 0 0,-1-1 0 0 0,-1 0 0 0 0,0 0 0 0 0,-1-1 0 0 0,-13 9 0 0 0,16-12-204 0 0,10-10-151 0 0,-1 0 1 0 0,0-1-1 0 0,0 1 0 0 0,0 0 0 0 0,0-1 0 0 0,0 1 0 0 0,-3 1 355 0 0,-20 7-1514 0 0,6-4-20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2.047"/>
    </inkml:context>
    <inkml:brush xml:id="br0">
      <inkml:brushProperty name="width" value="0.05" units="cm"/>
      <inkml:brushProperty name="height" value="0.05" units="cm"/>
    </inkml:brush>
  </inkml:definitions>
  <inkml:trace contextRef="#ctx0" brushRef="#br0">1 688 17503 0 0,'1'2'65'0'0,"1"0"-1"0"0,-1-1 1 0 0,1 0-1 0 0,0 1 1 0 0,-1-1-1 0 0,1 0 1 0 0,0 0-1 0 0,0 1 1 0 0,0-1 0 0 0,0-1-1 0 0,0 1 1 0 0,0 0-1 0 0,0 0 1 0 0,0-1-1 0 0,0 0 1 0 0,0 1-1 0 0,0-1 1 0 0,1 0-1 0 0,-1 0 1 0 0,0 0-1 0 0,0 0 1 0 0,0 0-1 0 0,0 0 1 0 0,0-1 0 0 0,1 1-1 0 0,-1-1 1 0 0,0 0-1 0 0,0 1 1 0 0,0-1-1 0 0,1-1-64 0 0,3-2 0 0 0,-1 1 0 0 0,1-1 0 0 0,-1-1 0 0 0,0 1 0 0 0,0-1 0 0 0,0 0 0 0 0,1-2 0 0 0,12-11 0 0 0,51-54 0 0 0,-58 59 0 0 0,-1 0 0 0 0,-1-1 0 0 0,0 0 0 0 0,-1-1 0 0 0,0 0 0 0 0,-1-1 0 0 0,17-32 0 0 0,-8 18 248 0 0,-1-1-1 0 0,-2 0 1 0 0,-1-1-1 0 0,-1 0 1 0 0,-2-1-1 0 0,-2 0 0 0 0,-1-1 1 0 0,-1 0-1 0 0,-2 0 1 0 0,-1-11-248 0 0,-2 36 237 0 0,1 5-127 0 0,-1 0 0 0 0,0 0 0 0 0,-1 0 0 0 0,1 0 0 0 0,-1 0-1 0 0,0 0 1 0 0,1 0 0 0 0,-2 0 0 0 0,1 1 0 0 0,-1-3-110 0 0,1 4-1404 0 0,1 2-511 0 0,0 0-107 0 0,0 0-24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2.725"/>
    </inkml:context>
    <inkml:brush xml:id="br0">
      <inkml:brushProperty name="width" value="0.05" units="cm"/>
      <inkml:brushProperty name="height" value="0.05" units="cm"/>
    </inkml:brush>
  </inkml:definitions>
  <inkml:trace contextRef="#ctx0" brushRef="#br0">108 14 10135 0 0,'0'0'231'0'0,"0"0"29"0"0,0 0 19 0 0,-1-7 7 0 0,-1 1-208 0 0,2 5 315 0 0,0 1 106 0 0,0 0 11 0 0,0 0 70 0 0,0 0 286 0 0,0 0 124 0 0,0 0 30 0 0,1 28 3012 0 0,0 18-844 0 0,-5 41-3188 0 0,-6-26 53 0 0,-3 0 0 0 0,-2-1-1 0 0,-17 42-52 0 0,21-71 14 0 0,-9 39-14 0 0,18-59 0 0 0,2-1 0 0 0,1-2-201 0 0,-1-7-850 0 0,11-2-2957 0 0,-1-2-2812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3.567"/>
    </inkml:context>
    <inkml:brush xml:id="br0">
      <inkml:brushProperty name="width" value="0.05" units="cm"/>
      <inkml:brushProperty name="height" value="0.05" units="cm"/>
    </inkml:brush>
  </inkml:definitions>
  <inkml:trace contextRef="#ctx0" brushRef="#br0">0 1 13823 0 0,'0'0'315'0'0,"0"0"45"0"0,0 0 21 0 0,0 0-49 0 0,0 0-81 0 0,0 0 481 0 0,0 0 237 0 0,0 0 45 0 0,14 3 208 0 0,-7 1-1222 0 0,-4-3 0 0 0,0 0 0 0 0,-1 1 0 0 0,1-1 0 0 0,-1 1 0 0 0,1 0 0 0 0,-1 0 0 0 0,0 0 0 0 0,0 0 0 0 0,0 0 0 0 0,0 0 0 0 0,0 1 0 0 0,0-1 0 0 0,-1 1 0 0 0,1-1 0 0 0,-1 1 0 0 0,1 1 0 0 0,1 5-266 0 0,-3-9 135 0 0,1 1 1 0 0,-1-1 0 0 0,0 1-1 0 0,0-1 1 0 0,0 1 0 0 0,0-1-1 0 0,0 1 1 0 0,0-1 0 0 0,0 1 0 0 0,-1-1-1 0 0,1 1 1 0 0,0-1 0 0 0,0 1-1 0 0,0-1 1 0 0,0 1 0 0 0,-1-1-1 0 0,1 0 1 0 0,0 1 0 0 0,0-1 0 0 0,-1 1-1 0 0,1-1 131 0 0,-2 3-562 0 0,-8 14-1459 0 0,-2-2-25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3.897"/>
    </inkml:context>
    <inkml:brush xml:id="br0">
      <inkml:brushProperty name="width" value="0.05" units="cm"/>
      <inkml:brushProperty name="height" value="0.05" units="cm"/>
    </inkml:brush>
  </inkml:definitions>
  <inkml:trace contextRef="#ctx0" brushRef="#br0">16 24 11975 0 0,'0'0'267'0'0,"0"0"42"0"0,1 0 17 0 0,9 0-130 0 0,0-2 0 0 0,0 1 0 0 0,-1-1 0 0 0,1-1 0 0 0,0 0-196 0 0,3-1 1612 0 0,0 1 1 0 0,9-1-1613 0 0,-18 3 194 0 0,0 1-1 0 0,1 0 1 0 0,-1 0 0 0 0,0 0-1 0 0,0 0 1 0 0,0 0 0 0 0,1 1-1 0 0,-1 0 1 0 0,0 0 0 0 0,0 0-1 0 0,0 0 1 0 0,3 2-194 0 0,1 4 17 0 0,-6-4 80 0 0,-1 0 0 0 0,1 0 0 0 0,-1 1-1 0 0,1-1 1 0 0,-1 1 0 0 0,0-1 0 0 0,0 1 0 0 0,-1 0 0 0 0,1-1-1 0 0,-1 1 1 0 0,0 0 0 0 0,0-1 0 0 0,0 1 0 0 0,0 0-1 0 0,-1-1 1 0 0,1 1 0 0 0,-1 0-97 0 0,-2 11 134 0 0,-1-1 0 0 0,-1 0 0 0 0,-4 9-134 0 0,-9 20 0 0 0,-2-1 0 0 0,-2-1 0 0 0,-21 30 0 0 0,-25 38 0 0 0,63-99 0 0 0,5-10 0 0 0,0 1 0 0 0,-1-1 0 0 0,1 0 0 0 0,0 0 0 0 0,0 1 0 0 0,0-1 0 0 0,0 0 0 0 0,0 1 0 0 0,0-1 0 0 0,-1 0 0 0 0,1 1 0 0 0,0-1 0 0 0,0 1 0 0 0,0-1 0 0 0,0 0 0 0 0,0 1 0 0 0,0-1 0 0 0,0 0 0 0 0,0 1 0 0 0,1-1 0 0 0,-1 0 0 0 0,0 1 0 0 0,0-1 0 0 0,0 0 0 0 0,0 1 0 0 0,0-1 0 0 0,1 0 0 0 0,-1 1 0 0 0,0-1 0 0 0,0 0 0 0 0,0 0 0 0 0,1 1 0 0 0,-1-1 0 0 0,0 0 0 0 0,0 0 0 0 0,1 0 0 0 0,-1 1 0 0 0,0-1 0 0 0,1 0 0 0 0,-1 0 0 0 0,0 0 0 0 0,1 0 0 0 0,-1 1 0 0 0,0-1 0 0 0,1 0 0 0 0,-1 0 0 0 0,0 0 0 0 0,1 0 0 0 0,-1 0 0 0 0,0 0 0 0 0,0 0 0 0 0,4 1 0 0 0,-1 0 0 0 0,1 0 0 0 0,0 0 0 0 0,-1-1 0 0 0,1 1 0 0 0,0-1 0 0 0,-1 0 0 0 0,1 0 0 0 0,0-1 0 0 0,0 1 0 0 0,-1-1 0 0 0,1 1 0 0 0,-1-1 0 0 0,1 0 0 0 0,-1-1 0 0 0,2 1 0 0 0,5-3 0 0 0,0 0 0 0 0,-1-1 0 0 0,1 0 0 0 0,-1-1 0 0 0,1 0 0 0 0,-4 2-107 0 0,0-1-1 0 0,0 0 1 0 0,0 0 0 0 0,0-1-1 0 0,-1 0 1 0 0,0 0 107 0 0,-1 1-712 0 0,-1 0 1 0 0,0 0-1 0 0,0 0 0 0 0,0 0 1 0 0,0-2 711 0 0,2-7-1534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4.336"/>
    </inkml:context>
    <inkml:brush xml:id="br0">
      <inkml:brushProperty name="width" value="0.05" units="cm"/>
      <inkml:brushProperty name="height" value="0.05" units="cm"/>
    </inkml:brush>
  </inkml:definitions>
  <inkml:trace contextRef="#ctx0" brushRef="#br0">1 121 11975 0 0,'0'0'267'0'0,"0"0"42"0"0,0 0 17 0 0,0 0-28 0 0,2 1-196 0 0,-1-1-18 0 0,1 0 1 0 0,-1 1-1 0 0,1-1 1 0 0,-1 1 0 0 0,1-1-1 0 0,-1 1 1 0 0,0 0-1 0 0,1 0 1 0 0,-1 0 0 0 0,0-1-1 0 0,0 1 1 0 0,1 0-1 0 0,-1 1 1 0 0,0-1 0 0 0,0 0-1 0 0,0 0 1 0 0,0 0-1 0 0,0 1-84 0 0,1 2 191 0 0,1 0 0 0 0,-2 0 0 0 0,1 0-1 0 0,0 0 1 0 0,-1 0 0 0 0,0 0-1 0 0,1 1-190 0 0,0 8 307 0 0,0-1-1 0 0,-1 0 0 0 0,0 1 0 0 0,-1 7-306 0 0,-1 3 3 0 0,-1 0 1 0 0,-1-1-1 0 0,-2 1 0 0 0,0-1 0 0 0,-6 18-3 0 0,10-35 0 0 0,-8 12 0 0 0,9-17 0 0 0,0 0 0 0 0,0 0 0 0 0,0 0 0 0 0,0 0 0 0 0,0 0 0 0 0,0 0 0 0 0,0 0 0 0 0,0 1 0 0 0,0-1 0 0 0,0 0 0 0 0,0 0 0 0 0,0 0 0 0 0,0 0 0 0 0,0 0 0 0 0,0 0 0 0 0,0 0 0 0 0,0 0 0 0 0,0 0 0 0 0,0 0 0 0 0,0 0 0 0 0,0 1 0 0 0,0-1 0 0 0,-1 0 0 0 0,1 0 0 0 0,0 0 0 0 0,0 0 0 0 0,0 0 0 0 0,0 0 0 0 0,0 0 0 0 0,0 0 0 0 0,0 0 0 0 0,0 0 0 0 0,0 0 0 0 0,-1 0 0 0 0,1 0 0 0 0,0 0 0 0 0,0 0 0 0 0,0 0 0 0 0,0 0 0 0 0,0 0 0 0 0,0 0 0 0 0,0 0 0 0 0,0 0 0 0 0,0 0 0 0 0,-1 0 0 0 0,1 0 0 0 0,0 0 0 0 0,0 0 0 0 0,0 0 0 0 0,0 0 0 0 0,0 0 0 0 0,-2-7 0 0 0,1-8 0 0 0,6-20-490 0 0,1 0 0 0 0,2 1 0 0 0,1 0 0 0 0,8-17 490 0 0,-14 43-16 0 0,7-20-261 0 0,1 0 0 0 0,2 1 0 0 0,1 1 0 0 0,0 0 0 0 0,2 1 0 0 0,12-13 277 0 0,-28 37 474 0 0,0 1 34 0 0,3 2-288 0 0,0-1-1 0 0,0 1 1 0 0,0 0-1 0 0,0 0 0 0 0,0-1 1 0 0,-1 2-1 0 0,1-1 1 0 0,-1 0-1 0 0,0 1 1 0 0,1-1-1 0 0,-1 1 0 0 0,0-1 1 0 0,-1 1-1 0 0,3 3-219 0 0,-2-2 176 0 0,4 7 420 0 0,0-1 0 0 0,0-1 0 0 0,1 1 0 0 0,5 5-596 0 0,0-4 61 0 0,0-1 0 0 0,1 0 0 0 0,0 0 0 0 0,13 6-61 0 0,-25-15-508 0 0,0 3-897 0 0,0-3 1248 0 0,-1-1 0 0 0,0 1 0 0 0,0 0 0 0 0,1-1-1 0 0,-1 1 1 0 0,0-1 0 0 0,0 1 0 0 0,0 0 0 0 0,1-1 0 0 0,-1 1 0 0 0,0-1 0 0 0,0 1 0 0 0,0 0 0 0 0,0-1 0 0 0,0 1 0 0 0,0 0 0 0 0,0-1 0 0 0,0 1 0 0 0,-1-1 0 0 0,1 1 0 0 0,0 0 0 0 0,0-1 0 0 0,0 1 0 0 0,-1-1 0 0 0,1 1 0 0 0,0-1 0 0 0,-1 1 0 0 0,1-1 0 0 0,0 1 0 0 0,-1-1 0 0 0,1 1 157 0 0,-18 10-2047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4.679"/>
    </inkml:context>
    <inkml:brush xml:id="br0">
      <inkml:brushProperty name="width" value="0.05" units="cm"/>
      <inkml:brushProperty name="height" value="0.05" units="cm"/>
    </inkml:brush>
  </inkml:definitions>
  <inkml:trace contextRef="#ctx0" brushRef="#br0">227 21 10135 0 0,'0'0'231'0'0,"0"0"29"0"0,0 0 19 0 0,2 0-41 0 0,37-9 987 0 0,-29 6-16 0 0,0 0 0 0 0,0 1-1 0 0,0 0 1 0 0,9 1-1209 0 0,-18 0 34 0 0,0 1-1 0 0,1 1 0 0 0,-1-1 1 0 0,0 0-1 0 0,0 0 0 0 0,1 0 1 0 0,-1 1-1 0 0,0-1 0 0 0,0 0 1 0 0,1 1-1 0 0,-1-1 0 0 0,0 1 1 0 0,0-1-1 0 0,0 1 0 0 0,0 0 1 0 0,0 0-1 0 0,0-1 0 0 0,0 1 1 0 0,0 0-1 0 0,0 0 0 0 0,0 0 1 0 0,-1 0-1 0 0,1 0 1 0 0,0 0-1 0 0,-1 0 0 0 0,1 0 1 0 0,0 0-1 0 0,-1 0 0 0 0,0 1 1 0 0,1-1-1 0 0,-1 0 0 0 0,0 0 1 0 0,1 1-1 0 0,-1-1 0 0 0,0 0 1 0 0,0 0-1 0 0,0 1 0 0 0,0-1 1 0 0,0 1-34 0 0,0 5 131 0 0,-1-1 0 0 0,0 0 1 0 0,0 0-1 0 0,0 1 0 0 0,-1-1 1 0 0,0 0-1 0 0,-1 1-131 0 0,-3 7 0 0 0,-1 1 0 0 0,0-1 0 0 0,-1 0 0 0 0,-1-1 0 0 0,-3 4 0 0 0,-55 62 0 0 0,31-37 0 0 0,24-28-5 0 0,-7 10-7 0 0,-1-1 1 0 0,0-2-1 0 0,-2 0 0 0 0,-1-1 0 0 0,-1 0 12 0 0,22-18-110 0 0,0-1 0 0 0,0 0 0 0 0,0 1 0 0 0,-1-1 0 0 0,1 0 0 0 0,0 0 0 0 0,-1 0 0 0 0,1 0 0 0 0,-1 0 0 0 0,1-1 0 0 0,-1 1 0 0 0,0-1 110 0 0,3 0-188 0 0,-1 0 0 0 0,0-1-1 0 0,0 1 1 0 0,1 0 0 0 0,-1-1-1 0 0,0 1 1 0 0,0 0 0 0 0,1-1-1 0 0,-1 1 1 0 0,1-1 0 0 0,-1 1 0 0 0,0-1-1 0 0,1 1 1 0 0,-1-1 0 0 0,1 0-1 0 0,-1 1 1 0 0,1-1 0 0 0,-1 0-1 0 0,1 1 1 0 0,0-1 188 0 0,-7-13-2507 0 0,3 1 460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5.008"/>
    </inkml:context>
    <inkml:brush xml:id="br0">
      <inkml:brushProperty name="width" value="0.05" units="cm"/>
      <inkml:brushProperty name="height" value="0.05" units="cm"/>
    </inkml:brush>
  </inkml:definitions>
  <inkml:trace contextRef="#ctx0" brushRef="#br0">1 508 13823 0 0,'0'0'315'0'0,"1"2"45"0"0,24 36 378 0 0,-15-22-483 0 0,1 0 0 0 0,0-1 0 0 0,1 0 1 0 0,1-1-1 0 0,0 0 0 0 0,8 6-255 0 0,-1-5 215 0 0,9 8 1194 0 0,0-2-1 0 0,24 12-1408 0 0,-42-27-224 0 0,1 0 0 0 0,-1-2 0 0 0,1 1 0 0 0,3 0 224 0 0,-7-3-849 0 0,0-1 1 0 0,0 1 0 0 0,0-1-1 0 0,1-1 1 0 0,-1 1 0 0 0,7-2 848 0 0,3-2-2046 0 0</inkml:trace>
  <inkml:trace contextRef="#ctx0" brushRef="#br0" timeOffset="1">609 11 11975 0 0,'0'0'528'0'0,"0"0"112"0"0,0 0-512 0 0,0 0-128 0 0,0 0 0 0 0,0 0 0 0 0,0 0 848 0 0,0 0 144 0 0,0 0 24 0 0,8-3 8 0 0,0 0-824 0 0,-8 3-200 0 0,8-5 0 0 0,-8 5 0 0 0,0 0-368 0 0,0 0-112 0 0,0 0-32 0 0,0 0 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5.355"/>
    </inkml:context>
    <inkml:brush xml:id="br0">
      <inkml:brushProperty name="width" value="0.05" units="cm"/>
      <inkml:brushProperty name="height" value="0.05" units="cm"/>
    </inkml:brush>
  </inkml:definitions>
  <inkml:trace contextRef="#ctx0" brushRef="#br0">28 0 10135 0 0,'0'0'464'0'0,"0"0"-9"0"0,2 1-155 0 0,10 9 1295 0 0,-8-8-1307 0 0,-1 0 0 0 0,1 1 0 0 0,-1 0 0 0 0,1 0 1 0 0,-1 0-1 0 0,0 0 0 0 0,-1 0 0 0 0,1 0 0 0 0,0 1 0 0 0,-1 0 1 0 0,0-1-1 0 0,0 1 0 0 0,0 0 0 0 0,0 0 0 0 0,0 1-288 0 0,1 7 232 0 0,-1 0 0 0 0,0 0 0 0 0,0 0 0 0 0,-1 0 0 0 0,-1 0 0 0 0,0 0 0 0 0,-1 0 0 0 0,0 0 0 0 0,-1 0 0 0 0,-2 9-232 0 0,-6 16-140 0 0,-2-1 0 0 0,-13 27 140 0 0,-10 32 112 0 0,33-93-112 0 0,2-1 0 0 0,-1 0 0 0 0,1-1 0 0 0,0 1 0 0 0,-1 0 0 0 0,1-1 0 0 0,0 1 0 0 0,0 0 0 0 0,-1 0 0 0 0,1-1 0 0 0,0 1 0 0 0,0 0 0 0 0,0-1 0 0 0,0 1 0 0 0,0 0 0 0 0,0 0 0 0 0,0-1 0 0 0,0 1 0 0 0,0 0 0 0 0,0 0 0 0 0,0-1 0 0 0,1 1 0 0 0,-1 1 0 0 0,3 6 0 0 0,-3-7 0 0 0,2 3 0 0 0,10-1 0 0 0,-8-2 2 0 0,-1-1 0 0 0,1-1-1 0 0,-1 1 1 0 0,0 0 0 0 0,1-1-1 0 0,-1 0 1 0 0,0 0 0 0 0,1 0-1 0 0,-1 0 1 0 0,0 0 0 0 0,0-1 0 0 0,0 1-1 0 0,0-1 1 0 0,0 0 0 0 0,0 0-1 0 0,-1 0 1 0 0,3-2-2 0 0,5-4-226 0 0,-2-1 0 0 0,1 0-1 0 0,-1 0 1 0 0,2-4 226 0 0,-1-1-1633 0 0,0-2-4506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5.693"/>
    </inkml:context>
    <inkml:brush xml:id="br0">
      <inkml:brushProperty name="width" value="0.05" units="cm"/>
      <inkml:brushProperty name="height" value="0.05" units="cm"/>
    </inkml:brush>
  </inkml:definitions>
  <inkml:trace contextRef="#ctx0" brushRef="#br0">1 283 15663 0 0,'0'0'356'0'0,"0"0"50"0"0,2 0 20 0 0,10 4-247 0 0,1-1-1 0 0,-1 0 0 0 0,1-1 1 0 0,0-1-1 0 0,0 0 1 0 0,-1 0-1 0 0,1-2 0 0 0,0 1 1 0 0,0-2-1 0 0,0 1 1 0 0,8-4-179 0 0,13-3 203 0 0,0-2 0 0 0,-1-2 0 0 0,24-11-203 0 0,-36 15 134 0 0,26-14-5878 0 0,-44 21 3698 0 0</inkml:trace>
  <inkml:trace contextRef="#ctx0" brushRef="#br0" timeOffset="1">184 1 15663 0 0,'0'0'719'0'0,"-5"6"230"0"0,2-1-820 0 0,1 0-1 0 0,0 0 0 0 0,0 0 1 0 0,0 0-1 0 0,0 0 1 0 0,1 0-1 0 0,-1 0 0 0 0,1 3-128 0 0,-4 46 2549 0 0,5-45-2278 0 0,-10 200 2070 0 0,7-143-2537 0 0,2 0 1 0 0,6 38 195 0 0,5-3-3811 0 0,-6-70 2277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9:12.407"/>
    </inkml:context>
    <inkml:brush xml:id="br0">
      <inkml:brushProperty name="width" value="0.05" units="cm"/>
      <inkml:brushProperty name="height" value="0.05" units="cm"/>
    </inkml:brush>
  </inkml:definitions>
  <inkml:trace contextRef="#ctx0" brushRef="#br0">14 175 4607 0 0,'5'-5'97'0'0,"-5"9"104"0"0,-3-1-28 0 0,0-10-164 0 0,-7-32 922 0 0,10 38-422 0 0,0 1 3 0 0,0 0 0 0 0,0 0 0 0 0,0 0 0 0 0,0 0 0 0 0,0 0 0 0 0,-3-9 955 0 0,4 8-1460 0 0,0 0 1 0 0,-1 0-1 0 0,1 0 0 0 0,0 1 0 0 0,-1-1 1 0 0,1 0-1 0 0,0 0 0 0 0,0 1 1 0 0,-1-1-1 0 0,1 1 0 0 0,0-1 0 0 0,0 1 1 0 0,0-1-1 0 0,0 1 0 0 0,0-1 1 0 0,0 1-1 0 0,0 0 0 0 0,0 0 0 0 0,0-1 1 0 0,0 1-1 0 0,0 0 0 0 0,0 0 1 0 0,1 0-8 0 0,1 0-3 0 0,4-1 15 0 0,-1 0 0 0 0,1 1 0 0 0,0-1-1 0 0,-1 1 1 0 0,1 1 0 0 0,0 0-1 0 0,-1 0 1 0 0,1 0 0 0 0,-1 0 0 0 0,1 1-1 0 0,-1 0 1 0 0,2 1-12 0 0,1 0 60 0 0,0 0 1 0 0,0-1-1 0 0,1 0 1 0 0,-1 0-1 0 0,9-1-60 0 0,24 1 1703 0 0,33 6-1703 0 0,-33-3 1342 0 0,35 0-1342 0 0,50 0 403 0 0,24-1-198 0 0,-24-3-205 0 0,-77 1 0 0 0,-32-1 0 0 0,1 0 0 0 0,-1-1 0 0 0,6-1 0 0 0,18-4 0 0 0,-5-1 0 0 0,0 3 0 0 0,1 1 0 0 0,28 2 0 0 0,-41 2 68 0 0,0-2 0 0 0,-1-1 0 0 0,1-2-1 0 0,6-1-67 0 0,97-22 579 0 0,-65 12 11 0 0,23-1-590 0 0,-53 13 129 0 0,0 1 0 0 0,1 2 1 0 0,-1 1-1 0 0,21 5-129 0 0,47 3 91 0 0,-90-9-91 0 0,12 0 0 0 0,-1 0 0 0 0,1-2 0 0 0,0 0 0 0 0,6-3 0 0 0,36-2 0 0 0,-12 1 0 0 0,-27 3 0 0 0,0 1 0 0 0,0 1 0 0 0,13 2 0 0 0,-15 0 0 0 0,0-2 0 0 0,1 0 0 0 0,-1-2 0 0 0,5-1 0 0 0,159-34 0 0 0,-114 21 0 0 0,-24 3 0 0 0,-26 6 0 0 0,19-2 0 0 0,-36 7 0 0 0,0 1 0 0 0,0 1 0 0 0,0 0 0 0 0,-1 0 0 0 0,1 0 0 0 0,0 1 0 0 0,0-1 0 0 0,3 2 0 0 0,-5 0 0 0 0,0 0 0 0 0,0 0 0 0 0,0 1 0 0 0,0 0 0 0 0,-1-1 0 0 0,1 2 0 0 0,-1-1 0 0 0,1 1 0 0 0,1 0 0 0 0,0 1 0 0 0,1-1 0 0 0,-1 0 0 0 0,2 0 0 0 0,32 17-16 0 0,-30-15 34 0 0,0 0-1 0 0,0-1 1 0 0,1-1 0 0 0,-1 0-1 0 0,2 0-17 0 0,51 17 1368 0 0,-59-20-1363 0 0,1 0 0 0 0,0 0 0 0 0,-1-1 0 0 0,1 1-1 0 0,0-1 1 0 0,-1 0 0 0 0,1 0 0 0 0,0-1 0 0 0,-1 0 0 0 0,2 0-5 0 0,30-1-826 0 0,-12 3 523 0 0,0-1-1 0 0,12-2 304 0 0,-28 2 0 0 0,0 1 0 0 0,0-1 0 0 0,0 2 0 0 0,1-1 0 0 0,-1 1 0 0 0,-1 0 0 0 0,1 1 0 0 0,0 0 0 0 0,-1 0 0 0 0,1 0 0 0 0,-1 1 0 0 0,0 0 0 0 0,6 5 0 0 0,7 1 0 0 0,-17-9 0 0 0,-1-1 0 0 0,1 1 0 0 0,-1 0 0 0 0,0 0 0 0 0,0 1 0 0 0,1-1 0 0 0,-1 0 0 0 0,0 1 0 0 0,1 0 0 0 0,9 11 0 0 0,-10-10 0 0 0,1 0 0 0 0,0 0 0 0 0,0 0 0 0 0,0 0 0 0 0,1-1 0 0 0,-1 1 0 0 0,-1-2 0 0 0,0 0 0 0 0,-1 0 0 0 0,1-1 0 0 0,0 1 0 0 0,0-1 0 0 0,0 1 0 0 0,-1-1 0 0 0,1 1 0 0 0,0-1 0 0 0,0 0 0 0 0,0 0 0 0 0,0 0 0 0 0,0 0 0 0 0,0 0 0 0 0,0-1 0 0 0,0 1 0 0 0,12-3 0 0 0,-11 2 0 0 0,0 0 0 0 0,0 0 0 0 0,0 1 0 0 0,0-1 0 0 0,0 1 0 0 0,0 0 0 0 0,0 0 0 0 0,0 0 0 0 0,3 1 0 0 0,-4-1 0 0 0,0 0 0 0 0,0 0 0 0 0,1 0 0 0 0,-1 0 0 0 0,0 0 0 0 0,0-1 0 0 0,0 1 0 0 0,1-1 0 0 0,-1 1 0 0 0,0-1 0 0 0,0 0 0 0 0,0 0 0 0 0,0 0 0 0 0,0 0 0 0 0,0 0 0 0 0,0 0 0 0 0,0-1 0 0 0,1 0 0 0 0,0 1 0 0 0,0-1 0 0 0,0 1 0 0 0,0-1 0 0 0,0 1 0 0 0,0 0 0 0 0,3-1 0 0 0,-3 2 0 0 0,-1-1 0 0 0,0 1 0 0 0,1-1 0 0 0,-1 0 0 0 0,0 0 0 0 0,0 0 0 0 0,1 0 0 0 0,-1 0 0 0 0,0-1 0 0 0,17-8 0 0 0,-17 9-43 0 0,-1 0 1 0 0,1 0-1 0 0,0 0 0 0 0,-1-1 0 0 0,0 1 0 0 0,1-1 1 0 0,-1 1-1 0 0,0-1 0 0 0,1 1 43 0 0,3-6-480 0 0,-4 6 373 0 0,-1 1 1 0 0,0-1-1 0 0,1 0 1 0 0,-1 0-1 0 0,0 0 0 0 0,0 1 1 0 0,1-1-1 0 0,-1 0 1 0 0,0 0-1 0 0,0 0 1 0 0,0 0-1 0 0,0 0 1 0 0,0 0-1 0 0,0 1 0 0 0,0-1 1 0 0,-1 0-1 0 0,1 0 107 0 0,0 1-172 0 0,0-3-851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6.026"/>
    </inkml:context>
    <inkml:brush xml:id="br0">
      <inkml:brushProperty name="width" value="0.05" units="cm"/>
      <inkml:brushProperty name="height" value="0.05" units="cm"/>
    </inkml:brush>
  </inkml:definitions>
  <inkml:trace contextRef="#ctx0" brushRef="#br0">4 0 17503 0 0,'0'0'399'0'0,"0"0"60"0"0,0 0 21 0 0,0 1-59 0 0,-1 0-395 0 0,1 1 0 0 0,-1-1 0 0 0,1 0 0 0 0,0 0 0 0 0,-1 0 0 0 0,1 1 0 0 0,0-1 0 0 0,0 0 0 0 0,0 1 0 0 0,0-1 0 0 0,0 0 1 0 0,0 0-1 0 0,0 1 0 0 0,0-1 0 0 0,0 0 0 0 0,1 0 0 0 0,-1 2-26 0 0,1 1 161 0 0,0-1-91 0 0,0 1-1 0 0,0-1 1 0 0,0 1 0 0 0,0-1 0 0 0,0 1 0 0 0,1-1-1 0 0,0 0 1 0 0,-1 1 0 0 0,1-1 0 0 0,1 0 0 0 0,-1 0-1 0 0,0 0 1 0 0,1-1 0 0 0,-1 1 0 0 0,1-1 0 0 0,0 1-1 0 0,0-1 1 0 0,0 0 0 0 0,0 0 0 0 0,0 0 0 0 0,0 0-1 0 0,1-1 1 0 0,2 2-70 0 0,11 5 0 0 0,-7-7-269 0 0,-8-1-278 0 0,4 0 346 0 0,-3-1-5143 0 0,-3 1-455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6.383"/>
    </inkml:context>
    <inkml:brush xml:id="br0">
      <inkml:brushProperty name="width" value="0.05" units="cm"/>
      <inkml:brushProperty name="height" value="0.05" units="cm"/>
    </inkml:brush>
  </inkml:definitions>
  <inkml:trace contextRef="#ctx0" brushRef="#br0">4 255 8287 0 0,'-2'-6'238'0'0,"1"0"-1"0"0,1 0 0 0 0,-1-1 1 0 0,1 1-1 0 0,1 0 1 0 0,-1-1-1 0 0,1 1 0 0 0,0 0 1 0 0,0 0-1 0 0,1 0 0 0 0,0-2-237 0 0,1 0 545 0 0,1 0 0 0 0,-1 0 0 0 0,2 0-1 0 0,-1 0 1 0 0,1 1 0 0 0,1 0-1 0 0,3-5-544 0 0,-2 4 273 0 0,0 0 0 0 0,0 1 0 0 0,1 0 1 0 0,0 0-1 0 0,1 1 0 0 0,-1 0 0 0 0,1 0 0 0 0,1 1 0 0 0,-1 0 0 0 0,0 0 0 0 0,1 1 0 0 0,0 1 0 0 0,0 0 0 0 0,0 0 0 0 0,10-1-273 0 0,-14 3 125 0 0,2 0 110 0 0,0 0 0 0 0,1 0 1 0 0,-1-1-1 0 0,0-1 0 0 0,0 1 0 0 0,2-2-235 0 0,-8 3 41 0 0,0 0 30 0 0,0 0 0 0 0,0-1 0 0 0,0 1 1 0 0,0 0-1 0 0,0 1 0 0 0,0-1 0 0 0,0 0 0 0 0,1 1 1 0 0,-1-1-1 0 0,0 1 0 0 0,1-1 0 0 0,-1 1 0 0 0,0 0 1 0 0,1 0-1 0 0,-1 0 0 0 0,0 0 0 0 0,1 1 1 0 0,-1-1-1 0 0,0 1 0 0 0,0-1 0 0 0,2 2-71 0 0,14 4 639 0 0,-14-4-539 0 0,0-1 1 0 0,0 1-1 0 0,0 0 0 0 0,0 0 0 0 0,-1 0 0 0 0,1 1 0 0 0,0-1 0 0 0,-1 1 0 0 0,0 0 0 0 0,3 2-100 0 0,-4-2 0 0 0,1-1 0 0 0,-1 1 0 0 0,0-1 0 0 0,0 1 0 0 0,-1 0 0 0 0,1 0 0 0 0,0 0 0 0 0,-1 0 0 0 0,0 0 0 0 0,0 0 0 0 0,0 0 0 0 0,0 1 0 0 0,0-1 0 0 0,-1 0 0 0 0,2 8 0 0 0,-1 1 0 0 0,0-1 0 0 0,-1 4 0 0 0,-3 1-41 0 0,-1-12-245 0 0,1-2-80 0 0,-34 30-8151 0 0,15-17 3359 0 0</inkml:trace>
  <inkml:trace contextRef="#ctx0" brushRef="#br0" timeOffset="1">77 357 13823 0 0,'0'0'79'0'0,"-1"1"0"0"0,1-1 0 0 0,0 0 0 0 0,0 0-1 0 0,0 1 1 0 0,0-1 0 0 0,0 0 0 0 0,0 0 0 0 0,0 1-1 0 0,-1-1 1 0 0,1 0 0 0 0,0 1 0 0 0,0-1 0 0 0,0 0 0 0 0,0 0-1 0 0,0 1 1 0 0,0-1 0 0 0,0 0 0 0 0,1 1 0 0 0,-1-1 0 0 0,0 0-1 0 0,0 0 1 0 0,0 1 0 0 0,0-1 0 0 0,0 0 0 0 0,0 1-1 0 0,0-1 1 0 0,1 0 0 0 0,-1 0 0 0 0,0 0 0 0 0,0 1 0 0 0,0-1-1 0 0,1 0 1 0 0,-1 0-79 0 0,11 1 1622 0 0,14-11-381 0 0,32-21-1208 0 0,-24 11-33 0 0,-19 13 0 0 0,-1-1 0 0 0,0 0 0 0 0,6-5 0 0 0,-17 12-6 0 0,2-2 22 0 0,2-9-155 0 0,-5 10-541 0 0,3-6-1280 0 0,-3 6 937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6.754"/>
    </inkml:context>
    <inkml:brush xml:id="br0">
      <inkml:brushProperty name="width" value="0.05" units="cm"/>
      <inkml:brushProperty name="height" value="0.05" units="cm"/>
    </inkml:brush>
  </inkml:definitions>
  <inkml:trace contextRef="#ctx0" brushRef="#br0">74 88 11975 0 0,'-7'-28'1451'0'0,"-11"-27"-1451"0"0,18 54 720 0 0,0 1 249 0 0,0 0 45 0 0,-5-3 638 0 0,3 3 1981 0 0,3 43-2987 0 0,2 0 1 0 0,2-1 0 0 0,2 6-647 0 0,-3-19 38 0 0,-1 0-1 0 0,-2 1 1 0 0,0-1 0 0 0,-3 7-38 0 0,1-7 14 0 0,-6 76 27 0 0,-4 0 0 0 0,-6 6-41 0 0,-6 43-1865 0 0,21-134-956 0 0,1-9-1185 0 0,-1 3-2432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7.102"/>
    </inkml:context>
    <inkml:brush xml:id="br0">
      <inkml:brushProperty name="width" value="0.05" units="cm"/>
      <inkml:brushProperty name="height" value="0.05" units="cm"/>
    </inkml:brush>
  </inkml:definitions>
  <inkml:trace contextRef="#ctx0" brushRef="#br0">0 1 17503 0 0,'0'0'399'0'0,"0"0"60"0"0,0 0 21 0 0,0 0-59 0 0,0 0-204 0 0,0 0 170 0 0,0 0 101 0 0,5 7 464 0 0,0-1-918 0 0,-1 0 0 0 0,1-1 0 0 0,0 1-1 0 0,1-1 1 0 0,-1-1 0 0 0,1 1 0 0 0,5 2-34 0 0,-10-6 371 0 0,-1-1 117 0 0,0 1-449 0 0,0 0 1 0 0,0 0 0 0 0,0 0-1 0 0,1 0 1 0 0,-1-1 0 0 0,0 1-1 0 0,0 0 1 0 0,1 0 0 0 0,-1 0-1 0 0,1 0 1 0 0,-1-1 0 0 0,1 1-1 0 0,-1 0 1 0 0,1-1 0 0 0,-1 1-1 0 0,1 0 1 0 0,0-1-40 0 0,-1 1-65 0 0,0-1-1 0 0,1 0 1 0 0,-1 1 0 0 0,0-1-1 0 0,1 1 1 0 0,-1-1 0 0 0,0 0-1 0 0,1 1 1 0 0,-1-1 0 0 0,0 1-1 0 0,0-1 1 0 0,0 1 0 0 0,1-1-1 0 0,-1 1 1 0 0,0-1 0 0 0,0 0-1 0 0,0 1 1 0 0,0-1 0 0 0,0 1 0 0 0,0-1-1 0 0,0 1 1 0 0,0-1 0 0 0,0 1-1 0 0,0-1 1 0 0,0 1 0 0 0,0-1-1 0 0,0 1 1 0 0,0-1 0 0 0,-1 1-1 0 0,1-1 1 0 0,0 1 0 0 0,0-1-1 0 0,-1 1 1 0 0,1-1 0 0 0,0 0-1 0 0,0 1 1 0 0,-1-1 0 0 0,1 1-1 0 0,0-1 1 0 0,-1 0 0 0 0,1 1 0 0 0,-1-1-1 0 0,1 0 66 0 0,-2 2-428 0 0,0 0 0 0 0,0 0 0 0 0,0-1-1 0 0,-1 1 1 0 0,1-1 0 0 0,0 0 0 0 0,-2 1 428 0 0,-7 3-1535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7.430"/>
    </inkml:context>
    <inkml:brush xml:id="br0">
      <inkml:brushProperty name="width" value="0.05" units="cm"/>
      <inkml:brushProperty name="height" value="0.05" units="cm"/>
    </inkml:brush>
  </inkml:definitions>
  <inkml:trace contextRef="#ctx0" brushRef="#br0">0 90 15663 0 0,'0'0'356'0'0,"0"0"50"0"0,0 0 20 0 0,0 0-42 0 0,1 2-180 0 0,0 1-124 0 0,1 1-1 0 0,0-1 0 0 0,0 0 1 0 0,0 0-1 0 0,0 0 0 0 0,0 0 1 0 0,1 0-1 0 0,-1 0 0 0 0,1-1 1 0 0,0 1-1 0 0,0-1 1 0 0,0 0-1 0 0,0 1 0 0 0,0-1 1 0 0,0-1-1 0 0,0 1 0 0 0,1 0 1 0 0,-1-1-1 0 0,1 0 0 0 0,-1 0 1 0 0,1 0-1 0 0,0 0 0 0 0,-1 0 1 0 0,1-1-1 0 0,4 0-79 0 0,-1 1-600 0 0,1-1-1 0 0,-1-1 1 0 0,1 1 0 0 0,0-1-1 0 0,-1 0 1 0 0,1-1 0 0 0,4-2 600 0 0,1 0-1534 0 0</inkml:trace>
  <inkml:trace contextRef="#ctx0" brushRef="#br0" timeOffset="1">360 14 11975 0 0,'0'0'267'0'0,"2"-1"42"0"0,30-10 1286 0 0,-31 10-626 0 0,-1 1 45 0 0,0 0 8 0 0,0 0 2 0 0,0 0 0 0 0,0 0 0 0 0,0 0-69 0 0,-7 18 770 0 0,3-12-1664 0 0,0 1-1 0 0,-1-1 1 0 0,0 0 0 0 0,0 0-1 0 0,-1 0 1 0 0,0-1 0 0 0,-3 2-61 0 0,-26 21-3333 0 0,35-28 3269 0 0,-17 10-1958 0 0,-3 3-24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7.786"/>
    </inkml:context>
    <inkml:brush xml:id="br0">
      <inkml:brushProperty name="width" value="0.05" units="cm"/>
      <inkml:brushProperty name="height" value="0.05" units="cm"/>
    </inkml:brush>
  </inkml:definitions>
  <inkml:trace contextRef="#ctx0" brushRef="#br0">26 123 13823 0 0,'-5'19'194'0'0,"0"-4"344"0"0,1-1 0 0 0,0 1 0 0 0,2 0 1 0 0,-1 0-1 0 0,2 0 0 0 0,0 0 0 0 0,1 1 1 0 0,1-1-1 0 0,0 0 0 0 0,1 5-538 0 0,2-2-557 0 0,-2-16 305 0 0,-1 0-697 0 0,-1-2-654 0 0,0 0-2497 0 0,0 0-1063 0 0</inkml:trace>
  <inkml:trace contextRef="#ctx0" brushRef="#br0" timeOffset="1">106 109 10135 0 0,'0'0'464'0'0,"0"0"-9"0"0,1-1-295 0 0,14-6 737 0 0,1 0 0 0 0,-1 0 0 0 0,2 2 0 0 0,-1 0 0 0 0,9-1-897 0 0,11-2 1720 0 0,12-5-1720 0 0,-13 3 1388 0 0,12 0-1388 0 0,107-11 2619 0 0,-125 18-2574 0 0,-15 1-39 0 0,-4 1 8 0 0,0-1-1 0 0,0 2 0 0 0,0-1 0 0 0,1 2 0 0 0,8 0-13 0 0,-18-1 371 0 0,-1 0 117 0 0,0 0 21 0 0,0 0-66 0 0,0 6-408 0 0,0 0 0 0 0,0 0 1 0 0,-1 0-1 0 0,0 0 0 0 0,-1 3-35 0 0,1-6-68 0 0,0 0 0 0 0,0-1 0 0 0,0 1-1 0 0,0-1 1 0 0,0 1 0 0 0,-1-1 0 0 0,1 0-1 0 0,-1 0 1 0 0,0 1 0 0 0,0-1 0 0 0,0 0-1 0 0,0 0 1 0 0,0-1 68 0 0,-5 4-841 0 0,0-1-1 0 0,0 1 0 0 0,-1-2 1 0 0,1 1-1 0 0,-1-1 0 0 0,0 0 1 0 0,0-1-1 0 0,-6 1 842 0 0,12-2-48 0 0,-26 7-1999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8.133"/>
    </inkml:context>
    <inkml:brush xml:id="br0">
      <inkml:brushProperty name="width" value="0.05" units="cm"/>
      <inkml:brushProperty name="height" value="0.05" units="cm"/>
    </inkml:brush>
  </inkml:definitions>
  <inkml:trace contextRef="#ctx0" brushRef="#br0">4 1 17503 0 0,'0'0'399'0'0,"0"0"60"0"0,0 2 21 0 0,-2 7-135 0 0,2-6-328 0 0,-1 1 0 0 0,1-1 0 0 0,-1 1 0 0 0,1-1 0 0 0,0 1 0 0 0,1-1 0 0 0,-1 1 0 0 0,1-1 0 0 0,-1 1 0 0 0,1-1-1 0 0,0 1 1 0 0,0-1 0 0 0,1 0 0 0 0,0 2-17 0 0,0 5 0 0 0,-1-6 0 0 0,-1-1 0 0 0,1 0 0 0 0,0 0 0 0 0,0 0 0 0 0,0 0 0 0 0,0 0 0 0 0,0 1 0 0 0,-1-4-2 0 0,0 0 0 0 0,1 1 0 0 0,-1-1-1 0 0,0 0 1 0 0,0 1 0 0 0,0-1 0 0 0,0 0 0 0 0,0 0-1 0 0,0 1 1 0 0,0-1 0 0 0,0 0 0 0 0,1 0 0 0 0,-1 0-1 0 0,0 1 1 0 0,0-1 0 0 0,0 0 0 0 0,0 0-1 0 0,1 0 1 0 0,-1 1 0 0 0,0-1 0 0 0,0 0 0 0 0,1 0-1 0 0,-1 0 1 0 0,0 0 0 0 0,0 0 0 0 0,0 0 0 0 0,1 1-1 0 0,-1-1 1 0 0,0 0 2 0 0,7-8-337 0 0,-6 5-138 0 0,-1 3-33 0 0,0 0-140 0 0,0 0-572 0 0,0 0-253 0 0,0 0-51 0 0,0 0-11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8.486"/>
    </inkml:context>
    <inkml:brush xml:id="br0">
      <inkml:brushProperty name="width" value="0.05" units="cm"/>
      <inkml:brushProperty name="height" value="0.05" units="cm"/>
    </inkml:brush>
  </inkml:definitions>
  <inkml:trace contextRef="#ctx0" brushRef="#br0">79 1 11975 0 0,'-7'20'2111'0'0,"6"-17"-2608"0"0,-1 1 0 0 0,0-1 0 0 0,-1 0 0 0 0,1 0 0 0 0,0 0-1 0 0,-3 2 498 0 0,-1 1-1055 0 0,0-1-1 0 0,-1 0 0 0 0,1 0 0 0 0,-1-1 1 0 0,0 0-1 0 0,-5 2 1056 0 0,9-4 6302 0 0,4-1-2467 0 0,10 0-1333 0 0,14-5-2552 0 0,-6 0 70 0 0,-16 5-23 0 0,5 2-1154 0 0,-6 5-4630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8.814"/>
    </inkml:context>
    <inkml:brush xml:id="br0">
      <inkml:brushProperty name="width" value="0.05" units="cm"/>
      <inkml:brushProperty name="height" value="0.05" units="cm"/>
    </inkml:brush>
  </inkml:definitions>
  <inkml:trace contextRef="#ctx0" brushRef="#br0">53 106 13823 0 0,'-6'9'248'0'0,"2"1"0"0"0,-1-1 0 0 0,2 1 0 0 0,-1 0 0 0 0,1 1 0 0 0,-1 6-248 0 0,-4 13 458 0 0,-8 42 3031 0 0,17-71-3340 0 0,2 5-266 0 0,-2-5-579 0 0,-1-1-257 0 0,0 0-58 0 0,1-1 694 0 0,1-1-1 0 0,-1 1 1 0 0,0 0 0 0 0,1-1 0 0 0,-1 1 0 0 0,0-1-1 0 0,0 1 1 0 0,0-1 0 0 0,0 1 0 0 0,1-2 317 0 0,-2 2 49 0 0,14-26-221 0 0,33-71 2068 0 0,-43 93-1648 0 0,0-1-1 0 0,0 1 1 0 0,1 0 0 0 0,-1 1-1 0 0,1-1 1 0 0,0 1-1 0 0,1 0 1 0 0,-1 0-1 0 0,1 0 1 0 0,-1 1-1 0 0,1 0 1 0 0,0 0 0 0 0,0 1-1 0 0,4-2-247 0 0,10-2 292 0 0,-1 0 1 0 0,1 2-1 0 0,0 0 0 0 0,3 1-292 0 0,-16 3 241 0 0,0 0-1 0 0,-1 0 1 0 0,1 0-1 0 0,0 1 1 0 0,2 1-241 0 0,16 1 386 0 0,-22-3-334 0 0,-1 0-1 0 0,1 1 1 0 0,0-1 0 0 0,0 1-1 0 0,0 0 1 0 0,-1 0-1 0 0,1 0 1 0 0,-1 0 0 0 0,1 0-1 0 0,0 1 1 0 0,-1-1-1 0 0,0 1 1 0 0,1-1 0 0 0,-1 1-1 0 0,0 0 1 0 0,0 0-1 0 0,0 0 1 0 0,0 0 0 0 0,0 1-1 0 0,-1-1 1 0 0,1 0-1 0 0,-1 1 1 0 0,1-1 0 0 0,-1 1-1 0 0,0-1 1 0 0,0 1-1 0 0,0 0 1 0 0,0 0 0 0 0,-1-1-1 0 0,1 1 1 0 0,-1 0-1 0 0,1 0 1 0 0,-1 0 0 0 0,0 0-1 0 0,0-1 1 0 0,0 1-1 0 0,-1 0 1 0 0,1 0 0 0 0,-1 0-1 0 0,0 1-51 0 0,-1 9 0 0 0,1-8 0 0 0,0 0 0 0 0,0 0 0 0 0,0 0 0 0 0,-1 0 0 0 0,0 0 0 0 0,-1 1 0 0 0,-5 17 0 0 0,4-14 0 0 0,4-9-20 0 0,-1 1 0 0 0,1 0 0 0 0,0-1 0 0 0,0 1 0 0 0,0-1 0 0 0,-1 1 0 0 0,1-1 0 0 0,0 1 0 0 0,-1-1 0 0 0,1 1 0 0 0,0-1 0 0 0,-1 0 0 0 0,1 1 0 0 0,0-1 0 0 0,-1 1 0 0 0,1-1 0 0 0,-1 0 0 0 0,1 0 0 0 0,-1 1 0 0 0,1-1 0 0 0,-1 0 0 0 0,1 1-1 0 0,-1-1 1 0 0,1 0 0 0 0,-1 0 0 0 0,0 0 0 0 0,1 0 0 0 0,-1 0 0 0 0,1 0 0 0 0,-1 0 0 0 0,1 0 0 0 0,-1 0 0 0 0,1 0 0 0 0,-1 0 0 0 0,0 0 0 0 0,1 0 0 0 0,-1 0 0 0 0,1 0 0 0 0,-1 0 0 0 0,1-1 0 0 0,-1 1 0 0 0,1 0 20 0 0,-2-1-411 0 0,-17-3-3597 0 0,9 0-2812 0 0</inkml:trace>
  <inkml:trace contextRef="#ctx0" brushRef="#br0" timeOffset="1">150 12 8287 0 0,'0'0'382'0'0,"0"0"-8"0"0,0-2-240 0 0,2-6 156 0 0,-1 6 1142 0 0,-1 2 495 0 0,0 0 97 0 0,0 0-116 0 0,0 0-573 0 0,8 6 786 0 0,-7-4-1956 0 0,1 1 0 0 0,0-1 0 0 0,0 1 0 0 0,-1 0 1 0 0,0 0-1 0 0,1-1 0 0 0,-1 1 0 0 0,0 0 0 0 0,-1 0 0 0 0,1 0 0 0 0,0 0 1 0 0,-1 0-1 0 0,0 0 0 0 0,1 0 0 0 0,-1 3-165 0 0,-1 8 374 0 0,1 0 1 0 0,-3 12-375 0 0,2-21 62 0 0,-26 223 27 0 0,24-205 75 0 0,-3 24 1304 0 0,1 12-1468 0 0,4-45-485 0 0,2-1 1 0 0,-1 0-1 0 0,1 1 0 0 0,1-1 1 0 0,1 0-1 0 0,2 10 485 0 0,-1-14-1473 0 0,-3-8-51 0 0,-1-1-11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9.241"/>
    </inkml:context>
    <inkml:brush xml:id="br0">
      <inkml:brushProperty name="width" value="0.05" units="cm"/>
      <inkml:brushProperty name="height" value="0.05" units="cm"/>
    </inkml:brush>
  </inkml:definitions>
  <inkml:trace contextRef="#ctx0" brushRef="#br0">1 2 15663 0 0,'2'-2'2741'0'0,"0"6"-946"0"0,4 15-202 0 0,3 26-482 0 0,-4-11-554 0 0,-2-12-575 0 0,1 0-1 0 0,1 0 0 0 0,1 0 1 0 0,2 2 18 0 0,-7-23-696 0 0,-1 7-617 0 0,0-7-6250 0 0,-5-14 5516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9:13.908"/>
    </inkml:context>
    <inkml:brush xml:id="br0">
      <inkml:brushProperty name="width" value="0.05" units="cm"/>
      <inkml:brushProperty name="height" value="0.05" units="cm"/>
    </inkml:brush>
  </inkml:definitions>
  <inkml:trace contextRef="#ctx0" brushRef="#br0">16 28 4607 0 0,'-3'-21'235'0'0,"2"14"-118"0"0,-3 16 876 0 0,-1 4 606 0 0,4-7-1254 0 0,0-4-240 0 0,1 0-1 0 0,0 0 1 0 0,0 0-1 0 0,-1 0 1 0 0,1-1 0 0 0,1 1-1 0 0,-1 0 1 0 0,0 0-1 0 0,0 0 1 0 0,1 0-1 0 0,-1 0 1 0 0,1 0-1 0 0,0 1-104 0 0,0 0 371 0 0,-1-3 117 0 0,2 0-384 0 0,0 1 1 0 0,0-1-1 0 0,0 0 1 0 0,0 0-1 0 0,0 0 0 0 0,-1 0 1 0 0,1 0-1 0 0,0 0 1 0 0,0 0-1 0 0,2-1-104 0 0,-2 1 57 0 0,13 1-44 0 0,5 0 62 0 0,-18-2-15 0 0,0 1-1 0 0,0 0 1 0 0,0-1-1 0 0,0 1 1 0 0,0 0-1 0 0,0 0 1 0 0,0 0-1 0 0,0 0 1 0 0,0 0-1 0 0,0 0 1 0 0,0 1-1 0 0,0-1 1 0 0,0 1-1 0 0,-1-1 0 0 0,1 1 1 0 0,0 0-1 0 0,0 0 1 0 0,0 0-1 0 0,-1 0 1 0 0,1 0-1 0 0,0 0 1 0 0,-1 0-1 0 0,2 1-59 0 0,1 2 41 0 0,0-1-1 0 0,0 0 1 0 0,0 0-1 0 0,1-1 1 0 0,-1 0 0 0 0,1 1-1 0 0,-1-1 1 0 0,1-1-1 0 0,0 1 1 0 0,0-1-1 0 0,0 0 1 0 0,0 0-1 0 0,0 0 1 0 0,0 0-1 0 0,1-1-40 0 0,21 5 0 0 0,-23-3 0 0 0,1-1 0 0 0,-1 0 0 0 0,1 0 0 0 0,-1-1 0 0 0,1 1 0 0 0,0-1 0 0 0,1 0 0 0 0,-5 0 0 0 0,4-1 0 0 0,-1 1 0 0 0,1-1 0 0 0,0 1 0 0 0,0 0 0 0 0,0 1 0 0 0,-1-1 0 0 0,1 1 0 0 0,0 0 0 0 0,-1 0 0 0 0,1 0 0 0 0,0 1 0 0 0,-1 0 0 0 0,2 0 0 0 0,5 4 64 0 0,1 0-1 0 0,0-1 0 0 0,0-1 0 0 0,0 0 0 0 0,0 0 1 0 0,1-1-1 0 0,7 0-63 0 0,45 9 595 0 0,-46-8-393 0 0,0-1 0 0 0,0 0 0 0 0,0-1 0 0 0,0-1 0 0 0,5-1-202 0 0,159-5 0 0 0,-146 5 0 0 0,1 2 0 0 0,8 3 0 0 0,3 0 0 0 0,-23-4 0 0 0,0-2 0 0 0,1 0 0 0 0,21-5 0 0 0,-16 2 0 0 0,0 1 0 0 0,9 2 0 0 0,54 4 0 0 0,-26 1 0 0 0,0-4 0 0 0,64-8 0 0 0,-50-1 1440 0 0,53 2-1440 0 0,-71 4 359 0 0,-24 0-110 0 0,17 3-249 0 0,84-1 0 0 0,-67-1 0 0 0,14 5 0 0 0,-57-3 0 0 0,1-1 0 0 0,-1-1 0 0 0,3-2 0 0 0,7-4 0 0 0,-34 6 0 0 0,0 0 0 0 0,0 1 0 0 0,-1 0 0 0 0,1 0 0 0 0,0 0 0 0 0,0 1 0 0 0,0 1 0 0 0,2 0 0 0 0,-3-1 3 0 0,0 0 0 0 0,0 0-1 0 0,0 0 1 0 0,0-1 0 0 0,0 0-1 0 0,3-1-2 0 0,-3 1-13 0 0,0-1 0 0 0,0 2-1 0 0,0-1 1 0 0,1 1 0 0 0,-1 0-1 0 0,4 1 14 0 0,-3 0-169 0 0,0 0-1 0 0,1 0 1 0 0,-1 0-1 0 0,0-1 1 0 0,0 0-1 0 0,0-1 1 0 0,1 0 0 0 0,-1 0-1 0 0,0-1 1 0 0,0 0 169 0 0,-4 1 76 0 0,-1 0 1 0 0,1-1 0 0 0,-1 2 0 0 0,1-1 0 0 0,0 0-1 0 0,-1 1 1 0 0,1-1 0 0 0,0 1 0 0 0,0 0 0 0 0,-1 0-1 0 0,1 1 1 0 0,0-1 0 0 0,-1 1 0 0 0,1 0 0 0 0,1 0-77 0 0,16 4 133 0 0,1-1 1 0 0,-1-2 0 0 0,0 0-1 0 0,6-1-133 0 0,24 2 72 0 0,16-4-72 0 0,-63 1 0 0 0,1 0 0 0 0,-1 0 0 0 0,1 0 0 0 0,-1-1 0 0 0,2 0 0 0 0,-2 0 0 0 0,-1 1 0 0 0,1-1 0 0 0,-1 1 0 0 0,1 0 0 0 0,-1 0 0 0 0,1 0 0 0 0,0 0 0 0 0,0 1 0 0 0,5 2 0 0 0,0 0 0 0 0,-1 0 0 0 0,1 0 0 0 0,-1 1 0 0 0,0 1 0 0 0,7 5 0 0 0,-13-9 2 0 0,0-1-1 0 0,0 1 1 0 0,0 0-1 0 0,0 0 1 0 0,0-1-1 0 0,1 1 1 0 0,-1-1-1 0 0,0 0 1 0 0,0 0-1 0 0,1 1-1 0 0,-1-2-4 0 0,-1 1 1 0 0,1 1-1 0 0,-1-1 1 0 0,0 0-1 0 0,1 0 1 0 0,-1 0-1 0 0,1 1 0 0 0,-1-1 1 0 0,1 1-1 0 0,-1-1 1 0 0,0 1-1 0 0,1-1 0 0 0,-1 1 1 0 0,0 0-1 0 0,0 0 1 0 0,0 0-1 0 0,1 0 1 0 0,-1 0-1 0 0,0 0 0 0 0,0 0 1 0 0,0 0-1 0 0,0 0 4 0 0,0 1-285 0 0,5 7 304 0 0,-2-6-3121 0 0,-4-3 2590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9.588"/>
    </inkml:context>
    <inkml:brush xml:id="br0">
      <inkml:brushProperty name="width" value="0.05" units="cm"/>
      <inkml:brushProperty name="height" value="0.05" units="cm"/>
    </inkml:brush>
  </inkml:definitions>
  <inkml:trace contextRef="#ctx0" brushRef="#br0">0 147 13823 0 0,'0'0'315'0'0,"2"-8"426"0"0,0 4-650 0 0,-1 0 0 0 0,1 0 1 0 0,1 0-1 0 0,-1 0 0 0 0,1 1 0 0 0,-1-1 0 0 0,1 1 0 0 0,0 0 0 0 0,0 0 0 0 0,0 0 0 0 0,1 0 0 0 0,2-2-90 0 0,8-5 908 0 0,1 1 0 0 0,8-4-909 0 0,-16 10 248 0 0,-1 0-1 0 0,1 1 1 0 0,0 0-1 0 0,0 0 1 0 0,5 0-248 0 0,18-6 378 0 0,2 0 233 0 0,-1 1-1 0 0,1 1 1 0 0,14 0-611 0 0,7-1 232 0 0,-49 6-226 0 0,2 0 5 0 0,0 1 0 0 0,-1-1 0 0 0,1 1 0 0 0,0 0 0 0 0,-1 0 0 0 0,5 2-11 0 0,-9-2 82 0 0,0 0-1 0 0,0 0 1 0 0,-1 0 0 0 0,1 0-1 0 0,0 1 1 0 0,0-1 0 0 0,-1 0-1 0 0,1 1 1 0 0,0-1 0 0 0,-1 0-1 0 0,1 1 1 0 0,0-1 0 0 0,-1 1-1 0 0,1-1 1 0 0,-1 1 0 0 0,1-1-1 0 0,-1 1 1 0 0,1-1 0 0 0,-1 1-1 0 0,1 0 1 0 0,-1-1-1 0 0,1 2-81 0 0,0-1 67 0 0,-1 1-1 0 0,1 0 1 0 0,0 0-1 0 0,-1 0 1 0 0,1 0-1 0 0,-1 0 1 0 0,0 0-1 0 0,0 0 1 0 0,0 1-67 0 0,0 4 255 0 0,0 0 0 0 0,-1 0 1 0 0,0-1-1 0 0,-2 7-255 0 0,-7 21 372 0 0,6-22-293 0 0,0-1 0 0 0,1 1-1 0 0,1 1-78 0 0,-29 166-829 0 0,25-153-1899 0 0,5-25 2487 0 0,1 1-1 0 0,-1-1 0 0 0,1 0 0 0 0,-1 1 0 0 0,1-1 0 0 0,-1 0 0 0 0,0 0 0 0 0,0 0 0 0 0,1 1 0 0 0,-1-1 0 0 0,0 0 0 0 0,0 0 1 0 0,0 0-1 0 0,0 0 0 0 0,0 0 0 0 0,0-1 0 0 0,-2 2 242 0 0,-11-2-2036 0 0,-2 1-11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29.935"/>
    </inkml:context>
    <inkml:brush xml:id="br0">
      <inkml:brushProperty name="width" value="0.05" units="cm"/>
      <inkml:brushProperty name="height" value="0.05" units="cm"/>
    </inkml:brush>
  </inkml:definitions>
  <inkml:trace contextRef="#ctx0" brushRef="#br0">258 1 13823 0 0,'0'0'315'0'0,"0"0"45"0"0,0 0 21 0 0,0 0-49 0 0,0 0-81 0 0,0 2 481 0 0,3 11 130 0 0,-2 1 0 0 0,0-1 1 0 0,0 1-1 0 0,-1 0 0 0 0,-1-1 0 0 0,-1 4-862 0 0,-4 19 445 0 0,-1-1 0 0 0,-2 1 0 0 0,-2-2-1 0 0,-1 1 1 0 0,-16 32-445 0 0,-74 126 1772 0 0,75-144-1568 0 0,22-38-423 0 0,-1-1 0 0 0,-1 0 0 0 0,0 0 0 0 0,-8 8 219 0 0,14-17-508 0 0,1-1-208 0 0,-4 0-1609 0 0,-3-1-907 0 0,0-1 1185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1T12:40:30.269"/>
    </inkml:context>
    <inkml:brush xml:id="br0">
      <inkml:brushProperty name="width" value="0.05" units="cm"/>
      <inkml:brushProperty name="height" value="0.05" units="cm"/>
    </inkml:brush>
  </inkml:definitions>
  <inkml:trace contextRef="#ctx0" brushRef="#br0">0 1 13823 0 0,'9'2'675'0'0,"35"0"370"0"0,-42-2-836 0 0,-1 1 0 0 0,0-1 0 0 0,1 0 0 0 0,-1 1 0 0 0,1 0 0 0 0,-1-1 0 0 0,0 1 0 0 0,1 0 0 0 0,-1 0 0 0 0,0 0 0 0 0,0 0 0 0 0,1 0 0 0 0,-1 0 1 0 0,0 0-1 0 0,0 0 0 0 0,0 0 0 0 0,0 1 0 0 0,-1-1 0 0 0,1 0 0 0 0,0 1 0 0 0,0-1 0 0 0,-1 1 0 0 0,1-1 0 0 0,-1 0 0 0 0,1 1 0 0 0,-1 0-209 0 0,2 4 320 0 0,-1-1 1 0 0,0 1 0 0 0,0 0-1 0 0,-1-1 1 0 0,0 1 0 0 0,0 3-321 0 0,-3 37 658 0 0,-4 4-658 0 0,-2 30-41 0 0,8-63 41 0 0,1-1 0 0 0,0 1 0 0 0,1 0 0 0 0,1-1 0 0 0,1 1 0 0 0,1 4 0 0 0,-2-15 0 0 0,1-1 0 0 0,0 1 0 0 0,0 0 0 0 0,1-1 0 0 0,0 0 0 0 0,1 2 0 0 0,-2-3 0 0 0,-2-3 0 0 0,0 0 1 0 0,0-1-1 0 0,0 1 0 0 0,0 0 1 0 0,0 0-1 0 0,1-1 1 0 0,-1 1-1 0 0,0-1 0 0 0,0 1 1 0 0,0-1-1 0 0,1 1 0 0 0,-1-1 1 0 0,0 0-1 0 0,0 0 0 0 0,2 0 0 0 0,24 2-126 0 0,-14-2-154 0 0,-2 0 116 0 0,-1 0 1 0 0,1 0-1 0 0,-1-1 1 0 0,0-1-1 0 0,1 1 0 0 0,-1-2 1 0 0,6-1 163 0 0,15-8 1397 0 0,23-10-1397 0 0,9-4 149 0 0,-50 20-151 0 0,0 1 0 0 0,0-2-1 0 0,3-2 3 0 0,29-16 79 0 0,-43 24 292 0 0,-2 1 117 0 0,0 0 21 0 0,0 0-66 0 0,0-2-559 0 0,0 0 0 0 0,1 0 0 0 0,-1 0 0 0 0,-1 0 0 0 0,1 0 0 0 0,0 0 0 0 0,0 0 0 0 0,-1 0 0 0 0,0 0 0 0 0,1 0 0 0 0,-1 0 0 0 0,0 0 0 0 0,0-1 116 0 0,-18-40-3937 0 0,3 9 1891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29.418"/>
    </inkml:context>
    <inkml:brush xml:id="br0">
      <inkml:brushProperty name="width" value="0.05" units="cm"/>
      <inkml:brushProperty name="height" value="0.05" units="cm"/>
    </inkml:brush>
  </inkml:definitions>
  <inkml:trace contextRef="#ctx0" brushRef="#br0">6 167 1375 0 0,'0'0'66'0'0,"-1"1"-8"0"0,-2 6 154 0 0,2-6 826 0 0,1-1 356 0 0,0 0 70 0 0,0 0-157 0 0,0 0-694 0 0,0 0-301 0 0,0 0-65 0 0,1 1-179 0 0,-1 0-1 0 0,1 0 1 0 0,0 0-1 0 0,0-1 1 0 0,0 1-1 0 0,0 0 1 0 0,0-1-1 0 0,0 1 1 0 0,1 0 0 0 0,-1-1-1 0 0,0 1 1 0 0,0-1-68 0 0,4 1 287 0 0,0 0 0 0 0,0 0 0 0 0,0 0 0 0 0,0-1 0 0 0,0 1 0 0 0,0-1 0 0 0,0-1 0 0 0,0 1 0 0 0,3-1-287 0 0,8-2 1938 0 0,-1 0 1 0 0,10-4-1939 0 0,17-5 1526 0 0,0 1 1573 0 0,27-13-3099 0 0,-35 11 441 0 0,1 1-1 0 0,1 1 1 0 0,0 2 0 0 0,0 2-1 0 0,0 1 1 0 0,29 0-441 0 0,49 3 717 0 0,-63 0-420 0 0,-1-1-1 0 0,40-10-296 0 0,-1 0 231 0 0,-64 12-186 0 0,0 2-1 0 0,0 0 1 0 0,-1 2 0 0 0,1 1-1 0 0,15 4-44 0 0,38 3 85 0 0,-38-8 26 0 0,0-2 1 0 0,13-3-112 0 0,29 0-3 0 0,21-2 3 0 0,-79 5 16 0 0,0 0 0 0 0,1 2 0 0 0,-1 1 0 0 0,18 4-16 0 0,-22-3 0 0 0,-1-2 0 0 0,0 0 0 0 0,1-1 0 0 0,-1-1 0 0 0,18-3 0 0 0,-18 2 0 0 0,42-2 72 0 0,-1-3 0 0 0,15-5-72 0 0,-39 6 0 0 0,0 1 0 0 0,12 2 0 0 0,-11 0 0 0 0,120-3 0 0 0,-133 2 0 0 0,-16 4-2 0 0,-5-1 4 0 0,0 0 0 0 0,0 0-1 0 0,1 0 1 0 0,-1 0 0 0 0,0 0 0 0 0,0-1 0 0 0,2 0-2 0 0,6-1 42 0 0,0-1-20 0 0,-8 1 20 0 0,4-2-19 0 0,-6 3 36 0 0,-1 1-101 0 0,0 0-443 0 0,0 0-174 0 0,-2 1-1472 0 0,-12 6-5791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37.120"/>
    </inkml:context>
    <inkml:brush xml:id="br0">
      <inkml:brushProperty name="width" value="0.05" units="cm"/>
      <inkml:brushProperty name="height" value="0.05" units="cm"/>
    </inkml:brush>
  </inkml:definitions>
  <inkml:trace contextRef="#ctx0" brushRef="#br0">1 0 455 0 0,'0'0'968'0'0,"0"0"102"0"0,0 0 46 0 0,0 0-30 0 0,0 0-167 0 0,0 0-78 0 0,0 0-10 0 0,0 0-66 0 0,0 0-253 0 0,0 0-109 0 0,2 0-19 0 0,42 2 3188 0 0,0 2-1 0 0,10 4-3571 0 0,-17-2 545 0 0,17 3 272 0 0,19 2 7 0 0,-50-7-402 0 0,0 0 1 0 0,14 5-423 0 0,22 5 442 0 0,67 12 302 0 0,-35-6-312 0 0,-29-3-163 0 0,-41-10-127 0 0,0-2 0 0 0,14 2-142 0 0,19 1 174 0 0,15 3 180 0 0,33-2-354 0 0,142 13 558 0 0,-182-15-348 0 0,58 9 254 0 0,-45-5 40 0 0,34-1-504 0 0,45-1 171 0 0,-37 0-58 0 0,1-6 0 0 0,8-6-113 0 0,145-2 270 0 0,-222 8-94 0 0,24 6-176 0 0,-24-3 210 0 0,21-1-210 0 0,-48-4 40 0 0,153 2 407 0 0,5-8-447 0 0,98-7 151 0 0,-197 6-90 0 0,-41 2-5 0 0,13 2-56 0 0,-17 1 39 0 0,-15 0 25 0 0,-1 1 1 0 0,8 1-65 0 0,245 17 208 0 0,-229-18-190 0 0,-1-3 0 0 0,0-1-1 0 0,9-4-17 0 0,19-4 68 0 0,0 3 0 0 0,0 4-1 0 0,54 2-67 0 0,-15 10 64 0 0,-80-5-65 0 0,1-2 0 0 0,18-2 1 0 0,14-1 13 0 0,36-1 49 0 0,27-1-7 0 0,-54 5 9 0 0,104-4-64 0 0,-146 1 0 0 0,-21 2 0 0 0,0 0 0 0 0,-1 1 0 0 0,1 0 0 0 0,0 0 0 0 0,1 1 0 0 0,11 1 22 0 0,0-1-1 0 0,0-2 1 0 0,14-1-22 0 0,19 0-1 0 0,-39 2 1 0 0,-6 0 0 0 0,-1 0 0 0 0,0 0 0 0 0,6 1 0 0 0,-11 0 5 0 0,-1 0 1 0 0,1-1-1 0 0,-1 1 0 0 0,1-1 0 0 0,0 0 0 0 0,-1 0 1 0 0,1 0-1 0 0,0 0 0 0 0,-1 0 0 0 0,1-1 0 0 0,-1 1 1 0 0,2-1-6 0 0,4-1 1 0 0,18-2-1 0 0,27 2 776 0 0,-51 2-672 0 0,0 0 0 0 0,10 3-5 0 0,-1-2-23 0 0,0-1-11 0 0,0-1-12 0 0,-1 0-42 0 0,1-2 0 0 0,-9 2 19 0 0,9-3-203 0 0,-2 0-1226 0 0,1 1 1 0 0,0 0-1 0 0,0 0 0 0 0,8-1 1399 0 0,-15 4-8209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0.004"/>
    </inkml:context>
    <inkml:brush xml:id="br0">
      <inkml:brushProperty name="width" value="0.05" units="cm"/>
      <inkml:brushProperty name="height" value="0.05" units="cm"/>
    </inkml:brush>
  </inkml:definitions>
  <inkml:trace contextRef="#ctx0" brushRef="#br0">1 1 4143 0 0,'0'0'319'0'0,"0"0"38"0"0,0 0 942 0 0,0 0 432 0 0,0 0 86 0 0,3 0-224 0 0,7 2-1514 0 0,0 0 0 0 0,0 1 1 0 0,-1 0-1 0 0,1 1 0 0 0,-1 0 0 0 0,1 1 0 0 0,-1-1 0 0 0,-1 2 0 0 0,1-1 0 0 0,1 3-79 0 0,14 5 69 0 0,-7-3 50 0 0,-13-6-98 0 0,-1 0-1 0 0,19 22-16 0 0,-18-11-503 0 0,-3-9 114 0 0,1 9-639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0.727"/>
    </inkml:context>
    <inkml:brush xml:id="br0">
      <inkml:brushProperty name="width" value="0.05" units="cm"/>
      <inkml:brushProperty name="height" value="0.05" units="cm"/>
    </inkml:brush>
  </inkml:definitions>
  <inkml:trace contextRef="#ctx0" brushRef="#br0">68 56 1375 0 0,'0'0'336'0'0,"2"-2"875"0"0,17-13 3220 0 0,-14 11-4077 0 0,0 1-1 0 0,1 0 0 0 0,0 0 1 0 0,3 0-354 0 0,6-2-61 0 0,0 1-1 0 0,0 1 1 0 0,0 0 61 0 0,-2 0 308 0 0,-1 1-1 0 0,1 1 0 0 0,-1 0 0 0 0,1 1 0 0 0,7 0-307 0 0,-18 0 53 0 0,-1 1 0 0 0,0-1 0 0 0,1 1-1 0 0,-1 0 1 0 0,1-1 0 0 0,-1 1-1 0 0,0 0 1 0 0,0 0 0 0 0,1-1 0 0 0,-1 1-1 0 0,0 0 1 0 0,0 0 0 0 0,0 1-1 0 0,0-1 1 0 0,0 0 0 0 0,0 0 0 0 0,0 0-1 0 0,-1 1 1 0 0,1-1 0 0 0,0 0-1 0 0,-1 1 1 0 0,1-1 0 0 0,-1 0 0 0 0,1 1-1 0 0,-1-1 1 0 0,0 1 0 0 0,1-1-1 0 0,-1 1 1 0 0,0-1 0 0 0,0 1-53 0 0,0 4 114 0 0,1 0 1 0 0,-1-1-1 0 0,0 1 1 0 0,-1 0-1 0 0,0 0 1 0 0,0-1-1 0 0,0 1-114 0 0,-3 10 252 0 0,-1 0-1 0 0,-1 0 1 0 0,-1-1-1 0 0,-6 13-251 0 0,-13 15 515 0 0,-6 6-515 0 0,33-45 60 0 0,0-1-46 0 0,1 1-13 0 0,13 14-4 0 0,0-3 3 0 0,17 21 0 0 0,-27-30 0 0 0,-1-2 0 0 0,0 1 0 0 0,-1 0 0 0 0,0 0 0 0 0,0 0 0 0 0,0 2 0 0 0,-2-5 0 0 0,0 1 0 0 0,0 0 0 0 0,0 0 0 0 0,-1 0 0 0 0,1 0 0 0 0,-1 0 0 0 0,0 0 0 0 0,0 0 0 0 0,0 0 0 0 0,-1 0 0 0 0,1 0 0 0 0,-1 0 0 0 0,-2 12 61 0 0,0-1 0 0 0,-1 0 0 0 0,-1 0 0 0 0,-1 0 0 0 0,0-1 0 0 0,0 1 0 0 0,-2-2 0 0 0,-4 8-61 0 0,-14 17 313 0 0,-3 0 0 0 0,-3 0-313 0 0,20-23 220 0 0,-1-2 1 0 0,-1 1 0 0 0,0-2 0 0 0,0 0 0 0 0,-1 0 0 0 0,-1-2-1 0 0,0 0 1 0 0,-2 1-221 0 0,4-1 329 0 0,14-9-319 0 0,0 0 1 0 0,0 0-1 0 0,0 0 0 0 0,0 0 1 0 0,0 0-1 0 0,0 0 1 0 0,0 1-1 0 0,-1-1 0 0 0,1 0 1 0 0,0 0-1 0 0,0 0 1 0 0,0 0-1 0 0,0 0 0 0 0,0 0 1 0 0,0 1-1 0 0,0-1 1 0 0,0 0-1 0 0,0 0 0 0 0,0 0 1 0 0,0 0-1 0 0,0 0 1 0 0,0 1-1 0 0,0-1 1 0 0,0 0-1 0 0,0 0 0 0 0,0 0 1 0 0,0 0-1 0 0,0 0 1 0 0,0 1-1 0 0,0-1 0 0 0,0 0 1 0 0,0 0-1 0 0,0 0 1 0 0,1 0-1 0 0,-1 0 0 0 0,0 0 1 0 0,0 1-1 0 0,0-1 1 0 0,0 0-1 0 0,0 0 1 0 0,0 0-1 0 0,0 0 0 0 0,0 0 1 0 0,1 0-11 0 0,2 1 63 0 0,0 0 1 0 0,0 0-1 0 0,0 0 0 0 0,0 0 1 0 0,0-1-1 0 0,0 0 1 0 0,0 1-64 0 0,5 0-135 0 0,34 2 117 0 0,1-2 0 0 0,-1-2-1 0 0,0-1 1 0 0,12-4 18 0 0,24-1 13 0 0,203-18 287 0 0,-215 21-205 0 0,20 3-95 0 0,-67 2 29 0 0,12 1 97 0 0,1 1-1 0 0,-1 2 0 0 0,0 1 0 0 0,11 4-125 0 0,-1 0 134 0 0,21 8 69 0 0,-36-10-135 0 0,-1-1 0 0 0,2-1-68 0 0,-15-4-2 0 0,-1 0 0 0 0,1-1 0 0 0,0-1 0 0 0,-1 0 0 0 0,1 0 0 0 0,7-2 2 0 0,-17 1-128 0 0,-2 1-6 0 0,0 0-172 0 0,0 0-750 0 0,0 0-326 0 0,0 0-66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1.289"/>
    </inkml:context>
    <inkml:brush xml:id="br0">
      <inkml:brushProperty name="width" value="0.05" units="cm"/>
      <inkml:brushProperty name="height" value="0.05" units="cm"/>
    </inkml:brush>
  </inkml:definitions>
  <inkml:trace contextRef="#ctx0" brushRef="#br0">1 255 1839 0 0,'0'-2'134'0'0,"1"-3"1180"0"0,0 0 0 0 0,1 0 0 0 0,-1 0 1 0 0,1 0-1 0 0,1 0 0 0 0,-1 1 0 0 0,2-3-1314 0 0,1-2 671 0 0,1 1 0 0 0,0 1 0 0 0,7-8-671 0 0,0 2-123 0 0,1 1 0 0 0,0 0 0 0 0,1 1 0 0 0,3-2 123 0 0,4 0 67 0 0,1 0 1 0 0,0 1 0 0 0,0 1 0 0 0,1 1 0 0 0,0 1-1 0 0,1 2 1 0 0,6-1-68 0 0,-2 1 162 0 0,-14 2-21 0 0,1 1 0 0 0,0 1 0 0 0,0 1 0 0 0,0 0 0 0 0,0 1 0 0 0,4 1-141 0 0,15-2 665 0 0,-30 1-537 0 0,0 0 0 0 0,0 1 0 0 0,0 0 0 0 0,-1 0-1 0 0,1 0 1 0 0,0 1 0 0 0,0-1 0 0 0,0 1 0 0 0,1 0-128 0 0,-5 0 228 0 0,2 0-165 0 0,-1-1 0 0 0,0 1 0 0 0,0 0 0 0 0,1 0 0 0 0,-1 0 0 0 0,0 0-1 0 0,0 1 1 0 0,0-1-63 0 0,2 1 109 0 0,-1 0-41 0 0,0 1-1 0 0,-1-1 0 0 0,1 0 0 0 0,0 1 1 0 0,-1-1-1 0 0,0 1 0 0 0,1 0 0 0 0,-1-1 1 0 0,0 1-1 0 0,-1 0 0 0 0,1 0 1 0 0,0 1-1 0 0,-1-1 0 0 0,0 0 0 0 0,0 0 1 0 0,1 2-68 0 0,2 11 287 0 0,-1 0 0 0 0,0 0 0 0 0,0 0-287 0 0,-1 0 198 0 0,7 65 846 0 0,-3 0 0 0 0,-4 49-1044 0 0,5 153 1784 0 0,-6-255-1608 0 0,-1-25-112 0 0,0 0 52 0 0,0-3-79 0 0,1 0-1 0 0,-1 1 1 0 0,0-1-1 0 0,0 1 0 0 0,0-1 1 0 0,0 1-1 0 0,0-1 1 0 0,0 0-1 0 0,0 1 0 0 0,0-1 1 0 0,0 1-1 0 0,0-1 1 0 0,0 0-1 0 0,0 1 0 0 0,-1-1 1 0 0,1 1-1 0 0,0-1 0 0 0,0 0 1 0 0,0 1-1 0 0,-1-1 1 0 0,1 0-1 0 0,0 1 0 0 0,0-1-36 0 0,-7 0 73 0 0,1-1-1 0 0,0 1 0 0 0,0-2 1 0 0,0 1-1 0 0,0-1 0 0 0,0 1 1 0 0,0-2-1 0 0,1 1 0 0 0,-1-1 1 0 0,1 0-1 0 0,-1 0 0 0 0,1 0 0 0 0,-2-3-72 0 0,-8-3-32 0 0,0 0-1 0 0,0 1 1 0 0,0 1-1 0 0,-1 1 1 0 0,0 0-1 0 0,0 0 0 0 0,-11-1 33 0 0,21 6-27 0 0,-51-13-1829 0 0,50 12 1230 0 0,1 0 1 0 0,-1-1-1 0 0,1 0 1 0 0,0 0-1 0 0,0 0 0 0 0,0-1 1 0 0,-2-2 625 0 0,-6-5-1883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1.618"/>
    </inkml:context>
    <inkml:brush xml:id="br0">
      <inkml:brushProperty name="width" value="0.05" units="cm"/>
      <inkml:brushProperty name="height" value="0.05" units="cm"/>
    </inkml:brush>
  </inkml:definitions>
  <inkml:trace contextRef="#ctx0" brushRef="#br0">359 25 1839 0 0,'0'-2'134'0'0,"-1"-1"-103"0"0,-5-10 324 0 0,5 11 1512 0 0,1 1 638 0 0,0-3 1390 0 0,1 6-1601 0 0,4 13-958 0 0,3 24-838 0 0,-5-5 217 0 0,-3 1 0 0 0,0-1 0 0 0,-2 0 0 0 0,-2 1 0 0 0,-1-1 0 0 0,-2-1 0 0 0,-1 2-715 0 0,-17 57 634 0 0,-3 0-1 0 0,-4-2 1 0 0,-4-1 0 0 0,-4-2-1 0 0,-12 13-633 0 0,30-60-142 0 0,-66 118-1769 0 0,70-127 772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2.126"/>
    </inkml:context>
    <inkml:brush xml:id="br0">
      <inkml:brushProperty name="width" value="0.05" units="cm"/>
      <inkml:brushProperty name="height" value="0.05" units="cm"/>
    </inkml:brush>
  </inkml:definitions>
  <inkml:trace contextRef="#ctx0" brushRef="#br0">10 5 8287 0 0,'0'0'382'0'0,"0"0"-8"0"0,-2-1-240 0 0,-4-2 67 0 0,4 2 768 0 0,2 1 338 0 0,0 0 62 0 0,0 0-174 0 0,0 0-762 0 0,1 10-341 0 0,1 0 0 0 0,0 0-1 0 0,0 0 1 0 0,1-1-1 0 0,0 1 1 0 0,4 6-92 0 0,-1 1 206 0 0,12 28 814 0 0,1-1 0 0 0,6 6-1020 0 0,-15-28-160 0 0,-1 1-1 0 0,-1 0 1 0 0,-1 0-1 0 0,-1 1 1 0 0,-1-1 0 0 0,1 20 160 0 0,-6-30-2844 0 0,0-11 1186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07.607"/>
    </inkml:context>
    <inkml:brush xml:id="br0">
      <inkml:brushProperty name="width" value="0.05" units="cm"/>
      <inkml:brushProperty name="height" value="0.05" units="cm"/>
    </inkml:brush>
  </inkml:definitions>
  <inkml:trace contextRef="#ctx0" brushRef="#br0">650 62 4607 0 0,'0'0'102'0'0,"0"0"20"0"0,0 0 6 0 0,0-1-21 0 0,-13-9 512 0 0,-5 1 404 0 0,6 4-180 0 0,0-1-449 0 0,1 0 0 0 0,-1 1-1 0 0,0 0 1 0 0,-1 1-1 0 0,-12-3-393 0 0,19 6 143 0 0,0 0 0 0 0,-1 0-1 0 0,1 0 1 0 0,-1 1 0 0 0,1 0-1 0 0,0 1 1 0 0,-1-1 0 0 0,1 1-1 0 0,-1 0 1 0 0,1 1 0 0 0,0 0-1 0 0,-6 2-142 0 0,-15 9 0 0 0,0 2 0 0 0,1 1 0 0 0,0 1 0 0 0,-8 8 0 0 0,8-6 0 0 0,9-7 0 0 0,-1 1 0 0 0,1 1 0 0 0,0 2 0 0 0,-96 92 2048 0 0,104-98-2048 0 0,0 2 0 0 0,0-1 0 0 0,1 1 0 0 0,-1 2 0 0 0,4-5 0 0 0,-19 22 0 0 0,21-25 0 0 0,1 0 0 0 0,0 1 0 0 0,1-1 0 0 0,-1 1 0 0 0,1-1 0 0 0,0 1 0 0 0,1-1 0 0 0,0 1 0 0 0,0 5 0 0 0,2 55 0 0 0,3-41 0 0 0,1-1 0 0 0,7 16 0 0 0,-12-38 0 0 0,51 148 2048 0 0,-36-112-2048 0 0,15 27 0 0 0,-3-6 0 0 0,-21-47 0 0 0,0 1 0 0 0,0-1 0 0 0,2 0 0 0 0,-1 0 0 0 0,2-1 0 0 0,1 2 0 0 0,31 38 0 0 0,-13-21 0 0 0,1-2 0 0 0,4 1 0 0 0,-17-16 0 0 0,1-1 0 0 0,1-1 0 0 0,0 0 0 0 0,17 7 0 0 0,9 0 0 0 0,0-1 0 0 0,40 8 0 0 0,96 18 0 0 0,-82-21 0 0 0,-52-12 496 0 0,53 13 1056 0 0,-47-14-1552 0 0,-29-4 0 0 0,0-1 0 0 0,0-2 0 0 0,1 0 0 0 0,22-2 0 0 0,-37-1 38 0 0,0-2 0 0 0,-1 1-1 0 0,0-2 1 0 0,1 1 0 0 0,-1-1 0 0 0,4-2-38 0 0,14-7 505 0 0,11-8-505 0 0,-21 11 177 0 0,1 0 0 0 0,-1 1 0 0 0,1 1 0 0 0,11-3-177 0 0,8-1 304 0 0,-1-1 0 0 0,19-11-304 0 0,-47 19 0 0 0,0 1 0 0 0,0-2 0 0 0,-1 1 0 0 0,1-1 0 0 0,-1 0 0 0 0,-1-1 0 0 0,1 1 0 0 0,-1-1 0 0 0,0-1 0 0 0,0 1 0 0 0,-1-1 0 0 0,0 0 0 0 0,0 0 0 0 0,0-1 0 0 0,-1 0 0 0 0,0 1 0 0 0,-1-1 0 0 0,0 0 0 0 0,0-1 0 0 0,0-2 0 0 0,11-46 0 0 0,-4 12 0 0 0,2 0 0 0 0,7-12 0 0 0,-12 37 0 0 0,-1-1 0 0 0,-1 0 0 0 0,0 0 0 0 0,-2-1 0 0 0,1-18 0 0 0,-3 16 0 0 0,-2 0 0 0 0,0 0 0 0 0,-2 1 0 0 0,0-1 0 0 0,-2 1 0 0 0,0 0 0 0 0,-2 0 0 0 0,0 0 0 0 0,-2 1 0 0 0,-5-10 0 0 0,-37-70 0 0 0,22 49 0 0 0,17 27 0 0 0,-2 1 0 0 0,-1 1 0 0 0,-10-11 0 0 0,4 10 0 0 0,-13-10 0 0 0,22 25 0 0 0,0 0 0 0 0,-1 1 0 0 0,-1 0 0 0 0,1 1 0 0 0,-1 0 0 0 0,-1 1 0 0 0,0 1 0 0 0,0 0 0 0 0,-18-5 0 0 0,0 1 0 0 0,-1 1 0 0 0,0 3 0 0 0,-32-3 0 0 0,5 1 0 0 0,-2-3 0 0 0,-20-2 0 0 0,44 9 840 0 0,-1 3-1 0 0,-7 1-839 0 0,23 0 353 0 0,-13 0-342 0 0,-1 1-10 0 0,0-2 0 0 0,0-1 1 0 0,0-2-1 0 0,-33-8-1 0 0,55 9 0 0 0,-1 0 0 0 0,0 0 0 0 0,1 2 0 0 0,-1 0 0 0 0,0 1 0 0 0,0 1 0 0 0,0 1 0 0 0,0 0 0 0 0,1 1 0 0 0,-4 1 0 0 0,11-2 0 0 0,1 1 0 0 0,-1-1 0 0 0,1 1 0 0 0,0 1 0 0 0,0-1 0 0 0,0 1 0 0 0,0 1 0 0 0,1-1 0 0 0,-3 4 0 0 0,2-2-2 0 0,4-2-7 0 0,0-2 0 0 0,0 1 1 0 0,0 0-1 0 0,0-1 0 0 0,-1 1 0 0 0,1-1 0 0 0,-2 0 9 0 0,-9 6-1003 0 0,6-3-4902 0 0,8-4-339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3:20.774"/>
    </inkml:context>
    <inkml:brush xml:id="br0">
      <inkml:brushProperty name="width" value="0.05" units="cm"/>
      <inkml:brushProperty name="height" value="0.05" units="cm"/>
    </inkml:brush>
  </inkml:definitions>
  <inkml:trace contextRef="#ctx0" brushRef="#br0">1 291 2647 0 0,'0'0'118'0'0,"0"0"119"0"0,1-2 422 0 0,4-9 544 0 0,1 1 1 0 0,0 1-1 0 0,3-4-1203 0 0,-8 12 17 0 0,0 1 0 0 0,-1-1 0 0 0,1 1 0 0 0,-1-1 0 0 0,1 0 0 0 0,0 1 0 0 0,-1-1 0 0 0,1 1 0 0 0,0 0 0 0 0,0-1 0 0 0,-1 1 0 0 0,1 0 0 0 0,0-1 0 0 0,0 1 0 0 0,0 0 0 0 0,-1 0 0 0 0,2 0-17 0 0,10-6 1079 0 0,17-11 171 0 0,-21 12-874 0 0,0 0-1 0 0,0 0 1 0 0,0 0 0 0 0,-1-1-1 0 0,1-1-375 0 0,3-2 372 0 0,0 0 0 0 0,0 0 0 0 0,0 1-1 0 0,1 0 1 0 0,1 2 0 0 0,-1-1-1 0 0,3 1-371 0 0,31-13 1452 0 0,18-4-1452 0 0,-32 12 272 0 0,-12 5 105 0 0,0 0 0 0 0,17-2-377 0 0,-26 6 92 0 0,0 1-1 0 0,-1 0 1 0 0,1 1-1 0 0,0 0 1 0 0,0 0 0 0 0,4 2-92 0 0,27 2 136 0 0,-30-3-29 0 0,1 0 0 0 0,-1 1 0 0 0,0 0 0 0 0,6 2-107 0 0,-7 0 135 0 0,-1 1 0 0 0,1 0 0 0 0,3 2-135 0 0,-4-1 139 0 0,0-1-1 0 0,1 0 1 0 0,3 0-139 0 0,13 5 376 0 0,0 1 0 0 0,11 7-376 0 0,-16-6 165 0 0,1-2 0 0 0,1 0 0 0 0,8 1-165 0 0,68 16 282 0 0,-80-22-207 0 0,0 2 0 0 0,12 5-75 0 0,-15-5 40 0 0,1-1-1 0 0,1 0 0 0 0,7 0-39 0 0,12-2 67 0 0,0-1 0 0 0,0-2 0 0 0,30-4-67 0 0,-54 3 15 0 0,91-10 80 0 0,-73 7-44 0 0,-23 2-51 0 0,0 0 1 0 0,1 1 0 0 0,-1 0-1 0 0,9 1 0 0 0,-8 0 0 0 0,5 2 0 0 0,1-2 0 0 0,0 0 0 0 0,4-1 0 0 0,-4 1 0 0 0,0-1 0 0 0,10 3 0 0 0,-9-1 0 0 0,-1-1 0 0 0,8 0 0 0 0,4-2 34 0 0,20-1-19 0 0,1 2 0 0 0,3 3-15 0 0,-17-2 27 0 0,1-1-1 0 0,0-2 1 0 0,-1-2 0 0 0,0-1-1 0 0,8-3-26 0 0,-31 6 6 0 0,13-1 11 0 0,-1 1 1 0 0,1 2-1 0 0,1 0-17 0 0,23 0 12 0 0,8-2 9 0 0,233-13 155 0 0,-249 10-176 0 0,5-4 0 0 0,-10 3 0 0 0,25-2 0 0 0,-37 6 7 0 0,6-1 40 0 0,0 2-1 0 0,1 1 1 0 0,18 3-47 0 0,-21-1 68 0 0,-1-1 0 0 0,13-2-68 0 0,-8 0 157 0 0,19 3-157 0 0,-17-1 26 0 0,0-2-1 0 0,1-2 0 0 0,-1 0 1 0 0,0-3-1 0 0,9-3-25 0 0,16-2 25 0 0,7 2-25 0 0,-5 3 0 0 0,15-1 0 0 0,31 1 0 0 0,-56 4 52 0 0,21-4-52 0 0,-25 1 12 0 0,-27 3-12 0 0,0-2 0 0 0,1 0 0 0 0,-3-1 0 0 0,0 2 0 0 0,13-1 0 0 0,47-3-3 0 0,18-2 59 0 0,23 14-45 0 0,-79-4 7 0 0,16 2-18 0 0,-17 0 46 0 0,16-2-46 0 0,132-11 64 0 0,-104 7-61 0 0,47-2 58 0 0,216-14 58 0 0,-202 8-57 0 0,54 2 73 0 0,-34 2-74 0 0,-78 6-46 0 0,-50 0 0 0 0,-14 1 10 0 0,0-1-1 0 0,13-2-24 0 0,-26 1-74 0 0,3 1-215 0 0,0-1 1 0 0,-1-1-1 0 0,1 0 0 0 0,-1 0 1 0 0,4-3 288 0 0,-2 0-1371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2.452"/>
    </inkml:context>
    <inkml:brush xml:id="br0">
      <inkml:brushProperty name="width" value="0.05" units="cm"/>
      <inkml:brushProperty name="height" value="0.05" units="cm"/>
    </inkml:brush>
  </inkml:definitions>
  <inkml:trace contextRef="#ctx0" brushRef="#br0">17 8 2303 0 0,'-7'-5'200'0'0,"-1"3"267"0"0,7 1 1953 0 0,1 1 831 0 0,0 0 158 0 0,0 0-445 0 0,0 0-2016 0 0,0 1-951 0 0,0 0 1 0 0,1 0 0 0 0,-1 0-1 0 0,0-1 1 0 0,1 1-1 0 0,-1 0 1 0 0,1 0-1 0 0,-1 0 1 0 0,1-1-1 0 0,-1 1 1 0 0,1 0-1 0 0,0 0 3 0 0,2 3-7 0 0,4 5-4 0 0,-2 1 0 0 0,1 1 1 0 0,-2-1-1 0 0,1 1 0 0 0,2 11 11 0 0,-1-4 19 0 0,1-1-1 0 0,1 1 1 0 0,0-1-19 0 0,14 33 304 0 0,-13-28-614 0 0,0-1 0 0 0,2-1 0 0 0,0 1 0 0 0,2 0 310 0 0,-5-9-1544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2.786"/>
    </inkml:context>
    <inkml:brush xml:id="br0">
      <inkml:brushProperty name="width" value="0.05" units="cm"/>
      <inkml:brushProperty name="height" value="0.05" units="cm"/>
    </inkml:brush>
  </inkml:definitions>
  <inkml:trace contextRef="#ctx0" brushRef="#br0">54 294 2303 0 0,'-51'21'734'0'0,"49"-20"1911"0"0,2-1 923 0 0,0 0 177 0 0,0 0-473 0 0,0 0-2129 0 0,3-13-894 0 0,-1 7-208 0 0,2 0 0 0 0,-1 0 0 0 0,1 0 0 0 0,-1 1 0 0 0,2-1 0 0 0,2-2-41 0 0,10-14 194 0 0,-16 20-175 0 0,100-139 476 0 0,-66 105-1169 0 0,-1 0-4732 0 0,-18 14 8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3.207"/>
    </inkml:context>
    <inkml:brush xml:id="br0">
      <inkml:brushProperty name="width" value="0.05" units="cm"/>
      <inkml:brushProperty name="height" value="0.05" units="cm"/>
    </inkml:brush>
  </inkml:definitions>
  <inkml:trace contextRef="#ctx0" brushRef="#br0">56 80 1839 0 0,'0'0'488'0'0,"0"0"1378"0"0,2 2 600 0 0,1 4-1171 0 0,-1-1-1 0 0,1 1 1 0 0,-1 0-1 0 0,1 4-1294 0 0,-1 0 157 0 0,0-1 1 0 0,-1 1-1 0 0,0-1 0 0 0,-1 9-157 0 0,-1 31 1077 0 0,-6 33-1077 0 0,4-48 636 0 0,3-22-330 0 0,-1 0-1 0 0,0-1 1 0 0,-1 1 0 0 0,-1 0 0 0 0,0-1-1 0 0,0 1 1 0 0,-4 7-306 0 0,6-18 159 0 0,1-1-14 0 0,0 0-34 0 0,0 0-14 0 0,0 0-1 0 0,-12 2 154 0 0,11-2-231 0 0,0 0 0 0 0,1 0 0 0 0,-1 0 0 0 0,0 0 0 0 0,0-1 0 0 0,0 1 0 0 0,0 0 0 0 0,0 0 0 0 0,1-1 0 0 0,-1 1 0 0 0,0 0 0 0 0,0-1 0 0 0,0 1 0 0 0,1-1 0 0 0,-1 1 0 0 0,0-1 0 0 0,1 1 0 0 0,-1-1 0 0 0,0 1 0 0 0,1-1 0 0 0,-1 0 0 0 0,1 1 0 0 0,-1-1 0 0 0,1 0 0 0 0,-1 0 0 0 0,1 1-19 0 0,-9-22 128 0 0,8 13-114 0 0,-1-1 0 0 0,1 1 0 0 0,1-1 0 0 0,0 0 0 0 0,0 0 0 0 0,1 1 0 0 0,0-1 0 0 0,1 0 0 0 0,1-5-14 0 0,2-4-42 0 0,1 1 1 0 0,1-1 0 0 0,0 1-1 0 0,4-5 42 0 0,-2 6-28 0 0,1 0 0 0 0,0 1 0 0 0,2 0 0 0 0,-1 1 0 0 0,15-13 28 0 0,-5 7-12 0 0,2 1 0 0 0,0 1 0 0 0,12-7 12 0 0,-30 22 0 0 0,3-1 0 0 0,14 1 0 0 0,-10 6 12 0 0,-11-1 3 0 0,1 0-1 0 0,0 0 1 0 0,-1 0 0 0 0,1 1-1 0 0,0-1 1 0 0,-1 1-1 0 0,1-1 1 0 0,-1 1 0 0 0,0 0-1 0 0,0-1 1 0 0,1 1-1 0 0,-1 0 1 0 0,0 0 0 0 0,-1 0-1 0 0,1 0 1 0 0,0 0-1 0 0,0 0 1 0 0,-1 0 0 0 0,1 2-15 0 0,1 6 186 0 0,-1-1-1 0 0,0 1 1 0 0,0 7-186 0 0,-1-9 97 0 0,0 6 200 0 0,2 0 0 0 0,0 0-1 0 0,0-1 1 0 0,1 1 0 0 0,5 12-297 0 0,-7-21 42 0 0,1 0 0 0 0,0 0 1 0 0,1 0-1 0 0,-1 0 0 0 0,1-1 0 0 0,0 1 1 0 0,0-1-1 0 0,1 0 0 0 0,-1 0 1 0 0,1 0-1 0 0,0 0 0 0 0,0 0 0 0 0,0-1 1 0 0,0 0-1 0 0,1 0 0 0 0,2 2-42 0 0,6 2 0 0 0,-7-4 0 0 0,-1 0 0 0 0,1-1 0 0 0,0 1 0 0 0,0-1 0 0 0,0 0 0 0 0,-3-2 0 0 0,0 1 0 0 0,-1-1 0 0 0,1 0 0 0 0,0 0 0 0 0,-1 0 0 0 0,1 0 0 0 0,-1 0 0 0 0,1-1 0 0 0,0 1 0 0 0,-1-1 0 0 0,1 1 0 0 0,-1-1 0 0 0,1 0 0 0 0,0-1 0 0 0,8-1 1 0 0,-5 2-8 0 0,-1 0 0 0 0,1-1-1 0 0,-1 0 1 0 0,0 0 0 0 0,1 0 0 0 0,1-2 7 0 0,-5 4-216 0 0,-2 0-54 0 0,0 0-2 0 0,0 0-56 0 0,0 0-236 0 0,3 10-2497 0 0,-3-9-178 0 0,0-1-2241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3.574"/>
    </inkml:context>
    <inkml:brush xml:id="br0">
      <inkml:brushProperty name="width" value="0.05" units="cm"/>
      <inkml:brushProperty name="height" value="0.05" units="cm"/>
    </inkml:brush>
  </inkml:definitions>
  <inkml:trace contextRef="#ctx0" brushRef="#br0">1 0 1839 0 0,'0'0'523'0'0,"0"0"1524"0"0,0 0 669 0 0,0 0 130 0 0,0 0-348 0 0,1 3-1586 0 0,9 19-541 0 0,0-1 1 0 0,-2 1-1 0 0,0 0 1 0 0,-2 1-1 0 0,-1 0 1 0 0,0 0-1 0 0,-2 0 1 0 0,0 1 0 0 0,-2 18-372 0 0,1-18 350 0 0,0 0 0 0 0,1-1 0 0 0,3 8-350 0 0,4 24-292 0 0,-10-53-130 0 0,0-2-704 0 0,0 0-2824 0 0,0 0-1212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3.905"/>
    </inkml:context>
    <inkml:brush xml:id="br0">
      <inkml:brushProperty name="width" value="0.05" units="cm"/>
      <inkml:brushProperty name="height" value="0.05" units="cm"/>
    </inkml:brush>
  </inkml:definitions>
  <inkml:trace contextRef="#ctx0" brushRef="#br0">5 116 14655 0 0,'0'0'671'0'0,"-1"-2"-14"0"0,1 2-650 0 0,-1-1-1 0 0,1 1 1 0 0,0-1 0 0 0,0 1-1 0 0,-1 0 1 0 0,1-1-1 0 0,0 1 1 0 0,0-1-1 0 0,0 1 1 0 0,-1-1 0 0 0,1 1-1 0 0,0-1 1 0 0,0 0-1 0 0,0 1 1 0 0,0-1-1 0 0,0 1 1 0 0,0-1-1 0 0,0 1 1 0 0,0-1 0 0 0,0 1-1 0 0,0-1 1 0 0,0 1-1 0 0,1-1 1 0 0,-1 1-1 0 0,0-1 1 0 0,0 1 0 0 0,0-1-1 0 0,1 1 1 0 0,-1-1-1 0 0,0 1 1 0 0,1-1-1 0 0,-1 1 1 0 0,0 0 0 0 0,1-1-1 0 0,-1 1 1 0 0,0-1-1 0 0,1 1-6 0 0,0-1 21 0 0,0-2-21 0 0,1-1 0 0 0,14-5 0 0 0,10-2-118 0 0,1 1 0 0 0,1 1 0 0 0,0 2-1 0 0,24-4 119 0 0,9-2-95 0 0,-46 9 85 0 0,-1 1 9 0 0,0-1 0 0 0,-1 2 0 0 0,1 0 0 0 0,1 0 0 0 0,-1 1 0 0 0,6 1 1 0 0,-3 1-15 0 0,-2 0 134 0 0,1 0 0 0 0,-1 1 0 0 0,0 1-1 0 0,0 0 1 0 0,8 3-119 0 0,-21-5 149 0 0,3 1-31 0 0,-1 0-1 0 0,0 1 0 0 0,1-1 1 0 0,-1 1-1 0 0,0 0 0 0 0,1 0-117 0 0,-4-1 69 0 0,1 0-1 0 0,-1-1 0 0 0,1 1 1 0 0,-1 0-1 0 0,0 0 1 0 0,0 0-1 0 0,0 0 1 0 0,1 1-69 0 0,1 3 191 0 0,-2-2-78 0 0,1 0 1 0 0,-1-1-1 0 0,0 1 1 0 0,0 0-1 0 0,-1-1 1 0 0,1 1-1 0 0,-1 0 1 0 0,0 0-1 0 0,0 0 1 0 0,0 3-114 0 0,-5 39 718 0 0,-20 76-122 0 0,15-83-1178 0 0,-2-1 1 0 0,-1 0-1 0 0,-6 6 582 0 0,-3-2-5876 0 0,11-23 405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4.240"/>
    </inkml:context>
    <inkml:brush xml:id="br0">
      <inkml:brushProperty name="width" value="0.05" units="cm"/>
      <inkml:brushProperty name="height" value="0.05" units="cm"/>
    </inkml:brush>
  </inkml:definitions>
  <inkml:trace contextRef="#ctx0" brushRef="#br0">12 106 1839 0 0,'0'0'83'0'0,"-3"0"-6"0"0,-5 0 595 0 0,12-1 4784 0 0,7-5-1615 0 0,1 1-308 0 0,54-17 2228 0 0,36-4-5828 0 0,-19 5-10 0 0,-72 18-7 0 0,60-14-25 0 0,-62 15-353 0 0,-1 1 0 0 0,1 0 0 0 0,0 1 0 0 0,0 0 1 0 0,0 0-1 0 0,8 2 462 0 0,-4 1-1907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4.575"/>
    </inkml:context>
    <inkml:brush xml:id="br0">
      <inkml:brushProperty name="width" value="0.05" units="cm"/>
      <inkml:brushProperty name="height" value="0.05" units="cm"/>
    </inkml:brush>
  </inkml:definitions>
  <inkml:trace contextRef="#ctx0" brushRef="#br0">19 326 5983 0 0,'-3'0'78'0'0,"3"0"-54"0"0,-1 0 1 0 0,0 0-1 0 0,1 0 1 0 0,-1 0-1 0 0,0-1 0 0 0,1 1 1 0 0,-1 0-1 0 0,0 0 1 0 0,1-1-1 0 0,-1 1 1 0 0,0 0-1 0 0,1-1 0 0 0,-1 1 1 0 0,0 0-1 0 0,1-1 1 0 0,-1 1-1 0 0,1-1 0 0 0,-1 1 1 0 0,1-1-25 0 0,-3-5 417 0 0,2 5-228 0 0,1 0-1 0 0,0 1 1 0 0,0-1-1 0 0,0 0 1 0 0,0 1 0 0 0,0-1-1 0 0,0 0 1 0 0,0 1-1 0 0,1-1 1 0 0,-1 0-1 0 0,0 1 1 0 0,0-1 0 0 0,0 0-1 0 0,1 1 1 0 0,-1-1-1 0 0,0 0 1 0 0,1 1-1 0 0,-1-1 1 0 0,0 1 0 0 0,1-1-1 0 0,-1 1 1 0 0,1-1-189 0 0,9-10 2144 0 0,-6 7-1935 0 0,1 1 0 0 0,0 0 0 0 0,0-1 0 0 0,0 1 1 0 0,0 1-1 0 0,0-1 0 0 0,6-1-209 0 0,43-11 1051 0 0,-3 0-650 0 0,176-71-249 0 0,-81 32 57 0 0,-69 27-138 0 0,-16 7-87 0 0,14-5-146 0 0,-72 24 44 0 0,44-15-547 0 0,-27 13-2035 0 0,-20 3 1297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4.907"/>
    </inkml:context>
    <inkml:brush xml:id="br0">
      <inkml:brushProperty name="width" value="0.05" units="cm"/>
      <inkml:brushProperty name="height" value="0.05" units="cm"/>
    </inkml:brush>
  </inkml:definitions>
  <inkml:trace contextRef="#ctx0" brushRef="#br0">441 1 10855 0 0,'0'0'496'0'0,"-2"0"-12"0"0,1 0-476 0 0,0 0-1 0 0,0 0 0 0 0,1 1 1 0 0,-1-1-1 0 0,0 0 0 0 0,1 0 1 0 0,-1 0-1 0 0,0 1 0 0 0,0-1 1 0 0,1 0-1 0 0,-1 1 0 0 0,0-1 1 0 0,1 0-1 0 0,-1 1 0 0 0,1-1 1 0 0,-1 1-1 0 0,1-1 0 0 0,-1 1 1 0 0,0-1-1 0 0,1 1 0 0 0,0-1 1 0 0,-1 1-1 0 0,1 0 0 0 0,-1-1 1 0 0,1 1-1 0 0,0 0 0 0 0,-1-1-7 0 0,0 3-2 0 0,-3 5-41 0 0,0-1 0 0 0,0 2-1 0 0,0-1 1 0 0,1 0 0 0 0,0 1-1 0 0,1-1 1 0 0,-2 7 43 0 0,4-13-1 0 0,-2 11 211 0 0,0-1-1 0 0,1 0 0 0 0,0 9-209 0 0,-1 19 542 0 0,0-28-278 0 0,-6 49 1502 0 0,-2 0 0 0 0,-6 10-1766 0 0,-2-7 354 0 0,-3 0 1 0 0,-2-1 0 0 0,-15 23-355 0 0,31-72 5 0 0,-16 34 0 0 0,-22 32-5 0 0,37-68-35 0 0,-7 12-333 0 0,-1-1 0 0 0,-1 0 1 0 0,-16 15 367 0 0,28-32-369 0 0,-11 11-2579 0 0,-1-1-1 0 0,-3 2 2949 0 0,-6 1-3748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5.238"/>
    </inkml:context>
    <inkml:brush xml:id="br0">
      <inkml:brushProperty name="width" value="0.05" units="cm"/>
      <inkml:brushProperty name="height" value="0.05" units="cm"/>
    </inkml:brush>
  </inkml:definitions>
  <inkml:trace contextRef="#ctx0" brushRef="#br0">0 0 2303 0 0,'3'1'167'0'0,"-1"0"325"0"0,1 0 0 0 0,0 0 0 0 0,-1 0 1 0 0,1 1-1 0 0,0-1 0 0 0,-1 1 0 0 0,0-1 0 0 0,1 1 0 0 0,-1 0 0 0 0,0 0 0 0 0,0 0 1 0 0,0 0-1 0 0,0 0 0 0 0,0 1 0 0 0,0-1 0 0 0,-1 1 0 0 0,1-1 0 0 0,-1 1 0 0 0,0-1 1 0 0,0 1-1 0 0,1 1-492 0 0,2 9 927 0 0,0 0 0 0 0,-1 1 0 0 0,-1-1 0 0 0,1 4-927 0 0,-1-4-594 0 0,2 25 1367 0 0,-1-1 0 0 0,-2 33-773 0 0,-8 75 1446 0 0,3-88-1166 0 0,-4 98-390 0 0,9-142-620 0 0,-1-11 214 0 0,0-2-586 0 0,0 0-254 0 0,0 0-470 0 0,0 0-1754 0 0,0 0-752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5.571"/>
    </inkml:context>
    <inkml:brush xml:id="br0">
      <inkml:brushProperty name="width" value="0.05" units="cm"/>
      <inkml:brushProperty name="height" value="0.05" units="cm"/>
    </inkml:brush>
  </inkml:definitions>
  <inkml:trace contextRef="#ctx0" brushRef="#br0">0 264 15087 0 0,'0'-7'169'0'0,"1"0"0"0"0,-1 0 0 0 0,1 0 0 0 0,1 0 0 0 0,-1 1 0 0 0,1-1-1 0 0,1 1 1 0 0,-1-1 0 0 0,1 1 0 0 0,0 0 0 0 0,0-1 0 0 0,1 2 0 0 0,0-1 0 0 0,0 0 0 0 0,0 1-1 0 0,0 0 1 0 0,1 0 0 0 0,2-2-169 0 0,-3 4 128 0 0,0 0 0 0 0,0 1 0 0 0,0-1 0 0 0,0 1-1 0 0,0 0 1 0 0,1 0-128 0 0,19-11 313 0 0,-18 8-289 0 0,1 1 0 0 0,0-1 0 0 0,0 1 0 0 0,0 1 0 0 0,0-1 0 0 0,0 1 0 0 0,2 0-24 0 0,7-3 10 0 0,0-1-1 0 0,0 0 1 0 0,0-1-10 0 0,-3 0 9 0 0,0 2 0 0 0,1 0-1 0 0,0 0 1 0 0,4 0-9 0 0,0 1 0 0 0,3 0 0 0 0,1 0 0 0 0,-1 1 0 0 0,1 1 0 0 0,0 1 0 0 0,-19 2 15 0 0,-2 0 0 0 0,1 1 0 0 0,0-1 0 0 0,0 1 0 0 0,0-1-1 0 0,0 1 1 0 0,0 0 0 0 0,0 0 0 0 0,0 0 0 0 0,-1 0 0 0 0,1 0 0 0 0,0 0 0 0 0,-1 0-1 0 0,1 0 1 0 0,-1 1 0 0 0,1-1 0 0 0,-1 1 0 0 0,0-1 0 0 0,1 1 0 0 0,0 0-15 0 0,2 5 135 0 0,1-1 1 0 0,-1 1 0 0 0,0 0-1 0 0,2 6-135 0 0,5 17 396 0 0,-2 1-1 0 0,0 0 1 0 0,-2 3-396 0 0,-4-23 101 0 0,6 32 364 0 0,-1-1 0 0 0,-3 1 0 0 0,-1 0 0 0 0,-2 12-465 0 0,-2-35 133 0 0,8 276 1217 0 0,-1-251-1154 0 0,-4-25-100 0 0,-1-1 1 0 0,0 1-1 0 0,-1 7-96 0 0,-1-25 63 0 0,0-2 18 0 0,-1 0-78 0 0,1 0 0 0 0,0 1 0 0 0,0-1-1 0 0,0 0 1 0 0,-1 0 0 0 0,1 0 0 0 0,0 0 0 0 0,0 0 0 0 0,0 0-1 0 0,0 0 1 0 0,-1 0 0 0 0,1 0 0 0 0,0 1 0 0 0,0-1 0 0 0,0 0-1 0 0,0 0 1 0 0,0 0 0 0 0,0 0 0 0 0,0 1 0 0 0,-1-1 0 0 0,1 0-1 0 0,0 0 1 0 0,0 0 0 0 0,0 0 0 0 0,0 1 0 0 0,0-1 0 0 0,0 0-1 0 0,0 0 1 0 0,0 0 0 0 0,0 1 0 0 0,0-1 0 0 0,0 0 0 0 0,0 0-3 0 0,0 1 7 0 0,0-1 0 0 0,0 0 0 0 0,0 1 0 0 0,0-1 0 0 0,0 1 0 0 0,-1-1 0 0 0,1 0 0 0 0,0 1 0 0 0,0-1 0 0 0,0 0 0 0 0,0 1 0 0 0,-1-1 0 0 0,1 0 0 0 0,0 1 0 0 0,0-1 0 0 0,-1 0 1 0 0,1 1-1 0 0,0-1 0 0 0,0 0 0 0 0,-1 0 0 0 0,1 1 0 0 0,0-1 0 0 0,-1 0 0 0 0,1 0 0 0 0,0 0 0 0 0,-1 0 0 0 0,0 1-7 0 0,-7 0 51 0 0,-1 0-1 0 0,1 0 0 0 0,-1-1 1 0 0,0 0-1 0 0,1 0 1 0 0,-4-1-51 0 0,-9-2-189 0 0,0 0 0 0 0,-2-2 189 0 0,11 2-368 0 0,-12-2-2124 0 0,-18-8 2492 0 0,35 10-1886 0 0,-1 0 0 0 0,1-1 0 0 0,0 1 1 0 0,-3-3 1885 0 0,-8-8-6642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3:53.678"/>
    </inkml:context>
    <inkml:brush xml:id="br0">
      <inkml:brushProperty name="width" value="0.05" units="cm"/>
      <inkml:brushProperty name="height" value="0.05" units="cm"/>
    </inkml:brush>
  </inkml:definitions>
  <inkml:trace contextRef="#ctx0" brushRef="#br0">10 98 2759 0 0,'0'0'126'0'0,"0"0"204"0"0,0 0 780 0 0,0 0 340 0 0,0 0 72 0 0,0 0-125 0 0,0 0-574 0 0,0 0-250 0 0,0 0-49 0 0,0 0-11 0 0,0 0-1 0 0,-3 4 297 0 0,2-2 2053 0 0,0-2-2850 0 0,1 1 0 0 0,0-1 0 0 0,-1 0 0 0 0,1 0 0 0 0,0 1-1 0 0,0-1 1 0 0,-1 0 0 0 0,1 0 0 0 0,0 1 0 0 0,0-1 0 0 0,-1 0 0 0 0,1 1 0 0 0,0-1 0 0 0,0 0 0 0 0,0 1 0 0 0,0-1 0 0 0,-1 0 0 0 0,1 1-1 0 0,0-1 1 0 0,0 0 0 0 0,0 1 0 0 0,0-1 0 0 0,0 0 0 0 0,0 1 0 0 0,0-1 0 0 0,0 1 0 0 0,0-1 0 0 0,0 0 0 0 0,0 1 0 0 0,0-1-12 0 0,1 1 102 0 0,-1 0 386 0 0,0-1 21 0 0,3 8 2131 0 0,3 5-2552 0 0,-6-12 283 0 0,1 0-278 0 0,-1-1 1 0 0,0 1-1 0 0,0-1 1 0 0,1 1-1 0 0,-1-1 0 0 0,0 1 1 0 0,1-1-1 0 0,-1 0 1 0 0,1 1-1 0 0,-1-1 1 0 0,1 0-1 0 0,-1 0 0 0 0,0 1 1 0 0,1-1-1 0 0,-1 0 1 0 0,1 0-1 0 0,-1 1 1 0 0,1-1-1 0 0,-1 0 0 0 0,1 0 1 0 0,-1 0-1 0 0,1 0 1 0 0,0 0-1 0 0,-1 0 0 0 0,1 0 1 0 0,-1 0-1 0 0,1 0 1 0 0,0 0-94 0 0,18 0 1420 0 0,-17 0-1803 0 0,12-1 383 0 0,-9 1 0 0 0,1 0 0 0 0,0 0 0 0 0,-1 1 0 0 0,1-1 0 0 0,-1 1 0 0 0,1 0 0 0 0,1 1 0 0 0,-2-1 0 0 0,0 0 0 0 0,0-1 0 0 0,0 1 0 0 0,0-1 0 0 0,1-1 0 0 0,-1 1 0 0 0,0 0 0 0 0,0 0 0 0 0,-1 1 0 0 0,1-1 0 0 0,0 1 0 0 0,2 1 0 0 0,24 7 0 0 0,-25-6 0 0 0,5 2 0 0 0,1-1 0 0 0,-1 0 0 0 0,1 0 0 0 0,0-1 0 0 0,0-1 0 0 0,1 0 0 0 0,-1-1 0 0 0,1 0 0 0 0,-1-1 0 0 0,0 0 0 0 0,8-1 0 0 0,-1 1 0 0 0,-7 2 0 0 0,-8-2 0 0 0,0 1 0 0 0,-1 0 0 0 0,1-1 0 0 0,0 0 0 0 0,0 0 0 0 0,0 0 0 0 0,3-1 0 0 0,31 2 931 0 0,-35-1-857 0 0,1 0 1 0 0,0 0-1 0 0,-1 1 1 0 0,1-1-1 0 0,0 1 1 0 0,-1 0-1 0 0,1 0 1 0 0,-1 0-1 0 0,1 0 1 0 0,-1 1-1 0 0,1-1 1 0 0,-1 1-1 0 0,0 0 1 0 0,0 0-1 0 0,0 0-74 0 0,-1-1 0 0 0,0 0 0 0 0,-1 0 0 0 0,1-1 0 0 0,0 1 0 0 0,-1-1 0 0 0,1 1 0 0 0,0-1 0 0 0,0 0 0 0 0,-1 0 0 0 0,1 0 0 0 0,0 0 0 0 0,0 0 0 0 0,0 0 0 0 0,4 0 0 0 0,0 1 0 0 0,1-1 0 0 0,-1 1 0 0 0,4 1 0 0 0,-5-1 0 0 0,0 0 0 0 0,1 0 0 0 0,-1-1 0 0 0,0 0 0 0 0,0 0 0 0 0,1 0 0 0 0,3-1 0 0 0,-5 0 0 0 0,-3 1 0 0 0,0 0 0 0 0,1 0 0 0 0,-1 0 0 0 0,0 0 0 0 0,0 0 0 0 0,0 0 0 0 0,1 0 0 0 0,-1 1 0 0 0,0-1 0 0 0,0 0 0 0 0,0 1 0 0 0,0-1 0 0 0,0 1 0 0 0,1-1 0 0 0,-1 1 0 0 0,0 0 0 0 0,0-1 0 0 0,4 3 0 0 0,-4-2 0 0 0,1 0 0 0 0,0 0 0 0 0,-1 0 0 0 0,1-1 0 0 0,0 1 0 0 0,0-1 0 0 0,0 1 0 0 0,-1-1 0 0 0,1 0 0 0 0,0 1 0 0 0,0-1 0 0 0,0 0 0 0 0,0 0 0 0 0,4 0 0 0 0,0 0 0 0 0,0 1 0 0 0,0-2 0 0 0,0 1 0 0 0,0-1 0 0 0,0 0 0 0 0,0 0 0 0 0,0-1 0 0 0,4-1 0 0 0,4-1 0 0 0,12-6 0 0 0,-24 8 0 0 0,1 1 0 0 0,-1 0 0 0 0,0 0 0 0 0,1 0 0 0 0,-1 0 0 0 0,1 0 0 0 0,-1 0 0 0 0,1 1 0 0 0,0-1 0 0 0,6-1 0 0 0,31-9 0 0 0,-39 11 0 0 0,1-1 0 0 0,-1 1 0 0 0,1-1 0 0 0,0 1 0 0 0,-1 0 0 0 0,1-1 0 0 0,0 1 0 0 0,0 0 0 0 0,-1 0 0 0 0,1 0 0 0 0,0 1 0 0 0,-1-1 0 0 0,1 0 0 0 0,0 1 0 0 0,-1-1 0 0 0,1 1 0 0 0,2 0 0 0 0,-3 0 0 0 0,1-1 0 0 0,0 1 0 0 0,-1 0 0 0 0,1 0 0 0 0,-1 0 0 0 0,0 0 0 0 0,1 0 0 0 0,-1 0 0 0 0,0 0 0 0 0,1 1 0 0 0,-1-1 0 0 0,0 0 0 0 0,0 0 0 0 0,0 0 0 0 0,0-1 0 0 0,0 1 0 0 0,0 0 0 0 0,0-1 0 0 0,0 1 0 0 0,0 0 0 0 0,0-1 0 0 0,0 1 0 0 0,0-1 0 0 0,0 1 0 0 0,1-1 0 0 0,-1 0 0 0 0,0 0 0 0 0,0 0 0 0 0,0 1 0 0 0,1-1 0 0 0,0 0 0 0 0,0 0 0 0 0,-1-1 0 0 0,1 2 0 0 0,0-1 0 0 0,0 0 0 0 0,0 0 0 0 0,0 1 0 0 0,-1-1 0 0 0,1 1 0 0 0,0-1 0 0 0,1 1 0 0 0,1 1 0 0 0,1-1 0 0 0,-1 0 0 0 0,1 0 0 0 0,0 0 0 0 0,0 0 0 0 0,0-1 0 0 0,62 0 0 0 0,-64 0 0 0 0,-1 1 0 0 0,0 0 0 0 0,0 0 0 0 0,0-1 0 0 0,0 1 0 0 0,0 0 0 0 0,-1 1 0 0 0,1-1 0 0 0,0 0 0 0 0,0 1 0 0 0,-1-1 0 0 0,1 1 0 0 0,17 10 0 0 0,-8-8 0 0 0,1-1 0 0 0,-1 0 0 0 0,1-1 0 0 0,1 0 0 0 0,35 8 0 0 0,-39-8 0 0 0,0 0 0 0 0,0-1 0 0 0,0-1 0 0 0,0 1 0 0 0,0-2 0 0 0,0 1 0 0 0,0-1 0 0 0,4-1 0 0 0,24-2 0 0 0,-19 4 0 0 0,1 0 0 0 0,-1 1 0 0 0,0 0 0 0 0,0 2 0 0 0,6 1 0 0 0,-19-3 128 0 0,1-1-1 0 0,-1 0 1 0 0,1 0-1 0 0,-1 0 1 0 0,0-1-1 0 0,1 0 1 0 0,-1 0-1 0 0,0 0 1 0 0,1-1-128 0 0,29-4 735 0 0,28 0-593 0 0,-43 3-134 0 0,1 1 0 0 0,-1 1-1 0 0,18 1-7 0 0,-25 0 0 0 0,0 0 0 0 0,-1-1 0 0 0,1 0 0 0 0,-1-1 0 0 0,1-1 0 0 0,10-3 0 0 0,31-6 0 0 0,-44 10 0 0 0,0-1 0 0 0,-1 0 0 0 0,1 0 0 0 0,-1-1 0 0 0,9-5 0 0 0,-8 4 0 0 0,0 1 0 0 0,0-1 0 0 0,0 2 0 0 0,0 0 0 0 0,7-1 0 0 0,11 0 0 0 0,1 3 0 0 0,-1 0 0 0 0,14 2 0 0 0,-16 0 0 0 0,1-1 0 0 0,0-1 0 0 0,-1-1 0 0 0,7-2 0 0 0,13-3 0 0 0,-35 6 0 0 0,0 0 0 0 0,0 0 0 0 0,-1-2 0 0 0,1 1 0 0 0,0-1 0 0 0,-1-1 0 0 0,0 0 0 0 0,0 0 0 0 0,1-1 0 0 0,3-4 0 0 0,0 1 0 0 0,1 0 0 0 0,0 2 0 0 0,1-1 0 0 0,0 2 0 0 0,-1 0 0 0 0,10-1 0 0 0,30-3 0 0 0,0 1 0 0 0,0 4 0 0 0,52 1 0 0 0,-38 5 0 0 0,-52-3 0 0 0,0 0 0 0 0,11-2 0 0 0,-15 1 0 0 0,1 1 0 0 0,0 0 0 0 0,-1 1 0 0 0,9 1 0 0 0,-12-1 0 0 0,1 0 0 0 0,0 0 0 0 0,7-1 0 0 0,15-1 0 0 0,1-1 0 0 0,-28 2 0 0 0,1 0 0 0 0,0 1 0 0 0,0 0 0 0 0,-1 0 0 0 0,1 0 0 0 0,0 1 0 0 0,0 0 0 0 0,-1 0 0 0 0,2 1 0 0 0,2 2 0 0 0,-5-2 0 0 0,0 0 0 0 0,0-1 0 0 0,1 1 0 0 0,-1-1 0 0 0,0 0 0 0 0,1 0 0 0 0,-1-1 0 0 0,5 0 0 0 0,80 4 0 0 0,-79-4 0 0 0,0 2 0 0 0,-1-1 0 0 0,11 4 0 0 0,23 2 0 0 0,-35-6 0 0 0,37 2 0 0 0,1-1 0 0 0,10-3 0 0 0,-16 0 0 0 0,-26 1 0 0 0,0 0 0 0 0,-1-1 0 0 0,10-2 0 0 0,-6 1 0 0 0,1 0 0 0 0,-1 1 0 0 0,1 1 0 0 0,-1 1 0 0 0,1 0 0 0 0,-1 2 0 0 0,1 0 0 0 0,-1 1 0 0 0,4 2 0 0 0,17 1 0 0 0,0-1 0 0 0,1-2 0 0 0,26-1 0 0 0,-47-2 0 0 0,36-3 0 0 0,-35 1 0 0 0,0 1 0 0 0,12 1 0 0 0,34 3 0 0 0,47-4 0 0 0,-46-1 0 0 0,9-1 0 0 0,6-5 0 0 0,-6 0 0 0 0,6 4 0 0 0,-28 1 0 0 0,16 1 0 0 0,-42 1 0 0 0,1-2 0 0 0,11-2 0 0 0,23-1 0 0 0,31-1 0 0 0,-56 7 0 0 0,-29 0 0 0 0,0 0 0 0 0,0-1 0 0 0,5-1 0 0 0,10-2 0 0 0,1 1 0 0 0,0 2 0 0 0,20 1 0 0 0,62 4 0 0 0,15 1 0 0 0,-100-5 0 0 0,1-1 0 0 0,-1-1 0 0 0,20-3 0 0 0,-18 1 0 0 0,1 1 0 0 0,25 2 0 0 0,-1 1 0 0 0,0-2 0 0 0,9-3 0 0 0,-19 1 0 0 0,71 0 0 0 0,-63 3 0 0 0,0-1 0 0 0,42-9 0 0 0,-63 7 0 0 0,0 0 0 0 0,1 2 0 0 0,0 0 0 0 0,21-4 0 0 0,77-13 0 0 0,-107 15 0 0 0,1 0 0 0 0,-1 1 0 0 0,1 1 0 0 0,-1 1 0 0 0,6 1 0 0 0,3 0 0 0 0,1-2 0 0 0,20-3 0 0 0,-16 1 0 0 0,29 1 0 0 0,-25 2 0 0 0,-1-1 0 0 0,0-1 0 0 0,26-6 0 0 0,-46 6 0 0 0,1 2 0 0 0,-1 0 0 0 0,1 0 0 0 0,-1 2 0 0 0,0 0 0 0 0,0 0 0 0 0,6 3 0 0 0,4 0 0 0 0,0-1 0 0 0,2-2 0 0 0,65 2 0 0 0,-73-3 0 0 0,-1 2 0 0 0,1 1 0 0 0,0 0 0 0 0,2 1 0 0 0,0-2 0 0 0,2 0 0 0 0,139 20 0 0 0,-110-15 0 0 0,-37-5 0 0 0,-1-1 0 0 0,0 0 0 0 0,0-1 0 0 0,1-1 0 0 0,6 0 0 0 0,12-2 0 0 0,0 1 0 0 0,0 2 0 0 0,7 2 0 0 0,99 15 0 0 0,-83-12 0 0 0,-35-5 0 0 0,0 1 0 0 0,11 3 0 0 0,-9-1 0 0 0,1-2 0 0 0,-1 0 0 0 0,1-2 0 0 0,13-1 0 0 0,-6-2 0 0 0,-20 2 0 0 0,-1 0 0 0 0,0 0 0 0 0,1 2 0 0 0,6 0 0 0 0,-9-1 0 0 0,0 1 0 0 0,0-1 0 0 0,0 0 0 0 0,0-1 0 0 0,0 0 0 0 0,0 0 0 0 0,-1-1 0 0 0,1 0 0 0 0,18-3 0 0 0,-13 4 0 0 0,1 0 0 0 0,-1 1 0 0 0,0 1 0 0 0,0 0 0 0 0,0 0 0 0 0,1 2 0 0 0,11 0 0 0 0,81 16 0 0 0,-51-9 0 0 0,-30-5 0 0 0,-18-3 0 0 0,0 0 0 0 0,0-1 0 0 0,0 0 0 0 0,1 0 0 0 0,-1-1 0 0 0,0 0 0 0 0,0 0 0 0 0,1-1 0 0 0,-1 0 0 0 0,5-1 0 0 0,1-1 0 0 0,-1 2 0 0 0,1-1 0 0 0,-1 1 0 0 0,7 1 0 0 0,-7 0 0 0 0,1-1 0 0 0,-1 0 0 0 0,1 0 0 0 0,4-3 0 0 0,-6 1 0 0 0,1 0 0 0 0,0 0 0 0 0,0 0 0 0 0,0 1 0 0 0,0 1 0 0 0,0 0 0 0 0,0 0 0 0 0,1 1 0 0 0,54 7 0 0 0,-38-3 0 0 0,1-1 0 0 0,17-2 0 0 0,-27-1 0 0 0,0 1 0 0 0,1 2 0 0 0,11 0 0 0 0,0 2 0 0 0,-24-3 0 0 0,-1 0 0 0 0,0-1 0 0 0,1 0 0 0 0,2-1 0 0 0,-3 0 0 0 0,1 1 0 0 0,0-1 0 0 0,0 1 0 0 0,-1 1 0 0 0,1-1 0 0 0,-1 1 0 0 0,1 1 0 0 0,0 0 0 0 0,-4-2 0 0 0,-1 0 0 0 0,1-1 0 0 0,0 1 0 0 0,0-1 0 0 0,0 1 0 0 0,-1-1 0 0 0,1 0 0 0 0,1-1 0 0 0,-1 1 0 0 0,1 0 0 0 0,-1 0 0 0 0,0 0 0 0 0,1 1 0 0 0,-1-1 0 0 0,2 2 0 0 0,28 11 0 0 0,-25-9 0 0 0,0-1 0 0 0,0 1 0 0 0,0-1 0 0 0,3 0 0 0 0,19 2 0 0 0,0-1 0 0 0,0-1 0 0 0,1-2 0 0 0,-1-1 0 0 0,3-1 0 0 0,-3 0 0 0 0,0 2 0 0 0,17 2 0 0 0,17 1 0 0 0,-4 0 0 0 0,-27-1 0 0 0,26-2 0 0 0,-20 1 0 0 0,-29-1 0 0 0,1 0 0 0 0,-1-1 0 0 0,4-1 0 0 0,63-5 0 0 0,50-5 0 0 0,-55 2 0 0 0,0 4 0 0 0,68 4 0 0 0,-128 1 0 0 0,46 3 0 0 0,0-4 0 0 0,0-2 0 0 0,10-4 0 0 0,30-8 0 0 0,0 5 0 0 0,9 3 0 0 0,68-4 0 0 0,-124 6 0 0 0,-38 3 0 0 0,0 0 0 0 0,0 1 0 0 0,0 1 0 0 0,13 1 0 0 0,-12 1 0 0 0,-1 0 0 0 0,1-1 0 0 0,0-1 0 0 0,0 0 0 0 0,-1-1 0 0 0,1 0 0 0 0,5-2 0 0 0,16-4 0 0 0,0 3 0 0 0,0 1 0 0 0,10 2 0 0 0,5-2 0 0 0,7-2 0 0 0,-15 0 0 0 0,0 1 0 0 0,1 3 0 0 0,42 3 0 0 0,-47 0 0 0 0,-23-2 0 0 0,0 1 0 0 0,8 2 0 0 0,70 8 0 0 0,-73-9 0 0 0,0-2 0 0 0,0 0 0 0 0,-1-1 0 0 0,8-2 0 0 0,44-2 0 0 0,-32 4 0 0 0,10 1 0 0 0,-1 2 0 0 0,1 1 0 0 0,70 15 0 0 0,-92-15 0 0 0,0-1 0 0 0,12-1 0 0 0,37 3 0 0 0,11 2 0 0 0,0-4 0 0 0,28-6 0 0 0,-80 3 0 0 0,136 1 0 0 0,3 0 0 0 0,47 4 0 0 0,-192-4 0 0 0,20-2 0 0 0,-3 0 0 0 0,-11 0 0 0 0,-9 0 0 0 0,20 3 0 0 0,-29 0 0 0 0,0 0 0 0 0,-1-1 0 0 0,1 0 0 0 0,0-2 0 0 0,-1 0 0 0 0,4-2 0 0 0,-11 2 0 0 0,1 0 0 0 0,-1 0 0 0 0,1 1 0 0 0,-1 0 0 0 0,1 1 0 0 0,6 0 0 0 0,95-3 0 0 0,-76 4 0 0 0,11-3 0 0 0,25 0 0 0 0,-50 3 0 0 0,-2 0 0 0 0,0-1 0 0 0,-1 0 0 0 0,1-2 0 0 0,16-3 0 0 0,-22 2 0 0 0,11-2 0 0 0,1 0 0 0 0,10 1 0 0 0,-2 1 0 0 0,-13 1 0 0 0,-1 1 0 0 0,21 1 0 0 0,33 2 0 0 0,24-4 0 0 0,-72 1 0 0 0,109-13 0 0 0,-24 8 0 0 0,-36 2 0 0 0,100-1 0 0 0,-165 5 0 0 0,-1 1 0 0 0,1 1 0 0 0,0 0 0 0 0,1 0 0 0 0,0 1 0 0 0,0-1 0 0 0,0 0 0 0 0,2-1 0 0 0,11 1 0 0 0,-15-1 0 0 0,-1-1 0 0 0,1 1 0 0 0,-1-1 0 0 0,0-1 0 0 0,1 0 0 0 0,-1 0 0 0 0,5-1 0 0 0,-6 0 0 0 0,0 0 0 0 0,0 1 0 0 0,-1 0 0 0 0,1 0 0 0 0,0 1 0 0 0,0 0 0 0 0,0 0 0 0 0,0 1 0 0 0,0-1 0 0 0,4 2 0 0 0,7 1 0 0 0,0-1 0 0 0,0-1 0 0 0,0-1 0 0 0,6-1 0 0 0,1 0 0 0 0,19 3 0 0 0,1 1 0 0 0,114 15 0 0 0,-110-7 0 0 0,-35-6 0 0 0,1-2 0 0 0,14 2 0 0 0,-27-4 0 0 0,11 1 0 0 0,0-1 0 0 0,-1 0 0 0 0,1-1 0 0 0,0 0 0 0 0,0-1 0 0 0,0 0 0 0 0,0-1 0 0 0,3-2 0 0 0,5-1 0 0 0,-1-1 0 0 0,1 2 0 0 0,7 0 0 0 0,8-1 0 0 0,-19 2 0 0 0,0 2 0 0 0,8-1 0 0 0,17 2 0 0 0,6 1 0 0 0,31-5 0 0 0,-43 0 0 0 0,-11 1 0 0 0,0 0 0 0 0,0 2 0 0 0,0 1 0 0 0,0 1 0 0 0,2 1 0 0 0,-16 0 0 0 0,-1-1 0 0 0,0 0 0 0 0,1-1 0 0 0,-1 0 0 0 0,1-1 0 0 0,-1 0 0 0 0,1 0 0 0 0,-1-1 0 0 0,0 0 0 0 0,10-5 0 0 0,-10 5 0 0 0,0 0 0 0 0,0 0 0 0 0,1 1 0 0 0,-1 0 0 0 0,0 1 0 0 0,8 0 0 0 0,19 0 0 0 0,-18-2-1089 0 0,-14 1-426 0 0,1 1-1 0 0,-1-1 1 0 0,1 1-1 0 0,-1 0 1 0 0,4 1 1515 0 0,-7-1-8158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5.914"/>
    </inkml:context>
    <inkml:brush xml:id="br0">
      <inkml:brushProperty name="width" value="0.05" units="cm"/>
      <inkml:brushProperty name="height" value="0.05" units="cm"/>
    </inkml:brush>
  </inkml:definitions>
  <inkml:trace contextRef="#ctx0" brushRef="#br0">5 141 13359 0 0,'0'0'612'0'0,"0"0"-14"0"0,-1-2-384 0 0,-2-5-139 0 0,2 5 184 0 0,1 1-188 0 0,1 0 0 0 0,-1 0-1 0 0,0 0 1 0 0,1 0 0 0 0,-1 0 0 0 0,1 0 0 0 0,-1 0 0 0 0,1 0 0 0 0,0 0 0 0 0,-1 0 0 0 0,1 0 0 0 0,0 1 0 0 0,-1-1 0 0 0,1 0 0 0 0,0 0 0 0 0,1 0-71 0 0,16-12 353 0 0,-16 12-367 0 0,8-5 104 0 0,1 1 0 0 0,0 0 0 0 0,0 1 0 0 0,1 0 0 0 0,8-2-90 0 0,23-8 297 0 0,2 0 177 0 0,-1 2 0 0 0,2 2 0 0 0,0 2-1 0 0,8 1-473 0 0,-33 4 62 0 0,22 1-165 0 0,-33 2-474 0 0,-11 3 256 0 0,-13 25-1342 0 0,3-14 199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6.256"/>
    </inkml:context>
    <inkml:brush xml:id="br0">
      <inkml:brushProperty name="width" value="0.05" units="cm"/>
      <inkml:brushProperty name="height" value="0.05" units="cm"/>
    </inkml:brush>
  </inkml:definitions>
  <inkml:trace contextRef="#ctx0" brushRef="#br0">12 139 14743 0 0,'-9'-10'672'0'0,"7"8"-9"0"0,2 0-246 0 0,1 0-161 0 0,0-1-1 0 0,0 1 1 0 0,0-1 0 0 0,1 1-1 0 0,-1 0 1 0 0,1 0 0 0 0,-1 0-1 0 0,1-1 1 0 0,-1 1-1 0 0,1 1 1 0 0,0-1 0 0 0,0 0-1 0 0,0 0 1 0 0,0 1-1 0 0,1-1-255 0 0,8-5 635 0 0,1 0 0 0 0,9-3-635 0 0,14-9-213 0 0,-18 9 168 0 0,-1 2 0 0 0,1 0 0 0 0,1 1 0 0 0,-1 0 0 0 0,3 1 45 0 0,-20 6 1 0 0,14-3-201 0 0,1 6-1575 0 0,-1 1 731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6.591"/>
    </inkml:context>
    <inkml:brush xml:id="br0">
      <inkml:brushProperty name="width" value="0.05" units="cm"/>
      <inkml:brushProperty name="height" value="0.05" units="cm"/>
    </inkml:brush>
  </inkml:definitions>
  <inkml:trace contextRef="#ctx0" brushRef="#br0">16 3 14655 0 0,'-13'-2'671'0'0,"10"1"-14"0"0,3 1-409 0 0,1 2-241 0 0,0 0 0 0 0,-1 0 0 0 0,1 0-1 0 0,0 0 1 0 0,1 0 0 0 0,-1 0 0 0 0,0 0-1 0 0,0 0 1 0 0,1 0 0 0 0,-1-1 0 0 0,1 1-7 0 0,2 3 5 0 0,11 13-71 0 0,1 0-1 0 0,0-1 0 0 0,2-1 1 0 0,-1 0-1 0 0,2-1 0 0 0,4 1 67 0 0,-15-11-174 0 0,-5-3-99 0 0,0 0-1 0 0,0 0 0 0 0,-1 0 0 0 0,1 0 0 0 0,-1 0 0 0 0,1 0 0 0 0,-1 1 0 0 0,0-1 1 0 0,2 3 273 0 0,2 5-1330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6.942"/>
    </inkml:context>
    <inkml:brush xml:id="br0">
      <inkml:brushProperty name="width" value="0.05" units="cm"/>
      <inkml:brushProperty name="height" value="0.05" units="cm"/>
    </inkml:brush>
  </inkml:definitions>
  <inkml:trace contextRef="#ctx0" brushRef="#br0">6 318 7831 0 0,'-1'-1'360'0'0,"1"1"-1"0"0,-1-1 1 0 0,1 1-1 0 0,0-1 1 0 0,-1 1-1 0 0,1-1 1 0 0,0 1-1 0 0,-1-1 1 0 0,1 1-1 0 0,0-1 1 0 0,-1 0-1 0 0,1 1 1 0 0,0-1-1 0 0,0 1 1 0 0,0-1-1 0 0,0 0 1 0 0,0 1-1 0 0,0-1 1 0 0,0 1 0 0 0,0-1-1 0 0,0 0 1 0 0,0 1-1 0 0,0-1 1 0 0,0 0-360 0 0,1-1 270 0 0,-1 1 0 0 0,1 0 0 0 0,0 0 0 0 0,-1-1 0 0 0,1 1 0 0 0,0 0 0 0 0,0 0 0 0 0,0 0 0 0 0,0 0 1 0 0,0 0-1 0 0,1-1-270 0 0,5-4-330 0 0,1 1 1 0 0,0 0-1 0 0,8-4 330 0 0,-3 2 621 0 0,18-10-557 0 0,2 1-1 0 0,12-4-63 0 0,22-10 507 0 0,15-6 1039 0 0,71-22-1546 0 0,-69 35 85 0 0,-54 16-45 0 0,1-2-1 0 0,20-9-39 0 0,2-2-201 0 0,-51 19 74 0 0,-2 1-1 0 0,0 0-44 0 0,0 0-185 0 0,0 0-84 0 0,0 0-21 0 0,0 0-206 0 0,-2 0-856 0 0,-9 3-364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7.295"/>
    </inkml:context>
    <inkml:brush xml:id="br0">
      <inkml:brushProperty name="width" value="0.05" units="cm"/>
      <inkml:brushProperty name="height" value="0.05" units="cm"/>
    </inkml:brush>
  </inkml:definitions>
  <inkml:trace contextRef="#ctx0" brushRef="#br0">247 0 13679 0 0,'0'0'628'0'0,"-3"1"-17"0"0,1-1-508 0 0,-2 0-29 0 0,-11 11-10 0 0,11-8-58 0 0,1-1 7 0 0,1 0 1 0 0,0 0 0 0 0,-1 1-1 0 0,1-1 1 0 0,0 0-1 0 0,1 1 1 0 0,-1 0-1 0 0,0-1 1 0 0,1 1 0 0 0,-1 2-14 0 0,-8 14 79 0 0,1 0 1 0 0,2 0 0 0 0,0 1-1 0 0,-3 14-79 0 0,-12 32 1335 0 0,-37 79 918 0 0,38-103-2153 0 0,5-10-101 0 0,1-7-418 0 0,15-25 404 0 0,0 0-1 0 0,-1 1 1 0 0,1-1-1 0 0,0 0 1 0 0,0 0-1 0 0,0 0 1 0 0,0 1 0 0 0,0-1-1 0 0,0 0 1 0 0,0 0-1 0 0,-1 0 1 0 0,1 0-1 0 0,0 1 1 0 0,0-1-1 0 0,0 0 1 0 0,0 0-1 0 0,-1 0 1 0 0,1 0 0 0 0,0 0-1 0 0,0 0 1 0 0,0 0-1 0 0,-1 0 1 0 0,1 1-1 0 0,0-1 1 0 0,0 0-1 0 0,0 0 1 0 0,-1 0-1 0 0,1 0 1 0 0,0 0 0 0 0,0 0-1 0 0,-1 0 1 0 0,1 0-1 0 0,0 0 1 0 0,0-1 15 0 0,-7 3-673 0 0,-1 3-1590 0 0,8-5 972 0 0</inkml:trace>
  <inkml:trace contextRef="#ctx0" brushRef="#br0" timeOffset="1">343 69 2759 0 0,'2'-3'50'0'0,"0"0"0"0"0,0 0 0 0 0,0 0 0 0 0,1 0 0 0 0,-1 1 0 0 0,1-1 0 0 0,0 1 0 0 0,0 0 0 0 0,0-1 0 0 0,0 1 0 0 0,0 1 0 0 0,0-1 0 0 0,0 0 0 0 0,1 1 0 0 0,-1 0 0 0 0,3-1-50 0 0,-2 1 493 0 0,1-1 1263 0 0,-1 1-1 0 0,1 0 0 0 0,-1 0 1 0 0,1 0-1 0 0,2 0-1755 0 0,42 7 5904 0 0,-38-5-5881 0 0,0 0 0 0 0,-1-1 0 0 0,1 0 1 0 0,3-1-24 0 0,39 0-3 0 0,-12-4-445 0 0,-39 5 191 0 0,1 0-208 0 0,7-1-854 0 0,-7 0-374 0 0,-3 1-69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7.624"/>
    </inkml:context>
    <inkml:brush xml:id="br0">
      <inkml:brushProperty name="width" value="0.05" units="cm"/>
      <inkml:brushProperty name="height" value="0.05" units="cm"/>
    </inkml:brush>
  </inkml:definitions>
  <inkml:trace contextRef="#ctx0" brushRef="#br0">644 1 455 0 0,'-1'0'10'0'0,"1"-1"-1"0"0,-1 1 1 0 0,0 0-1 0 0,1 0 0 0 0,-1 0 1 0 0,0 0-1 0 0,0 0 1 0 0,1 0-1 0 0,-1 0 0 0 0,0 0 1 0 0,0 0-1 0 0,1 1 0 0 0,-1-1 1 0 0,0 0-1 0 0,0 0 1 0 0,1 1-1 0 0,-1-1 0 0 0,0 0 1 0 0,1 1-1 0 0,-1-1 0 0 0,1 1 1 0 0,-1-1-1 0 0,0 1 1 0 0,1-1-1 0 0,-1 1 0 0 0,1-1 1 0 0,-1 1-10 0 0,-1 2 276 0 0,-2 1 1150 0 0,0 1 1 0 0,0 0-1 0 0,1 0 1 0 0,-1 0-1 0 0,1 1 0 0 0,0-1 1 0 0,0 1-1 0 0,1-1 1 0 0,-1 2-1427 0 0,-5 17 2807 0 0,-3 17-2807 0 0,4-16-532 0 0,5-16 503 0 0,-10 34 934 0 0,-2 0-1 0 0,-2-1 1 0 0,-2 0-905 0 0,8-22 112 0 0,-6 16 362 0 0,-2 0 0 0 0,-2-1 0 0 0,-1-2 0 0 0,-18 22-474 0 0,4-13-31 0 0,-14 18-455 0 0,-28 24 486 0 0,60-67-136 0 0,-1-2 1 0 0,0 1-1 0 0,-1-2 0 0 0,-1-1 0 0 0,0 0 0 0 0,-21 9 136 0 0,36-20-390 0 0,1 0 0 0 0,-1 0-1 0 0,1-1 1 0 0,-1 0 0 0 0,-2 0 390 0 0,-13 0-5094 0 0,7-2-273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7.959"/>
    </inkml:context>
    <inkml:brush xml:id="br0">
      <inkml:brushProperty name="width" value="0.05" units="cm"/>
      <inkml:brushProperty name="height" value="0.05" units="cm"/>
    </inkml:brush>
  </inkml:definitions>
  <inkml:trace contextRef="#ctx0" brushRef="#br0">1 0 17335 0 0,'0'0'795'0'0,"0"0"-18"0"0,1 3-483 0 0,42 65 837 0 0,37 46-1131 0 0,-60-86 235 0 0,4 1 78 0 0,1-1-1 0 0,1-1-312 0 0,-8-8 119 0 0,3 1-31 0 0,1-1 0 0 0,16 11-88 0 0,-1-1 0 0 0,-3-4-955 0 0,1-1 0 0 0,31 14 955 0 0,-50-29-502 0 0,28 11-2316 0 0,-24-11-3176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8.311"/>
    </inkml:context>
    <inkml:brush xml:id="br0">
      <inkml:brushProperty name="width" value="0.05" units="cm"/>
      <inkml:brushProperty name="height" value="0.05" units="cm"/>
    </inkml:brush>
  </inkml:definitions>
  <inkml:trace contextRef="#ctx0" brushRef="#br0">253 1 14599 0 0,'0'0'664'0'0,"0"0"-8"0"0,-1 2-418 0 0,-8 38-138 0 0,-6 18 415 0 0,-1 1 0 0 0,-13 25-515 0 0,-7-8-892 0 0,-31 50 892 0 0,54-103-86 0 0,-53 88-3852 0 0,65-110 2862 0 0,1-1 59 0 0,0 0 264 0 0,0 0 118 0 0,0 0 24 0 0,1-2 545 0 0,-1 0 0 0 0,1-1-1 0 0,0 1 1 0 0,0 0-1 0 0,0 0 1 0 0,0 0 0 0 0,0-1-1 0 0,1-1 67 0 0,2-3 26 0 0,12-24 1192 0 0,1 0 0 0 0,1 1 0 0 0,1 1-1 0 0,2 0 1 0 0,16-16-1218 0 0,-5 10 1274 0 0,-5 5 60 0 0,2 0 1 0 0,5-1-1335 0 0,-14 13 215 0 0,2 1 0 0 0,0 1 1 0 0,1 0-1 0 0,0 2 0 0 0,1 1 0 0 0,0 1 1 0 0,8-2-216 0 0,-12 5-388 0 0,6-2-259 0 0,-17 9-3842 0 0,0 2-3782 0 0,-9 0 5848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3:48.798"/>
    </inkml:context>
    <inkml:brush xml:id="br0">
      <inkml:brushProperty name="width" value="0.05" units="cm"/>
      <inkml:brushProperty name="height" value="0.05" units="cm"/>
    </inkml:brush>
  </inkml:definitions>
  <inkml:trace contextRef="#ctx0" brushRef="#br0">526 1 1375 0 0,'0'0'66'0'0,"-1"1"394"0"0,-2 6 2170 0 0,-1-1 0 0 0,1 0 0 0 0,0 1 0 0 0,-2 6-2630 0 0,-6 32 4206 0 0,6-8-2928 0 0,1 20-1278 0 0,2-32 1202 0 0,-4 30 552 0 0,-7 23-1754 0 0,2-15 597 0 0,-6 23 297 0 0,-3 0 1 0 0,-11 17-895 0 0,21-68 25 0 0,-2 0 0 0 0,-2-1 0 0 0,0-1 0 0 0,-3 0 0 0 0,0-1 0 0 0,-3-1 0 0 0,-15 20-25 0 0,29-44-76 0 0,0-1 1 0 0,-1 1-1 0 0,1-1 1 0 0,-1-1-1 0 0,0 0 0 0 0,-1 0 1 0 0,1 0-1 0 0,-1-1 1 0 0,-5 3 75 0 0,0-2-386 0 0,0 0 1 0 0,0-1 0 0 0,0 0-1 0 0,0-1 1 0 0,-13 1 385 0 0,24-4-138 0 0,-1 0 0 0 0,1 0-1 0 0,-1 1 1 0 0,1-2 0 0 0,-1 1 0 0 0,1 0-1 0 0,0 0 1 0 0,-1-1 0 0 0,1 1 0 0 0,-1-1-1 0 0,1 0 1 0 0,0 0 0 0 0,-1 0 0 0 0,1 0-1 0 0,0 0 1 0 0,0 0 0 0 0,0 0 0 0 0,0-1-1 0 0,0 1 1 0 0,0-1 0 0 0,0 0 0 0 0,1 1-1 0 0,-1-1 1 0 0,0 0 0 0 0,1 0 138 0 0,-2-3-362 0 0,0 0-1 0 0,0-1 1 0 0,1 1-1 0 0,0-1 1 0 0,0 1 0 0 0,0-1-1 0 0,1 1 1 0 0,-1-1 0 0 0,2 0-1 0 0,-1-1 363 0 0,-2-15-700 0 0,2-1 0 0 0,0 1 0 0 0,1-1 0 0 0,2 1 0 0 0,0-1 0 0 0,2 1 0 0 0,0 0 0 0 0,1 0 0 0 0,1 0 0 0 0,2 1 0 0 0,8-19 700 0 0,-2 13 1072 0 0,2 1-1 0 0,2-1-1071 0 0,1-1 1487 0 0,-15 21-1037 0 0,1 0 0 0 0,-1 1 0 0 0,2 0 0 0 0,-1 0 1 0 0,1 1-1 0 0,0 0 0 0 0,0 0 0 0 0,0 0 1 0 0,1 0-1 0 0,-1 1 0 0 0,1 0 0 0 0,0 1 0 0 0,5-2-450 0 0,-8 3 238 0 0,1 0 1 0 0,0 1-1 0 0,0 0 0 0 0,0 0 0 0 0,0 0 0 0 0,0 1 1 0 0,0 0-1 0 0,0 0 0 0 0,0 0 0 0 0,0 0 0 0 0,0 1 1 0 0,0 0-1 0 0,-1 0 0 0 0,1 0 0 0 0,0 0 0 0 0,0 1 0 0 0,0 0 1 0 0,-1 0-1 0 0,1 0 0 0 0,-1 1 0 0 0,3 1-238 0 0,9 8 456 0 0,0 1 0 0 0,-1 0 0 0 0,0 1 0 0 0,5 8-456 0 0,52 66 698 0 0,-40-47-476 0 0,-15-19-133 0 0,97 113 252 0 0,-94-114-291 0 0,2-1 0 0 0,0-1 0 0 0,1 0 0 0 0,1-2 0 0 0,1 0-50 0 0,16 8-8 0 0,2-1 0 0 0,3-1 8 0 0,-20-10-63 0 0,-1 1 1 0 0,0 1-1 0 0,18 15 63 0 0,-39-26-86 0 0,1 0 0 0 0,-1 0 0 0 0,0 1 0 0 0,2 2 86 0 0,5 6-1129 0 0,-10-12-23 0 0,-1-1-761 0 0,0 0-2990 0 0,0 0-1276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5:40.004"/>
    </inkml:context>
    <inkml:brush xml:id="br0">
      <inkml:brushProperty name="width" value="0.05" units="cm"/>
      <inkml:brushProperty name="height" value="0.05" units="cm"/>
    </inkml:brush>
  </inkml:definitions>
  <inkml:trace contextRef="#ctx0" brushRef="#br0">196 1772 10247 0 0,'-2'0'466'0'0,"-22"-6"162"0"0,9 0-456 0 0,13 3-61 0 0,1 2-14 0 0,0-1 303 0 0,1 2 14 0 0,0 0-15 0 0,0 0-74 0 0,0 0-33 0 0,1-2-4 0 0,-1-1-206 0 0,0 0 0 0 0,1 1 0 0 0,0-1 0 0 0,0 1 0 0 0,0-1 0 0 0,0 1 0 0 0,0 0 0 0 0,0-1 0 0 0,1 1 0 0 0,-1 0 0 0 0,1 0 0 0 0,-1 0 0 0 0,1 0 0 0 0,0 0 0 0 0,0 0 0 0 0,0 0-82 0 0,9-5 318 0 0,-6 3-131 0 0,0 1 0 0 0,0-1 0 0 0,1 1 0 0 0,-1 0 0 0 0,1 0 0 0 0,0 1 0 0 0,0 0 0 0 0,0 0 1 0 0,4-1-188 0 0,26-3 887 0 0,17-4 1320 0 0,31-1-2207 0 0,-35 6 544 0 0,-24 1-144 0 0,0 2 0 0 0,13 1-400 0 0,287 23 1168 0 0,-106-11-851 0 0,-164-10-218 0 0,196 3 285 0 0,18 1 128 0 0,-52 2-19 0 0,69 5-11 0 0,-103-4-129 0 0,76-11-353 0 0,138-6 144 0 0,-214 2-115 0 0,-83 2 15 0 0,1 4 0 0 0,30 6-44 0 0,187 34 75 0 0,-214-23-48 0 0,1-5-1 0 0,27-3-26 0 0,-97-8 4 0 0,-1-1-1 0 0,1-2 0 0 0,-1-1 1 0 0,6-3-4 0 0,-18 3-1 0 0,1-2 1 0 0,-1-1-1 0 0,0-1 1 0 0,-1 0 0 0 0,0-2-1 0 0,14-8 1 0 0,39-28 0 0 0,-3-2 0 0 0,10-14 0 0 0,-34 23 0 0 0,-2-2 0 0 0,-2-2 0 0 0,20-26 0 0 0,-45 46 18 0 0,-2-1 0 0 0,0-1 1 0 0,-1 0-1 0 0,-2-1 0 0 0,0-1 0 0 0,-2 0 0 0 0,-1 0 0 0 0,-1-1 0 0 0,-2 0 0 0 0,0-1 1 0 0,-2 0-1 0 0,-1 0 0 0 0,-2 0 0 0 0,-1 0 0 0 0,-1-15-18 0 0,-1 28 27 0 0,-1 0 1 0 0,-1 0-1 0 0,0 0 0 0 0,-1 1 1 0 0,-1-1-1 0 0,0 1 0 0 0,-2 0 0 0 0,1 1 1 0 0,-2-1-1 0 0,0 1 0 0 0,0 1 1 0 0,-1-1-1 0 0,-1 1 0 0 0,0 1 1 0 0,-1 0-1 0 0,0 1 0 0 0,-9-7-27 0 0,-28-24 150 0 0,-2 1 0 0 0,-1 3 0 0 0,-2 3 0 0 0,-55-28-150 0 0,55 35 204 0 0,-1 4 0 0 0,-1 1 0 0 0,0 3 0 0 0,-13-1-204 0 0,-96-18 126 0 0,-64-17-4 0 0,194 46-121 0 0,-47-13 32 0 0,-1 4 0 0 0,-71-8-33 0 0,-181 11 439 0 0,184 11-390 0 0,-41-9 1 0 0,-61-19-50 0 0,144 18 3 0 0,-61 0 144 0 0,-137 5-147 0 0,62 5 53 0 0,95-1-53 0 0,-121 13 0 0 0,139 8 40 0 0,-58 18-40 0 0,109-18 13 0 0,-19 3-6 0 0,2 4 0 0 0,-2 5-7 0 0,68-18-1 0 0,1 3 1 0 0,0 0 0 0 0,1 2-1 0 0,0 1 1 0 0,1 1 0 0 0,0 2-1 0 0,2 0 1 0 0,-8 9 0 0 0,-6 10-59 0 0,-24 31 59 0 0,43-44-5 0 0,-49 47 5 0 0,49-50 0 0 0,-21 18 0 0 0,24-23 0 0 0,0 0 0 0 0,2 1 0 0 0,-10 13 0 0 0,14-14 0 0 0,-12 15 0 0 0,1 2 0 0 0,-16 30 0 0 0,29-42 0 0 0,0-1 0 0 0,2 1 0 0 0,0 1 0 0 0,1 0 0 0 0,1 0 0 0 0,-2 17 0 0 0,7-33 0 0 0,-3 21 0 0 0,0-1 0 0 0,2 1 0 0 0,1 12 0 0 0,3-16 25 0 0,0 0 1 0 0,2-1-1 0 0,0 1 0 0 0,2-1 0 0 0,0 0 1 0 0,3 3-26 0 0,17 40 217 0 0,14 21-217 0 0,-21-46 23 0 0,7 13 21 0 0,2-1 0 0 0,7 6-44 0 0,-17-32 16 0 0,0 0 0 0 0,2-1 0 0 0,1-1 0 0 0,20 18-16 0 0,-31-34 2 0 0,0-1-1 0 0,0 0 0 0 0,0 0 1 0 0,1-1-1 0 0,0 0 1 0 0,0-1-1 0 0,0 0 1 0 0,1-1-1 0 0,0 0 1 0 0,0-1-1 0 0,0 0 1 0 0,5 0-2 0 0,22 1 10 0 0,0-1 1 0 0,0-2-1 0 0,11-2-10 0 0,-8-1 8 0 0,0 3-1 0 0,23 4-7 0 0,-11 2-1376 0 0,-1 3 0 0 0,28 9 1376 0 0,-29-5-3608 0 0,-29-7 1568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4:45.652"/>
    </inkml:context>
    <inkml:brush xml:id="br0">
      <inkml:brushProperty name="width" value="0.05" units="cm"/>
      <inkml:brushProperty name="height" value="0.05" units="cm"/>
    </inkml:brush>
  </inkml:definitions>
  <inkml:trace contextRef="#ctx0" brushRef="#br0">7 0 8287 0 0,'0'0'191'0'0,"0"0"26"0"0,-3 8 201 0 0,1-1-304 0 0,1-6 274 0 0,1-1 110 0 0,0 0 12 0 0,0 0 2 0 0,18-1 1024 0 0,-2 0-1159 0 0,1 1-1 0 0,-1 1 0 0 0,0 1 1 0 0,0 0-1 0 0,0 1 0 0 0,0 0 0 0 0,-1 2 1 0 0,1 0-377 0 0,5 2 525 0 0,1 2-1 0 0,-2 0 1 0 0,0 1 0 0 0,0 1 0 0 0,8 7-525 0 0,-15-9 93 0 0,-1 0 0 0 0,2-1 0 0 0,-1-1 0 0 0,1 0 0 0 0,0-1 1 0 0,1-1-1 0 0,-1 0 0 0 0,1-1 0 0 0,0 0 0 0 0,0-1 0 0 0,0-1 0 0 0,3 0-93 0 0,76 3 0 0 0,0 4 0 0 0,2 4 0 0 0,-66-9 655 0 0,0-1 0 0 0,13-2-655 0 0,20 3 738 0 0,-28-3-738 0 0,1 0 0 0 0,-1-2 0 0 0,0-2 0 0 0,0-1 0 0 0,-1-2 0 0 0,12-3 0 0 0,-16 3 0 0 0,27-1 0 0 0,-1 1 0 0 0,61-9 0 0 0,-43 7 0 0 0,60-16 0 0 0,-89 12 0 0 0,-26 6 0 0 0,0 1 0 0 0,0 1 0 0 0,1 1 0 0 0,-1 0 0 0 0,1 2 0 0 0,1 0 0 0 0,151-2 0 0 0,-43-1 0 0 0,-80 5 0 0 0,0-3 0 0 0,43-8 0 0 0,-80 8-71 0 0,134-26 1957 0 0,-85 16-1794 0 0,1 3-1 0 0,1 3 1 0 0,20 2-92 0 0,-19 1-42 0 0,-20 0 42 0 0,1 3 0 0 0,-1 2 0 0 0,10 2 0 0 0,60 7 0 0 0,-103-9 0 0 0,1-1 0 0 0,-1-1 0 0 0,1 0 0 0 0,0 0 0 0 0,10-2 0 0 0,-17 1 37 0 0,1 0 0 0 0,0 1 0 0 0,0-1-1 0 0,4 2-36 0 0,16-1-6615 0 0,-26 0-701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48:42.029"/>
    </inkml:context>
    <inkml:brush xml:id="br0">
      <inkml:brushProperty name="width" value="0.05" units="cm"/>
      <inkml:brushProperty name="height" value="0.05" units="cm"/>
    </inkml:brush>
  </inkml:definitions>
  <inkml:trace contextRef="#ctx0" brushRef="#br0">449 103 1375 0 0,'-2'-1'107'0'0,"1"0"0"0"0,-1 0 0 0 0,1 0 0 0 0,-1 0-1 0 0,1-1 1 0 0,0 1 0 0 0,0 0 0 0 0,-1-1-1 0 0,1 1 1 0 0,0 0 0 0 0,0-1 0 0 0,0 0-107 0 0,-3-4 3822 0 0,0 0 3944 0 0,1 4-7437 0 0,0-1 0 0 0,1 1 0 0 0,-1 0 0 0 0,0 0 1 0 0,-1 0-1 0 0,1 0 0 0 0,0 0 0 0 0,0 1 1 0 0,-1-1-1 0 0,1 1 0 0 0,-1 0 0 0 0,1 0 0 0 0,-1 0 1 0 0,1 1-1 0 0,-1-1 0 0 0,0 1 0 0 0,1 0 0 0 0,-1 0 1 0 0,0 0-1 0 0,1 0 0 0 0,-1 1 0 0 0,0-1 1 0 0,-1 2-330 0 0,-1-1 146 0 0,-1 2 0 0 0,1-1 0 0 0,0 1 0 0 0,0 0 0 0 0,0 0 0 0 0,0 0 0 0 0,1 1 0 0 0,-1 0 1 0 0,1 0-1 0 0,0 1 0 0 0,0-1 0 0 0,-1 3-146 0 0,-5 4 122 0 0,6-6-83 0 0,1 0 0 0 0,-1 0-1 0 0,1 0 1 0 0,0 1 0 0 0,-1 2-39 0 0,-48 79 165 0 0,28-46-171 0 0,1 0 0 0 0,-13 33 6 0 0,14-17 53 0 0,-8 33-53 0 0,22-59 72 0 0,2 0 0 0 0,1 1 0 0 0,-1 27-72 0 0,4-31 13 0 0,1 0-1 0 0,2 0 1 0 0,1 0-1 0 0,1 0 1 0 0,1 0-1 0 0,4 10-12 0 0,-7-29 0 0 0,0-6 0 0 0,0-1 0 0 0,0 1 0 0 0,0 0 0 0 0,1-1 0 0 0,-1 1 0 0 0,1 0 0 0 0,0-1 0 0 0,-1 1 0 0 0,1-1 0 0 0,1 3 0 0 0,36 77 75 0 0,-33-71-58 0 0,1-2 0 0 0,-1 1-1 0 0,6 5-16 0 0,7 14 56 0 0,-10-15-53 0 0,0 0-1 0 0,1 0 0 0 0,1-1 0 0 0,0-1 0 0 0,9 10-2 0 0,-12-17 0 0 0,-4-2 0 0 0,0 0 0 0 0,0 0 0 0 0,-1 0 0 0 0,1 1 0 0 0,-1-1 0 0 0,1 1 0 0 0,-1 0 0 0 0,1 1 0 0 0,2 6 0 0 0,-3-7 0 0 0,0-1 0 0 0,0 1 0 0 0,0 0 0 0 0,1-1 0 0 0,0 0 0 0 0,-1 1 0 0 0,1-1 0 0 0,0 0 0 0 0,2 1 0 0 0,6 7 0 0 0,1-1 0 0 0,12 3 0 0 0,-21-11 0 0 0,-1 0 0 0 0,1 0 0 0 0,0 0 0 0 0,-1 0 0 0 0,1 1 0 0 0,-1-1 0 0 0,0 1 0 0 0,1 0 0 0 0,21 23 0 0 0,-6-7 0 0 0,-4-8 21 0 0,-8-7-12 0 0,0 0-1 0 0,0 1 1 0 0,-1 0-1 0 0,1 0 1 0 0,-1 1-9 0 0,-2-3 0 0 0,-2-1 0 0 0,1-1 0 0 0,-1 0 0 0 0,1 0 0 0 0,0 0 0 0 0,-1 0 0 0 0,1 0 0 0 0,0 0 0 0 0,0 0 0 0 0,-1 0 0 0 0,1-1 0 0 0,1 1 0 0 0,9 5 7 0 0,-6-3-1 0 0,0 0 1 0 0,0-1-1 0 0,0 0 0 0 0,0 0 1 0 0,0 0-1 0 0,1-1 0 0 0,-1 0 1 0 0,1 0-1 0 0,0 0-6 0 0,0 0 0 0 0,23-1 0 0 0,18-3 157 0 0,-44 2-120 0 0,16 5-7 0 0,-8-1-19 0 0,1-5 31 0 0,18-2 11 0 0,-24 3-32 0 0,0 1 0 0 0,0-2 1 0 0,0 1-1 0 0,0-1 0 0 0,1 0-21 0 0,27-14 136 0 0,-11 7-87 0 0,-22 8-45 0 0,0 1 0 0 0,-1 0 0 0 0,1-1 0 0 0,0 1 0 0 0,0-1 0 0 0,-1 0 0 0 0,1 1 0 0 0,-1-1 0 0 0,1 0 0 0 0,0 0 0 0 0,-1 0 0 0 0,1 0 0 0 0,0-1-4 0 0,19-13 23 0 0,-10 8-23 0 0,9-5 27 0 0,-18 11-19 0 0,-1 0 0 0 0,1 0 1 0 0,-1 0-1 0 0,0 0 0 0 0,1 0 0 0 0,-1 0 1 0 0,0 0-1 0 0,0 0 0 0 0,0-1 0 0 0,0 1 1 0 0,1-1-9 0 0,7-9 14 0 0,2-1-2 0 0,-7 10-9 0 0,-3 2-3 0 0,1 0 0 0 0,-1 0-1 0 0,1-1 1 0 0,-1 1 0 0 0,1-1 0 0 0,-1 0 0 0 0,0 1-1 0 0,0-1 1 0 0,1 0 0 0 0,-1 1 0 0 0,0-1 0 0 0,0 0-1 0 0,0 0 1 0 0,1-1 0 0 0,2-2 16 0 0,17-6 32 0 0,-9 4-48 0 0,-1 0 0 0 0,-10 6 0 0 0,19-10 0 0 0,-16 7 0 0 0,6-6 0 0 0,-3 0 0 0 0,18-34 0 0 0,-20 33 0 0 0,-7-1 0 0 0,0-1 0 0 0,2 0 0 0 0,6 1 0 0 0,14-21 0 0 0,-15 21 0 0 0,-1-10 0 0 0,-5 16 0 0 0,2-8 0 0 0,-3-25 0 0 0,0 21 0 0 0,-1 12 0 0 0,1 2 0 0 0,-1-9 0 0 0,2-3 0 0 0,0 13 0 0 0,0 1 0 0 0,1 0 0 0 0,-1 0 0 0 0,0 0 0 0 0,1 1 0 0 0,0-1 0 0 0,-1 0 0 0 0,1 0 0 0 0,-1 0 0 0 0,1 0 0 0 0,0 0 0 0 0,0 0 0 0 0,0 0 0 0 0,-1 0 0 0 0,1 0 0 0 0,0 0 0 0 0,0 0 0 0 0,0 0 0 0 0,1 0 0 0 0,-3-22 0 0 0,-1-28 0 0 0,2 31 0 0 0,0 3 0 0 0,-1 0 0 0 0,0 1 0 0 0,-4-11 0 0 0,6 18 0 0 0,-3-18 0 0 0,1 20 0 0 0,-2-21 0 0 0,-3-23 0 0 0,7 46 0 0 0,0 0 0 0 0,0-1 0 0 0,0 1 0 0 0,1 0 0 0 0,0-3 0 0 0,-1 6 0 0 0,0 0 0 0 0,1 1 0 0 0,-1-1 0 0 0,0 0 0 0 0,0 1 0 0 0,0-1 0 0 0,0 1 0 0 0,0-1 0 0 0,-1 0 0 0 0,1 1 0 0 0,-1-1 0 0 0,1 0 0 0 0,-1 1 0 0 0,1 0 0 0 0,-1-1 0 0 0,0 1 0 0 0,1-1 0 0 0,0 1 0 0 0,-1 0 0 0 0,1-1 0 0 0,0 1 0 0 0,0-1 0 0 0,0 1 0 0 0,0-1 0 0 0,0 1 0 0 0,0-1 0 0 0,0 1 0 0 0,0-1 0 0 0,1 1 0 0 0,-1-1 0 0 0,0 1 0 0 0,1-1 0 0 0,1-7 0 0 0,-6-3 0 0 0,3 10 0 0 0,0 0 0 0 0,1 0 0 0 0,-1 0 0 0 0,1 0 0 0 0,-1-1 0 0 0,1 1 0 0 0,0 0 0 0 0,-1-1 0 0 0,1 1 0 0 0,1 0 0 0 0,-1-1 0 0 0,0 1 0 0 0,0 0 0 0 0,1-2 0 0 0,1-5 0 0 0,-1 5 0 0 0,0 0 0 0 0,-1 0 0 0 0,1 0 0 0 0,-1 0 0 0 0,0 0 0 0 0,0-3 0 0 0,0 1 0 0 0,-4-36 0 0 0,0 18 0 0 0,-5-24 0 0 0,8 40 4 0 0,1 7-1 0 0,0-1 1 0 0,0 1-1 0 0,0 0 0 0 0,-1-1 0 0 0,1 1 0 0 0,0 0 1 0 0,-1-1-1 0 0,1 1 0 0 0,-1 0 0 0 0,0 0 0 0 0,1-1-3 0 0,-26-33 25 0 0,19 27-14 0 0,3 0 31 0 0,-2 0 1 0 0,1 0 0 0 0,-1 1-1 0 0,0 0 1 0 0,0 0 0 0 0,-1 0-1 0 0,-2 0-42 0 0,1-1 39 0 0,0 0-15 0 0,-46-58 383 0 0,48 58-354 0 0,4 5 0 0 0,-5-9-41 0 0,5 11-14 0 0,-13-10 67 0 0,5 3-65 0 0,-2-3-1 0 0,12 11-2 0 0,-30-12 71 0 0,26 10-68 0 0,3 1 5 0 0,0 0-1 0 0,0 0 1 0 0,0 0-1 0 0,0 0 0 0 0,0 1 1 0 0,-1-1-1 0 0,1 0 1 0 0,0 1-1 0 0,-1-1 1 0 0,1 1-1 0 0,0-1 0 0 0,-2 1-4 0 0,-8-3 23 0 0,2 1 37 0 0,2-1 13 0 0,3 1-74 0 0,-13 3 94 0 0,-47 7 129 0 0,0 0-169 0 0,52-9 14 0 0,-1 0 0 0 0,1 0 1 0 0,0-1-1 0 0,0-1 0 0 0,0 0 0 0 0,0-1 0 0 0,1 0 0 0 0,-8-4-67 0 0,2 1 168 0 0,1 0 61 0 0,0 0 0 0 0,-12-9-229 0 0,16 9 20 0 0,-1 1 1 0 0,-10-5-21 0 0,18 11-243 0 0,1-1 0 0 0,-1 1-1 0 0,1 0 1 0 0,-1 0 0 0 0,1 0 0 0 0,-1 1-1 0 0,1-1 244 0 0,-7 4-2671 0 0,-4 6-5697 0 0,7-2 2682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6:43.315"/>
    </inkml:context>
    <inkml:brush xml:id="br0">
      <inkml:brushProperty name="width" value="0.05" units="cm"/>
      <inkml:brushProperty name="height" value="0.05" units="cm"/>
    </inkml:brush>
  </inkml:definitions>
  <inkml:trace contextRef="#ctx0" brushRef="#br0">0 1 2759 0 0,'0'0'126'0'0,"0"0"68"0"0,0 0 208 0 0,0 0 87 0 0,0 0 20 0 0,0 0 3 0 0,0 0 0 0 0,0 0 0 0 0,0 0 0 0 0,0 0 0 0 0,0 0 0 0 0,0 0 0 0 0,0 0 0 0 0,0 0 0 0 0,0 0 0 0 0,0 0 0 0 0,0 0 0 0 0,0 0 0 0 0,0 0 0 0 0,2 6 262 0 0,-2-3 4164 0 0,1-1-4890 0 0,1 1-148 0 0,-3 10 1099 0 0,19-2 102 0 0,19 13-1083 0 0,-33-22-19 0 0,-1 1 1 0 0,0-1 0 0 0,1 0 0 0 0,0 0 0 0 0,-1-1 0 0 0,1 1-1 0 0,0-1 1 0 0,1 0 0 0 0,24 9 512 0 0,0-2 0 0 0,1-1 0 0 0,0-1 0 0 0,24 0-512 0 0,-22-4-256 0 0,-1 1 832 0 0,1-2 0 0 0,-1-1 0 0 0,1-2 0 0 0,22-3-576 0 0,84-21 0 0 0,-113 23 0 0 0,-1 1 0 0 0,1 1 0 0 0,7 2 0 0 0,6-3-4 0 0,-29 1 23 0 0,1 1 0 0 0,-1-1 0 0 0,0 2 0 0 0,1-1-19 0 0,43 5 659 0 0,1-2-1 0 0,-1-2 1 0 0,35-5-659 0 0,-37 1 0 0 0,-21 2 0 0 0,17-3 0 0 0,-14 2 0 0 0,-1 1 0 0 0,1 1 0 0 0,-1 2 0 0 0,9 2 0 0 0,-6-1 0 0 0,15 0 0 0 0,37-2 0 0 0,52-6 0 0 0,-3 4 0 0 0,-100 2 0 0 0,1 1 0 0 0,-1 1 0 0 0,13 5 0 0 0,47 4 0 0 0,66-4 0 0 0,-114-4 0 0 0,-27-2 0 0 0,-1-1 0 0 0,1-1 0 0 0,2 0 0 0 0,51-2 0 0 0,-13 1 0 0 0,-15 1 0 0 0,13-1 0 0 0,-39 0 0 0 0,0 1 0 0 0,14 2 0 0 0,16 1 0 0 0,71 3 0 0 0,-90-3 0 0 0,13 4 0 0 0,-19-3 0 0 0,1-1 0 0 0,15-1 0 0 0,-12 0 0 0 0,0 0 0 0 0,1 2 0 0 0,33 3 0 0 0,2-3 0 0 0,58-4 0 0 0,41-12 0 0 0,-137 9 0 0 0,38-5 0 0 0,39 3 0 0 0,59 0 0 0 0,-133 2 0 0 0,-8-2-5297 0 0,-12 3-64 0 0,-10 2-1077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6:46.466"/>
    </inkml:context>
    <inkml:brush xml:id="br0">
      <inkml:brushProperty name="width" value="0.025" units="cm"/>
      <inkml:brushProperty name="height" value="0.025" units="cm"/>
    </inkml:brush>
  </inkml:definitions>
  <inkml:trace contextRef="#ctx0" brushRef="#br0">0 241 10135 0 0,'0'0'231'0'0,"0"0"29"0"0,0 0 19 0 0,0 0 37 0 0,0 0 125 0 0,0 0 58 0 0,0 0 11 0 0,3-21 5122 0 0,8 6-940 0 0,-6 10-4543 0 0,2 1 0 0 0,-1-1 0 0 0,0 1 0 0 0,4-2-149 0 0,8-3 499 0 0,0-1-1 0 0,1 2 1 0 0,-1 1 0 0 0,5-1-499 0 0,58-5 533 0 0,-65 10-447 0 0,-1 1 1 0 0,1 1-1 0 0,-1 1 0 0 0,1 0 1 0 0,0 1-87 0 0,7 0 225 0 0,20-3-225 0 0,28-3 17 0 0,36-4 141 0 0,-89 5-89 0 0,1 0 0 0 0,8-4-69 0 0,-9 3 62 0 0,0 1-1 0 0,15-2-61 0 0,91-16 443 0 0,-60 10-171 0 0,3 2-272 0 0,-36 6 60 0 0,-8 1-18 0 0,-1 1 1 0 0,0 0-1 0 0,1 2 0 0 0,1 1-42 0 0,45 2 159 0 0,-1-4 0 0 0,40-5-159 0 0,-53 4 85 0 0,-25 2 16 0 0,15-3-101 0 0,-1-1 36 0 0,13 2-36 0 0,26-2 39 0 0,-58 3-21 0 0,0 1 0 0 0,-1 1-1 0 0,1 1 1 0 0,19 4-18 0 0,5 3 140 0 0,42 15-140 0 0,-67-18 34 0 0,1-1 1 0 0,1-1 0 0 0,11-1-35 0 0,9 2 21 0 0,182 18 88 0 0,-37-4-26 0 0,-147-16-47 0 0,8-1-36 0 0,-9-1 36 0 0,9 2-36 0 0,5 2 18 0 0,25-4-18 0 0,-28 0 35 0 0,38 5-35 0 0,-61-3 7 0 0,0-2 0 0 0,16-2-7 0 0,-19-1 21 0 0,1 3-1 0 0,-1 0 0 0 0,9 3-20 0 0,110 15 75 0 0,-77-9-5 0 0,-19-3 41 0 0,33 0-111 0 0,-9 0 58 0 0,-49-4-56 0 0,1-1 0 0 0,-1-1 0 0 0,4-1-2 0 0,-16-1 9 0 0,59-4 46 0 0,57-12-55 0 0,-73 10 30 0 0,0 2 1 0 0,0 3-1 0 0,21 3-30 0 0,-23-1 37 0 0,-16 1-24 0 0,0-2 0 0 0,-1-2-1 0 0,1-1 1 0 0,0-2 0 0 0,28-9-13 0 0,-32 6 0 0 0,18-2 0 0 0,7-1 0 0 0,-46 9 14 0 0,0 2 1 0 0,0-1-1 0 0,10 2-14 0 0,19-2 21 0 0,4-4 0 0 0,0 3 1 0 0,0 3-1 0 0,34 3-21 0 0,-24 6 53 0 0,-27-7-21 0 0,-9 0 0 0 0,0-1 0 0 0,0-1 0 0 0,9-2-32 0 0,-2-1 11 0 0,-15 3-11 0 0,15 0 0 0 0,-6-2 0 0 0,-7 1-10 0 0,4 0-121 0 0,0-1 1 0 0,3-2 130 0 0,-15 3-82 0 0,-1-1 0 0 0,1 0 1 0 0,0 0-1 0 0,-1-1 1 0 0,1 0-1 0 0,-1 0 0 0 0,4-3 82 0 0,-6 4-341 0 0,4-4-2219 0 0,-2-1 840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7:54.924"/>
    </inkml:context>
    <inkml:brush xml:id="br0">
      <inkml:brushProperty name="width" value="0.025" units="cm"/>
      <inkml:brushProperty name="height" value="0.025" units="cm"/>
      <inkml:brushProperty name="color" value="#E71224"/>
    </inkml:brush>
  </inkml:definitions>
  <inkml:trace contextRef="#ctx0" brushRef="#br0">43 1 2303 0 0,'0'0'354'0'0,"0"0"644"0"0,0 0 288 0 0,0 0 52 0 0,0 0-91 0 0,0 0-410 0 0,0 0-182 0 0,0 0-42 0 0,0 0-15 0 0,0 0-45 0 0,0 0-17 0 0,0 0-7 0 0,0 0-31 0 0,0 0-130 0 0,0 0-59 0 0,0 0-12 0 0,0 0 14 0 0,0 0 62 0 0,0 0 31 0 0,0 0 4 0 0,0 0-14 0 0,0 0-64 0 0,0 0-30 0 0,0 0-4 0 0,0 0-37 0 0,0 2-162 0 0,1 16-122 0 0,1 0 1 0 0,3 14 24 0 0,2 9-19 0 0,-2-4 19 0 0,5 7 0 0 0,-3-10 0 0 0,2 22 0 0 0,8 59 156 0 0,-4-30 98 0 0,31 210 536 0 0,1-70-438 0 0,-25-128-232 0 0,-4 1-1 0 0,-4 6-119 0 0,-10-90 48 0 0,25 144 321 0 0,-7-49-205 0 0,-7-46-72 0 0,-3 5-92 0 0,11 149 64 0 0,-11-93 10 0 0,-3-45 55 0 0,-3 1-1 0 0,-4 50-128 0 0,-6-56 40 0 0,-5 115 69 0 0,5 27-98 0 0,2-137 88 0 0,-11 64-99 0 0,5-56 18 0 0,-18 205 398 0 0,21-242-418 0 0,-3 20 15 0 0,7-46 5 0 0,-1 0 0 0 0,-1-1 1 0 0,-4 7-19 0 0,1 1 9 0 0,-1 13-9 0 0,5-23 18 0 0,0 1-1 0 0,-2-1 1 0 0,-3 10-18 0 0,2-11 20 0 0,2 1 0 0 0,1 0 0 0 0,-1 17-20 0 0,-1 0 4 0 0,-7 82-4 0 0,9-68 0 0 0,-9 42 0 0 0,11-80 0 0 0,0 1 0 0 0,2 0 0 0 0,0 12 0 0 0,0-10 0 0 0,-1 1 0 0 0,-1 10 0 0 0,-11 61 0 0 0,2 30 0 0 0,-3 1 0 0 0,-7 59 0 0 0,0 0 0 0 0,15-86 182 0 0,-12 46-182 0 0,3-11 6 0 0,5-32 134 0 0,3-16 156 0 0,7-44-184 0 0,2 0-48 0 0,-2-31-60 0 0,1 1 1 0 0,0-1-1 0 0,0 0 0 0 0,0 1 1 0 0,0-1-5 0 0,1 11 42 0 0,-5 41 22 0 0,1-44-64 0 0,1-5 0 0 0,0-1 0 0 0,0 1 0 0 0,1 0 0 0 0,0 0 0 0 0,1 2 0 0 0,-1 1 11 0 0,-1-7 32 0 0,-1 4-22 0 0,2-5 32 0 0,-1-2 1 0 0,0 7-33 0 0,0-4 22 0 0,0 2-42 0 0,-1 0 1 0 0,1 1 0 0 0,1-1 0 0 0,-1 0 0 0 0,1 6-2 0 0,0-12 1 0 0,-2 37-430 0 0,12-37-175 0 0,-7 0-2041 0 0,-3 0 355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7:55.512"/>
    </inkml:context>
    <inkml:brush xml:id="br0">
      <inkml:brushProperty name="width" value="0.025" units="cm"/>
      <inkml:brushProperty name="height" value="0.025" units="cm"/>
      <inkml:brushProperty name="color" value="#E71224"/>
    </inkml:brush>
  </inkml:definitions>
  <inkml:trace contextRef="#ctx0" brushRef="#br0">1 4 2759 0 0,'0'0'354'0'0,"0"0"442"0"0,0 0 194 0 0,0 0 40 0 0,0 0-65 0 0,0 0-306 0 0,0 0-137 0 0,0 0-30 0 0,0 0-16 0 0,0 0-49 0 0,0 0-19 0 0,0 0-7 0 0,0 0-42 0 0,0 0-175 0 0,0 0-79 0 0,0 0-10 0 0,0 0 10 0 0,0 0 66 0 0,0 0 28 0 0,0 2 7 0 0,5 23 443 0 0,0 0 1 0 0,2 0-1 0 0,0-1 0 0 0,2 0 0 0 0,1 0-649 0 0,4 11 1457 0 0,7 32-1457 0 0,-7-28 881 0 0,-13-36-657 0 0,-1-3-18 0 0,0 0-200 0 0,0 0 0 0 0,-1 0 1 0 0,1 1-1 0 0,0-1 0 0 0,0 0 1 0 0,0 0-1 0 0,0 1 0 0 0,0-1 1 0 0,0 0-1 0 0,0 0 0 0 0,0 1 1 0 0,0-1-1 0 0,0 0 0 0 0,1 0 1 0 0,-1 1-1 0 0,0-1 0 0 0,0 0 1 0 0,0 0-1 0 0,0 0 0 0 0,0 1 1 0 0,0-1-1 0 0,0 0 0 0 0,1 0 1 0 0,-1 0-1 0 0,0 1 0 0 0,0-1 1 0 0,0 0-1 0 0,0 0 0 0 0,1 0 1 0 0,-1 0-1 0 0,0 0 0 0 0,0 1 1 0 0,0-1-1 0 0,1 0 1 0 0,-1 0-1 0 0,0 0 0 0 0,0 0-6 0 0,13 1 135 0 0,9-6-90 0 0,-18 2-7 0 0,1 0-1 0 0,-1 0 1 0 0,0 0-1 0 0,0 0 1 0 0,0-1-1 0 0,0 1 1 0 0,0-1 0 0 0,-1 0-1 0 0,0 0 1 0 0,0-1-1 0 0,1-1-37 0 0,6-7 151 0 0,14-19 690 0 0,1-7-841 0 0,18-24 615 0 0,-28 38-439 0 0,-13 21-159 0 0,1-1 0 0 0,-1 1 0 0 0,1 0 0 0 0,0 0 1 0 0,1-1-18 0 0,6-6 10 0 0,-1-2-10 0 0,1 1 0 0 0,7-7 11 0 0,-15 17 42 0 0,-2 2 11 0 0,0 0 6 0 0,0 0 15 0 0,0 0-89 0 0,0 0-313 0 0,0 0-135 0 0,1 2-27 0 0,9 6-8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07.860"/>
    </inkml:context>
    <inkml:brush xml:id="br0">
      <inkml:brushProperty name="width" value="0.025" units="cm"/>
      <inkml:brushProperty name="height" value="0.025" units="cm"/>
    </inkml:brush>
  </inkml:definitions>
  <inkml:trace contextRef="#ctx0" brushRef="#br0">1 138 4607 0 0,'0'0'102'0'0,"0"0"20"0"0,0 0 6 0 0,0-1-21 0 0,1-3-14 0 0,-1 3 278 0 0,1-1-205 0 0,0 0 1 0 0,-1 0-1 0 0,1 1 1 0 0,0-1-1 0 0,0 1 0 0 0,0-1 1 0 0,0 1-1 0 0,0-1 0 0 0,1 1 1 0 0,-1-1-1 0 0,0 1 0 0 0,1 0 1 0 0,-1 0-1 0 0,1-1-166 0 0,26-14 1197 0 0,-16 10-654 0 0,6-3-135 0 0,1 0-1 0 0,0 2 0 0 0,1 0 0 0 0,0 2 1 0 0,0 0-1 0 0,9-1-407 0 0,48-12 1236 0 0,-52 12-1236 0 0,14-5 0 0 0,-29 8 0 0 0,-2 2-588 0 0,-7 1-2473 0 0,-1 0-1074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08.218"/>
    </inkml:context>
    <inkml:brush xml:id="br0">
      <inkml:brushProperty name="width" value="0.025" units="cm"/>
      <inkml:brushProperty name="height" value="0.025" units="cm"/>
    </inkml:brush>
  </inkml:definitions>
  <inkml:trace contextRef="#ctx0" brushRef="#br0">6 0 6447 0 0,'0'28'298'0'0,"0"-22"-10"0"0,-1-5-188 0 0,1 0-99 0 0,-1 3 0 0 0,0 1 1 0 0,0 0 0 0 0,0-1-1 0 0,1 1 1 0 0,0 0-1 0 0,0 3-1 0 0,5 3 0 0 0,0 1 0 0 0,1-1 0 0 0,0-1 0 0 0,6 7 0 0 0,-6-9 0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08.604"/>
    </inkml:context>
    <inkml:brush xml:id="br0">
      <inkml:brushProperty name="width" value="0.025" units="cm"/>
      <inkml:brushProperty name="height" value="0.025" units="cm"/>
    </inkml:brush>
  </inkml:definitions>
  <inkml:trace contextRef="#ctx0" brushRef="#br0">11 33 2759 0 0,'0'0'126'0'0,"2"-1"68"0"0,9-4 155 0 0,0 1-1 0 0,1 0 0 0 0,-1 1 0 0 0,1 0 0 0 0,-1 1 0 0 0,5 0-348 0 0,74-5-108 0 0,-87 7 135 0 0,-1 0-27 0 0,7-1 0 0 0,0 1 0 0 0,-1 0 0 0 0,1 0 0 0 0,0 1 0 0 0,-1 0 0 0 0,1 1 0 0 0,7 1 0 0 0,-1 3 443 0 0,-14-5 45 0 0,-1-1 21 0 0,0 1 3 0 0,-1 4-623 0 0,1-1 0 0 0,-1 0 0 0 0,-1 0-1 0 0,1 0 1 0 0,0 0 0 0 0,-1 0 0 0 0,-1 2 111 0 0,-3 3-2678 0 0</inkml:trace>
  <inkml:trace contextRef="#ctx0" brushRef="#br0" timeOffset="1">0 257 11975 0 0,'0'0'267'0'0,"4"-10"768"0"0,-4 8-1035 0 0,1 1 1 0 0,-1-1 0 0 0,1 0-1 0 0,0 0 1 0 0,0 0 0 0 0,0 0-1 0 0,0 1 1 0 0,0-1 0 0 0,0 0-1 0 0,0 1 1 0 0,0-1 0 0 0,1 1 0 0 0,-1-1-1 0 0,1 1 1 0 0,-1 0 0 0 0,1 0-1 0 0,0-1 0 0 0,3-1 0 0 0,-1 1 0 0 0,1 0-1 0 0,0-1 1 0 0,0 2 0 0 0,0-1 0 0 0,-3 1 0 0 0,84-23 0 0 0,-59 14 59 0 0,-12 5-1012 0 0,-1 0-1 0 0,0-1 1 0 0,4-3 953 0 0,-10 4-1023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08.948"/>
    </inkml:context>
    <inkml:brush xml:id="br0">
      <inkml:brushProperty name="width" value="0.025" units="cm"/>
      <inkml:brushProperty name="height" value="0.025" units="cm"/>
    </inkml:brush>
  </inkml:definitions>
  <inkml:trace contextRef="#ctx0" brushRef="#br0">82 1 6447 0 0,'0'0'298'0'0,"0"0"-10"0"0,0 1-188 0 0,2 13 169 0 0,0 0-1 0 0,0 0 1 0 0,1 0 0 0 0,1-1 0 0 0,1 1-1 0 0,1 4-268 0 0,8 24 438 0 0,0 14-438 0 0,4 51 0 0 0,-12-57 0 0 0,-1 26 0 0 0,-3-22 0 0 0,10 52 0 0 0,-10-97 0 0 0</inkml:trace>
  <inkml:trace contextRef="#ctx0" brushRef="#br0" timeOffset="1">114 459 10135 0 0,'0'0'464'0'0,"0"0"-9"0"0,0 0-223 0 0,0 1 156 0 0,-17 26 1046 0 0,12-18-897 0 0,-1 0 0 0 0,1-1 0 0 0,-3 2-537 0 0,-17 25 728 0 0,19-26-1936 0 0,0 0-1 0 0,0 0 0 0 0,-1-1 1 0 0,-7 7 1208 0 0,6-7-4094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09.289"/>
    </inkml:context>
    <inkml:brush xml:id="br0">
      <inkml:brushProperty name="width" value="0.025" units="cm"/>
      <inkml:brushProperty name="height" value="0.025" units="cm"/>
    </inkml:brush>
  </inkml:definitions>
  <inkml:trace contextRef="#ctx0" brushRef="#br0">1 98 6447 0 0,'24'-10'303'0'0,"1"1"1"0"0,0 2-1 0 0,21-5-303 0 0,-18 6 1121 0 0,0-2 0 0 0,24-10-1121 0 0,-29 11 773 0 0,-18 6-601 0 0,0-1 0 0 0,-1 1 0 0 0,1-1-1 0 0,-1 0 1 0 0,4-1-172 0 0,-2-2 0 0 0,1 0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4:47.172"/>
    </inkml:context>
    <inkml:brush xml:id="br0">
      <inkml:brushProperty name="width" value="0.05" units="cm"/>
      <inkml:brushProperty name="height" value="0.05" units="cm"/>
    </inkml:brush>
  </inkml:definitions>
  <inkml:trace contextRef="#ctx0" brushRef="#br0">1 26 10135 0 0,'0'0'231'0'0,"0"0"29"0"0,0 0 19 0 0,0 0 105 0 0,0 0 410 0 0,2 0 184 0 0,-2 1-917 0 0,1-1 1 0 0,-1 0 0 0 0,1 0-1 0 0,-1 0 1 0 0,1 0 0 0 0,-1 0-1 0 0,1 0 1 0 0,-1 0 0 0 0,0 0-1 0 0,1-1 1 0 0,-1 1 0 0 0,1 0-1 0 0,-1 0 1 0 0,1 0 0 0 0,-1 0-1 0 0,0-1 1 0 0,1 1 0 0 0,-1 0-1 0 0,0 0 1 0 0,1-1 0 0 0,-1 1-1 0 0,0 0 1 0 0,1 0 0 0 0,-1-1-1 0 0,0 1 1 0 0,1-1 0 0 0,-1 1-1 0 0,0 0 1 0 0,0-1 0 0 0,1 1-1 0 0,-1 0 1 0 0,0-1-62 0 0,0-1 665 0 0,0 2-121 0 0,2 0-28 0 0,78-4 2148 0 0,-37 8-1987 0 0,-1 3-1 0 0,0 1 1 0 0,30 11-677 0 0,-20-6 729 0 0,0-1 0 0 0,2-3-729 0 0,146 19 608 0 0,-157-23-608 0 0,0-2 0 0 0,17-2 0 0 0,-8 0 0 0 0,18 4 0 0 0,15 2-7 0 0,26-4 7 0 0,51 3 79 0 0,170 16 1637 0 0,-229-15-1456 0 0,11-3-260 0 0,44-7 0 0 0,-117-1 0 0 0,0-1 0 0 0,5-4 0 0 0,-2 2 0 0 0,-29 4 0 0 0,9-2 0 0 0,1 2 0 0 0,-1 0 0 0 0,0 2 0 0 0,22 1 0 0 0,75 4 0 0 0,0 0 0 0 0,-94-3 0 0 0,0-2 0 0 0,0 0 0 0 0,14-4 0 0 0,7 0 0 0 0,-15 0 0 0 0,0 0 0 0 0,18-8 0 0 0,-15 5 0 0 0,-1 1 0 0 0,4 1 0 0 0,-6 2 0 0 0,0 2 0 0 0,10 2 0 0 0,-11 0 0 0 0,1-2 0 0 0,-1-2 0 0 0,19-4 0 0 0,-15 2 0 0 0,-14 1 0 0 0,0 0 0 0 0,0-2 0 0 0,10-5 0 0 0,-17 6 0 0 0,1 0 0 0 0,0 2 0 0 0,0-1 0 0 0,1 2 0 0 0,-1 0 0 0 0,1 1 0 0 0,2 0 0 0 0,5 2 0 0 0,-16-1 0 0 0,-1 1 0 0 0,1 0 0 0 0,-1 0 0 0 0,1 1 0 0 0,-1 0 0 0 0,1 0 0 0 0,-1 1 0 0 0,4 1 0 0 0,-2 0 0 0 0,-1-1 5 0 0,0-1-2 0 0,2-4-75 0 0,-9 3-265 0 0,-1 0-138 0 0,0 0-1569 0 0,0 0-6148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09.694"/>
    </inkml:context>
    <inkml:brush xml:id="br0">
      <inkml:brushProperty name="width" value="0.025" units="cm"/>
      <inkml:brushProperty name="height" value="0.025" units="cm"/>
    </inkml:brush>
  </inkml:definitions>
  <inkml:trace contextRef="#ctx0" brushRef="#br0">53 1 11975 0 0,'-1'15'639'0'0,"0"1"-1"0"0,-1 0 1 0 0,-1-1-1 0 0,-1 4-638 0 0,-4 20 798 0 0,-8 27-765 0 0,10-41-199 0 0,-4 24 166 0 0,9-42-4444 0 0,4-13 3105 0 0,5-6 1320 0 0,1 0 0 0 0,0 1 0 0 0,1 0 0 0 0,1 0 0 0 0,0 1 0 0 0,0 1 0 0 0,1 0-1 0 0,0 1 1 0 0,2-1 19 0 0,-9 6 73 0 0,0 1 0 0 0,0 0-1 0 0,0 0 1 0 0,5-1-73 0 0,-5 2 111 0 0,-4 1 363 0 0,-1 0 34 0 0,2 1 4 0 0,-1 1-377 0 0,1 0 0 0 0,-1 0 0 0 0,1 0 0 0 0,-1 0 0 0 0,0 1-1 0 0,1-1 1 0 0,-1 0 0 0 0,-1 1 0 0 0,1-1 0 0 0,0 0 0 0 0,-1 1 0 0 0,1-1-1 0 0,-1 1 1 0 0,1 0 0 0 0,-1-1 0 0 0,0 1 0 0 0,0-1 0 0 0,-1 1 0 0 0,1-1-1 0 0,0 1 1 0 0,-1-1 0 0 0,0 2-135 0 0,-2 9 686 0 0,-1-1 0 0 0,-1 1 0 0 0,0-1 0 0 0,-1 1-686 0 0,-4 11 472 0 0,3-7-464 0 0,-1-1 1 0 0,0 0-1 0 0,-2 0 0 0 0,0-1 1 0 0,0 0-1 0 0,-5 4-8 0 0,-24 22-4843 0 0,31-34 69 0 0</inkml:trace>
  <inkml:trace contextRef="#ctx0" brushRef="#br0" timeOffset="1">45 339 10135 0 0,'10'-1'770'0'0,"-6"3"-632"0"0,-1-1-123 0 0,-1 0 0 0 0,0-1-1 0 0,0 1 1 0 0,1 0 0 0 0,-1-1 0 0 0,0 0 0 0 0,1 1 0 0 0,-1-1-1 0 0,1 0 1 0 0,-1 0-15 0 0,15 0 179 0 0,36 5-1919 0 0,-53-5-2395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0.063"/>
    </inkml:context>
    <inkml:brush xml:id="br0">
      <inkml:brushProperty name="width" value="0.025" units="cm"/>
      <inkml:brushProperty name="height" value="0.025" units="cm"/>
    </inkml:brush>
  </inkml:definitions>
  <inkml:trace contextRef="#ctx0" brushRef="#br0">0 126 11975 0 0,'0'0'547'0'0,"0"0"-11"0"0,10-13-323 0 0,-1 4-41 0 0,1 1-1 0 0,0 0 0 0 0,0 0 1 0 0,1 2-1 0 0,-1-1 0 0 0,6-1-171 0 0,16-7 1028 0 0,23-6-1028 0 0,-37 14 0 0 0,-11 4 0 0 0,-1 0 0 0 0,1 1 0 0 0,0 0 0 0 0,0 0 0 0 0,0 1 0 0 0,1 0 0 0 0,-1 0 0 0 0,0 0 0 0 0,0 1 0 0 0,1 0 0 0 0,2 1 0 0 0,-1 0-1020 0 0,-7-1-4080 0 0</inkml:trace>
  <inkml:trace contextRef="#ctx0" brushRef="#br0" timeOffset="1">199 66 10135 0 0,'0'0'231'0'0,"0"0"29"0"0,0 0 19 0 0,0 12 478 0 0,5 40 74 0 0,-2 1 1 0 0,-3 18-832 0 0,1 41-46 0 0,-3-93 335 0 0,0-1-4780 0 0,2-18 2957 0 0</inkml:trace>
  <inkml:trace contextRef="#ctx0" brushRef="#br0" timeOffset="2">249 384 8287 0 0,'5'-7'408'0'0,"30"-28"124"0"0,-24 18 1307 0 0,-5 10-1674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0.422"/>
    </inkml:context>
    <inkml:brush xml:id="br0">
      <inkml:brushProperty name="width" value="0.025" units="cm"/>
      <inkml:brushProperty name="height" value="0.025" units="cm"/>
    </inkml:brush>
  </inkml:definitions>
  <inkml:trace contextRef="#ctx0" brushRef="#br0">7 1 13823 0 0,'0'0'315'0'0,"0"0"45"0"0,0 0 21 0 0,-1 0-49 0 0,1 0-318 0 0,0 0 0 0 0,-1 0 0 0 0,1 0 0 0 0,0 0 0 0 0,0 0 0 0 0,-1 0 0 0 0,1 0-1 0 0,0 0 1 0 0,0 1 0 0 0,-1-1 0 0 0,1 0 0 0 0,0 0 0 0 0,0 0 0 0 0,0 0 0 0 0,-1 0 0 0 0,1 1 0 0 0,0-1-1 0 0,0 0 1 0 0,0 0 0 0 0,0 1 0 0 0,-1-1 0 0 0,1 0 0 0 0,0 0 0 0 0,0 0 0 0 0,0 1 0 0 0,0-1 0 0 0,0 0-1 0 0,0 0 1 0 0,0 1 0 0 0,0-1 0 0 0,0 0 0 0 0,-1 1 0 0 0,1-1 0 0 0,0 0 0 0 0,0 0 0 0 0,1 1-1 0 0,-1-1 1 0 0,0 0-14 0 0,1 11 395 0 0,0-10-271 0 0,1 13 26 0 0,1 0 1 0 0,0 0-1 0 0,2-1 1 0 0,-1 0-1 0 0,2 1 1 0 0,0-2-1 0 0,1 2-150 0 0,-6-12-46 0 0,1 0 0 0 0,-1 0 0 0 0,1-1 0 0 0,0 1 0 0 0,0 0 0 0 0,-1 0 0 0 0,1-1 0 0 0,1 0 0 0 0,-1 1 0 0 0,0-1 0 0 0,0 0 0 0 0,0 0 0 0 0,1 0 0 0 0,-1 0 0 0 0,1 0 0 0 0,-1-1 0 0 0,0 1 0 0 0,1-1 0 0 0,-1 1 0 0 0,1-1 0 0 0,-1 0 0 0 0,2 0 46 0 0,3 0-152 0 0,1 0-1 0 0,0-1 0 0 0,-1 0 1 0 0,1 0-1 0 0,-1-1 0 0 0,4-1 153 0 0,32-12 963 0 0,28-15-963 0 0,-33 13 1029 0 0,42-12-1029 0 0,-63 24 10 0 0,-3 2-34 0 0,0-2-1 0 0,-1 0 0 0 0,2-1 25 0 0,-14 6-337 0 0,-1 0-138 0 0,0 0-33 0 0,0 0-4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0.779"/>
    </inkml:context>
    <inkml:brush xml:id="br0">
      <inkml:brushProperty name="width" value="0.025" units="cm"/>
      <inkml:brushProperty name="height" value="0.025" units="cm"/>
    </inkml:brush>
  </inkml:definitions>
  <inkml:trace contextRef="#ctx0" brushRef="#br0">157 1 11975 0 0,'0'0'267'0'0,"0"0"42"0"0,0 0 17 0 0,0 0-28 0 0,0 0-126 0 0,0 0 204 0 0,0 0 111 0 0,0 0-391 0 0,1 0 0 0 0,-1 0-1 0 0,1 0 1 0 0,-1 0 0 0 0,1 0 0 0 0,0 0 0 0 0,-1 0 0 0 0,1 0-1 0 0,-1 1 1 0 0,1-1 0 0 0,-1 0 0 0 0,1 0 0 0 0,-1 1 0 0 0,1-1-1 0 0,-1 0 1 0 0,1 1-96 0 0,0 1 43 0 0,0 0 0 0 0,0 0 0 0 0,0 0-1 0 0,-1 0 1 0 0,1 0 0 0 0,0 0 0 0 0,-1 1-1 0 0,1-1 1 0 0,-1 0 0 0 0,0 0 0 0 0,0 1-1 0 0,0-1 1 0 0,0 0 0 0 0,0 0 0 0 0,-1 1-1 0 0,1-1 1 0 0,-1 1-43 0 0,-2 7 258 0 0,0 0 0 0 0,0 0 0 0 0,-4 4-258 0 0,-1 6 131 0 0,-7 20-689 0 0,-3-2-1 0 0,0-1 0 0 0,-3 0 1 0 0,-1-1-1 0 0,-13 16 559 0 0,21-39-3068 0 0,11-11-25 0 0,7-9 2035 0 0,-3 6 989 0 0,3-7 309 0 0,2 1-1 0 0,-1 0 1 0 0,1 0-1 0 0,0 0 1 0 0,1 1-1 0 0,3-4-239 0 0,-8 9 157 0 0,-1 0 1 0 0,1 0-1 0 0,-1 0 0 0 0,1 0 1 0 0,0 1-1 0 0,-1-1 0 0 0,1 0 0 0 0,0 1 1 0 0,0-1-1 0 0,0 1 0 0 0,-1-1 1 0 0,1 1-1 0 0,0 0 0 0 0,0 0 1 0 0,0 0-1 0 0,0 0 0 0 0,0 0 0 0 0,-1 0 1 0 0,1 0-1 0 0,0 1 0 0 0,0-1 1 0 0,0 1-1 0 0,-1-1 0 0 0,1 1 1 0 0,0 0-1 0 0,0 0 0 0 0,-1 0 0 0 0,1 0 1 0 0,-1 0-1 0 0,1 0 0 0 0,-1 0 1 0 0,1 0-1 0 0,-1 1 0 0 0,1 0-157 0 0,3 3 276 0 0,0 1-1 0 0,0 0 0 0 0,-1 0 1 0 0,0 0-1 0 0,0 1 1 0 0,0 0-1 0 0,-1-1 0 0 0,0 1 1 0 0,0 0-1 0 0,-1 1 1 0 0,1 2-276 0 0,3 17 1304 0 0,-1 1 0 0 0,0 11-1304 0 0,-3-27 506 0 0,11 124 732 0 0,-9-82-299 0 0,-3-40-1208 0 0,1 13 1873 0 0,-2-15-4678 0 0,0 4-3748 0 0,0-16 830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1.167"/>
    </inkml:context>
    <inkml:brush xml:id="br0">
      <inkml:brushProperty name="width" value="0.025" units="cm"/>
      <inkml:brushProperty name="height" value="0.025" units="cm"/>
    </inkml:brush>
  </inkml:definitions>
  <inkml:trace contextRef="#ctx0" brushRef="#br0">0 377 11975 0 0,'0'-3'133'0'0,"0"-8"133"0"0,0 0 0 0 0,1 0 0 0 0,0 0 0 0 0,2-5-266 0 0,-2 13 86 0 0,0 0 0 0 0,0 0 0 0 0,0 0 0 0 0,0 0 0 0 0,0 0 0 0 0,1 0 0 0 0,-1 0 0 0 0,1 1 0 0 0,0-1 0 0 0,0 1 0 0 0,0-1 0 0 0,0 1 0 0 0,0 0 0 0 0,1 0-1 0 0,-1 0 1 0 0,0 0 0 0 0,1 0 0 0 0,0 0-86 0 0,19-10 189 0 0,0 1-1 0 0,1 0 1 0 0,12-2-189 0 0,-21 8 247 0 0,1 1 0 0 0,0 1 0 0 0,-1 0 0 0 0,1 1 0 0 0,0 1 0 0 0,7 0-247 0 0,20 1 544 0 0,-40 0-881 0 0,-2 0-138 0 0,0 0-33 0 0,10-1-2948 0 0,-10 1 2432 0 0</inkml:trace>
  <inkml:trace contextRef="#ctx0" brushRef="#br0" timeOffset="1">164 0 10135 0 0,'0'0'464'0'0,"0"0"-9"0"0,0 0-155 0 0,0 0 443 0 0,0 0 227 0 0,-1 1 44 0 0,0 2-954 0 0,0-1 1 0 0,0 0 0 0 0,0 1 0 0 0,1-1-1 0 0,-1 1 1 0 0,1-1 0 0 0,0 1 0 0 0,-1-1-1 0 0,1 1 1 0 0,0-1 0 0 0,0 1 0 0 0,1 0-61 0 0,5 36 435 0 0,-3-23-377 0 0,1 6-17 0 0,15 95 1974 0 0,-5 6-2015 0 0,-1 157 2048 0 0,-11-252-2031 0 0,-1-20-17 0 0,0 0 0 0 0,-1 1 0 0 0,0-1 0 0 0,0 0 0 0 0,0 0-1 0 0,-1 0 1 0 0,-1 0 0 0 0,1-1-133 0 0,1-6-563 0 0,0-1-257 0 0,0 0-58 0 0,0 0-148 0 0,0 0-573 0 0,-1 0 1470 0 0,0 0-1 0 0,0 0 0 0 0,0-1 1 0 0,0 1-1 0 0,0 0 0 0 0,1 0 0 0 0,-1-1 1 0 0,0 1-1 0 0,0-1 0 0 0,0 1 1 0 0,1-1-1 0 0,-1 1 0 0 0,0-1 263 0 0,-1 0-606 0 0,0-1-1441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1.509"/>
    </inkml:context>
    <inkml:brush xml:id="br0">
      <inkml:brushProperty name="width" value="0.025" units="cm"/>
      <inkml:brushProperty name="height" value="0.025" units="cm"/>
    </inkml:brush>
  </inkml:definitions>
  <inkml:trace contextRef="#ctx0" brushRef="#br0">89 39 10135 0 0,'3'-21'491'0'0,"-3"21"-212"0"0,0 0 381 0 0,-1-6-1458 0 0,0-6 7302 0 0,-4 35-5275 0 0,1-10-922 0 0,-63 252 309 0 0,55-216-6226 0 0,11-46 3564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1.883"/>
    </inkml:context>
    <inkml:brush xml:id="br0">
      <inkml:brushProperty name="width" value="0.025" units="cm"/>
      <inkml:brushProperty name="height" value="0.025" units="cm"/>
    </inkml:brush>
  </inkml:definitions>
  <inkml:trace contextRef="#ctx0" brushRef="#br0">114 0 11975 0 0,'24'60'1209'0'0,"-15"-34"-235"0"0,2-1 1 0 0,0 0-1 0 0,2 0 1 0 0,4 5-975 0 0,30 33 1900 0 0,3-3-3867 0 0,-48-58 1236 0 0,6 6 1054 0 0,-7-3-7212 0 0,-6 7 4842 0 0</inkml:trace>
  <inkml:trace contextRef="#ctx0" brushRef="#br0" timeOffset="1">0 401 15663 0 0,'0'0'356'0'0,"0"0"50"0"0,0 0 20 0 0,0 0-42 0 0,2-2-250 0 0,1-1-129 0 0,1 1 0 0 0,0-1 1 0 0,0 0-1 0 0,0 1 1 0 0,0 0-1 0 0,0 0 0 0 0,0 0 1 0 0,0 1-1 0 0,1-1 1 0 0,-1 1-1 0 0,2 0-5 0 0,13-3-154 0 0,1 1 0 0 0,0 1 154 0 0,-1 0-567 0 0,-17 2-392 0 0,-2 0-53 0 0,0 0-11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2.225"/>
    </inkml:context>
    <inkml:brush xml:id="br0">
      <inkml:brushProperty name="width" value="0.025" units="cm"/>
      <inkml:brushProperty name="height" value="0.025" units="cm"/>
    </inkml:brush>
  </inkml:definitions>
  <inkml:trace contextRef="#ctx0" brushRef="#br0">5 95 11975 0 0,'0'0'267'0'0,"0"0"42"0"0,0 0 17 0 0,0 0-28 0 0,0 1-196 0 0,-4 3-21 0 0,4-3 284 0 0,0-1 122 0 0,0 0 22 0 0,22-8 99 0 0,31-18 2708 0 0,46-31-3316 0 0,-84 48 172 0 0,-14 8 271 0 0,-1 1-358 0 0,0 0-406 0 0,0 0-154 0 0,0 0-33 0 0,0 0-4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2.899"/>
    </inkml:context>
    <inkml:brush xml:id="br0">
      <inkml:brushProperty name="width" value="0.025" units="cm"/>
      <inkml:brushProperty name="height" value="0.025" units="cm"/>
    </inkml:brush>
  </inkml:definitions>
  <inkml:trace contextRef="#ctx0" brushRef="#br0">0 0 10135 0 0,'0'0'231'0'0,"0"0"29"0"0,0 0 19 0 0,1 2-41 0 0,22 58 1424 0 0,-2 1 0 0 0,-3 1 0 0 0,-2 0 0 0 0,-2 12-1662 0 0,2 7 1179 0 0,-2-15-1602 0 0,3 57 423 0 0,-16-105-1120 0 0,2-1-3294 0 0,1-4-1200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3.292"/>
    </inkml:context>
    <inkml:brush xml:id="br0">
      <inkml:brushProperty name="width" value="0.025" units="cm"/>
      <inkml:brushProperty name="height" value="0.025" units="cm"/>
    </inkml:brush>
  </inkml:definitions>
  <inkml:trace contextRef="#ctx0" brushRef="#br0">0 147 10135 0 0,'1'-2'231'0'0,"3"-18"97"0"0,-3 16-266 0 0,-1 0 0 0 0,1 0 1 0 0,0 0-1 0 0,0 0 0 0 0,1 0 0 0 0,-1 0 0 0 0,1 0 0 0 0,0-1-62 0 0,5-7 87 0 0,-6 10-18 0 0,0 0 1 0 0,0-1 0 0 0,1 1-1 0 0,-1 0 1 0 0,1 0 0 0 0,0-1 0 0 0,-1 1-1 0 0,1 0 1 0 0,0 1 0 0 0,0-1-1 0 0,0 0 1 0 0,0 1 0 0 0,0-1-1 0 0,1 1 1 0 0,-1-1 0 0 0,0 1-1 0 0,1 0 1 0 0,-1 0 0 0 0,1 0-1 0 0,1 0-69 0 0,122-36 4688 0 0,-113 35-4739 0 0,-11 3 343 0 0,2 0-4719 0 0,-4-1 2893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5:18.093"/>
    </inkml:context>
    <inkml:brush xml:id="br0">
      <inkml:brushProperty name="width" value="0.05" units="cm"/>
      <inkml:brushProperty name="height" value="0.05" units="cm"/>
    </inkml:brush>
  </inkml:definitions>
  <inkml:trace contextRef="#ctx0" brushRef="#br0">216 926 6447 0 0,'0'40'142'0'0,"-1"-39"-97"0"0,1 0 0 0 0,-1-1 1 0 0,0 1-1 0 0,0-1 0 0 0,0 1 1 0 0,0 0-1 0 0,0-1 0 0 0,0 1 1 0 0,0-1-1 0 0,-1 0 0 0 0,1 1 1 0 0,0-1-46 0 0,-6 3-14 0 0,-9 6 1003 0 0,13-7-660 0 0,1-1-1 0 0,0 1 0 0 0,0-1 0 0 0,-1 0 0 0 0,1 0 0 0 0,-1 0 1 0 0,1 0-1 0 0,-1 0 0 0 0,1 0 0 0 0,-1-1 0 0 0,0 1 0 0 0,1-1 1 0 0,-1 1-1 0 0,0-1 0 0 0,1 0 0 0 0,-1 0 0 0 0,-2-1-328 0 0,2 0 124 0 0,0 1 0 0 0,0-1 0 0 0,1 0 0 0 0,-1 0 0 0 0,0 0 0 0 0,1-1 1 0 0,-1 1-1 0 0,1 0 0 0 0,0-1 0 0 0,-1 0 0 0 0,1 0 0 0 0,0 1 0 0 0,0-1 0 0 0,-2-2-124 0 0,-1-4 469 0 0,0 1 0 0 0,0 0 0 0 0,0-1 0 0 0,1-1-469 0 0,-1 1 75 0 0,-5-12-75 0 0,0 0 0 0 0,2 0 0 0 0,0-1 0 0 0,1-1 0 0 0,1 1 0 0 0,1-1 0 0 0,1 0 0 0 0,1 0 0 0 0,1 0 0 0 0,1-1 0 0 0,1 1 0 0 0,2-7 0 0 0,0-4 0 0 0,3 0 0 0 0,0 1 0 0 0,2 0 0 0 0,1 0 0 0 0,2 1 0 0 0,1 0 0 0 0,2 0 0 0 0,9-16 0 0 0,-3 10 256 0 0,1 1 0 0 0,2 0 0 0 0,1 2 0 0 0,14-15-256 0 0,-27 37 79 0 0,1 0 0 0 0,0 0 0 0 0,1 1-1 0 0,0 1 1 0 0,1 0 0 0 0,0 1 0 0 0,1 0-1 0 0,0 1 1 0 0,0 0 0 0 0,1 1 0 0 0,-1 1-1 0 0,2 0 1 0 0,-1 1-79 0 0,13-2 0 0 0,1 1 0 0 0,0 2 0 0 0,0 0 0 0 0,0 2 0 0 0,3 1 0 0 0,222 6 0 0 0,-78 0 0 0 0,31 2 0 0 0,-139-1 0 0 0,-1 3 0 0 0,3 3 0 0 0,-55-9 51 0 0,1 1 1 0 0,-1 1-1 0 0,0 1 0 0 0,0 0 0 0 0,0 1 1 0 0,-1 0-1 0 0,0 1 0 0 0,2 2-51 0 0,2 4 324 0 0,0 0 1 0 0,-1 1-1 0 0,0 1 1 0 0,-1 1-1 0 0,5 7-324 0 0,5 8 388 0 0,-1 1 0 0 0,-1 1-1 0 0,18 36-387 0 0,-31-50 113 0 0,-2 1-1 0 0,-1 0 1 0 0,0 0 0 0 0,-2 0-1 0 0,0 1 1 0 0,-2 0 0 0 0,0 0-1 0 0,-1 5-112 0 0,-2-8 0 0 0,-1 1 0 0 0,0 0 0 0 0,-1-1 0 0 0,-2 1 0 0 0,0-1 0 0 0,-1 1 0 0 0,-5 14 0 0 0,7-28 122 0 0,-1 0-1 0 0,0 0 1 0 0,0 0 0 0 0,0-1-1 0 0,-1 0 1 0 0,1 1-1 0 0,-1-1 1 0 0,-4 3-122 0 0,-39 36 678 0 0,35-34-1137 0 0,-4 4-100 0 0,-21 19-2185 0 0,7 2-5105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3.674"/>
    </inkml:context>
    <inkml:brush xml:id="br0">
      <inkml:brushProperty name="width" value="0.025" units="cm"/>
      <inkml:brushProperty name="height" value="0.025" units="cm"/>
    </inkml:brush>
  </inkml:definitions>
  <inkml:trace contextRef="#ctx0" brushRef="#br0">1 124 15663 0 0,'0'0'356'0'0,"0"0"50"0"0,0 0 20 0 0,0 0-42 0 0,4 1-250 0 0,37 2-117 0 0,-31-3-20 0 0,42-3 3 0 0,-1-2 0 0 0,22-6 0 0 0,-54 8 0 0 0,37-5 680 0 0,0-3 0 0 0,-1-2 0 0 0,29-12-680 0 0,-74 21 360 0 0,0-1 0 0 0,0 0 0 0 0,0 0 0 0 0,8-7-360 0 0,-17 11 375 0 0,-1 1-576 0 0,0 0-250 0 0,0 0-868 0 0,0 0-3449 0 0,0 0-1476 0 0</inkml:trace>
  <inkml:trace contextRef="#ctx0" brushRef="#br0" timeOffset="1">781 1 17503 0 0,'0'0'399'0'0,"0"0"60"0"0,2 1 21 0 0,9 3-59 0 0,-10-3-414 0 0,-1 0 0 0 0,1-1 0 0 0,0 1 0 0 0,-1-1 0 0 0,1 1 0 0 0,-1 0 0 0 0,1 0 0 0 0,-1-1 0 0 0,1 1 0 0 0,-1 0 0 0 0,0 0 0 0 0,1 0 1 0 0,-1 0-1 0 0,0-1 0 0 0,0 1 0 0 0,0 0 0 0 0,0 0 0 0 0,1 0 0 0 0,-1 0 0 0 0,0 0 0 0 0,-1 0-7 0 0,2 2 13 0 0,-1 2-64 0 0,3 11 1296 0 0,-2-1 1 0 0,0 1-1 0 0,-2 13-1245 0 0,0-19-973 0 0,1-8 461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4.808"/>
    </inkml:context>
    <inkml:brush xml:id="br0">
      <inkml:brushProperty name="width" value="0.025" units="cm"/>
      <inkml:brushProperty name="height" value="0.025" units="cm"/>
    </inkml:brush>
  </inkml:definitions>
  <inkml:trace contextRef="#ctx0" brushRef="#br0">239 0 10135 0 0,'0'0'464'0'0,"0"0"-9"0"0,-1 1-295 0 0,-3-1 114 0 0,-1 1-1 0 0,1-1 1 0 0,-1 1-1 0 0,0-1 1 0 0,1-1-1 0 0,-2 1-273 0 0,5 0 212 0 0,-1-1 0 0 0,0 1-1 0 0,0 0 1 0 0,0 0 0 0 0,0 0 0 0 0,0 1-1 0 0,1-1 1 0 0,-1 0 0 0 0,0 1 0 0 0,0-1-1 0 0,0 1 1 0 0,1-1 0 0 0,-1 1 0 0 0,0 0-1 0 0,0 0 1 0 0,0 1-212 0 0,-4 2 64 0 0,0 0 0 0 0,0 1 0 0 0,1 0-1 0 0,0 1 1 0 0,0-1 0 0 0,0 1 0 0 0,1 0-1 0 0,0 0 1 0 0,0 0 0 0 0,0 1-64 0 0,-8 17 240 0 0,1 0-1 0 0,-1 5-239 0 0,7-16 15 0 0,-12 31-15 0 0,2 0 0 0 0,3 1 0 0 0,1 0 0 0 0,2 0 0 0 0,2 1 0 0 0,2 1 0 0 0,2 0 0 0 0,3-35 0 0 0,0 0 0 0 0,1 0 0 0 0,0-1 0 0 0,1 1 0 0 0,0 0 0 0 0,1-1 0 0 0,0 1 0 0 0,3 5 0 0 0,-4-13 0 0 0,-1-1 0 0 0,0 0 0 0 0,1 1 0 0 0,0-1 0 0 0,0 0 0 0 0,0 0 0 0 0,0 0 0 0 0,1-1 0 0 0,-1 1 0 0 0,1 0 0 0 0,-1-1 0 0 0,1 0 0 0 0,0 0 0 0 0,0 1 0 0 0,0-2 0 0 0,0 1 0 0 0,1 0 0 0 0,-1-1 0 0 0,0 1 0 0 0,1-1 0 0 0,-1 0 0 0 0,1 0 0 0 0,-1 0 0 0 0,1-1 0 0 0,-1 1 0 0 0,1-1 0 0 0,0 0 0 0 0,-1 0 0 0 0,4 0 0 0 0,0-2 40 0 0,1 1-1 0 0,-1-1 1 0 0,1 0-1 0 0,-1-1 1 0 0,0 0-1 0 0,0 0 0 0 0,0 0 1 0 0,0-1-1 0 0,-1 0 1 0 0,1-1-1 0 0,-1 1 1 0 0,0-1-1 0 0,-1 0 1 0 0,1-1-1 0 0,2-2-39 0 0,7-9 212 0 0,-1-1 0 0 0,0-1 0 0 0,-2 0 0 0 0,8-13-212 0 0,-2 0 76 0 0,-2-1 0 0 0,-1-1 0 0 0,-1 0 0 0 0,-2 0 0 0 0,-2-1 0 0 0,-1-1 0 0 0,-2 0 0 0 0,0-10-76 0 0,-6 34-76 0 0,0 0 0 0 0,-1 0 0 0 0,-1 0 0 0 0,0 0 1 0 0,-1 0-1 0 0,-2-9 76 0 0,3 16-145 0 0,-1 0 0 0 0,1 0 0 0 0,-1 1 0 0 0,0-1 0 0 0,0 1 0 0 0,0-1 0 0 0,0 1 0 0 0,-1 0 0 0 0,0 0 0 0 0,0 0 0 0 0,0 0 0 0 0,0 0 0 0 0,0 1 0 0 0,-1-1 0 0 0,0 1 0 0 0,0 0 0 0 0,-3-2 145 0 0,3 4-80 0 0,0-1 0 0 0,1 1 0 0 0,-1 0 0 0 0,0 0 0 0 0,0 1 0 0 0,0-1 0 0 0,0 1 0 0 0,1 0 0 0 0,-1 0 0 0 0,0 0 0 0 0,0 1 0 0 0,0-1 0 0 0,0 1 0 0 0,-3 1 80 0 0,5-2 24 0 0,0 0 1 0 0,0 1-1 0 0,0 0 0 0 0,0-1 0 0 0,0 1 0 0 0,0 0 0 0 0,0 0 1 0 0,0 0-1 0 0,1 0 0 0 0,-1 1 0 0 0,0-1 0 0 0,1 0 0 0 0,-1 1 1 0 0,0-1-1 0 0,1 1 0 0 0,0-1 0 0 0,-1 1 0 0 0,1 0 0 0 0,0 0 0 0 0,0 0 1 0 0,0 0-1 0 0,0-1 0 0 0,0 1 0 0 0,0 0 0 0 0,1 0 0 0 0,-1 1 1 0 0,1-1-1 0 0,-1 0 0 0 0,1 0 0 0 0,0 2-24 0 0,-2 5 151 0 0,0 2 25 0 0,0 1 0 0 0,1-1 0 0 0,1 1 0 0 0,-1-1 0 0 0,2 1 0 0 0,0-1-1 0 0,0 3-175 0 0,6 26 558 0 0,6 17-558 0 0,-3-11 767 0 0,-1-4-459 0 0,1-1 0 0 0,2 0-1 0 0,2-1 1 0 0,1 0 0 0 0,12 19-308 0 0,-19-45 124 0 0,0-1 0 0 0,0 0 0 0 0,2-1 0 0 0,0 0 1 0 0,0 0-1 0 0,1-1 0 0 0,0 0 0 0 0,1-1 0 0 0,6 4-124 0 0,-14-12-154 0 0,0 1 0 0 0,0-1 0 0 0,0 0-1 0 0,0-1 1 0 0,1 1 0 0 0,-1-1 0 0 0,1 1 154 0 0,5 1-1609 0 0,-6-3 95 0 0,5-1-20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5.165"/>
    </inkml:context>
    <inkml:brush xml:id="br0">
      <inkml:brushProperty name="width" value="0.025" units="cm"/>
      <inkml:brushProperty name="height" value="0.025" units="cm"/>
    </inkml:brush>
  </inkml:definitions>
  <inkml:trace contextRef="#ctx0" brushRef="#br0">0 71 13823 0 0,'1'7'53'0'0,"1"1"804"0"0,-2-8-842 0 0,0 0 0 0 0,0 0 1 0 0,1 0-1 0 0,-1 0 0 0 0,0 0 0 0 0,0 0 0 0 0,1 0 0 0 0,-1 0 1 0 0,0 0-1 0 0,0 0 0 0 0,0 0 0 0 0,1 0 0 0 0,-1-1 0 0 0,0 1 0 0 0,0 0 1 0 0,0 0-1 0 0,1 0 0 0 0,-1 0 0 0 0,0 0 0 0 0,0-1 0 0 0,0 1 1 0 0,0 0-1 0 0,0 0 0 0 0,1 0 0 0 0,-1 0 0 0 0,0-1 0 0 0,0 1 1 0 0,0 0-1 0 0,0 0 0 0 0,0 0 0 0 0,0-1 0 0 0,0 1 0 0 0,0 0 0 0 0,0 0 1 0 0,0-1-1 0 0,0 1 0 0 0,0 0-15 0 0,4-4 2 0 0,-1 0-1 0 0,1 0 1 0 0,0 0 0 0 0,0 0-1 0 0,0 1 1 0 0,0-1 0 0 0,1 1-1 0 0,-1 0 1 0 0,1 1 0 0 0,0-1-1 0 0,0 1 1 0 0,0 0 0 0 0,0 0-1 0 0,0 1-1 0 0,12-7 2 0 0,-4 3-32 0 0,-1 0-1 0 0,1 1 0 0 0,0 0 0 0 0,0 1 0 0 0,0 1 1 0 0,0 0-1 0 0,1 1 0 0 0,-1 0 0 0 0,0 1 1 0 0,1 0-1 0 0,-1 1 0 0 0,0 1 0 0 0,12 3 31 0 0,-24-5-469 0 0,-1 0-583 0 0,0 0-2297 0 0,0 0-989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5.518"/>
    </inkml:context>
    <inkml:brush xml:id="br0">
      <inkml:brushProperty name="width" value="0.025" units="cm"/>
      <inkml:brushProperty name="height" value="0.025" units="cm"/>
    </inkml:brush>
  </inkml:definitions>
  <inkml:trace contextRef="#ctx0" brushRef="#br0">27 48 15663 0 0,'0'0'356'0'0,"0"0"50"0"0,0 0 20 0 0,0 0-42 0 0,1 0-250 0 0,38-11 542 0 0,0 3 0 0 0,0 1 1 0 0,3 1-677 0 0,19-3 25 0 0,-44 7 330 0 0,1 0-1 0 0,4 2-354 0 0,2-1-1481 0 0,0-1-5232 0 0,-24 2 1550 0 0</inkml:trace>
  <inkml:trace contextRef="#ctx0" brushRef="#br0" timeOffset="1">1 218 17503 0 0,'0'0'399'0'0,"0"0"60"0"0,0 0 21 0 0,0 0-59 0 0,2 0-276 0 0,9-3 125 0 0,1 0 0 0 0,-1-1 0 0 0,0-1 0 0 0,0 0-1 0 0,0 0 1 0 0,6-5-270 0 0,1 1 223 0 0,0 0-1 0 0,3 0-222 0 0,111-35 99 0 0,-55 19-1450 0 0,-73 24 1107 0 0,-2 1-1276 0 0,0-1-4582 0 0,-2 1 740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6.121"/>
    </inkml:context>
    <inkml:brush xml:id="br0">
      <inkml:brushProperty name="width" value="0.025" units="cm"/>
      <inkml:brushProperty name="height" value="0.025" units="cm"/>
    </inkml:brush>
  </inkml:definitions>
  <inkml:trace contextRef="#ctx0" brushRef="#br0">249 1 13823 0 0,'0'0'315'0'0,"0"0"45"0"0,0 1 21 0 0,21 113 214 0 0,-16-87 133 0 0,-2 0-1 0 0,0 0 1 0 0,-2 0-1 0 0,-1 1 1 0 0,-1-1-1 0 0,-1 0 1 0 0,-2 0 0 0 0,-3 12-728 0 0,-9 31 553 0 0,-4-1 1 0 0,-17 39-554 0 0,18-60 279 0 0,-3 0 0 0 0,-1-1 1 0 0,-2-1-1 0 0,-21 27-279 0 0,41-66-28 0 0,-1 0 0 0 0,0 0 0 0 0,-6 5 28 0 0,-13 14-1300 0 0,25-26 1219 0 0,0 0 0 0 0,0-1 0 0 0,0 1 0 0 0,0 0 0 0 0,0 0 1 0 0,0 0-1 0 0,0 0 0 0 0,0 0 0 0 0,0 0 0 0 0,0-1 0 0 0,0 1 0 0 0,0 0 0 0 0,0 0 0 0 0,0 0 0 0 0,0 0 0 0 0,0 0 0 0 0,-1 0 0 0 0,1 0 0 0 0,0 0 0 0 0,0-1 0 0 0,0 1 0 0 0,0 0 0 0 0,0 0 0 0 0,0 0 1 0 0,0 0-1 0 0,-1 0 0 0 0,1 0 0 0 0,0 0 0 0 0,0 0 0 0 0,0 0 0 0 0,0 0 0 0 0,0 0 0 0 0,0 0 0 0 0,-1 0 0 0 0,1 0 0 0 0,0 0 0 0 0,0 0 0 0 0,0 0 0 0 0,0 0 0 0 0,0 0 0 0 0,-1 0 0 0 0,1 0 1 0 0,0 0-1 0 0,0 0 0 0 0,0 0 0 0 0,0 0 0 0 0,0 0 0 0 0,0 1 0 0 0,0-1 0 0 0,-1 0 0 0 0,1 0 0 0 0,0 0 0 0 0,0 0 0 0 0,0 0 0 0 0,0 0 0 0 0,0 0 0 0 0,0 0 0 0 0,0 0 0 0 0,0 1 0 0 0,0-1 1 0 0,0 0-1 0 0,0 0 0 0 0,0 0 0 0 0,-1 0 0 0 0,1 0 0 0 0,0 0 0 0 0,0 1 0 0 0,0-1 0 0 0,0 0 0 0 0,0 0 81 0 0,0-10-2448 0 0,6-11 1561 0 0,1-1 1 0 0,0 1 0 0 0,2 0 0 0 0,0 1-1 0 0,7-10 887 0 0,-14 27-130 0 0,11-21-293 0 0,2 0 1 0 0,0 1-1 0 0,2 0 0 0 0,0 2 0 0 0,4-3 423 0 0,-16 19 395 0 0,-1 1 0 0 0,1-1 0 0 0,0 1 1 0 0,1 0-1 0 0,1-1-395 0 0,-6 4 101 0 0,0 1-1 0 0,-1-1 1 0 0,1 1 0 0 0,0-1 0 0 0,0 1-1 0 0,-1 0 1 0 0,1-1 0 0 0,0 1 0 0 0,0 0-1 0 0,0-1 1 0 0,-1 1 0 0 0,1 0 0 0 0,0 0-1 0 0,0 0 1 0 0,0 0 0 0 0,0 0 0 0 0,-1 0-1 0 0,1 0 1 0 0,0 0 0 0 0,0 0 0 0 0,0 0-1 0 0,0 1 1 0 0,-1-1 0 0 0,1 0 0 0 0,0 0-1 0 0,0 1 1 0 0,-1-1 0 0 0,1 1 0 0 0,0-1-1 0 0,0 1 1 0 0,-1-1 0 0 0,1 1 0 0 0,0-1-1 0 0,-1 1 1 0 0,1-1 0 0 0,-1 1 0 0 0,1 0-1 0 0,-1-1 1 0 0,1 1 0 0 0,-1 0 0 0 0,1 0-1 0 0,-1-1 1 0 0,0 1 0 0 0,1 0 0 0 0,-1 0-1 0 0,0 0-100 0 0,3 9 762 0 0,0 0 0 0 0,-1 0 0 0 0,-1 0-1 0 0,0 0 1 0 0,0 0 0 0 0,-1 0 0 0 0,0 0 0 0 0,-1 6-762 0 0,-2 17 2337 0 0,-8 31-2337 0 0,2-24 849 0 0,0 3 874 0 0,-2 26-1723 0 0,11-66-174 0 0,0-1 0 0 0,0 1 0 0 0,1 0 0 0 0,-1-1 0 0 0,1 1 0 0 0,-1-1-1 0 0,1 2 175 0 0,1-4-12 0 0,0-1 1 0 0,-1 0-1 0 0,1 0 0 0 0,0 0 0 0 0,-1 0 0 0 0,1 0 0 0 0,-1 0 0 0 0,0-1 0 0 0,1 1 0 0 0,-1 0 0 0 0,0-1 0 0 0,0 1 0 0 0,1-1 12 0 0,3-4-10 0 0,14-13-156 0 0,-1-1 1 0 0,-1-1-1 0 0,1-4 166 0 0,-5 8-434 0 0,61-87-1083 0 0,14-19-131 0 0,-82 116 1642 0 0,-4 4 14 0 0,0 0 1 0 0,0 0 0 0 0,1 1 0 0 0,-1-1 0 0 0,1 1 0 0 0,-1 0-1 0 0,1 0 1 0 0,3-2-9 0 0,-5 4 338 0 0,-1 0 136 0 0,0 0 34 0 0,0 0 4 0 0,-1 2 0 0 0,-12 27 419 0 0,-1-1-1 0 0,-8 11-930 0 0,15-30-251 0 0,1 1-1 0 0,-1-1 1 0 0,-1 0-1 0 0,1-1 1 0 0,-2 0-1 0 0,1 0 1 0 0,-1 0-1 0 0,-5 2 252 0 0,7-5-807 0 0,-1 0-1426 0 0,16-8 968 0 0,-5 2 1336 0 0,0 0 0 0 0,1 1 0 0 0,-1-1 0 0 0,0 1 0 0 0,0-1 1 0 0,1 1-1 0 0,-1 0 0 0 0,0 0 0 0 0,0 0 0 0 0,0 1 0 0 0,1-1 0 0 0,-1 1 0 0 0,0 0 0 0 0,0 0 0 0 0,0 0 0 0 0,0 0 0 0 0,0 0 0 0 0,1 1-71 0 0,9 5 633 0 0,0 1 0 0 0,-1 0 1 0 0,7 5-634 0 0,-6-3 253 0 0,113 85 1795 0 0,-114-89-2296 0 0,-10-4-681 0 0,-2-2-852 0 0,2 0-3263 0 0,7 1-1394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6.511"/>
    </inkml:context>
    <inkml:brush xml:id="br0">
      <inkml:brushProperty name="width" value="0.025" units="cm"/>
      <inkml:brushProperty name="height" value="0.025" units="cm"/>
    </inkml:brush>
  </inkml:definitions>
  <inkml:trace contextRef="#ctx0" brushRef="#br0">3 34 17503 0 0,'-2'4'565'0'0,"2"-1"-352"0"0,1-3 913 0 0,3-3-1123 0 0,1 0-1 0 0,-1 0 1 0 0,1 0-1 0 0,0 1 1 0 0,0 0-1 0 0,0 0 1 0 0,3 0-3 0 0,41-10-3 0 0,-33 8 4 0 0,-10 3-72 0 0,1 0 0 0 0,0 0-1 0 0,0 0 1 0 0,0 1 0 0 0,5 0 71 0 0,6 4-3232 0 0,-17-4 1210 0 0,-1 0-24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6.850"/>
    </inkml:context>
    <inkml:brush xml:id="br0">
      <inkml:brushProperty name="width" value="0.025" units="cm"/>
      <inkml:brushProperty name="height" value="0.025" units="cm"/>
    </inkml:brush>
  </inkml:definitions>
  <inkml:trace contextRef="#ctx0" brushRef="#br0">10 34 17503 0 0,'0'0'803'0'0,"0"0"-18"0"0,1 1-501 0 0,1 1-255 0 0,0-1-1 0 0,0 0 1 0 0,0 1 0 0 0,0-1-1 0 0,1 0 1 0 0,-1 0 0 0 0,0 0-1 0 0,0-1 1 0 0,1 1-1 0 0,-1-1 1 0 0,0 1 0 0 0,1-1-1 0 0,-1 0 1 0 0,0 0 0 0 0,1 0-1 0 0,-1 0 1 0 0,1 0-1 0 0,-1 0 1 0 0,0-1 0 0 0,1 1-1 0 0,-1-1 1 0 0,0 1 0 0 0,1-1-1 0 0,0-1-28 0 0,4 0 292 0 0,47-13 755 0 0,-34 9-1023 0 0,1 0-1 0 0,-1 2 0 0 0,20-3-23 0 0,-34 7 71 0 0,-1-1-126 0 0,0 0 1 0 0,0 1-1 0 0,-1 0 0 0 0,1 0 1 0 0,0 1-1 0 0,0-1 0 0 0,2 1 55 0 0,-6 0-54 0 0,0-1-1 0 0,0 1 1 0 0,0-1-1 0 0,0 1 0 0 0,0-1 1 0 0,0 1-1 0 0,0-1 1 0 0,-1 1-1 0 0,1 0 0 0 0,0 0 1 0 0,0-1-1 0 0,0 1 1 0 0,-1 0-1 0 0,1 0 1 0 0,0 0-1 0 0,-1 0 0 0 0,1 0 1 0 0,-1 0-1 0 0,1 0 1 0 0,-1 0-1 0 0,1 0 0 0 0,-1 0 1 0 0,0 0-1 0 0,0 0 1 0 0,1 0-1 0 0,-1 0 0 0 0,0 0 1 0 0,0 1-1 0 0,0-1 1 0 0,0 0-1 0 0,0 0 0 0 0,0 0 1 0 0,-1 0-1 0 0,1 1 55 0 0,-1 5-1150 0 0,-1 0 1 0 0,0 0-1 0 0,0 0 0 0 0,-1 0 0 0 0,1 0 1 0 0,-4 4 1149 0 0,-6 11-2558 0 0</inkml:trace>
  <inkml:trace contextRef="#ctx0" brushRef="#br0" timeOffset="1">1 446 15663 0 0,'0'0'356'0'0,"0"0"50"0"0,0 0 20 0 0,0 0-42 0 0,1-1-250 0 0,7-4 111 0 0,78-49 2111 0 0,-69 44-1876 0 0,0 2-1 0 0,1 0 0 0 0,0 1 0 0 0,7-1-479 0 0,-6 3 171 0 0,11-4 1611 0 0,29-4-1782 0 0,-49 12-526 0 0,-1 0 1 0 0,1 0-1 0 0,0 1 1 0 0,0 0-1 0 0,0 1 0 0 0,0 0 1 0 0,-1 0-1 0 0,3 2 526 0 0,-11-3-1377 0 0,4-1-2442 0 0,-4 0-1637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7.210"/>
    </inkml:context>
    <inkml:brush xml:id="br0">
      <inkml:brushProperty name="width" value="0.025" units="cm"/>
      <inkml:brushProperty name="height" value="0.025" units="cm"/>
    </inkml:brush>
  </inkml:definitions>
  <inkml:trace contextRef="#ctx0" brushRef="#br0">1 77 13823 0 0,'0'0'630'0'0,"0"0"-13"0"0,0 0-252 0 0,0 0 391 0 0,0 0 216 0 0,0 2 42 0 0,11 81 203 0 0,-3 23-1217 0 0,-1-8 5 0 0,-6-85-58 0 0,2-1 0 0 0,-1 1-1 0 0,2-1 1 0 0,0 0 0 0 0,3 8 53 0 0,-6-18-1392 0 0,-1-2-515 0 0,0 0-114 0 0,0 0-25 0 0</inkml:trace>
  <inkml:trace contextRef="#ctx0" brushRef="#br0" timeOffset="1">224 0 13823 0 0,'0'0'630'0'0,"0"0"-13"0"0,0 0-252 0 0,1 1 391 0 0,4 6-116 0 0,1-1 0 0 0,-2 1 0 0 0,1 0 0 0 0,-1 0 0 0 0,0 0 0 0 0,0 1 0 0 0,-1-1 0 0 0,0 1 0 0 0,1 3-640 0 0,7 33 788 0 0,-8-2-4028 0 0,-3-41 1155 0 0,0-1-379 0 0,0 0-80 0 0,0 0-15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7.552"/>
    </inkml:context>
    <inkml:brush xml:id="br0">
      <inkml:brushProperty name="width" value="0.025" units="cm"/>
      <inkml:brushProperty name="height" value="0.025" units="cm"/>
    </inkml:brush>
  </inkml:definitions>
  <inkml:trace contextRef="#ctx0" brushRef="#br0">0 254 6447 0 0,'2'-14'172'0'0,"1"0"1"0"0,0 0-1 0 0,1 0 0 0 0,0 1 0 0 0,1 0 0 0 0,1 0 0 0 0,0 0 0 0 0,1 1 0 0 0,0 0 0 0 0,2-2-172 0 0,-1 3 796 0 0,1 1 0 0 0,-1 0 0 0 0,1 0 0 0 0,1 1 0 0 0,0 0 0 0 0,0 1-1 0 0,1 0 1 0 0,0 1 0 0 0,0 0 0 0 0,11-4-796 0 0,-18 9 383 0 0,1 0 0 0 0,0 1 0 0 0,0 0 0 0 0,0 0 0 0 0,0 1 0 0 0,0-1 0 0 0,0 1-1 0 0,0 0 1 0 0,0 0 0 0 0,0 1 0 0 0,1 0-383 0 0,-4-1 99 0 0,0 1 0 0 0,-1 0 0 0 0,1 0 0 0 0,-1 0 0 0 0,1 0 0 0 0,-1 0 0 0 0,1 0 0 0 0,-1 0 0 0 0,0 1 0 0 0,0-1 0 0 0,1 0 0 0 0,-1 1 0 0 0,0-1 0 0 0,0 2-99 0 0,1-1 154 0 0,1 3-21 0 0,0 0 1 0 0,0 0-1 0 0,-1 1 0 0 0,0-1 0 0 0,0 1 0 0 0,0 0 0 0 0,0-1 1 0 0,-1 1-1 0 0,0 0 0 0 0,0 0 0 0 0,-1 0 0 0 0,0 3-133 0 0,0 8 14 0 0,0 0 0 0 0,-2-1 0 0 0,-2 16-14 0 0,-3 17 5 0 0,-3 15-4031 0 0,6-49-3137 0 0</inkml:trace>
  <inkml:trace contextRef="#ctx0" brushRef="#br0" timeOffset="1">175 173 15663 0 0,'-1'12'1467'0'0,"-1"0"1"0"0,0 0-1 0 0,-2 5-1467 0 0,-1 3 1113 0 0,-12 53 1234 0 0,-20 45-2347 0 0,10-31-6 0 0,9-34-276 0 0,-14 26 282 0 0,9-25-2970 0 0,23-52 1497 0 0,0-2-972 0 0,0 0-3697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7.937"/>
    </inkml:context>
    <inkml:brush xml:id="br0">
      <inkml:brushProperty name="width" value="0.025" units="cm"/>
      <inkml:brushProperty name="height" value="0.025" units="cm"/>
    </inkml:brush>
  </inkml:definitions>
  <inkml:trace contextRef="#ctx0" brushRef="#br0">0 8 10135 0 0,'0'0'464'0'0,"2"-1"-9"0"0,3-4-18 0 0,-4 3 1018 0 0,-1 2 473 0 0,1 2 96 0 0,3 3-1176 0 0,-1 1 1 0 0,-1-1-1 0 0,1 1 0 0 0,-1 0 1 0 0,0-1-1 0 0,1 5-848 0 0,6 37 1484 0 0,-7-30-1435 0 0,2-1 0 0 0,3 13-49 0 0,-5-22 70 0 0,1-1 0 0 0,0 1 1 0 0,0-1-1 0 0,0 0 0 0 0,0 0 1 0 0,1 0-1 0 0,0-1 0 0 0,1 1 1 0 0,-1-1-1 0 0,1 0 0 0 0,0 0 1 0 0,0-1-1 0 0,0 1 0 0 0,1-1 0 0 0,0 0-70 0 0,3 1 95 0 0,-1-1-1 0 0,1 0 0 0 0,1 0 1 0 0,-1-1-1 0 0,0 0 0 0 0,1 0 0 0 0,0-1 1 0 0,0 0-1 0 0,-1-1 0 0 0,3 0-94 0 0,3 0 7 0 0,-8 0-18 0 0,0 0-1 0 0,1-1 0 0 0,-1 0 0 0 0,0 0 0 0 0,0-1 0 0 0,6-1 12 0 0,-11 2-337 0 0,-2 0-138 0 0,0 0-1034 0 0,-1-2-4210 0 0,0-4-1801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5:22.913"/>
    </inkml:context>
    <inkml:brush xml:id="br0">
      <inkml:brushProperty name="width" value="0.05" units="cm"/>
      <inkml:brushProperty name="height" value="0.05" units="cm"/>
    </inkml:brush>
  </inkml:definitions>
  <inkml:trace contextRef="#ctx0" brushRef="#br0">21 1075 10135 0 0,'0'0'231'0'0,"0"0"29"0"0,-5 7 257 0 0,-5 10-391 0 0,9-15 267 0 0,1-2 106 0 0,0 0 11 0 0,0 0 2 0 0,0 0 0 0 0,1-13 212 0 0,1-1-1 0 0,0 1 0 0 0,0 0 0 0 0,2 1 1 0 0,2-10-724 0 0,-1 5 253 0 0,0 0 0 0 0,1-13-253 0 0,4-55 535 0 0,-3 0 0 0 0,-4-1 0 0 0,-6-37-535 0 0,2 96 0 0 0,-5-60 0 0 0,-16-86 0 0 0,9 84 0 0 0,1-27 0 0 0,12 114 81 0 0,-1 0-1 0 0,1 1 1 0 0,0-1-1 0 0,0 0 1 0 0,0 0 0 0 0,1 1-1 0 0,-1-1 1 0 0,0 0-1 0 0,1 0 1 0 0,-1 1-1 0 0,1-1-80 0 0,7-6 1439 0 0,-1 3-1716 0 0,-6 4 277 0 0,0 0 0 0 0,0 0 0 0 0,0 0 0 0 0,0 0 0 0 0,1 0 0 0 0,-1 0 0 0 0,0 1 0 0 0,0-1 0 0 0,1 0 0 0 0,-1 1 0 0 0,1-1 0 0 0,-1 1 0 0 0,0 0 0 0 0,1-1 0 0 0,-1 1 0 0 0,1 0 0 0 0,-1 0 0 0 0,1 0 0 0 0,-1 0 0 0 0,1 0 0 0 0,6 0 0 0 0,23-5 0 0 0,-14 1 0 0 0,0 1 0 0 0,0 1 0 0 0,0 1 0 0 0,0 1 0 0 0,9 0 0 0 0,8 2 0 0 0,0-2 0 0 0,0-2 0 0 0,31-5 0 0 0,-6 1 0 0 0,23 1 683 0 0,-1 4-1 0 0,1 3 1 0 0,19 6-683 0 0,-32-2 0 0 0,17-3 0 0 0,-48-3 0 0 0,101 2 0 0 0,14 1 0 0 0,-67-3 0 0 0,36 6 0 0 0,-89-2 0 0 0,15 1 0 0 0,1-1 0 0 0,28-3 0 0 0,-40-2 0 0 0,-21 2 0 0 0,0-2 0 0 0,-1 0 0 0 0,8-2 0 0 0,23-2 0 0 0,-44 5 0 0 0,0 0 0 0 0,1-1 0 0 0,-1 1 0 0 0,1 1 0 0 0,-1-1 0 0 0,1 0 0 0 0,-1 0 0 0 0,1 1 0 0 0,0 0 0 0 0,11 1 0 0 0,-6-2 0 0 0,1-2 0 0 0,-1 3 0 0 0,-6 3 0 0 0,0-1 0 0 0,0 0 0 0 0,0 1 0 0 0,-1 0 0 0 0,1-1 0 0 0,-1 1 0 0 0,0 0 0 0 0,0-1 0 0 0,0 1 0 0 0,0 3 0 0 0,2 5 0 0 0,8 38 430 0 0,-2 0 0 0 0,-2 1 0 0 0,-2 0 0 0 0,-2 31-430 0 0,-14 207 2245 0 0,7-220-2114 0 0,-13 128-103 0 0,5-73-189 0 0,7-60-2499 0 0,4-52 1637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8.324"/>
    </inkml:context>
    <inkml:brush xml:id="br0">
      <inkml:brushProperty name="width" value="0.025" units="cm"/>
      <inkml:brushProperty name="height" value="0.025" units="cm"/>
    </inkml:brush>
  </inkml:definitions>
  <inkml:trace contextRef="#ctx0" brushRef="#br0">6 195 11975 0 0,'-1'0'44'0'0,"1"-1"1"0"0,-1 1-1 0 0,1-1 0 0 0,-1 1 0 0 0,1-1 0 0 0,0 1 0 0 0,-1-1 1 0 0,1 0-1 0 0,0 1 0 0 0,-1-1 0 0 0,1 1 0 0 0,0-1 0 0 0,0 0 1 0 0,-1 1-1 0 0,1-1 0 0 0,0 0 0 0 0,0 1 0 0 0,0-1 0 0 0,0 0 1 0 0,0 1-1 0 0,0-1 0 0 0,0 0 0 0 0,0 0-44 0 0,1 0 33 0 0,0 0 1 0 0,0 0-1 0 0,0 0 1 0 0,-1-1-1 0 0,1 1 0 0 0,1 0 1 0 0,-1 0-1 0 0,0 0 0 0 0,0 0 1 0 0,0 1-1 0 0,1-1-33 0 0,11-8 290 0 0,1 1 0 0 0,1 1-1 0 0,0 0 1 0 0,0 1 0 0 0,0 0 0 0 0,0 2 0 0 0,5-1-290 0 0,19-7 383 0 0,161-62 1222 0 0,-133 47-1605 0 0,-53 25-16 0 0,-11 5 50 0 0,-2-2 20 0 0,1 1 82 0 0,0 0 0 0 0,0 0-1 0 0,0 1 1 0 0,0-1 0 0 0,0 1-1 0 0,0 0 1 0 0,-1-1 0 0 0,1 1-1 0 0,-1 0 1 0 0,0 0 0 0 0,0 0 0 0 0,0 0-1 0 0,0 2-135 0 0,7 45 1238 0 0,-6-33-824 0 0,12 92 1149 0 0,-6 1-1 0 0,-4 0 1 0 0,-6 32-1563 0 0,2-132 6 0 0,-1 11-2 0 0,-1-1 1 0 0,-1 1 0 0 0,-1-1-5 0 0,3-15 0 0 0,0 0 0 0 0,0 0-1 0 0,-1 0 1 0 0,0 0 0 0 0,0-1-1 0 0,0 1 1 0 0,-1 0 0 0 0,1-1 0 0 0,-1 0-1 0 0,0 0 1 0 0,0 0 0 0 0,-1 0-1 0 0,1 0 1 0 0,-3 2 0 0 0,4-5-164 0 0,1 0 1 0 0,-1 0-1 0 0,0 0 1 0 0,1 1-1 0 0,-1-1 0 0 0,0-1 1 0 0,0 1-1 0 0,0 0 0 0 0,0 0 1 0 0,1-1-1 0 0,-1 1 0 0 0,0-1 1 0 0,0 0-1 0 0,0 1 0 0 0,0-1 1 0 0,-1 0-1 0 0,1 0 0 0 0,0 0 1 0 0,0-1-1 0 0,0 1 0 0 0,0 0 1 0 0,0-1-1 0 0,0 1 164 0 0,0-2-283 0 0,-1 1 0 0 0,1 0-1 0 0,-1-1 1 0 0,1 0 0 0 0,-1 1 0 0 0,1-1-1 0 0,0 0 1 0 0,0 0 0 0 0,0 0 0 0 0,0-1-1 0 0,0 1 1 0 0,1 0 0 0 0,-1-1 0 0 0,1 1-1 0 0,-1-1 1 0 0,1 0 283 0 0,-7-14-1536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8.668"/>
    </inkml:context>
    <inkml:brush xml:id="br0">
      <inkml:brushProperty name="width" value="0.025" units="cm"/>
      <inkml:brushProperty name="height" value="0.025" units="cm"/>
    </inkml:brush>
  </inkml:definitions>
  <inkml:trace contextRef="#ctx0" brushRef="#br0">239 12 11975 0 0,'-13'-10'547'0'0,"10"9"-11"0"0,3 1-271 0 0,-1 1-110 0 0,-1 1 1 0 0,1 0-1 0 0,0 0 0 0 0,0 1 0 0 0,0-1 0 0 0,1 0 0 0 0,-1 0 0 0 0,0 0 0 0 0,1 1-155 0 0,-6 25 1200 0 0,1 1 0 0 0,0 24-1200 0 0,1-11 240 0 0,-1 25-232 0 0,3-25 443 0 0,-4 7-451 0 0,-63 279 4069 0 0,68-324-4053 0 0,-6 25 823 0 0,-1 0 0 0 0,-6 11-839 0 0,11-33-229 0 0,0 0 0 0 0,0-1 0 0 0,0 1 0 0 0,-1-1-1 0 0,0 1 1 0 0,-1-1 0 0 0,1-1 0 0 0,-1 1 0 0 0,0 0 0 0 0,0-1-1 0 0,-1 0 1 0 0,-2 1 229 0 0,-2-1-1514 0 0,-1-3-20 0 0</inkml:trace>
  <inkml:trace contextRef="#ctx0" brushRef="#br0" timeOffset="1">0 174 13823 0 0,'0'0'630'0'0,"0"0"-13"0"0,2 0-320 0 0,1 1-152 0 0,-1 0 1 0 0,1 0-1 0 0,0 1 0 0 0,-1-1 0 0 0,1 1 0 0 0,-1-1 0 0 0,1 1 1 0 0,-1 0-1 0 0,0 0 0 0 0,0 0 0 0 0,0 0 0 0 0,0 0 0 0 0,0 1 1 0 0,0-1-1 0 0,0 2-145 0 0,26 42 1577 0 0,-26-42-1441 0 0,22 42 60 0 0,-9-16-5571 0 0,-6-12-673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19.019"/>
    </inkml:context>
    <inkml:brush xml:id="br0">
      <inkml:brushProperty name="width" value="0.025" units="cm"/>
      <inkml:brushProperty name="height" value="0.025" units="cm"/>
    </inkml:brush>
  </inkml:definitions>
  <inkml:trace contextRef="#ctx0" brushRef="#br0">0 0 19351 0 0,'1'3'136'0'0,"0"0"1"0"0,0-1-1 0 0,0 1 0 0 0,0-1 1 0 0,0 1-1 0 0,0-1 0 0 0,1 1 0 0 0,-1-1 1 0 0,1 0-1 0 0,0 0 0 0 0,0 0 1 0 0,-1 0-1 0 0,1 0 0 0 0,1 0 0 0 0,-1 0-136 0 0,8 5 57 0 0,0 0-1 0 0,0-1 1 0 0,1 0-57 0 0,8 6 837 0 0,-13-8-274 0 0,0 0 0 0 0,1-1 0 0 0,-1 0 0 0 0,6 2-563 0 0,-10-4-39 0 0,1 0 0 0 0,0 0-1 0 0,0-1 1 0 0,0 1-1 0 0,0-1 1 0 0,0 0 0 0 0,0 1-1 0 0,0-1 1 0 0,0 0 0 0 0,0-1-1 0 0,-1 1 1 0 0,2-1 39 0 0,5-3-511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0.803"/>
    </inkml:context>
    <inkml:brush xml:id="br0">
      <inkml:brushProperty name="width" value="0.025" units="cm"/>
      <inkml:brushProperty name="height" value="0.025" units="cm"/>
    </inkml:brush>
  </inkml:definitions>
  <inkml:trace contextRef="#ctx0" brushRef="#br0">0 1070 10135 0 0,'7'-8'80'0'0,"-5"6"-11"0"0,-1 0 0 0 0,0 1 0 0 0,1-1 0 0 0,-1 0 0 0 0,0 1 0 0 0,0-1 0 0 0,0 0 0 0 0,0 0 0 0 0,0 0 0 0 0,0-1-69 0 0,0-11 286 0 0,-1 14-276 0 0,0-1 0 0 0,0 1-1 0 0,0 0 1 0 0,0-1-1 0 0,0 1 1 0 0,1 0 0 0 0,-1 0-1 0 0,0-1 1 0 0,0 1-1 0 0,0 0 1 0 0,0-1 0 0 0,0 1-1 0 0,0 0 1 0 0,0 0-1 0 0,1-1 1 0 0,-1 1 0 0 0,0 0-1 0 0,0 0 1 0 0,0-1-1 0 0,1 1 1 0 0,-1 0 0 0 0,0 0-1 0 0,0-1 1 0 0,1 1-1 0 0,-1 0 1 0 0,0 0 0 0 0,1 0-1 0 0,-1 0 1 0 0,0 0-1 0 0,0-1 1 0 0,1 1 0 0 0,-1 0-1 0 0,0 0 1 0 0,1 0 0 0 0,-1 0-1 0 0,0 0 1 0 0,1 0-1 0 0,-1 0 1 0 0,0 0 0 0 0,1 0-1 0 0,-1 0 1 0 0,0 0-1 0 0,0 0 1 0 0,1 0 0 0 0,-1 1-1 0 0,0-1 1 0 0,1 0-1 0 0,-1 0 1 0 0,0 0-10 0 0,117 12 3665 0 0,-89-10-3292 0 0,1-1 1 0 0,-1-1-1 0 0,0-2 0 0 0,3-1-373 0 0,43-3 555 0 0,-18 6-555 0 0,16 4 0 0 0,-46-4 0 0 0,0 0 0 0 0,1-2 0 0 0,29 0 0 0 0,-52 2 152 0 0,0 1 0 0 0,0 0 0 0 0,0 0 0 0 0,0 0 0 0 0,0 0-1 0 0,0 1 1 0 0,-1-1 0 0 0,1 1 0 0 0,-1 0 0 0 0,1 0 0 0 0,2 3-152 0 0,2 0 212 0 0,-5-3 39 0 0,-3-2-157 0 0,1 0 1 0 0,-1 1-1 0 0,1-1 1 0 0,-1 0 0 0 0,1 0-1 0 0,-1 1 1 0 0,1-1-1 0 0,-1 0 1 0 0,1 0 0 0 0,0 0-1 0 0,-1 0 1 0 0,1 0-1 0 0,-1 0 1 0 0,1 0-1 0 0,0 0 1 0 0,-1 0 0 0 0,1 0-1 0 0,-1 0 1 0 0,1 0-95 0 0,0-2 15 0 0,0 1 0 0 0,0-1 0 0 0,0 0 0 0 0,-1 0 0 0 0,1 1 0 0 0,-1-1 0 0 0,1 0 0 0 0,-1 0 0 0 0,0 0 0 0 0,0 0 0 0 0,0-1-15 0 0,2-58 0 0 0,-2 0 0 0 0,-5-19 0 0 0,-18-121 0 0 0,18 162 0 0 0,-3-18 0 0 0,-3-27 0 0 0,3 0 0 0 0,4-8 0 0 0,4 62 0 0 0,1-17 0 0 0,-6-34 0 0 0,5 73 0 0 0,0 7 0 0 0,0 1 0 0 0,0-1 0 0 0,-1 1 0 0 0,1 0 0 0 0,0-1 0 0 0,0 1 0 0 0,0 0 0 0 0,0-1 0 0 0,1 1 0 0 0,-1-1 0 0 0,0 1 0 0 0,0 0 0 0 0,0-1 0 0 0,0 1 0 0 0,0 0 0 0 0,0-1 0 0 0,1 1 0 0 0,-1 0 0 0 0,0-1 0 0 0,0 1 0 0 0,0 0 0 0 0,1-1 0 0 0,-1 1 0 0 0,0 0 0 0 0,0 0 0 0 0,1-1 0 0 0,-1 1 0 0 0,0 0 0 0 0,1 0 0 0 0,-1-1 0 0 0,0 1 0 0 0,1 0 0 0 0,-1 0 0 0 0,0 0 0 0 0,1 0 0 0 0,-1 0 0 0 0,1 0 0 0 0,-1-1 0 0 0,0 1 0 0 0,1 0 0 0 0,-1 0 0 0 0,1 0 0 0 0,-1 0 0 0 0,34-11 0 0 0,32-7 0 0 0,-40 11 0 0 0,-8 4 0 0 0,0 0 0 0 0,0 2 0 0 0,0 0 0 0 0,0 1 0 0 0,13 1 0 0 0,14 1 0 0 0,-35-2 0 0 0,30 0 0 0 0,0-1 0 0 0,0-2 0 0 0,15-4 0 0 0,-34 3-30 0 0,18-4 223 0 0,18 0-193 0 0,-44 7 312 0 0,0 0-1 0 0,0 1 1 0 0,0 1-1 0 0,0 0 1 0 0,0 1-1 0 0,6 1-311 0 0,-7 1 13 0 0,-8-3-12 0 0,0 0-1 0 0,0 0 0 0 0,0 0 0 0 0,0 0 0 0 0,0-1 1 0 0,0 1-1 0 0,1-1 0 0 0,-1 0 0 0 0,0-1 0 0 0,0 1 1 0 0,0 0-1 0 0,0-1 0 0 0,0 0 0 0 0,3-1 0 0 0,-2 1 0 0 0,13-8 0 0 0,11-4 72 0 0,-28 12 299 0 0,-1 1 117 0 0,0 0 21 0 0,0 0-551 0 0,0-1 0 0 0,0 1 0 0 0,0 0 1 0 0,0 0-1 0 0,0-1 0 0 0,0 1 0 0 0,0 0 0 0 0,0 0 0 0 0,0-1 0 0 0,0 1 0 0 0,0 0 1 0 0,-1 0-1 0 0,1 0 0 0 0,0-1 0 0 0,0 1 0 0 0,0 0 0 0 0,0 0 0 0 0,-1 0 0 0 0,1-1 0 0 0,0 1 1 0 0,0 0-1 0 0,0 0 0 0 0,-1 0 0 0 0,1 0 0 0 0,0 0 0 0 0,0-1 0 0 0,0 1 0 0 0,-1 0 1 0 0,1 0-1 0 0,0 0 0 0 0,0 0 0 0 0,-1 0 0 0 0,1 0 0 0 0,0 0 42 0 0,-16 4-1406 0 0,1 1 1 0 0,0 0-1 0 0,-2 2 1406 0 0,-11 8-1535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1.602"/>
    </inkml:context>
    <inkml:brush xml:id="br0">
      <inkml:brushProperty name="width" value="0.025" units="cm"/>
      <inkml:brushProperty name="height" value="0.025" units="cm"/>
    </inkml:brush>
  </inkml:definitions>
  <inkml:trace contextRef="#ctx0" brushRef="#br0">84 42 8287 0 0,'0'0'191'0'0,"0"0"26"0"0,0 0 9 0 0,0-2-34 0 0,2-5-420 0 0,0-5 1229 0 0,-1 9 3320 0 0,0 7-4112 0 0,0 0-1 0 0,-1 0 0 0 0,1 0 1 0 0,-1 0-1 0 0,0 1 1 0 0,0-1-1 0 0,0 0 0 0 0,-1 0 1 0 0,0 4-209 0 0,-12 41 1211 0 0,7-26-714 0 0,-56 192 3172 0 0,60-208-3658 0 0,-2 2-11 0 0,4-9 0 0 0,0 0 0 0 0,0 0 0 0 0,0 0 0 0 0,0 0 0 0 0,0 0 0 0 0,0 0 0 0 0,0 0 0 0 0,0 0 0 0 0,0 0 0 0 0,0-1 0 0 0,0 1 0 0 0,0 0 0 0 0,0 0 0 0 0,0 0 0 0 0,0 0 0 0 0,0 0 0 0 0,0 0 0 0 0,0 0 0 0 0,0 0 0 0 0,0 0 0 0 0,0 0 0 0 0,-1 0 0 0 0,1 0 0 0 0,0 0 0 0 0,0 0 0 0 0,0 0 0 0 0,0 0 0 0 0,0 0 0 0 0,0 0 0 0 0,0 0 0 0 0,0 0 0 0 0,0 0 0 0 0,0 0 0 0 0,0 0 0 0 0,0 0 0 0 0,0 0 0 0 0,0 1 0 0 0,0-1 0 0 0,0 0 0 0 0,0 0 0 0 0,0 0 0 0 0,0 0 0 0 0,0 0 0 0 0,-1 0 0 0 0,1 0 0 0 0,0 0 0 0 0,0 0 0 0 0,0 0 0 0 0,0 0 0 0 0,0 0 0 0 0,0 0 0 0 0,0 0 0 0 0,0-9 0 0 0,1-12 0 0 0,3 1-12 0 0,0-1 1 0 0,2 0-1 0 0,0 1 0 0 0,1-1 12 0 0,3-8-354 0 0,-2 7 127 0 0,1 1-1 0 0,1 0 1 0 0,0 1 0 0 0,2 0 0 0 0,0 1-1 0 0,2 0 1 0 0,2-2 227 0 0,-11 15-4 0 0,-2 2 10 0 0,0 1 0 0 0,0 0 0 0 0,0 0 0 0 0,0 0 1 0 0,1 1-1 0 0,-1-1 0 0 0,2 0-6 0 0,2-2 25 0 0,-6 5-6 0 0,-1-1 33 0 0,0 1 1 0 0,1-1-1 0 0,-1 1 0 0 0,0 0 0 0 0,1-1 1 0 0,-1 1-1 0 0,1 0 0 0 0,-1-1 1 0 0,0 1-1 0 0,1 0 0 0 0,-1 0 0 0 0,1 0 1 0 0,-1-1-1 0 0,1 1 0 0 0,-1 0 0 0 0,1 0 1 0 0,-1 0-1 0 0,1 0 0 0 0,-1 0 0 0 0,1 0 1 0 0,-1 0-1 0 0,1 0 0 0 0,-1 0 0 0 0,1 0 1 0 0,0 0-1 0 0,-1 0 0 0 0,1 0-52 0 0,30 3 498 0 0,-25-4-498 0 0,-4 1 0 0 0,1 0 0 0 0,-1 0 0 0 0,0 1 0 0 0,1-1 0 0 0,-1 0 0 0 0,0 1 0 0 0,1 0 0 0 0,-1-1 0 0 0,0 1 0 0 0,0 0 0 0 0,2 1 0 0 0,15 5 509 0 0,-12-5-355 0 0,0 0 0 0 0,-1 1 0 0 0,1 0 0 0 0,0 0-1 0 0,-1 1 1 0 0,0-1 0 0 0,0 1 0 0 0,0 1 0 0 0,0-1 0 0 0,2 4-154 0 0,32 37 747 0 0,2 8-747 0 0,-12-14 1136 0 0,-26-34-1114 0 0,0 0 1 0 0,1 0 0 0 0,-1-1-1 0 0,1 0 1 0 0,0 0 0 0 0,0 0-1 0 0,2 0-22 0 0,-4-2 1 0 0,-1 0-1 0 0,1-1 1 0 0,0 0-1 0 0,0 0 1 0 0,0 0-1 0 0,0 0 1 0 0,0 0-1 0 0,1-1 1 0 0,-1 1-1 0 0,0-1 1 0 0,0 0-1 0 0,0 0 1 0 0,0 0-1 0 0,3 0 0 0 0,-5 0 0 0 0,0-1 0 0 0,-1 1 0 0 0,1 0 0 0 0,0 0 0 0 0,-1 0 0 0 0,1 0 0 0 0,-1 0 0 0 0,1-1 0 0 0,0 1 0 0 0,-1 0 0 0 0,1 1 0 0 0,-1-1 0 0 0,1 0 0 0 0,0 0 0 0 0,-1 0 0 0 0,1 0 0 0 0,-1 0 0 0 0,1 0 0 0 0,-1 1 0 0 0,1-1 0 0 0,0 0 0 0 0,-1 1 0 0 0,1-1 0 0 0,-1 0 0 0 0,1 1 0 0 0,-1-1 0 0 0,0 0 0 0 0,1 1 0 0 0,-1-1 0 0 0,1 1 0 0 0,-1-1 0 0 0,0 1 0 0 0,1-1 0 0 0,-1 1 0 0 0,0-1 0 0 0,0 1 0 0 0,1 0 0 0 0,-1-1 0 0 0,0 1 0 0 0,7 8 0 0 0,-4-8 0 0 0,-2-6 0 0 0,-2-6 0 0 0,1 11 2 0 0,0-1-1 0 0,0 1 1 0 0,-1-1 0 0 0,1 1 0 0 0,0-1-1 0 0,0 1 1 0 0,0-1 0 0 0,0 1-1 0 0,-1 0 1 0 0,1-1 0 0 0,0 1-1 0 0,-1-1 1 0 0,1 1 0 0 0,0 0-1 0 0,0-1 1 0 0,-1 1 0 0 0,1 0-1 0 0,-1-1 1 0 0,1 1-2 0 0,-4 0-83 0 0,3 0 1 0 0,-9-5-1487 0 0,3 2-5903 0 0,0 0 390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2.505"/>
    </inkml:context>
    <inkml:brush xml:id="br0">
      <inkml:brushProperty name="width" value="0.025" units="cm"/>
      <inkml:brushProperty name="height" value="0.025" units="cm"/>
    </inkml:brush>
  </inkml:definitions>
  <inkml:trace contextRef="#ctx0" brushRef="#br0">1 50 10135 0 0,'0'0'464'0'0,"0"0"-9"0"0,11-8 165 0 0,10-1 293 0 0,0 1 0 0 0,0 2 0 0 0,0 0 0 0 0,17-2-913 0 0,-36 8 1 0 0,4-2 161 0 0,1 1-1 0 0,0 0 0 0 0,0 1 1 0 0,0-1-1 0 0,-1 1 0 0 0,1 1 1 0 0,7 0-162 0 0,-13-1 38 0 0,1 1 1 0 0,-1-1 0 0 0,1 1 0 0 0,0-1 0 0 0,-1 1 0 0 0,1-1 0 0 0,-1 1 0 0 0,1 0 0 0 0,-1-1 0 0 0,0 1-1 0 0,1 0 1 0 0,-1 0 0 0 0,0 0 0 0 0,1 0 0 0 0,-1 1 0 0 0,0-1 0 0 0,0 0 0 0 0,0 0 0 0 0,0 1-1 0 0,0-1 1 0 0,0 1 0 0 0,-1-1 0 0 0,1 1 0 0 0,0-1 0 0 0,-1 1 0 0 0,1-1 0 0 0,-1 1 0 0 0,0-1 0 0 0,1 1-1 0 0,-1 0 1 0 0,0-1 0 0 0,0 1 0 0 0,0 0 0 0 0,0-1 0 0 0,0 2-39 0 0,-2 8 234 0 0,0 1 1 0 0,-1-1 0 0 0,0 0-1 0 0,0 0 1 0 0,-1 0-1 0 0,-1 0 1 0 0,-2 3-235 0 0,-10 28-438 0 0,15-38-206 0 0,-2 7 947 0 0,0-5-7218 0 0,4-6 4868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2.921"/>
    </inkml:context>
    <inkml:brush xml:id="br0">
      <inkml:brushProperty name="width" value="0.025" units="cm"/>
      <inkml:brushProperty name="height" value="0.025" units="cm"/>
    </inkml:brush>
  </inkml:definitions>
  <inkml:trace contextRef="#ctx0" brushRef="#br0">42 1 11975 0 0,'0'0'267'0'0,"-16"5"768"0"0,14-4-997 0 0,1 0 1 0 0,-1 0 0 0 0,1 0 0 0 0,-1 0 0 0 0,1 0 0 0 0,0 0 0 0 0,-1 1-1 0 0,1-1 1 0 0,0 1 0 0 0,0-1 0 0 0,0 1 0 0 0,0-1 0 0 0,0 1 0 0 0,0-1-1 0 0,0 1 1 0 0,0 0-39 0 0,0 2 183 0 0,0 0 0 0 0,0 0 0 0 0,1 0 0 0 0,-1 0 0 0 0,1-1-1 0 0,-1 1 1 0 0,1 4-183 0 0,2 6 712 0 0,0 1 1 0 0,0-1-1 0 0,5 14-712 0 0,-5-21 44 0 0,-1-1-76 0 0,0 1 193 0 0,1 0 0 0 0,-1-1 0 0 0,1 1 0 0 0,1-1 0 0 0,-1 1 0 0 0,1-1 0 0 0,0 0-1 0 0,0 0 1 0 0,1 0 0 0 0,0-1 0 0 0,0 1 0 0 0,2 1-161 0 0,5 3 171 0 0,-9-8-180 0 0,10 3 12 0 0,-9-4-3 0 0,-1 0 0 0 0,1-1 0 0 0,-1 0 0 0 0,1 1 0 0 0,0-1 0 0 0,-1 0 0 0 0,1 0 0 0 0,0-1 0 0 0,-1 1 0 0 0,1 0 0 0 0,1-1 0 0 0,17-10 0 0 0,-15 9 0 0 0,-1-1 0 0 0,1 0 0 0 0,-1 1 0 0 0,1 0 0 0 0,0 1 0 0 0,-4 0 0 0 0,0 1 0 0 0,0 0 0 0 0,-1-1 0 0 0,1 1 0 0 0,0 0 0 0 0,0 0 0 0 0,-1 1 0 0 0,1-1 0 0 0,0 0 0 0 0,0 0 0 0 0,-1 1 0 0 0,1-1 0 0 0,0 1 0 0 0,-1 0 0 0 0,1-1 0 0 0,0 1 0 0 0,-1 0 0 0 0,1 0 0 0 0,-1 0 0 0 0,1 0 0 0 0,-1 0 0 0 0,1 1 0 0 0,-1-1 0 0 0,1 2 3 0 0,1-1-1 0 0,-1 1 1 0 0,0 0-1 0 0,0 1 1 0 0,0-1-1 0 0,0 0 1 0 0,0 0 0 0 0,-1 1-1 0 0,0-1 1 0 0,0 1-1 0 0,0 0 1 0 0,0-1-1 0 0,0 4-2 0 0,2 8 449 0 0,-2 0 0 0 0,1 10-449 0 0,5 320 3165 0 0,-4-319-3165 0 0,-4-26 0 0 0,1 0 0 0 0,0 0 0 0 0,0 0 0 0 0,0 0 0 0 0,0 0 0 0 0,0 0 0 0 0,0 0 0 0 0,0 0 0 0 0,-1 0 0 0 0,1 0 0 0 0,0-1 0 0 0,0 1 0 0 0,0 0 0 0 0,0 0 0 0 0,0 0 0 0 0,0 0 0 0 0,-1 0 0 0 0,1 0 0 0 0,0 0 0 0 0,0 0 0 0 0,0 0 0 0 0,0 0 0 0 0,0 0 0 0 0,0 0 0 0 0,-1 0 0 0 0,1 1 0 0 0,0-1 0 0 0,0 0 0 0 0,0 0 0 0 0,0 0 0 0 0,0 0 0 0 0,0 0 0 0 0,0 0 0 0 0,-1 0 0 0 0,1 0 0 0 0,0 0 0 0 0,0 0 0 0 0,0 0 0 0 0,0 1 0 0 0,0-1 0 0 0,0 0 0 0 0,0 0 0 0 0,0 0 0 0 0,0 0 0 0 0,0 0 0 0 0,0 0 0 0 0,0 0 0 0 0,0 1 0 0 0,-1-1 0 0 0,1 0 0 0 0,0 0 0 0 0,0 0 0 0 0,0 0 0 0 0,0 0 0 0 0,0 0 0 0 0,0 1 0 0 0,0-1 0 0 0,0 0 0 0 0,0 0 0 0 0,1 0 0 0 0,-1 0 0 0 0,0 0 0 0 0,0 0 0 0 0,0 1 0 0 0,0-1 0 0 0,0 0 0 0 0,-8-7 0 0 0,7 7 0 0 0,-13-12-544 0 0,-2 0-1 0 0,0 2 0 0 0,-3-2 545 0 0,-10-6-2039 0 0,26 15 1470 0 0,-1 1 0 0 0,-1 0-1 0 0,1 0 1 0 0,0 1 0 0 0,0-1 0 0 0,-1 1 0 0 0,0 0 569 0 0,-14-4-2047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3.279"/>
    </inkml:context>
    <inkml:brush xml:id="br0">
      <inkml:brushProperty name="width" value="0.025" units="cm"/>
      <inkml:brushProperty name="height" value="0.025" units="cm"/>
    </inkml:brush>
  </inkml:definitions>
  <inkml:trace contextRef="#ctx0" brushRef="#br0">0 758 13823 0 0,'6'14'315'0'0,"-5"-12"45"0"0,-1-2 21 0 0,0 0-49 0 0,1-1-220 0 0,9-14 598 0 0,1 0-1 0 0,7-7-709 0 0,6-8 1471 0 0,-17 23-1140 0 0,-1 0 1 0 0,1 0 0 0 0,0 0-1 0 0,1 1 1 0 0,-1 0 0 0 0,1 1-1 0 0,1-1 1 0 0,-1 2 0 0 0,1-1-1 0 0,-1 1 1 0 0,1 0-1 0 0,1 1 1 0 0,-1 0 0 0 0,0 1-1 0 0,1-1 1 0 0,7 1-332 0 0,15-4-277 0 0,-26 4-352 0 0,0 1 0 0 0,0 0 0 0 0,0 0 0 0 0,4 0 629 0 0,-2 1-1023 0 0</inkml:trace>
  <inkml:trace contextRef="#ctx0" brushRef="#br0" timeOffset="1">455 113 15663 0 0,'0'0'719'0'0,"0"0"-20"0"0,7-5-421 0 0,61-37 1178 0 0,-46 30-796 0 0,0 0 0 0 0,1 1 0 0 0,1 1 0 0 0,13-3-660 0 0,-32 11 5 0 0,1 1 0 0 0,-1 0-1 0 0,0 0 1 0 0,1 1 0 0 0,4-1-5 0 0,8 0-1260 0 0,-16 1-176 0 0,-2 0-1000 0 0,0 0-3704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3.640"/>
    </inkml:context>
    <inkml:brush xml:id="br0">
      <inkml:brushProperty name="width" value="0.025" units="cm"/>
      <inkml:brushProperty name="height" value="0.025" units="cm"/>
    </inkml:brush>
  </inkml:definitions>
  <inkml:trace contextRef="#ctx0" brushRef="#br0">44 1 13823 0 0,'0'0'630'0'0,"0"0"-13"0"0,0 1-252 0 0,-4 15 562 0 0,1-1-1 0 0,1 0 0 0 0,1 1 1 0 0,0 0-1 0 0,0-1 1 0 0,2 5-927 0 0,-1 20 460 0 0,-30 370-443 0 0,30-405-17 0 0,-1 3 0 0 0,0 1 0 0 0,0-1 0 0 0,1 1 0 0 0,1-1 0 0 0,-1 1 0 0 0,2 3 0 0 0,-2-12 0 0 0,0 1 0 0 0,0 0 0 0 0,0-1 0 0 0,0 1 0 0 0,0-1 0 0 0,0 1 0 0 0,0 0 0 0 0,1-1 0 0 0,-1 1 0 0 0,0-1 0 0 0,0 1 0 0 0,0-1 0 0 0,1 1 0 0 0,-1-1 0 0 0,0 1 0 0 0,1-1 0 0 0,-1 1 0 0 0,0-1 0 0 0,1 1 0 0 0,-1-1 0 0 0,1 0 0 0 0,-1 1 0 0 0,1-1 0 0 0,-1 0 0 0 0,1 1 0 0 0,-1-1 0 0 0,1 0 0 0 0,-1 1 0 0 0,1-1 0 0 0,-1 0 0 0 0,1 0 0 0 0,1 1 0 0 0,7 3 0 0 0,0 0 0 0 0,0-1 0 0 0,1 0 0 0 0,-1-1 0 0 0,1 0 0 0 0,0 0 0 0 0,2 0 0 0 0,27 5 0 0 0,-19-4 2 0 0,1 0 0 0 0,-1-1-1 0 0,1-2 1 0 0,-1 0 0 0 0,1-1 0 0 0,19-3-2 0 0,7 0-144 0 0,12 1 144 0 0,-57 3-696 0 0,-2 0-257 0 0,0 0-1150 0 0,0 0-4380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3.992"/>
    </inkml:context>
    <inkml:brush xml:id="br0">
      <inkml:brushProperty name="width" value="0.025" units="cm"/>
      <inkml:brushProperty name="height" value="0.025" units="cm"/>
    </inkml:brush>
  </inkml:definitions>
  <inkml:trace contextRef="#ctx0" brushRef="#br0">0 114 15663 0 0,'0'0'719'0'0,"0"0"-20"0"0,5 6-346 0 0,31 56 2052 0 0,-21-40-1664 0 0,9 12-444 0 0,1-1 0 0 0,1-1 0 0 0,15 11-297 0 0,-15-20 13 0 0,25 17-13 0 0,-9-8-214 0 0,-23-13-2212 0 0,-9-7-4065 0 0,-9-11 1129 0 0</inkml:trace>
  <inkml:trace contextRef="#ctx0" brushRef="#br0" timeOffset="1">276 1 15663 0 0,'0'0'356'0'0,"0"0"50"0"0,0 0 20 0 0,0 0-42 0 0,-8 3-236 0 0,4-1 42 0 0,0 0 0 0 0,0 0-1 0 0,1 1 1 0 0,-1 0 0 0 0,1 0 0 0 0,0 0-1 0 0,0 0 1 0 0,0 0 0 0 0,0 0-1 0 0,0 1 1 0 0,-1 2-190 0 0,-4 7 1187 0 0,0 1-1 0 0,-4 9-1186 0 0,-46 84 1669 0 0,28-53-1662 0 0,19-29-7 0 0,0 0 0 0 0,2 0 0 0 0,-2 9 0 0 0,4-11 0 0 0,-9 34-133 0 0,-1 14 133 0 0,16-62-665 0 0,0-1 0 0 0,0 0 0 0 0,1 1 0 0 0,0 1 665 0 0,0 0-1023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2.438"/>
    </inkml:context>
    <inkml:brush xml:id="br0">
      <inkml:brushProperty name="width" value="0.05" units="cm"/>
      <inkml:brushProperty name="height" value="0.05" units="cm"/>
    </inkml:brush>
  </inkml:definitions>
  <inkml:trace contextRef="#ctx0" brushRef="#br0">1 167 10135 0 0,'2'8'1086'0'0,"-1"-10"-892"0"0,0-1 0 0 0,1 1 1 0 0,-1 0-1 0 0,1 0 0 0 0,0 0 0 0 0,0 0 1 0 0,0 0-1 0 0,0 0 0 0 0,0 0 1 0 0,0 1-1 0 0,0-1 0 0 0,0 1 1 0 0,1-1-1 0 0,-1 1 0 0 0,0 0 0 0 0,2 0-194 0 0,9-4 591 0 0,-1 1 0 0 0,12-3-591 0 0,-17 6 232 0 0,127-40 626 0 0,-65 18-84 0 0,21-1-774 0 0,26-8 0 0 0,-97 24-5522 0 0,-19 8 1084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4.349"/>
    </inkml:context>
    <inkml:brush xml:id="br0">
      <inkml:brushProperty name="width" value="0.025" units="cm"/>
      <inkml:brushProperty name="height" value="0.025" units="cm"/>
    </inkml:brush>
  </inkml:definitions>
  <inkml:trace contextRef="#ctx0" brushRef="#br0">0 176 17503 0 0,'2'-1'399'0'0,"3"-4"-111"0"0,0 0 0 0 0,-1 0 0 0 0,1-1 0 0 0,-1 1 0 0 0,2-3-288 0 0,-2 1 21 0 0,1 1-1 0 0,0 0 0 0 0,0 0 0 0 0,6-5-20 0 0,0 2 249 0 0,1 1 0 0 0,0 0 0 0 0,0 1 0 0 0,0 1 0 0 0,1 0 0 0 0,0 1 0 0 0,0 0-249 0 0,30-9 372 0 0,24-3-372 0 0,-8 2-67 0 0,-39 11-165 0 0,-15 5-412 0 0,-9 9-5452 0 0,0 1-148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4.704"/>
    </inkml:context>
    <inkml:brush xml:id="br0">
      <inkml:brushProperty name="width" value="0.025" units="cm"/>
      <inkml:brushProperty name="height" value="0.025" units="cm"/>
    </inkml:brush>
  </inkml:definitions>
  <inkml:trace contextRef="#ctx0" brushRef="#br0">0 155 17503 0 0,'0'0'399'0'0,"0"0"60"0"0,0 0 21 0 0,0 0-59 0 0,2 0-276 0 0,4-3 74 0 0,1 0-1 0 0,-1 0 1 0 0,0-1-1 0 0,0 0 0 0 0,0 0 1 0 0,4-4-219 0 0,-1 1 813 0 0,-1 0 0 0 0,1 1 1 0 0,3-1-814 0 0,10-4 203 0 0,9-6 330 0 0,1 2 0 0 0,1 1-1 0 0,0 1-532 0 0,47-14 475 0 0,-78 27-1171 0 0,8-2-1135 0 0,-7 2-4683 0 0,-3 0-568 0 0</inkml:trace>
  <inkml:trace contextRef="#ctx0" brushRef="#br0" timeOffset="1">184 83 15663 0 0,'0'0'356'0'0,"0"0"50"0"0,0 0 20 0 0,0 0-42 0 0,0 0-112 0 0,-6 5 1432 0 0,3-2-1486 0 0,0-1 0 0 0,1 1 0 0 0,0-1 0 0 0,0 1-1 0 0,0 0 1 0 0,0 0 0 0 0,0 0 0 0 0,0 0 0 0 0,1 0 0 0 0,-1 1 0 0 0,0 2-218 0 0,-10 41-313 0 0,7-24 465 0 0,-20 67-152 0 0,-4-1 0 0 0,-20 42 0 0 0,32-82 0 0 0,17-49 0 0 0,0 0 0 0 0,0 0 0 0 0,0 0 0 0 0,1 0 0 0 0,-1 0 0 0 0,0 0 0 0 0,0 0 0 0 0,1-1 0 0 0,-1 1 0 0 0,0 0 0 0 0,0 0 0 0 0,0 0 0 0 0,1 0 0 0 0,-1 0 0 0 0,0 0 0 0 0,0 0 0 0 0,0 0 0 0 0,1 0 0 0 0,-1 0 0 0 0,0 1 0 0 0,0-1 0 0 0,1 0 0 0 0,-1 0 0 0 0,0 0 0 0 0,0 0 0 0 0,0 0 0 0 0,0 0 0 0 0,1 0 0 0 0,-1 0 0 0 0,0 1 0 0 0,0-1 0 0 0,0 0 0 0 0,0 0 0 0 0,1 0 0 0 0,-1 0 0 0 0,0 1 0 0 0,0-1 0 0 0,0 0 0 0 0,0 0 0 0 0,0 0 0 0 0,0 0 0 0 0,0 1 0 0 0,1-1 0 0 0,-1 0 0 0 0,0 0 0 0 0,0 1 0 0 0,0-1 0 0 0,0 0 0 0 0,0 0 0 0 0,0 0 0 0 0,0 1 0 0 0,0-1 0 0 0,0 0 0 0 0,0 0 0 0 0,0 0 0 0 0,0 1 0 0 0,-1-1 0 0 0,1 0 0 0 0,0 0 0 0 0,0 0 0 0 0,0 1 0 0 0,0-1 0 0 0,0 0 0 0 0,0 0 0 0 0,0 0 0 0 0,0 1 0 0 0,-1-1 0 0 0,1 0 0 0 0,0 0 0 0 0,0 0 0 0 0,12-6 0 0 0,-12 6 0 0 0,11-9 0 0 0,0 0 0 0 0,-1 0 0 0 0,0-1 0 0 0,6-9 0 0 0,11-10 0 0 0,-6 6 0 0 0,15-21 0 0 0,-17 19 0 0 0,18-16 0 0 0,-14 20-197 0 0,-22 20-838 0 0,-1 1-397 0 0,0 0-628 0 0,0 0-2310 0 0,0 0-992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5.100"/>
    </inkml:context>
    <inkml:brush xml:id="br0">
      <inkml:brushProperty name="width" value="0.025" units="cm"/>
      <inkml:brushProperty name="height" value="0.025" units="cm"/>
    </inkml:brush>
  </inkml:definitions>
  <inkml:trace contextRef="#ctx0" brushRef="#br0">0 0 13823 0 0,'0'0'315'0'0,"0"0"45"0"0,0 0 21 0 0,0 0-49 0 0,0 0-81 0 0,0 0 481 0 0,0 0 237 0 0,0 0 45 0 0,1 2-61 0 0,6 20-498 0 0,0 1 0 0 0,-1 0 0 0 0,-2-1 0 0 0,0 1 0 0 0,-1 6-455 0 0,3 19-135 0 0,4-13-3412 0 0,-8-31 3093 0 0,1 6-1080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5.480"/>
    </inkml:context>
    <inkml:brush xml:id="br0">
      <inkml:brushProperty name="width" value="0.025" units="cm"/>
      <inkml:brushProperty name="height" value="0.025" units="cm"/>
    </inkml:brush>
  </inkml:definitions>
  <inkml:trace contextRef="#ctx0" brushRef="#br0">1 188 17503 0 0,'1'-4'293'0'0,"0"-1"0"0"0,0 0 1 0 0,0 0-1 0 0,-1 0 0 0 0,1 0 0 0 0,-2-3-293 0 0,2 6 13 0 0,-1 1 1 0 0,1-1 0 0 0,-1 0-1 0 0,1 0 1 0 0,-1 1 0 0 0,1-1-1 0 0,0 0 1 0 0,0 1-1 0 0,0-1 1 0 0,0 1 0 0 0,0-1-1 0 0,0 0-13 0 0,6-9-2 0 0,-6 9 2 0 0,0 0 0 0 0,0 0 0 0 0,1 0 0 0 0,-1 0 0 0 0,0 1 0 0 0,1-1 0 0 0,0 0 0 0 0,-1 1 0 0 0,1-1 0 0 0,0 1 0 0 0,0-1 0 0 0,0 1 0 0 0,1 0 0 0 0,30-15 0 0 0,-16 8 0 0 0,8-5 0 0 0,0 2 0 0 0,1 1 0 0 0,0 0 0 0 0,0 2 0 0 0,1 1 0 0 0,0 2 0 0 0,8-1 0 0 0,18 6 1883 0 0,-51 1-1734 0 0,0 0-75 0 0,-1-1 1 0 0,1 1-1 0 0,-1 0 0 0 0,1 0 1 0 0,-1 1-1 0 0,0-1 0 0 0,1 0 1 0 0,-1 0-1 0 0,0 1 0 0 0,0-1 0 0 0,0 0 1 0 0,0 1-1 0 0,0-1 0 0 0,0 1 1 0 0,0 1-75 0 0,2 2 341 0 0,-1 0-265 0 0,0-1 0 0 0,1 1-1 0 0,-2 0 1 0 0,1 0 0 0 0,0-1-1 0 0,-1 1 1 0 0,0 0 0 0 0,0 0 0 0 0,-1 3-76 0 0,1 48 590 0 0,-1-23 186 0 0,-2 120-401 0 0,0-79-142 0 0,6 65-233 0 0,-2-112 0 0 0,-2-26 13 0 0,0-1 0 0 0,0 0 1 0 0,0 1-1 0 0,0-1 0 0 0,0 0 0 0 0,0 0 0 0 0,0 1 0 0 0,0-1 1 0 0,0 0-1 0 0,0 1 0 0 0,0-1 0 0 0,0 0 0 0 0,0 1 0 0 0,0-1 0 0 0,0 0 1 0 0,0 1-1 0 0,0-1 0 0 0,0 0 0 0 0,0 1 0 0 0,-1-1 0 0 0,1 0 1 0 0,0 0-1 0 0,0 1 0 0 0,0-1 0 0 0,-1 0 0 0 0,1 0 0 0 0,0 1 0 0 0,0-1 1 0 0,0 0-1 0 0,-1 0 0 0 0,1 0 0 0 0,0 1 0 0 0,0-1 0 0 0,-1 0 1 0 0,1 0-1 0 0,0 0 0 0 0,-1 0 0 0 0,1 0 0 0 0,0 0 0 0 0,-1 1 1 0 0,1-1-1 0 0,0 0 0 0 0,0 0 0 0 0,-1 0 0 0 0,1 0-13 0 0,-9-5 848 0 0,-2-9-949 0 0,0 0 1 0 0,2-1-1 0 0,-1 1 0 0 0,2-2 0 0 0,0 1 0 0 0,0-3 101 0 0,-3-5-683 0 0,-76-135-7126 0 0,70 124 5762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08:25.865"/>
    </inkml:context>
    <inkml:brush xml:id="br0">
      <inkml:brushProperty name="width" value="0.025" units="cm"/>
      <inkml:brushProperty name="height" value="0.025" units="cm"/>
    </inkml:brush>
  </inkml:definitions>
  <inkml:trace contextRef="#ctx0" brushRef="#br0">148 0 17503 0 0,'0'0'399'0'0,"0"0"60"0"0,0 0 21 0 0,0 0-59 0 0,1 2-276 0 0,5 7 133 0 0,0 0-1 0 0,-1 0 0 0 0,0 1 1 0 0,-1 0-1 0 0,0 0 0 0 0,0 0 1 0 0,-1 1-1 0 0,0-1 1 0 0,-1 1-1 0 0,0 0 0 0 0,-1 0 1 0 0,0 4-278 0 0,1 21 261 0 0,-3-1 0 0 0,0 1 0 0 0,-3 6-261 0 0,-2-2 274 0 0,-1 0-1 0 0,-2-1 0 0 0,-2 2-273 0 0,-40 115 1128 0 0,34-109-1028 0 0,4-8-667 0 0,-2 0-1 0 0,-2-1 0 0 0,-11 16 568 0 0,11-26-8513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0:23.183"/>
    </inkml:context>
    <inkml:brush xml:id="br0">
      <inkml:brushProperty name="width" value="0.025" units="cm"/>
      <inkml:brushProperty name="height" value="0.025" units="cm"/>
    </inkml:brush>
  </inkml:definitions>
  <inkml:trace contextRef="#ctx0" brushRef="#br0">1 5 3311 0 0,'0'0'68'0'0,"0"0"16"0"0,0 0 6 0 0,0 0 88 0 0,0 0 354 0 0,0 0 151 0 0,0 0 28 0 0,0 0-54 0 0,0 0-257 0 0,0 0-117 0 0,0 0-25 0 0,0 0 62 0 0,0 0 270 0 0,0 0 119 0 0,0 0 24 0 0,0 0-27 0 0,0 0-129 0 0,0 0-53 0 0,0 0-11 0 0,0 0-33 0 0,0 0-136 0 0,0 0-65 0 0,0 0-14 0 0,0 0-7 0 0,0 0-28 0 0,0 0-7 0 0,0 0-6 0 0,0 0 15 0 0,0 0 67 0 0,0 0 28 0 0,0 0 7 0 0,0 0-7 0 0,0 0-40 0 0,0 0-21 0 0,0 0-2 0 0,0 0-21 0 0,0 0-90 0 0,0 0-38 0 0,0 0-10 0 0,0 0-7 0 0,2 0-16 0 0,81 10 1050 0 0,-55-8-729 0 0,6 1-238 0 0,33-8 154 0 0,-36 8 252 0 0,-27-2-475 0 0,1 0 0 0 0,0-1-1 0 0,0 1 1 0 0,0-1-1 0 0,4 0-95 0 0,31-5 424 0 0,-38 5-272 0 0,1 0 0 0 0,3-1-59 0 0,57-5 624 0 0,0 2 1 0 0,37 4-718 0 0,-70-2 99 0 0,-26 1-58 0 0,1 0 0 0 0,-1 1 1 0 0,1-1-1 0 0,-1 1 0 0 0,0 0 1 0 0,1 1-1 0 0,-1-1 0 0 0,0 1 1 0 0,1 0-1 0 0,1 0-41 0 0,55 14 599 0 0,-3-2-162 0 0,29 13-165 0 0,-68-22-188 0 0,2-1 0 0 0,-1 0 0 0 0,0-1 0 0 0,0-1 0 0 0,7-1-84 0 0,-24 0 18 0 0,0 0 0 0 0,0 1-1 0 0,0-1 1 0 0,-1 1 0 0 0,1 0-1 0 0,0 0 1 0 0,0 0 0 0 0,-1 0-1 0 0,2 1-17 0 0,10 4 76 0 0,-4-4 8 0 0,1 0-1 0 0,0 0 1 0 0,0-1 0 0 0,1-1-84 0 0,-1 1 101 0 0,0 0-1 0 0,-1 0 1 0 0,1 1-1 0 0,5 2-100 0 0,2 1 130 0 0,-1 0 0 0 0,9 0-130 0 0,15 3 35 0 0,-33-7-5 0 0,0 1-1 0 0,0-1 0 0 0,0-1 0 0 0,0 1 0 0 0,6-2-29 0 0,-10 1 9 0 0,18 1 46 0 0,-14 1-44 0 0,-5-1-10 0 0,0-1 0 0 0,0 1 0 0 0,0-1 0 0 0,0 1 0 0 0,0-1 0 0 0,0 0 0 0 0,0 0 1 0 0,0 0-1 0 0,0-1 0 0 0,0 1-1 0 0,17-2 53 0 0,-12 1-23 0 0,-1 0-1 0 0,0 1 0 0 0,1 0 0 0 0,5 1-29 0 0,5 0 57 0 0,-1 0-1 0 0,7-1-56 0 0,-4-1 34 0 0,1 1 0 0 0,-12-1-11 0 0,0 1 0 0 0,-1 0-1 0 0,1 1 1 0 0,8 1-23 0 0,6 1 37 0 0,0 0-1 0 0,0-2 0 0 0,20-1-36 0 0,10 0 30 0 0,-40 0-22 0 0,6 1 55 0 0,-1-1-1 0 0,12-1-62 0 0,-6-1 46 0 0,0 2-1 0 0,0 0 0 0 0,2 2-45 0 0,31 1 67 0 0,4-2 15 0 0,-29 1-45 0 0,1-2-1 0 0,-1-2 1 0 0,4-1-37 0 0,9-2 165 0 0,31 2-165 0 0,-25 2 43 0 0,106-1 176 0 0,-61 12 79 0 0,-28-9-46 0 0,0 4-1 0 0,54 11-251 0 0,-21-4 187 0 0,-39-5-106 0 0,113 6-17 0 0,122-13 0 0 0,-254 1 40 0 0,1 2 1 0 0,13 3-105 0 0,20 2 111 0 0,-71-8-103 0 0,242 14 184 0 0,-127-6-162 0 0,2 0 72 0 0,125 8-26 0 0,-80-10-76 0 0,-64-2 173 0 0,-30-3-114 0 0,44-1-119 0 0,25 2-24 0 0,-77-1 83 0 0,-35-1 14 0 0,29 4-13 0 0,37 3 56 0 0,1-3-1 0 0,8-5-55 0 0,-21 0 13 0 0,57-3 10 0 0,-40 1 18 0 0,1 4-41 0 0,24 0 64 0 0,-17 0 80 0 0,36-8-144 0 0,152-14 53 0 0,87 9 75 0 0,-25 10-117 0 0,-230-3-11 0 0,-41 2 0 0 0,63-7 0 0 0,-26 1 0 0 0,-54 3 0 0 0,5 4 0 0 0,94-8 0 0 0,2 0 0 0 0,-130 9 0 0 0,15-5 0 0 0,6 1 0 0 0,189-21-136 0 0,-138 18 52 0 0,-85 6 21 0 0,14 0 63 0 0,-22 2-17 0 0,1-1 0 0 0,-1-1 1 0 0,7-3 16 0 0,8-1-27 0 0,1 2-1 0 0,0 1 28 0 0,-5 1-46 0 0,0-1 1 0 0,-1-2-1 0 0,1-2 46 0 0,131-29-11 0 0,-86 22-74 0 0,-38 6-20 0 0,1 1 0 0 0,0 2 0 0 0,21 2 105 0 0,-43 4-41 0 0,-9-1 2 0 0,0 1 0 0 0,0-1 1 0 0,5-1 38 0 0,4-2-50 0 0,-1 1-238 0 0,-14 1 196 0 0,-1 1-382 0 0,-3 1-4490 0 0,-12 11-3715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1:53.652"/>
    </inkml:context>
    <inkml:brush xml:id="br0">
      <inkml:brushProperty name="width" value="0.025" units="cm"/>
      <inkml:brushProperty name="height" value="0.025" units="cm"/>
    </inkml:brush>
  </inkml:definitions>
  <inkml:trace contextRef="#ctx0" brushRef="#br0">1 42 4255 0 0,'0'0'198'0'0,"0"0"111"0"0,0 0 384 0 0,0 0 161 0 0,0 0 36 0 0,0 0-62 0 0,0 0-284 0 0,0 0-120 0 0,0 0-28 0 0,0 0 14 0 0,0 0 71 0 0,0 0 30 0 0,0 0 7 0 0,0 0 6 0 0,0 0 16 0 0,0 0 4 0 0,0 0 0 0 0,0 0 3 0 0,0 0 12 0 0,0 0 7 0 0,0 0 2 0 0,0 0-24 0 0,0 0-100 0 0,0 0-41 0 0,0 0-10 0 0,0 0-18 0 0,0 0-75 0 0,0 0-39 0 0,0 0-5 0 0,0 0-2 0 0,0 0-13 0 0,0 0-8 0 0,0 0-1 0 0,0 0-8 0 0,0 0-34 0 0,0 0-20 0 0,0 0-2 0 0,0 0-1 0 0,2 0-6 0 0,93-31 1831 0 0,-93 30-1865 0 0,44-6 538 0 0,-30 5-425 0 0,0 1-1 0 0,0 1 0 0 0,0 1-239 0 0,21-1 370 0 0,11 0 4 0 0,-1 2 0 0 0,0 2 0 0 0,0 2 0 0 0,8 4-374 0 0,-7-4 288 0 0,13 3 13 0 0,35 8-7 0 0,-49-14-225 0 0,-14-2-41 0 0,9 1 68 0 0,1-2 0 0 0,-1-1-96 0 0,163-12 287 0 0,-191 12-255 0 0,22-1 205 0 0,20-4-237 0 0,-40 4 58 0 0,1 1 0 0 0,-1 1 0 0 0,15 2-58 0 0,-13-1 39 0 0,28 3 1 0 0,13 1-5 0 0,-13-4-17 0 0,40-2 28 0 0,99-2 18 0 0,-145 1-64 0 0,50-2 0 0 0,-37 2 24 0 0,-23 0 16 0 0,13 2-40 0 0,10 0 28 0 0,9 0 8 0 0,101 7 28 0 0,-141-6-56 0 0,2 1 20 0 0,-1-2 0 0 0,12-1-28 0 0,34 4 0 0 0,74-16 128 0 0,-136 12-126 0 0,-5 1 6 0 0,1-1 0 0 0,-1 1 0 0 0,1 0 0 0 0,-1 0 0 0 0,1 0 0 0 0,-1 1 1 0 0,1-1-1 0 0,0 0 0 0 0,0 1-8 0 0,6 1 53 0 0,-7-1-13 0 0,-2-1-105 0 0,0 0-65 0 0,0 0-19 0 0,0 0-147 0 0,-8 13-1767 0 0,-4 0-360 0 0,-2-1-3348 0 0,-3 1-1948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1:54.127"/>
    </inkml:context>
    <inkml:brush xml:id="br0">
      <inkml:brushProperty name="width" value="0.025" units="cm"/>
      <inkml:brushProperty name="height" value="0.025" units="cm"/>
    </inkml:brush>
  </inkml:definitions>
  <inkml:trace contextRef="#ctx0" brushRef="#br0">1 1 1375 0 0,'0'0'128'0'0,"0"0"-128"0"0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1:54.961"/>
    </inkml:context>
    <inkml:brush xml:id="br0">
      <inkml:brushProperty name="width" value="0.025" units="cm"/>
      <inkml:brushProperty name="height" value="0.025" units="cm"/>
    </inkml:brush>
  </inkml:definitions>
  <inkml:trace contextRef="#ctx0" brushRef="#br0">0 79 5063 0 0,'0'0'232'0'0,"0"0"172"0"0,0 0 596 0 0,0 0 258 0 0,0 0 48 0 0,0 0-99 0 0,0 0-443 0 0,0 0-195 0 0,0 0-38 0 0,0 0-35 0 0,0 0-108 0 0,0 0-48 0 0,0 0-11 0 0,0 0 14 0 0,0 0 62 0 0,0 0 31 0 0,0 0 4 0 0,0 0-4 0 0,0 0-16 0 0,0 0-4 0 0,0 0 0 0 0,0 0 0 0 0,0 0-1 0 0,0 0-6 0 0,0 0-1 0 0,0 0-16 0 0,0 0-68 0 0,3 0-32 0 0,29-4 350 0 0,-2 1 630 0 0,19 0-1272 0 0,-28 2 431 0 0,0-2 1 0 0,0 0-1 0 0,14-4-431 0 0,18-4 528 0 0,103-7 612 0 0,-131 16-980 0 0,0 1 0 0 0,1 2-1 0 0,-1 0 1 0 0,3 1-160 0 0,2 1 318 0 0,1-2 0 0 0,11-1-318 0 0,-11-1 429 0 0,21 3-429 0 0,-28 0 145 0 0,0-2 0 0 0,0-1 0 0 0,8-1-145 0 0,33-4 429 0 0,18 2-429 0 0,-24 2 327 0 0,49-8-327 0 0,-67 5 177 0 0,0 3 1 0 0,0 1-1 0 0,12 2-177 0 0,15 1 153 0 0,-45-1-1 0 0,21 3-152 0 0,15 2 67 0 0,-25-4-19 0 0,-4-1 17 0 0,15-1-65 0 0,159-6 84 0 0,-158 4-11 0 0,1 3 0 0 0,0 1 0 0 0,19 5-73 0 0,-38-4 29 0 0,-1-2 0 0 0,22-1-29 0 0,-22 0 48 0 0,60-9-37 0 0,-13 5 12 0 0,-38 2 30 0 0,24 1-53 0 0,-23 2 61 0 0,-21-1-40 0 0,1 0 0 0 0,-1 1 0 0 0,8 2-21 0 0,80 19 75 0 0,-94-20-43 0 0,-5-3-18 0 0,0 0 0 0 0,0 1 1 0 0,0 0-1 0 0,0 0 0 0 0,0 0 0 0 0,4 2-14 0 0,0-1 11 0 0,-7 0 42 0 0,-2-1-133 0 0,0 0-595 0 0,-10 11-1155 0 0,-6 0 887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6:14.694"/>
    </inkml:context>
    <inkml:brush xml:id="br0">
      <inkml:brushProperty name="width" value="0.05" units="cm"/>
      <inkml:brushProperty name="height" value="0.05" units="cm"/>
    </inkml:brush>
  </inkml:definitions>
  <inkml:trace contextRef="#ctx0" brushRef="#br0">131 22 1839 0 0,'0'0'324'0'0,"0"0"688"0"0,0 0 299 0 0,0 0 58 0 0,0 0-75 0 0,0 0-349 0 0,0 0-154 0 0,0 0-30 0 0,0 0-69 0 0,0 0-260 0 0,0 0-117 0 0,0 0-25 0 0,0 0-32 0 0,0 0-130 0 0,0 0-58 0 0,0 0 2 0 0,0 0 27 0 0,0 0-15 0 0,0 0-11 0 0,0 0 1 0 0,0 0 4 0 0,0 0 2 0 0,0 0 0 0 0,0 0 2 0 0,0 0 4 0 0,0 0 2 0 0,0 0 0 0 0,2 1 18 0 0,47 10 1417 0 0,34 2-1523 0 0,-24-4 259 0 0,20 0 586 0 0,-1-3-1 0 0,23-3-844 0 0,-56-2 133 0 0,46 4-61 0 0,34 0 2 0 0,34-1 39 0 0,-55 0 124 0 0,38-6-237 0 0,107-19 10 0 0,-222 21-10 0 0,-11-1 305 0 0,13-1-604 0 0,-14 3 5916 0 0,-37-7-5308 0 0,-47-8-278 0 0,-13 1-31 0 0,43 7-3 0 0,-37-3 97 0 0,-26 2-94 0 0,12 2 34 0 0,10-1-34 0 0,0 4 0 0 0,-16 5 0 0 0,-147 19 60 0 0,-38 17-184 0 0,218-30 124 0 0,0 4 0 0 0,-46 15 0 0 0,22 1 35 0 0,86-28-145 0 0,1-1-14 0 0,0 0 3 0 0,0 0-31 0 0,0 0-9 0 0,2 1-6 0 0,9 5 140 0 0,1-1 0 0 0,-1-1 1 0 0,1 0-1 0 0,0-1 0 0 0,0 0 0 0 0,0-1 0 0 0,4 1 27 0 0,30 1-162 0 0,16-1 162 0 0,-24-1-18 0 0,70 1 18 0 0,0-6 0 0 0,47-8 0 0 0,211-40 0 0 0,-241 31 64 0 0,108-2-64 0 0,-171 18 0 0 0,48 0 0 0 0,19 5 0 0 0,-94-2 12 0 0,-33 1 51 0 0,-2 0 22 0 0,0 0 3 0 0,0 0 0 0 0,0 0 28 0 0,0 0 119 0 0,0 0 55 0 0,0 0 13 0 0,0 0-8 0 0,-15-3 194 0 0,-24-4-383 0 0,-1 2-1 0 0,0 2 1 0 0,0 2 0 0 0,1 1-1 0 0,-11 3-105 0 0,-158 5 51 0 0,-21-9-51 0 0,53-1 13 0 0,106 4-13 0 0,0 4 0 0 0,1 2 0 0 0,0 3 0 0 0,-3 5 0 0 0,31-7-14 0 0,-9 3-89 0 0,-31 2 103 0 0,70-13-11 0 0,5 0-2 0 0,4-1-51 0 0,2 0-3 0 0,0 0 3 0 0,13 3-139 0 0,54 18-35 0 0,1-2 0 0 0,0-4 0 0 0,65 6 238 0 0,-65-18-6 0 0,0-4 0 0 0,64-9 6 0 0,-34 2 1 0 0,-16 0-3 0 0,-37 2 9 0 0,0 2 0 0 0,28 2-7 0 0,-71 2-119 0 0,-2 0-741 0 0,0 0-341 0 0,0 0-71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2.770"/>
    </inkml:context>
    <inkml:brush xml:id="br0">
      <inkml:brushProperty name="width" value="0.05" units="cm"/>
      <inkml:brushProperty name="height" value="0.05" units="cm"/>
    </inkml:brush>
  </inkml:definitions>
  <inkml:trace contextRef="#ctx0" brushRef="#br0">101 0 10135 0 0,'-4'8'1008'0'0,"3"3"-725"0"0,4-3 77 0 0,-2-1 15 0 0,4 38 1373 0 0,-2-18-938 0 0,-2-20-699 0 0,0 1-1 0 0,1-1 0 0 0,0 0 0 0 0,2 4-110 0 0,-1-3 56 0 0,-1 0 0 0 0,0 0-1 0 0,1 6-55 0 0,2 31 375 0 0,4 30 690 0 0,-5-47 85 0 0,0 16-1150 0 0,1 11 898 0 0,0 5-95 0 0,-3 0-1 0 0,-2 4-802 0 0,0-24 1035 0 0,0-28-1021 0 0,0-7-14 0 0,0 0 1 0 0,0 1-1 0 0,0-1 0 0 0,-1 0 1 0 0,1 1-1 0 0,-3 4 0 0 0,3-9 0 0 0,0-1 0 0 0,0 1 0 0 0,-1 0 0 0 0,1 0 0 0 0,0 0 0 0 0,-1 0 0 0 0,1-1 0 0 0,-1 1 0 0 0,1 0 0 0 0,-1 0 0 0 0,1-1 0 0 0,-1 1 0 0 0,0 0 0 0 0,1-1 0 0 0,-1 1 0 0 0,0-1 0 0 0,0 1 0 0 0,1-1 0 0 0,-1 1 0 0 0,0-1 0 0 0,0 1 0 0 0,0-1 0 0 0,1 0 0 0 0,-1 0 0 0 0,0 1 0 0 0,0-1 0 0 0,-1 1 0 0 0,-3-1-329 0 0,-1 1 0 0 0,1-1-1 0 0,0 1 1 0 0,0-1 0 0 0,0-1-1 0 0,0 1 1 0 0,0-1 0 0 0,0 0-1 0 0,0 0 1 0 0,0 0 0 0 0,0-1-1 0 0,-1 0 330 0 0,-5-3-1829 0 0,1 0-1 0 0,-1 0 0 0 0,-3-4 1830 0 0,11 7-264 0 0,-21-13-1783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6:16.964"/>
    </inkml:context>
    <inkml:brush xml:id="br0">
      <inkml:brushProperty name="width" value="0.05" units="cm"/>
      <inkml:brushProperty name="height" value="0.05" units="cm"/>
    </inkml:brush>
  </inkml:definitions>
  <inkml:trace contextRef="#ctx0" brushRef="#br0">12 244 2383 0 0,'0'0'92'0'0,"0"0"-14"0"0,0 0 34 0 0,-7-6 1048 0 0,3 0-1123 0 0,4 4-117 0 0,0 2 3 0 0,0 0 13 0 0,0-2 122 0 0,1-5 18 0 0,-1 5 79 0 0,0 2 346 0 0,0 0 150 0 0,0 0 28 0 0,0 0 31 0 0,0 0 102 0 0,0 0 42 0 0,0 0 8 0 0,2-1-86 0 0,5-4-509 0 0,1 0 0 0 0,0 1 0 0 0,0 1 0 0 0,0-1 0 0 0,0 1 0 0 0,4 0-267 0 0,57-13 596 0 0,-23 6-386 0 0,-15 4 43 0 0,0 2-1 0 0,-1 1 0 0 0,14 1-252 0 0,-17 0 182 0 0,240-25 1748 0 0,-137 11-1560 0 0,170-21-19 0 0,-230 29-334 0 0,299-28 92 0 0,-219 26 172 0 0,123-3 330 0 0,-258 16-344 0 0,-12-3-94 0 0,9 4 177 0 0,-10-3-189 0 0,-2-1-8 0 0,0 0-1 0 0,0 0-14 0 0,0 0-58 0 0,0 0-2 0 0,0 0 30 0 0,0 0-9 0 0,0 0-10 0 0,0 0 27 0 0,0 0 118 0 0,0 0 48 0 0,0 0 8 0 0,0 0 12 0 0,0 0 36 0 0,-3 0-187 0 0,0 1 0 0 0,-1-1 0 0 0,1 1 0 0 0,0 0 0 0 0,0 0 0 0 0,0 0 0 0 0,-3 2-151 0 0,-19 4 104 0 0,-119 2 77 0 0,49 0-141 0 0,25-2-16 0 0,9-3-20 0 0,-162 15-24 0 0,149-10-56 0 0,1 4 0 0 0,-2 3 76 0 0,-61 16-60 0 0,-126 35 116 0 0,10 4 31 0 0,199-57 350 0 0,-43 5-437 0 0,75-18 4 0 0,-13-2-24 0 0,33 1-58 0 0,1 0-10 0 0,0 0 6 0 0,0 0-11 0 0,0 0-55 0 0,0 0-20 0 0,0 0-7 0 0,0 0 6 0 0,1 1 150 0 0,0-1 0 0 0,0 0 0 0 0,0 0 0 0 0,0 0 0 0 0,0 0 0 0 0,0-1 0 0 0,0 1 0 0 0,0 0 0 0 0,0 0 0 0 0,-1 0 0 0 0,1-1 0 0 0,1 1 19 0 0,2-2-43 0 0,108-8-410 0 0,107 4 453 0 0,-11 1-75 0 0,-14-4 71 0 0,74-5 72 0 0,24-15-68 0 0,-108 5 54 0 0,102 4-54 0 0,-123 14 1569 0 0,-140 3-1418 0 0,-21 3-36 0 0,-2 0 61 0 0,0 0 16 0 0,-13 0 142 0 0,-61 2 54 0 0,30-1-332 0 0,-27 4-56 0 0,23-1 75 0 0,-29-2-75 0 0,-25 1 42 0 0,-93 4-42 0 0,25-3 0 0 0,28 5 14 0 0,-217 17 44 0 0,64-5 6 0 0,197-20-152 0 0,91-1-325 0 0,9 0 169 0 0,20 0 57 0 0,2 0 36 0 0,125 0-99 0 0,168-1 175 0 0,-83-10 75 0 0,202-37 0 0 0,-405 42 5 0 0,-14 3 30 0 0,0 1 0 0 0,0 0-1 0 0,0 1 1 0 0,11 1-35 0 0,-26 0 51 0 0,-2 0-1584 0 0,0 0-5897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6:49.422"/>
    </inkml:context>
    <inkml:brush xml:id="br0">
      <inkml:brushProperty name="width" value="0.05" units="cm"/>
      <inkml:brushProperty name="height" value="0.05" units="cm"/>
    </inkml:brush>
  </inkml:definitions>
  <inkml:trace contextRef="#ctx0" brushRef="#br0">0 168 1375 0 0,'0'0'206'0'0,"0"0"324"0"0,0 0 145 0 0,0 0 28 0 0,0 0-19 0 0,0 0-111 0 0,0 0-49 0 0,0 0-11 0 0,0 0-19 0 0,0 0-80 0 0,0 0-35 0 0,0 0-10 0 0,0 0-5 0 0,0 0-17 0 0,0 0-10 0 0,0 0-1 0 0,0 0 19 0 0,0 0 77 0 0,0 0 31 0 0,0 0 7 0 0,0 0 6 0 0,0 0 18 0 0,0 0 8 0 0,0 0 2 0 0,0 0-22 0 0,0 0-96 0 0,0 0-39 0 0,0 0-10 0 0,0 0-21 0 0,0 0-84 0 0,0 0-37 0 0,0 0-10 0 0,0 0-3 0 0,0 0-12 0 0,0 0-2 0 0,0 0 0 0 0,0 0 20 0 0,0 0 83 0 0,0 0 32 0 0,0 0 7 0 0,0 0-2 0 0,0 0-16 0 0,0 0-4 0 0,0 0 0 0 0,0 0-1 0 0,0 0-7 0 0,0 0-7 0 0,0 0-1 0 0,0 0-8 0 0,0 0-34 0 0,3 1-20 0 0,34 11 1078 0 0,-35-12-1204 0 0,10 4 0 0 0,-3 0 67 0 0,1-1 0 0 0,0-1-1 0 0,-1 0 1 0 0,1 0-1 0 0,0-1 1 0 0,9 0-151 0 0,-17-1 88 0 0,-2 0 0 0 0,3 1 0 0 0,8 0 18 0 0,-1 1-1 0 0,0-2 0 0 0,1 0 1 0 0,2 0-106 0 0,24 0 143 0 0,-14 0-128 0 0,-10 0 10 0 0,-1 0 0 0 0,1-1 0 0 0,-1 0-1 0 0,1 0 1 0 0,3-3-25 0 0,-7 3 11 0 0,0 0 0 0 0,-1 1 0 0 0,8-1-11 0 0,20-1 42 0 0,24-1 203 0 0,-3 1 53 0 0,-29 1-35 0 0,0-1 0 0 0,8-2-263 0 0,-4-3 465 0 0,0-2 0 0 0,11-5-465 0 0,-20 7 155 0 0,29-8-8 0 0,-7 2-132 0 0,38-5-15 0 0,-61 14 1 0 0,28-3-1 0 0,-30 5 0 0 0,0-1 0 0 0,5-3 0 0 0,43-13 5 0 0,-41 10 27 0 0,2 1-1 0 0,-1 1 1 0 0,1 1-1 0 0,0 2 1 0 0,22 0-32 0 0,-28 3 297 0 0,0-1 0 0 0,13-2-297 0 0,4-2 286 0 0,20 1-286 0 0,-35 6 26 0 0,0 0 0 0 0,14 3-26 0 0,-9-1 65 0 0,17-1-65 0 0,25-1 20 0 0,66-1 205 0 0,-120-1-219 0 0,19-1-4 0 0,0 2-1 0 0,0 1 1 0 0,10 4-2 0 0,-15-3 0 0 0,2 4 0 0 0,-28-6 0 0 0,22 8 0 0 0,-11-2 0 0 0,15 4 0 0 0,1 0 0 0 0,1-3 0 0 0,33 4 0 0 0,-18-6 34 0 0,3-2-34 0 0,43 4 30 0 0,-17-1 118 0 0,56-3-148 0 0,-27-1 52 0 0,28-5-52 0 0,-32 0 0 0 0,69-7 0 0 0,-22 5 0 0 0,-136 4 0 0 0,16 2 0 0 0,46-1 0 0 0,-43-1 0 0 0,1 2 0 0 0,13 2 0 0 0,-22-1 0 0 0,0-1 0 0 0,1-1 0 0 0,-1 0 0 0 0,0 1 0 0 0,1 2 0 0 0,-6-2 0 0 0,-1 0 0 0 0,17-2 0 0 0,-14 0 0 0 0,0 1 0 0 0,2 1 0 0 0,91 3 0 0 0,-43 2 0 0 0,5 0 26 0 0,1-4 0 0 0,16-4-26 0 0,5 1 12 0 0,-19 0 4 0 0,89 2 32 0 0,-10 5-48 0 0,173-12 64 0 0,-196 6-66 0 0,-47 0 68 0 0,25-5-66 0 0,51-2 11 0 0,-101 5 19 0 0,-25 1-7 0 0,8-1-23 0 0,111-6 123 0 0,2-1 34 0 0,162-10 207 0 0,-182 13-344 0 0,172-2 146 0 0,-104 15-76 0 0,-67 2-18 0 0,222-13 61 0 0,-332 3-138 0 0,40 1 5 0 0,51 8 0 0 0,-25 1 0 0 0,-2-4 0 0 0,-60-2 0 0 0,1-2 0 0 0,25-3 0 0 0,-41 1 0 0 0,36-2 0 0 0,0 2 0 0 0,35 6 0 0 0,0 3 0 0 0,-37-10 0 0 0,-13 2 0 0 0,16-1 0 0 0,-54 1 0 0 0,-1-1 0 0 0,1 1 0 0 0,0 0 0 0 0,-1 0 0 0 0,1 0 0 0 0,0 1 0 0 0,-1-1 0 0 0,1 1 0 0 0,0-1 0 0 0,0 1 0 0 0,6 1 0 0 0,6 0 11 0 0,-1 1 31 0 0,2-1-31 0 0,12 5-11 0 0,-17-6 0 0 0,33 4 0 0 0,-12-1 0 0 0,29-1 0 0 0,-46 0 0 0 0,5 3 0 0 0,-17-6 0 0 0,15 0 0 0 0,6 0 0 0 0,-12 0 0 0 0,-1 2 0 0 0,0-1 0 0 0,0 0 0 0 0,0 0 0 0 0,4-1 0 0 0,1 4 0 0 0,5-4 0 0 0,20 2 0 0 0,-25-1 0 0 0,1-1 0 0 0,-1 0 0 0 0,0-1 0 0 0,0-1 0 0 0,6-1 0 0 0,124-29 141 0 0,-103 23-59 0 0,0 2 0 0 0,1 2 0 0 0,13 0-82 0 0,-15 2 21 0 0,111-6-21 0 0,-56 7 0 0 0,-41-6 0 0 0,-31 4 0 0 0,18 0 0 0 0,-21 3 0 0 0,16-1 0 0 0,8 2 0 0 0,-40 0 0 0 0,0 0 0 0 0,0 1 0 0 0,0 0 0 0 0,0 0 0 0 0,0 0 0 0 0,0 0 0 0 0,1 2 0 0 0,12 1 0 0 0,20 2 0 0 0,-13-2 0 0 0,0-1 0 0 0,0-1 0 0 0,0-1 0 0 0,5-2 0 0 0,116-5 0 0 0,-99 6 0 0 0,-1 2 0 0 0,46 9 0 0 0,-72-9 0 0 0,153 14 64 0 0,-137-13-27 0 0,0-2 1 0 0,1-2-1 0 0,-1-1 0 0 0,2-3-37 0 0,44-1 43 0 0,-58 6-43 0 0,0 1 0 0 0,0 1 0 0 0,0 1 0 0 0,7 3 0 0 0,43 1 0 0 0,-52-4 18 0 0,0 0 1 0 0,16-1-19 0 0,11 1 27 0 0,-28-1-27 0 0,29 4 0 0 0,-38-4 0 0 0,1 0 0 0 0,-1 0 0 0 0,1-1 0 0 0,-1-1 0 0 0,3-1 0 0 0,12 1 0 0 0,28 4 0 0 0,-44-3 0 0 0,1-1 0 0 0,-4 1 11 0 0,-5 1 31 0 0,6 3-31 0 0,1-1-11 0 0,-2-1 11 0 0,-5-1 31 0 0,3 4-31 0 0,2-1-11 0 0,-1-1-29 0 0,-7-4-114 0 0,-1 0-12 0 0,0 0 10 0 0,0 0-107 0 0,0 0-453 0 0,0 0-198 0 0,0 0-1068 0 0,0 0-4331 0 0,0 0-1853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13.068"/>
    </inkml:context>
    <inkml:brush xml:id="br0">
      <inkml:brushProperty name="width" value="0.05" units="cm"/>
      <inkml:brushProperty name="height" value="0.05" units="cm"/>
    </inkml:brush>
  </inkml:definitions>
  <inkml:trace contextRef="#ctx0" brushRef="#br0">5 239 2759 0 0,'0'0'126'0'0,"-1"2"-5"0"0,-2 4 92 0 0,2-4 761 0 0,1-2 327 0 0,0 0 62 0 0,0 0-129 0 0,0 0-586 0 0,0 0-257 0 0,0 0-51 0 0,0 0-41 0 0,0 0-131 0 0,0 0-59 0 0,0 0-12 0 0,0 0 15 0 0,0 0 68 0 0,0 0 32 0 0,0 0 4 0 0,0 0 18 0 0,0 0 71 0 0,0 0 30 0 0,0 0 7 0 0,0 0 9 0 0,0 0 29 0 0,0 0 17 0 0,0 0 3 0 0,0 0 7 0 0,0 0 28 0 0,0 0 11 0 0,19-12 4465 0 0,-4 11-4574 0 0,55-2 505 0 0,-68 3-724 0 0,23-2 346 0 0,-23 2-352 0 0,1-1-2 0 0,22-3 220 0 0,-9 2-74 0 0,1-1 0 0 0,12-5-256 0 0,-17 4 96 0 0,-11 4-89 0 0,0 0 0 0 0,0-1 0 0 0,-1 1 0 0 0,1 0 0 0 0,0 0 0 0 0,0 0 0 0 0,0 0 0 0 0,0-1 0 0 0,0 1 0 0 0,0 0-1 0 0,0 1 1 0 0,0-1 0 0 0,0 0 0 0 0,0 0-7 0 0,2 1 12 0 0,0-1 55 0 0,0-1 0 0 0,39 0 41 0 0,-24 1-28 0 0,0-1 0 0 0,0-1 1 0 0,0 0-1 0 0,0-1 0 0 0,0-1-80 0 0,-6 1 83 0 0,1 1 0 0 0,-1 1 0 0 0,1 0-83 0 0,-4 0 48 0 0,1 0 1 0 0,0 0-1 0 0,-1-1 1 0 0,3-1-49 0 0,-6 2 37 0 0,-1 0 0 0 0,1 0 0 0 0,-1 1 0 0 0,1-1 0 0 0,0 1-37 0 0,17-1 144 0 0,-13 0-117 0 0,0 1 0 0 0,0 0 0 0 0,1 1 0 0 0,-1 0 1 0 0,0 1-1 0 0,1 0-27 0 0,3 0 9 0 0,29-1-9 0 0,-34 0 11 0 0,-1 0-1 0 0,0-1 0 0 0,1 0 1 0 0,-1-1-1 0 0,1 0 1 0 0,5-1-11 0 0,-2 1 1 0 0,13-2-1 0 0,-21 3 9 0 0,21-2 35 0 0,-17-1-33 0 0,-5 3-10 0 0,-1-1 0 0 0,1 0 0 0 0,-1 1 0 0 0,1 0 0 0 0,-1-1 0 0 0,1 1 0 0 0,0 0 1 0 0,-1 0-1 0 0,1 1 0 0 0,2-1-1 0 0,10 1 42 0 0,-8 0-35 0 0,-2 2 2 0 0,28 5 103 0 0,-29-7-110 0 0,0 0 0 0 0,-1 0-1 0 0,1 0 1 0 0,0-1 0 0 0,0 0-1 0 0,-1 1 1 0 0,1-1 0 0 0,1-1-2 0 0,28 2-3 0 0,10 4 3 0 0,3-1 0 0 0,-32-4 0 0 0,-13 0 2 0 0,1-1-1 0 0,0 1 1 0 0,0 0-1 0 0,0 0 1 0 0,0 0-1 0 0,-1 0 1 0 0,1 0 0 0 0,0 1-1 0 0,0-1 1 0 0,0 0-1 0 0,-1 1 1 0 0,1-1-1 0 0,0 1 1 0 0,0 0-1 0 0,1 0-1 0 0,-3 0 2 0 0,1-1 0 0 0,-1 0-1 0 0,1 1 1 0 0,0-1-1 0 0,-1 0 1 0 0,1 0-1 0 0,0 1 1 0 0,-1-1 0 0 0,1 0-1 0 0,0 0 1 0 0,-1 0-1 0 0,1 0 1 0 0,0 0 0 0 0,0 0-1 0 0,-1 0 1 0 0,1 0-1 0 0,0 0 1 0 0,-1 0-1 0 0,1 0-1 0 0,5-1 15 0 0,0 1-1 0 0,0 0 1 0 0,-1 0-1 0 0,1 0 1 0 0,1 1-15 0 0,24 2 55 0 0,-18-1-42 0 0,-8-1-13 0 0,0 0-1 0 0,0 0 1 0 0,0-1 0 0 0,0 0-1 0 0,2 0 1 0 0,12 4-2 0 0,-17-4 3 0 0,0 1 1 0 0,1-1-1 0 0,-1 1 0 0 0,1-1 1 0 0,-1 0-1 0 0,1 1 1 0 0,-1-1-1 0 0,1-1 1 0 0,-1 1-2 0 0,21 0 31 0 0,-21 1-29 0 0,1-1 1 0 0,-1 0-1 0 0,1 1 1 0 0,-1-2-1 0 0,1 1 1 0 0,0 0-1 0 0,-1 0 1 0 0,1-1-1 0 0,1 0-2 0 0,7 0 11 0 0,-2 2 14 0 0,-5 0-20 0 0,-1 0-1 0 0,1 0 1 0 0,0-1 0 0 0,0 0-1 0 0,0 0 1 0 0,3 0-5 0 0,36 0 64 0 0,-31 1-60 0 0,3 0 11 0 0,1-1 0 0 0,-1-1 0 0 0,0 0 0 0 0,0-1-15 0 0,54-6 0 0 0,-29 3 53 0 0,8-3-42 0 0,94-17-11 0 0,-108 18 22 0 0,-27 5-15 0 0,0 0 0 0 0,-1 1 0 0 0,1-1 0 0 0,0 2 0 0 0,0-1 0 0 0,3 1-7 0 0,-6 0 0 0 0,0 0-1 0 0,0-1 1 0 0,0 1 0 0 0,0-1-1 0 0,0 0 1 0 0,0 0 0 0 0,0 0-1 0 0,2-2 1 0 0,-2 2 2 0 0,0-1 0 0 0,0 1 0 0 0,1 0 0 0 0,-1 0 0 0 0,0 0 0 0 0,1 1 0 0 0,-1-1-2 0 0,71 0 106 0 0,-28-1-95 0 0,-6-2-11 0 0,24 2 0 0 0,-60 1 2 0 0,9 3 21 0 0,-2 0 12 0 0,21 1-23 0 0,18 4-12 0 0,54 5 60 0 0,-90-11-41 0 0,-1 0 1 0 0,1-1-1 0 0,-1 0 0 0 0,6-2-19 0 0,26-1-1 0 0,21 1 44 0 0,9-5-43 0 0,15 0 21 0 0,120-5 563 0 0,-70 0-388 0 0,-32 6-109 0 0,4 6 155 0 0,-107-1-238 0 0,0 0-1 0 0,0 0 0 0 0,0 0 1 0 0,6-2-4 0 0,15-3-3 0 0,-15 5 15 0 0,-5 0-2 0 0,-1 0 1 0 0,0 0-1 0 0,1 0 1 0 0,-1-1-1 0 0,4-1-10 0 0,-9 3 0 0 0,25-8 38 0 0,-1 2 0 0 0,16-1-38 0 0,-12 3 72 0 0,54-4 79 0 0,-7 2-42 0 0,53-12-109 0 0,-24 2 64 0 0,-92 15-39 0 0,-9 2-9 0 0,29-6 82 0 0,-30 5-56 0 0,5 0-20 0 0,3-1 20 0 0,-1 0-31 0 0,-1 1-11 0 0,1-1 0 0 0,1 0 0 0 0,10-2-5628 0 0,-21 3-2472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38.384"/>
    </inkml:context>
    <inkml:brush xml:id="br0">
      <inkml:brushProperty name="width" value="0.05" units="cm"/>
      <inkml:brushProperty name="height" value="0.05" units="cm"/>
    </inkml:brush>
  </inkml:definitions>
  <inkml:trace contextRef="#ctx0" brushRef="#br0">15 36 6447 0 0,'-8'56'586'0'0,"8"-54"-416"0"0,0-2 206 0 0,0 0 111 0 0,0 0 22 0 0,-1 1 3 0 0,-4 14 512 0 0,4-14-512 0 0,2 5 208 0 0,2-2 7360 0 0,-2-4-8080 0 0,-1 0-1 0 0,1 1 1 0 0,0-1 0 0 0,0 0-1 0 0,-1 0 1 0 0,1 1 0 0 0,0-1-1 0 0,0 0 1 0 0,-1 0 0 0 0,1 0-1 0 0,0 0 1 0 0,0 0-1 0 0,0 0 1 0 0,-1 0 0 0 0,1 0-1 0 0,0 0 1 0 0,0-1 0 0 0,0 1-1 0 0,-1 0 1 0 0,1 0 0 0 0,0-1-1 0 0,0 1 1 0 0,-1 0-1 0 0,1-1 1 0 0,0 1 0 0 0,-1-1-1 0 0,1 1 1 0 0,-1-1 0 0 0,1 1-1 0 0,0-1 1 0 0,-1 1 0 0 0,1-1-1 0 0,-1 0 1 0 0,1 0 0 0 0,0 0 41 0 0,-1 0 0 0 0,1 1 0 0 0,0-1 0 0 0,-1 0 0 0 0,1 0 0 0 0,0 1 0 0 0,0-1 0 0 0,0 1 0 0 0,0-1 0 0 0,0 1 0 0 0,0-1 0 0 0,0 1 0 0 0,0-1 0 0 0,0 1 0 0 0,0 0 0 0 0,0 0 0 0 0,0-1 0 0 0,0 1 0 0 0,0 0 0 0 0,0 0 0 0 0,0 0 0 0 0,0 0 0 0 0,1 0-41 0 0,2 1 59 0 0,1 0-1 0 0,-1-1 1 0 0,0 1 0 0 0,1-1 0 0 0,-1 0 0 0 0,1 0 0 0 0,-1-1-1 0 0,0 1 1 0 0,1-1 0 0 0,-1 0 0 0 0,0 0 0 0 0,0-1-1 0 0,0 1 1 0 0,0-1 0 0 0,0 0 0 0 0,0 0 0 0 0,0 0-1 0 0,0 0 1 0 0,1-2-59 0 0,-4 3 0 0 0,1-1 0 0 0,0 1 0 0 0,0-1 0 0 0,0 1 0 0 0,0 0 0 0 0,0 0 0 0 0,0 0 0 0 0,0 0 0 0 0,0 0 0 0 0,0 0 0 0 0,1 1 0 0 0,4-3 0 0 0,3-2 0 0 0,6-1 0 0 0,-10 8 0 0 0,-2-1 0 0 0,1 0 5 0 0,0 0 0 0 0,0 0 0 0 0,0 1 0 0 0,-1-1 0 0 0,1 1 0 0 0,0 0 0 0 0,-1 1 0 0 0,4 1-5 0 0,-4-1 200 0 0,1 0 0 0 0,0-1 0 0 0,0 1 0 0 0,1-1 0 0 0,-1 0 0 0 0,0-1 0 0 0,3 1-200 0 0,6 0 312 0 0,0-1 0 0 0,9-1-312 0 0,8 1-16 0 0,-3 2 16 0 0,-20-2 0 0 0,0 0 0 0 0,0 0 0 0 0,0-1 0 0 0,0 0 0 0 0,1 0 0 0 0,9-1 0 0 0,0 0 0 0 0,0 2 0 0 0,10 1 0 0 0,8 1 0 0 0,-29-3 0 0 0,0 0 0 0 0,0-1 0 0 0,-1 0 0 0 0,6-1 0 0 0,24-3 0 0 0,-27 5 69 0 0,0 1-1 0 0,0 1 1 0 0,-1 0-1 0 0,1 0 1 0 0,1 1-69 0 0,-2-1 281 0 0,0 0 1 0 0,0 0-1 0 0,0-1 1 0 0,0 0 0 0 0,0 0-1 0 0,3-1-281 0 0,-8 0 1 0 0,0 0 0 0 0,0 0 0 0 0,0 0 0 0 0,0 1 0 0 0,0-1-1 0 0,0 1 1 0 0,0-1 0 0 0,0 1 0 0 0,0 0 0 0 0,0 0 0 0 0,-1 1 0 0 0,1-1 0 0 0,0 0 0 0 0,-1 1-1 0 0,1 0 1 0 0,-1-1 0 0 0,0 1 0 0 0,1 1-1 0 0,-1-2 0 0 0,0 0 0 0 0,-1 0 0 0 0,1 1 0 0 0,0-1 0 0 0,0-1 0 0 0,0 1 0 0 0,0 0 0 0 0,-1 0 0 0 0,1-1 0 0 0,0 1 0 0 0,0-1 0 0 0,1 0 0 0 0,-1 1 0 0 0,0-1 0 0 0,0 0 0 0 0,0 0 0 0 0,0 0 0 0 0,0-1 0 0 0,0 1 0 0 0,0 0 0 0 0,1-1 0 0 0,20 0 0 0 0,-1 5 0 0 0,-20-3 0 0 0,0-1 0 0 0,-1 1 0 0 0,1-1 0 0 0,0 1 0 0 0,0-1 0 0 0,0 0 0 0 0,-1 0 0 0 0,1 0 0 0 0,0 0 0 0 0,0 0 0 0 0,0 0 0 0 0,0 0 0 0 0,-1 0 0 0 0,1-1 0 0 0,0 1 0 0 0,0-1 0 0 0,-1 1 0 0 0,1-1 0 0 0,0 0 0 0 0,-1 0 0 0 0,2 0 0 0 0,3-3 0 0 0,0 1 0 0 0,-1 1 0 0 0,2-1 0 0 0,-1 1 0 0 0,0 0 0 0 0,22-8 0 0 0,-27 9 0 0 0,5-2 0 0 0,1-1 0 0 0,-1 2 0 0 0,1-1 0 0 0,-1 1 0 0 0,1 0 0 0 0,0 0 0 0 0,4 0 0 0 0,32-5 0 0 0,11-1 0 0 0,-8 3 0 0 0,-34 3 0 0 0,0 0 0 0 0,0 1 0 0 0,0 1 0 0 0,0 0 0 0 0,10 1 0 0 0,8 2 0 0 0,-1 0 0 0 0,1-3 0 0 0,18-1 0 0 0,34-2 0 0 0,-59 4 0 0 0,-20 0 0 0 0,1-1 0 0 0,-1 0 0 0 0,1 0 0 0 0,-1 0 0 0 0,0 0 0 0 0,1 0 0 0 0,1-1 0 0 0,15-2 0 0 0,0 0 0 0 0,1 2 0 0 0,-1 0 0 0 0,1 2 0 0 0,0 0 0 0 0,25 0 0 0 0,-41 0 0 0 0,0-1 0 0 0,0 1 0 0 0,0 0 0 0 0,0 0 0 0 0,0 0 0 0 0,2 2 0 0 0,-2-1 0 0 0,-1-1 0 0 0,1 1 0 0 0,-1-1 0 0 0,1-1 0 0 0,-1 1 0 0 0,1 0 0 0 0,-1-1 0 0 0,2 0 0 0 0,3-1 0 0 0,-3 1 0 0 0,1-1 0 0 0,0 1 0 0 0,-1 1 0 0 0,1-1 0 0 0,0 1 0 0 0,-1-1 0 0 0,-1 1 0 0 0,0-1 0 0 0,0 0 0 0 0,1-1 0 0 0,-1 0 0 0 0,0 1 0 0 0,0-2 0 0 0,0 1 0 0 0,4-2 0 0 0,-5 2 0 0 0,0-1 0 0 0,1 1 0 0 0,-1 0 0 0 0,0 0 0 0 0,1 1 0 0 0,-1-1 0 0 0,1 1 0 0 0,-1 0 0 0 0,1 0 0 0 0,-1 0 0 0 0,1 1 0 0 0,-1 0 0 0 0,4 0 0 0 0,1 3 0 0 0,11 3 0 0 0,0-1 0 0 0,17 4 0 0 0,-36-10 0 0 0,0 0 0 0 0,0 0 0 0 0,0 0 0 0 0,0 0 0 0 0,0 0 0 0 0,0 0 0 0 0,0-1 0 0 0,0 1 0 0 0,0 0 0 0 0,0-1 0 0 0,0 1 0 0 0,0 0 0 0 0,0-1 0 0 0,0 1 0 0 0,0-1 0 0 0,0 1 0 0 0,0-1 0 0 0,0 1 0 0 0,0-1 0 0 0,0 1 0 0 0,1 0 0 0 0,-1-1 0 0 0,0 1 0 0 0,0 0 0 0 0,0 0 0 0 0,1 0 0 0 0,3 0 0 0 0,-3 1 0 0 0,-1-1 0 0 0,1 0 0 0 0,-1 0 0 0 0,0 0 0 0 0,1 0 0 0 0,-1 0 0 0 0,1 0 0 0 0,-1 0 0 0 0,1-1 0 0 0,-1 1 0 0 0,1-1 0 0 0,-1 1 0 0 0,1-1 0 0 0,-1 1 0 0 0,1-1 0 0 0,28-7 0 0 0,-23 7 0 0 0,0-1 0 0 0,1 0 0 0 0,-1 0 0 0 0,3-2 0 0 0,13-11 0 0 0,-20 11 0 0 0,1 1 0 0 0,0 1 0 0 0,0-1 0 0 0,1 1 0 0 0,1-2 0 0 0,-5 4 0 0 0,-1 0 0 0 0,1-1 0 0 0,-1 1 0 0 0,1 0 0 0 0,-1 0 0 0 0,1 0 0 0 0,-1-1 0 0 0,1 1 0 0 0,-1 0 0 0 0,1 0 0 0 0,0 0 0 0 0,-1 0 0 0 0,1 0 0 0 0,-1 0 0 0 0,1 0 0 0 0,-1 0 0 0 0,1 0 0 0 0,0 0 0 0 0,-1 0 0 0 0,1 1 0 0 0,-1-1 0 0 0,1 0 0 0 0,3 1 0 0 0,-1 0 0 0 0,1 0 0 0 0,0 0 0 0 0,-1-1 0 0 0,1 1 0 0 0,0-1 0 0 0,0 0 0 0 0,2 0 0 0 0,-4-1 0 0 0,1 1 0 0 0,-1-1 0 0 0,0 1 0 0 0,1-1 0 0 0,-1 0 0 0 0,1 0 0 0 0,-1 0 0 0 0,0 0 0 0 0,0 0 0 0 0,0 0 0 0 0,1-1 0 0 0,-1 1 0 0 0,0-1 0 0 0,0 1 0 0 0,1 0 0 0 0,-1 0 0 0 0,0 0 0 0 0,1 0 0 0 0,-1 1 0 0 0,1-1 0 0 0,-1 0 0 0 0,1 1 0 0 0,0 0 0 0 0,40 4 0 0 0,18-4 0 0 0,-23 2 0 0 0,-32-2 0 0 0,0 1 0 0 0,0-1 0 0 0,0 0 0 0 0,0 0 0 0 0,0 0 0 0 0,0-1 0 0 0,4-1 0 0 0,-9 2 0 0 0,1-1 0 0 0,-1 1 0 0 0,1 0 0 0 0,0-1 0 0 0,-1 1 0 0 0,1 0 0 0 0,0 0 0 0 0,-1 0 0 0 0,1 0 0 0 0,0 0 0 0 0,-1 1 0 0 0,1-1 0 0 0,0 0 0 0 0,0 1 0 0 0,21 4 0 0 0,-21-5 0 0 0,0 0 0 0 0,0-1 0 0 0,-1 1 0 0 0,1 0 0 0 0,0-1 0 0 0,0 1 0 0 0,0-1 0 0 0,0 1 0 0 0,0-1 0 0 0,-1 0 0 0 0,1 1 0 0 0,0-1 0 0 0,-1 0 0 0 0,1-1 0 0 0,17-7 0 0 0,-13 6 0 0 0,-1-2 0 0 0,-3-2-1135 0 0,-3 6-4768 0 0,-4-2-2059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0.347"/>
    </inkml:context>
    <inkml:brush xml:id="br0">
      <inkml:brushProperty name="width" value="0.05" units="cm"/>
      <inkml:brushProperty name="height" value="0.05" units="cm"/>
    </inkml:brush>
  </inkml:definitions>
  <inkml:trace contextRef="#ctx0" brushRef="#br0">1 107 6447 0 0,'0'0'142'0'0,"0"8"199"0"0,1 25-249 0 0,-1-26 5549 0 0,28-16-4045 0 0,-1 0-700 0 0,0-4-796 0 0,13-6 1412 0 0,31-10-1512 0 0,-34 15 312 0 0,-17 6-164 0 0,0 1 0 0 0,13-2-148 0 0,7-2 0 0 0,-29 7 0 0 0,1 1 0 0 0,-1 1 0 0 0,1-1 0 0 0,0 2 0 0 0,10-1 0 0 0,-14 2 6 0 0,-6 1-11 0 0,0-1 1 0 0,0 0 0 0 0,0-1-1 0 0,0 1 1 0 0,0 0 0 0 0,0-1-1 0 0,0 1 1 0 0,0-1 0 0 0,0 1-1 0 0,0-1 1 0 0,0 0 0 0 0,0 0-1 0 0,0 0 1 0 0,0 0 0 0 0,-1 0-1 0 0,2-1 5 0 0,-1 1-337 0 0,-2 1-138 0 0,0 0-33 0 0,0 0-72 0 0,0 0-285 0 0,0 0-126 0 0,-2 0-711 0 0,-4 3-2736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0.714"/>
    </inkml:context>
    <inkml:brush xml:id="br0">
      <inkml:brushProperty name="width" value="0.05" units="cm"/>
      <inkml:brushProperty name="height" value="0.05" units="cm"/>
    </inkml:brush>
  </inkml:definitions>
  <inkml:trace contextRef="#ctx0" brushRef="#br0">223 24 10135 0 0,'-3'-3'434'0'0,"2"7"140"0"0,-5-26-526 0 0,6 22-37 0 0,0 0-1 0 0,0-1 0 0 0,0 1 1 0 0,0 0-1 0 0,0 0 0 0 0,0 0 0 0 0,0 0 1 0 0,0 0-1 0 0,0-1 0 0 0,0 1 1 0 0,0 0-1 0 0,-1 0 0 0 0,1 0 0 0 0,0 0 1 0 0,0 0-1 0 0,0 0 0 0 0,0 0 1 0 0,0 0-1 0 0,-1-1 0 0 0,1 1 1 0 0,0 0-1 0 0,0 0 0 0 0,0 0 0 0 0,0 0 1 0 0,0 0-1 0 0,-1 0 0 0 0,1 0 1 0 0,0 0-1 0 0,0 0 0 0 0,0 0 1 0 0,0 0-1 0 0,-1 0 0 0 0,1 0 0 0 0,0 0 1 0 0,0 0-1 0 0,0 0 0 0 0,0 0 1 0 0,-1 0-1 0 0,1 0 0 0 0,0 0 1 0 0,0 1-1 0 0,0-1 0 0 0,0 0 0 0 0,0 0 1 0 0,-1 0-1 0 0,1 0 0 0 0,0 0 1 0 0,0 0-1 0 0,0 0 0 0 0,0 0 1 0 0,0 1-1 0 0,0-1 0 0 0,0 0 0 0 0,0 0 1 0 0,-1 0-1 0 0,1 0 0 0 0,0 0 1 0 0,0 1-1 0 0,0-1-10 0 0,-5 9 1122 0 0,4-9-982 0 0,-7 15 1268 0 0,6-10-1119 0 0,-1 1-1 0 0,0-1 1 0 0,0 0 0 0 0,-1 0 0 0 0,0 0 0 0 0,1-1 0 0 0,-2 1 0 0 0,1-1 0 0 0,0 0 0 0 0,-4 2-289 0 0,-3 3 5 0 0,-1 0 1 0 0,2 1-1 0 0,-1 0 0 0 0,0 3-5 0 0,-27 23-4 0 0,31-29-46 0 0,0-1 0 0 0,0 0 0 0 0,1 1 0 0 0,0 1-1 0 0,0-1 1 0 0,0 1 0 0 0,1 0 0 0 0,0 0 50 0 0,4-7-475 0 0,1-1-33 0 0,0 0-208 0 0,0 0-857 0 0,0 0-379 0 0,0 0-80 0 0,0 0 259 0 0,0 0 1146 0 0,7-4 605 0 0,-1 0-1 0 0,0 0 1 0 0,1 0-1 0 0,0 1 1 0 0,0 0-1 0 0,7-2 23 0 0,-13 4 11 0 0,0 1 0 0 0,0 0 1 0 0,1 0-1 0 0,-1-1 0 0 0,0 1 0 0 0,1 0 0 0 0,-1 0 0 0 0,0 0 0 0 0,1 0 0 0 0,-1 0 0 0 0,0 0 0 0 0,1 1 0 0 0,-1-1 0 0 0,0 0 0 0 0,0 1 0 0 0,1-1 0 0 0,-1 1 0 0 0,0-1 0 0 0,0 1-11 0 0,2 1 272 0 0,-1-1 1 0 0,0 1-1 0 0,1 0 0 0 0,-1 0 0 0 0,0 0 0 0 0,0 0 1 0 0,0 0-1 0 0,-1 0 0 0 0,2 1-272 0 0,0 3 649 0 0,0-1 0 0 0,0 1 0 0 0,0-1 0 0 0,0 1-1 0 0,-1 0 1 0 0,0 0 0 0 0,0 1 0 0 0,0 1-649 0 0,0 15 1097 0 0,-1-1 1 0 0,0 1-1 0 0,-3 21-1097 0 0,0 12 1080 0 0,2 50-1196 0 0,0-105-580 0 0,0-1-257 0 0,0 0-58 0 0,0 0-80 0 0,0 0-286 0 0,0 0-126 0 0,0-1-29 0 0,0-7-4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1.064"/>
    </inkml:context>
    <inkml:brush xml:id="br0">
      <inkml:brushProperty name="width" value="0.05" units="cm"/>
      <inkml:brushProperty name="height" value="0.05" units="cm"/>
    </inkml:brush>
  </inkml:definitions>
  <inkml:trace contextRef="#ctx0" brushRef="#br0">1 1 8287 0 0,'0'0'191'0'0,"0"0"26"0"0,0 0 9 0 0,7 4 148 0 0,41 21 4489 0 0,-19-10-2262 0 0,17 11-2601 0 0,-16-9 319 0 0,-23-13-277 0 0,0-1 1 0 0,0 1-1 0 0,0 1 1 0 0,0-1-1 0 0,-1 1 1 0 0,0 0-1 0 0,2 3-42 0 0,14 9-5610 0 0,-22-17 3564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1.398"/>
    </inkml:context>
    <inkml:brush xml:id="br0">
      <inkml:brushProperty name="width" value="0.05" units="cm"/>
      <inkml:brushProperty name="height" value="0.05" units="cm"/>
    </inkml:brush>
  </inkml:definitions>
  <inkml:trace contextRef="#ctx0" brushRef="#br0">146 1 13823 0 0,'0'0'315'0'0,"0"0"45"0"0,0 0 21 0 0,0 0-49 0 0,0 2-220 0 0,-2 11 181 0 0,-1 0 1 0 0,-1-1-1 0 0,0 1 0 0 0,0-1 0 0 0,-1 1 0 0 0,-1-1 0 0 0,-6 9-293 0 0,-3 2-332 0 0,-11 13 332 0 0,3-5-497 0 0,21-27 148 0 0,-1-1-1 0 0,0 0 1 0 0,0 1 0 0 0,-1-1-1 0 0,1-1 1 0 0,-2 2 349 0 0,-6 6-3991 0 0,4-4-533 0 0</inkml:trace>
  <inkml:trace contextRef="#ctx0" brushRef="#br0" timeOffset="1">138 176 10135 0 0,'0'0'464'0'0,"2"0"-9"0"0,1 2-431 0 0,-1-1-1 0 0,1 1 1 0 0,-1-1 0 0 0,0 1 0 0 0,1 0-1 0 0,-1 0 1 0 0,0 0 0 0 0,0 0-1 0 0,0 0 1 0 0,0 1 0 0 0,-1-1-1 0 0,2 2-23 0 0,0 1 289 0 0,-1 1-1 0 0,0-1 0 0 0,0 1 0 0 0,0-1 0 0 0,-1 1 0 0 0,1 1-288 0 0,0 8 976 0 0,0 0 0 0 0,-1 0 0 0 0,0 0 0 0 0,-2 0 0 0 0,0 8-976 0 0,-1 7 1115 0 0,2-6-946 0 0,2 1 0 0 0,1 10-169 0 0,2 9-1 0 0,-5-40-3 0 0,4 11-121 0 0,-4-13-555 0 0,0-2-269 0 0,0 0-654 0 0,0 0-2497 0 0,0 0-1063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1.736"/>
    </inkml:context>
    <inkml:brush xml:id="br0">
      <inkml:brushProperty name="width" value="0.05" units="cm"/>
      <inkml:brushProperty name="height" value="0.05" units="cm"/>
    </inkml:brush>
  </inkml:definitions>
  <inkml:trace contextRef="#ctx0" brushRef="#br0">1 0 11975 0 0,'0'0'256'0'0,"0"0"64"0"0,0 0 0 0 0,0 0 32 0 0,25 12-288 0 0,-25-12-64 0 0,0 0 0 0 0,0 0 0 0 0,8 3 0 0 0,-8-3 0 0 0,12 0 0 0 0,-4 5 0 0 0,0 1 0 0 0,-2 2 0 0 0,-6-8 0 0 0,5 10-5312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2.084"/>
    </inkml:context>
    <inkml:brush xml:id="br0">
      <inkml:brushProperty name="width" value="0.05" units="cm"/>
      <inkml:brushProperty name="height" value="0.05" units="cm"/>
    </inkml:brush>
  </inkml:definitions>
  <inkml:trace contextRef="#ctx0" brushRef="#br0">1 204 10135 0 0,'0'-21'176'0'0,"4"-24"567"0"0,-3 45-583 0 0,0 1-132 0 0,-1-1 0 0 0,1 1 0 0 0,0-1 0 0 0,-1 1-1 0 0,1-1 1 0 0,-1 0 0 0 0,1 1 0 0 0,0-1 0 0 0,-1 0 0 0 0,1 1 0 0 0,0-1 0 0 0,-1 0-1 0 0,1 0 1 0 0,0 1 0 0 0,-1-1 0 0 0,1 0 0 0 0,0 0 0 0 0,0 0 0 0 0,-1 0 0 0 0,1 0-1 0 0,0 0 1 0 0,0 0 0 0 0,-1 0 0 0 0,1 0 0 0 0,0 0 0 0 0,0-1 0 0 0,-1 1 0 0 0,1 0-1 0 0,0 0 1 0 0,-1-1 0 0 0,1 1 0 0 0,0-1 0 0 0,-1 1-28 0 0,3-1 384 0 0,7-3 132 0 0,0-1 0 0 0,-1 1-1 0 0,0-2 1 0 0,1 1 0 0 0,-2-1 0 0 0,1-1 0 0 0,4-4-516 0 0,31-21 1262 0 0,-20 17-1262 0 0,-12 7 0 0 0,1 0 0 0 0,0 1 0 0 0,1 0 0 0 0,-1 1 0 0 0,9-2 0 0 0,-17 8 78 0 0,-5 4 120 0 0,-6 6 331 0 0,6-10-419 0 0,-47 81 1007 0 0,43-74-1119 0 0,-1-1 0 0 0,-1 1-1 0 0,1-1 1 0 0,-1 0 0 0 0,0-1 0 0 0,-4 3 2 0 0,-18 18 456 0 0,-38 40 1149 0 0,56-54-1824 0 0,-2 0 0 0 0,1-1 0 0 0,-1 0 0 0 0,-11 7 219 0 0,22-18-508 0 0,1 0-72 0 0,0 0-285 0 0,0 0-126 0 0,0 0-29 0 0,0 0-208 0 0,0 0-857 0 0,0 0-379 0 0,0 0-80 0 0,0 0-15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3.106"/>
    </inkml:context>
    <inkml:brush xml:id="br0">
      <inkml:brushProperty name="width" value="0.05" units="cm"/>
      <inkml:brushProperty name="height" value="0.05" units="cm"/>
    </inkml:brush>
  </inkml:definitions>
  <inkml:trace contextRef="#ctx0" brushRef="#br0">0 1 8287 0 0,'0'0'191'0'0,"0"0"26"0"0,0 0 9 0 0,0 0 42 0 0,1 1 158 0 0,8 8 464 0 0,0 1 0 0 0,-1 0 0 0 0,0 0-1 0 0,3 7-889 0 0,28 57 2053 0 0,-36-69-2017 0 0,-3-4-373 0 0,2 7-1499 0 0,-2-6-2943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2.420"/>
    </inkml:context>
    <inkml:brush xml:id="br0">
      <inkml:brushProperty name="width" value="0.05" units="cm"/>
      <inkml:brushProperty name="height" value="0.05" units="cm"/>
    </inkml:brush>
  </inkml:definitions>
  <inkml:trace contextRef="#ctx0" brushRef="#br0">12 0 13823 0 0,'1'6'232'0'0,"0"1"-1"0"0,1-1 0 0 0,-1 0 1 0 0,1 0-1 0 0,0 0 0 0 0,1 2-231 0 0,-2-7 13 0 0,-1 1-1 0 0,1-1 1 0 0,-1 1 0 0 0,1 0-1 0 0,-1-1 1 0 0,0 1-1 0 0,0-1 1 0 0,0 1-1 0 0,0 0 1 0 0,0 0-13 0 0,0 6-2 0 0,3 29 1493 0 0,-2 0 0 0 0,-2 0 0 0 0,-1 1 0 0 0,-7 35-1491 0 0,2-31 155 0 0,3-19-152 0 0,0 1 1 0 0,2 0-1 0 0,0-1 1 0 0,2 1-1 0 0,1 10-3 0 0,2-16 0 0 0,17-60-1896 0 0,-12 26 889 0 0,-1 0 0 0 0,-1-1 0 0 0,0 1 0 0 0,-1-1 0 0 0,1-10 1007 0 0,12-37-2121 0 0,-8 31 1253 0 0,-5 18-78 0 0,-1 0-1 0 0,2 1 1 0 0,0-1 0 0 0,1 1-1 0 0,4-7 947 0 0,5-7-1058 0 0,-13 21 1211 0 0,1 0 1 0 0,0 1 0 0 0,1-1-1 0 0,-1 1 1 0 0,2-1-154 0 0,0-1-184 0 0,1-1 6372 0 0,-5 10-3345 0 0,-1 7-2092 0 0,-3 2-598 0 0,-1 1 0 0 0,0 0 0 0 0,0-1 0 0 0,-1 1 0 0 0,0-1 0 0 0,-1 0 0 0 0,0 0 0 0 0,-3 4-153 0 0,0-3-818 0 0,0-1 1 0 0,0 1-1 0 0,-9 7 818 0 0,-6 8-1725 0 0,21-25 329 0 0,2-1 573 0 0,0 0 250 0 0,0 0 49 0 0,-2-2-214 0 0,2 2 709 0 0,0 0 1 0 0,-1 0 0 0 0,1 0 0 0 0,0 0 0 0 0,0 0 0 0 0,0 0-1 0 0,0 0 1 0 0,0 0 0 0 0,-1 0 0 0 0,1 0 0 0 0,0 0 0 0 0,0 0 0 0 0,0-1-1 0 0,0 1 1 0 0,0 0 0 0 0,0 0 0 0 0,-1 0 0 0 0,1 0 0 0 0,0 0-1 0 0,0 0 1 0 0,0 0 0 0 0,0-1 0 0 0,0 1 0 0 0,0 0 0 0 0,0 0 0 0 0,0 0-1 0 0,0 0 1 0 0,0 0 0 0 0,0-1 0 0 0,0 1 0 0 0,0 0 0 0 0,0 0-1 0 0,0 0 1 0 0,0 0 0 0 0,0 0 0 0 0,0-1 0 0 0,0 1 0 0 0,0 0 28 0 0,0-1 144 0 0,0 0 0 0 0,0 1 0 0 0,1-1 0 0 0,-1 0 1 0 0,0 0-1 0 0,1 0 0 0 0,-1 1 0 0 0,1-1 0 0 0,-1 0 1 0 0,1 1-1 0 0,0-1 0 0 0,-1 0 0 0 0,1 1 0 0 0,-1-1 1 0 0,1 1-1 0 0,0-1 0 0 0,0 1 0 0 0,-1-1 0 0 0,1 1 1 0 0,0 0-1 0 0,0-1 0 0 0,0 1 0 0 0,0 0-144 0 0,0 0 209 0 0,1 0 0 0 0,0 0-1 0 0,-1 0 1 0 0,1 0 0 0 0,-1 0 0 0 0,1 1 0 0 0,0-1-1 0 0,-1 1 1 0 0,1-1 0 0 0,-1 1 0 0 0,1 0 0 0 0,-1 0-1 0 0,2 0-208 0 0,23 12 1606 0 0,-13-7-906 0 0,0 1-1 0 0,-1 0 0 0 0,8 6-699 0 0,9 9 820 0 0,1-1 0 0 0,7 1-820 0 0,-35-20 1 0 0,0-1-1 0 0,0 0 1 0 0,0 0-1 0 0,0 0 1 0 0,0-1-1 0 0,1 1 1 0 0,-1 0-1 0 0,0-1 1 0 0,0 1-1 0 0,1-1 0 0 0,-1 0 1 0 0,0 0-1 0 0,1 0 0 0 0,8 1-23 0 0,0 0 0 0 0,0 0-1 0 0,4 2 24 0 0,-14-3-337 0 0,-1 0-138 0 0,0 0-1158 0 0,0 0-4506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3.017"/>
    </inkml:context>
    <inkml:brush xml:id="br0">
      <inkml:brushProperty name="width" value="0.05" units="cm"/>
      <inkml:brushProperty name="height" value="0.05" units="cm"/>
    </inkml:brush>
  </inkml:definitions>
  <inkml:trace contextRef="#ctx0" brushRef="#br0">78 68 13823 0 0,'0'0'315'0'0,"2"-1"45"0"0,8-3 21 0 0,-8 3-49 0 0,-10 13-206 0 0,4-7-128 0 0,-20 44-402 0 0,20-37 173 0 0,-1-1 0 0 0,0-1 1 0 0,-1 1-1 0 0,0-1 0 0 0,-1 0 0 0 0,-3 3 231 0 0,10-12-155 0 0,0-1 0 0 0,-1 1 0 0 0,1-1 1 0 0,0 1-1 0 0,-1-1 0 0 0,1 1 0 0 0,-1-1 0 0 0,1 1 0 0 0,-1-1 0 0 0,1 1 1 0 0,-1-1-1 0 0,1 0 0 0 0,-1 1 0 0 0,1-1 0 0 0,-1 0 0 0 0,1 1 1 0 0,-1-1-1 0 0,0 0 0 0 0,1 0 0 0 0,-1 0 0 0 0,0 1 0 0 0,0-1 155 0 0,1-1-128 0 0,0 1 0 0 0,0-1 0 0 0,0 0 0 0 0,0 1 0 0 0,-1-1 0 0 0,1 1 0 0 0,0-1 0 0 0,0 1 0 0 0,0-1 1 0 0,0 0-1 0 0,0 1 0 0 0,1-1 0 0 0,-1 1 0 0 0,0-1 0 0 0,0 1 0 0 0,0-1 0 0 0,0 0 0 0 0,1 0 128 0 0,0-4-124 0 0,1 0 0 0 0,1-1 0 0 0,-1 1-1 0 0,1 0 1 0 0,-1 0 124 0 0,5-3 517 0 0,1 1 0 0 0,-1 1-1 0 0,1-1 1 0 0,0 1 0 0 0,0 1-1 0 0,1-1 1 0 0,0 2-1 0 0,0-1 1 0 0,1 0-517 0 0,23-12 798 0 0,-14 6-417 0 0,0 0-1 0 0,1 1 1 0 0,1 1 0 0 0,-1 1-1 0 0,2 0 1 0 0,-1 2-1 0 0,3 0-380 0 0,66-16 0 0 0,-81 19-64 0 0,-7 3-273 0 0,-2 0-138 0 0,0 0-33 0 0,0 0-72 0 0,0 11-1276 0 0,-5 2 836 0 0,4-10-4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3.382"/>
    </inkml:context>
    <inkml:brush xml:id="br0">
      <inkml:brushProperty name="width" value="0.05" units="cm"/>
      <inkml:brushProperty name="height" value="0.05" units="cm"/>
    </inkml:brush>
  </inkml:definitions>
  <inkml:trace contextRef="#ctx0" brushRef="#br0">0 125 11975 0 0,'0'0'267'0'0,"0"0"42"0"0,0 0 17 0 0,0 0-28 0 0,2-1-196 0 0,16-8-114 0 0,1-1 485 0 0,0 1-1 0 0,13-3-472 0 0,87-25 3165 0 0,40-3-3165 0 0,-137 34-1753 0 0,-13 5-2257 0 0,-6 1 3524 0 0,-3 0-1049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3.717"/>
    </inkml:context>
    <inkml:brush xml:id="br0">
      <inkml:brushProperty name="width" value="0.05" units="cm"/>
      <inkml:brushProperty name="height" value="0.05" units="cm"/>
    </inkml:brush>
  </inkml:definitions>
  <inkml:trace contextRef="#ctx0" brushRef="#br0">60 0 13823 0 0,'4'3'101'0'0,"-3"-3"-75"0"0,0 0 0 0 0,0 1 0 0 0,-1-1 1 0 0,1 0-1 0 0,0 1 0 0 0,0-1 0 0 0,-1 1 0 0 0,1-1 0 0 0,0 1 0 0 0,-1 0 0 0 0,1-1 0 0 0,-1 1 0 0 0,1-1 0 0 0,-1 1 0 0 0,1 0 0 0 0,-1 0 1 0 0,1-1-1 0 0,-1 1 0 0 0,1 0 0 0 0,-1 0 0 0 0,0-1 0 0 0,1 2-26 0 0,-1-1 381 0 0,-1 0-49 0 0,0 15-244 0 0,4 2-50 0 0,0-4-40 0 0,2 18-698 0 0,5 16 700 0 0,-5-25-928 0 0,-1 1 0 0 0,-1-1 0 0 0,1 20 928 0 0,-4-35-4436 0 0</inkml:trace>
  <inkml:trace contextRef="#ctx0" brushRef="#br0" timeOffset="1">1 537 11975 0 0,'0'0'267'0'0,"0"0"42"0"0,3 7 315 0 0,-2 2-522 0 0,1-2-21 0 0,-1-1 267 0 0,-1-4-233 0 0,1 0-1 0 0,-1 0 0 0 0,1 0 1 0 0,-1 0-1 0 0,1 0 1 0 0,0-1-1 0 0,0 1 1 0 0,0 0-1 0 0,0 0 1 0 0,0 0-1 0 0,0-1 0 0 0,1 1 1 0 0,0 0-115 0 0,-2-1-696 0 0,0-1-257 0 0,0 0-58 0 0,0 0-12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4.071"/>
    </inkml:context>
    <inkml:brush xml:id="br0">
      <inkml:brushProperty name="width" value="0.05" units="cm"/>
      <inkml:brushProperty name="height" value="0.05" units="cm"/>
    </inkml:brush>
  </inkml:definitions>
  <inkml:trace contextRef="#ctx0" brushRef="#br0">0 1 11975 0 0,'1'1'54'0'0,"-1"0"-1"0"0,0 0 1 0 0,0 0-1 0 0,0 0 1 0 0,1 0-1 0 0,-1 0 1 0 0,0 0-1 0 0,1 0 0 0 0,-1 0 1 0 0,1 0-1 0 0,0 0 1 0 0,-1 0-1 0 0,1 0 1 0 0,0 0-1 0 0,-1 0 1 0 0,1-1-1 0 0,0 1 1 0 0,0 0-1 0 0,0-1 1 0 0,0 2-54 0 0,2-1 84 0 0,-1 0 1 0 0,1-1 0 0 0,0 1 0 0 0,-1 0 0 0 0,1-1 0 0 0,0 1-1 0 0,0-1 1 0 0,0 0-85 0 0,4 0 161 0 0,0 0-1 0 0,-1-1 1 0 0,1 0 0 0 0,-1 0-1 0 0,1-1 1 0 0,-1 1-1 0 0,2-2-160 0 0,28-5 480 0 0,-10 2-480 0 0,-23 6 0 0 0,0-1 0 0 0,0 0 0 0 0,0 1 0 0 0,0 0 0 0 0,0 0 0 0 0,0 0 0 0 0,0 0 0 0 0,1 0 0 0 0,6 3 0 0 0,-9-3-65 0 0,0 1-1 0 0,-1 0 1 0 0,1-1-1 0 0,-1 1 0 0 0,1 0 1 0 0,-1 0-1 0 0,1 0 1 0 0,-1-1-1 0 0,1 1 0 0 0,-1 0 1 0 0,0 0-1 0 0,0 0 1 0 0,1 0-1 0 0,-1 0 1 0 0,0 0-1 0 0,0 0 0 0 0,0 0 1 0 0,0 0-1 0 0,0-1 1 0 0,0 1-1 0 0,0 0 1 0 0,0 0-1 0 0,0 0 0 0 0,-1 0 1 0 0,1 0-1 0 0,0 0 1 0 0,-1 0-1 0 0,1 0 0 0 0,0-1 1 0 0,-1 1-1 0 0,1 0 1 0 0,-1 0-1 0 0,0 0 1 0 0,1-1-1 0 0,-1 1 66 0 0,-1 2-414 0 0,0 0-1 0 0,0 0 1 0 0,-1 0-1 0 0,1-1 1 0 0,-1 1 0 0 0,0-1-1 0 0,0 1 1 0 0,0-1 414 0 0,-13 8-2046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4.418"/>
    </inkml:context>
    <inkml:brush xml:id="br0">
      <inkml:brushProperty name="width" value="0.05" units="cm"/>
      <inkml:brushProperty name="height" value="0.05" units="cm"/>
    </inkml:brush>
  </inkml:definitions>
  <inkml:trace contextRef="#ctx0" brushRef="#br0">34 89 11975 0 0,'0'0'267'0'0,"0"0"42"0"0,0 0 17 0 0,0 0-28 0 0,2 0-196 0 0,2-1 79 0 0,0 0 0 0 0,0 0 1 0 0,1 0-1 0 0,-1-1 0 0 0,0 1 1 0 0,-1-1-1 0 0,1 0 0 0 0,0 0 1 0 0,0-1-1 0 0,-1 1 0 0 0,1-1 0 0 0,1-1-181 0 0,25-16 1315 0 0,-19 15-1037 0 0,8-3-805 0 0,-1-2 0 0 0,7-4 527 0 0,-17 10-1260 0 0,-4 3-408 0 0,-3 0-3086 0 0,-1 1 2196 0 0</inkml:trace>
  <inkml:trace contextRef="#ctx0" brushRef="#br0" timeOffset="1">1 227 8287 0 0,'0'-2'191'0'0,"2"-2"-132"0"0,-1 1-1 0 0,0-1 1 0 0,0 0-1 0 0,0 1 1 0 0,-1-1 0 0 0,1-3-59 0 0,0-4 91 0 0,4-8 101 0 0,-3 18-189 0 0,-1 0 1 0 0,1 0-1 0 0,0 1 0 0 0,-1-1 1 0 0,1 0-1 0 0,0 1 1 0 0,-1-1-1 0 0,1 1 0 0 0,0 0 1 0 0,0-1-1 0 0,0 1 1 0 0,-1 0-1 0 0,1 0-3 0 0,7-1-6 0 0,11-5 470 0 0,-1 0-1 0 0,0-1-463 0 0,6-3 577 0 0,1 2-1 0 0,2 0-576 0 0,-19 5-1964 0 0,-9 3-1448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4.751"/>
    </inkml:context>
    <inkml:brush xml:id="br0">
      <inkml:brushProperty name="width" value="0.05" units="cm"/>
      <inkml:brushProperty name="height" value="0.05" units="cm"/>
    </inkml:brush>
  </inkml:definitions>
  <inkml:trace contextRef="#ctx0" brushRef="#br0">1 1 4607 0 0,'4'13'208'0'0,"-3"-13"-168"0"0,-1 1-1 0 0,1-1 0 0 0,0 0 0 0 0,0 0 0 0 0,-1 1 0 0 0,1-1 0 0 0,0 0 1 0 0,0 0-1 0 0,0 0 0 0 0,-1 0 0 0 0,1 0 0 0 0,0 0 0 0 0,0 0 0 0 0,0 0 0 0 0,-1 0 1 0 0,1-1-1 0 0,0 1 0 0 0,0 0 0 0 0,-1 0 0 0 0,2-1-39 0 0,0 0 343 0 0,1 1 50 0 0,2-1 145 0 0,0 0 0 0 0,0 0 0 0 0,0 1 0 0 0,0-1-1 0 0,0 1 1 0 0,0 0 0 0 0,1 1-538 0 0,-4-1 96 0 0,-1 0-1 0 0,1 0 1 0 0,-1 0-1 0 0,1 0 1 0 0,-1 0-1 0 0,0-1 1 0 0,1 1-1 0 0,-1 0 1 0 0,1-1-1 0 0,-1 1 1 0 0,1-1-96 0 0,2-1 64 0 0,-3 2-71 0 0,-1 0 0 0 0,0 0 1 0 0,0 0-1 0 0,0 0 0 0 0,1 0 0 0 0,-1 0 1 0 0,0 0-1 0 0,0-1 0 0 0,0 1 0 0 0,1 0 1 0 0,-1 0-1 0 0,0 0 0 0 0,0 0 0 0 0,1 0 0 0 0,-1 0 1 0 0,0 0-1 0 0,0 0 0 0 0,0 0 0 0 0,1 0 1 0 0,-1 0-1 0 0,0 0 0 0 0,0 0 0 0 0,1 1 1 0 0,-1-1-1 0 0,0 0 0 0 0,0 0 0 0 0,0 0 0 0 0,1 0 1 0 0,-1 0-1 0 0,0 0 0 0 0,0 1 0 0 0,0-1 1 0 0,0 0-1 0 0,1 0 0 0 0,-1 0 0 0 0,0 0 1 0 0,0 1-1 0 0,0-1 0 0 0,0 0 0 0 0,0 0 0 0 0,1 0 1 0 0,-1 1-1 0 0,0-1 0 0 0,0 0 0 0 0,0 0 1 0 0,0 0-1 0 0,0 1 0 0 0,0-1 0 0 0,0 0 1 0 0,0 0-1 0 0,0 1 0 0 0,0-1 0 0 0,0 0 0 0 0,0 0 1 0 0,0 1-1 0 0,0-1 0 0 0,0 0 0 0 0,0 0 1 0 0,0 0-1 0 0,0 1 0 0 0,-1-1 7 0 0,-3 12-390 0 0,4-11 334 0 0,-7 13-452 0 0,-1-3-4 0 0</inkml:trace>
  <inkml:trace contextRef="#ctx0" brushRef="#br0" timeOffset="1">7 111 10135 0 0,'0'0'231'0'0,"0"0"29"0"0,0 0 19 0 0,2 0-41 0 0,1 0-236 0 0,0-1 0 0 0,0 0 0 0 0,0 0 0 0 0,0 1 0 0 0,0-2 0 0 0,-1 1 0 0 0,1 0 0 0 0,0-1 0 0 0,-1 1 0 0 0,1-1 0 0 0,-1 0-1 0 0,1 0 1 0 0,-1 0 0 0 0,0 0 0 0 0,1 0 0 0 0,-1-1-2 0 0,20-15 488 0 0,-12 12-282 0 0,-1-1 0 0 0,0 1 0 0 0,-1-2-1 0 0,1 1 1 0 0,4-7-206 0 0,-12 12-3061 0 0,-1 2-1074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5.100"/>
    </inkml:context>
    <inkml:brush xml:id="br0">
      <inkml:brushProperty name="width" value="0.05" units="cm"/>
      <inkml:brushProperty name="height" value="0.05" units="cm"/>
    </inkml:brush>
  </inkml:definitions>
  <inkml:trace contextRef="#ctx0" brushRef="#br0">25 33 13823 0 0,'1'20'665'0'0,"-1"-20"-655"0"0,0 0-1 0 0,0-1 1 0 0,0 1-1 0 0,0 0 1 0 0,0 0 0 0 0,0 0-1 0 0,0 0 1 0 0,0 0-1 0 0,0 0 1 0 0,0 0-1 0 0,0 0 1 0 0,0 0-1 0 0,0 0 1 0 0,0 0-1 0 0,-1 0 1 0 0,1 0-1 0 0,0 0 1 0 0,0 0-1 0 0,0 0 1 0 0,0 0-1 0 0,0 0 1 0 0,0 0-1 0 0,0 0 1 0 0,0 0-1 0 0,0 0 1 0 0,0 0 0 0 0,0 0-1 0 0,0 0 1 0 0,0 0-1 0 0,-1 0 1 0 0,1 0-1 0 0,0 1 1 0 0,0-1-1 0 0,0 0 1 0 0,0 0-1 0 0,0 0 1 0 0,0 0-1 0 0,0 0 1 0 0,0 0-1 0 0,0 0 1 0 0,0 0-1 0 0,0 0 1 0 0,0 0-1 0 0,0 0 1 0 0,0 0 0 0 0,0 0-1 0 0,0 0 1 0 0,0 1-1 0 0,0-1 1 0 0,0 0-1 0 0,0 0 1 0 0,0 0-1 0 0,0 0 1 0 0,0 0-1 0 0,0 0 1 0 0,0 0-1 0 0,0 0 1 0 0,0 0-1 0 0,0 0 1 0 0,0 0-1 0 0,0 0 1 0 0,0 0-1 0 0,0 1 1 0 0,0-1 0 0 0,0 0-1 0 0,0 0 1 0 0,0 0-1 0 0,0 0-9 0 0,-7-16 270 0 0,4 28 582 0 0,-2 44 171 0 0,1 28-1023 0 0,3-47 94 0 0,1-5-94 0 0,-1 19 0 0 0,-1 10-5840 0 0,2-61 872 0 0</inkml:trace>
  <inkml:trace contextRef="#ctx0" brushRef="#br0" timeOffset="1">92 7 15663 0 0,'0'0'356'0'0,"0"-7"860"0"0,2 44-632 0 0,0-24-258 0 0,-1-1 0 0 0,-1 1 0 0 0,0-1 1 0 0,0 1-327 0 0,0 27 283 0 0,5 10-277 0 0,2 0-1 0 0,3 0 0 0 0,8 26-5 0 0,-10-52-419 0 0,7 15 419 0 0,-13-33-410 0 0,-1-5-543 0 0,-1-1-1013 0 0,0 0-3830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5.437"/>
    </inkml:context>
    <inkml:brush xml:id="br0">
      <inkml:brushProperty name="width" value="0.05" units="cm"/>
      <inkml:brushProperty name="height" value="0.05" units="cm"/>
    </inkml:brush>
  </inkml:definitions>
  <inkml:trace contextRef="#ctx0" brushRef="#br0">7 19 13823 0 0,'0'-6'61'0'0,"-1"-7"782"0"0,0 31-177 0 0,2-17-601 0 0,0 0 0 0 0,-1-1 0 0 0,1 1 0 0 0,0-1 0 0 0,-1 1 0 0 0,1-1 0 0 0,0 1 0 0 0,0-1 0 0 0,0 0 0 0 0,-1 1 0 0 0,1-1 0 0 0,0 0 0 0 0,0 0 1 0 0,0 1-1 0 0,0-1 0 0 0,0 0 0 0 0,-1 0 0 0 0,1 0 0 0 0,1 0-65 0 0,-1 0 138 0 0,6 1-12 0 0,-1 0-29 0 0,1 0-1 0 0,-1 0 1 0 0,1-1-1 0 0,-1 0 0 0 0,4 0-96 0 0,36 3 0 0 0,-26-2-1673 0 0,-19 7-2264 0 0,-3 0 1891 0 0</inkml:trace>
  <inkml:trace contextRef="#ctx0" brushRef="#br0" timeOffset="1">0 131 13823 0 0,'0'0'100'0'0,"0"1"0"0"0,0 0 0 0 0,1-1 0 0 0,-1 1 0 0 0,0 0 0 0 0,0-1 0 0 0,0 1 0 0 0,0 0 0 0 0,1-1 0 0 0,-1 1 0 0 0,0 0 0 0 0,0-1 0 0 0,1 1 0 0 0,-1-1 0 0 0,1 1-100 0 0,1 0 0 0 0,0 0 0 0 0,0 0 0 0 0,0-1 0 0 0,1 1-1 0 0,-1-1 1 0 0,0 0 0 0 0,0 1 0 0 0,1-1 0 0 0,-1 0-1 0 0,0 0 1 0 0,1 0 0 0 0,-1-1 0 0 0,0 1 0 0 0,0-1-1 0 0,2 0 1 0 0,5-1 30 0 0,0-2 0 0 0,0 0 0 0 0,3-1-30 0 0,6-3 361 0 0,-13 6-383 0 0,1 0-1 0 0,-1 0 0 0 0,0 0 1 0 0,1 1-1 0 0,0 0 0 0 0,-1 0 1 0 0,1 1-1 0 0,2-1 23 0 0,-7 1-1508 0 0,-1 0-2115 0 0,0 0-901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5.848"/>
    </inkml:context>
    <inkml:brush xml:id="br0">
      <inkml:brushProperty name="width" value="0.05" units="cm"/>
      <inkml:brushProperty name="height" value="0.05" units="cm"/>
    </inkml:brush>
  </inkml:definitions>
  <inkml:trace contextRef="#ctx0" brushRef="#br0">1 70 13823 0 0,'0'17'630'0'0,"0"-13"-13"0"0,2-4-393 0 0,6 0 50 0 0,-1-1-1 0 0,1 1 1 0 0,0-1-1 0 0,0 0 1 0 0,-1-1-1 0 0,1 0 1 0 0,-1 0 0 0 0,1-1-1 0 0,-1 1 1 0 0,0-2-1 0 0,6-2-273 0 0,3-4 409 0 0,80-45-1480 0 0,-95 54 60 0 0,-1 1-12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3.436"/>
    </inkml:context>
    <inkml:brush xml:id="br0">
      <inkml:brushProperty name="width" value="0.05" units="cm"/>
      <inkml:brushProperty name="height" value="0.05" units="cm"/>
    </inkml:brush>
  </inkml:definitions>
  <inkml:trace contextRef="#ctx0" brushRef="#br0">0 0 6447 0 0,'0'0'298'0'0,"2"2"-10"0"0,4 4-188 0 0,1-1 49 0 0,11-9 1184 0 0,-15 3-1001 0 0,0 0 0 0 0,0 0 0 0 0,0 0-1 0 0,1 1 1 0 0,-1-1 0 0 0,0 1 0 0 0,2 0-332 0 0,-1 0 241 0 0,0 0-31 0 0,-1 0 0 0 0,0 1 0 0 0,1-1 0 0 0,-1 1 0 0 0,1 0 0 0 0,-1-1 0 0 0,0 2 0 0 0,0-1 0 0 0,1 0 0 0 0,1 2-210 0 0,-4-3 0 0 0,1 1 0 0 0,-1 0 0 0 0,1 0 0 0 0,-1 0 0 0 0,1 1 0 0 0,-1-1 0 0 0,0 0 0 0 0,1 0 0 0 0,0 2 0 0 0,0 6 0 0 0,-2-6 0 0 0,0 0 0 0 0,-1 1 0 0 0,1 0 0 0 0,-1 0 0 0 0,0 0 0 0 0,0-1 0 0 0,0 1 0 0 0,0 0 0 0 0,0-1 0 0 0,-1 1 0 0 0,0-1 0 0 0,0 1 0 0 0,-1 1 0 0 0,-6 13-64 0 0,-13 30-3304 0 0,-9 12 3368 0 0,29-53 360 0 0,5-4 1681 0 0,12-8-938 0 0,17-10 472 0 0,30-18-1575 0 0,-60 32-191 0 0,-1 0 0 0 0,1-1 0 0 0,-1 1 0 0 0,1 0 0 0 0,-1-1 0 0 0,0 1 0 0 0,1-1 0 0 0,0-1 191 0 0,-1 1-3349 0 0,-1 2-989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6.191"/>
    </inkml:context>
    <inkml:brush xml:id="br0">
      <inkml:brushProperty name="width" value="0.05" units="cm"/>
      <inkml:brushProperty name="height" value="0.05" units="cm"/>
    </inkml:brush>
  </inkml:definitions>
  <inkml:trace contextRef="#ctx0" brushRef="#br0">1 1 11975 0 0,'0'0'267'0'0,"0"0"42"0"0,0 0 17 0 0,0 0-28 0 0,3 0-196 0 0,-2 0-102 0 0,0 0 0 0 0,0 0 0 0 0,0 0 0 0 0,-1 1 0 0 0,1-1 0 0 0,0 0 0 0 0,0 0 1 0 0,0 1-1 0 0,0-1 0 0 0,-1 0 0 0 0,1 1 0 0 0,0-1 0 0 0,0 1 0 0 0,-1-1 0 0 0,1 1 1 0 0,0-1-1 0 0,-1 1 0 0 0,1 0 0 0 0,0-1 0 0 0,0 2 0 0 0,7 19 304 0 0,-6-16-164 0 0,8 29 469 0 0,-1 1 0 0 0,-2-1-1 0 0,-1 1 1 0 0,-2 1 0 0 0,-1-1-1 0 0,-2 24-608 0 0,-1-12-248 0 0,1 0-1 0 0,3 0 1 0 0,2 5 248 0 0,-6-50-1159 0 0,0-2-573 0 0,2-9-2289 0 0,-1-3 1974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6.535"/>
    </inkml:context>
    <inkml:brush xml:id="br0">
      <inkml:brushProperty name="width" value="0.05" units="cm"/>
      <inkml:brushProperty name="height" value="0.05" units="cm"/>
    </inkml:brush>
  </inkml:definitions>
  <inkml:trace contextRef="#ctx0" brushRef="#br0">6 106 11975 0 0,'-6'-62'2235'0'0,"27"41"322"0"0,-18 17-2357 0 0,-1 2-171 0 0,-1 1 0 0 0,0 0 0 0 0,1 0 1 0 0,-1-1-1 0 0,1 1 0 0 0,-1 0 0 0 0,1 0 0 0 0,0 0 0 0 0,-1 0 1 0 0,1 1-1 0 0,0-1 0 0 0,0 0 0 0 0,0 1 0 0 0,1-1-29 0 0,0 0 0 0 0,0 0 0 0 0,0 1 0 0 0,0-1 0 0 0,0 1 0 0 0,0 0 0 0 0,0-1 0 0 0,1 2 0 0 0,-2-2 0 0 0,0 1 0 0 0,0 0 0 0 0,0 1 0 0 0,0-1 0 0 0,0 0 0 0 0,0 1 0 0 0,-1-1 0 0 0,1 1 0 0 0,0-1 0 0 0,1 1 0 0 0,4 7 0 0 0,-6-5 0 0 0,4 5 0 0 0,-1-1 0 0 0,0 1 0 0 0,-1 0 0 0 0,0 0 0 0 0,0 0 0 0 0,1 6 0 0 0,0-1 0 0 0,-1 0 259 0 0,-1 0 0 0 0,0 1-1 0 0,-1-1 1 0 0,0 1 0 0 0,-1-1-1 0 0,0 2-258 0 0,0 31 496 0 0,1-5-496 0 0,-3 15 0 0 0,1-17 0 0 0,2 24 0 0 0,0-19-337 0 0,-1-42-1422 0 0,-1 1-638 0 0,-4 11-130 0 0,3-11-29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6.902"/>
    </inkml:context>
    <inkml:brush xml:id="br0">
      <inkml:brushProperty name="width" value="0.05" units="cm"/>
      <inkml:brushProperty name="height" value="0.05" units="cm"/>
    </inkml:brush>
  </inkml:definitions>
  <inkml:trace contextRef="#ctx0" brushRef="#br0">46 135 13823 0 0,'0'0'304'0'0,"0"0"64"0"0,0 0 16 0 0,0 0 0 0 0,0 0-312 0 0,0 0-72 0 0,0 0 0 0 0,0 0 0 0 0,12-7 0 0 0,-12 7 0 0 0,0 0 0 0 0,12 0 0 0 0,1 3 0 0 0,-2-1 0 0 0,-11-2 0 0 0,0 0-4080 0 0,11 8-832 0 0</inkml:trace>
  <inkml:trace contextRef="#ctx0" brushRef="#br0" timeOffset="1">1 348 15663 0 0,'2'2'81'0'0,"-1"-1"-12"0"0,0 0 0 0 0,0 0 1 0 0,0 0-1 0 0,0 1 0 0 0,0-1 0 0 0,-1 0 0 0 0,1 1 1 0 0,0-1-1 0 0,-1 1 0 0 0,1-1 0 0 0,-1 0 0 0 0,1 1 1 0 0,-1-1-1 0 0,1 1 0 0 0,-1 0 0 0 0,0-1-69 0 0,0 1 33 0 0,1 1 1 0 0,-1-1-1 0 0,1 0 0 0 0,0 0 0 0 0,0 0 1 0 0,0 0-1 0 0,0 0 0 0 0,0 0 0 0 0,0-1 1 0 0,0 1-1 0 0,1 0 0 0 0,-1 0 0 0 0,0-1 1 0 0,1 1-1 0 0,0-1 0 0 0,0 1-33 0 0,-2-2 0 0 0,1 1 0 0 0,-1-1 0 0 0,0 0 0 0 0,1 1 0 0 0,-1-1 0 0 0,1 0 0 0 0,-1 1 0 0 0,1-1 0 0 0,-1 0 0 0 0,0 0 0 0 0,1 0 0 0 0,-1 1 0 0 0,1-1 0 0 0,-1 0 0 0 0,1 0 0 0 0,-1 0 0 0 0,1 0 0 0 0,-1 0 0 0 0,1 0 0 0 0,0 0 0 0 0,-1 0 0 0 0,1 0 0 0 0,-1 0 0 0 0,1 0 0 0 0,-1 0 0 0 0,1-1 0 0 0,-1 1 0 0 0,0 0 0 0 0,1 0 0 0 0,-1 0 0 0 0,1-1 0 0 0,0 0 0 0 0,6-2-12 0 0,-1 0 0 0 0,0 0 0 0 0,0-1-1 0 0,-1 0 1 0 0,1-1 0 0 0,-1 1 0 0 0,0-1 0 0 0,0 0 0 0 0,0 0-1 0 0,1-3 13 0 0,0 1-148 0 0,29-31-5200 0 0,-32 35 3302 0 0</inkml:trace>
  <inkml:trace contextRef="#ctx0" brushRef="#br0" timeOffset="2">233 136 15663 0 0,'0'0'356'0'0,"6"-6"476"0"0,2 2-786 0 0,0 0 0 0 0,0 1 0 0 0,0 0 0 0 0,0 0 1 0 0,0 1-1 0 0,1 0 0 0 0,0 0 0 0 0,-1 1 0 0 0,1 0 0 0 0,4 1-46 0 0,36-7 71 0 0,-11 1-71 0 0,-27 5 0 0 0,0-1 0 0 0,1 0 0 0 0,-1-1 0 0 0,0 0 0 0 0,0-1 0 0 0,17-8-1125 0 0,-1-1 0 0 0,0-1-1 0 0,-1-1 1 0 0,0-2 1125 0 0,-20 12-2527 0 0,-5 4-29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7.234"/>
    </inkml:context>
    <inkml:brush xml:id="br0">
      <inkml:brushProperty name="width" value="0.05" units="cm"/>
      <inkml:brushProperty name="height" value="0.05" units="cm"/>
    </inkml:brush>
  </inkml:definitions>
  <inkml:trace contextRef="#ctx0" brushRef="#br0">1 1 11975 0 0,'0'0'267'0'0,"0"0"42"0"0,0 0 17 0 0,0 8 74 0 0,1-5-251 0 0,-1 1 1 0 0,1 0 0 0 0,0 0-1 0 0,0-1 1 0 0,0 1-1 0 0,0 0 1 0 0,1-1 0 0 0,0 1-1 0 0,0-1 1 0 0,0 0 0 0 0,2 3-150 0 0,7 14 820 0 0,2 17 136 0 0,-1 1 0 0 0,5 30-956 0 0,10 82 2184 0 0,-16-92-1259 0 0,-5-26-711 0 0,0 0 1 0 0,-2 0-1 0 0,-1 29-214 0 0,-3-59-337 0 0,0-2-138 0 0,0 0-33 0 0,-2 0-140 0 0,0 0 144 0 0,0 0 0 0 0,0 1 0 0 0,0-1-1 0 0,0 0 1 0 0,0 0 0 0 0,0-1 0 0 0,0 1-1 0 0,0 0 1 0 0,0-1 0 0 0,0 1 0 0 0,0-1-1 0 0,0 0 1 0 0,0 0 0 0 0,0 0 0 0 0,0 1 0 0 0,0-2-1 0 0,-1 0 505 0 0,-8-5-4724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7.567"/>
    </inkml:context>
    <inkml:brush xml:id="br0">
      <inkml:brushProperty name="width" value="0.05" units="cm"/>
      <inkml:brushProperty name="height" value="0.05" units="cm"/>
    </inkml:brush>
  </inkml:definitions>
  <inkml:trace contextRef="#ctx0" brushRef="#br0">0 146 15663 0 0,'0'-16'762'0'0,"0"14"-336"0"0,0 2-42 0 0,0 0-180 0 0,0 0 176 0 0,1-1 107 0 0,2-3-378 0 0,-1 1 0 0 0,1-1-1 0 0,0 1 1 0 0,0 0 0 0 0,0 0 0 0 0,1 0 0 0 0,-1 0 0 0 0,1 0-1 0 0,3-2-108 0 0,38-17 609 0 0,-34 17-1602 0 0,-1 0 0 0 0,1 0 1 0 0,-1-1-1 0 0,0 0 0 0 0,2-2 993 0 0,7-10-2527 0 0,-5 0-29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7.933"/>
    </inkml:context>
    <inkml:brush xml:id="br0">
      <inkml:brushProperty name="width" value="0.05" units="cm"/>
      <inkml:brushProperty name="height" value="0.05" units="cm"/>
    </inkml:brush>
  </inkml:definitions>
  <inkml:trace contextRef="#ctx0" brushRef="#br0">67 105 17503 0 0,'-10'-101'858'0'0,"9"98"-378"0"0,1 3-59 0 0,-5 6-246 0 0,-2 7-189 0 0,0 3 14 0 0,1 0 0 0 0,1 0 0 0 0,1 1 0 0 0,-2 13 0 0 0,5-29 0 0 0,0 25 0 0 0,1-22 0 0 0,0-1 0 0 0,0 1 0 0 0,0-1 0 0 0,0 1 0 0 0,-1-1 0 0 0,1 1 0 0 0,-1-1 0 0 0,0 1 0 0 0,0-1 0 0 0,-1 2-362 0 0,1 1 0 0 0,-1-1 0 0 0,2 0 0 0 0,-1 1 0 0 0,0-1 0 0 0,1 1 362 0 0,-3 17-3494 0 0,3-22 2316 0 0,0-1 122 0 0,0 0 28 0 0,0 0 140 0 0,0 0 708 0 0,0 0 826 0 0,8-3 1314 0 0,0-2-778 0 0,0 1 1 0 0,-1-1-1 0 0,4-4-1182 0 0,-4 4 723 0 0,-1 0-1 0 0,2 0 0 0 0,6-3-722 0 0,26-13 1738 0 0,8-7-1738 0 0,-24 13-116 0 0,0 1 1 0 0,1 1-1 0 0,1 1 0 0 0,14-3 116 0 0,-40 14-96 0 0,0 1 0 0 0,0 0 0 0 0,0 0 0 0 0,1 0 0 0 0,-1 0 0 0 0,0 0 0 0 0,0 0 0 0 0,0 0 0 0 0,0 0 0 0 0,1 0 0 0 0,-1 0 0 0 0,0-1 0 0 0,0 1 0 0 0,0 0 0 0 0,1 0 0 0 0,-1 0 0 0 0,0 0 0 0 0,0 0 0 0 0,1 0 0 0 0,-1 0 0 0 0,0 1 0 0 0,0-1 0 0 0,0 0 0 0 0,0 0 0 0 0,1 0 0 0 0,-1 0 0 0 0,0 0 0 0 0,0 0 0 0 0,0 0 0 0 0,1 0 0 0 0,-1 0 0 0 0,0 1 0 0 0,0-1 0 0 0,0 0 0 0 0,0 0 0 0 0,0 0 0 0 0,1 0 0 0 0,-1 0 96 0 0,-3 8-1790 0 0,-11 8-28 0 0,-3-1-229 0 0</inkml:trace>
  <inkml:trace contextRef="#ctx0" brushRef="#br0" timeOffset="1">27 327 15663 0 0,'0'0'719'0'0,"1"-1"-20"0"0,-1 0-676 0 0,1 1 1 0 0,0-1-1 0 0,-1 0 1 0 0,1 0-1 0 0,0 1 1 0 0,-1-1-1 0 0,1 0 1 0 0,0 1-1 0 0,0-1 1 0 0,0 0-1 0 0,0 1 1 0 0,0-1-1 0 0,-1 1 1 0 0,1 0-1 0 0,0-1 1 0 0,0 1-1 0 0,0 0 1 0 0,0-1-1 0 0,0 1 1 0 0,0 0-1 0 0,0 0 1 0 0,0 0-1 0 0,1 0-23 0 0,2-1 194 0 0,1-1 81 0 0,0 0 1 0 0,0-1-1 0 0,-1 0 0 0 0,1 0 0 0 0,1-1-275 0 0,14-9 648 0 0,31-13 984 0 0,14-3-1632 0 0,-60 27-126 0 0,-1 1 0 0 0,1 0 0 0 0,-1 0 0 0 0,1 1 0 0 0,0-1 0 0 0,0 1 1 0 0,-1 0-1 0 0,2 0 126 0 0,0 0-377 0 0,-5 0-339 0 0,-1 0-857 0 0,0 0-379 0 0,0 2-80 0 0,-3 4-15 0 0</inkml:trace>
  <inkml:trace contextRef="#ctx0" brushRef="#br0" timeOffset="2">27 520 13823 0 0,'0'0'630'0'0,"0"0"-13"0"0,7-5-226 0 0,75-51 3547 0 0,-49 36-4222 0 0,0 1-1 0 0,1 2 1 0 0,35-12 284 0 0,-40 18-3219 0 0,-27 11 785 0 0,-2 0-102 0 0,0 0-22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8.270"/>
    </inkml:context>
    <inkml:brush xml:id="br0">
      <inkml:brushProperty name="width" value="0.05" units="cm"/>
      <inkml:brushProperty name="height" value="0.05" units="cm"/>
    </inkml:brush>
  </inkml:definitions>
  <inkml:trace contextRef="#ctx0" brushRef="#br0">18 1 11975 0 0,'0'0'547'0'0,"0"0"-11"0"0,1 1-203 0 0,0 2 46 0 0,0 1 0 0 0,1-1 0 0 0,-1 1 0 0 0,-1-1 0 0 0,1 1 0 0 0,0-1 0 0 0,-1 1 0 0 0,0-1 0 0 0,0 1-379 0 0,2 13 945 0 0,0-1-396 0 0,-1 0 0 0 0,-1-1-1 0 0,-1 5-548 0 0,1 7 30 0 0,-1-7-30 0 0,-1 0 0 0 0,-1-1 0 0 0,-2 8 0 0 0,0-4 0 0 0,2-1 0 0 0,0 10 0 0 0,-1-3 0 0 0,2-22 0 0 0,1 1 0 0 0,1-1 0 0 0,-1 0 0 0 0,1 5 0 0 0,0-12 0 0 0,0 1 0 0 0,0-1 0 0 0,0 0 0 0 0,0 0 0 0 0,0 0 0 0 0,0 0 0 0 0,0 1 0 0 0,0-1 0 0 0,0 0 0 0 0,0 0 0 0 0,0 0 0 0 0,1 0 0 0 0,-1 1 0 0 0,0-1 0 0 0,0 0 0 0 0,0 0 0 0 0,0 0 0 0 0,0 0 0 0 0,0 0 0 0 0,0 1 0 0 0,0-1 0 0 0,1 0 0 0 0,-1 0 0 0 0,0 0 0 0 0,0 0 0 0 0,0 0 0 0 0,0 0 0 0 0,0 0 0 0 0,1 0 0 0 0,-1 0 0 0 0,0 0 0 0 0,0 0 0 0 0,0 1 0 0 0,0-1 0 0 0,1 0 0 0 0,-1 0 0 0 0,0 0 0 0 0,0 0 0 0 0,0 0 0 0 0,0 0 0 0 0,1 0 0 0 0,-1 0 0 0 0,0-1 0 0 0,0 1 0 0 0,0 0 0 0 0,0 0 0 0 0,1 0 0 0 0,-1 0 0 0 0,0 0 0 0 0,0 0 0 0 0,0 0 0 0 0,0 0 0 0 0,0 0 0 0 0,1 0 0 0 0,-1 0 0 0 0,0-1 0 0 0,0 1 0 0 0,0 0 0 0 0,9-7 0 0 0,-7 5 0 0 0,3-2-70 0 0,1-1 0 0 0,-1 0 0 0 0,0-1-1 0 0,0 1 1 0 0,-1-1 0 0 0,4-4 70 0 0,11-23-3327 0 0,-11 16-2469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8.622"/>
    </inkml:context>
    <inkml:brush xml:id="br0">
      <inkml:brushProperty name="width" value="0.05" units="cm"/>
      <inkml:brushProperty name="height" value="0.05" units="cm"/>
    </inkml:brush>
  </inkml:definitions>
  <inkml:trace contextRef="#ctx0" brushRef="#br0">8 81 15663 0 0,'-3'8'124'0'0,"2"-6"37"0"0,1 0 0 0 0,-1-1 0 0 0,0 1 0 0 0,1 0 0 0 0,-1 0 0 0 0,1-1-1 0 0,0 1 1 0 0,0 0 0 0 0,-1 1-161 0 0,2 3 169 0 0,0 0-1 0 0,0 1 0 0 0,1-1 0 0 0,-1 0 1 0 0,1 0-1 0 0,0 0 0 0 0,1-1 1 0 0,0 1-1 0 0,0 0 0 0 0,0-1 1 0 0,0 0-1 0 0,1 0 0 0 0,3 3-168 0 0,-1 0-288 0 0,2-1-1 0 0,-1 1 1 0 0,1-2-1 0 0,2 2 289 0 0,-7-6-230 0 0,-2-1-486 0 0,-1-1-857 0 0,0 0-379 0 0,0 0-80 0 0,0 0-15 0 0</inkml:trace>
  <inkml:trace contextRef="#ctx0" brushRef="#br0" timeOffset="1">74 82 13823 0 0,'0'0'315'0'0,"0"0"45"0"0,6-5 353 0 0,0 0-558 0 0,0 0-1 0 0,0 0 1 0 0,0 1 0 0 0,1-1-1 0 0,-1 1 1 0 0,1 1-1 0 0,0-1 1 0 0,0 1-1 0 0,0 0 1 0 0,1 1 0 0 0,-1 0-1 0 0,1 0 1 0 0,-1 1-1 0 0,2-1-154 0 0,-1 1 0 0 0,1 1 0 0 0,0-1 0 0 0,0-1 0 0 0,0 0 0 0 0,0 0 0 0 0,7-3 0 0 0,-6 2 0 0 0,-1 0 0 0 0,1 1 0 0 0,-1 0 0 0 0,1 1 0 0 0,-1 0 0 0 0,5 0 0 0 0,-3 2 0 0 0,-9 0 0 0 0,-1 0 0 0 0,1 0 0 0 0,-1 0 0 0 0,1 1 0 0 0,-1-1 0 0 0,1 0 0 0 0,-1 1 0 0 0,0-1 0 0 0,0 1 0 0 0,0 0 0 0 0,0-1 0 0 0,1 2 0 0 0,-1-1 0 0 0,8 13 0 0 0,-9-11 0 0 0,-1-1 0 0 0,1-2 0 0 0,0 0 0 0 0,1 0 0 0 0,-1-1 0 0 0,0 1 0 0 0,0 0 0 0 0,0 0 0 0 0,-1 0 0 0 0,1 0 0 0 0,0 0 0 0 0,0 0 0 0 0,0 0 0 0 0,-1-1 0 0 0,1 1 0 0 0,0 0 0 0 0,-1 0 0 0 0,1 0 0 0 0,0-1 0 0 0,-1 1 0 0 0,1 0 0 0 0,-1 0 0 0 0,0-1 0 0 0,1 1 0 0 0,-1 0 0 0 0,0-1 0 0 0,1 1 0 0 0,-3 1 0 0 0,-5 9-1384 0 0,-1 0-1 0 0,-1-1 1 0 0,-5 4 1384 0 0,0 1-1457 0 0,1-1-589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8.953"/>
    </inkml:context>
    <inkml:brush xml:id="br0">
      <inkml:brushProperty name="width" value="0.05" units="cm"/>
      <inkml:brushProperty name="height" value="0.05" units="cm"/>
    </inkml:brush>
  </inkml:definitions>
  <inkml:trace contextRef="#ctx0" brushRef="#br0">0 133 15663 0 0,'0'0'356'0'0,"0"0"50"0"0,0 0 20 0 0,7-13 106 0 0,-1 6-217 0 0,2 1-1 0 0,-1-1 0 0 0,1 1 1 0 0,0 0-1 0 0,0 1 1 0 0,8-4-315 0 0,-4 1 153 0 0,34-24 137 0 0,0-1-4168 0 0,-45 32 1242 0 0,-1 1-2476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9.292"/>
    </inkml:context>
    <inkml:brush xml:id="br0">
      <inkml:brushProperty name="width" value="0.05" units="cm"/>
      <inkml:brushProperty name="height" value="0.05" units="cm"/>
    </inkml:brush>
  </inkml:definitions>
  <inkml:trace contextRef="#ctx0" brushRef="#br0">34 1 13823 0 0,'-19'43'1247'0'0,"17"-41"-1023"0"0,-2 2-57 0 0,3-4 563 0 0,1 0 242 0 0,-5 14 995 0 0,4-8-1768 0 0,0 0 1 0 0,1 0 0 0 0,-1 0-1 0 0,1-1 1 0 0,0 1 0 0 0,1 0-1 0 0,-1 0 1 0 0,1 0-1 0 0,0 0 1 0 0,1 0 0 0 0,0 2-200 0 0,5 13 65 0 0,1 0 0 0 0,6 9-65 0 0,3 7 15 0 0,-5-4-15 0 0,-1-1 0 0 0,-2 2 0 0 0,-1-1 0 0 0,-1 5 0 0 0,-2 3 0 0 0,-2 1 0 0 0,-1-1 0 0 0,-2 1 0 0 0,-2 0 0 0 0,-3 12 0 0 0,2-30-77 0 0,1 1-1281 0 0,-2 0 0 0 0,-4 15 1358 0 0,5-32-1023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12.278"/>
    </inkml:context>
    <inkml:brush xml:id="br0">
      <inkml:brushProperty name="width" value="0.05" units="cm"/>
      <inkml:brushProperty name="height" value="0.05" units="cm"/>
    </inkml:brush>
  </inkml:definitions>
  <inkml:trace contextRef="#ctx0" brushRef="#br0">771 3 6447 0 0,'0'0'142'0'0,"0"0"22"0"0,0 0 13 0 0,-2 8 12 0 0,-1-8-20 0 0,0 0-1 0 0,0 1 0 0 0,0-1 0 0 0,0 0 1 0 0,0 0-1 0 0,0 0 0 0 0,0-1 0 0 0,0 1 1 0 0,0-1-1 0 0,-2-1-168 0 0,-1 1 365 0 0,-5-2-477 0 0,7 3 308 0 0,1-1 1 0 0,0 0-1 0 0,0 0 0 0 0,-1 1 1 0 0,1 0-1 0 0,0 0 1 0 0,-1 0-1 0 0,1 0 0 0 0,0 0 1 0 0,-1 1-1 0 0,-2 0-196 0 0,-34 13 88 0 0,-18 4 1888 0 0,-10 0-963 0 0,-19 11-1013 0 0,51-17 1019 0 0,5 1-1014 0 0,-1 2-1 0 0,2 1 1 0 0,0 1-1 0 0,-19 15-4 0 0,-1 0-2 0 0,41-26 2 0 0,0 0 0 0 0,0 1 0 0 0,1-1 0 0 0,0 2 0 0 0,1 0 0 0 0,-1 0 0 0 0,1 0 0 0 0,1 0 0 0 0,-3 6 0 0 0,1-1 0 0 0,1 1 0 0 0,0 0 0 0 0,1 0 0 0 0,1 0 0 0 0,0 1 0 0 0,-1 6 0 0 0,-10 27 0 0 0,12-38 0 0 0,0 0 0 0 0,1 1 0 0 0,0-1 0 0 0,0 1 0 0 0,1 0 0 0 0,1 1 0 0 0,-1 11 0 0 0,2 0 0 0 0,0 0 0 0 0,3 19 0 0 0,2-11 0 0 0,1 0 0 0 0,1 0 0 0 0,4 6 0 0 0,-2-6 0 0 0,-6-18 0 0 0,1 0 0 0 0,0-1 0 0 0,2 2 0 0 0,12 30 0 0 0,-10-22 0 0 0,2-1 0 0 0,3 6 0 0 0,-4-11 0 0 0,-4-6 0 0 0,2 0 0 0 0,-1 0 0 0 0,1 0 0 0 0,1 0 0 0 0,-2-3 0 0 0,0-1 0 0 0,1 1 0 0 0,4 3 0 0 0,7 6 0 0 0,-5 0 0 0 0,-7-11 0 0 0,-1 1 0 0 0,1-1 0 0 0,0 0 0 0 0,1-1 0 0 0,-1 1 0 0 0,1-1 0 0 0,0 0 0 0 0,5 1 0 0 0,28 16 0 0 0,0-2 0 0 0,2-2 0 0 0,0-2 0 0 0,35 8 0 0 0,0-8 0 0 0,12-2 0 0 0,-59-9 0 0 0,-1-2 0 0 0,1-2 0 0 0,5-1 0 0 0,-24 2-3 0 0,1-1-1 0 0,0 1 0 0 0,0 1 1 0 0,5 1 3 0 0,23 3 86 0 0,10-1 321 0 0,-14 0 377 0 0,1-3 1 0 0,27-1-785 0 0,-41-2 0 0 0,-1 0 0 0 0,1-2 0 0 0,-1-1 0 0 0,11-3 0 0 0,-8 1 0 0 0,-1 1 0 0 0,1 1 0 0 0,19-1 0 0 0,75 2 0 0 0,-114 3 0 0 0,43 0 0 0 0,0 2 0 0 0,39 8 0 0 0,56 6 0 0 0,-107-13 0 0 0,25 0 0 0 0,1-2 0 0 0,-49-1 0 0 0,25 0 0 0 0,0 1 0 0 0,19 5 0 0 0,-15-2 90 0 0,-1-1 0 0 0,9-3-90 0 0,-10 0 21 0 0,-1 2 0 0 0,23 5-21 0 0,-14-2-55 0 0,1-2 0 0 0,-1-2 1 0 0,34-4 54 0 0,-18 1-2 0 0,46 4 2 0 0,-83 1 0 0 0,133 13 0 0 0,-92-8 0 0 0,48-1 0 0 0,-24-2 0 0 0,134-2 0 0 0,-72-3 0 0 0,-60-2 0 0 0,33-6 0 0 0,-70 4 0 0 0,25-2 0 0 0,114-9 0 0 0,-6-18 0 0 0,-122 19 0 0 0,5-1 0 0 0,53-21 0 0 0,-110 30 0 0 0,0-1 0 0 0,0 0 0 0 0,-1-1 0 0 0,0-1 0 0 0,0 0 0 0 0,-1-1 0 0 0,-1-1 0 0 0,1 0 0 0 0,-2-1 0 0 0,0 0 0 0 0,0-1 0 0 0,3-5 0 0 0,16-17 0 0 0,-19 22 0 0 0,-1-1 0 0 0,0 1 0 0 0,6-11 0 0 0,23-37 0 0 0,-27 40 0 0 0,-9 16 0 0 0,-1 0 0 0 0,0 0 0 0 0,0 0 0 0 0,0 0 0 0 0,-1-1 0 0 0,0 1 0 0 0,0-1 0 0 0,1-4 0 0 0,4-17 0 0 0,-5 23 0 0 0,0-1 0 0 0,-1 0 0 0 0,0 0 0 0 0,0 1 0 0 0,0-1 0 0 0,0 0 0 0 0,-1 0 0 0 0,0-4 0 0 0,-1 0 0 0 0,0 1 0 0 0,-1-1 0 0 0,0 1 0 0 0,0 0 0 0 0,-1 0 0 0 0,1 0 0 0 0,-2 0 0 0 0,1 0 0 0 0,-1 0 0 0 0,-1 1 0 0 0,-4-7 0 0 0,-6-13 0 0 0,12 21 0 0 0,0 1 0 0 0,0-1 0 0 0,-1 0 0 0 0,1 1 0 0 0,-2 0 0 0 0,-11-15 0 0 0,8 10 0 0 0,0 1 0 0 0,-1-1 0 0 0,-1 0 0 0 0,-10-9 0 0 0,16 15 0 0 0,0-1 0 0 0,-1 1 0 0 0,1 0 0 0 0,-1 0 0 0 0,0 0 0 0 0,0 1 0 0 0,-4-3 0 0 0,-26-12 716 0 0,-13-10-716 0 0,-12-7 668 0 0,32 19-146 0 0,-23-11-436 0 0,3 3-107 0 0,24 12 485 0 0,-18-7-464 0 0,-59-24 1605 0 0,75 33-1605 0 0,1-2 0 0 0,-17-10 0 0 0,26 13 0 0 0,-12-4 508 0 0,-2 0 0 0 0,0 3 0 0 0,0 0 0 0 0,-28-4-508 0 0,43 11 6 0 0,0 1-1 0 0,0 1 1 0 0,-4 0-6 0 0,-26-2-1 0 0,-156-30 1 0 0,67 10 0 0 0,-55 0 0 0 0,-14 1 0 0 0,-18-1 0 0 0,-132 17 0 0 0,284 6 0 0 0,-12 3 0 0 0,-72 13 0 0 0,63-5 0 0 0,33-6 0 0 0,-1-2 0 0 0,0-3 0 0 0,1-2 0 0 0,-16-5 0 0 0,18 3 0 0 0,-18 1 0 0 0,6 2 0 0 0,39-2 0 0 0,-16 1 0 0 0,26 2 0 0 0,0-2 0 0 0,0 1 0 0 0,-1-2 0 0 0,-6-2 0 0 0,-37-5 0 0 0,27 7 0 0 0,2-1 0 0 0,-18 2 0 0 0,32 2 0 0 0,-1 2 0 0 0,1 1 0 0 0,-4 1 0 0 0,-5 1 0 0 0,-225 43 0 0 0,209-41 0 0 0,-1-3 0 0 0,0-1 0 0 0,-34-3 0 0 0,73 0 0 0 0,-33 2 0 0 0,-19 3 0 0 0,29-5-296 0 0,20 0-284 0 0,8 0 72 0 0,-3 1-616 0 0,1 0-289 0 0,2 0-2323 0 0,1-1 1689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3.769"/>
    </inkml:context>
    <inkml:brush xml:id="br0">
      <inkml:brushProperty name="width" value="0.05" units="cm"/>
      <inkml:brushProperty name="height" value="0.05" units="cm"/>
    </inkml:brush>
  </inkml:definitions>
  <inkml:trace contextRef="#ctx0" brushRef="#br0">5 0 11975 0 0,'-3'31'942'0'0,"2"0"0"0"0,1 1 0 0 0,1-1 0 0 0,3 8-942 0 0,6 56 816 0 0,-3 1 0 0 0,-6 50-816 0 0,-6 22 931 0 0,6-147-535 0 0,0-1 1 0 0,1 0-1 0 0,2 8-396 0 0,-4-27 371 0 0,0-1 117 0 0,0 0 21 0 0,0 0-66 0 0,11-6-278 0 0,-7 3-163 0 0,-1 0 0 0 0,0 0 0 0 0,1 0 0 0 0,-1-1 0 0 0,0 1 0 0 0,-1-1 0 0 0,1 1 0 0 0,-1-1 0 0 0,3-4-2 0 0,14-38-123 0 0,-7 16-648 0 0,-7 15-924 0 0,1-1 0 0 0,-2 0-1 0 0,0 0 1 0 0,-1-2 1695 0 0,0-2-2047 0 0</inkml:trace>
  <inkml:trace contextRef="#ctx0" brushRef="#br0" timeOffset="1">117 250 10135 0 0,'7'35'491'0'0,"-6"-33"-212"0"0,-1-2 105 0 0,0 0 410 0 0,0 0 184 0 0,0 0 40 0 0,0 0-63 0 0,1 1-290 0 0,1 0-571 0 0,0 0 0 0 0,-1 0 0 0 0,1 1 0 0 0,0-1 0 0 0,-1 0 0 0 0,0 1 0 0 0,1 0 0 0 0,-1-1-1 0 0,0 1 1 0 0,0 0 0 0 0,1 0-94 0 0,-1 0 92 0 0,1 0 0 0 0,-1 1 0 0 0,1-1 0 0 0,0 0 0 0 0,0 0-1 0 0,0 0 1 0 0,2 1-92 0 0,3 2-201 0 0,-6-4-850 0 0,1-1-385 0 0,7-1-78 0 0,2-1-20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49.639"/>
    </inkml:context>
    <inkml:brush xml:id="br0">
      <inkml:brushProperty name="width" value="0.05" units="cm"/>
      <inkml:brushProperty name="height" value="0.05" units="cm"/>
    </inkml:brush>
  </inkml:definitions>
  <inkml:trace contextRef="#ctx0" brushRef="#br0">10 0 13823 0 0,'-10'52'608'0'0,"12"-38"128"0"0,-2-14-584 0 0,3 8-152 0 0,-1 2 0 0 0,3-4 0 0 0,1-1 0 0 0,2 0 0 0 0,0-1 0 0 0,0 1 0 0 0,3 2 0 0 0,0-3 0 0 0,1-2 0 0 0,1 1 0 0 0,-4 2-792 0 0,1 0-184 0 0,-1 1-40 0 0,-4 1-8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0.025"/>
    </inkml:context>
    <inkml:brush xml:id="br0">
      <inkml:brushProperty name="width" value="0.05" units="cm"/>
      <inkml:brushProperty name="height" value="0.05" units="cm"/>
    </inkml:brush>
  </inkml:definitions>
  <inkml:trace contextRef="#ctx0" brushRef="#br0">1 5 13823 0 0,'0'0'315'0'0,"0"0"45"0"0,2-1 21 0 0,21-1 115 0 0,1 1 0 0 0,0 1 0 0 0,-1 0 0 0 0,1 2 0 0 0,3 2-496 0 0,-25-4 1 0 0,1 0-1 0 0,0 1 0 0 0,-1 0 1 0 0,1-1-1 0 0,-1 1 1 0 0,1 0-1 0 0,-1 0 0 0 0,0 0 1 0 0,1 1-1 0 0,-1-1 1 0 0,0 1-1 0 0,0-1 0 0 0,0 1 1 0 0,0 0-1 0 0,0-1 0 0 0,0 1 1 0 0,0 0-1 0 0,-1 0 1 0 0,1 1-1 0 0,-1-1 0 0 0,1 0 1 0 0,-1 0-1 0 0,0 1 1 0 0,0-1-1 0 0,0 1 0 0 0,0-1 1 0 0,0 1-1 0 0,-1-1 1 0 0,1 1-1 0 0,-1 0 0 0 0,1-1 1 0 0,-1 1-1 0 0,0 0 1 0 0,0-1-1 0 0,0 1 0 0 0,-1-1 1 0 0,1 1-1 0 0,-1 0 0 0 0,1-1 1 0 0,-1 1-1 0 0,0-1 0 0 0,-4 9-50 0 0,-1 0 0 0 0,0 0 0 0 0,-1-1 0 0 0,0 0-1 0 0,-1-1 1 0 0,0 1 0 0 0,0-2 0 0 0,-10 9 50 0 0,17-16-38 0 0,1-1 0 0 0,-1 1 0 0 0,0 0 0 0 0,0-1 1 0 0,1 1-1 0 0,-1-1 0 0 0,0 1 0 0 0,0-1 0 0 0,0 0 0 0 0,0 1 0 0 0,0-1 1 0 0,1 0-1 0 0,-1 1 0 0 0,0-1 0 0 0,0 0 0 0 0,0 0 0 0 0,0 0 0 0 0,0 0 0 0 0,0 0 38 0 0,-18 3-927 0 0,18-3 541 0 0,3-1 196 0 0,0-1 1 0 0,0 0 0 0 0,0 1 0 0 0,1-1 0 0 0,-1 1 0 0 0,1 0 0 0 0,0-1 189 0 0,-1 2-116 0 0,1-2 103 0 0,1 0 0 0 0,-1 1 0 0 0,1 0 1 0 0,0-1-1 0 0,-1 1 0 0 0,1 0 0 0 0,0 1 0 0 0,0-1 1 0 0,0 1-1 0 0,3 0 13 0 0,0 0 224 0 0,-1 1 1 0 0,1 1-1 0 0,-1-1 0 0 0,0 1 1 0 0,0 0-1 0 0,1 0-224 0 0,-6-1 33 0 0,-1-1 1 0 0,1 0-1 0 0,0 1 0 0 0,0-1 0 0 0,0 1 0 0 0,-1-1 0 0 0,1 1 0 0 0,0-1 1 0 0,-1 1-1 0 0,1 0 0 0 0,0-1 0 0 0,-1 1 0 0 0,1 0 0 0 0,-1-1 0 0 0,1 1 0 0 0,-1 0 1 0 0,1 0-1 0 0,-1 0 0 0 0,1-1 0 0 0,-1 1 0 0 0,0 0 0 0 0,0 0 0 0 0,1 1-33 0 0,-1 0 115 0 0,0 1-1 0 0,0 0 0 0 0,0-1 0 0 0,0 1 0 0 0,0 0 0 0 0,0-1 0 0 0,-1 1 0 0 0,0 2-114 0 0,-2 4 241 0 0,0 0 1 0 0,0 0-1 0 0,-1 0 0 0 0,-3 3-241 0 0,3-5 5 0 0,0 0-1 0 0,-1-1 1 0 0,0 0-1 0 0,0 0 0 0 0,-1 0 1 0 0,1-1-1 0 0,-3 2-4 0 0,-47 34-58 0 0,17-14-775 0 0,33-24 732 0 0,1 1-1 0 0,-1 0 1 0 0,1 0-1 0 0,0 0 1 0 0,0 1 0 0 0,0-1-1 0 0,1 1 1 0 0,0 0-1 0 0,-1 0 1 0 0,2 0-1 0 0,-1 1 102 0 0,3-6 1 0 0,0 0 1 0 0,0 1-1 0 0,-1-1 0 0 0,1 0 0 0 0,0 0 0 0 0,0 1 1 0 0,0-1-1 0 0,0 0 0 0 0,0 1 0 0 0,1-1 0 0 0,-1 0 0 0 0,0 0 1 0 0,0 1-1 0 0,0-1 0 0 0,0 0 0 0 0,0 0 0 0 0,0 1 1 0 0,0-1-1 0 0,0 0 0 0 0,1 0 0 0 0,-1 1 0 0 0,0-1 1 0 0,0 0-1 0 0,0 0 0 0 0,1 1 0 0 0,-1-1 0 0 0,0 0 0 0 0,0 0 1 0 0,0 0-1 0 0,1 0 0 0 0,-1 1 0 0 0,0-1 0 0 0,0 0 1 0 0,1 0-1 0 0,-1 0 0 0 0,0 0 0 0 0,1 0 0 0 0,-1 0 1 0 0,0 0-1 0 0,0 0 0 0 0,1 0 0 0 0,-1 0 0 0 0,0 0 0 0 0,1 0 1 0 0,-1 0-1 0 0,0 0 0 0 0,0 0 0 0 0,1 0 0 0 0,-1 0 1 0 0,0 0-1 0 0,1 0 0 0 0,-1 0 0 0 0,0 0 0 0 0,0-1-1 0 0,66-2 478 0 0,-3 0 972 0 0,28-6-1450 0 0,39-13 0 0 0,-101 18 0 0 0,-1 2 0 0 0,0 0 0 0 0,1 2 0 0 0,7 2 0 0 0,17-1 0 0 0,-40 0 14 0 0,-10-1-24 0 0,0 0 0 0 0,0 0 1 0 0,0 0-1 0 0,0 0 0 0 0,0 0 0 0 0,-1-1 0 0 0,1 1 1 0 0,0-1-1 0 0,0 0 0 0 0,0 1 0 0 0,0-2 0 0 0,-1 1 1 0 0,1 0-1 0 0,0 0 0 0 0,2-2 10 0 0,-4 2-696 0 0,-1 1-257 0 0,0 0-58 0 0,-1-4-1413 0 0,1 3 2235 0 0,-1 0 0 0 0,1 0 1 0 0,0 0-1 0 0,0 0 1 0 0,-1 0-1 0 0,1 0 0 0 0,-1 0 1 0 0,1 1-1 0 0,-1-1 1 0 0,1 0-1 0 0,-1 0 1 0 0,1 0-1 0 0,-1 0 189 0 0,-16-9-2036 0 0,-1 2-11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0.356"/>
    </inkml:context>
    <inkml:brush xml:id="br0">
      <inkml:brushProperty name="width" value="0.05" units="cm"/>
      <inkml:brushProperty name="height" value="0.05" units="cm"/>
    </inkml:brush>
  </inkml:definitions>
  <inkml:trace contextRef="#ctx0" brushRef="#br0">0 94 11975 0 0,'0'0'267'0'0,"0"0"42"0"0,0 0 17 0 0,4-2-28 0 0,43-16 85 0 0,-29 10 345 0 0,0 2 1 0 0,1 0-1 0 0,7-1-728 0 0,42-13 794 0 0,-45 12-375 0 0,1 1 0 0 0,19-2-419 0 0,-25 6-14 0 0,-15 4 21 0 0,0 0 72 0 0,-1 0 20 0 0,0 0-1 0 0,0 0 0 0 0,0 0 0 0 0,0 0 1 0 0,-1 0-1 0 0,1 1 0 0 0,0-1 1 0 0,0 1-1 0 0,-1-1 0 0 0,1 1 1 0 0,-1-1-1 0 0,0 1 0 0 0,1 0 1 0 0,-1 0-1 0 0,0 0 0 0 0,0 0 0 0 0,0 0 1 0 0,0 0-1 0 0,-1 0-98 0 0,1-2 12 0 0,2 9 231 0 0,1 1 0 0 0,-1-1 0 0 0,0 1 0 0 0,-1 0 0 0 0,0-1 0 0 0,-1 1 0 0 0,0 0 0 0 0,0 1-243 0 0,0 21 643 0 0,-4 29-643 0 0,-4-13 853 0 0,5-34-608 0 0,-1 1 1 0 0,2-1-1 0 0,0 5-245 0 0,1 8 8 0 0,-1 0 0 0 0,-4 17-8 0 0,5-43 6 0 0,-1 0 0 0 0,1 0 0 0 0,0 0 0 0 0,0 0 0 0 0,-1 0 0 0 0,1 0 0 0 0,0 0 0 0 0,-1 0 0 0 0,1 0 0 0 0,-1 0 0 0 0,1 0 0 0 0,-1 0 0 0 0,0 0-6 0 0,1-1-9 0 0,-1 0 1 0 0,1 1-1 0 0,0-1 0 0 0,0 0 1 0 0,-1 0-1 0 0,1 0 0 0 0,0 0 1 0 0,-1 1-1 0 0,1-1 0 0 0,0 0 1 0 0,-1 0-1 0 0,1 0 0 0 0,0 0 1 0 0,0 0-1 0 0,-1 0 0 0 0,1 0 1 0 0,0 0-1 0 0,-1 0 0 0 0,1 0 1 0 0,0 0-1 0 0,-1 0 0 0 0,1 0 1 0 0,0 0-1 0 0,-1 0 0 0 0,1-1 9 0 0,-1 1-67 0 0,0-1 0 0 0,-1 0 0 0 0,1 1 0 0 0,0-1 0 0 0,0 0 0 0 0,0 0 0 0 0,0 0 0 0 0,0 0 0 0 0,0 0 0 0 0,1 0 0 0 0,-1 0 67 0 0,-5-9-1047 0 0,0-2 0 0 0,0 1-1 0 0,2 0 1 0 0,-2-4 1047 0 0,-3-8-3343 0 0,1 4-2457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0.687"/>
    </inkml:context>
    <inkml:brush xml:id="br0">
      <inkml:brushProperty name="width" value="0.05" units="cm"/>
      <inkml:brushProperty name="height" value="0.05" units="cm"/>
    </inkml:brush>
  </inkml:definitions>
  <inkml:trace contextRef="#ctx0" brushRef="#br0">79 19 15663 0 0,'1'-6'3'0'0,"1"-7"1055"0"0,0 28 460 0 0,-1 32 249 0 0,-2-1 0 0 0,-1 1 0 0 0,-4 4-1767 0 0,-26 139-24 0 0,22-139 21 0 0,-5 24-678 0 0,3-26-2656 0 0,6-29-3826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1.035"/>
    </inkml:context>
    <inkml:brush xml:id="br0">
      <inkml:brushProperty name="width" value="0.05" units="cm"/>
      <inkml:brushProperty name="height" value="0.05" units="cm"/>
    </inkml:brush>
  </inkml:definitions>
  <inkml:trace contextRef="#ctx0" brushRef="#br0">0 0 11975 0 0,'0'0'267'0'0,"0"0"42"0"0,0 0 17 0 0,0 0-28 0 0,1 0-136 0 0,0 1 0 0 0,0-1-1 0 0,0 0 1 0 0,0 1 0 0 0,0-1-1 0 0,0 1 1 0 0,0 0 0 0 0,-1-1-1 0 0,1 1 1 0 0,0 0 0 0 0,0-1-1 0 0,0 1-161 0 0,40 53 4308 0 0,42 42-4308 0 0,-62-63-1782 0 0,-19-31 179 0 0,-2-2-2497 0 0,0 0-1063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1.373"/>
    </inkml:context>
    <inkml:brush xml:id="br0">
      <inkml:brushProperty name="width" value="0.05" units="cm"/>
      <inkml:brushProperty name="height" value="0.05" units="cm"/>
    </inkml:brush>
  </inkml:definitions>
  <inkml:trace contextRef="#ctx0" brushRef="#br0">30 9 13823 0 0,'0'-1'72'0'0,"0"1"1"0"0,0 0-1 0 0,0-1 0 0 0,0 1 0 0 0,0 0 0 0 0,0-1 0 0 0,0 1 0 0 0,0 0 1 0 0,0-1-1 0 0,0 1 0 0 0,0 0 0 0 0,0-1 0 0 0,0 1 0 0 0,0 0 0 0 0,0 0 1 0 0,1-1-1 0 0,-1 1 0 0 0,0 0 0 0 0,0 0 0 0 0,0-1 0 0 0,0 1 1 0 0,1 0-1 0 0,-1 0 0 0 0,0-1 0 0 0,0 1 0 0 0,1 0 0 0 0,-1 0-72 0 0,5 1 168 0 0,1 1-1 0 0,-1 0 1 0 0,0 0 0 0 0,0 0-1 0 0,0 0 1 0 0,0 1-1 0 0,-1 0 1 0 0,1 0-1 0 0,-1 0 1 0 0,1 1-1 0 0,-1-1 1 0 0,2 4-168 0 0,2 0-666 0 0,-1 1 0 0 0,-1 0 1 0 0,0 0-1 0 0,0 1 0 0 0,0-1 0 0 0,1 4 666 0 0,-8-7-2022 0 0,-4 9-24 0 0</inkml:trace>
  <inkml:trace contextRef="#ctx0" brushRef="#br0" timeOffset="1">1 342 15663 0 0,'0'18'409'0'0,"0"-3"587"0"0,3-16-650 0 0,2-9-306 0 0,5-8 407 0 0,0 1-1 0 0,1 1 1 0 0,1-1-1 0 0,1 2 1 0 0,1-2-447 0 0,4-4-2360 0 0,15-24 2360 0 0,-17 24-4924 0 0,-14 19 2368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1.875"/>
    </inkml:context>
    <inkml:brush xml:id="br0">
      <inkml:brushProperty name="width" value="0.05" units="cm"/>
      <inkml:brushProperty name="height" value="0.05" units="cm"/>
    </inkml:brush>
  </inkml:definitions>
  <inkml:trace contextRef="#ctx0" brushRef="#br0">0 32 11975 0 0,'0'0'267'0'0,"0"0"42"0"0,0 0 17 0 0,0 0-28 0 0,2 3-196 0 0,0 3 78 0 0,1 1 0 0 0,-1-1 1 0 0,0 1-1 0 0,-1 0 0 0 0,0 0 1 0 0,0 0-1 0 0,0 0 0 0 0,-1 5-180 0 0,1-6 531 0 0,-1 0-1 0 0,1 0 1 0 0,0 0-1 0 0,1 2-530 0 0,3 24 518 0 0,-6 22-502 0 0,1-54-16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1 0 0 0,0-1 0 0 0,0 0 0 0 0,0 0 0 0 0,0 0 0 0 0,0 0 0 0 0,0 0 0 0 0,5-8 0 0 0,4-10 0 0 0,-1-4-2 0 0,2 0-1 0 0,9-17 3 0 0,-3 8 77 0 0,-10 19 315 0 0,0 0 0 0 0,0 1 0 0 0,1 0 0 0 0,1 1 0 0 0,7-8-392 0 0,-15 17 2 0 0,0 1-1 0 0,0 0 0 0 0,0-1 1 0 0,1 1-1 0 0,-1 0 0 0 0,0 0 1 0 0,0-1-1 0 0,0 1 1 0 0,1 0-1 0 0,-1 0 0 0 0,0-1 1 0 0,0 1-1 0 0,1 0 0 0 0,-1 0 1 0 0,0 0-1 0 0,0-1 1 0 0,1 1-1 0 0,-1 0 0 0 0,0 0 1 0 0,1 0-1 0 0,-1 0 0 0 0,0 0 1 0 0,1 0-1 0 0,-1-1 1 0 0,0 1-1 0 0,1 0 0 0 0,-1 0 1 0 0,0 0-1 0 0,1 0 0 0 0,-1 0 1 0 0,0 0-1 0 0,1 0 1 0 0,-1 1-1 0 0,0-1 0 0 0,0 0 1 0 0,1 0-1 0 0,-1 0 0 0 0,0 0 1 0 0,1 0-1 0 0,-1 0 1 0 0,0 1-1 0 0,1-1 0 0 0,-1 0 1 0 0,0 0-1 0 0,0 0 0 0 0,1 1 1 0 0,-1-1-1 0 0,0 0 1 0 0,0 0-1 0 0,0 1 0 0 0,1-1 1 0 0,-1 0-1 0 0,0 0 0 0 0,0 1 1 0 0,0-1-1 0 0,0 0 1 0 0,0 1-1 0 0,0-1 0 0 0,1 0 1 0 0,-1 1-1 0 0,0-1 0 0 0,0 0 1 0 0,0 1-1 0 0,0-1-1 0 0,2 5 203 0 0,1 0 1 0 0,-1 0-1 0 0,0 1 0 0 0,-1-1 0 0 0,1 0 0 0 0,-1 1 1 0 0,0-1-1 0 0,-1 1 0 0 0,1 0-203 0 0,0 5 131 0 0,15 43-115 0 0,-14-46-16 0 0,0 0 0 0 0,1 0 0 0 0,0-1 0 0 0,0 1 0 0 0,0-1 0 0 0,4 5 0 0 0,-6-9 0 0 0,1 0 0 0 0,0 0 0 0 0,1-1 0 0 0,-1 1 0 0 0,0 0 0 0 0,1-1 0 0 0,0 1 0 0 0,0-1 0 0 0,-1 0 0 0 0,1 0 0 0 0,0 0 0 0 0,1 0 0 0 0,-1-1 0 0 0,0 1 0 0 0,0-1 0 0 0,2 1 0 0 0,-2-1 3 0 0,-3-1-1 0 0,21-2-71 0 0,-11-1-396 0 0,-7 2-2250 0 0,-2 1-3746 0 0,-13-2 4414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2.219"/>
    </inkml:context>
    <inkml:brush xml:id="br0">
      <inkml:brushProperty name="width" value="0.05" units="cm"/>
      <inkml:brushProperty name="height" value="0.05" units="cm"/>
    </inkml:brush>
  </inkml:definitions>
  <inkml:trace contextRef="#ctx0" brushRef="#br0">5 1 15663 0 0,'0'0'356'0'0,"0"0"50"0"0,0 1 20 0 0,-2 6-207 0 0,1 0 0 0 0,0 0-1 0 0,1-1 1 0 0,-1 1 0 0 0,1 0 0 0 0,1 0-1 0 0,-1 0 1 0 0,1 0 0 0 0,0-1 0 0 0,1 1-1 0 0,0 0 1 0 0,0-1 0 0 0,0 1 0 0 0,1-1-1 0 0,0 0 1 0 0,3 6-219 0 0,8 5 1104 0 0,-13-16-1130 0 0,0 0 0 0 0,-1-1 0 0 0,1 1 0 0 0,0-1 0 0 0,-1 1-1 0 0,1-1 1 0 0,0 1 0 0 0,-1-1 0 0 0,1 1 0 0 0,0-1 0 0 0,0 0 0 0 0,0 1 0 0 0,-1-1 0 0 0,2 0 26 0 0,3-1-313 0 0,-4 0 178 0 0,1 0-293 0 0,0 1-1 0 0,0-1 1 0 0,0 0 0 0 0,0-1-1 0 0,0 1 1 0 0,0 0 0 0 0,0 0-1 0 0,2-2 429 0 0,0-5-5449 0 0,-4 8 3402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17:52.579"/>
    </inkml:context>
    <inkml:brush xml:id="br0">
      <inkml:brushProperty name="width" value="0.05" units="cm"/>
      <inkml:brushProperty name="height" value="0.05" units="cm"/>
    </inkml:brush>
  </inkml:definitions>
  <inkml:trace contextRef="#ctx0" brushRef="#br0">0 129 11975 0 0,'0'0'267'0'0,"0"0"42"0"0,0 0 17 0 0,0 0-28 0 0,7-11-186 0 0,-5 7 52 0 0,1 1-1 0 0,-1 1 0 0 0,1-1 0 0 0,0 0 0 0 0,0 1 1 0 0,0-1-1 0 0,0 1 0 0 0,0 0 0 0 0,1 0 1 0 0,-1 0-1 0 0,1 0 0 0 0,-1 1 0 0 0,1 0-163 0 0,21-13 846 0 0,-4 1-436 0 0,1 0 1 0 0,0 1-1 0 0,0 1 0 0 0,1 1 0 0 0,2 1-410 0 0,-23 8 48 0 0,0 1-1 0 0,0-1 1 0 0,-1 1 0 0 0,1-1 0 0 0,0 1-1 0 0,0 0 1 0 0,0 0 0 0 0,0 0 0 0 0,0 0-1 0 0,0 0 1 0 0,0 0 0 0 0,0 0 0 0 0,0 1-1 0 0,0-1 1 0 0,0 1 0 0 0,0-1 0 0 0,-1 1-1 0 0,1 0 1 0 0,0 0 0 0 0,0 0 0 0 0,-1 0-1 0 0,1 0 1 0 0,0 0 0 0 0,-1 0 0 0 0,1 0-1 0 0,0 2-47 0 0,0 0 131 0 0,0 0-1 0 0,0 0 1 0 0,0 0 0 0 0,0 0-1 0 0,-1 1 1 0 0,1-1-1 0 0,-1 1 1 0 0,0-1-1 0 0,0 1 1 0 0,0-1 0 0 0,0 1-1 0 0,-1 0 1 0 0,0-1-1 0 0,1 2-130 0 0,-1 0 195 0 0,-1 1 0 0 0,1-1 0 0 0,-1 1 0 0 0,0-1 0 0 0,0 0 0 0 0,0 1 0 0 0,-1-1 0 0 0,0 0 0 0 0,0 0 0 0 0,0 0 0 0 0,-2 3-195 0 0,-2 1-277 0 0,1 0 0 0 0,-1 0 0 0 0,-1 0 0 0 0,0-1 0 0 0,-4 4 277 0 0,9-10-468 0 0,0-1 0 0 0,0 0-1 0 0,0 0 1 0 0,0 1 0 0 0,0-1 0 0 0,0 0-1 0 0,0-1 1 0 0,0 1 0 0 0,0 0 0 0 0,0 0-1 0 0,0-1 1 0 0,-1 0 0 0 0,1 1 0 0 0,0-1-1 0 0,-1 0 469 0 0,-8 0-5800 0 0</inkml:trace>
  <inkml:trace contextRef="#ctx0" brushRef="#br0" timeOffset="1">39 278 13823 0 0,'-6'43'602'0'0,"2"-16"2136"0"0,19-35-426 0 0,-11 6-1992 0 0,0 0-146 0 0,-1-1 0 0 0,1 0 0 0 0,-1 0-1 0 0,0 0 1 0 0,0 0 0 0 0,0-1 0 0 0,1-2-174 0 0,17-17 436 0 0,-19 22-434 0 0,-1 0-1 0 0,0 0 0 0 0,0 0 0 0 0,0 1 1 0 0,0-1-1 0 0,1 0 0 0 0,-1 1 0 0 0,0-1 1 0 0,0 1-1 0 0,1-1 0 0 0,-1 1 1 0 0,0 0-1 0 0,1-1 0 0 0,-1 1 0 0 0,1 0 1 0 0,-1 0-1 0 0,0 0 0 0 0,2 0-1 0 0,-1 1 3 0 0,0-1-1 0 0,1 0 0 0 0,-1 0 1 0 0,0 0-1 0 0,1 0 0 0 0,-1 0 1 0 0,0 0-1 0 0,1-1 0 0 0,-1 1 1 0 0,1-1-3 0 0,0 0-33 0 0,0-1 1 0 0,1 0-1 0 0,-1 1 1 0 0,0-1-1 0 0,0-1 0 0 0,-1 1 1 0 0,1 0-1 0 0,0-1 1 0 0,0 0 32 0 0,-1 1-1404 0 0,-2 2-511 0 0,0 0-107 0 0,0 0-24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02.908"/>
    </inkml:context>
    <inkml:brush xml:id="br0">
      <inkml:brushProperty name="width" value="0.05" units="cm"/>
      <inkml:brushProperty name="height" value="0.05" units="cm"/>
    </inkml:brush>
  </inkml:definitions>
  <inkml:trace contextRef="#ctx0" brushRef="#br0">30 188 11975 0 0,'-4'12'1'0'0,"3"-5"218"0"0,-1-1-1 0 0,0 0 1 0 0,0 1-1 0 0,0-1 1 0 0,-1 0-1 0 0,-3 4-218 0 0,1-5 71 0 0,4-5 294 0 0,1 0 122 0 0,0 0 22 0 0,0 0 3 0 0,0 0 0 0 0,0 0 0 0 0,0 0 0 0 0,0 0-69 0 0,-1-8-34 0 0,1 0 1 0 0,-1 0 0 0 0,1 0-1 0 0,1-1 1 0 0,1-7-410 0 0,-1 10 221 0 0,-1 5 166 0 0,0 1 101 0 0,0 0 21 0 0,0 0-66 0 0,0 0-222 0 0,0 0 166 0 0,0 0 101 0 0,13 3 629 0 0,-2 1-1117 0 0,-11-4 0 0 0,0 1 0 0 0,1-1 0 0 0,-1 0 0 0 0,1 0 0 0 0,-1 1 0 0 0,0-1 0 0 0,1 0 0 0 0,-1 0 0 0 0,1 0 0 0 0,-1 0 0 0 0,1 1 0 0 0,-1-1 0 0 0,1 0 0 0 0,-1 0 0 0 0,1 0 0 0 0,-1 0 0 0 0,1 0 0 0 0,-1 0 0 0 0,1 0 0 0 0,-1 0 0 0 0,1 0 0 0 0,-1-1 0 0 0,1 1 0 0 0,-1 0 0 0 0,0 0 0 0 0,1 0 0 0 0,-1-1 0 0 0,1 1 0 0 0,-1 0 0 0 0,1 0 0 0 0,-1-1 0 0 0,0 1 0 0 0,1 0 0 0 0,-1-1 0 0 0,0 1 0 0 0,1 0 0 0 0,-1-1 0 0 0,0 1 0 0 0,1 0 0 0 0,-1-1 0 0 0,0 1 0 0 0,0-1 0 0 0,1 1 0 0 0,-1-1 0 0 0,0 1 0 0 0,1-2 85 0 0,1 0 1 0 0,-1 0-1 0 0,1 1 0 0 0,-1-1 1 0 0,1 1-1 0 0,0-1 0 0 0,-1 1 1 0 0,1 0-1 0 0,0-1 0 0 0,0 1 1 0 0,0 0-1 0 0,0 0 0 0 0,0 0 1 0 0,0 1-1 0 0,0-1 0 0 0,1 0 1 0 0,-1 1-1 0 0,0 0 0 0 0,0-1 1 0 0,0 1-1 0 0,1 0 0 0 0,-1 0 1 0 0,0 0-1 0 0,3 1-85 0 0,1-2 0 0 0,17 4 0 0 0,4-1 0 0 0,-23-2 0 0 0,0 0 0 0 0,0 0 0 0 0,0 1 0 0 0,0-1 0 0 0,0 1 0 0 0,0 0 0 0 0,0 0 0 0 0,0 0 0 0 0,0 1 0 0 0,6 2 0 0 0,1-1 0 0 0,-1 0 0 0 0,1 0 0 0 0,0-1 0 0 0,2 0 0 0 0,12 2 0 0 0,-23-3-2 0 0,-1-1 1 0 0,1 1-1 0 0,-1 0 1 0 0,1-1-1 0 0,-1 1 0 0 0,1 0 1 0 0,-1 0-1 0 0,0 0 0 0 0,1 0 1 0 0,-1 0-1 0 0,1 2 2 0 0,-1-2 9 0 0,1 0 0 0 0,-1 0 0 0 0,1 1 0 0 0,-1-1 0 0 0,1 0 0 0 0,-1 0 0 0 0,1 0 0 0 0,0 0 0 0 0,-1-1 0 0 0,2 1-9 0 0,19 6 181 0 0,3 0 418 0 0,0-1-1 0 0,0-1 0 0 0,20 1-598 0 0,-23-2 0 0 0,-16-3 0 0 0,1 0 0 0 0,-1 0 0 0 0,1-1 0 0 0,0 1 0 0 0,-1-1 0 0 0,5-1 0 0 0,4 1 0 0 0,0 0 0 0 0,-1 1 0 0 0,12 3 0 0 0,-8-1 0 0 0,-1-1 0 0 0,6-1 0 0 0,70 4 0 0 0,101-1-272 0 0,-131-7 272 0 0,-38 3 18 0 0,0-1-1 0 0,0-1 1 0 0,0-1-1 0 0,10-3-17 0 0,42-6-6 0 0,79-7 6 0 0,-139 18 0 0 0,0-1-1 0 0,6 2 1 0 0,-10 0 3 0 0,1 0 0 0 0,-1-1 0 0 0,0-1 0 0 0,7-1-3 0 0,40-10 158 0 0,4 2-158 0 0,50-9 102 0 0,19-17 67 0 0,-102 28-169 0 0,-19 5 0 0 0,-1 1 0 0 0,1 0 0 0 0,9-1 0 0 0,41-6 0 0 0,-38 5 0 0 0,24-2 0 0 0,125-11 0 0 0,-120 12 0 0 0,35-5 13 0 0,125-11 38 0 0,20 6 88 0 0,-143 11 121 0 0,24 5-260 0 0,-61 0 49 0 0,372-15 132 0 0,-315 10-170 0 0,95 7-11 0 0,-100 1 6 0 0,48-7-6 0 0,-77 1 47 0 0,-48 3-25 0 0,0 2-1 0 0,17 3-21 0 0,28 2 32 0 0,-38-4-29 0 0,0 1 0 0 0,4 3-3 0 0,-6-1 29 0 0,1-1 0 0 0,10-2-29 0 0,40 1 0 0 0,51 1 0 0 0,133 6 64 0 0,-251-9-63 0 0,90 5 62 0 0,0-4 1 0 0,14-6-64 0 0,-59 1 69 0 0,-1 3 1 0 0,57 7-70 0 0,115 19 256 0 0,-11-3-150 0 0,-142-20-97 0 0,-33-3 46 0 0,5 4-55 0 0,230 23 192 0 0,-231-26-139 0 0,6-2-53 0 0,-6-1 75 0 0,13 4-75 0 0,180 14 139 0 0,-155-13-64 0 0,39-4-75 0 0,9 5 53 0 0,-100-5-53 0 0,9 3 0 0 0,-21-1 0 0 0,22 5-1 0 0,-34-4 5 0 0,1-1 0 0 0,-1 0 0 0 0,1-1-4 0 0,194-1 75 0 0,-9 0 20 0 0,-87-3-54 0 0,-56 1-7 0 0,27 2-34 0 0,-41 1 14 0 0,-1-2 0 0 0,0-2-14 0 0,-2 0 23 0 0,-1 2 1 0 0,18 2-24 0 0,-16 1 64 0 0,25-3-64 0 0,-31-1 27 0 0,0 3-1 0 0,23 2-26 0 0,-27 2 0 0 0,-16-3 5 0 0,1 0 0 0 0,0-1 0 0 0,9 0-5 0 0,-13-1 13 0 0,0 1 0 0 0,0 0 0 0 0,0 1 0 0 0,0 0-13 0 0,33 4 21 0 0,21-1 40 0 0,-35-1-8 0 0,0-2 1 0 0,5-2-54 0 0,16 1 49 0 0,51 7-49 0 0,-34-2 15 0 0,-44-3-2 0 0,0 1 0 0 0,18 5-13 0 0,-24-4 7 0 0,0-1 1 0 0,0-1 0 0 0,0 0-1 0 0,1-2 1 0 0,7 0-8 0 0,0-1 0 0 0,17 3 0 0 0,-18-2 0 0 0,21 0 0 0 0,82-4 0 0 0,56 1 53 0 0,-153 3-23 0 0,-19 0 0 0 0,-1-1 0 0 0,1 0 0 0 0,0 0 0 0 0,1-2-30 0 0,53-1-35 0 0,-53 1 35 0 0,-1 2 0 0 0,-1 0 0 0 0,-1-2 0 0 0,0 2 0 0 0,1-2 0 0 0,4 0 0 0 0,-9 2 0 0 0,9 3 0 0 0,-12-2 0 0 0,12 0 0 0 0,-2-1 0 0 0,-10-2-2 0 0,17 7-153 0 0,7 10-664 0 0,-25-14 491 0 0,0-1-503 0 0,21 1-1544 0 0,-7-4-4891 0 0,-3-3-1070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4.101"/>
    </inkml:context>
    <inkml:brush xml:id="br0">
      <inkml:brushProperty name="width" value="0.05" units="cm"/>
      <inkml:brushProperty name="height" value="0.05" units="cm"/>
    </inkml:brush>
  </inkml:definitions>
  <inkml:trace contextRef="#ctx0" brushRef="#br0">165 0 10135 0 0,'0'0'231'0'0,"0"0"29"0"0,1 1 19 0 0,3 2-124 0 0,-1-1 0 0 0,-1 1 0 0 0,1-1 0 0 0,0 1 1 0 0,-1 0-1 0 0,1 0 0 0 0,-1 1 0 0 0,0-1 0 0 0,0 0 0 0 0,0 1 1 0 0,0-1-1 0 0,-1 1 0 0 0,0 0 0 0 0,1-1 0 0 0,-1 1 0 0 0,0 3-155 0 0,0 4 647 0 0,0 0 0 0 0,-1 0 0 0 0,0 0 0 0 0,-1-1-1 0 0,0 2-646 0 0,-1 14 138 0 0,1-8 341 0 0,-1 0 0 0 0,-1 0 0 0 0,0 0 0 0 0,-7 17-479 0 0,-28 69 1656 0 0,25-70-1132 0 0,-49 116 210 0 0,10-30-1681 0 0,44-102-112 0 0,1-3-5101 0 0,6-14 360 0 0</inkml:trace>
  <inkml:trace contextRef="#ctx0" brushRef="#br0" timeOffset="1">133 471 15663 0 0,'0'0'356'0'0,"2"0"50"0"0,12 0-207 0 0,-1 1 0 0 0,1 0 0 0 0,-1 0 0 0 0,1 2 1 0 0,-1-1-1 0 0,0 2 0 0 0,0 0 0 0 0,0 0 1 0 0,-1 1-1 0 0,1 1 0 0 0,-1 0 0 0 0,2 2-199 0 0,13 7 733 0 0,-16-9-295 0 0,0 1 1 0 0,0 0-1 0 0,1 1-438 0 0,4 4 334 0 0,0-1 1 0 0,15 6-335 0 0,11 5-4263 0 0,-41-21 2729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29.687"/>
    </inkml:context>
    <inkml:brush xml:id="br0">
      <inkml:brushProperty name="width" value="0.05" units="cm"/>
      <inkml:brushProperty name="height" value="0.05" units="cm"/>
    </inkml:brush>
  </inkml:definitions>
  <inkml:trace contextRef="#ctx0" brushRef="#br0">199 13 8287 0 0,'0'0'191'0'0,"0"0"26"0"0,0 0 9 0 0,0 0 42 0 0,0 0 158 0 0,0 0 72 0 0,0 0 12 0 0,0 0 2 0 0,0 0 0 0 0,0 0 0 0 0,-17-5 1536 0 0,16 4-2008 0 0,-1 0 0 0 0,0 0-1 0 0,1 0 1 0 0,-1 0 0 0 0,0 0 0 0 0,0 1-1 0 0,0-1 1 0 0,0 1 0 0 0,0 0 0 0 0,0-1-1 0 0,1 1 1 0 0,-1 0 0 0 0,0 0 0 0 0,0 0-1 0 0,0 0 1 0 0,0 1 0 0 0,0-1-1 0 0,0 0 1 0 0,0 1 0 0 0,0 0 0 0 0,0-1-1 0 0,1 1 1 0 0,-1 0 0 0 0,0 0 0 0 0,0 0-1 0 0,1 0 1 0 0,-1 0 0 0 0,1 0 0 0 0,-1 0-1 0 0,0 1-39 0 0,-3 2 141 0 0,0-1 1 0 0,1 1-1 0 0,-1 1 0 0 0,1-1 0 0 0,0 1 0 0 0,0 0 0 0 0,0 0 0 0 0,0 0 1 0 0,1 0-1 0 0,0 0 0 0 0,0 1 0 0 0,1 0 0 0 0,-1-1 0 0 0,0 4-141 0 0,-17 80 0 0 0,5 0 0 0 0,1 16 0 0 0,13-96 9 0 0,1-6 34 0 0,-1 1 0 0 0,1 0 1 0 0,-1 0-1 0 0,0 0 1 0 0,0-1-1 0 0,0 1 1 0 0,0 0-1 0 0,-1-1 0 0 0,1 1 1 0 0,-1-1-44 0 0,0 1 120 0 0,1 0 1 0 0,-1 0-1 0 0,1-1 1 0 0,1 1-1 0 0,-1 0 0 0 0,0 0 1 0 0,1 0-1 0 0,0 0 1 0 0,0 0-1 0 0,0 0 0 0 0,0 1-120 0 0,7 47 319 0 0,-3-32-357 0 0,-3-11 38 0 0,2-1 0 0 0,-1 1 0 0 0,1-1 0 0 0,0 1 0 0 0,0-1 0 0 0,1 0 0 0 0,0-1 0 0 0,1 1 0 0 0,0-1 0 0 0,0 1 0 0 0,0-1 0 0 0,3 1 0 0 0,3 4 0 0 0,0-1 0 0 0,1-1 0 0 0,0 0 0 0 0,1 0 0 0 0,0-1 0 0 0,7 3 0 0 0,16 2-119 0 0,-22-9-2450 0 0,-7-3 1055 0 0,1-2-20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0.161"/>
    </inkml:context>
    <inkml:brush xml:id="br0">
      <inkml:brushProperty name="width" value="0.05" units="cm"/>
      <inkml:brushProperty name="height" value="0.05" units="cm"/>
    </inkml:brush>
  </inkml:definitions>
  <inkml:trace contextRef="#ctx0" brushRef="#br0">1 22 10135 0 0,'0'0'231'0'0,"0"0"29"0"0,0 0 19 0 0,0 0 37 0 0,0 0 125 0 0,2 0 58 0 0,6 2-255 0 0,0 0 1 0 0,1-1 0 0 0,-1 0 0 0 0,1 0-1 0 0,-1-1 1 0 0,1 0 0 0 0,3-1-245 0 0,15-3 1205 0 0,19-4-1205 0 0,-26 3 563 0 0,1 2 0 0 0,0 0-1 0 0,12 1-562 0 0,5 1 608 0 0,-10 0-608 0 0,-15 1-711 0 0,-1 0-1834 0 0,-22 4 191 0 0,-3 3 308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0.501"/>
    </inkml:context>
    <inkml:brush xml:id="br0">
      <inkml:brushProperty name="width" value="0.05" units="cm"/>
      <inkml:brushProperty name="height" value="0.05" units="cm"/>
    </inkml:brush>
  </inkml:definitions>
  <inkml:trace contextRef="#ctx0" brushRef="#br0">1 1 10135 0 0,'0'0'231'0'0,"0"0"29"0"0,0 0 19 0 0,0 0 105 0 0,0 0 410 0 0,0 0 184 0 0,0 1 40 0 0,1 19-695 0 0,1 0 0 0 0,1 0-1 0 0,1-1 1 0 0,4 11-323 0 0,7 38 887 0 0,-6-20-40 0 0,-2-11 236 0 0,-2 0-1 0 0,-1 1 0 0 0,-1 23-1082 0 0,-4-48 125 0 0,1 0-1 0 0,1 0 1 0 0,0 0-1 0 0,1 0 0 0 0,0-1 1 0 0,1 1-1 0 0,0 0 1 0 0,1-1-1 0 0,2 5-124 0 0,-4-12 0 0 0,0-1 0 0 0,-1 1-1 0 0,1 0 1 0 0,-1 0 0 0 0,-1 0 0 0 0,1 0-1 0 0,-1 0 1 0 0,0 0 0 0 0,0 0-1 0 0,0 0 1 0 0,-1 0 0 0 0,1 0 0 0 0,-1 0-1 0 0,0 0 1 0 0,-2 2 0 0 0,-4 32-129 0 0,7-37-567 0 0,0-2-257 0 0,0 0-741 0 0,0 0-2878 0 0,0 0-1228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0.835"/>
    </inkml:context>
    <inkml:brush xml:id="br0">
      <inkml:brushProperty name="width" value="0.05" units="cm"/>
      <inkml:brushProperty name="height" value="0.05" units="cm"/>
    </inkml:brush>
  </inkml:definitions>
  <inkml:trace contextRef="#ctx0" brushRef="#br0">0 88 10135 0 0,'0'0'231'0'0,"0"0"29"0"0,0 0 19 0 0,6-12 1487 0 0,-3 9-1641 0 0,-1 1 0 0 0,1-1 0 0 0,0 1 0 0 0,0-1 0 0 0,0 1 0 0 0,1 0 0 0 0,-1 0-1 0 0,0 0 1 0 0,1 1 0 0 0,2-2-125 0 0,41-11 1328 0 0,-38 11-1249 0 0,30-11 550 0 0,-29 10-345 0 0,0 0 0 0 0,0 1 0 0 0,0 0-1 0 0,0 1 1 0 0,7-1-284 0 0,10 5 0 0 0,-18-3 0 0 0,-1 1-769 0 0,-7 0-3236 0 0,-1 0-1405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1.187"/>
    </inkml:context>
    <inkml:brush xml:id="br0">
      <inkml:brushProperty name="width" value="0.05" units="cm"/>
      <inkml:brushProperty name="height" value="0.05" units="cm"/>
    </inkml:brush>
  </inkml:definitions>
  <inkml:trace contextRef="#ctx0" brushRef="#br0">6 1 11975 0 0,'-3'49'886'0'0,"2"-36"-503"0"0,0 1 1 0 0,1-1-1 0 0,0 1 1 0 0,1 0-1 0 0,0-1 1 0 0,2 3-384 0 0,12 53 1099 0 0,-4 1-1 0 0,-2 7-1098 0 0,-2-14-20 0 0,-1-17 2104 0 0,-1 37-2084 0 0,-1 44 0 0 0,-5-118-133 0 0,1-7-563 0 0,0-2-257 0 0,0 0-58 0 0,-2 12-1457 0 0,-1 9-1079 0 0,3-19-549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1.521"/>
    </inkml:context>
    <inkml:brush xml:id="br0">
      <inkml:brushProperty name="width" value="0.05" units="cm"/>
      <inkml:brushProperty name="height" value="0.05" units="cm"/>
    </inkml:brush>
  </inkml:definitions>
  <inkml:trace contextRef="#ctx0" brushRef="#br0">1 60 11975 0 0,'0'0'267'0'0,"0"0"42"0"0,0 0 17 0 0,4-15 84 0 0,-2 13-346 0 0,-1 0-1 0 0,0 1 0 0 0,1-1 0 0 0,-1 1 1 0 0,1-1-1 0 0,-1 1 0 0 0,1 0 0 0 0,0 0 0 0 0,0 0 1 0 0,-1 0-1 0 0,1 0 0 0 0,0 0 0 0 0,0 0 1 0 0,0 1-1 0 0,2-2-63 0 0,30-5 1929 0 0,-8 4-207 0 0,-11 1-1218 0 0,0 0 0 0 0,0 1 0 0 0,7 1-504 0 0,-14 0 302 0 0,0 0 0 0 0,0-1 0 0 0,1 0 0 0 0,4-1-302 0 0,-3 0 124 0 0,-1 0-1 0 0,0 1 1 0 0,1 0-1 0 0,-1 1 0 0 0,1 0 1 0 0,-1 1-1 0 0,4 0-123 0 0,-4 1-952 0 0,-7-2-4002 0 0,-2 0-1732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2.078"/>
    </inkml:context>
    <inkml:brush xml:id="br0">
      <inkml:brushProperty name="width" value="0.05" units="cm"/>
      <inkml:brushProperty name="height" value="0.05" units="cm"/>
    </inkml:brush>
  </inkml:definitions>
  <inkml:trace contextRef="#ctx0" brushRef="#br0">1 60 8287 0 0,'5'14'382'0'0,"-4"-11"-8"0"0,20-4 90 0 0,0-1-1 0 0,-1-2 0 0 0,1 0 0 0 0,-1-1 1 0 0,3-1-464 0 0,44-11 1311 0 0,65-13-703 0 0,-107 23-1196 0 0,-24 6-2473 0 0,-1 1-1074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2.439"/>
    </inkml:context>
    <inkml:brush xml:id="br0">
      <inkml:brushProperty name="width" value="0.05" units="cm"/>
      <inkml:brushProperty name="height" value="0.05" units="cm"/>
    </inkml:brush>
  </inkml:definitions>
  <inkml:trace contextRef="#ctx0" brushRef="#br0">123 0 10135 0 0,'1'5'153'0'0,"0"-4"-106"0"0,-1 0 1 0 0,0 0-1 0 0,1 0 1 0 0,-1 0 0 0 0,0 0-1 0 0,0 0 1 0 0,0 0-1 0 0,1 0 1 0 0,-1 0-1 0 0,0 0 1 0 0,0 0-1 0 0,-1 0 1 0 0,1 0 0 0 0,0 0-1 0 0,0 0 1 0 0,0 0-1 0 0,-1 0 1 0 0,1 0-1 0 0,-1 1-47 0 0,0 2 3 0 0,0 0-1 0 0,0 0 0 0 0,0 0 1 0 0,0 1-1 0 0,1-1 0 0 0,0 0 1 0 0,0 1-3 0 0,-1 2 61 0 0,-28 213 1949 0 0,27-208-2010 0 0,-1 0 0 0 0,0 0 0 0 0,0 0 0 0 0,-1-1 0 0 0,-1 1 0 0 0,0-1 0 0 0,0 1 0 0 0,1-5 0 0 0,-1 1 0 0 0,1-1 0 0 0,1 1 0 0 0,-1 1 0 0 0,1-1 0 0 0,1 0 0 0 0,0 1 0 0 0,0 0 0 0 0,-14 111 0 0 0,14-115 84 0 0,0-6 28 0 0,-3-14 228 0 0,3 7-3 0 0,1 1 0 0 0,0-1-1 0 0,1 1 1 0 0,-1-3-337 0 0,1 9 8 0 0,0 0 0 0 0,0 0 0 0 0,0 1 0 0 0,0-1 0 0 0,0 0 0 0 0,1 1-1 0 0,-1-1 1 0 0,0 0 0 0 0,0 0 0 0 0,1 1 0 0 0,-1-1 0 0 0,0 0 0 0 0,0 1 0 0 0,1-1 0 0 0,-1 1 0 0 0,1-1 0 0 0,-1 0 0 0 0,1 1 0 0 0,-1-1 0 0 0,1 1-8 0 0,3-1 6 0 0,-4 2-6 0 0,1-1 0 0 0,0 0 0 0 0,0 0 0 0 0,-1 0 0 0 0,1 1 0 0 0,0-1 0 0 0,-1 0 0 0 0,1 1 0 0 0,0-1 0 0 0,-1 0 0 0 0,1 1 0 0 0,0-1 0 0 0,-1 1 0 0 0,1-1 0 0 0,-1 1 0 0 0,1-1 0 0 0,-1 1 0 0 0,1 0 0 0 0,-1-1 0 0 0,0 1 0 0 0,1-1 0 0 0,-1 1 0 0 0,1 0 0 0 0,-1 0 0 0 0,0-1 0 0 0,0 1 0 0 0,0 0 0 0 0,1-1 0 0 0,-1 1 0 0 0,0-1 0 0 0,0 1 0 0 0,0 0 0 0 0,1-1 0 0 0,-1 1 0 0 0,0-1 0 0 0,1 1 0 0 0,-1-1 0 0 0,0 1 0 0 0,1-1 0 0 0,-1 1 0 0 0,1-1 0 0 0,-1 0 0 0 0,1 1 0 0 0,-1-1 0 0 0,1 0 0 0 0,-1 1 0 0 0,1-1 0 0 0,-1 0 0 0 0,1 1 0 0 0,-1-1 0 0 0,1 0 0 0 0,0 0 0 0 0,-1 0 0 0 0,1 0 0 0 0,-1 1 0 0 0,1-1 0 0 0,0 0 0 0 0,-1 0 0 0 0,1 0 0 0 0,-1 0 0 0 0,1 0 0 0 0,0-1 0 0 0,-1 1 0 0 0,13-8 0 0 0,-11 7 0 0 0,-1 1 0 0 0,0-1 0 0 0,0 0 0 0 0,0 0 0 0 0,1 0 0 0 0,-1 1 0 0 0,0-1 0 0 0,0 1 0 0 0,1-1 0 0 0,-1 1 0 0 0,1-1 0 0 0,-1 1 0 0 0,0 0 0 0 0,1 0 0 0 0,-1-1 0 0 0,1 1 0 0 0,-1 0 0 0 0,1 0 0 0 0,-1 1 0 0 0,1-1 0 0 0,-1 0 0 0 0,1 0 0 0 0,6 3 0 0 0,-7-3 0 0 0,1 1 0 0 0,-1 0 0 0 0,1-1 0 0 0,0 0 0 0 0,-1 1 0 0 0,1-1 0 0 0,0 0 0 0 0,-1 0 0 0 0,1 0 0 0 0,0 0 0 0 0,-1 0 0 0 0,1 0 0 0 0,0 0 0 0 0,-1 0 0 0 0,1-1 0 0 0,-1 1 0 0 0,1-1 0 0 0,0 1 0 0 0,-1-1 0 0 0,1 0 0 0 0,-1 1 0 0 0,1-1 0 0 0,-1 0 0 0 0,1-1 0 0 0,10-10 0 0 0,-1 0 0 0 0,0 0 0 0 0,5-10 0 0 0,9-9 0 0 0,-9 6 0 0 0,-13 20 0 0 0,0 0 0 0 0,0 0 0 0 0,0 1 0 0 0,1-1 0 0 0,1-1 0 0 0,-3 4 0 0 0,-1 0 0 0 0,1 0 0 0 0,-1 0 0 0 0,0 0-1 0 0,0 0 1 0 0,0 0 0 0 0,0 0 0 0 0,0 0 0 0 0,0 0 0 0 0,-1 0-1 0 0,1-2 1 0 0,2-5-62 0 0,-3 8-275 0 0,0 2-138 0 0,1 1 322 0 0,-1 0 1 0 0,0-1-1 0 0,-1 1 0 0 0,1 0 0 0 0,0 0 0 0 0,0-1 1 0 0,-1 1-1 0 0,1 0 0 0 0,-1-1 0 0 0,1 1 0 0 0,-1-1 0 0 0,0 1 1 0 0,0-1-1 0 0,0 1 0 0 0,0-1 0 0 0,0 1 0 0 0,0-1 0 0 0,0 0 153 0 0,-24 23-2622 0 0,6-9 1087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2.769"/>
    </inkml:context>
    <inkml:brush xml:id="br0">
      <inkml:brushProperty name="width" value="0.05" units="cm"/>
      <inkml:brushProperty name="height" value="0.05" units="cm"/>
    </inkml:brush>
  </inkml:definitions>
  <inkml:trace contextRef="#ctx0" brushRef="#br0">0 162 13823 0 0,'0'0'315'0'0,"0"0"45"0"0,0 0 21 0 0,0 0-49 0 0,2 0-220 0 0,2 1-111 0 0,-1-1-1 0 0,1 0 1 0 0,-1 0 0 0 0,1-1-1 0 0,-1 1 1 0 0,1-1 0 0 0,-1 0-1 0 0,1 1 1 0 0,2-2-1 0 0,34-15 49 0 0,-15 6 344 0 0,7 0 346 0 0,-14 4-315 0 0,0 0 1 0 0,9-5-425 0 0,-8 2 9 0 0,137-67-2 0 0,-140 71-2380 0 0,-16 6-3086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3.106"/>
    </inkml:context>
    <inkml:brush xml:id="br0">
      <inkml:brushProperty name="width" value="0.05" units="cm"/>
      <inkml:brushProperty name="height" value="0.05" units="cm"/>
    </inkml:brush>
  </inkml:definitions>
  <inkml:trace contextRef="#ctx0" brushRef="#br0">0 0 8287 0 0,'0'0'191'0'0,"0"0"26"0"0,0 0 9 0 0,0 0 42 0 0,0 0 158 0 0,0 0 72 0 0,1 2 12 0 0,6 30 1194 0 0,-3-18-764 0 0,-2 0 0 0 0,2 11-940 0 0,4 229 4096 0 0,-3-16-2976 0 0,-5-232-1134 0 0,0-3-4 0 0,0-1-1 0 0,1 1 0 0 0,-1-1 0 0 0,0 0 1 0 0,1 1-1 0 0,0-1 0 0 0,-1 0 0 0 0,1 0 1 0 0,0 1-1 0 0,1 0 19 0 0,2 4-600 0 0,-4-6-3585 0 0,0-1-1269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4.457"/>
    </inkml:context>
    <inkml:brush xml:id="br0">
      <inkml:brushProperty name="width" value="0.05" units="cm"/>
      <inkml:brushProperty name="height" value="0.05" units="cm"/>
    </inkml:brush>
  </inkml:definitions>
  <inkml:trace contextRef="#ctx0" brushRef="#br0">1 184 13823 0 0,'0'0'315'0'0,"0"0"45"0"0,0 0 21 0 0,0 0-49 0 0,2 0-220 0 0,4 0-89 0 0,-1-1-1 0 0,0 0 1 0 0,1 0-1 0 0,-1 0 1 0 0,0-1 0 0 0,0 0-1 0 0,0 1 1 0 0,4-3-23 0 0,42-24 954 0 0,-14 7-133 0 0,26-13 523 0 0,-36 18-1184 0 0,1 2 0 0 0,1 0 0 0 0,0 2 0 0 0,0 1 0 0 0,4 1-160 0 0,-15 4 578 0 0,-10 3-2386 0 0,-1 1-5898 0 0,-12 3 6682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3.594"/>
    </inkml:context>
    <inkml:brush xml:id="br0">
      <inkml:brushProperty name="width" value="0.05" units="cm"/>
      <inkml:brushProperty name="height" value="0.05" units="cm"/>
    </inkml:brush>
  </inkml:definitions>
  <inkml:trace contextRef="#ctx0" brushRef="#br0">1 181 10135 0 0,'0'0'231'0'0,"0"0"29"0"0,0 0 19 0 0,1-1 37 0 0,17-12 556 0 0,1 2-1 0 0,-1 0 1 0 0,2 0 0 0 0,-1 2 0 0 0,21-6-872 0 0,-11 3 890 0 0,0-2-1 0 0,13-7-889 0 0,-15 6 6 0 0,1 2-1 0 0,0 1 0 0 0,15-4-5 0 0,-35 12 0 0 0,-3 2-769 0 0,-4 1-3236 0 0,-1 1-1405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4.059"/>
    </inkml:context>
    <inkml:brush xml:id="br0">
      <inkml:brushProperty name="width" value="0.05" units="cm"/>
      <inkml:brushProperty name="height" value="0.05" units="cm"/>
    </inkml:brush>
  </inkml:definitions>
  <inkml:trace contextRef="#ctx0" brushRef="#br0">115 7 10135 0 0,'0'0'464'0'0,"0"0"-9"0"0,0 0-223 0 0,0 0 156 0 0,0 0 100 0 0,0 0 21 0 0,0 0-66 0 0,0-1-294 0 0,2-3-61 0 0,-1 3 283 0 0,-1 1 117 0 0,0 0 21 0 0,-1 25 1027 0 0,-8 18-111 0 0,-3-1 0 0 0,-7 16-1425 0 0,5-18 302 0 0,14-40-302 0 0,-16 52 16 0 0,0 7-16 0 0,10-37-36 0 0,0-1-1 0 0,-2 0 37 0 0,-2 4-2436 0 0,10-23-3703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4.388"/>
    </inkml:context>
    <inkml:brush xml:id="br0">
      <inkml:brushProperty name="width" value="0.05" units="cm"/>
      <inkml:brushProperty name="height" value="0.05" units="cm"/>
    </inkml:brush>
  </inkml:definitions>
  <inkml:trace contextRef="#ctx0" brushRef="#br0">1 1 11975 0 0,'1'8'204'0'0,"0"-6"-94"0"0,-1 0-1 0 0,1 0 1 0 0,-1 1 0 0 0,1-1 0 0 0,0 0 0 0 0,0 0 0 0 0,0 0 0 0 0,0 2-110 0 0,6 2 192 0 0,32 0 1673 0 0,-23-1-1367 0 0,-12-3-353 0 0,0 0 0 0 0,0 0 0 0 0,0-1 0 0 0,0 0 0 0 0,0 0-1 0 0,1 0 1 0 0,-1-1 0 0 0,0 1 0 0 0,1-1 0 0 0,-1 0-1 0 0,0 0 1 0 0,4-1-145 0 0,2 0 456 0 0,0 1 0 0 0,0 0 0 0 0,7 0-456 0 0,5 1 471 0 0,-21-1-553 0 0,1 0-1 0 0,0 0 1 0 0,0 0 0 0 0,-1 1-1 0 0,1-1 1 0 0,0 0 0 0 0,-1 1 0 0 0,1-1-1 0 0,0 1 1 0 0,-1 0 0 0 0,1-1-1 0 0,-1 1 1 0 0,1 0 0 0 0,-1 0 82 0 0,1 0-715 0 0,-2-1-858 0 0,0 0-379 0 0,-4 1-80 0 0,-16 4-15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4.744"/>
    </inkml:context>
    <inkml:brush xml:id="br0">
      <inkml:brushProperty name="width" value="0.05" units="cm"/>
      <inkml:brushProperty name="height" value="0.05" units="cm"/>
    </inkml:brush>
  </inkml:definitions>
  <inkml:trace contextRef="#ctx0" brushRef="#br0">0 143 15663 0 0,'0'0'356'0'0,"0"0"50"0"0,0 0 20 0 0,0 0-42 0 0,3 0-250 0 0,7-4 92 0 0,0 0 1 0 0,0 0-1 0 0,0-1 1 0 0,0-1-1 0 0,-1 1 1 0 0,0-2-1 0 0,0 1 1 0 0,0-1-1 0 0,1-2-226 0 0,2 1 2 0 0,0 0 1 0 0,0 1-1 0 0,0 0 0 0 0,1 1 1 0 0,0 1-1 0 0,0 0 0 0 0,12-3-2 0 0,37-15 0 0 0,-44 15-64 0 0,-17 8-273 0 0,-1 0-138 0 0,0 0-33 0 0,0 0-72 0 0,0 0-285 0 0,-2 1-126 0 0,-6 6-29 0 0,-3 2-4 0 0</inkml:trace>
  <inkml:trace contextRef="#ctx0" brushRef="#br0" timeOffset="1">23 276 13823 0 0,'-2'60'1056'0'0,"2"-58"-870"0"0,0-3-40 0 0,-2-4 37 0 0,3 10 150 0 0,0 0-1 0 0,0 1 1 0 0,0-1-1 0 0,-1 0 1 0 0,1 0 0 0 0,-1 3-333 0 0,2 24 913 0 0,6 15 671 0 0,-2 1 0 0 0,-1 43-1584 0 0,-5-62 571 0 0,-3 20-571 0 0,1-18-1730 0 0,1 1-4768 0 0,1-32 4451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5.071"/>
    </inkml:context>
    <inkml:brush xml:id="br0">
      <inkml:brushProperty name="width" value="0.05" units="cm"/>
      <inkml:brushProperty name="height" value="0.05" units="cm"/>
    </inkml:brush>
  </inkml:definitions>
  <inkml:trace contextRef="#ctx0" brushRef="#br0">0 183 10135 0 0,'0'0'231'0'0,"0"0"29"0"0,3-9 257 0 0,4-18 9 0 0,-6 20-163 0 0,0 0 1 0 0,1 0-1 0 0,0 1 1 0 0,0-1-1 0 0,0 0 1 0 0,1 1-1 0 0,0 0 0 0 0,0 0 1 0 0,1 0-1 0 0,4-5-363 0 0,-6 8 0 0 0,0 1 0 0 0,0-1 0 0 0,0 0 0 0 0,0 0 0 0 0,0 0 0 0 0,-1 0 0 0 0,1 0 0 0 0,-1 0 0 0 0,0 0 0 0 0,0-1 0 0 0,0 0 0 0 0,0 3 0 0 0,0-1-1 0 0,-1 0 0 0 0,1 1 1 0 0,0-1-1 0 0,0 1 1 0 0,0-1-1 0 0,0 1 1 0 0,1-1-1 0 0,-1 1 0 0 0,0 0 1 0 0,2-1 0 0 0,2-4 81 0 0,-4 4 302 0 0,11-1 623 0 0,-2 0-563 0 0,3 2-296 0 0,-10 4-127 0 0,-2-2-22 0 0,8 11 54 0 0,0-1 0 0 0,0 1 0 0 0,-1 0-1 0 0,-1 1 1 0 0,0 0 0 0 0,2 7-52 0 0,0-2 132 0 0,-4-7 126 0 0,-1-1 0 0 0,-1 1 0 0 0,1 0 0 0 0,-2 0 0 0 0,1 0 0 0 0,-2 0 0 0 0,1 10-258 0 0,-1-2 458 0 0,-1 0-1 0 0,-1 0 1 0 0,0 1 0 0 0,-2 3-458 0 0,-5 31 16 0 0,4-19-16 0 0,2-32-3 0 0,2-2-17 0 0,-1 0 0 0 0,1-1 0 0 0,-1 1 0 0 0,1 0 0 0 0,0 0 1 0 0,-1-1-1 0 0,1 1 0 0 0,0 0 0 0 0,0 0 0 0 0,0 0 0 0 0,0-1 0 0 0,-1 1 0 0 0,1 0 0 0 0,0 0 0 0 0,0 0 0 0 0,1-1 1 0 0,-1 1-1 0 0,0 0 0 0 0,0 0 0 0 0,0 0 20 0 0,0-1-307 0 0,-1 0-1 0 0,0 0 1 0 0,0 0 0 0 0,1 1-1 0 0,-1-1 1 0 0,0 0 0 0 0,0 0 0 0 0,1 0-1 0 0,-1 0 1 0 0,0 0 0 0 0,0-1-1 0 0,1 1 1 0 0,-1 0 0 0 0,0 0 0 0 0,1 0-1 0 0,-1-1 1 0 0,0 1 307 0 0,-14-5-2032 0 0,11 4-15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5.409"/>
    </inkml:context>
    <inkml:brush xml:id="br0">
      <inkml:brushProperty name="width" value="0.05" units="cm"/>
      <inkml:brushProperty name="height" value="0.05" units="cm"/>
    </inkml:brush>
  </inkml:definitions>
  <inkml:trace contextRef="#ctx0" brushRef="#br0">58 47 13823 0 0,'0'0'315'0'0,"0"0"45"0"0,0 0 21 0 0,0 0-49 0 0,1-1-220 0 0,19-5-100 0 0,-18 6-14 0 0,-1 0-1 0 0,1-1 0 0 0,-1 1 0 0 0,1 0 1 0 0,-1-1-1 0 0,1 1 0 0 0,-1-1 1 0 0,1 0-1 0 0,-1 0 0 0 0,1 1 0 0 0,-1-1 1 0 0,0 0-1 0 0,0 0 0 0 0,1 0 0 0 0,-1 0 1 0 0,0 0-1 0 0,0 0 0 0 0,0-1 1 0 0,0 1-1 0 0,0 0 0 0 0,0-1 0 0 0,0 1 1 0 0,-1 0-1 0 0,2-2 3 0 0,4-7-959 0 0,2 4-3303 0 0,-6 5-76 0 0</inkml:trace>
  <inkml:trace contextRef="#ctx0" brushRef="#br0" timeOffset="1">0 175 15663 0 0,'0'0'356'0'0,"0"0"50"0"0,0 0 20 0 0,0 0-42 0 0,0 0-180 0 0,0 0 176 0 0,0 0 107 0 0,0 0 22 0 0,0 0-66 0 0,2 0-294 0 0,6-2-134 0 0,-5 1-14 0 0,0 1-1 0 0,0-1 0 0 0,0 0 0 0 0,0 0 0 0 0,-1 0 0 0 0,1 0 0 0 0,-1-1 0 0 0,1 1 0 0 0,-1-1 0 0 0,1 1 0 0 0,1-2 0 0 0,45-22-2509 0 0,-47 24-3630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5.741"/>
    </inkml:context>
    <inkml:brush xml:id="br0">
      <inkml:brushProperty name="width" value="0.05" units="cm"/>
      <inkml:brushProperty name="height" value="0.05" units="cm"/>
    </inkml:brush>
  </inkml:definitions>
  <inkml:trace contextRef="#ctx0" brushRef="#br0">1 0 15663 0 0,'0'0'719'0'0,"0"0"-20"0"0,0 0-374 0 0,0 0 84 0 0,0 0 82 0 0,0 0 18 0 0,0 0-66 0 0,1 1-294 0 0,2 2-132 0 0,0 0-1 0 0,0 0 0 0 0,-1 1 0 0 0,1-1 1 0 0,-1 1-1 0 0,0-1 0 0 0,0 1 1 0 0,0 0-1 0 0,-1 0 0 0 0,1 0 1 0 0,-1 0-1 0 0,0 0 0 0 0,1 1-16 0 0,2 15-536 0 0,-1 0 0 0 0,0 6 536 0 0,1 4-4860 0 0,-4-28 3324 0 0,0-2 0 0 0,0 0 0 0 0,0 0 0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6.080"/>
    </inkml:context>
    <inkml:brush xml:id="br0">
      <inkml:brushProperty name="width" value="0.05" units="cm"/>
      <inkml:brushProperty name="height" value="0.05" units="cm"/>
    </inkml:brush>
  </inkml:definitions>
  <inkml:trace contextRef="#ctx0" brushRef="#br0">33 45 15663 0 0,'0'0'356'0'0,"0"-3"50"0"0,1-37 676 0 0,-1 38-347 0 0,0 2 234 0 0,0 0 45 0 0,0 0-129 0 0,0 3-581 0 0,0 12-57 0 0,1 0-1 0 0,0 0 1 0 0,1 0-1 0 0,2 5-246 0 0,-4-18 511 0 0,1 1-432 0 0,-1 0-1 0 0,1 0 0 0 0,0 0 1 0 0,0 0-1 0 0,0 0 1 0 0,0-1-1 0 0,0 1 0 0 0,1 0-78 0 0,5 15-19 0 0,3 26 19 0 0,-3 0 0 0 0,-2 0 0 0 0,-1 1 0 0 0,-3 1 0 0 0,0-28 0 0 0,2 14 0 0 0,-1-17 0 0 0,0-1 0 0 0,-1 12 0 0 0,-1-26 24 0 0,0 1-1 0 0,0-1 1 0 0,0 1-1 0 0,0-1 1 0 0,0 1-1 0 0,0-1 1 0 0,0 1-1 0 0,0-1 1 0 0,0 1-1 0 0,0-1 0 0 0,0 1 1 0 0,0-1-1 0 0,0 1 1 0 0,0-1-1 0 0,0 0 1 0 0,0 1-1 0 0,-1-1 1 0 0,1 1-1 0 0,0-1 1 0 0,0 1-1 0 0,-1-1 1 0 0,1 0-1 0 0,0 1 1 0 0,0-1-1 0 0,-1 1 1 0 0,1-1-1 0 0,-1 0 1 0 0,1 1-1 0 0,0-1-23 0 0,-12-7 1098 0 0,2 0-829 0 0,4 3-332 0 0,4 3-38 0 0,0 0 0 0 0,0-1-1 0 0,0 1 1 0 0,0 0 0 0 0,0 0 0 0 0,0 0 0 0 0,0 0 0 0 0,0 1 0 0 0,0-1-1 0 0,0 0 1 0 0,0 1 0 0 0,-1 0 0 0 0,1-1 0 0 0,0 1 0 0 0,0 0 0 0 0,-1 0-1 0 0,0 0 102 0 0,-4 1-1674 0 0,0-3-4043 0 0,-1-1-1365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6.427"/>
    </inkml:context>
    <inkml:brush xml:id="br0">
      <inkml:brushProperty name="width" value="0.05" units="cm"/>
      <inkml:brushProperty name="height" value="0.05" units="cm"/>
    </inkml:brush>
  </inkml:definitions>
  <inkml:trace contextRef="#ctx0" brushRef="#br0">159 17 11975 0 0,'10'-16'1748'0'0,"-7"23"-1279"0"0,0 1 0 0 0,-1-1 0 0 0,0 1-1 0 0,0 0 1 0 0,-1 0 0 0 0,1 0 0 0 0,-2 0-1 0 0,1 0 1 0 0,-1 1 0 0 0,-1-1 0 0 0,1 0 0 0 0,-2 2-469 0 0,-3 21 1618 0 0,-2 0 1 0 0,-6 16-1619 0 0,8-29 317 0 0,-12 34-9 0 0,-3 0 0 0 0,-19 34-308 0 0,29-66-418 0 0,-1 0-1 0 0,-1 0 1 0 0,-1-2 0 0 0,-6 7 418 0 0,18-23-1915 0 0,0-2-107 0 0,-7 1-24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6.778"/>
    </inkml:context>
    <inkml:brush xml:id="br0">
      <inkml:brushProperty name="width" value="0.05" units="cm"/>
      <inkml:brushProperty name="height" value="0.05" units="cm"/>
    </inkml:brush>
  </inkml:definitions>
  <inkml:trace contextRef="#ctx0" brushRef="#br0">0 30 15663 0 0,'0'0'356'0'0,"0"0"50"0"0,0 0 20 0 0,2-1-42 0 0,-1 1-377 0 0,0 0 1 0 0,0-1-1 0 0,1 1 0 0 0,-1 0 0 0 0,0-1 0 0 0,0 1 0 0 0,0-1 0 0 0,0 0 1 0 0,0 1-1 0 0,0-1 0 0 0,0 0 0 0 0,0 0 0 0 0,-1 0 0 0 0,1 0 0 0 0,0 1 0 0 0,0-1 1 0 0,-1 0-1 0 0,1 0 0 0 0,0 0 0 0 0,-1-1 0 0 0,1 1-7 0 0,1-3-2 0 0,5-1 2 0 0,-5 4 32 0 0,0 0-1 0 0,1 1 1 0 0,-1 0 0 0 0,0-1-1 0 0,0 1 1 0 0,0 0-1 0 0,0 0 1 0 0,0 0-1 0 0,0 0 1 0 0,0 1 0 0 0,0-1-1 0 0,0 0 1 0 0,1 1-1 0 0,-1 0 1 0 0,0-1-1 0 0,-1 1 1 0 0,1 0 0 0 0,0 0-1 0 0,0 0 1 0 0,0 0-1 0 0,0 0 1 0 0,-1 1-1 0 0,1-1 1 0 0,-1 0 0 0 0,1 1-1 0 0,-1-1 1 0 0,1 1-1 0 0,-1 0-31 0 0,7 7 343 0 0,-2 1-1 0 0,1 0 0 0 0,-1 0 1 0 0,4 9-343 0 0,-1-1 229 0 0,9 19 576 0 0,-1 1 1 0 0,10 35-806 0 0,7 17 66 0 0,-11-40 1597 0 0,9 10-1663 0 0,-10-20 297 0 0,1 1-281 0 0,15 18-16 0 0,-31-50-94 0 0,1 0 0 0 0,0 0 0 0 0,0-1 0 0 0,1-1 0 0 0,6 5 94 0 0,6 5-1313 0 0,-10-7 303 0 0,-1-2-13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4.825"/>
    </inkml:context>
    <inkml:brush xml:id="br0">
      <inkml:brushProperty name="width" value="0.05" units="cm"/>
      <inkml:brushProperty name="height" value="0.05" units="cm"/>
    </inkml:brush>
  </inkml:definitions>
  <inkml:trace contextRef="#ctx0" brushRef="#br0">206 0 8287 0 0,'-10'8'634'0'0,"6"-5"-508"0"0,-1 0 1 0 0,1 1 0 0 0,0-1 0 0 0,0 1-1 0 0,0 0 1 0 0,0 0 0 0 0,1 0-1 0 0,0 1 1 0 0,0-1 0 0 0,-2 4-127 0 0,-11 15 1843 0 0,2-5-830 0 0,0 1 0 0 0,2 1 0 0 0,1 0 0 0 0,-4 9-1013 0 0,-34 86 2724 0 0,43-98-2662 0 0,2 0-1 0 0,0 0 1 0 0,1 1 0 0 0,1-1-1 0 0,1 1 1 0 0,0-1-1 0 0,1 1 1 0 0,1-1 0 0 0,0 1-1 0 0,2 0-61 0 0,-3-16 0 0 0,0 0 0 0 0,0 0 0 0 0,1 1 0 0 0,-1-1 0 0 0,1 0 0 0 0,0 0 0 0 0,-1 0 0 0 0,1 0 0 0 0,0 0 0 0 0,0 0 0 0 0,0 0 0 0 0,1 0 0 0 0,-1-1 0 0 0,0 1 0 0 0,1 0 0 0 0,-1-1 0 0 0,1 1 0 0 0,-1-1 0 0 0,1 1 0 0 0,0-1 0 0 0,0 0 0 0 0,0 1 0 0 0,0-1 0 0 0,-1 0 0 0 0,1-1 0 0 0,1 1 0 0 0,-1 0 0 0 0,0 0 0 0 0,0-1 0 0 0,0 1 0 0 0,0-1 0 0 0,1 0 0 0 0,56 5 0 0 0,-38-3 0 0 0,-1-1 0 0 0,3 0 0 0 0,-16-1 0 0 0,0-1 0 0 0,0 0 0 0 0,0 0 0 0 0,0 0 0 0 0,-1-1 0 0 0,1 0 0 0 0,-1 0 0 0 0,3-1 0 0 0,2-2-11 0 0,-6 3 1 0 0,-1 0 0 0 0,1 0 0 0 0,-1 0-1 0 0,0 0 1 0 0,0-1 0 0 0,0 1 0 0 0,0-1 0 0 0,0 0-1 0 0,0-1 1 0 0,-1 1 0 0 0,0-1 0 0 0,2-1 10 0 0,-4 3-696 0 0,2-4-1066 0 0,-2 4-3132 0 0,-1 2-269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1:37.131"/>
    </inkml:context>
    <inkml:brush xml:id="br0">
      <inkml:brushProperty name="width" value="0.05" units="cm"/>
      <inkml:brushProperty name="height" value="0.05" units="cm"/>
    </inkml:brush>
  </inkml:definitions>
  <inkml:trace contextRef="#ctx0" brushRef="#br0">29 36 13823 0 0,'-1'-26'317'0'0,"1"17"-55"0"0,0 8 6 0 0,-1 3 132 0 0,2 35 449 0 0,2 1-1 0 0,1 0-848 0 0,3-45 592 0 0,-6 6-587 0 0,-1 0 0 0 0,1 0 0 0 0,-1 0 0 0 0,1 1 0 0 0,-1-1 0 0 0,1 0 0 0 0,0 0 0 0 0,-1 1 0 0 0,1-1-1 0 0,0 0 1 0 0,0 1 0 0 0,0-1 0 0 0,-1 1 0 0 0,1-1 0 0 0,0 1 0 0 0,0 0 0 0 0,0-1 0 0 0,0 1-5 0 0,9 3 243 0 0,-8-2-116 0 0,1-1-48 0 0,-1 1 1 0 0,1 0-1 0 0,0 0 1 0 0,-1 0-1 0 0,1 1 1 0 0,0-1-1 0 0,-1 1 1 0 0,0-1-1 0 0,1 1 1 0 0,-1 0-1 0 0,0 0 0 0 0,0 0 1 0 0,0 0-1 0 0,0 0 1 0 0,0 0-1 0 0,0 1 1 0 0,-1-1-1 0 0,1 0 1 0 0,-1 1-1 0 0,1 1-79 0 0,16 28 574 0 0,-2 1-1 0 0,-1 0 1 0 0,1 7-574 0 0,-9-18 459 0 0,0 1 0 0 0,-1 1 0 0 0,-2-1 0 0 0,0 1 0 0 0,-1 8-459 0 0,0 17 671 0 0,-2-1 0 0 0,-2 0 0 0 0,-3 1 1 0 0,-1-1-1 0 0,-3-1 0 0 0,-2 5-671 0 0,3-32 3 0 0,0-1 0 0 0,-2-1 1 0 0,0 0-1 0 0,-1 0 0 0 0,-1 0 1 0 0,-5 5-4 0 0,0 2-256 0 0,2-4-1203 0 0,-14 14 1459 0 0,-2 1-6806 0 0,1-6-1352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4:20.713"/>
    </inkml:context>
    <inkml:brush xml:id="br0">
      <inkml:brushProperty name="width" value="0.05" units="cm"/>
      <inkml:brushProperty name="height" value="0.05" units="cm"/>
    </inkml:brush>
  </inkml:definitions>
  <inkml:trace contextRef="#ctx0" brushRef="#br0">0 40 6447 0 0,'0'0'142'0'0,"0"0"22"0"0,0 0 13 0 0,0 0 55 0 0,0 0 181 0 0,0 0 78 0 0,0 0 18 0 0,0 0 3 0 0,0 0 0 0 0,0 0 0 0 0,0 0 0 0 0,0 0 0 0 0,0 0 0 0 0,0 0 0 0 0,0 0 0 0 0,0 0 0 0 0,0 0 0 0 0,0 0 0 0 0,0 0 0 0 0,0 0 0 0 0,0 0 0 0 0,0 0 0 0 0,0 0 0 0 0,0 0-69 0 0,0 0-222 0 0,0 0 166 0 0,0 0 101 0 0,0 0 21 0 0,0 0-66 0 0,0 0-222 0 0,0 0 166 0 0,0 0 101 0 0,0 0 21 0 0,0 0-66 0 0,1 1-294 0 0,6 1-133 0 0,3 1-16 0 0,-9-3 0 0 0,20-1 0 0 0,-5 2 345 0 0,11-3 1477 0 0,-7-1-1941 0 0,23 2 119 0 0,-34 0 0 0 0,40-3 0 0 0,-40 4 0 0 0,1-1 0 0 0,-1-1 0 0 0,1 1 0 0 0,0 0 0 0 0,43 1 0 0 0,-23-1 0 0 0,7 1 0 0 0,-25 0 0 0 0,33 1 0 0 0,-14-1 0 0 0,-10 0 443 0 0,-10 1-145 0 0,1 0-1 0 0,-1 1 1 0 0,3 1-298 0 0,-2-1 237 0 0,0 0 1 0 0,1-1-1 0 0,3 0-237 0 0,49 2-1992 0 0,55 1 3376 0 0,-96-4-776 0 0,-16 0-608 0 0,0 1 0 0 0,0-1 0 0 0,1 0 0 0 0,0 2 0 0 0,1-1 0 0 0,-9 0 0 0 0,18 1 0 0 0,-1-3 0 0 0,3 3 0 0 0,-12-1 0 0 0,31 1 0 0 0,-16-1 0 0 0,0 0 0 0 0,130 3 0 0 0,-147-4 0 0 0,137-3 0 0 0,-113 2 0 0 0,-19 0 0 0 0,1 1 0 0 0,-1 0 0 0 0,12 2 0 0 0,8 1 0 0 0,1-1 0 0 0,23-2 0 0 0,-24 0 0 0 0,18 0 0 0 0,-29-1 0 0 0,39-5 0 0 0,-34 3 0 0 0,-17 1 0 0 0,-5 1 0 0 0,0 0 0 0 0,0 0 0 0 0,0 1 0 0 0,0-1 0 0 0,0 1 0 0 0,2 0 0 0 0,54-5 0 0 0,-17 1 0 0 0,11 2 0 0 0,175-5 0 0 0,-31 9 0 0 0,-97-4 0 0 0,-62 3 0 0 0,-11-1 0 0 0,0 0 0 0 0,23-4 0 0 0,95-12 0 0 0,-55 13 0 0 0,-44 2 0 0 0,32-5 0 0 0,-29 2 0 0 0,-1 2 0 0 0,37 4 0 0 0,-8-1 0 0 0,-15-2 0 0 0,-10 0 0 0 0,38 5 0 0 0,123 7 0 0 0,-106-8 0 0 0,-1 5 0 0 0,60 0 0 0 0,27-5 0 0 0,-184-3 0 0 0,35 4 0 0 0,47 4 0 0 0,17 0 0 0 0,40-5 0 0 0,-11-6 0 0 0,-97 2 0 0 0,-12 0 0 0 0,0 1 0 0 0,29 5 0 0 0,50 6 0 0 0,-10-3 0 0 0,55 4 0 0 0,30 3 0 0 0,-6 6 0 0 0,-141-18 0 0 0,0-1 0 0 0,17-2 0 0 0,34 1 0 0 0,-26 0 0 0 0,-32-1 0 0 0,1 1 0 0 0,3 2 0 0 0,112 7 0 0 0,-93-6 0 0 0,25-2 0 0 0,10 0 0 0 0,103 2 0 0 0,-119-6 0 0 0,-33 0 0 0 0,16-1 0 0 0,-12 0 0 0 0,22 2 0 0 0,197 0 0 0 0,-96-2 0 0 0,52-2 0 0 0,-180 4 0 0 0,-15 0 0 0 0,-1 1 0 0 0,1 1 0 0 0,15 3 0 0 0,-3-2 0 0 0,-25-2 0 0 0,1 1 0 0 0,-1 0 0 0 0,8 1 0 0 0,-15-1 0 0 0,0 0 0 0 0,0-1 0 0 0,0 1 0 0 0,1-1 0 0 0,-1 0 0 0 0,0 0 0 0 0,0 0 0 0 0,1 0 0 0 0,-1 0 0 0 0,0 0 0 0 0,0-1 0 0 0,0 1 0 0 0,1 0 0 0 0,-1-1 0 0 0,6-1 0 0 0,28 0 0 0 0,12 1 0 0 0,-17 1 0 0 0,-1-2 0 0 0,8-1 0 0 0,64-6 0 0 0,-6 7 0 0 0,-73 1 0 0 0,1 2 0 0 0,-1 1 0 0 0,0 0 0 0 0,-1 1 0 0 0,-1-2 0 0 0,1 0 0 0 0,14-2 0 0 0,61-6 0 0 0,-44 4 0 0 0,0-2 0 0 0,0-2 0 0 0,10-2 0 0 0,-1 3 0 0 0,14 3 0 0 0,-46 1 0 0 0,-27 2 0 0 0,284-18 0 0 0,-158 11 0 0 0,23 5 0 0 0,-28 10 0 0 0,-85-7 0 0 0,33 1 0 0 0,5-2 0 0 0,-23-2 0 0 0,-1-3 0 0 0,2-3 0 0 0,4 1 0 0 0,94-16 0 0 0,-135 20 0 0 0,11-1 0 0 0,0 0 0 0 0,1 2 0 0 0,-1 0 0 0 0,29 4 0 0 0,-34-2 0 0 0,123 4 0 0 0,52 2 0 0 0,-156-6 0 0 0,18 2 0 0 0,-13 1 0 0 0,0-2 0 0 0,4-3 0 0 0,11 1 0 0 0,-11 1 0 0 0,119-7 0 0 0,-110 3 0 0 0,-25 4 0 0 0,12 1 0 0 0,9 1 0 0 0,-45-2 0 0 0,34 0 0 0 0,23-4 0 0 0,-2 3 0 0 0,-62 1 0 0 0,9 0 0 0 0,-1 1 0 0 0,1 1 0 0 0,4 0 0 0 0,9 0 0 0 0,34 0 0 0 0,-26-1 0 0 0,-22-1 0 0 0,-3 0 0 0 0,1 0 0 0 0,0-1 0 0 0,7-1 0 0 0,14-1 0 0 0,0 1 0 0 0,28 3 0 0 0,-19-1 0 0 0,13-1 0 0 0,119-8 0 0 0,-155 9 36 0 0,-7 1-84 0 0,0 0 1 0 0,1-1 0 0 0,-1-1-1 0 0,0 0 1 0 0,11-3 47 0 0,-20 4-1051 0 0,13-2-1899 0 0,-13 1 1416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4:24.442"/>
    </inkml:context>
    <inkml:brush xml:id="br0">
      <inkml:brushProperty name="width" value="0.05" units="cm"/>
      <inkml:brushProperty name="height" value="0.05" units="cm"/>
    </inkml:brush>
  </inkml:definitions>
  <inkml:trace contextRef="#ctx0" brushRef="#br0">0 246 10135 0 0,'0'0'231'0'0,"0"0"29"0"0,0 0 19 0 0,0 0 37 0 0,0 0 125 0 0,0 0 58 0 0,0 0 11 0 0,0 0 2 0 0,0 0 0 0 0,0 0 0 0 0,0 0 0 0 0,0 0-69 0 0,5 0-222 0 0,7 0 807 0 0,1-1 0 0 0,-1 0 0 0 0,0-1 0 0 0,3-1-1028 0 0,-13 3 371 0 0,-2 0 117 0 0,2 0 21 0 0,27-3 99 0 0,-6 3-608 0 0,59-5 2048 0 0,15 5-2048 0 0,-30 1 0 0 0,-19 1 0 0 0,0-3 0 0 0,20-4 0 0 0,15-3 0 0 0,-27 3 0 0 0,7-3 0 0 0,41-7 0 0 0,-14 6 0 0 0,-29 1 0 0 0,27 0 0 0 0,-43 7 341 0 0,1 1 1 0 0,-1 2-1 0 0,0 3 0 0 0,0 1 1 0 0,0 2-1 0 0,11 5-341 0 0,-38-9 0 0 0,0-1 0 0 0,0-1 0 0 0,0 0 0 0 0,25 2 0 0 0,-26-3 0 0 0,0 0 0 0 0,0-1 0 0 0,4-1 0 0 0,-1 0 0 0 0,-1 1 0 0 0,8 2 0 0 0,-8-1 0 0 0,1-1 0 0 0,10-1 0 0 0,11-1 0 0 0,-6 2 0 0 0,88-2 0 0 0,-105 1 0 0 0,23-1 0 0 0,9-3 0 0 0,57 9 0 0 0,-45-1 0 0 0,28-3 0 0 0,-61 0 0 0 0,18 2 0 0 0,-21 0 0 0 0,1-2 0 0 0,6-1 0 0 0,25-2 0 0 0,25-2 0 0 0,168-22 0 0 0,-118 16 0 0 0,127-12 0 0 0,-209 14 0 0 0,13-1 0 0 0,-12 4 0 0 0,-28 2 0 0 0,1 1 0 0 0,8 2 0 0 0,89 1 0 0 0,283-7 0 0 0,-124-6-289 0 0,-156 8 576 0 0,21-3-277 0 0,188-13-10 0 0,48 15 0 0 0,-271 3 0 0 0,-39 1 0 0 0,49 4 0 0 0,84 8 0 0 0,-108-6 0 0 0,69 14 0 0 0,-110-12 0 0 0,16-1 0 0 0,-17-3 0 0 0,29 7 0 0 0,-44-4 0 0 0,26-1 0 0 0,-17-2 0 0 0,43 2 0 0 0,-25-1 0 0 0,39 7 0 0 0,-32-3 0 0 0,1-3 0 0 0,48-5 0 0 0,-41 0 0 0 0,22-3 15 0 0,93-17-15 0 0,-174 18 9 0 0,460-47 591 0 0,-387 37-600 0 0,-52 5 0 0 0,19 2 0 0 0,37-2 11 0 0,-16 1 31 0 0,2 4-42 0 0,179-2 75 0 0,-145-1-58 0 0,-45 1 7 0 0,0 4-1 0 0,11 3-23 0 0,-4 4 0 0 0,89 8 0 0 0,-150-12-232 0 0,21-1 232 0 0,12 1-296 0 0,134 7 664 0 0,-121-7-916 0 0,6 2 505 0 0,51 0 50 0 0,-31 1-7 0 0,-20 0 0 0 0,38 1 0 0 0,-32-1 0 0 0,18-4 0 0 0,195-5 0 0 0,-137-4 0 0 0,-100 5 180 0 0,10 0 161 0 0,-4 3-156 0 0,5-3-185 0 0,-5 0 22 0 0,-13 1-105 0 0,117-2-527 0 0,-129 4 598 0 0,-1 1 1 0 0,1 2-1 0 0,1 2 12 0 0,-23-3 0 0 0,0-1 0 0 0,0 0 0 0 0,13-1 0 0 0,-3-1 0 0 0,0 2 0 0 0,14 2 0 0 0,-13 1 0 0 0,-14-3 0 0 0,0 1 0 0 0,0-1 0 0 0,1-1 0 0 0,0 0 0 0 0,103 2 0 0 0,54-4 0 0 0,-19 1-3 0 0,-79 2 29 0 0,-4 1 706 0 0,50-2-631 0 0,-103-1-87 0 0,0 0 1 0 0,0-1-1 0 0,6-1-14 0 0,33-5 21 0 0,-19 0-21 0 0,7-5-1775 0 0,-29 10 758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4:33.652"/>
    </inkml:context>
    <inkml:brush xml:id="br0">
      <inkml:brushProperty name="width" value="0.05" units="cm"/>
      <inkml:brushProperty name="height" value="0.05" units="cm"/>
    </inkml:brush>
  </inkml:definitions>
  <inkml:trace contextRef="#ctx0" brushRef="#br0">0 42 3223 0 0,'0'0'640'0'0,"0"0"1478"0"0,0 0 644 0 0,0 0 136 0 0,0 0-374 0 0,0 0-1656 0 0,0 0-710 0 0,0 0-58 0 0,0 0 84 0 0,0 0 38 0 0,0 0 8 0 0,0 0 48 0 0,0 0 188 0 0,0 0 81 0 0,0 0 18 0 0,0 0 10 0 0,0 0 29 0 0,0 0 17 0 0,0 0 3 0 0,0 0-34 0 0,0 0-145 0 0,0 0-58 0 0,0 0-17 0 0,0 0-25 0 0,0 0-94 0 0,0 0-40 0 0,0 0-10 0 0,0 0-10 0 0,0 0-41 0 0,0 0-19 0 0,0 0-3 0 0,0 0-1 0 0,0 0-7 0 0,0 0-7 0 0,0 0-1 0 0,0 0-3 0 0,0 0-11 0 0,0 0-9 0 0,0 0-1 0 0,0 0-4 0 0,3 1-27 0 0,-1 0-48 0 0,16 10 73 0 0,43 31 302 0 0,-45-31-309 0 0,-11-9-70 0 0,17 4 55 0 0,11 3 77 0 0,-22-6-113 0 0,37 12 282 0 0,-46-15-233 0 0,-2 0 0 0 0,0 0 6 0 0,0 0 1 0 0,2 0-64 0 0,-1 1 0 0 0,0-1-1 0 0,0 0 1 0 0,1 1 0 0 0,-1-1 0 0 0,0 1-1 0 0,0-1 1 0 0,0 1 0 0 0,0-1-1 0 0,1 2-15 0 0,7 2 68 0 0,-9-4-76 0 0,32 6 255 0 0,-27-4-234 0 0,0 0-10 0 0,20-1 77 0 0,2-3-63 0 0,-22 3-18 0 0,15 2 12 0 0,13 2 42 0 0,0 1 11 0 0,-9-3 29 0 0,0 0 0 0 0,0-2-1 0 0,1-1 1 0 0,-1 0 0 0 0,6-3-93 0 0,34-6 141 0 0,-30 4-34 0 0,16 0-107 0 0,-37 4 37 0 0,0-1-1 0 0,0-1 1 0 0,8-2-37 0 0,18-4 45 0 0,66-5 163 0 0,-63 11-194 0 0,-27 2-9 0 0,0 0 0 0 0,8-2-5 0 0,46-4 53 0 0,-36 1-32 0 0,0 2 1 0 0,0 1-1 0 0,2 1-21 0 0,-10 1 16 0 0,1-1 0 0 0,2-2-16 0 0,-3 1 16 0 0,0 0 0 0 0,4 2-16 0 0,-20 1 12 0 0,1-1 0 0 0,-1 0 0 0 0,1-1 0 0 0,-1 0-1 0 0,0 0 1 0 0,7-3-12 0 0,28-7-7 0 0,6 6 71 0 0,-46 5-60 0 0,-1 1-1 0 0,0-1 1 0 0,1 1 0 0 0,-1-1 0 0 0,1 1-1 0 0,-1 0 1 0 0,1 0 0 0 0,-1 1-1 0 0,1-1-3 0 0,0 1 5 0 0,0 0-1 0 0,1-1 1 0 0,-1 0-1 0 0,0 0 0 0 0,0 0 1 0 0,1-1-1 0 0,1 0-4 0 0,111-8 64 0 0,-4 8 0 0 0,-29 6-11 0 0,-76-4-50 0 0,0 1 0 0 0,1 0 0 0 0,-1 0 0 0 0,5 2-3 0 0,-5-1 0 0 0,0-1 0 0 0,0 0-1 0 0,1 0 1 0 0,6 0 0 0 0,12-1 0 0 0,23 6 0 0 0,-44-6 0 0 0,10 0 0 0 0,9-1 0 0 0,54 3 0 0 0,-55 0 0 0 0,-18 0 3 0 0,0 0 5 0 0,39 7 15 0 0,-27-5-13 0 0,0-1 0 0 0,1-1 0 0 0,15 1-10 0 0,125 9 0 0 0,-67-4 0 0 0,-81-8 9 0 0,1-1 1 0 0,-1 0-1 0 0,1-1 1 0 0,4 0-10 0 0,34-2 26 0 0,68 2-26 0 0,-62 0 0 0 0,0 2 0 0 0,4 3 0 0 0,-19-2 0 0 0,19-1 0 0 0,-17-1 0 0 0,9 3 0 0 0,-7-1 25 0 0,0-2 0 0 0,38-4-25 0 0,-31 0 14 0 0,45 3-14 0 0,-17 3-1 0 0,-42-2 34 0 0,-1 1-1 0 0,13 4-32 0 0,100 10 0 0 0,-107-12 0 0 0,-7-1 0 0 0,10-2 0 0 0,19 0 0 0 0,152 3 0 0 0,-78 6 0 0 0,-11 0 0 0 0,85-7 0 0 0,-130-7 0 0 0,21-6 0 0 0,-17 2 6 0 0,18 2-6 0 0,59-4 58 0 0,-101 5-58 0 0,19 4 0 0 0,-3 0 0 0 0,67-2 0 0 0,-45 3 0 0 0,27-7 0 0 0,178-12 0 0 0,-259 17 0 0 0,12-3 0 0 0,35-4 0 0 0,141-3 0 0 0,-203 12 0 0 0,-4 0 0 0 0,0 1 0 0 0,2 1 0 0 0,-1 0 0 0 0,0-2 0 0 0,22-3 0 0 0,29 0 0 0 0,100-4 0 0 0,-101 3 0 0 0,-15 0 0 0 0,52-1 0 0 0,-46 8 0 0 0,52 8 0 0 0,-94-8 0 0 0,-1-2 0 0 0,0-1 0 0 0,27-4 0 0 0,-18 1 0 0 0,30 2 0 0 0,153-4 0 0 0,-35-1 0 0 0,47-2 68 0 0,2 0-72 0 0,55 3 4 0 0,-252 6 0 0 0,45-1 0 0 0,1 4 0 0 0,29 8 0 0 0,-61-6 0 0 0,9-2 0 0 0,-13-1 0 0 0,33 7 0 0 0,69 11 0 0 0,0-7 0 0 0,44-6 0 0 0,-49-8 50 0 0,25 1 212 0 0,-89 4-188 0 0,-34 0-48 0 0,0-2 0 0 0,0-3 0 0 0,22-3-26 0 0,11-4 112 0 0,41 2-112 0 0,21-3-5 0 0,-64 3-54 0 0,30 3 59 0 0,-8 1 0 0 0,4 0 0 0 0,-70 1 0 0 0,12-2 0 0 0,-17 1 0 0 0,0 1 0 0 0,10 2 0 0 0,-10 1 0 0 0,152 13 0 0 0,23 2 0 0 0,-83-8 0 0 0,-4 5 0 0 0,19 8 0 0 0,36 1 0 0 0,-126-19 0 0 0,-19-1 0 0 0,0-2 0 0 0,0-1 0 0 0,-1-1 0 0 0,1-2 0 0 0,8-1 0 0 0,55-7 0 0 0,-35 6 0 0 0,-23 3 0 0 0,-18-1 249 0 0,0 1-982 0 0,-5 1-3864 0 0,-7 1-4282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4:36.236"/>
    </inkml:context>
    <inkml:brush xml:id="br0">
      <inkml:brushProperty name="width" value="0.05" units="cm"/>
      <inkml:brushProperty name="height" value="0.05" units="cm"/>
    </inkml:brush>
  </inkml:definitions>
  <inkml:trace contextRef="#ctx0" brushRef="#br0">1 147 919 0 0,'0'0'360'0'0,"0"0"1178"0"0,0 0 519 0 0,0 0 102 0 0,0 0-253 0 0,0 0-1124 0 0,0 0-498 0 0,0 0-100 0 0,0 0-38 0 0,2-1-76 0 0,7-4-49 0 0,-3 3 75 0 0,-1 0 0 0 0,1 0 1 0 0,-1 1-1 0 0,6-2-96 0 0,-9 3 32 0 0,-1 0-1 0 0,0 0 1 0 0,0-1 0 0 0,1 1-1 0 0,-1 0 1 0 0,0-1 0 0 0,0 1-1 0 0,0-1 1 0 0,0 1 0 0 0,0-1-1 0 0,1 0-31 0 0,0 0 177 0 0,0 0 0 0 0,0 0 0 0 0,0 0 1 0 0,0 1-1 0 0,0-1 0 0 0,0 1 0 0 0,0-1 0 0 0,1 1-177 0 0,0-1 175 0 0,42-18 2380 0 0,-31 13-1475 0 0,0 2 1 0 0,0-1-1 0 0,14-1-1080 0 0,3-1 660 0 0,-8 2-279 0 0,0 1 1 0 0,0 2-1 0 0,3 0-381 0 0,34-4 444 0 0,57-11 576 0 0,82 1-1020 0 0,-165 14 507 0 0,13-4-507 0 0,-18 2 297 0 0,0 1 0 0 0,7 1-297 0 0,0 1 161 0 0,-23 0-115 0 0,0 0-1 0 0,0 1 1 0 0,0 1-1 0 0,-1 0 0 0 0,13 3-45 0 0,1 2 128 0 0,24 1-128 0 0,-26-4 54 0 0,0 1 0 0 0,7 3-54 0 0,12 6 84 0 0,-22-6-38 0 0,0-1 0 0 0,0-1 0 0 0,14 1-46 0 0,80 12 241 0 0,45 9 211 0 0,-84-12-337 0 0,-32-6-42 0 0,-21-4-37 0 0,0-1 0 0 0,1-1 0 0 0,3 0-36 0 0,114 11 220 0 0,-120-13-197 0 0,80 5 1070 0 0,22-5-1093 0 0,52-6 181 0 0,-112 0 41 0 0,36-9-222 0 0,-26 3 128 0 0,1 3 0 0 0,68 1-128 0 0,-39 6 117 0 0,73-12-117 0 0,-131 9 16 0 0,0 2 0 0 0,0 2 0 0 0,0 2 0 0 0,7 2-16 0 0,65 14 59 0 0,-93-14-54 0 0,15 1-5 0 0,16 3 0 0 0,-23-3 0 0 0,1-1 0 0 0,0-1 0 0 0,1-2 0 0 0,20-3 0 0 0,3 1 0 0 0,-41 2 0 0 0,0 1 0 0 0,1 0 0 0 0,8 4 0 0 0,11 0 0 0 0,27 5 17 0 0,61 7 30 0 0,-107-16-47 0 0,-6 0 0 0 0,-1-1 0 0 0,0-1 0 0 0,3 0 0 0 0,-1 0 0 0 0,-1 1 0 0 0,12 1 0 0 0,17 1 0 0 0,53-1 0 0 0,-27-2 0 0 0,55-6 0 0 0,-102 4 0 0 0,-5 1 0 0 0,1 0 0 0 0,7-3 0 0 0,-7 1 8 0 0,1 2-1 0 0,-1 0 1 0 0,0 0 0 0 0,1 1-1 0 0,3 2-7 0 0,1-1 13 0 0,1-1 0 0 0,12-2-13 0 0,-15 3 0 0 0,-15-1 0 0 0,0 1 0 0 0,0-1 0 0 0,0 0 0 0 0,0 0 0 0 0,0 0 0 0 0,0-1 0 0 0,1 1 0 0 0,2-2 3 0 0,-1 0 7 0 0,0 1 0 0 0,0 0 1 0 0,0 0-1 0 0,1 1 0 0 0,-1-1 0 0 0,5 1-10 0 0,3 0 0 0 0,0-2 0 0 0,-1 1 0 0 0,1-1 0 0 0,0-1 0 0 0,-1 0 0 0 0,5-3 0 0 0,12-2 0 0 0,-1 0 0 0 0,4 3 0 0 0,-28 5 0 0 0,38-6 0 0 0,-23 3 0 0 0,1 1 0 0 0,11 0 0 0 0,24 1 0 0 0,27-4 0 0 0,-69 3 4 0 0,0 0 24 0 0,1 1-1 0 0,-1 0 1 0 0,0 1-1 0 0,1 1 0 0 0,3 0-27 0 0,17-1 92 0 0,-27 0-71 0 0,0 0-1 0 0,0 0 0 0 0,1 0 1 0 0,-1 1-21 0 0,0 0 21 0 0,26 4 101 0 0,0-2-1 0 0,23 0-121 0 0,-41-1 152 0 0,0 0 1 0 0,-1 0-1 0 0,6 3-152 0 0,-18-4 83 0 0,1-2-10 0 0,1 0-47 0 0,20-1 172 0 0,-22 3-131 0 0,12 3-54 0 0,2-3-13 0 0,-3 0-87 0 0,-10-1-371 0 0,-4 11-1974 0 0,-4 3-3929 0 0,-7-2-1965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24:40.176"/>
    </inkml:context>
    <inkml:brush xml:id="br0">
      <inkml:brushProperty name="width" value="0.05" units="cm"/>
      <inkml:brushProperty name="height" value="0.05" units="cm"/>
    </inkml:brush>
  </inkml:definitions>
  <inkml:trace contextRef="#ctx0" brushRef="#br0">1 64 2303 0 0,'0'0'300'0'0,"0"0"419"0"0,0 0 178 0 0,0 0 37 0 0,0 0 3 0 0,0 0-21 0 0,0 0-11 0 0,0 0-1 0 0,0 0-41 0 0,0 0-174 0 0,0 0-75 0 0,0 0-20 0 0,0 0-6 0 0,0 0-17 0 0,0 0-10 0 0,0 0-1 0 0,0 0-45 0 0,0 0-192 0 0,0 0-89 0 0,0 0-11 0 0,0 0-12 0 0,0 0-30 0 0,0 0-12 0 0,0 0-1 0 0,0 0-2 0 0,0 0-13 0 0,0 0-8 0 0,0 0-1 0 0,0 0 0 0 0,0 0 0 0 0,0 0 0 0 0,0 0 0 0 0,0 0 28 0 0,0 0 118 0 0,0 0 50 0 0,0 0 10 0 0,2 0-10 0 0,16 2 1035 0 0,5 1-18 0 0,20 0-1357 0 0,3-5 655 0 0,0-3-1 0 0,37-8-654 0 0,-14 3 536 0 0,-35 6-325 0 0,-21 3-69 0 0,1 0-1 0 0,-1-1 0 0 0,12-4-141 0 0,-6 0 148 0 0,-7 3-94 0 0,-1 1 11 0 0,43-10 231 0 0,-43 10-203 0 0,1 1-1 0 0,5 0-21 0 0,20 1 70 0 0,-7 1-141 0 0,-9 0-1 0 0,-21-1 1 0 0,38 0 14 0 0,-32 0 20 0 0,3 1 12 0 0,46 9 133 0 0,193 31 13 0 0,-196-34-192 0 0,14 0 0 0 0,-20-1 71 0 0,26 6-14 0 0,-54-10-43 0 0,-1 1 49 0 0,1-1-1 0 0,12 0-62 0 0,60 0 501 0 0,45-1-245 0 0,-50 4-131 0 0,19-7 14 0 0,13 6-139 0 0,-65-2 24 0 0,79 5 76 0 0,-25-2 69 0 0,31-6 77 0 0,-45-1-164 0 0,-39 0-71 0 0,0-2 0 0 0,7-3-11 0 0,-56 7 42 0 0,26-1-28 0 0,-1-3-17 0 0,40-2 67 0 0,-19 1-64 0 0,-16 3 0 0 0,31 1 11 0 0,15 2 42 0 0,21 1-53 0 0,-90-2 0 0 0,3 0 0 0 0,13 4 0 0 0,-7 0 21 0 0,-11-2-7 0 0,-1 0 1 0 0,1 0-1 0 0,9 0-14 0 0,5-2 0 0 0,-3 4 0 0 0,13 3 0 0 0,-22-5 0 0 0,31-2 0 0 0,-37 0 0 0 0,19 2 0 0 0,-7 2 0 0 0,-11-2 0 0 0,0-1 0 0 0,-1 0 0 0 0,1 0 0 0 0,0 0 0 0 0,3 0 0 0 0,22 0 0 0 0,5 2 0 0 0,61 7 0 0 0,-38-8 53 0 0,-40-3-41 0 0,-18 1-12 0 0,28 4-1 0 0,-22-2 1 0 0,-4-1 0 0 0,0 0 0 0 0,1-1 0 0 0,-1 1 0 0 0,0-1 0 0 0,0 0 0 0 0,0 0 0 0 0,3 0 0 0 0,37 2 0 0 0,-13-1 64 0 0,15 0 8 0 0,6-2 56 0 0,-39-1-128 0 0,-1 1 0 0 0,0 1 0 0 0,0 0 11 0 0,-7-1 31 0 0,7-1-31 0 0,2 1-11 0 0,0 0 0 0 0,6-2 30 0 0,-18 3-15 0 0,41-2 4 0 0,-26 0-19 0 0,0-1 0 0 0,8 0 28 0 0,-18 4-4 0 0,30-5-12 0 0,-19 1-12 0 0,-1-1 0 0 0,-1 1 0 0 0,-1-1 0 0 0,0 0 0 0 0,-2 2 11 0 0,-6 0 31 0 0,4 0-20 0 0,-5 1 20 0 0,7-1-31 0 0,2 0-11 0 0,0 0 0 0 0,-2 1 0 0 0,1-1 0 0 0,-2 2 0 0 0,0 0 11 0 0,-1 0 31 0 0,1-1-31 0 0,0 0-11 0 0,-1 0 0 0 0,0 0 0 0 0,1 0 11 0 0,-1 1 31 0 0,-1 0-31 0 0,5-3-15 0 0,-6 4 63 0 0,-5 0-39 0 0,-2-1-87 0 0,-1 0-488 0 0,0 0-199 0 0,0 0-41 0 0,0 0-93 0 0,-15-1-4432 0 0,4-1-2056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06.980"/>
    </inkml:context>
    <inkml:brush xml:id="br0">
      <inkml:brushProperty name="width" value="0.05" units="cm"/>
      <inkml:brushProperty name="height" value="0.05" units="cm"/>
    </inkml:brush>
  </inkml:definitions>
  <inkml:trace contextRef="#ctx0" brushRef="#br0">0 74 1839 0 0,'0'0'83'0'0,"0"0"117"0"0,0 0 449 0 0,0 0 191 0 0,0 0 38 0 0,0 0-98 0 0,0 0-447 0 0,0 0-196 0 0,0 0-38 0 0,0 0 14 0 0,0 0 101 0 0,0 0 46 0 0,0 0 10 0 0,0 0 97 0 0,0 0 398 0 0,0 0 178 0 0,0 0 32 0 0,0 0-1 0 0,0 0-31 0 0,0 0-14 0 0,0 0-1 0 0,0 0-46 0 0,0 0-197 0 0,0 0-86 0 0,0 0-21 0 0,0 0-28 0 0,0 0-114 0 0,0 0-55 0 0,0 0-12 0 0,0 0-1 0 0,0 0 0 0 0,0 0 0 0 0,0 0 0 0 0,0 0-9 0 0,0 0-40 0 0,0 0-21 0 0,0 0-2 0 0,0 0-16 0 0,0 0-66 0 0,0 0-29 0 0,0 0-8 0 0,0 0 2 0 0,0 0 10 0 0,0 0 3 0 0,0 0 0 0 0,0 0-5 0 0,0 0-23 0 0,0 0-11 0 0,0 0-1 0 0,0 0-3 0 0,0 0-10 0 0,0 0-3 0 0,0 0 0 0 0,0 0-8 0 0,0 0-35 0 0,0 0-18 0 0,0 0-3 0 0,0 0-1 0 0,0 0-1 0 0,0 0 16 0 0,0 0-16 0 0,0 0 1 0 0,0 0 1 0 0,0 0 0 0 0,2-1-1 0 0,4 0-1 0 0,-4 1 16 0 0,0 0-63 0 0,0 1 1 0 0,0-1-1 0 0,0 1 0 0 0,0 0 1 0 0,0-1-1 0 0,0 1 1 0 0,0 0-1 0 0,0 0 0 0 0,0 1-23 0 0,1 0 38 0 0,1 0 0 0 0,-1-1-1 0 0,1 1 1 0 0,-1-1 0 0 0,1 0-1 0 0,0 1 1 0 0,-1-2 0 0 0,3 2-38 0 0,51 3 427 0 0,-35-4-257 0 0,-8-1-80 0 0,0-1 1 0 0,0 0-1 0 0,0-1 0 0 0,2 0-90 0 0,14-3 51 0 0,9 0 20 0 0,-19 4-29 0 0,-8 0-37 0 0,-1 0-1 0 0,1-1 1 0 0,0 0-1 0 0,-1-1 1 0 0,2 0-5 0 0,38-13 60 0 0,-45 14-60 0 0,20-3 0 0 0,5-1 72 0 0,-2 0 0 0 0,4-3-72 0 0,-16 4 33 0 0,2 6 9 0 0,48-9 83 0 0,-22 2-61 0 0,-16 7-64 0 0,-28-1 0 0 0,1 1 0 0 0,0-1 0 0 0,-1 0 0 0 0,1 0 0 0 0,0 0 0 0 0,0 0 0 0 0,-1 0 0 0 0,1-1 0 0 0,0 1 0 0 0,-1 0 0 0 0,1-1 0 0 0,3-1 3 0 0,18 1 47 0 0,9 0-39 0 0,-25 0-1 0 0,-5 0-6 0 0,1 1 1 0 0,-1-1 0 0 0,0 1 0 0 0,1 0 0 0 0,-1 0 0 0 0,0 0 0 0 0,1 0 0 0 0,-1 0-1 0 0,2 1-4 0 0,40 2 75 0 0,-39-3-73 0 0,11 3 28 0 0,11 2-9 0 0,6-1-12 0 0,-11-2 19 0 0,0 0-1 0 0,7 3-27 0 0,1-1 16 0 0,0-2 0 0 0,0-1-1 0 0,1-1-15 0 0,3-1 14 0 0,1 3 0 0 0,12 2-14 0 0,-26-2 15 0 0,0-1 0 0 0,6 0-15 0 0,-8-1 17 0 0,0 0 0 0 0,17 4-17 0 0,24 4 132 0 0,1-3 1 0 0,4-2-133 0 0,-60-3 2 0 0,37 0 48 0 0,-18 0 17 0 0,17 2-67 0 0,-9-1 0 0 0,30 0 64 0 0,-58-2-56 0 0,-1 1 0 0 0,1 0 0 0 0,0 0-1 0 0,-1 0 1 0 0,1 0 0 0 0,-1 0 0 0 0,1 1 0 0 0,0-1-8 0 0,24 5 74 0 0,-15-4-15 0 0,0-1-1 0 0,1 0 1 0 0,-1-2-1 0 0,3 0-58 0 0,-1 0 55 0 0,1 1 0 0 0,-1 0 0 0 0,2 1-55 0 0,0 1 13 0 0,0-1 1 0 0,0-1-1 0 0,-1-1 0 0 0,5-1-13 0 0,-12 2 4 0 0,1 1-1 0 0,0 0 0 0 0,0 0 1 0 0,6 2-4 0 0,-4-1-1 0 0,-1-1 0 0 0,0 0 0 0 0,4 0 1 0 0,2-1 20 0 0,0 0-1 0 0,1 1 1 0 0,10 3-20 0 0,59 1 58 0 0,-49-3-47 0 0,10-2-11 0 0,-34 0 0 0 0,0 0 0 0 0,0 2 0 0 0,0-1 0 0 0,2 2 0 0 0,12 1 14 0 0,1-1 0 0 0,24-1-14 0 0,9-1 25 0 0,176 6-14 0 0,-206-4-11 0 0,-17 0 0 0 0,-1-1 0 0 0,1-1 0 0 0,7-1 0 0 0,-9 1 15 0 0,0 0-1 0 0,0 0 1 0 0,2 2-15 0 0,-3-1 5 0 0,-1-1 0 0 0,1 1 0 0 0,0-2 0 0 0,2 0-5 0 0,6-1 0 0 0,-1 1-1 0 0,5 1 1 0 0,33-2 12 0 0,-35 0 1 0 0,0 1 0 0 0,0 1 1 0 0,0 1-1 0 0,22 4-13 0 0,-25-3 0 0 0,0-1 0 0 0,14-2 0 0 0,-7 1 0 0 0,-17-1 4 0 0,-6 0 4 0 0,1 1-1 0 0,-1-1 1 0 0,0 1-1 0 0,0 0 1 0 0,1 0-1 0 0,-1 0 1 0 0,0 1-1 0 0,3 0-7 0 0,12 1 0 0 0,7 0 0 0 0,-1-1 0 0 0,6 0 0 0 0,-1 0 0 0 0,3-2 0 0 0,-26 0 0 0 0,-1 0 0 0 0,0 1 0 0 0,1 0 0 0 0,-1 0 0 0 0,0 0 0 0 0,1 1 0 0 0,6 0 0 0 0,28 2 38 0 0,-22-1-25 0 0,0 0 0 0 0,12-1-13 0 0,-3 0 0 0 0,-11-1 0 0 0,-13-2 0 0 0,1 1 0 0 0,25 6 0 0 0,-4-2 11 0 0,-22-2 15 0 0,12 0 0 0 0,0-1-25 0 0,-7 0-1 0 0,27-4 0 0 0,-32 3-19 0 0,1 1 0 0 0,-1 0 0 0 0,0-1-1 0 0,1 1 1 0 0,-1 0 0 0 0,0 1 0 0 0,1-1 0 0 0,-1 1 19 0 0,9 0-152 0 0,3-2-4539 0 0,-12 1 1362 0 0,-2 0-5482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11.081"/>
    </inkml:context>
    <inkml:brush xml:id="br0">
      <inkml:brushProperty name="width" value="0.05" units="cm"/>
      <inkml:brushProperty name="height" value="0.05" units="cm"/>
    </inkml:brush>
  </inkml:definitions>
  <inkml:trace contextRef="#ctx0" brushRef="#br0">223 156 3023 0 0,'0'0'134'0'0,"0"0"127"0"0,0 0 452 0 0,0 0 191 0 0,0 0 38 0 0,0 0-38 0 0,0 0-196 0 0,0 0-90 0 0,0 0-11 0 0,0 0-34 0 0,0 0-118 0 0,0 0-51 0 0,0 0-11 0 0,0 0-45 0 0,0 0-184 0 0,0 0-78 0 0,0 0-20 0 0,0 0 24 0 0,0 0 104 0 0,0 0 44 0 0,0 0 8 0 0,0 0 37 0 0,0 0 146 0 0,0 0 69 0 0,0 0 12 0 0,0 0 5 0 0,0 0 12 0 0,0 0 7 0 0,0 0 2 0 0,0 0 3 0 0,0 0 12 0 0,0 0 7 0 0,0 0 2 0 0,0 0-21 0 0,0 0-90 0 0,0 0-38 0 0,0 0-10 0 0,0 0-30 0 0,0 0-124 0 0,0 0-58 0 0,0 0-12 0 0,0 0-9 0 0,0 0-32 0 0,0 0-9 0 0,0 0-6 0 0,0 0-10 0 0,0 0-34 0 0,0 0 19 0 0,0 0 50 0 0,0 0-1 0 0,0 0-8 0 0,0 0 24 0 0,0 0 106 0 0,0 0 42 0 0,0 0 10 0 0,0 0-11 0 0,0 0-51 0 0,-1 2-22 0 0,-10 11 45 0 0,2-2 18 0 0,-23 19-156 0 0,27-25-142 0 0,0-2 0 0 0,0 1 0 0 0,0-1 0 0 0,0 1 0 0 0,-1-1 0 0 0,0 0 0 0 0,-44 30 0 0 0,21-17 0 0 0,16-8 0 0 0,-1-2 11 0 0,3 0 43 0 0,8-5 16 0 0,1 0-16 0 0,-7 4-88 0 0,9-5 30 0 0,0 0 0 0 0,-1 0 1 0 0,1 0-1 0 0,0 0 0 0 0,0 1 0 0 0,0-1 0 0 0,0 0 1 0 0,0 0-1 0 0,0 0 0 0 0,0 1 0 0 0,0-1 1 0 0,0 0-1 0 0,0 0 0 0 0,0 0 0 0 0,0 1 1 0 0,0-1-1 0 0,0 0 0 0 0,0 0 0 0 0,0 0 1 0 0,0 0-1 0 0,0 1 0 0 0,0-1 0 0 0,0 0 0 0 0,0 0 1 0 0,0 0-1 0 0,0 1 0 0 0,0-1 0 0 0,0 0 1 0 0,1 0-1 0 0,-1 0 0 0 0,0 0 0 0 0,0 1 1 0 0,0-1-1 0 0,0 0 0 0 0,0 0 4 0 0,16 9-99 0 0,-10-8 106 0 0,0 0 0 0 0,0 0-1 0 0,0-1 1 0 0,0 1 0 0 0,0-2 0 0 0,0 1 0 0 0,0 0-1 0 0,5-2-6 0 0,4 0 94 0 0,92-9 119 0 0,-58 5-178 0 0,-29 3-9 0 0,1 1 0 0 0,8 1-26 0 0,15-1 123 0 0,38-7-123 0 0,-63 6 12 0 0,34-5 82 0 0,0-2 1 0 0,11-6-95 0 0,-47 13 33 0 0,-1 0 0 0 0,0 1 0 0 0,0 1 0 0 0,11 1-33 0 0,-8-1 67 0 0,-1 0 1 0 0,0 0 0 0 0,9-3-68 0 0,12-4 187 0 0,27 0-187 0 0,-22 4 81 0 0,3-4-81 0 0,24-4 128 0 0,42-2-128 0 0,-46 5 54 0 0,-45 4-33 0 0,0 2 0 0 0,0 1 0 0 0,2 1-21 0 0,48-3 0 0 0,-35 2 0 0 0,13 1 0 0 0,7 1 43 0 0,-1-3-43 0 0,13 0 21 0 0,57-7 36 0 0,-62 4 14 0 0,17 3-71 0 0,9 0 46 0 0,-36 0 36 0 0,23 4-82 0 0,74 1 24 0 0,-79-2 16 0 0,69 8-40 0 0,-96-5 56 0 0,-1-2 0 0 0,8-2-56 0 0,-1 1 37 0 0,75-4 204 0 0,31 1 169 0 0,-77 1-264 0 0,-48 0-59 0 0,0 1 0 0 0,20 3-87 0 0,108 6 81 0 0,-36-3-26 0 0,-59-3-55 0 0,24-4 0 0 0,27 0 0 0 0,-40 2 0 0 0,27 1 0 0 0,1 11 0 0 0,-27-2 0 0 0,1-2 0 0 0,-14 0 0 0 0,17-3 0 0 0,-29-2 0 0 0,47 10 0 0 0,-59-7 0 0 0,66 15 0 0 0,-52-10 0 0 0,12 0 0 0 0,20 1 0 0 0,-15-1 0 0 0,25-3 0 0 0,3 2 0 0 0,-60-5 0 0 0,1-1 0 0 0,17-3 0 0 0,-16-1 0 0 0,0 2 0 0 0,40 7 0 0 0,-60-7 0 0 0,0-1 0 0 0,0-1 0 0 0,2 0 0 0 0,41 0 0 0 0,68 6 0 0 0,56 5 0 0 0,-91-6 0 0 0,-54-4 0 0 0,32 6 0 0 0,-28-3 33 0 0,0-1 1 0 0,46-5-34 0 0,-56 1 5 0 0,295-10 139 0 0,-9-15 37 0 0,-217 10-96 0 0,3-1 17 0 0,-18 6 22 0 0,-24 2-66 0 0,0 3 0 0 0,1 3-58 0 0,196-11 0 0 0,-90 1 0 0 0,-93 10 18 0 0,69-4 28 0 0,-47-3-46 0 0,33 4 0 0 0,-56 3 0 0 0,-49 0 0 0 0,0 2 0 0 0,26 2 0 0 0,37 4 64 0 0,66-5-64 0 0,-121-3 32 0 0,-1-1 0 0 0,2-3-32 0 0,-1 1 32 0 0,0 2 0 0 0,0 1-32 0 0,42-1 31 0 0,-34 1 18 0 0,0 2-1 0 0,27 4-48 0 0,63 6 0 0 0,-91-7 12 0 0,0-3-1 0 0,0-1 1 0 0,-1-2-1 0 0,7-4-11 0 0,63-4 29 0 0,202-6 88 0 0,-239 9-67 0 0,-33 3-36 0 0,3 2-14 0 0,67-4 0 0 0,61-2 0 0 0,-117 9 0 0 0,-20 0 0 0 0,-1 1 0 0 0,7 2 0 0 0,243 18 52 0 0,-287-20-51 0 0,109-1 10 0 0,-57 0 0 0 0,16 2-11 0 0,-12 1 81 0 0,56-7-81 0 0,2 1 36 0 0,-25 3-18 0 0,80 1 28 0 0,-14 4 18 0 0,-115-5-47 0 0,0-2 0 0 0,38-8-17 0 0,8 0 30 0 0,38-7 43 0 0,1 1-18 0 0,-49 7-55 0 0,27-1 0 0 0,19 1 0 0 0,39-1 0 0 0,-95 8 0 0 0,-25 0 11 0 0,38 3-11 0 0,21 4 58 0 0,35 3-63 0 0,124 9 5 0 0,-243-16 0 0 0,25 1 0 0 0,-1 2 0 0 0,40 8 0 0 0,-43-6 0 0 0,28 2 0 0 0,5 0 0 0 0,100 9 0 0 0,-87-10 0 0 0,-50-5 0 0 0,11-1 0 0 0,-13 0 0 0 0,20 2 0 0 0,-14 0 0 0 0,14-1 0 0 0,24 0 0 0 0,86 5 0 0 0,-74-4 0 0 0,61-2 0 0 0,126-7 53 0 0,-272 7-51 0 0,146 4 7 0 0,-92 4-9 0 0,-33-4 0 0 0,-1-1 0 0 0,5-1 0 0 0,26-2 0 0 0,-8 0 0 0 0,8 3 0 0 0,10 0 0 0 0,-43-3 0 0 0,0 1 0 0 0,0 0 0 0 0,0 2 0 0 0,5 2 0 0 0,-13-2 0 0 0,0-1 0 0 0,13 0 0 0 0,-13-1 0 0 0,0 0 0 0 0,-1 1 0 0 0,3 1 0 0 0,18 5 0 0 0,31 1 0 0 0,-36-6 0 0 0,-1 2 0 0 0,1 1 0 0 0,3 2 0 0 0,-15-4 0 0 0,0-1 0 0 0,0-1 0 0 0,0 0 0 0 0,0-1 0 0 0,1 0 0 0 0,2-2 0 0 0,3 2 0 0 0,1 0 0 0 0,15 2 0 0 0,-26-1 0 0 0,0-1 0 0 0,1 0 0 0 0,-1-1 0 0 0,0 0 0 0 0,2-1 0 0 0,-8 0 0 0 0,0 2 0 0 0,0-1 0 0 0,0 0 0 0 0,0 1 0 0 0,3 1 0 0 0,23 2 0 0 0,21-3 0 0 0,35 6 0 0 0,-2-6 0 0 0,-63 2 4 0 0,7 2 6 0 0,-1-2 0 0 0,1-1 0 0 0,-1-2 0 0 0,1 0-1 0 0,16-4-9 0 0,-42 2 8 0 0,0 1-6 0 0,15 3 11 0 0,-15-1 2 0 0,1 1 1 0 0,13-3 24 0 0,3 0 12 0 0,11-4 2 0 0,4-7-43 0 0,-26 9 0 0 0,-7 1 31 0 0,4-1-31 0 0,1 2 0 0 0,-5 0 31 0 0,7-2-31 0 0,1 1-11 0 0,2 1 0 0 0,-1 1 0 0 0,-3 0-15 0 0,-8 1-61 0 0,-1-1-18 0 0,0 0-78 0 0,0 0-420 0 0,0 0-190 0 0,0 0-1152 0 0,0 0-4713 0 0,0 0-2017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14.367"/>
    </inkml:context>
    <inkml:brush xml:id="br0">
      <inkml:brushProperty name="width" value="0.05" units="cm"/>
      <inkml:brushProperty name="height" value="0.05" units="cm"/>
    </inkml:brush>
  </inkml:definitions>
  <inkml:trace contextRef="#ctx0" brushRef="#br0">0 129 4831 0 0,'0'0'223'0'0,"0"0"114"0"0,0 0 377 0 0,0 0 159 0 0,0 0 30 0 0,0 0-18 0 0,0 0-105 0 0,0 0-48 0 0,0 0-11 0 0,0 0-18 0 0,0 0-72 0 0,0 0-30 0 0,0 0-8 0 0,0 0-38 0 0,0 0-158 0 0,0 0-69 0 0,0 0-9 0 0,0 0-30 0 0,0 0-101 0 0,0 0-41 0 0,0 0-10 0 0,0 0-9 0 0,0 0-34 0 0,0 0-20 0 0,0 0-2 0 0,3-1 10 0 0,12-4 473 0 0,0-1 1 0 0,1-1-1 0 0,-1-1-555 0 0,-3 0-18 0 0,1 1-1 0 0,0 1 0 0 0,1 1 1 0 0,0 0 18 0 0,-12 4 134 0 0,30-12 592 0 0,-26 11-694 0 0,19-4 69 0 0,10 5 56 0 0,-28 0-113 0 0,0 1-10 0 0,-1 1 1 0 0,1-1-1 0 0,-1 1 0 0 0,0 0 0 0 0,0 1 1 0 0,4 0-35 0 0,-2 1 85 0 0,-6-3 11 0 0,0 1-7 0 0,12 4 97 0 0,-12-4-84 0 0,-1-1 2 0 0,7 4 74 0 0,-1 1 0 0 0,1 0 0 0 0,-1 0 0 0 0,3 3-178 0 0,-8-7 96 0 0,8 8 91 0 0,28 26 24 0 0,-23-23-200 0 0,2-4-12 0 0,1 4 1 0 0,-7-7 0 0 0,2-3 0 0 0,-9-1 1 0 0,1-1-3 0 0,13-6 14 0 0,-11 4 7 0 0,-2 1-13 0 0,-1-1-1 0 0,0 0 1 0 0,0 0 0 0 0,0 0-1 0 0,0-1 1 0 0,2-1-6 0 0,29-23 72 0 0,-29 25-71 0 0,-4 1 4 0 0,-1 0 1 0 0,1 0-1 0 0,0 0 1 0 0,0 0-1 0 0,0 0 0 0 0,-1 0 1 0 0,1-1-1 0 0,0 1 0 0 0,-1-1 1 0 0,0 1-1 0 0,1-1-5 0 0,9-8 12 0 0,1 1-12 0 0,1 1 0 0 0,0 1 0 0 0,1 2 0 0 0,3 1 0 0 0,-1 2 0 0 0,-1 2 0 0 0,-1 3 0 0 0,-9-2 3 0 0,11 8 38 0 0,-12-6-21 0 0,3 1 31 0 0,-1 0 0 0 0,-1 1-1 0 0,1-1 1 0 0,5 7-51 0 0,3 2 133 0 0,-9-8-70 0 0,11 7 18 0 0,-12-9-76 0 0,1 0 0 0 0,-1 0 0 0 0,1-1 0 0 0,0 1 0 0 0,0-1-1 0 0,0-1 1 0 0,0 1 0 0 0,0 0 0 0 0,0-1 0 0 0,0 0 0 0 0,1 0-5 0 0,1-2 10 0 0,-1 1 0 0 0,1-1 0 0 0,0 0 0 0 0,-1-1 0 0 0,1 1 0 0 0,-1-1 0 0 0,1-1-10 0 0,10-2 4 0 0,6-4-4 0 0,-2-1 0 0 0,8-3 0 0 0,18-8 0 0 0,-39 16 1 0 0,-5 3 7 0 0,0 0 0 0 0,0 0 0 0 0,1 0-1 0 0,-1 1 1 0 0,1 0 0 0 0,-1-1 0 0 0,1 1 0 0 0,0 0-8 0 0,9-3 0 0 0,1 0 0 0 0,2 3 0 0 0,0 1 0 0 0,7 2 26 0 0,-18 1-11 0 0,-1-1-3 0 0,24 14 116 0 0,-16-9-117 0 0,3 1-11 0 0,1 1 0 0 0,0-2 0 0 0,7-1 0 0 0,-17-7 0 0 0,0 1 0 0 0,12 0 0 0 0,5-3 1 0 0,-17 0 2 0 0,-2 0 4 0 0,6-1 13 0 0,6-4 4 0 0,-1 1 1 0 0,1-2-1 0 0,-2 0 0 0 0,8-6-24 0 0,-14 9 0 0 0,0 1 0 0 0,1-1 0 0 0,0 1 0 0 0,0 1 0 0 0,14-8 0 0 0,-13 7 0 0 0,2 0 0 0 0,-1 0 0 0 0,-8 4 0 0 0,-1 0 0 0 0,1 0 0 0 0,-1 1 0 0 0,0-1 0 0 0,1 0 0 0 0,0 1 0 0 0,-1-1 0 0 0,1 1 0 0 0,1 0 0 0 0,3 0 0 0 0,-7 0 0 0 0,2-1 0 0 0,0 1 0 0 0,0-1 0 0 0,0 1 0 0 0,0 0 0 0 0,0-1 0 0 0,0 1 0 0 0,0 0 0 0 0,0 0 0 0 0,0 1 0 0 0,0-1 0 0 0,2 1 0 0 0,10 2 0 0 0,9 3 0 0 0,-4 2 0 0 0,-10-4 12 0 0,36 9 40 0 0,-26-6-52 0 0,-13-7 0 0 0,10 1 0 0 0,11-1 0 0 0,-10 0 3 0 0,-4 0 26 0 0,38-3 3 0 0,-35 2-32 0 0,2-1 0 0 0,-1 3 0 0 0,-2 0 23 0 0,-12-1 89 0 0,-3 0 16 0 0,3 0-19 0 0,6 0 271 0 0,0 1 0 0 0,0 0 0 0 0,0 1-1 0 0,7 1-379 0 0,31 8 332 0 0,-45-10-402 0 0,-2-1-570 0 0,0 0-262 0 0,0 0-53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39.148"/>
    </inkml:context>
    <inkml:brush xml:id="br0">
      <inkml:brushProperty name="width" value="0.05" units="cm"/>
      <inkml:brushProperty name="height" value="0.05" units="cm"/>
    </inkml:brush>
  </inkml:definitions>
  <inkml:trace contextRef="#ctx0" brushRef="#br0">10 35 6447 0 0,'-1'-1'142'0'0,"1"1"-118"0"0,-1-2 0 0 0,1 1-1 0 0,-1 0 0 0 0,1 0 0 0 0,-1-1 1 0 0,1 1-1 0 0,-1 0 0 0 0,1-1 0 0 0,0 1 0 0 0,0-1 1 0 0,0 1-1 0 0,0 0 0 0 0,0-1 0 0 0,0 1 1 0 0,0-1-1 0 0,0 1-23 0 0,0-9 268 0 0,0 8 500 0 0,0 2 205 0 0,0 0 41 0 0,-2 5 335 0 0,1-2 2627 0 0,4 7-3960 0 0,-3-9-8 0 0,-2 24-79 0 0,2-24-266 0 0,0-1-138 0 0,0 0-33 0 0,0 0-4 0 0,0 0 0 0 0,0 0 0 0 0,0 0-454 0 0,0 2-1912 0 0,-3 6-822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5.177"/>
    </inkml:context>
    <inkml:brush xml:id="br0">
      <inkml:brushProperty name="width" value="0.05" units="cm"/>
      <inkml:brushProperty name="height" value="0.05" units="cm"/>
    </inkml:brush>
  </inkml:definitions>
  <inkml:trace contextRef="#ctx0" brushRef="#br0">162 89 10135 0 0,'-1'-2'62'0'0,"1"-1"1"0"0,-1 1-1 0 0,1 0 0 0 0,0-1 0 0 0,0 1 0 0 0,0 0 0 0 0,1-1 0 0 0,-1 1 0 0 0,0 0 1 0 0,1-1-1 0 0,-1 1 0 0 0,1 0 0 0 0,0 0 0 0 0,0-1 0 0 0,0 1 0 0 0,0 0 0 0 0,1-1-62 0 0,1-1 136 0 0,1 0 0 0 0,-1 1 0 0 0,1-1 0 0 0,0 1-1 0 0,0 0 1 0 0,0 0 0 0 0,1 0 0 0 0,-1 0 0 0 0,1 1 0 0 0,-1 0-1 0 0,1 0 1 0 0,0 0 0 0 0,0 0 0 0 0,0 1 0 0 0,0 0 0 0 0,1 0-136 0 0,-2 0 126 0 0,1 0 1 0 0,-1 1-1 0 0,0-1 1 0 0,0 1 0 0 0,1 0-1 0 0,-1 0 1 0 0,0 1-1 0 0,0-1 1 0 0,0 1 0 0 0,1 0-1 0 0,-1 0 1 0 0,0 0-1 0 0,0 1 1 0 0,0-1 0 0 0,-1 1-1 0 0,1 0 1 0 0,0 0-1 0 0,-1 1 1 0 0,4 1-127 0 0,-3 1 136 0 0,0 0-1 0 0,0 0 1 0 0,0 0 0 0 0,-1 1 0 0 0,0-1-1 0 0,0 1 1 0 0,0 0 0 0 0,-1 0 0 0 0,1 0 0 0 0,-1 0-1 0 0,-1 0 1 0 0,1 0 0 0 0,-1 1 0 0 0,0 3-136 0 0,0 5 433 0 0,0-1 1 0 0,-1 1 0 0 0,0 0-1 0 0,-1 0 1 0 0,-3 11-434 0 0,2-14 107 0 0,-1 0-1 0 0,-1-1 1 0 0,0 1-1 0 0,0-1 1 0 0,-1 0-1 0 0,-1 0 1 0 0,0-1-1 0 0,0 1 1 0 0,-1-2-1 0 0,0 1 1 0 0,-1 0-1 0 0,0-1 1 0 0,-1-1-1 0 0,1 0 1 0 0,-2 0-1 0 0,-5 4-106 0 0,-36 31 1388 0 0,1-1-1685 0 0,-22 15-810 0 0,19-14 1107 0 0,41-36 0 0 0,-3-2 0 0 0,119-48 0 0 0,-38 24 0 0 0,50-8 0 0 0,-84 21 330 0 0,26 0-330 0 0,-33 4 549 0 0,0-1 0 0 0,0-1-1 0 0,12-4-548 0 0,32-9 16 0 0,-59 16-16 0 0,-2 0-201 0 0,-6 0-850 0 0,-2 1-385 0 0,-2 1-78 0 0,-6 3-20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39.998"/>
    </inkml:context>
    <inkml:brush xml:id="br0">
      <inkml:brushProperty name="width" value="0.05" units="cm"/>
      <inkml:brushProperty name="height" value="0.05" units="cm"/>
    </inkml:brush>
  </inkml:definitions>
  <inkml:trace contextRef="#ctx0" brushRef="#br0">84 0 6447 0 0,'2'12'586'0'0,"0"1"0"0"0,-1-1 0 0 0,-1 0 0 0 0,0 1 0 0 0,0-1 0 0 0,-1 0 0 0 0,-1 1 0 0 0,-2 8-586 0 0,3-17 127 0 0,0 6 125 0 0,-2-1 1 0 0,1 0-1 0 0,-1 0 0 0 0,0 0 0 0 0,-1 0 0 0 0,0 0 0 0 0,-1-1 0 0 0,-2 4-252 0 0,3-6 0 0 0,-11 13 0 0 0,12-16-18 0 0,1 0-1 0 0,-1 0 1 0 0,1 1-1 0 0,0-1 1 0 0,0 1-1 0 0,1 0 1 0 0,-1-1-1 0 0,0 4 19 0 0,-4 8-3501 0 0,2-7-634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0.329"/>
    </inkml:context>
    <inkml:brush xml:id="br0">
      <inkml:brushProperty name="width" value="0.05" units="cm"/>
      <inkml:brushProperty name="height" value="0.05" units="cm"/>
    </inkml:brush>
  </inkml:definitions>
  <inkml:trace contextRef="#ctx0" brushRef="#br0">1 130 8287 0 0,'0'0'191'0'0,"1"-1"26"0"0,1-1-188 0 0,0 1-1 0 0,0-1 0 0 0,0 0 0 0 0,0 0 0 0 0,0 0 1 0 0,-1 0-1 0 0,1-1 0 0 0,-1 1 0 0 0,1 0 1 0 0,0-2-29 0 0,-1 1 19 0 0,1 0 0 0 0,0 1 0 0 0,-1-1 1 0 0,1 0-1 0 0,1 1 0 0 0,-1-1 1 0 0,0 1-1 0 0,1-1 0 0 0,0 1-19 0 0,15-10 688 0 0,0 1 0 0 0,1 1 0 0 0,0 1 0 0 0,1 0 0 0 0,0 1 0 0 0,3 1-688 0 0,0-1 5 0 0,-3 3-74 0 0,-18 5-268 0 0,-2 0-138 0 0,0 0-749 0 0,0 0-2868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0.661"/>
    </inkml:context>
    <inkml:brush xml:id="br0">
      <inkml:brushProperty name="width" value="0.05" units="cm"/>
      <inkml:brushProperty name="height" value="0.05" units="cm"/>
    </inkml:brush>
  </inkml:definitions>
  <inkml:trace contextRef="#ctx0" brushRef="#br0">1 0 8287 0 0,'0'0'382'0'0,"0"0"-8"0"0,1 2-240 0 0,7 10-421 0 0,2 4 685 0 0,1-1 1 0 0,1 0 0 0 0,0 0 0 0 0,8 5-399 0 0,-19-19-3734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0.991"/>
    </inkml:context>
    <inkml:brush xml:id="br0">
      <inkml:brushProperty name="width" value="0.05" units="cm"/>
      <inkml:brushProperty name="height" value="0.05" units="cm"/>
    </inkml:brush>
  </inkml:definitions>
  <inkml:trace contextRef="#ctx0" brushRef="#br0">0 67 6447 0 0,'0'0'142'0'0,"0"0"22"0"0,0 0 13 0 0,2 0-20 0 0,0 0-156 0 0,1 0 0 0 0,-1 0 0 0 0,0 0 0 0 0,0-1 0 0 0,0 1 0 0 0,1 0 0 0 0,-1-1 0 0 0,0 0 0 0 0,0 0-1 0 0,0 1 1 0 0,0-1 0 0 0,1-1-1 0 0,0 1 80 0 0,0-1-1 0 0,0 1 1 0 0,1 0-1 0 0,-1 0 1 0 0,1 0-1 0 0,0 0-79 0 0,0 0 98 0 0,0 1 0 0 0,0-2 0 0 0,0 1-1 0 0,0 0 1 0 0,0-1 0 0 0,-1 0 0 0 0,1 0-1 0 0,0 0 1 0 0,-1 0 0 0 0,1-1 0 0 0,-1 1-1 0 0,1-2-97 0 0,26-16 435 0 0,-29 19-435 0 0,1 0 0 0 0,0 0 0 0 0,0 0 0 0 0,-1 0 0 0 0,1 1 0 0 0,0-1 0 0 0,0 1 0 0 0,0-1 0 0 0,0 1 0 0 0,0 0 0 0 0,0 0 0 0 0,-1 0 0 0 0,1 0 0 0 0,0 0 0 0 0,0 0 0 0 0,0 0 0 0 0,0 1 0 0 0,4 0 0 0 0,-3-1 125 0 0,-1 0-1 0 0,0 1 1 0 0,0-1 0 0 0,0 1-1 0 0,0-1 1 0 0,0 1-1 0 0,1 0 1 0 0,-1 0-1 0 0,0 0 1 0 0,-1 0 0 0 0,1 0-1 0 0,0 1 1 0 0,0-1-1 0 0,0 0 1 0 0,-1 1-1 0 0,1-1 1 0 0,-1 1 0 0 0,1 0-1 0 0,-1-1 1 0 0,0 1-1 0 0,1 0 1 0 0,-1 0-1 0 0,0 0 1 0 0,0 0 0 0 0,0 0-1 0 0,-1 0 1 0 0,1 0-1 0 0,0 2-124 0 0,7 44 2048 0 0,-7-28-1743 0 0,0-15-267 0 0,-1-1 0 0 0,1 0 0 0 0,-1 1 0 0 0,0-1-1 0 0,-1 0 1 0 0,1 0 0 0 0,-1 1 0 0 0,0 2-38 0 0,-2 0-201 0 0,-6 8-3800 0 0,5-8 2467 0 0</inkml:trace>
  <inkml:trace contextRef="#ctx0" brushRef="#br0" timeOffset="1">18 118 4607 0 0,'0'0'200'0'0,"0"0"48"0"0,0 0-248 0 0,0 0 0 0 0,8 2 0 0 0,0-1 0 0 0,-8-1 456 0 0,10 0 48 0 0,-1 0 8 0 0,2 2 0 0 0,-1-1 0 0 0,1 3 0 0 0,5 2 0 0 0,-3-3 0 0 0,-13-3-416 0 0,11-1-96 0 0,-11 1 0 0 0,11-2-3664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1.331"/>
    </inkml:context>
    <inkml:brush xml:id="br0">
      <inkml:brushProperty name="width" value="0.05" units="cm"/>
      <inkml:brushProperty name="height" value="0.05" units="cm"/>
    </inkml:brush>
  </inkml:definitions>
  <inkml:trace contextRef="#ctx0" brushRef="#br0">0 10 8287 0 0,'0'0'184'0'0,"0"0"40"0"0,0 0 0 0 0,0 0 8 0 0,0 0-232 0 0,0 0 0 0 0,0 0 0 0 0,10 3 0 0 0,-2-3 0 0 0,2 0 0 0 0,1 2 0 0 0,0-6 0 0 0,0 0 0 0 0,0 2 0 0 0,1 4 0 0 0,-3-4-2408 0 0,-1-3-536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1.663"/>
    </inkml:context>
    <inkml:brush xml:id="br0">
      <inkml:brushProperty name="width" value="0.05" units="cm"/>
      <inkml:brushProperty name="height" value="0.05" units="cm"/>
    </inkml:brush>
  </inkml:definitions>
  <inkml:trace contextRef="#ctx0" brushRef="#br0">46 38 10135 0 0,'0'0'231'0'0,"0"0"29"0"0,0 0 19 0 0,-1 1-41 0 0,-5 7-41 0 0,0 1 0 0 0,1 0 1 0 0,0-1-1 0 0,1 2 0 0 0,0-1 0 0 0,1 0 0 0 0,-1 1 0 0 0,2 0 0 0 0,0 0 0 0 0,-1 4-197 0 0,2 12-1430 0 0,5-33-1525 0 0,1-4 3481 0 0,-1 2-527 0 0,0 0-1 0 0,1 1 1 0 0,0 0-1 0 0,1 0 0 0 0,0 0 1 0 0,0 1-1 0 0,1 0 1 0 0,-1 0-1 0 0,2 0 0 0 0,0 0 2 0 0,5-4 0 0 0,2-1 0 0 0,1 0 0 0 0,2-1 0 0 0,-13 10 0 0 0,-1 1 0 0 0,1-1 0 0 0,0 1 0 0 0,-1 0 0 0 0,1 0 0 0 0,0 0 0 0 0,0 1 0 0 0,1 0 0 0 0,-1 0 0 0 0,1 0 0 0 0,31 5 402 0 0,-36-4-324 0 0,0 1 0 0 0,0 0 0 0 0,0 0 0 0 0,0 0 0 0 0,-1 0 0 0 0,1 0 1 0 0,0 0-1 0 0,-1 0 0 0 0,1 0 0 0 0,0 1 0 0 0,-1-1 0 0 0,0 0 0 0 0,1 0 1 0 0,-1 0-1 0 0,0 1 0 0 0,1-1 0 0 0,-1 0 0 0 0,0 0 0 0 0,0 1 0 0 0,0-1-78 0 0,0 6 394 0 0,0-1-1 0 0,0 0 0 0 0,0 1 0 0 0,-1-1 1 0 0,0 0-1 0 0,0 0 0 0 0,-1 1 1 0 0,0-1-1 0 0,-1 2-393 0 0,-2 7 672 0 0,-2-1 0 0 0,0 0 0 0 0,-3 2-672 0 0,4-4 160 0 0,0 0 0 0 0,1 1-1 0 0,0 0-159 0 0,-10 24 137 0 0,0-5-149 0 0,3-8-108 0 0,-12 21 120 0 0,20-39-30 0 0,0 0 0 0 0,0 0 0 0 0,0-1 0 0 0,-1 0 0 0 0,0 0 1 0 0,0 0-1 0 0,0-1 0 0 0,0 1 0 0 0,-5 2 30 0 0,4-1-983 0 0,5-5 471 0 0</inkml:trace>
  <inkml:trace contextRef="#ctx0" brushRef="#br0" timeOffset="1">94 87 13823 0 0,'0'0'10'0'0,"0"0"0"0"0,0 0 0 0 0,0-1 1 0 0,0 1-1 0 0,0 0 0 0 0,1 0 0 0 0,-1-1 0 0 0,0 1 0 0 0,0 0 0 0 0,0 0 0 0 0,0 0 0 0 0,1-1 0 0 0,-1 1 0 0 0,0 0 0 0 0,0 0 0 0 0,1 0 0 0 0,-1 0 0 0 0,0 0 0 0 0,0-1 0 0 0,1 1 0 0 0,-1 0 0 0 0,0 0 1 0 0,0 0-1 0 0,1 0 0 0 0,-1 0 0 0 0,0 0 0 0 0,1 0 0 0 0,-1 0 0 0 0,0 0 0 0 0,0 0 0 0 0,1 0 0 0 0,-1 0-10 0 0,14 3 510 0 0,-11-1-413 0 0,0-1 1 0 0,1 1-1 0 0,-1 0 0 0 0,0-1 0 0 0,0 1 0 0 0,0 1 0 0 0,0 0-97 0 0,13 15 56 0 0,-10-10 71 0 0,1-1 0 0 0,-1 0-1 0 0,4 3-126 0 0,2-1 302 0 0,0 2-1 0 0,-1-1 1 0 0,0 2 0 0 0,-1-1-1 0 0,4 8-301 0 0,-5-4 230 0 0,-5-9-120 0 0,0 1-1 0 0,0-1 0 0 0,0 0 0 0 0,1 0-109 0 0,-4-5 51 0 0,1 1 1 0 0,-1-1-1 0 0,1 1 0 0 0,-1-1 0 0 0,1 0 0 0 0,-1 0 0 0 0,1 0 0 0 0,0 0 0 0 0,0 0 0 0 0,-1 0 1 0 0,1 0-1 0 0,0-1 0 0 0,0 1 0 0 0,0-1 0 0 0,0 1 0 0 0,0-1 0 0 0,1 0-51 0 0,6 1 31 0 0,1-1 1 0 0,-1 2-1 0 0,1-1 0 0 0,-1 1 1 0 0,0 1-1 0 0,1-1 0 0 0,-1 2 0 0 0,-1-1 1 0 0,1 1-1 0 0,0 0 0 0 0,-1 1 1 0 0,0 0-1 0 0,4 4-31 0 0,-9-7-515 0 0,-2-1 126 0 0,0 0 1 0 0,0 0 0 0 0,0 0 0 0 0,0 0 0 0 0,0 0 0 0 0,0-1-1 0 0,0 1 1 0 0,0 0 0 0 0,1-1 0 0 0,-1 1 0 0 0,0-1 388 0 0,-1 0-5454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1.996"/>
    </inkml:context>
    <inkml:brush xml:id="br0">
      <inkml:brushProperty name="width" value="0.05" units="cm"/>
      <inkml:brushProperty name="height" value="0.05" units="cm"/>
    </inkml:brush>
  </inkml:definitions>
  <inkml:trace contextRef="#ctx0" brushRef="#br0">87 0 13823 0 0,'0'0'315'0'0,"0"0"45"0"0,0 0 21 0 0,0 0-49 0 0,2 2-149 0 0,-1 0-123 0 0,0-1-1 0 0,0 1 1 0 0,0 0 0 0 0,-1 0-1 0 0,1 1 1 0 0,0-1 0 0 0,-1 0-1 0 0,1 0 1 0 0,-1 0 0 0 0,0 0-1 0 0,0 0 1 0 0,1 0 0 0 0,-2 1-1 0 0,1-1 1 0 0,0 0 0 0 0,0 2-60 0 0,-8 40 1002 0 0,7-39-978 0 0,-7 32-2319 0 0,-12 33 2295 0 0,15-56-553 0 0,-1 0 1 0 0,0 0-1 0 0,-1-1 1 0 0,0 1-1 0 0,-1-2 1 0 0,-3 4 552 0 0,3-5-2046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2.347"/>
    </inkml:context>
    <inkml:brush xml:id="br0">
      <inkml:brushProperty name="width" value="0.05" units="cm"/>
      <inkml:brushProperty name="height" value="0.05" units="cm"/>
    </inkml:brush>
  </inkml:definitions>
  <inkml:trace contextRef="#ctx0" brushRef="#br0">0 268 6447 0 0,'14'-24'298'0'0,"-14"23"-288"0"0,0 1 0 0 0,0-1 1 0 0,1 1-1 0 0,-1-1 1 0 0,0 1-1 0 0,1 0 0 0 0,-1-1 1 0 0,0 1-1 0 0,1 0 0 0 0,-1-1 1 0 0,1 1-1 0 0,-1 0 1 0 0,1 0-1 0 0,-1-1 0 0 0,0 1 1 0 0,1 0-1 0 0,-1 0 0 0 0,1 0 1 0 0,-1 0-1 0 0,1 0 1 0 0,-1 0-1 0 0,1 0 0 0 0,-1 0 1 0 0,1 0-1 0 0,-1 0 0 0 0,1 0 1 0 0,-1 0-1 0 0,1 0 1 0 0,-1 0-1 0 0,1 0 0 0 0,-1 0 1 0 0,1 0-1 0 0,-1 1 1 0 0,1-1-1 0 0,-1 0 0 0 0,1 0 1 0 0,-1 1-1 0 0,1-1 0 0 0,-1 0 1 0 0,0 1-11 0 0,17 14-39 0 0,-15-12 61 0 0,14 17 498 0 0,-11-14 413 0 0,0 0-1 0 0,0-1 0 0 0,0 1 1 0 0,2 1-933 0 0,-3-4 271 0 0,-1 0 0 0 0,0 1 0 0 0,0 0 0 0 0,0 0 0 0 0,0 0 0 0 0,-1 0 0 0 0,1 0 0 0 0,-1 0 0 0 0,0 0 0 0 0,0 1 0 0 0,-1-1 0 0 0,1 4-271 0 0,2 10 498 0 0,0 0 0 0 0,0 13-498 0 0,0-1 606 0 0,2 5-297 0 0,-1 1 0 0 0,-2-1 0 0 0,-2 19-309 0 0,-1-53-1051 0 0,0-1-385 0 0,0 0-78 0 0,0 0-20 0 0</inkml:trace>
  <inkml:trace contextRef="#ctx0" brushRef="#br0" timeOffset="1">252 7 13823 0 0,'0'0'315'0'0,"3"-7"870"0"0,-4 14-1173 0 0,3 1 59 0 0,-1-6 294 0 0,15 6 1074 0 0,-14-5-1290 0 0,0-1-348 0 0,0 1-1 0 0,0-1 0 0 0,-1 1 0 0 0,1 0 1 0 0,-1-1-1 0 0,0 1 0 0 0,0 0 0 0 0,0 0 1 0 0,0 0-1 0 0,0 0 0 0 0,-1 0 0 0 0,1 0 1 0 0,-1 0-1 0 0,0 1 0 0 0,0-1 0 0 0,0 0 1 0 0,0 0-1 0 0,0 0 0 0 0,-1 0 0 0 0,0 1 201 0 0,0 2-193 0 0,-3 15-1342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2.682"/>
    </inkml:context>
    <inkml:brush xml:id="br0">
      <inkml:brushProperty name="width" value="0.05" units="cm"/>
      <inkml:brushProperty name="height" value="0.05" units="cm"/>
    </inkml:brush>
  </inkml:definitions>
  <inkml:trace contextRef="#ctx0" brushRef="#br0">1 148 11975 0 0,'0'0'267'0'0,"0"2"42"0"0,0-1-283 0 0,0-1-1 0 0,0 1 0 0 0,0-1 0 0 0,0 1 1 0 0,0 0-1 0 0,0-1 0 0 0,0 1 1 0 0,0 0-1 0 0,1-1 0 0 0,-1 1 1 0 0,0-1-1 0 0,0 1 0 0 0,1 0 0 0 0,-1-1 1 0 0,0 1-1 0 0,1-1 0 0 0,-1 1 1 0 0,1-1-1 0 0,-1 1 0 0 0,0-1 1 0 0,1 1-1 0 0,0-1-25 0 0,0 0 37 0 0,0 0 1 0 0,0 0-1 0 0,0 0 1 0 0,0 0-1 0 0,0 0 1 0 0,0-1-1 0 0,0 1 1 0 0,0 0-1 0 0,0 0 1 0 0,0-1-1 0 0,0 1 1 0 0,-1-1-1 0 0,1 1-37 0 0,9-4 551 0 0,83-41 4110 0 0,77-34-4045 0 0,-163 76-616 0 0,0 0 0 0 0,-1 0 0 0 0,1 1 0 0 0,6-1 0 0 0,29-9 0 0 0,-35 8-133 0 0,-6 3-563 0 0,-1 1-257 0 0,0 0-58 0 0,0 0-12 0 0</inkml:trace>
  <inkml:trace contextRef="#ctx0" brushRef="#br0" timeOffset="1">169 194 13823 0 0,'-3'10'304'0'0,"-1"-4"64"0"0,4-6 16 0 0,0 0 0 0 0,0 0-312 0 0,0 0-72 0 0,0 0 0 0 0,0 0 0 0 0,0 0 0 0 0,0 0 0 0 0,7 10 0 0 0,1 1 0 0 0,0 1 0 0 0,-3-4 0 0 0,-5-8 0 0 0,0 0-4080 0 0,9 4-832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3.015"/>
    </inkml:context>
    <inkml:brush xml:id="br0">
      <inkml:brushProperty name="width" value="0.05" units="cm"/>
      <inkml:brushProperty name="height" value="0.05" units="cm"/>
    </inkml:brush>
  </inkml:definitions>
  <inkml:trace contextRef="#ctx0" brushRef="#br0">230 1 15663 0 0,'0'0'356'0'0,"0"0"50"0"0,0 0 20 0 0,0 0-42 0 0,-12 14 687 0 0,8-7-667 0 0,0 1 1 0 0,1 0-1 0 0,-2 6-404 0 0,3-7-162 0 0,0 0 0 0 0,-1 0 0 0 0,0-1 0 0 0,0 1 0 0 0,-1-1 0 0 0,-1 3 162 0 0,-12 14-750 0 0,11-14-384 0 0,0 0 0 0 0,-1 0-1 0 0,-1-1 1 0 0,1 0-1 0 0,-1 0 1 0 0,0-1 0 0 0,-2 1 1134 0 0,3-3-570 0 0,0 1 1 0 0,0 1-1 0 0,1-1 1 0 0,0 1 0 0 0,0 0-1 0 0,0 1 1 0 0,-2 5 569 0 0,-9 14 1303 0 0,-5 17-1303 0 0,22-44 1 0 0,-10 20 2693 0 0,10-18-1170 0 0,0-2-1443 0 0,0 0 0 0 0,0-1 1 0 0,1 1-1 0 0,-1 0 1 0 0,0 0-1 0 0,0 0 0 0 0,1 0 1 0 0,-1 0-1 0 0,0-1 0 0 0,0 1 1 0 0,1 0-1 0 0,-1 0 0 0 0,0 0 1 0 0,1 0-1 0 0,-1 0 1 0 0,0 0-1 0 0,1 0 0 0 0,-1 0 1 0 0,0 0-1 0 0,1 0 0 0 0,-1 0 1 0 0,0 0-1 0 0,0 0 1 0 0,1 1-1 0 0,-1-1 0 0 0,0 0 1 0 0,1 0-1 0 0,-1 0 0 0 0,0 0 1 0 0,0 0-1 0 0,1 1 1 0 0,-1-1-1 0 0,0 0 0 0 0,0 0 1 0 0,1 0-1 0 0,-1 1 0 0 0,0-1 1 0 0,0 0-1 0 0,0 0 0 0 0,0 1 1 0 0,1-1-1 0 0,-1 0 1 0 0,0 0-1 0 0,0 1 0 0 0,0-1 1 0 0,0 0-1 0 0,0 1 0 0 0,0-1 1 0 0,0 0-1 0 0,0 1 1 0 0,0-1-1 0 0,0 0 0 0 0,0 1 1 0 0,0-1-1 0 0,0 0 0 0 0,0 0 1 0 0,0 1-1 0 0,0-1 1 0 0,0 0-1 0 0,0 1 0 0 0,0-1 1 0 0,0 0-1 0 0,0 0 0 0 0,-1 1 1 0 0,1-1-1 0 0,0 0 0 0 0,0 1 1 0 0,0-1-1 0 0,-1 0-81 0 0,14-6 112 0 0,1 0 0 0 0,-1 1 0 0 0,6-1-112 0 0,28-11 8 0 0,-19 5-8 0 0,0 2 0 0 0,26-5 0 0 0,-44 13 0 0 0,6-4 120 0 0,0 0 1 0 0,0-1-1 0 0,-1-1 0 0 0,1 0-120 0 0,-4 1 140 0 0,-1 1 1 0 0,1 0-1 0 0,0 1 1 0 0,0 1-1 0 0,1 0 1 0 0,-1 0-1 0 0,9 0-140 0 0,-18 4 515 0 0,-1-1-1222 0 0,-1 1-3837 0 0,-5-2-1504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5.588"/>
    </inkml:context>
    <inkml:brush xml:id="br0">
      <inkml:brushProperty name="width" value="0.05" units="cm"/>
      <inkml:brushProperty name="height" value="0.05" units="cm"/>
    </inkml:brush>
  </inkml:definitions>
  <inkml:trace contextRef="#ctx0" brushRef="#br0">0 129 10135 0 0,'0'0'231'0'0,"0"0"29"0"0,0 0 19 0 0,4-2-41 0 0,68-33 1290 0 0,-28 12-1786 0 0,0 1-1 0 0,2 3 0 0 0,28-8 259 0 0,-73 27-512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3.347"/>
    </inkml:context>
    <inkml:brush xml:id="br0">
      <inkml:brushProperty name="width" value="0.05" units="cm"/>
      <inkml:brushProperty name="height" value="0.05" units="cm"/>
    </inkml:brush>
  </inkml:definitions>
  <inkml:trace contextRef="#ctx0" brushRef="#br0">1 0 10135 0 0,'0'26'464'0'0,"0"-21"-9"0"0,1-4-223 0 0,36 77 2689 0 0,-33-70-2620 0 0,-1 0-1 0 0,2 0 0 0 0,-1-1 0 0 0,1 1 1 0 0,0-1-1 0 0,1 0 0 0 0,-1-1 0 0 0,1 1 1 0 0,1-1-1 0 0,1 1-300 0 0,8 10 153 0 0,-13-14-151 0 0,-1-1 0 0 0,0 1 0 0 0,1-1 0 0 0,0 1 0 0 0,0-1 0 0 0,2 2-2 0 0,-5-4-318 0 0,1 0 0 0 0,0 1-1 0 0,-1-1 1 0 0,1 1 0 0 0,-1-1-1 0 0,1 1 1 0 0,0 0 0 0 0,-1-1-1 0 0,1 1 1 0 0,-1 0 0 0 0,0-1 0 0 0,1 1-1 0 0,-1 0 1 0 0,1-1 0 0 0,-1 1 318 0 0,0-1-5410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3.682"/>
    </inkml:context>
    <inkml:brush xml:id="br0">
      <inkml:brushProperty name="width" value="0.05" units="cm"/>
      <inkml:brushProperty name="height" value="0.05" units="cm"/>
    </inkml:brush>
  </inkml:definitions>
  <inkml:trace contextRef="#ctx0" brushRef="#br0">1 161 8287 0 0,'0'0'382'0'0,"0"0"-8"0"0,1-16-87 0 0,0 14-48 0 0,0 0 0 0 0,-1 1 0 0 0,1-1 0 0 0,0 0 0 0 0,0 0-1 0 0,0 1 1 0 0,0-1 0 0 0,0 0 0 0 0,1 1 0 0 0,-1 0 0 0 0,0-1 0 0 0,1 1 0 0 0,-1 0 0 0 0,1-1 0 0 0,0 1 0 0 0,-1 0-239 0 0,32-17 18 0 0,-18 11 141 0 0,8-7 515 0 0,0 2 0 0 0,1 0 1 0 0,1 2-1 0 0,0 0 0 0 0,1 2 0 0 0,2 0-674 0 0,-8 3-15 0 0,22-4 102 0 0,-40 9 284 0 0,1-1 117 0 0,6-1 21 0 0,-6 2-66 0 0,-1-1-294 0 0,5 0-61 0 0,-5 1 283 0 0,2 3 360 0 0,-3-3-700 0 0,-1 0 0 0 0,0 0 0 0 0,1 0 0 0 0,-1 0 0 0 0,0 0 0 0 0,1 0 1 0 0,-1 0-1 0 0,0 1 0 0 0,1-1 0 0 0,-1 0 0 0 0,0 0 0 0 0,1 0 0 0 0,-1 1 1 0 0,0-1-1 0 0,1 0 0 0 0,-1 0 0 0 0,0 1 0 0 0,0-1 0 0 0,1 0 0 0 0,-1 0 1 0 0,0 1-1 0 0,0-1 0 0 0,0 0 0 0 0,1 1 0 0 0,-1-1-31 0 0,8 17 1501 0 0,-6-15-1438 0 0,-1 0-1 0 0,0 0 1 0 0,1 0 0 0 0,-1 1 0 0 0,0-1-1 0 0,-1 0 1 0 0,1 1 0 0 0,0-1-1 0 0,-1 0 1 0 0,1 2-63 0 0,3 20 18 0 0,-2-19-19 0 0,-1 0 1 0 0,0 1 0 0 0,0-1-1 0 0,-1 1 1 0 0,0 3 0 0 0,0 9 0 0 0,-1-2 0 0 0,0-1 0 0 0,0 0 0 0 0,-2 0 0 0 0,-2 11 0 0 0,0-8-269 0 0,5-17-1135 0 0,0-1-511 0 0,0 0-107 0 0,0 0-24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4.015"/>
    </inkml:context>
    <inkml:brush xml:id="br0">
      <inkml:brushProperty name="width" value="0.05" units="cm"/>
      <inkml:brushProperty name="height" value="0.05" units="cm"/>
    </inkml:brush>
  </inkml:definitions>
  <inkml:trace contextRef="#ctx0" brushRef="#br0">2 7 11975 0 0,'0'0'547'0'0,"0"0"-11"0"0,0-1-344 0 0,-1-3-97 0 0,1 3 281 0 0,0 1 113 0 0,0 0 20 0 0,0 0-66 0 0,14 12-278 0 0,-11-10-165 0 0,-1 0 0 0 0,1 0 0 0 0,-1-1 0 0 0,1 1 0 0 0,0-1 0 0 0,0 1 0 0 0,2 0 0 0 0,6 4 0 0 0,-6 0 125 0 0,-4-4-187 0 0,0-1 0 0 0,1 1 1 0 0,-1-1-1 0 0,0 1 0 0 0,1-1 0 0 0,-1 0 0 0 0,1 0 1 0 0,-1 0-1 0 0,1 0 0 0 0,0 0 0 0 0,-1 0 0 0 0,1 0 1 0 0,0 0 61 0 0,7 3-3534 0 0,0 2-1238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4.349"/>
    </inkml:context>
    <inkml:brush xml:id="br0">
      <inkml:brushProperty name="width" value="0.05" units="cm"/>
      <inkml:brushProperty name="height" value="0.05" units="cm"/>
    </inkml:brush>
  </inkml:definitions>
  <inkml:trace contextRef="#ctx0" brushRef="#br0">149 0 13823 0 0,'0'0'315'0'0,"0"0"45"0"0,1 11 465 0 0,-5 14-1383 0 0,-2-1 1 0 0,-1 1-1 0 0,-1-1 0 0 0,-1-1 0 0 0,-2 4 558 0 0,-4-3-1023 0 0</inkml:trace>
  <inkml:trace contextRef="#ctx0" brushRef="#br0" timeOffset="1">0 287 10135 0 0,'0'0'464'0'0,"0"-2"-9"0"0,0-1-393 0 0,0 0-1 0 0,0 0 1 0 0,1 0-1 0 0,-1 0 1 0 0,1 0 0 0 0,0 0-1 0 0,0 0 1 0 0,0 0-1 0 0,0 0 1 0 0,1-1-62 0 0,1-3 492 0 0,-2 4-362 0 0,0 1 0 0 0,0 0 0 0 0,1-1 0 0 0,-1 1 1 0 0,1 0-1 0 0,-1 0 0 0 0,1 0 0 0 0,0 1 0 0 0,0-1 0 0 0,-1 0 0 0 0,2 1 0 0 0,-1-1 0 0 0,0 1 1 0 0,0-1-1 0 0,0 1 0 0 0,1 0 0 0 0,-1 0 0 0 0,0 0 0 0 0,2 0-130 0 0,3-1 324 0 0,1 0 1 0 0,-1 0-1 0 0,1 1 0 0 0,-1 0 0 0 0,7 0-324 0 0,8-1 572 0 0,1-1-1 0 0,-1 0-571 0 0,21-4-224 0 0,-42 7-827 0 0,2 10-2547 0 0,-4 2-1176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4.686"/>
    </inkml:context>
    <inkml:brush xml:id="br0">
      <inkml:brushProperty name="width" value="0.05" units="cm"/>
      <inkml:brushProperty name="height" value="0.05" units="cm"/>
    </inkml:brush>
  </inkml:definitions>
  <inkml:trace contextRef="#ctx0" brushRef="#br0">1 265 13823 0 0,'0'0'315'0'0,"0"0"45"0"0,0 0 21 0 0,0 0-49 0 0,5-4-62 0 0,2-1 20 0 0,54-35 475 0 0,-21 14 74 0 0,1-2-839 0 0,-4 2 0 0 0,0 2 0 0 0,3 2 0 0 0,51-33 0 0 0,-39 23 0 0 0,-45 29-201 0 0,-7 3 138 0 0,0 0 0 0 0,1 0 0 0 0,-1 0 0 0 0,0 1 0 0 0,0-1 0 0 0,0 0 0 0 0,0 0 0 0 0,0 0 0 0 0,1 0-1 0 0,-1 0 1 0 0,0 0 0 0 0,0 1 0 0 0,0-1 0 0 0,0 0 0 0 0,0 0 0 0 0,0 0 0 0 0,0 0 0 0 0,0 1 0 0 0,0-1 0 0 0,1 0 0 0 0,-1 0 0 0 0,0 0 0 0 0,0 1 0 0 0,0-1 0 0 0,0 0 0 0 0,0 0 0 0 0,0 0 0 0 0,0 0 0 0 0,0 1 0 0 0,0-1 0 0 0,-1 0 0 0 0,1 0 0 0 0,0 0-1 0 0,0 1 1 0 0,0-1 0 0 0,0 0 0 0 0,0 0 0 0 0,0 0 0 0 0,0 0 0 0 0,0 1 0 0 0,0-1 63 0 0,-3 9-2064 0 0,-3-1-2710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5.016"/>
    </inkml:context>
    <inkml:brush xml:id="br0">
      <inkml:brushProperty name="width" value="0.05" units="cm"/>
      <inkml:brushProperty name="height" value="0.05" units="cm"/>
    </inkml:brush>
  </inkml:definitions>
  <inkml:trace contextRef="#ctx0" brushRef="#br0">191 1 11975 0 0,'1'2'145'0'0,"-1"0"0"0"0,1 0-1 0 0,-1 1 1 0 0,0-1 0 0 0,0 0 0 0 0,0 1-1 0 0,0-1 1 0 0,0 0 0 0 0,-1 1-1 0 0,1-1 1 0 0,0 0 0 0 0,-1 1 0 0 0,0-1-1 0 0,0 0 1 0 0,0 1-145 0 0,-8 20 1815 0 0,7-18-1457 0 0,0 0-1 0 0,0 0 0 0 0,0-1 0 0 0,0 1 0 0 0,-2 1-357 0 0,-59 99 3556 0 0,29-46-3652 0 0,-3-1-4901 0 0,7-25-2766 0 0,29-32 6875 0 0,1-1 708 0 0,0 0 826 0 0,10 17 2336 0 0,18 18 554 0 0,-20-27-2628 0 0,0 1 0 0 0,-1 0 0 0 0,-1 1 0 0 0,4 6-908 0 0,11 28 1057 0 0,-2 1 0 0 0,-2 0-1 0 0,-2 2 1 0 0,3 18-1057 0 0,-18-62 48 0 0,1 0 36 0 0,0 1-1 0 0,0 0 1 0 0,-1 0 0 0 0,1-1 0 0 0,-1 1-1 0 0,0 0 1 0 0,0 0 0 0 0,-1 0 0 0 0,1-1 0 0 0,-1 1-1 0 0,0 0 1 0 0,0 0-84 0 0,1-3-337 0 0,0-1-138 0 0,0 0-33 0 0,0 0 451 0 0,0 1-1 0 0,0-1 1 0 0,0 0-1 0 0,0 0 1 0 0,0 0-1 0 0,0 0 0 0 0,0 1 1 0 0,-1-1-1 0 0,1 0 1 0 0,0 0-1 0 0,0 0 1 0 0,0 0-1 0 0,0 0 1 0 0,0 1-1 0 0,0-1 1 0 0,-1 0-1 0 0,1 0 1 0 0,0 0-1 0 0,0 0 1 0 0,0 0-1 0 0,0 0 0 0 0,0 0 1 0 0,-1 0-1 0 0,1 0 1 0 0,0 0-1 0 0,0 0 1 0 0,0 0-1 0 0,-1 0 1 0 0,1 0-1 0 0,0 0 1 0 0,0 0-1 0 0,0 0 1 0 0,0 0-1 0 0,-1 0 1 0 0,1 0-1 0 0,0 0 0 0 0,0 0 1 0 0,0 0-1 0 0,0 0 1 0 0,-1 0-1 0 0,1 0 1 0 0,0 0-1 0 0,0 0 1 0 0,0 0-1 0 0,0 0 1 0 0,0-1-1 0 0,-1 1 1 0 0,1 0-1 0 0,0 0 1 0 0,0 0-1 0 0,0 0 1 0 0,0 0 57 0 0,-8-5-1625 0 0,6 3 1050 0 0,0-1 0 0 0,0 1-1 0 0,0-1 1 0 0,0 0 0 0 0,0 1-1 0 0,1-1 1 0 0,-1 0 0 0 0,1 0-1 0 0,0 0 1 0 0,-1-1 575 0 0,-2-11-2047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5.345"/>
    </inkml:context>
    <inkml:brush xml:id="br0">
      <inkml:brushProperty name="width" value="0.05" units="cm"/>
      <inkml:brushProperty name="height" value="0.05" units="cm"/>
    </inkml:brush>
  </inkml:definitions>
  <inkml:trace contextRef="#ctx0" brushRef="#br0">1 140 8287 0 0,'0'0'191'0'0,"0"0"26"0"0,0 0 9 0 0,0-2-34 0 0,2-1 140 0 0,0 0 1 0 0,0 0-1 0 0,0 0 1 0 0,1 0-1 0 0,-1 0 1 0 0,1 0-1 0 0,-1 0 1 0 0,1 1-1 0 0,0 0 1 0 0,1-2-333 0 0,8-5 1641 0 0,-8 5-1269 0 0,0 1 0 0 0,0 0 0 0 0,1 0 0 0 0,-1 1 1 0 0,1-1-1 0 0,4-1-372 0 0,17-10 1039 0 0,-4-3-430 0 0,28-19 854 0 0,-48 34-1463 0 0,-1 2 0 0 0,-1-1 0 0 0,1 1 0 0 0,0-1 0 0 0,0 1 0 0 0,-1-1 0 0 0,1 1 0 0 0,0-1 0 0 0,0 1 0 0 0,0 0 0 0 0,0-1 0 0 0,-1 1 0 0 0,1 0 0 0 0,0 0 0 0 0,0 0 0 0 0,0 0 0 0 0,0 0 0 0 0,0 0 0 0 0,0 0 0 0 0,0 0 0 0 0,9 0 0 0 0,-2 3 72 0 0,-6-1 84 0 0,1-1-1 0 0,-1 1 1 0 0,1 0-1 0 0,-1 0 1 0 0,0 0-1 0 0,1 1 1 0 0,-1-1 0 0 0,0 0-1 0 0,-1 1 1 0 0,1-1-1 0 0,0 1 1 0 0,-1 0-156 0 0,3 5 346 0 0,0-1 1 0 0,-1 1 0 0 0,2 5-347 0 0,0 3 159 0 0,0-1 1 0 0,-2 1 0 0 0,0 0-1 0 0,0 0 1 0 0,-2 1 0 0 0,0-1-1 0 0,-1 14-159 0 0,-1-7 0 0 0,-3 120 0 0 0,4-135-201 0 0,0-7-850 0 0,0-1-385 0 0,0 0-78 0 0,-10-8-2983 0 0,-2-9 2375 0 0,7 10 1191 0 0,-7-7-1117 0 0</inkml:trace>
  <inkml:trace contextRef="#ctx0" brushRef="#br0" timeOffset="1">26 229 13823 0 0,'0'0'315'0'0,"0"0"45"0"0,0 0 21 0 0,0 0-49 0 0,2-1-220 0 0,1-2-110 0 0,1 0 0 0 0,0 0 0 0 0,0 0-1 0 0,0 1 1 0 0,0-1 0 0 0,0 1 0 0 0,1 0-1 0 0,1 0-1 0 0,42-12 0 0 0,-9 2-2 0 0,-10 2-200 0 0,-35 21-2292 0 0,-9 6 980 0 0,1-1-20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5.677"/>
    </inkml:context>
    <inkml:brush xml:id="br0">
      <inkml:brushProperty name="width" value="0.05" units="cm"/>
      <inkml:brushProperty name="height" value="0.05" units="cm"/>
    </inkml:brush>
  </inkml:definitions>
  <inkml:trace contextRef="#ctx0" brushRef="#br0">0 31 10135 0 0,'0'0'231'0'0,"0"0"29"0"0,0 0 19 0 0,8 2 7 0 0,0-1 133 0 0,0 0 0 0 0,1-1 0 0 0,-1 1 0 0 0,0-2-1 0 0,0 1 1 0 0,0-1 0 0 0,0 0 0 0 0,0-1 0 0 0,2 0-419 0 0,5-1 309 0 0,29-6-276 0 0,14-6-33 0 0,-58 15-4 0 0,0 0 0 0 0,1 0 0 0 0,-1 0 0 0 0,0 0 0 0 0,0-1 0 0 0,1 1 0 0 0,-1 0 0 0 0,0 0 0 0 0,0 0 0 0 0,0 0 0 0 0,1 0 0 0 0,-1 0 0 0 0,0 0 0 0 0,0 0 0 0 0,1 0 0 0 0,-1 0 0 0 0,0 0 0 0 0,0 0 0 0 0,1 0 0 0 0,-1 0 0 0 0,0 0-1 0 0,1 0 1 0 0,-1 0 0 0 0,0 0 0 0 0,0 0 0 0 0,0 0 0 0 0,1 0 0 0 0,-1 0 0 0 0,0 0 0 0 0,0 1 0 0 0,1-1 0 0 0,-1 0 0 0 0,0 0 0 0 0,0 0 0 0 0,0 0 0 0 0,1 1 0 0 0,-1-1 0 0 0,0 0 0 0 0,0 0 0 0 0,0 0 0 0 0,0 1 0 0 0,0-1 0 0 0,1 0 0 0 0,-1 0 0 0 0,0 1 0 0 0,0-1 4 0 0,-2 5-624 0 0,-6 18-2019 0 0,1-11-1793 0 0</inkml:trace>
  <inkml:trace contextRef="#ctx0" brushRef="#br0" timeOffset="1">77 151 10135 0 0,'0'0'231'0'0,"0"0"29"0"0,0 0 19 0 0,2 0-41 0 0,4-1-155 0 0,1-1 0 0 0,-1 1 0 0 0,0-1 0 0 0,0 0 0 0 0,0-1 0 0 0,0 0-1 0 0,0 0 1 0 0,-1 0 0 0 0,1 0 0 0 0,-1-1-83 0 0,31-15 1211 0 0,42-6 933 0 0,-78 25-2149 0 0,1 0 0 0 0,-1 0 0 0 0,0 0 0 0 0,0 0 0 0 0,0 0 0 0 0,0 0 0 0 0,0 0 0 0 0,1 0 0 0 0,-1 0 0 0 0,0 0 0 0 0,0 0 0 0 0,0 0 0 0 0,0 0 0 0 0,0-1 0 0 0,1 1 0 0 0,-1 0 0 0 0,0 0 0 0 0,0 1 0 0 0,0-1 0 0 0,0 0 0 0 0,1 0 0 0 0,-1 0 0 0 0,0 0 0 0 0,0 0 0 0 0,0 0 0 0 0,0 0 0 0 0,0 0 0 0 0,1 0 0 0 0,-1 0 0 0 0,0 0 0 0 0,0 0 0 0 0,0 0 0 0 0,0 1 0 0 0,0-1 0 0 0,0 0 0 0 0,1 0 0 0 0,-1 0 5 0 0,-2 7-457 0 0,-8 8-683 0 0,-14 14 129 0 0,0-1-12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6.016"/>
    </inkml:context>
    <inkml:brush xml:id="br0">
      <inkml:brushProperty name="width" value="0.05" units="cm"/>
      <inkml:brushProperty name="height" value="0.05" units="cm"/>
    </inkml:brush>
  </inkml:definitions>
  <inkml:trace contextRef="#ctx0" brushRef="#br0">1 379 13823 0 0,'0'0'630'0'0,"0"0"-13"0"0,1-1-393 0 0,4-3-124 0 0,-1-1 1 0 0,0 1 0 0 0,0-1-1 0 0,-1 0 1 0 0,1 0-101 0 0,17-21 970 0 0,-5 11-358 0 0,1 1 0 0 0,0 0 0 0 0,2 1 0 0 0,11-6-612 0 0,81-40 1905 0 0,-28 16-1554 0 0,-61 30-416 0 0,75-40-746 0 0,44-16 811 0 0,-131 64-1193 0 0,-2 0-3710 0 0,-7 4-1341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6.348"/>
    </inkml:context>
    <inkml:brush xml:id="br0">
      <inkml:brushProperty name="width" value="0.05" units="cm"/>
      <inkml:brushProperty name="height" value="0.05" units="cm"/>
    </inkml:brush>
  </inkml:definitions>
  <inkml:trace contextRef="#ctx0" brushRef="#br0">170 0 13823 0 0,'0'0'315'0'0,"0"0"45"0"0,0 0 21 0 0,0 0-49 0 0,-1 8-69 0 0,-6 56 3851 0 0,3-40-3492 0 0,-1-1 0 0 0,-1 0 0 0 0,-1 1-622 0 0,-9 24 16 0 0,6-13-15 0 0,-2-1-1 0 0,-1-1 0 0 0,-3 3 0 0 0,10-25-173 0 0,1 0-147 0 0,0-1-1 0 0,-1 0 1 0 0,0 0-1 0 0,-1-1 1 0 0,0 0-1 0 0,-2 2 321 0 0,-6 6-4924 0 0,9-10 2368 0 0</inkml:trace>
  <inkml:trace contextRef="#ctx0" brushRef="#br0" timeOffset="1">74 357 11975 0 0,'0'0'267'0'0,"18"-3"768"0"0,-15 4-916 0 0,0 0 0 0 0,0 1 0 0 0,0-1 0 0 0,0 0 0 0 0,0 1 1 0 0,-1 0-1 0 0,1-1 0 0 0,0 1 0 0 0,-1 0 0 0 0,0 0 0 0 0,1 1 1 0 0,-1-1-1 0 0,0 0 0 0 0,0 1 0 0 0,0-1 0 0 0,0 1 0 0 0,-1 0 1 0 0,1 0-1 0 0,-1 0 0 0 0,0 0 0 0 0,1 0 0 0 0,-1 0 0 0 0,-1 0-119 0 0,5 9 748 0 0,-2 1 0 0 0,0-1 0 0 0,-1 1 0 0 0,0 0 0 0 0,0 3-748 0 0,6 72 1455 0 0,4 84 835 0 0,-7-125-2267 0 0,-2-28-58 0 0,-1 0 0 0 0,-1 13 35 0 0,-1-30-337 0 0,0-2-138 0 0,0 0-33 0 0,0 0-140 0 0,0 0-572 0 0,0 0-253 0 0,1-4-51 0 0,3-19-11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5.939"/>
    </inkml:context>
    <inkml:brush xml:id="br0">
      <inkml:brushProperty name="width" value="0.05" units="cm"/>
      <inkml:brushProperty name="height" value="0.05" units="cm"/>
    </inkml:brush>
  </inkml:definitions>
  <inkml:trace contextRef="#ctx0" brushRef="#br0">2 1 6447 0 0,'0'0'142'0'0,"0"0"22"0"0,0 0 13 0 0,0 1-20 0 0,-2 14-50 0 0,2-14 11 0 0,0 1-1 0 0,0 0 1 0 0,0 0 0 0 0,1-1-1 0 0,-1 1 1 0 0,0-1 0 0 0,1 1-1 0 0,-1 0 1 0 0,1 1-118 0 0,1 5 322 0 0,3 16 746 0 0,2-1 0 0 0,2 7-1068 0 0,-1-4 1448 0 0,4 23-1448 0 0,4 40 1707 0 0,-4 2 0 0 0,-4-1-1 0 0,-3 22-1706 0 0,-7-44 630 0 0,-2 0-1 0 0,-4 3-629 0 0,0-5-1179 0 0,2 67 1179 0 0,6-132-370 0 0,0-1-118 0 0,0 0-658 0 0,0 0-2674 0 0,0 0-1148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6.679"/>
    </inkml:context>
    <inkml:brush xml:id="br0">
      <inkml:brushProperty name="width" value="0.05" units="cm"/>
      <inkml:brushProperty name="height" value="0.05" units="cm"/>
    </inkml:brush>
  </inkml:definitions>
  <inkml:trace contextRef="#ctx0" brushRef="#br0">81 1 15663 0 0,'0'0'356'0'0,"0"0"50"0"0,0 0 20 0 0,0 0-42 0 0,1 1-250 0 0,13 14 439 0 0,7 10 656 0 0,-20-24-1211 0 0,0 1 0 0 0,0 0 0 0 0,0 0 0 0 0,0 0 0 0 0,0 0 0 0 0,0-1 0 0 0,-1 1 0 0 0,1 0 0 0 0,-1 0 0 0 0,0 0 0 0 0,1 0 0 0 0,-1 0 0 0 0,0 0 0 0 0,0 1-18 0 0,2 47-4202 0 0,-5-37 2668 0 0</inkml:trace>
  <inkml:trace contextRef="#ctx0" brushRef="#br0" timeOffset="1">1 319 15663 0 0,'0'0'356'0'0,"0"0"50"0"0,0 0 20 0 0,6-5 92 0 0,99-69 1440 0 0,33-32 186 0 0,-115 90-2144 0 0,-17 12 0 0 0,0 0 0 0 0,-1 0 0 0 0,1-1 0 0 0,-1 0 0 0 0,0 0 0 0 0,0 0 0 0 0,2-3 0 0 0,3-4-201 0 0,-9 11-850 0 0,-9 5-2821 0 0,-2 1-2268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7.015"/>
    </inkml:context>
    <inkml:brush xml:id="br0">
      <inkml:brushProperty name="width" value="0.05" units="cm"/>
      <inkml:brushProperty name="height" value="0.05" units="cm"/>
    </inkml:brush>
  </inkml:definitions>
  <inkml:trace contextRef="#ctx0" brushRef="#br0">2 0 15663 0 0,'0'0'356'0'0,"0"0"50"0"0,0 0 20 0 0,0 0-42 0 0,-1 2-250 0 0,1 0-61 0 0,0 0 0 0 0,0 1 1 0 0,-1-1-1 0 0,1 0 1 0 0,1 0-1 0 0,-1 1 1 0 0,0-1-1 0 0,1 0 1 0 0,-1 0-1 0 0,1 0 1 0 0,-1 1-1 0 0,1-1 0 0 0,0 0 1 0 0,0 0-1 0 0,0 0 1 0 0,0 0-1 0 0,0 0 1 0 0,2 1-74 0 0,-1-1 61 0 0,1 1 1 0 0,-1-1-1 0 0,1 0 1 0 0,0 0 0 0 0,0 0-1 0 0,-1 0 1 0 0,2 0-1 0 0,-1 0 1 0 0,0-1-1 0 0,0 0 1 0 0,2 1-62 0 0,6 1-50 0 0,-1-1 1 0 0,1 0 0 0 0,0 0-1 0 0,0-1 1 0 0,0 0-1 0 0,0-1 1 0 0,4-1 49 0 0,1 1-542 0 0,-11 0 109 0 0,0 0 0 0 0,0 0 0 0 0,0-1 0 0 0,-1 1 0 0 0,1-1 0 0 0,0 0 0 0 0,-1-1 0 0 0,1 1 0 0 0,3-2 433 0 0,-7 2-1024 0 0,-1 1 0 0 0,0 0 0 0 0,6-6-3000 0 0,0 0 768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7.349"/>
    </inkml:context>
    <inkml:brush xml:id="br0">
      <inkml:brushProperty name="width" value="0.05" units="cm"/>
      <inkml:brushProperty name="height" value="0.05" units="cm"/>
    </inkml:brush>
  </inkml:definitions>
  <inkml:trace contextRef="#ctx0" brushRef="#br0">255 43 10135 0 0,'8'-41'1270'0'0,"-8"39"-169"0"0,0 2 359 0 0,0 0 63 0 0,-4 7 697 0 0,2-3-2006 0 0,1 0 0 0 0,0 0 0 0 0,0 0 0 0 0,1 1 0 0 0,-1-1 1 0 0,1 0-1 0 0,0 2-214 0 0,-2 12 623 0 0,0 26 688 0 0,2-34-1228 0 0,0-1-1 0 0,-1 1 0 0 0,0-1 0 0 0,-2 8-82 0 0,-4 34 0 0 0,6-42 0 0 0,0 1 0 0 0,0-1 0 0 0,-1 0 0 0 0,0 1 0 0 0,-1-1 0 0 0,0 0 0 0 0,-2 4 0 0 0,-3 6-272 0 0,5-14-233 0 0,1 1 1 0 0,-1 0 0 0 0,0-1 0 0 0,0 1 0 0 0,-3 2 504 0 0,-8 10-1054 0 0,0-2 1 0 0,-2 1-1 0 0,0-2 0 0 0,-17 13 1054 0 0,-63 42-252 0 0,95-69 760 0 0,1-1 4 0 0,0 0 0 0 0,0 0 0 0 0,0 0 0 0 0,0 0-69 0 0,3-10-278 0 0,1 5-46 0 0,-1 0 0 0 0,0 0 0 0 0,1 0-1 0 0,0 1 1 0 0,0-1 0 0 0,0 1 0 0 0,4-3-119 0 0,36-26 1127 0 0,-32 24-1038 0 0,49-31 935 0 0,1 3 0 0 0,2 3 0 0 0,2 2 0 0 0,42-13-1024 0 0,-86 36 24 0 0,0 2 0 0 0,1 0 0 0 0,17-2-24 0 0,-39 9 371 0 0,-1 0 117 0 0,0 0 21 0 0,0 0-66 0 0,-1 1-294 0 0,-14 23-2926 0 0,9-17 1754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9.020"/>
    </inkml:context>
    <inkml:brush xml:id="br0">
      <inkml:brushProperty name="width" value="0.05" units="cm"/>
      <inkml:brushProperty name="height" value="0.05" units="cm"/>
    </inkml:brush>
  </inkml:definitions>
  <inkml:trace contextRef="#ctx0" brushRef="#br0">164 1 11975 0 0,'11'63'1200'0'0,"-11"-62"-960"0"0,0-1 491 0 0,0 0 238 0 0,0 0 45 0 0,0 0-61 0 0,0 0-288 0 0,0 0-121 0 0,0 0-28 0 0,-13 15 66 0 0,10-12-548 0 0,-4 5-1108 0 0,0 0 0 0 0,0 1 0 0 0,1-1 0 0 0,0 1 0 0 0,1 1 0 0 0,0-1 0 0 0,0 2 1074 0 0,-12 25-2746 0 0,-2-1 1 0 0,-1 0 0 0 0,-12 15 2745 0 0,10-19 5162 0 0,21-29-3626 0 0,1-2 0 0 0,0 0 0 0 0,0 0-137 0 0,0 0-576 0 0,0 0-250 0 0,0 0-49 0 0,12-1-933 0 0,0-1 1 0 0,0 0-1 0 0,9-2 409 0 0,-9 1-149 0 0,6-2 149 0 0,-14 4 0 0 0,0 0 0 0 0,1-1 0 0 0,-1 2 0 0 0,0-1 0 0 0,1 0 0 0 0,1 1 0 0 0,1 0-709 0 0,0 0-1 0 0,0 0 1 0 0,-1-1-1 0 0,1 0 1 0 0,0 0-1 0 0,0-1 710 0 0,3-3-1535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9.370"/>
    </inkml:context>
    <inkml:brush xml:id="br0">
      <inkml:brushProperty name="width" value="0.05" units="cm"/>
      <inkml:brushProperty name="height" value="0.05" units="cm"/>
    </inkml:brush>
  </inkml:definitions>
  <inkml:trace contextRef="#ctx0" brushRef="#br0">334 1 13823 0 0,'0'0'315'0'0,"0"0"45"0"0,0 0 21 0 0,-12 5 75 0 0,11-3-456 0 0,0 0 0 0 0,-1 0 0 0 0,1 0 0 0 0,0 0 0 0 0,0 0 0 0 0,-1 0 0 0 0,2 0 0 0 0,-1 0 0 0 0,0 0 0 0 0,0 1 0 0 0,-6 12 0 0 0,-3 4 0 0 0,6-12 0 0 0,1-1 0 0 0,-1 0 0 0 0,0 0 0 0 0,-3 3 0 0 0,-27 31-1148 0 0,11-12-3322 0 0,-23 22 4470 0 0,32-37-2046 0 0</inkml:trace>
  <inkml:trace contextRef="#ctx0" brushRef="#br0" timeOffset="1">1 363 13823 0 0,'0'0'315'0'0,"0"0"45"0"0,0 0 21 0 0,0 0-49 0 0,0 0-149 0 0,1-2 194 0 0,8-10-139 0 0,1 0-1 0 0,0 0 0 0 0,1 1 0 0 0,0 0 1 0 0,1 1-1 0 0,0 0 0 0 0,12-6-237 0 0,16-9 874 0 0,42-19-874 0 0,-68 37 223 0 0,0 1 1 0 0,0 1-1 0 0,0 0 1 0 0,1 1-1 0 0,1 0-223 0 0,-14 4-3 0 0,-1 0 3 0 0,0 0 1 0 0,0-1-1 0 0,-1 1 0 0 0,1 0 1 0 0,0 0-1 0 0,0-1 1 0 0,0 1-1 0 0,-1 0 1 0 0,1-1-1 0 0,0 1 0 0 0,-1-1 1 0 0,1 1-1 0 0,0-1 1 0 0,-1 1-1 0 0,14-10-67 0 0,-12 9-270 0 0,1-2-207 0 0,-2 4 436 0 0,-1-2 0 0 0,0 1 0 0 0,0 0 0 0 0,1 0 0 0 0,-1 0 0 0 0,0 0 0 0 0,0 0 0 0 0,1 0 0 0 0,-1 0 0 0 0,0 0 0 0 0,0 0 0 0 0,0 0 0 0 0,1 0 0 0 0,-1-1 0 0 0,0 1 0 0 0,0 0 0 0 0,0 0 0 0 0,1 0 0 0 0,-1 0 0 0 0,0 0 0 0 0,0-1 0 0 0,0 1 0 0 0,0 0 0 0 0,0 0 0 0 0,1 0 0 0 0,-1-1 0 0 0,0 1 0 0 0,0 0 0 0 0,0 0 0 0 0,0-1 0 0 0,0 1 0 0 0,0 0 0 0 0,0 0 0 0 0,0-1 0 0 0,0 1 108 0 0,0-9-2172 0 0,0 1-2603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49.829"/>
    </inkml:context>
    <inkml:brush xml:id="br0">
      <inkml:brushProperty name="width" value="0.05" units="cm"/>
      <inkml:brushProperty name="height" value="0.05" units="cm"/>
    </inkml:brush>
  </inkml:definitions>
  <inkml:trace contextRef="#ctx0" brushRef="#br0">38 0 11975 0 0,'0'0'267'0'0,"0"0"42"0"0,0 0 17 0 0,0 0-28 0 0,0 2-196 0 0,-1 6 11 0 0,0 1 0 0 0,1-1 1 0 0,0 1-1 0 0,1-1 0 0 0,0 1 1 0 0,0-1-1 0 0,2 6-113 0 0,5 18 1121 0 0,6 11-1121 0 0,-5-16 136 0 0,57 214-136 0 0,-64-230 0 0 0,-1 0 0 0 0,0 0 0 0 0,0 0 0 0 0,-1 5 0 0 0,0-16-6 0 0,0 0 0 0 0,0 1 0 0 0,0-1 0 0 0,0 0 0 0 0,0 1 0 0 0,0-1-1 0 0,0 0 1 0 0,-1 1 0 0 0,1-1 0 0 0,0 0 0 0 0,0 1 0 0 0,0-1 0 0 0,0 0 0 0 0,0 1-1 0 0,-1-1 1 0 0,1 0 0 0 0,0 1 0 0 0,0-1 0 0 0,-1 0 0 0 0,1 0 0 0 0,0 1 0 0 0,0-1-1 0 0,-1 0 1 0 0,1 0 0 0 0,0 0 0 0 0,-1 1 0 0 0,1-1 0 0 0,0 0 0 0 0,-1 0 0 0 0,1 0-1 0 0,0 0 1 0 0,-1 0 0 0 0,1 0 0 0 0,0 1 0 0 0,-1-1 0 0 0,1 0 0 0 0,0 0 0 0 0,-1 0-1 0 0,1 0 1 0 0,-1 0 0 0 0,1-1 0 0 0,0 1 0 0 0,-1 0 0 0 0,1 0 0 0 0,0 0 0 0 0,-1 0-1 0 0,1 0 1 0 0,0 0 0 0 0,-1 0 0 0 0,1-1 0 0 0,0 1 0 0 0,-1 0 0 0 0,1 0 0 0 0,0-1 6 0 0,-1 1-71 0 0,-27-8 27 0 0,22 5 109 0 0,0 1 0 0 0,0 1 0 0 0,0-1 0 0 0,-2 1-65 0 0,6 0 15 0 0,-1 1-1 0 0,1 0 0 0 0,0 0 0 0 0,-1 0 1 0 0,1 1-1 0 0,-1-1 0 0 0,1 0 0 0 0,0 1 0 0 0,0 0 1 0 0,-1-1-1 0 0,1 1 0 0 0,0 0 0 0 0,-2 1-14 0 0,2 0 0 0 0,-12 4 0 0 0,13-6 0 0 0,1 0 0 0 0,-1 0 0 0 0,1 0 0 0 0,-1 0 0 0 0,0 0 0 0 0,1 1 0 0 0,-1-1 0 0 0,0 0 0 0 0,1 0 0 0 0,-1 1 0 0 0,1-1 0 0 0,-1 0 0 0 0,1 1 0 0 0,-1-1 0 0 0,1 0 0 0 0,-1 1 0 0 0,1-1 0 0 0,-1 1 0 0 0,1-1 0 0 0,-1 1 0 0 0,1-1 0 0 0,0 1 0 0 0,-1-1 0 0 0,1 1 0 0 0,0 0 0 0 0,-1 1 0 0 0,-3 5 0 0 0,7 0 0 0 0,-2-6 0 0 0,0 0 0 0 0,0 0 0 0 0,0 0 0 0 0,0 0 0 0 0,0 0 0 0 0,1 0 0 0 0,-1-1 0 0 0,0 1 0 0 0,1 0 0 0 0,-1-1 0 0 0,0 1 0 0 0,1-1 0 0 0,-1 0 0 0 0,1 1 0 0 0,-1-1 0 0 0,0 0 0 0 0,1 0 0 0 0,-1 0 0 0 0,1 0 0 0 0,-1 0 0 0 0,1 0 0 0 0,1-1 0 0 0,5 0 0 0 0,0-1 0 0 0,-1 0 0 0 0,7-3 0 0 0,-4 2 0 0 0,16-6 0 0 0,0-2 0 0 0,0-1 0 0 0,14-5 0 0 0,-34 14 0 0 0,0 1 0 0 0,0-1 0 0 0,1-1 0 0 0,-1 1 0 0 0,-1-1 0 0 0,1 0 0 0 0,1-2 0 0 0,-3 2-363 0 0,-6 2-562 0 0,-9 3-1604 0 0,9-1 1853 0 0,-22 3-1851 0 0,-1 2-29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0.149"/>
    </inkml:context>
    <inkml:brush xml:id="br0">
      <inkml:brushProperty name="width" value="0.05" units="cm"/>
      <inkml:brushProperty name="height" value="0.05" units="cm"/>
    </inkml:brush>
  </inkml:definitions>
  <inkml:trace contextRef="#ctx0" brushRef="#br0">0 1 13823 0 0,'0'0'315'0'0,"0"0"45"0"0,4 0 21 0 0,10 0-49 0 0,-14 0-328 0 0,1 0 1 0 0,-1 0-1 0 0,0 0 0 0 0,1 0 0 0 0,-1 0 0 0 0,1 0 0 0 0,-1 1 1 0 0,0-1-1 0 0,1 0 0 0 0,-1 0 0 0 0,0 0 0 0 0,1 1 1 0 0,-1-1-1 0 0,0 0 0 0 0,0 1 0 0 0,1-1 0 0 0,-1 0 0 0 0,0 1 1 0 0,0-1-1 0 0,1 0 0 0 0,-1 1 0 0 0,0-1 0 0 0,0 0 0 0 0,0 1 1 0 0,0-1-1 0 0,1 0 0 0 0,-1 1 0 0 0,0-1 0 0 0,0 1 0 0 0,0-1-4 0 0,0 1-1 0 0,6 9 227 0 0,-1-1-1 0 0,2 0 1 0 0,2 4-226 0 0,-4-9 136 0 0,-1 2 1 0 0,0-1-1 0 0,-1 0 0 0 0,1 1 1 0 0,-1 0-1 0 0,0 0 0 0 0,0 0 1 0 0,-1 0-1 0 0,0 0 0 0 0,1 4-136 0 0,-3-8-164 0 0,0 0 0 0 0,0-1 0 0 0,1 1 0 0 0,-1 0 0 0 0,0-1 0 0 0,1 1 0 0 0,-1-1 0 0 0,1 1 0 0 0,0-1 0 0 0,0 1 0 0 0,-1-1 0 0 0,2 1 164 0 0,0 3-1620 0 0,-2-3-402 0 0,0-2-24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0.484"/>
    </inkml:context>
    <inkml:brush xml:id="br0">
      <inkml:brushProperty name="width" value="0.05" units="cm"/>
      <inkml:brushProperty name="height" value="0.05" units="cm"/>
    </inkml:brush>
  </inkml:definitions>
  <inkml:trace contextRef="#ctx0" brushRef="#br0">4 131 8287 0 0,'0'0'382'0'0,"0"0"-8"0"0,3-8-226 0 0,0 1 129 0 0,1-1-1 0 0,0 1 1 0 0,1 0-1 0 0,0 0 0 0 0,0 0 1 0 0,0 1-1 0 0,1 0 1 0 0,-1 0-1 0 0,2 0 0 0 0,-1 0 1 0 0,1 1-1 0 0,-1 0 1 0 0,1 1-1 0 0,1 0 0 0 0,-1 0 1 0 0,1 0-1 0 0,-1 1 0 0 0,1 0 1 0 0,0 0-1 0 0,4 0-276 0 0,-12 3 14 0 0,16-4 322 0 0,-1 1 0 0 0,11-1-336 0 0,-19 4 244 0 0,-1-1 1 0 0,0 2-1 0 0,0-1 0 0 0,0 1 0 0 0,0-1 1 0 0,0 2-1 0 0,0-1 0 0 0,3 2-244 0 0,-7-3 48 0 0,0 1 0 0 0,0 0-1 0 0,0 0 1 0 0,0-1-1 0 0,-1 1 1 0 0,1 0 0 0 0,0 1-1 0 0,-1-1 1 0 0,1 0 0 0 0,-1 0-1 0 0,1 1 1 0 0,-1-1 0 0 0,0 1-1 0 0,1-1 1 0 0,-1 1 0 0 0,0-1-1 0 0,0 1 1 0 0,0 0 0 0 0,0 0-1 0 0,0 0 1 0 0,-1-1-1 0 0,1 1 1 0 0,0 0 0 0 0,-1 0-48 0 0,2 4 312 0 0,0-1-230 0 0,-1 0 0 0 0,0 1 0 0 0,0-1 0 0 0,0 0 0 0 0,-1 0 0 0 0,0 1 0 0 0,0-1 0 0 0,-1 5-82 0 0,-7 42-48 0 0,5-40 48 0 0,-1 0 0 0 0,-4 9 0 0 0,-1 4 0 0 0,8-21-415 0 0,-1-1-1 0 0,0 0 1 0 0,1 0-1 0 0,-1 0 0 0 0,0 0 1 0 0,-1 0-1 0 0,1 0 1 0 0,0 0-1 0 0,-1-1 1 0 0,0 1-1 0 0,1-1 1 0 0,-2 0 415 0 0,-4 5-5454 0 0</inkml:trace>
  <inkml:trace contextRef="#ctx0" brushRef="#br0" timeOffset="1">0 227 13823 0 0,'1'1'28'0'0,"0"-1"1"0"0,0 0-1 0 0,0 1 0 0 0,0-1 0 0 0,-1 0 0 0 0,1 1 0 0 0,0-1 0 0 0,0 1 0 0 0,-1 0 0 0 0,1-1 1 0 0,0 1-1 0 0,-1-1 0 0 0,1 1 0 0 0,-1 0 0 0 0,1 0 0 0 0,-1-1 0 0 0,1 1 0 0 0,-1 0 0 0 0,0 0 0 0 0,1-1 1 0 0,-1 1-1 0 0,0 0 0 0 0,1 0 0 0 0,-1 0-28 0 0,0 1 381 0 0,0-2-49 0 0,1-1-220 0 0,3-4-109 0 0,37-33 9 0 0,-28 28-13 0 0,0 1 1 0 0,0 0-1 0 0,1 1 1 0 0,0 1-1 0 0,5-2 1 0 0,-1-1-3484 0 0,-18 10-952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0.820"/>
    </inkml:context>
    <inkml:brush xml:id="br0">
      <inkml:brushProperty name="width" value="0.05" units="cm"/>
      <inkml:brushProperty name="height" value="0.05" units="cm"/>
    </inkml:brush>
  </inkml:definitions>
  <inkml:trace contextRef="#ctx0" brushRef="#br0">68 0 10135 0 0,'0'0'231'0'0,"0"0"29"0"0,0 0 19 0 0,0 0 37 0 0,0 0 125 0 0,0 0 58 0 0,0 0 11 0 0,0 2 2 0 0,0 17 246 0 0,-2-1 0 0 0,-2 14-758 0 0,-2-4-2810 0 0,0-1-1 0 0,-9 22 2811 0 0,7-25-1535 0 0</inkml:trace>
  <inkml:trace contextRef="#ctx0" brushRef="#br0" timeOffset="1">1 285 13823 0 0,'0'0'315'0'0,"0"1"-271"0"0,0-1 0 0 0,0 0 0 0 0,0 0 0 0 0,0 1-1 0 0,0-1 1 0 0,0 0 0 0 0,0 1 0 0 0,0-1 0 0 0,0 0 0 0 0,0 1 0 0 0,0-1 0 0 0,0 0 0 0 0,0 1 0 0 0,1-1-1 0 0,-1 0 1 0 0,0 0 0 0 0,0 1 0 0 0,0-1 0 0 0,0 0 0 0 0,1 0 0 0 0,-1 1 0 0 0,0-1 0 0 0,0 0 0 0 0,0 0-1 0 0,1 1 1 0 0,-1-1 0 0 0,0 0-44 0 0,9-1 346 0 0,0-1 0 0 0,-1 0-1 0 0,0 0 1 0 0,1-1 0 0 0,-1 0 0 0 0,0-1-1 0 0,0 0 1 0 0,-1 0 0 0 0,1 0 0 0 0,-1-1-1 0 0,6-5-345 0 0,-8 5-199 0 0,1 0 0 0 0,-1 0-1 0 0,-1-1 1 0 0,1 1 0 0 0,3-7 199 0 0,1-3-6467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1.150"/>
    </inkml:context>
    <inkml:brush xml:id="br0">
      <inkml:brushProperty name="width" value="0.05" units="cm"/>
      <inkml:brushProperty name="height" value="0.05" units="cm"/>
    </inkml:brush>
  </inkml:definitions>
  <inkml:trace contextRef="#ctx0" brushRef="#br0">1 135 13823 0 0,'0'-3'84'0'0,"0"-1"0"0"0,0 1-1 0 0,0-1 1 0 0,0 1 0 0 0,1 0-1 0 0,-1-1 1 0 0,1 1 0 0 0,0-1-1 0 0,0 1 1 0 0,0 0 0 0 0,0 0-1 0 0,1 0 1 0 0,-1 0 0 0 0,1 0-1 0 0,0 0 1 0 0,0 0 0 0 0,0 0-1 0 0,1-1-83 0 0,5-6 360 0 0,1-1-1 0 0,1 2 1 0 0,0-1-1 0 0,1 0-359 0 0,-8 8 48 0 0,0-1 0 0 0,0 1 0 0 0,1-1 0 0 0,-1 1 0 0 0,1 0 0 0 0,0 1 0 0 0,-1-1 0 0 0,1 0 0 0 0,2 1-48 0 0,-3 0 11 0 0,-1 1-1 0 0,0-1 0 0 0,0 1 1 0 0,1 0-1 0 0,-1 0 0 0 0,0 0 1 0 0,0 0-1 0 0,1 0 0 0 0,-1 1 1 0 0,0-1-1 0 0,0 1 0 0 0,1-1 1 0 0,-1 1-1 0 0,0 0 1 0 0,0 0-1 0 0,0 0 0 0 0,1 0-10 0 0,3 2 96 0 0,-1 0 0 0 0,0 1 0 0 0,0-1 0 0 0,0 1 0 0 0,0 0 0 0 0,0 0 0 0 0,-1 0 0 0 0,0 1 0 0 0,0-1 0 0 0,0 1 0 0 0,0 0 0 0 0,-1 0 0 0 0,0 1 0 0 0,0-1 0 0 0,0 1-96 0 0,16 42 672 0 0,-1 1 0 0 0,-3 1 0 0 0,-2 1 0 0 0,-2 0 0 0 0,-2 0 0 0 0,-3 1 0 0 0,0 39-672 0 0,-5-70 0 0 0,0 11 0 0 0,1-1 0 0 0,2 1 0 0 0,4 17 0 0 0,-8-50-27 0 0,0 1 0 0 0,0 0 0 0 0,0 0 1 0 0,0 0-1 0 0,0 0 0 0 0,0 0 0 0 0,0 0 0 0 0,0 0 0 0 0,0 0 0 0 0,0 0 0 0 0,0 0 0 0 0,0 0 0 0 0,0 0 1 0 0,0 0-1 0 0,-1 0 0 0 0,1 0 0 0 0,0 0 0 0 0,0 0 0 0 0,0 0 0 0 0,0 0 0 0 0,0 0 0 0 0,0 0 1 0 0,0 0-1 0 0,0 0 0 0 0,0 0 0 0 0,0 0 0 0 0,0 0 0 0 0,-1 0 0 0 0,1 0 0 0 0,0 0 0 0 0,0 0 0 0 0,0 0 1 0 0,0 0-1 0 0,0 0 0 0 0,0 0 0 0 0,0 0 0 0 0,0 0 0 0 0,0 0 0 0 0,0 0 0 0 0,0 0 0 0 0,0 0 0 0 0,0 0 1 0 0,0 0-1 0 0,0 1 0 0 0,-1-1 0 0 0,1 0 0 0 0,0 0 0 0 0,0 0 0 0 0,0 0 0 0 0,0 0 0 0 0,0 0 0 0 0,0 0 1 0 0,0 0-1 0 0,0 0 0 0 0,0 0 0 0 0,0 0 0 0 0,0 0 0 0 0,0 1 0 0 0,0-1 27 0 0,-8-8-1739 0 0,3 4-195 0 0,-4-4-4886 0 0</inkml:trace>
  <inkml:trace contextRef="#ctx0" brushRef="#br0" timeOffset="1">35 228 13823 0 0,'0'0'630'0'0,"0"0"-13"0"0,0 0-320 0 0,1 2 105 0 0,1 4-225 0 0,1 0 1 0 0,1 0 0 0 0,-1-1-1 0 0,1 1 1 0 0,0-1 0 0 0,1 1 0 0 0,2 1-178 0 0,13 18 362 0 0,-11-13-705 0 0,-6-9 77 0 0,-1-1 0 0 0,0 1 1 0 0,1-1-1 0 0,-1 1 0 0 0,-1 0 0 0 0,1 0 1 0 0,0 0-1 0 0,-1 0 0 0 0,1 0 0 0 0,-1 0 0 0 0,0 1 1 0 0,0-1-1 0 0,0 0 0 0 0,-1 1 0 0 0,1-1 0 0 0,-1 1 1 0 0,0-1-1 0 0,0 0 0 0 0,0 1 266 0 0,-5 20-3035 0 0,-2 1-33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6.274"/>
    </inkml:context>
    <inkml:brush xml:id="br0">
      <inkml:brushProperty name="width" value="0.05" units="cm"/>
      <inkml:brushProperty name="height" value="0.05" units="cm"/>
    </inkml:brush>
  </inkml:definitions>
  <inkml:trace contextRef="#ctx0" brushRef="#br0">102 1 8287 0 0,'-1'1'382'0'0,"2"1"-259"0"0,-1-1-103 0 0,0 0-1 0 0,-1 0 0 0 0,1-1 0 0 0,0 1 0 0 0,0 0 1 0 0,0-1-1 0 0,0 1 0 0 0,-1 0 0 0 0,1 0 1 0 0,0-1-1 0 0,0 1 0 0 0,-1-1 0 0 0,1 1 0 0 0,-1 0 1 0 0,1-1-1 0 0,-1 1 0 0 0,1-1 0 0 0,-1 1 0 0 0,1-1 1 0 0,-1 1-20 0 0,-4 5 153 0 0,4-5 567 0 0,0 0-394 0 0,-1 0 0 0 0,1 0 1 0 0,0 0-1 0 0,0 0 0 0 0,-1 1 0 0 0,1-1 1 0 0,0 0-1 0 0,0 1 0 0 0,0 0-326 0 0,-5 12 806 0 0,1 1 0 0 0,1 0 0 0 0,0 0 0 0 0,1 1-806 0 0,-2 3 549 0 0,-2 8 119 0 0,-7 16-668 0 0,8-28-54 0 0,1 1 1 0 0,0-1-1 0 0,1 1 1 0 0,1-1-1 0 0,1 1 1 0 0,-1 15 53 0 0,3-28-366 0 0,0 1-393 0 0,0-1-3935 0 0,0-3 262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1.490"/>
    </inkml:context>
    <inkml:brush xml:id="br0">
      <inkml:brushProperty name="width" value="0.05" units="cm"/>
      <inkml:brushProperty name="height" value="0.05" units="cm"/>
    </inkml:brush>
  </inkml:definitions>
  <inkml:trace contextRef="#ctx0" brushRef="#br0">0 87 13823 0 0,'0'0'630'0'0,"0"0"-13"0"0,0 0-252 0 0,0 0 391 0 0,0 0 216 0 0,0 0 42 0 0,0 0-129 0 0,2-1-581 0 0,1 1-281 0 0,-1-1-1 0 0,1 0 1 0 0,0 0 0 0 0,0 0 0 0 0,-1 0-1 0 0,1 0 1 0 0,0-1 0 0 0,-1 1-1 0 0,0-1 1 0 0,1 0 0 0 0,-1 1 0 0 0,0-1-1 0 0,0 0 1 0 0,1-1-23 0 0,3-5-823 0 0,0 0 0 0 0,0 0 0 0 0,3-5 823 0 0,-2 1-3145 0 0,4-4-2894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1.837"/>
    </inkml:context>
    <inkml:brush xml:id="br0">
      <inkml:brushProperty name="width" value="0.05" units="cm"/>
      <inkml:brushProperty name="height" value="0.05" units="cm"/>
    </inkml:brush>
  </inkml:definitions>
  <inkml:trace contextRef="#ctx0" brushRef="#br0">1 117 15663 0 0,'3'-1'356'0'0,"5"-3"-162"0"0,0 1 0 0 0,-1-1-1 0 0,1-1 1 0 0,-1 0-1 0 0,0 0 1 0 0,0 0 0 0 0,-1-1-1 0 0,5-5-193 0 0,19-14 1247 0 0,19-7-639 0 0,-47 30-568 0 0,0 1 1 0 0,1 0-1 0 0,-1 0 0 0 0,1 0 0 0 0,0 0 1 0 0,-1 0-1 0 0,1 0 0 0 0,0 0 0 0 0,-1 1 1 0 0,1 0-1 0 0,0-1-40 0 0,0 3 103 0 0,-1-1 0 0 0,1 1 0 0 0,-1-1 0 0 0,0 1 0 0 0,0 0 0 0 0,1 0 0 0 0,-1 0 0 0 0,-1 0 0 0 0,1 1 0 0 0,0-1 0 0 0,0 0 0 0 0,-1 1 0 0 0,1-1 0 0 0,-1 1 0 0 0,0 0 0 0 0,0-1 0 0 0,1 4-103 0 0,2 8 115 0 0,0 1 0 0 0,-1 0 1 0 0,0 0-116 0 0,-1-3 439 0 0,30 183 783 0 0,13 64-1327 0 0,-41-244 88 0 0,8 45 54 0 0,-11-52-74 0 0,0 0 0 0 0,0 0 0 0 0,-1 0 0 0 0,0 0 1 0 0,0 0-1 0 0,-1 0 37 0 0,1-6-1051 0 0,0-2-385 0 0,-10-4-5556 0 0,-1 0 1000 0 0</inkml:trace>
  <inkml:trace contextRef="#ctx0" brushRef="#br0" timeOffset="1">73 286 13823 0 0,'0'0'315'0'0,"0"0"45"0"0,0 0 21 0 0,0 0-49 0 0,10 11-137 0 0,-6-8 49 0 0,0-1 0 0 0,0 1 0 0 0,0-1 1 0 0,0 0-1 0 0,1-1 0 0 0,-1 1 0 0 0,1-1 0 0 0,0 0-244 0 0,-3 0 1 0 0,0-1 0 0 0,-1 1 0 0 0,1-1 0 0 0,-1 1 0 0 0,1 0-1 0 0,-1 0 1 0 0,1 0 0 0 0,-1 0 0 0 0,0 0 0 0 0,1 0 0 0 0,-1 0 0 0 0,0 0 0 0 0,0 0-1 0 0,0 0 1 0 0,0 1 0 0 0,0-1 0 0 0,0 1 0 0 0,0-1 0 0 0,0 1 0 0 0,-1-1-1 0 0,1 1 1 0 0,0-1 0 0 0,-1 2-1 0 0,2 1 0 0 0,-1 1-1 0 0,0 0 1 0 0,0 0-1 0 0,0-1 0 0 0,-1 1 1 0 0,0 0-1 0 0,0 3 1 0 0,-3 29-901 0 0,-2-1 0 0 0,-1 0-1 0 0,-2 0 1 0 0,-12 35 901 0 0,19-70 451 0 0,1-1 49 0 0,0 0 10 0 0,0 0 2 0 0,0 0 0 0 0,0 0 0 0 0,0 0 0 0 0,0 0 0 0 0,2 0 0 0 0,1-2-398 0 0,0-1 0 0 0,0 1-1 0 0,0 0 1 0 0,0-1 0 0 0,0 0-1 0 0,-1 0 1 0 0,1 0 0 0 0,-1 0-1 0 0,0 0 1 0 0,0 0 0 0 0,1-1-114 0 0,20-42-1122 0 0,-18 35 331 0 0,0-2-220 0 0,-2 0-12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2.165"/>
    </inkml:context>
    <inkml:brush xml:id="br0">
      <inkml:brushProperty name="width" value="0.05" units="cm"/>
      <inkml:brushProperty name="height" value="0.05" units="cm"/>
    </inkml:brush>
  </inkml:definitions>
  <inkml:trace contextRef="#ctx0" brushRef="#br0">0 226 15663 0 0,'5'-18'356'0'0,"-3"14"50"0"0,-1 3-343 0 0,0 1 1 0 0,0-1 0 0 0,0 0 0 0 0,1 1-1 0 0,-1-1 1 0 0,0 0 0 0 0,0 0 0 0 0,0 0-1 0 0,0 0 1 0 0,0 0 0 0 0,0 0-1 0 0,-1 0 1 0 0,1 0 0 0 0,0-1-64 0 0,1 0 52 0 0,9-9 25 0 0,0 1 0 0 0,0 0 0 0 0,2-1-77 0 0,12-10 706 0 0,-1 2 190 0 0,0 2-1 0 0,2 0 1 0 0,14-7-896 0 0,-12 7 462 0 0,12-2-423 0 0,-15 8-2750 0 0,-24 11 1197 0 0,-1 0-20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2.526"/>
    </inkml:context>
    <inkml:brush xml:id="br0">
      <inkml:brushProperty name="width" value="0.05" units="cm"/>
      <inkml:brushProperty name="height" value="0.05" units="cm"/>
    </inkml:brush>
  </inkml:definitions>
  <inkml:trace contextRef="#ctx0" brushRef="#br0">73 1 17503 0 0,'0'0'399'0'0,"0"0"60"0"0,0 1 21 0 0,-4 34-286 0 0,1 0 0 0 0,2 0 0 0 0,2 13-194 0 0,-1-1 1420 0 0,-5 19-1420 0 0,1 8 628 0 0,2-51-554 0 0,-1-1 0 0 0,-1 4-74 0 0,-3 17-1974 0 0,19-43 1808 0 0,-6-1 166 0 0,0 1 0 0 0,0-1 0 0 0,1 0 0 0 0,-1 0 0 0 0,0-1 0 0 0,0 0 0 0 0,0 0 0 0 0,-1 0 0 0 0,2-1 0 0 0,11-7 0 0 0,0 0 0 0 0,2-3 0 0 0,-4 2 0 0 0,0 2 0 0 0,10-5 0 0 0,19-9-277 0 0,-60 46-5112 0 0,3-7 3343 0 0</inkml:trace>
  <inkml:trace contextRef="#ctx0" brushRef="#br0" timeOffset="1">1 730 15663 0 0,'0'0'356'0'0,"0"0"50"0"0,0 0 20 0 0,1-2-42 0 0,72-56 2220 0 0,21-11-2604 0 0,-27 19 1216 0 0,-42 30-1078 0 0,1 1 1 0 0,1 1 0 0 0,6-1-139 0 0,-30 16-6 0 0,0 1 0 0 0,1 0 1 0 0,-1-1-1 0 0,0 0 0 0 0,0 0 0 0 0,-1 0 0 0 0,1 0 6 0 0,6-6-1211 0 0,-9 8-225 0 0,0 1-624 0 0,0 0-2310 0 0,0 0-992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2.873"/>
    </inkml:context>
    <inkml:brush xml:id="br0">
      <inkml:brushProperty name="width" value="0.05" units="cm"/>
      <inkml:brushProperty name="height" value="0.05" units="cm"/>
    </inkml:brush>
  </inkml:definitions>
  <inkml:trace contextRef="#ctx0" brushRef="#br0">6 0 17503 0 0,'0'0'399'0'0,"0"0"60"0"0,0 0 21 0 0,0 0-59 0 0,-1 1-276 0 0,0 1-133 0 0,1 0 0 0 0,-1 1 0 0 0,0-1 0 0 0,1 0 0 0 0,0 0 0 0 0,-1 0-1 0 0,1 0 1 0 0,0 0 0 0 0,0 0 0 0 0,0 1 0 0 0,0-1 0 0 0,0 0 0 0 0,1 2-12 0 0,8 34 768 0 0,-4-19-235 0 0,6 23 109 0 0,6 13-642 0 0,-5-18 897 0 0,7 37-897 0 0,-7-6 1117 0 0,2 59-1117 0 0,-13-107 0 0 0,1 12 0 0 0,-2 1 0 0 0,-1 2 0 0 0,0-26-269 0 0,1-8-1135 0 0,0-1-511 0 0,0 0-107 0 0,0 0-24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3.205"/>
    </inkml:context>
    <inkml:brush xml:id="br0">
      <inkml:brushProperty name="width" value="0.05" units="cm"/>
      <inkml:brushProperty name="height" value="0.05" units="cm"/>
    </inkml:brush>
  </inkml:definitions>
  <inkml:trace contextRef="#ctx0" brushRef="#br0">43 172 15663 0 0,'0'0'356'0'0,"3"-1"50"0"0,3-2-312 0 0,-1 0 0 0 0,1 0 0 0 0,-1-1 1 0 0,0 0-1 0 0,0 0 0 0 0,-1 0 0 0 0,1-1 1 0 0,-1 1-1 0 0,0-1 0 0 0,3-4-94 0 0,18-19 452 0 0,-1 8 1206 0 0,20-14-1658 0 0,-23 18-54 0 0,19-8 54 0 0,-40 24 0 0 0,0 0 0 0 0,0 0 0 0 0,0 1 0 0 0,0-1 0 0 0,0 0 0 0 0,0 0 0 0 0,0 0 0 0 0,0 0 0 0 0,0 1 0 0 0,0-1 0 0 0,0 0 0 0 0,0 0 0 0 0,0 0 0 0 0,0 1 0 0 0,0-1 0 0 0,0 0 0 0 0,1 0 0 0 0,-1 0 0 0 0,0 0 0 0 0,0 1 0 0 0,0-1 0 0 0,0 0 0 0 0,0 0 0 0 0,0 0 0 0 0,1 0 0 0 0,-1 0 0 0 0,0 0 0 0 0,0 1 0 0 0,0-1 0 0 0,0 0 0 0 0,0 0 0 0 0,1 0 0 0 0,-1 0 0 0 0,0 0 0 0 0,0 0 0 0 0,0 0 0 0 0,1 0 0 0 0,-1 0 0 0 0,0 0 0 0 0,0 0 0 0 0,0 0 0 0 0,0 0 0 0 0,1 0 0 0 0,-1 0 0 0 0,0 0 0 0 0,0 0 0 0 0,0 0 0 0 0,1 0 0 0 0,-1 0 0 0 0,0 0 0 0 0,0 0 0 0 0,0 0 0 0 0,0 0 0 0 0,1 0 0 0 0,-1-1 0 0 0,0 1 0 0 0,0 0 0 0 0,0 0 0 0 0,0 0 0 0 0,0 0 0 0 0,1 0 0 0 0,-1 0 0 0 0,-7 24-685 0 0,0-8-3974 0 0,1-3-1389 0 0</inkml:trace>
  <inkml:trace contextRef="#ctx0" brushRef="#br0" timeOffset="1">0 358 15663 0 0,'0'0'719'0'0,"0"0"-20"0"0,1 1-449 0 0,1 1-170 0 0,0-1-1 0 0,0 1 1 0 0,0 0 0 0 0,0-1-1 0 0,1 0 1 0 0,-1 1-1 0 0,0-1 1 0 0,1 0 0 0 0,-1 0-1 0 0,0 0 1 0 0,1-1-1 0 0,0 1 1 0 0,-1-1 0 0 0,1 1-1 0 0,1-1-79 0 0,1 0 165 0 0,0 0 0 0 0,0 0 1 0 0,0 0-1 0 0,0-1 0 0 0,0 0 0 0 0,0 0 0 0 0,0-1 0 0 0,0 1-165 0 0,10-5 403 0 0,-1-1-1 0 0,1 0 0 0 0,-1-1 0 0 0,11-8-402 0 0,-11 7 2 0 0,0-1 0 0 0,0 0 0 0 0,-1 0-1 0 0,0-2 1 0 0,-1 0 0 0 0,0 0 0 0 0,-1-1-1 0 0,-1 0 1 0 0,2-4-2 0 0,-1 4-133 0 0,-11 12-563 0 0,0 1-257 0 0,0 0-58 0 0,0 0-216 0 0,0 0-858 0 0,0 0-379 0 0,-3-1-80 0 0,-16-7-15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3.538"/>
    </inkml:context>
    <inkml:brush xml:id="br0">
      <inkml:brushProperty name="width" value="0.05" units="cm"/>
      <inkml:brushProperty name="height" value="0.05" units="cm"/>
    </inkml:brush>
  </inkml:definitions>
  <inkml:trace contextRef="#ctx0" brushRef="#br0">5 1 17503 0 0,'0'0'399'0'0,"0"0"60"0"0,0 0 21 0 0,2 7 86 0 0,19 67 28 0 0,-11-43 605 0 0,-2 1 0 0 0,2 13-1199 0 0,-5-18 338 0 0,-2 0-1 0 0,-1 0 1 0 0,-1 1-1 0 0,-2 19-337 0 0,0-36-105 0 0,-1 0 1 0 0,0 1-1 0 0,-1-1 1 0 0,0 0-1 0 0,-1-1 1 0 0,0 1-1 0 0,-1 0 105 0 0,1-2-298 0 0,-1-1 0 0 0,0 1 0 0 0,-1-1 0 0 0,0 0 0 0 0,-3 3 298 0 0,3-4 0 0 0,7-6 0 0 0,7-5 0 0 0,10-5 0 0 0,0-2 0 0 0,-5 3 0 0 0,0 0 0 0 0,0 1 0 0 0,0 1 0 0 0,11-4 0 0 0,-11 9 0 0 0,-9 4 0 0 0,-4-2 0 0 0,2 0 0 0 0,-1 1 0 0 0,0 0 0 0 0,0-1 0 0 0,0 1 0 0 0,0 0 0 0 0,0-1 0 0 0,0 1 0 0 0,0 0 0 0 0,-1 0 0 0 0,1 0 0 0 0,0 0 0 0 0,-1 0 0 0 0,0 0 0 0 0,1 0 0 0 0,-1 0 0 0 0,0 0 0 0 0,0 0 0 0 0,0 0 0 0 0,-1 0 0 0 0,1 0 0 0 0,0 1 0 0 0,-2 4 0 0 0,1 1 0 0 0,-1 0 0 0 0,0 0 0 0 0,-3 5 0 0 0,2-4 0 0 0,-1 1 0 0 0,0 0 0 0 0,0 0 0 0 0,-1-1 0 0 0,0 0 0 0 0,-3 4 0 0 0,-6 7 0 0 0,11-14 0 0 0,-1 0 0 0 0,-1 0 0 0 0,1 0 0 0 0,-1-1 0 0 0,0 0 0 0 0,-1 2 0 0 0,3-4 0 0 0,0 0 0 0 0,0 0 0 0 0,0 1 0 0 0,1-1 0 0 0,-3 4 0 0 0,4-5 0 0 0,0 0 0 0 0,-1 1 0 0 0,1-1 0 0 0,-1 0 0 0 0,0 0 0 0 0,0 0 0 0 0,0 0 0 0 0,0 0 0 0 0,0 0 0 0 0,0-1 0 0 0,-1 1 0 0 0,1-1 0 0 0,1 0 0 0 0,0 0 0 0 0,0 0 0 0 0,0 0 0 0 0,0 0 0 0 0,0 0 0 0 0,1 1 0 0 0,-1-1 0 0 0,0 0 0 0 0,1 0 0 0 0,-1 0 0 0 0,1 1 0 0 0,-1-1 0 0 0,1 0 0 0 0,0 1 0 0 0,-1-1 0 0 0,1 0 0 0 0,0 2 0 0 0,0-2 0 0 0,-1 12 0 0 0,2-13 0 0 0,-1 0 0 0 0,1 1 0 0 0,0-1 0 0 0,-1 0-1 0 0,1 1 1 0 0,0-1 0 0 0,-1 0 0 0 0,1 0 0 0 0,-1 0-1 0 0,1 0 1 0 0,0 1 0 0 0,-1-1 0 0 0,1 0 0 0 0,0 0 0 0 0,0 0-1 0 0,-1 0 1 0 0,1 0 0 0 0,0-1 0 0 0,-1 1 0 0 0,1 0 0 0 0,0 0-1 0 0,-1 0 1 0 0,1-1 0 0 0,0 1 0 0 0,20-7 222 0 0,-17 5-38 0 0,27-9 879 0 0,-11 3-888 0 0,-1 1 1 0 0,2 1 0 0 0,6 0-176 0 0,4-5-201 0 0,-30 11-850 0 0,-1 0-385 0 0,0 0-78 0 0,0 0-20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9.007"/>
    </inkml:context>
    <inkml:brush xml:id="br0">
      <inkml:brushProperty name="width" value="0.05" units="cm"/>
      <inkml:brushProperty name="height" value="0.05" units="cm"/>
    </inkml:brush>
  </inkml:definitions>
  <inkml:trace contextRef="#ctx0" brushRef="#br0">164 0 6447 0 0,'0'0'298'0'0,"0"0"-10"0"0,0 0-50 0 0,0 0 493 0 0,0 0 238 0 0,0 0 45 0 0,0 0-61 0 0,1 2-288 0 0,2 3-471 0 0,0 0 0 0 0,0 1-1 0 0,-1-1 1 0 0,1 1 0 0 0,-1 0-1 0 0,0-1 1 0 0,-1 1 0 0 0,1 0-1 0 0,-1 0 1 0 0,-1 0 0 0 0,1 1-1 0 0,-1-1 1 0 0,0 0-1 0 0,0 2-193 0 0,-2 20 1487 0 0,0 0-1 0 0,-5 15-1486 0 0,4-29 88 0 0,-1 9-88 0 0,-2 0 0 0 0,-1 0 0 0 0,0 0 0 0 0,-2-1 0 0 0,-1 0 0 0 0,0 0 0 0 0,-2-1 0 0 0,0-1 0 0 0,-1 0 0 0 0,-5 4 0 0 0,13-18-701 0 0,-1 0 0 0 0,1 0-1 0 0,-1-1 1 0 0,0 0 0 0 0,0 0-1 0 0,0 0 1 0 0,-1-1 0 0 0,-5 3 701 0 0,5-4-2046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9.363"/>
    </inkml:context>
    <inkml:brush xml:id="br0">
      <inkml:brushProperty name="width" value="0.05" units="cm"/>
      <inkml:brushProperty name="height" value="0.05" units="cm"/>
    </inkml:brush>
  </inkml:definitions>
  <inkml:trace contextRef="#ctx0" brushRef="#br0">1 5 8287 0 0,'0'0'191'0'0,"1"0"26"0"0,2-1-149 0 0,1 0 0 0 0,-1 0 0 0 0,0 0 0 0 0,0 1 0 0 0,1 0 0 0 0,-1 0 0 0 0,0 0 0 0 0,1 0 0 0 0,-1 0 0 0 0,0 0 0 0 0,1 1 0 0 0,-1 0 0 0 0,0-1 0 0 0,0 1-1 0 0,3 1-67 0 0,-2 1 423 0 0,1-1 0 0 0,0 1 0 0 0,0 0 0 0 0,-1 0 0 0 0,0 1 0 0 0,1-1 0 0 0,-1 1 0 0 0,0 0 0 0 0,0 1-423 0 0,5 6 682 0 0,-1-1 0 0 0,-1 1 0 0 0,0 1 0 0 0,-1-1 0 0 0,0 1 0 0 0,0 0 0 0 0,2 10-682 0 0,-2 2 878 0 0,0 0-1 0 0,-2-1 1 0 0,0 4-878 0 0,6 32 543 0 0,-8-49-543 0 0,0-3-269 0 0,-1-6-1135 0 0,-1-1-511 0 0,0 0-858 0 0,0 0-3026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0:59.731"/>
    </inkml:context>
    <inkml:brush xml:id="br0">
      <inkml:brushProperty name="width" value="0.05" units="cm"/>
      <inkml:brushProperty name="height" value="0.05" units="cm"/>
    </inkml:brush>
  </inkml:definitions>
  <inkml:trace contextRef="#ctx0" brushRef="#br0">0 111 11975 0 0,'0'0'547'0'0,"0"0"-11"0"0,4 7-249 0 0,55 133 5767 0 0,-50-123-6152 0 0,0-1-1 0 0,9 11 99 0 0,-15-23-69 0 0,-2-2-1323 0 0,-1-2-515 0 0,0 0-114 0 0,0 0-25 0 0</inkml:trace>
  <inkml:trace contextRef="#ctx0" brushRef="#br0" timeOffset="1">44 71 11975 0 0,'0'0'267'0'0,"0"0"42"0"0,0 0 17 0 0,1 1-28 0 0,-1-1-286 0 0,0 1 0 0 0,0-1-1 0 0,0 0 1 0 0,1 0 0 0 0,-1 1-1 0 0,0-1 1 0 0,0 0-1 0 0,1 1 1 0 0,-1-1 0 0 0,0 0-1 0 0,0 0 1 0 0,1 0 0 0 0,-1 1-1 0 0,0-1 1 0 0,1 0 0 0 0,-1 0-1 0 0,0 0 1 0 0,1 0 0 0 0,-1 0-1 0 0,0 0 1 0 0,1 0-1 0 0,-1 1 1 0 0,1-1 0 0 0,-1 0-1 0 0,0 0 1 0 0,1 0 0 0 0,-1 0-1 0 0,0-1 1 0 0,1 1 0 0 0,-1 0-1 0 0,0 0 1 0 0,1 0 0 0 0,-1 0-1 0 0,0 0 1 0 0,1 0-1 0 0,-1 0 1 0 0,0-1 0 0 0,1 1-1 0 0,-1 0 1 0 0,0 0 0 0 0,1-1-12 0 0,-1 1 70 0 0,15-6 325 0 0,-1 0 0 0 0,0-1 0 0 0,12-9-395 0 0,14-6 419 0 0,-35 19-293 0 0,0 1 0 0 0,0-1 0 0 0,1 1-1 0 0,-1 1 1 0 0,0-1 0 0 0,1 1 0 0 0,-1 0-1 0 0,1 0-125 0 0,-4 1 49 0 0,0 0-1 0 0,0 0 1 0 0,0 0-1 0 0,0 0 0 0 0,0 1 1 0 0,0-1-1 0 0,0 1 1 0 0,0-1-1 0 0,0 1 1 0 0,0 0-1 0 0,0-1 0 0 0,0 1 1 0 0,-1 0-1 0 0,1 0 1 0 0,0 1-1 0 0,-1-1 1 0 0,1 0-1 0 0,-1 0 0 0 0,1 1 1 0 0,-1-1-1 0 0,1 1 1 0 0,-1 0-1 0 0,1 1-48 0 0,0 0 140 0 0,0 0-1 0 0,-1 0 1 0 0,0 0-1 0 0,1 0 1 0 0,-1 0-1 0 0,0 0 1 0 0,0 1-1 0 0,-1-1 0 0 0,1 0 1 0 0,-1 1-1 0 0,0-1 1 0 0,0 0-1 0 0,0 1 1 0 0,0-1-1 0 0,0 2-139 0 0,-1-1-386 0 0,0 1-1 0 0,0-1 1 0 0,0 1 0 0 0,0-1-1 0 0,-1 1 1 0 0,0-1-1 0 0,0 0 1 0 0,0 0 0 0 0,0 0-1 0 0,-3 4 387 0 0,-3 2-5796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6.622"/>
    </inkml:context>
    <inkml:brush xml:id="br0">
      <inkml:brushProperty name="width" value="0.05" units="cm"/>
      <inkml:brushProperty name="height" value="0.05" units="cm"/>
    </inkml:brush>
  </inkml:definitions>
  <inkml:trace contextRef="#ctx0" brushRef="#br0">0 279 11975 0 0,'7'13'246'0'0,"-5"-8"-127"0"0,1 0-1 0 0,-1-1 1 0 0,1 1-1 0 0,0-1 0 0 0,1 1 1 0 0,-1-1-1 0 0,1 0 1 0 0,-1-1-1 0 0,3 3-118 0 0,4 3 511 0 0,0 0 0 0 0,7 9-511 0 0,7 7 1820 0 0,-5-3-457 0 0,-16-17-1070 0 0,0-1 0 0 0,1 0 0 0 0,-1 0 1 0 0,1 0-1 0 0,0-1 0 0 0,3 3-293 0 0,-7-6-16 0 0,1 1-1 0 0,0 0 1 0 0,0-1 0 0 0,-1 1-1 0 0,1 0 1 0 0,0-1 0 0 0,0 1-1 0 0,0-1 1 0 0,0 1-1 0 0,0-1 1 0 0,0 1 0 0 0,0-1-1 0 0,0 0 1 0 0,0 1 0 0 0,0-1-1 0 0,0 0 1 0 0,0 0-1 0 0,0 0 1 0 0,0 0 0 0 0,0 0-1 0 0,0 0 1 0 0,0 0 16 0 0,3-1-4193 0 0,-3-1 2669 0 0,3-12-11 0 0</inkml:trace>
  <inkml:trace contextRef="#ctx0" brushRef="#br0" timeOffset="1">225 1 10135 0 0,'0'0'464'0'0,"0"0"-9"0"0,3 8-278 0 0,8 30 1822 0 0,-1 0-1 0 0,-3 0 1 0 0,3 31-1999 0 0,-5-35 556 0 0,13 172 1109 0 0,-14-138-1690 0 0,3 24-2007 0 0,-7-91 812 0 0,0-1-253 0 0,0 0-51 0 0,0 0-11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0.067"/>
    </inkml:context>
    <inkml:brush xml:id="br0">
      <inkml:brushProperty name="width" value="0.05" units="cm"/>
      <inkml:brushProperty name="height" value="0.05" units="cm"/>
    </inkml:brush>
  </inkml:definitions>
  <inkml:trace contextRef="#ctx0" brushRef="#br0">50 106 13823 0 0,'0'0'315'0'0,"0"0"45"0"0,0 0 21 0 0,0 0-49 0 0,0 0-149 0 0,2 0 194 0 0,2 0-307 0 0,-1-1-1 0 0,1 0 1 0 0,-1 0-1 0 0,1 0 0 0 0,0 0 1 0 0,-1 0-1 0 0,1-1 1 0 0,-1 0-1 0 0,0 0 1 0 0,0 0-1 0 0,0 0 1 0 0,0 0-1 0 0,0 0 0 0 0,0-1 1 0 0,0 1-1 0 0,-1-1 1 0 0,3-2-70 0 0,-1 0 84 0 0,1 0 1 0 0,1 0 0 0 0,-1 1 0 0 0,1 0-1 0 0,1-1-84 0 0,8-2 0 0 0,0 0 0 0 0,10-3 0 0 0,-12 5 0 0 0,-11 5-83 0 0,-1-1-1 0 0,1 1 1 0 0,-1-1-1 0 0,0 0 1 0 0,1 0-1 0 0,-1 0 1 0 0,0 1 0 0 0,0-1-1 0 0,0 0 1 0 0,0 0-1 0 0,0 0 1 0 0,0-1-1 0 0,0 1 1 0 0,0 0-1 0 0,0-1 84 0 0,0 1-1436 0 0,-1 1-78 0 0,0 0-20 0 0</inkml:trace>
  <inkml:trace contextRef="#ctx0" brushRef="#br0" timeOffset="1">1 374 15663 0 0,'0'0'356'0'0,"0"0"50"0"0,0 0 20 0 0,0 0-42 0 0,0 0-180 0 0,1-1 176 0 0,7-1 29 0 0,0 0 0 0 0,0-1-1 0 0,-1 0 1 0 0,1 0 0 0 0,-1-1 0 0 0,5-3-409 0 0,43-30 1122 0 0,-5 3-1045 0 0,-14 12-398 0 0,83-46-4198 0 0,-114 67 4384 0 0,-3 0-1311 0 0,0 0-2477 0 0,-2 1 2387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0.409"/>
    </inkml:context>
    <inkml:brush xml:id="br0">
      <inkml:brushProperty name="width" value="0.05" units="cm"/>
      <inkml:brushProperty name="height" value="0.05" units="cm"/>
    </inkml:brush>
  </inkml:definitions>
  <inkml:trace contextRef="#ctx0" brushRef="#br0">94 1 15663 0 0,'0'0'356'0'0,"0"0"50"0"0,0 0 20 0 0,0 0-42 0 0,-1 1-250 0 0,0 1-133 0 0,0-1 0 0 0,0 1 0 0 0,0-1 0 0 0,1 1 0 0 0,-1 0 0 0 0,0-1 0 0 0,1 1 0 0 0,0 0 0 0 0,-1 0 0 0 0,1-1 0 0 0,0 1 0 0 0,0 0 0 0 0,0 0 0 0 0,0-1 0 0 0,0 1 0 0 0,0 0 0 0 0,0 0-1 0 0,9 35-1 0 0,-2-11-1 0 0,-3-7 2 0 0,1 0 0 0 0,4 8 0 0 0,8 32 0 0 0,-5-4 0 0 0,-3-16 0 0 0,1 16 0 0 0,-5-25 0 0 0,2-1 0 0 0,5 13 0 0 0,-10-33 0 0 0,0 1 0 0 0,-3-3-202 0 0,1-5-854 0 0,0-2-382 0 0,0 0-76 0 0,0 0-20 0 0</inkml:trace>
  <inkml:trace contextRef="#ctx0" brushRef="#br0" timeOffset="1">94 217 15663 0 0,'0'0'719'0'0,"-1"2"-20"0"0,-2 7-563 0 0,-2 5 867 0 0,1 0-1 0 0,1 0 1 0 0,0 1-1003 0 0,-1 2 213 0 0,-1 0 1 0 0,0 0 0 0 0,-1 0 0 0 0,-1-1 0 0 0,-4 7-214 0 0,-1 4-233 0 0,-4-3-2003 0 0,8-13-4590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0.741"/>
    </inkml:context>
    <inkml:brush xml:id="br0">
      <inkml:brushProperty name="width" value="0.05" units="cm"/>
      <inkml:brushProperty name="height" value="0.05" units="cm"/>
    </inkml:brush>
  </inkml:definitions>
  <inkml:trace contextRef="#ctx0" brushRef="#br0">1 0 13823 0 0,'0'0'630'0'0,"2"0"-13"0"0,32 7 887 0 0,-1 0 0 0 0,0 2 0 0 0,11 6-1504 0 0,-5-2 1273 0 0,-29-10-1091 0 0,0 0 1 0 0,0-1-1 0 0,0 0 0 0 0,1-1-182 0 0,-8 0-332 0 0,1-1 0 0 0,-1 0 0 0 0,1 0 0 0 0,-1-1 0 0 0,0 1 0 0 0,1 0 0 0 0,-1-1 0 0 0,1 0 0 0 0,-1 0 1 0 0,0 0-1 0 0,0 0 0 0 0,1-1 0 0 0,1 0 332 0 0,3-5-1534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1.088"/>
    </inkml:context>
    <inkml:brush xml:id="br0">
      <inkml:brushProperty name="width" value="0.05" units="cm"/>
      <inkml:brushProperty name="height" value="0.05" units="cm"/>
    </inkml:brush>
  </inkml:definitions>
  <inkml:trace contextRef="#ctx0" brushRef="#br0">0 1 17503 0 0,'0'0'803'0'0,"0"0"-18"0"0,0 1-501 0 0,4 15-278 0 0,0-1-1 0 0,1 0 0 0 0,0 0 1 0 0,1 0-1 0 0,1-1 0 0 0,1 1-5 0 0,9 23 0 0 0,-2 2 0 0 0,8 32 0 0 0,-2-5 0 0 0,13 49 2505 0 0,12 87-2505 0 0,-46-203 2 0 0,13 64 1603 0 0,-13-58-1605 0 0,0-5 0 0 0,0-1 0 0 0,0 1 0 0 0,0-1 0 0 0,0 1 0 0 0,0-1 0 0 0,-1 0 0 0 0,1 1 0 0 0,0-1 0 0 0,0 1 0 0 0,-1-1 0 0 0,1 0 0 0 0,0 1 0 0 0,0-1 0 0 0,-1 0 0 0 0,1 1 0 0 0,0-1 0 0 0,-1 0 0 0 0,1 1 0 0 0,-1-1 0 0 0,1 0 0 0 0,0 0 0 0 0,-1 0 0 0 0,1 1 0 0 0,-1-1 0 0 0,1 0 0 0 0,-1 0 0 0 0,1 0 0 0 0,0 0 0 0 0,-1 0 0 0 0,1 0 0 0 0,-1 0 0 0 0,1 0 0 0 0,-1 0 0 0 0,1 0 0 0 0,-1 0 0 0 0,1 0 0 0 0,-1 0 0 0 0,1 0 0 0 0,0 0 0 0 0,-1 0 0 0 0,1 0 0 0 0,-1-1 0 0 0,1 1 0 0 0,-1 0 0 0 0,-2-1-251 0 0,0 1-1 0 0,0-1 1 0 0,-1 1 0 0 0,1-1-1 0 0,0 0 1 0 0,0-1 0 0 0,0 1 0 0 0,1 0-1 0 0,-1-1 1 0 0,0 0 0 0 0,0 1-1 0 0,1-1 1 0 0,-1 0 0 0 0,1 0-1 0 0,0-1 1 0 0,-1 1 251 0 0,-5-10-7163 0 0</inkml:trace>
  <inkml:trace contextRef="#ctx0" brushRef="#br0" timeOffset="1">22 167 19351 0 0,'0'0'886'0'0,"0"0"-21"0"0,2-1-554 0 0,23-19-693 0 0,6-6 1042 0 0,14-7-660 0 0,-33 26-1656 0 0,0 0 0 0 0,0 0 0 0 0,8-2 1656 0 0,-18 9-4370 0 0,-2 0-992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1.429"/>
    </inkml:context>
    <inkml:brush xml:id="br0">
      <inkml:brushProperty name="width" value="0.05" units="cm"/>
      <inkml:brushProperty name="height" value="0.05" units="cm"/>
    </inkml:brush>
  </inkml:definitions>
  <inkml:trace contextRef="#ctx0" brushRef="#br0">0 162 19351 0 0,'0'0'439'0'0,"0"0"62"0"0,0 0 33 0 0,0 0-65 0 0,3 0-309 0 0,2 0-157 0 0,0 0 1 0 0,0 0 0 0 0,1-1-1 0 0,-1 0 1 0 0,0 0-4 0 0,-2 0 0 0 0,0 0-1 0 0,0 0 1 0 0,0-1 0 0 0,0 1-1 0 0,0-1 1 0 0,0 1 0 0 0,2-3 0 0 0,4-2 1 0 0,4-2 384 0 0,-1 0-1 0 0,0-1 1 0 0,-1-1-1 0 0,0 0 1 0 0,3-3-385 0 0,-9 7-360 0 0,1 0 1 0 0,-1-1 0 0 0,-1 0 0 0 0,3-4 359 0 0,-5 6-1251 0 0,1 0 0 0 0,-1-1 1 0 0,0 0-1 0 0,0 1 0 0 0,0-1 1 0 0,0-2 1250 0 0,-2 5-2558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1.764"/>
    </inkml:context>
    <inkml:brush xml:id="br0">
      <inkml:brushProperty name="width" value="0.05" units="cm"/>
      <inkml:brushProperty name="height" value="0.05" units="cm"/>
    </inkml:brush>
  </inkml:definitions>
  <inkml:trace contextRef="#ctx0" brushRef="#br0">0 232 17503 0 0,'1'-2'391'0'0,"0"-1"-1"0"0,1 1 0 0 0,-1-1 1 0 0,0 1-1 0 0,1-1 1 0 0,-1 1-1 0 0,1 0 0 0 0,0 0 1 0 0,0 0-1 0 0,0 0 1 0 0,0 0-1 0 0,1-1-390 0 0,29-20 1328 0 0,-26 19-1349 0 0,61-38 21 0 0,24-17 0 0 0,-88 55 1 0 0,11-6-63 0 0,-13 9-720 0 0,3-1 1814 0 0,-2 1-3819 0 0,0 1-3657 0 0,-2 0 3886 0 0</inkml:trace>
  <inkml:trace contextRef="#ctx0" brushRef="#br0" timeOffset="1">146 0 13823 0 0,'-19'40'1570'0'0,"18"-39"-1344"0"0,0 1 1 0 0,1-1-1 0 0,-1 1 1 0 0,0 0 0 0 0,1-1-1 0 0,-1 1 1 0 0,1-1-1 0 0,0 1 1 0 0,0 0 0 0 0,-1-1-1 0 0,1 1 1 0 0,0 0 0 0 0,0-1-1 0 0,1 1 1 0 0,-1 0-227 0 0,1 1-108 0 0,0-1 0 0 0,0 1 1 0 0,0 0-1 0 0,1 0 0 0 0,-1-1 1 0 0,1 1-1 0 0,0 0 108 0 0,1 1-379 0 0,-1-1 0 0 0,-1 1 0 0 0,1 0-1 0 0,0 0 1 0 0,-1 0 0 0 0,0 0 0 0 0,0 0 0 0 0,0 0 0 0 0,0 0 0 0 0,-1 2 379 0 0,0 42-5031 0 0,0-46 4894 0 0,-2 10-1399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2.095"/>
    </inkml:context>
    <inkml:brush xml:id="br0">
      <inkml:brushProperty name="width" value="0.05" units="cm"/>
      <inkml:brushProperty name="height" value="0.05" units="cm"/>
    </inkml:brush>
  </inkml:definitions>
  <inkml:trace contextRef="#ctx0" brushRef="#br0">6 65 13823 0 0,'0'0'315'0'0,"0"2"45"0"0,0-1-315 0 0,-1-1 0 0 0,1 1 0 0 0,0 0 1 0 0,0 0-1 0 0,0 0 0 0 0,0 0 0 0 0,1-1 0 0 0,-1 1 0 0 0,0 0 1 0 0,0 0-1 0 0,0 0 0 0 0,1 0 0 0 0,-1-1 0 0 0,0 1 1 0 0,1 0-1 0 0,-1 0 0 0 0,1-1 0 0 0,-1 1 0 0 0,1 0-45 0 0,0-1 57 0 0,0 1-1 0 0,0-1 0 0 0,0 0 1 0 0,0 0-1 0 0,0 1 0 0 0,1-1 1 0 0,-1 0-1 0 0,0 0 0 0 0,0 0 1 0 0,0-1-1 0 0,0 1 0 0 0,0 0 1 0 0,0 0-1 0 0,0 0 1 0 0,1-1-1 0 0,-1 0-56 0 0,20-5 1397 0 0,0-1 1 0 0,9-5-1398 0 0,24-9 370 0 0,-19 5-370 0 0,-28 12 0 0 0,0 0 0 0 0,0 1 0 0 0,0 0 0 0 0,8-2 0 0 0,-15 5-4 0 0,1 0-1 0 0,-1 0 0 0 0,1 0 1 0 0,-1 0-1 0 0,0 0 0 0 0,1-1 0 0 0,-1 1 1 0 0,1 0-1 0 0,-1 0 0 0 0,0 0 1 0 0,1 0-1 0 0,-1 0 0 0 0,1 0 1 0 0,-1 1-1 0 0,1-1 0 0 0,-1 0 1 0 0,0 0-1 0 0,1 0 0 0 0,-1 0 1 0 0,1 0-1 0 0,-1 1 0 0 0,0-1 1 0 0,1 0-1 0 0,-1 0 0 0 0,0 1 1 0 0,1-1-1 0 0,-1 0 0 0 0,0 0 1 0 0,1 1-1 0 0,-1-1 0 0 0,0 0 1 0 0,0 1-1 0 0,1-1 0 0 0,-1 1 1 0 0,0-1-1 0 0,0 0 0 0 0,0 1 1 0 0,0-1-1 0 0,1 0 0 0 0,-1 1 1 0 0,0-1-1 0 0,0 1 0 0 0,0-1 0 0 0,0 1 1 0 0,0-1-1 0 0,0 0 0 0 0,0 1 1 0 0,0-1-1 0 0,0 1 0 0 0,0-1 1 0 0,0 1-1 0 0,0-1 0 0 0,-1 0 1 0 0,1 1-1 0 0,0-1 0 0 0,0 1 1 0 0,0-1-1 0 0,-1 0 5 0 0,1 0-66 0 0,-1 3-357 0 0,0 0 0 0 0,0 0 0 0 0,-1 0-1 0 0,0 0 1 0 0,1-1 0 0 0,-1 1 0 0 0,0-1 0 0 0,0 1 0 0 0,-1-1 0 0 0,1 0 0 0 0,0 0 0 0 0,-1 0 0 0 0,1 0-1 0 0,-1 0 424 0 0,-5 4-759 0 0,-18 17-1797 0 0</inkml:trace>
  <inkml:trace contextRef="#ctx0" brushRef="#br0" timeOffset="1">1 285 17503 0 0,'0'0'399'0'0,"0"0"60"0"0,0 0 21 0 0,0 0-59 0 0,8-2-260 0 0,5-3 126 0 0,-1 0 0 0 0,0-1 0 0 0,-1 0 1 0 0,1-1-1 0 0,-1 0 0 0 0,0-1 0 0 0,9-8-287 0 0,28-20 38 0 0,128-82-102 0 0,-173 116-623 0 0,6-3 1207 0 0,-4 3-9225 0 0,-5 2 7681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1:02.511"/>
    </inkml:context>
    <inkml:brush xml:id="br0">
      <inkml:brushProperty name="width" value="0.05" units="cm"/>
      <inkml:brushProperty name="height" value="0.05" units="cm"/>
    </inkml:brush>
  </inkml:definitions>
  <inkml:trace contextRef="#ctx0" brushRef="#br0">125 0 15663 0 0,'0'0'356'0'0,"0"0"50"0"0,0 0 20 0 0,0 1-42 0 0,-4 0-180 0 0,4-1 176 0 0,0 0 107 0 0,0 0 22 0 0,0 0-66 0 0,8 19-278 0 0,-2-3-165 0 0,-1-3 0 0 0,-1 0 0 0 0,2 10 0 0 0,2 7 70 0 0,2 1 0 0 0,1-1 0 0 0,4 8-70 0 0,17 45 1230 0 0,-29-75-1107 0 0,7 23 716 0 0,0 1 0 0 0,-3-1 0 0 0,4 26-839 0 0,-5-26 16 0 0,-4-20-1 0 0,0 0-1 0 0,0 0 0 0 0,-1 0 1 0 0,0 1-1 0 0,-1 2-14 0 0,0-13 371 0 0,0-1 117 0 0,-16-1 613 0 0,-16-11-1089 0 0,1 0-1 0 0,-11-8-11 0 0,5 3-71 0 0,-12-2 71 0 0,37 14-276 0 0,-49-12-1448 0 0,60 16 1353 0 0,1 1-117 0 0,0 0-21 0 0,1-1 67 0 0,0-3 523 0 0,0 1 0 0 0,0 0 1 0 0,1 0-1 0 0,-1-1 0 0 0,1 1 1 0 0,0 0-1 0 0,0 0 1 0 0,0 0-1 0 0,0 1 0 0 0,0-1 1 0 0,1 0-1 0 0,-1 1 0 0 0,1-1 1 0 0,0 1-1 0 0,0 0 1 0 0,0 0-1 0 0,0 0 0 0 0,2 0-81 0 0,11-10 346 0 0,3-3-342 0 0,1 1 0 0 0,0 2 0 0 0,1 0 0 0 0,8-3-4 0 0,-13 8 72 0 0,-15 6 299 0 0,-1 1 117 0 0,0 0 21 0 0,0 0-66 0 0,0 0-495 0 0,-10 8-2419 0 0,-12 3 957 0 0,0 1-20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3:03.058"/>
    </inkml:context>
    <inkml:brush xml:id="br0">
      <inkml:brushProperty name="width" value="0.05" units="cm"/>
      <inkml:brushProperty name="height" value="0.05" units="cm"/>
    </inkml:brush>
  </inkml:definitions>
  <inkml:trace contextRef="#ctx0" brushRef="#br0">1 192 10135 0 0,'5'3'74'0'0,"-4"-2"-55"0"0,0-1 0 0 0,1 0 0 0 0,-1 1 0 0 0,0-1 0 0 0,0 1 0 0 0,0 0 0 0 0,0-1 0 0 0,-1 1 0 0 0,1 0 0 0 0,0-1-1 0 0,0 1 1 0 0,0 0 0 0 0,0 0 0 0 0,-1 0 0 0 0,1 0 0 0 0,0 0 0 0 0,-1 0 0 0 0,1 0 0 0 0,-1 0 0 0 0,1 0 0 0 0,-1 0 0 0 0,1 0-19 0 0,-1 1 279 0 0,0-2 105 0 0,0 0 410 0 0,0 0 184 0 0,0 0 40 0 0,0 0-131 0 0,0 0-508 0 0,0 0 37 0 0,0 0 80 0 0,0 0 14 0 0,0 0-67 0 0,-4-10 1605 0 0,4 10-2044 0 0,0 0 0 0 0,0 0 0 0 0,0-1 0 0 0,0 1 1 0 0,0 0-1 0 0,0 0 0 0 0,0-1 0 0 0,0 1 0 0 0,0 0 0 0 0,0 0 0 0 0,0-1 1 0 0,0 1-1 0 0,0 0 0 0 0,1 0 0 0 0,-1-1 0 0 0,0 1 0 0 0,0 0 0 0 0,0 0 1 0 0,0-1-1 0 0,0 1 0 0 0,0 0 0 0 0,1 0 0 0 0,-1 0 0 0 0,0-1 0 0 0,0 1 1 0 0,0 0-1 0 0,1 0 0 0 0,-1 0 0 0 0,0 0 0 0 0,0-1 0 0 0,0 1 0 0 0,1 0 1 0 0,-1 0-1 0 0,0 0 0 0 0,0 0 0 0 0,1 0 0 0 0,-1 0 0 0 0,0 0 0 0 0,0 0 0 0 0,1 0 1 0 0,-1 0-1 0 0,0 0 0 0 0,0 0 0 0 0,1 0 0 0 0,-1 0 0 0 0,0 0 0 0 0,0 0 1 0 0,1 0-1 0 0,-1 0-4 0 0,0 0 34 0 0,1 0 6 0 0,0 0 0 0 0,0-1 0 0 0,0 1 0 0 0,-1 0 0 0 0,1-1-1 0 0,0 1 1 0 0,-1-1 0 0 0,1 1 0 0 0,0-1 0 0 0,-1 1 0 0 0,1-1 0 0 0,0 1-1 0 0,-1-1 1 0 0,1 0 0 0 0,-1 1 0 0 0,1-1 0 0 0,-1 0 0 0 0,0 1 0 0 0,1-1-1 0 0,-1-1-39 0 0,7-19 621 0 0,-6 18-544 0 0,-1 0 1 0 0,1 1-1 0 0,0-1 1 0 0,0 0-1 0 0,0 0 1 0 0,1 0-1 0 0,0-1-77 0 0,3-3 16 0 0,-5 7-16 0 0,0 0 0 0 0,0-1 0 0 0,0 1 0 0 0,1 0 0 0 0,-1-1 0 0 0,0 1 0 0 0,0 0 0 0 0,0 0 0 0 0,0-1 0 0 0,1 1 0 0 0,-1 0 0 0 0,0-1 0 0 0,0 1 0 0 0,0 0 0 0 0,1 0 0 0 0,-1 0 0 0 0,0-1 0 0 0,0 1 0 0 0,1 0 0 0 0,-1 0 0 0 0,0 0 0 0 0,1 0 0 0 0,-1-1 0 0 0,0 1 0 0 0,1 0 0 0 0,-1 0 0 0 0,0 0 0 0 0,1 0 0 0 0,-1 0 0 0 0,0 0 0 0 0,1 0 0 0 0,-1 0 0 0 0,0 0 0 0 0,1 0 0 0 0,-1 0 0 0 0,0 0 0 0 0,1 0 0 0 0,-1 0 0 0 0,0 0 0 0 0,1 1 0 0 0,-1-1 0 0 0,0 0 0 0 0,0 0 0 0 0,1 0 0 0 0,-1 0 0 0 0,0 1 0 0 0,1-1 0 0 0,-1 0 0 0 0,0 0 0 0 0,0 0 0 0 0,0 1 0 0 0,1-1 0 0 0,-1 0 0 0 0,0 0 0 0 0,1 1 0 0 0,2 1 0 0 0,0 1 0 0 0,0 0 0 0 0,0-1 0 0 0,-1 1 0 0 0,1 0 0 0 0,1 2 0 0 0,-2-1 0 0 0,1-1 0 0 0,0 1 0 0 0,0-1 0 0 0,0 0 0 0 0,3 2 0 0 0,14 10 0 0 0,-17-12 135 0 0,1-1 0 0 0,0-1-1 0 0,-1 1 1 0 0,1 0 0 0 0,0-1 0 0 0,0 0-1 0 0,0 0 1 0 0,0 0 0 0 0,0 0-1 0 0,2-1-134 0 0,16 5 685 0 0,-17-4-683 0 0,0 0-1 0 0,-1 0 1 0 0,1 0 0 0 0,0 0-1 0 0,-1-1 1 0 0,1 0-1 0 0,0 0 1 0 0,-1 0 0 0 0,1-1-1 0 0,1 0-1 0 0,15 0 0 0 0,-12 1 0 0 0,0-1 0 0 0,0 1 0 0 0,0-2 0 0 0,0 1 0 0 0,0-1 0 0 0,-1 0 0 0 0,4-2 0 0 0,14-3 0 0 0,-22 6 0 0 0,0 1 0 0 0,0 0 0 0 0,0 0 0 0 0,1 0 0 0 0,-1 0 0 0 0,0 1 0 0 0,0 0 0 0 0,0 0 0 0 0,0 0 0 0 0,0 0 0 0 0,0 1 0 0 0,0-1 0 0 0,0 1 0 0 0,0 0 0 0 0,3 2 0 0 0,-4-1 0 0 0,1-1 0 0 0,0 0 0 0 0,0 0 0 0 0,0-1 0 0 0,0 1 0 0 0,0-1 0 0 0,0 0 0 0 0,0 0 0 0 0,1 0 0 0 0,-1 0 0 0 0,0-1 0 0 0,1 0 0 0 0,-1 0 0 0 0,0 0 0 0 0,3-1 0 0 0,-2 0 0 0 0,-1 0 0 0 0,1 0 0 0 0,-1 0 0 0 0,1 1 0 0 0,0-1 0 0 0,0 1 0 0 0,-1 0 0 0 0,1 0 0 0 0,0 1 0 0 0,2 0 0 0 0,0 0 0 0 0,-1 0 0 0 0,1-1 0 0 0,-1 1 0 0 0,0-1 0 0 0,1-1 0 0 0,3 0 0 0 0,24 0 0 0 0,-25 0 94 0 0,0 1 0 0 0,0-2 1 0 0,0 1-1 0 0,-1-1 0 0 0,1 0 0 0 0,-1-1 0 0 0,6-2-94 0 0,33-9 333 0 0,52 0 202 0 0,1 4 0 0 0,27 4-535 0 0,19-1 327 0 0,-75 4-284 0 0,23 5-43 0 0,-32 0 32 0 0,54-6-32 0 0,-93 3 14 0 0,0 1-1 0 0,0 1 1 0 0,4 1-14 0 0,40 2 23 0 0,-31-3-23 0 0,21 5 0 0 0,-10-1 0 0 0,-11 2 0 0 0,-28-5 0 0 0,0 0 0 0 0,0-1 0 0 0,8 1 0 0 0,28 4 0 0 0,-33-4 0 0 0,0-1 0 0 0,0 0 0 0 0,0 0 0 0 0,9-1 0 0 0,32-2 0 0 0,-48 1 0 0 0,0 1 0 0 0,1 0 0 0 0,-1 0 0 0 0,0 0 0 0 0,0 0 0 0 0,0 1 0 0 0,0-1 0 0 0,0 1 0 0 0,0 0 0 0 0,3 1 0 0 0,6 2 0 0 0,7-1 0 0 0,0 0 0 0 0,1-2 0 0 0,11 0 0 0 0,-11-1 0 0 0,0 1 0 0 0,0 1 0 0 0,9 2 0 0 0,-8 0 44 0 0,0-1 0 0 0,0-2 0 0 0,21 0-44 0 0,68-7 308 0 0,-86 4-220 0 0,221-28 504 0 0,-162 19-367 0 0,-1-4 288 0 0,14-7-513 0 0,8-1 198 0 0,40-13-115 0 0,-46 12-54 0 0,-52 12-5 0 0,38-5-24 0 0,5 4 0 0 0,0 5 0 0 0,13 3 0 0 0,-72 7 0 0 0,0 1 0 0 0,0 1 0 0 0,14 5 0 0 0,3 1 0 0 0,18 2 0 0 0,-6-1 0 0 0,-1-2 0 0 0,1-3 0 0 0,15-1 0 0 0,-49-4 0 0 0,0 1 0 0 0,0 1 0 0 0,0 2 0 0 0,2 1 0 0 0,-12-3 0 0 0,0-1 0 0 0,6 0 0 0 0,-7-1 0 0 0,1 1 0 0 0,11 3 0 0 0,10 2 11 0 0,-1-2-1 0 0,0-1 1 0 0,1-2 0 0 0,0-1-1 0 0,0-2 1 0 0,1-1-11 0 0,117-3 64 0 0,-116 2-64 0 0,33-7 0 0 0,-34 4 0 0 0,33-1 0 0 0,134-5 0 0 0,-169 12 0 0 0,9 0 0 0 0,204-15 0 0 0,-211 13 0 0 0,-7 0 0 0 0,0 1 0 0 0,0 2 0 0 0,-1 1 0 0 0,30 6 0 0 0,-45-5 0 0 0,1-1 0 0 0,10-1 0 0 0,28 5 0 0 0,-24 0 0 0 0,58 9 0 0 0,-17-4 0 0 0,-40-6 0 0 0,0 0 0 0 0,31-1 0 0 0,-39-3 0 0 0,0 2 0 0 0,1 0 0 0 0,13 5 0 0 0,27 4 0 0 0,63 7 0 0 0,56 7 0 0 0,-83-21 0 0 0,-49-1 0 0 0,0-2 0 0 0,11-3 0 0 0,-10 1 0 0 0,-28-1 0 0 0,0-2 0 0 0,0 0 0 0 0,1-2 0 0 0,22-2 0 0 0,-31 6 0 0 0,18 4 0 0 0,4-2-1 0 0,10-3 1 0 0,-14 0 12 0 0,-10 1 31 0 0,-6 0-38 0 0,0 1 0 0 0,5 0-5 0 0,-10 0 0 0 0,0 0 0 0 0,0-1 0 0 0,0 0 0 0 0,5-3 0 0 0,-2 2 0 0 0,0 0 0 0 0,10 0 0 0 0,104-7 0 0 0,-126 9 0 0 0,0 0 0 0 0,-1-1 0 0 0,1 1 0 0 0,-1-1 0 0 0,1 0 0 0 0,0-1 0 0 0,0 1 0 0 0,0 0 0 0 0,0 0 0 0 0,-1 0 0 0 0,1 1 0 0 0,0-1 0 0 0,0 1 0 0 0,0 0 0 0 0,0 0 0 0 0,0 0 0 0 0,0 1 0 0 0,0-1 0 0 0,0 1 0 0 0,-1 0 0 0 0,4 1 0 0 0,0 0 0 0 0,-3-1 0 0 0,0 0 0 0 0,0 0 0 0 0,1-1 0 0 0,-1 0 0 0 0,0 0 0 0 0,0 0 0 0 0,5-1 0 0 0,-3 1 0 0 0,24 2 0 0 0,33 7 0 0 0,-58-8 0 0 0,28 0 0 0 0,-8-1 0 0 0,33-3 0 0 0,-40 1 0 0 0,0 1 0 0 0,1 1 0 0 0,-1 0 0 0 0,10 3 0 0 0,101 14 0 0 0,-39-16 0 0 0,-79 0 0 0 0,0-1 0 0 0,1 0 0 0 0,6-1 0 0 0,7-1 0 0 0,20 2 0 0 0,149 0 64 0 0,-141-6-64 0 0,-37 3 0 0 0,1 1 0 0 0,9 0 0 0 0,2 1 0 0 0,0-1 0 0 0,5-3 0 0 0,-1 1 0 0 0,14 0 0 0 0,0 1 65 0 0,4-3-65 0 0,-4 1-1 0 0,2 1 1 0 0,-14 4 0 0 0,-15 0 0 0 0,1-1 0 0 0,18-3 0 0 0,-19 2 6 0 0,1 0-1 0 0,-1 2 0 0 0,11 0-5 0 0,26 0 48 0 0,13-3-48 0 0,12 3 0 0 0,-13 0 27 0 0,-1-3-1 0 0,5-4-26 0 0,-35 5 11 0 0,16 2-11 0 0,-2-1 0 0 0,161-2 0 0 0,-176 4 0 0 0,22 5 0 0 0,-29-3 0 0 0,-21-2 10 0 0,0-1 0 0 0,-1-1 0 0 0,1 1 0 0 0,3-2-10 0 0,-4 1 19 0 0,1 0 1 0 0,-1 1-1 0 0,1 0 0 0 0,6 0-19 0 0,39 9 12 0 0,22 1-13 0 0,-65-10 1 0 0,1 0 0 0 0,0-1 0 0 0,10-2 0 0 0,-11 1 0 0 0,0 1 0 0 0,0 1 0 0 0,0-1 0 0 0,7 2 0 0 0,64 4 0 0 0,24-4 0 0 0,-94-1 0 0 0,81-5 0 0 0,-29 0 0 0 0,-1 0 0 0 0,-43 2 0 0 0,0 1 0 0 0,1 1 0 0 0,-1 1 0 0 0,0 1 0 0 0,0 1 0 0 0,9 1 0 0 0,-23-2 0 0 0,-1 0 0 0 0,1 0 0 0 0,-1 0 0 0 0,0-1 0 0 0,1 0 0 0 0,3 0 0 0 0,16 0 0 0 0,10 0 0 0 0,18 4 0 0 0,-40-3 0 0 0,-5-1 0 0 0,0 1 0 0 0,0 0 0 0 0,0 1 0 0 0,0-1 0 0 0,5 3 0 0 0,45 7 0 0 0,-40-9 0 0 0,1 1 0 0 0,-1 1 0 0 0,12 5 0 0 0,-23-7 0 0 0,0 0 0 0 0,0 0 0 0 0,1 0 0 0 0,-1-1 0 0 0,4 0 0 0 0,26 5-15 0 0,-35-6-58 0 0,-1 0-15 0 0,0 0 0 0 0,0 0-101 0 0,0 0-426 0 0,0 0-185 0 0,0 0-37 0 0,0 0-193 0 0,0 0-767 0 0,0 0-327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3:05.181"/>
    </inkml:context>
    <inkml:brush xml:id="br0">
      <inkml:brushProperty name="width" value="0.05" units="cm"/>
      <inkml:brushProperty name="height" value="0.05" units="cm"/>
    </inkml:brush>
  </inkml:definitions>
  <inkml:trace contextRef="#ctx0" brushRef="#br0">0 165 13823 0 0,'35'-21'315'0'0,"-32"18"342"0"0,-5 3-222 0 0,-10 0-259 0 0,10 0 189 0 0,2 0 122 0 0,0 0 22 0 0,0 0 3 0 0,0 0 0 0 0,0 0 0 0 0,0 0 0 0 0,-1-1-69 0 0,1 1-437 0 0,-1-1 0 0 0,1 1 0 0 0,0-1 0 0 0,-1 1 0 0 0,1-1 0 0 0,-1 1 0 0 0,1-1 0 0 0,0 1 0 0 0,-1-1 0 0 0,1 1 0 0 0,0-1-1 0 0,0 0 1 0 0,0 1 0 0 0,-1-1 0 0 0,1 0 0 0 0,0 1 0 0 0,0-1 0 0 0,0 0 0 0 0,0 1 0 0 0,0-1 0 0 0,0 1 0 0 0,0-1 0 0 0,0 0 0 0 0,0 1 0 0 0,1-1 0 0 0,-1 0 0 0 0,0 1 0 0 0,0-1 0 0 0,1 1 0 0 0,-1-1 0 0 0,0 0-6 0 0,1-1 52 0 0,-1 2 319 0 0,0 0 159 0 0,1-1-488 0 0,-1 1-1 0 0,1-1 0 0 0,-1 1 1 0 0,1-1-1 0 0,-1 1 0 0 0,0 0 1 0 0,1-1-1 0 0,0 1 0 0 0,-1 0 1 0 0,1 0-1 0 0,-1-1 0 0 0,1 1 1 0 0,-1 0-1 0 0,1 0 0 0 0,-1 0 1 0 0,1 0-1 0 0,0-1 0 0 0,-1 1 1 0 0,1 0-1 0 0,-1 0 0 0 0,1 0 1 0 0,0 0-1 0 0,-1 0 0 0 0,1 1 1 0 0,-1-1-1 0 0,1 0-41 0 0,2 0 0 0 0,-1 0 0 0 0,1 0 0 0 0,0 0 0 0 0,-1-1 0 0 0,1 1 0 0 0,0-1 0 0 0,-1 1 0 0 0,1-1 0 0 0,-1 0 0 0 0,1 0 0 0 0,-1 0 0 0 0,1-1 0 0 0,0 1 0 0 0,-2 0 0 0 0,0 1 0 0 0,0-1 0 0 0,1 1 0 0 0,-1-1 0 0 0,0 1 0 0 0,0 0 0 0 0,1 0 0 0 0,-1-1 0 0 0,0 1 0 0 0,1 0 0 0 0,-1 0 0 0 0,1 0 0 0 0,-1 1 0 0 0,0-1 0 0 0,2 0 0 0 0,22 8 0 0 0,-5-1 0 0 0,1 0 642 0 0,-20-5-555 0 0,1-2 0 0 0,0 1 0 0 0,0 0 0 0 0,0 0 0 0 0,0-1 0 0 0,0 1-1 0 0,0-1 1 0 0,0 1 0 0 0,0-1 0 0 0,0 0 0 0 0,0 0 0 0 0,0 0 0 0 0,0 0-1 0 0,0 0 1 0 0,0 0 0 0 0,2-1-87 0 0,16-6 17 0 0,-16 5-17 0 0,0 1-1 0 0,0-1 1 0 0,0 1 0 0 0,0 0 0 0 0,0 0 0 0 0,0 1 0 0 0,0-1 0 0 0,0 1 0 0 0,1 0 0 0 0,1 0 0 0 0,-1 0 0 0 0,-1 0 0 0 0,0 0 0 0 0,1 0 0 0 0,-1 0 0 0 0,4-2 0 0 0,-5 2 0 0 0,-1-1 0 0 0,1 1 0 0 0,-1-1 0 0 0,1 1 0 0 0,-1 0 0 0 0,1 0 0 0 0,-1 0 0 0 0,1 0 0 0 0,-1 1 0 0 0,1-1 0 0 0,-1 1 0 0 0,1-1 0 0 0,-1 1 0 0 0,0 0 0 0 0,1 0 0 0 0,-1 0 0 0 0,0 0 0 0 0,0 0 0 0 0,1 1 0 0 0,0 0 55 0 0,0 1 0 0 0,0-1 0 0 0,1 0 0 0 0,-1 0 0 0 0,1 0 0 0 0,-1 0 0 0 0,1-1 0 0 0,0 0 0 0 0,0 1 0 0 0,0-1 0 0 0,0-1 0 0 0,0 1 1 0 0,0 0-1 0 0,0-1 0 0 0,0 0 0 0 0,0 0 0 0 0,0 0 0 0 0,0-1 0 0 0,0 1 0 0 0,0-1 0 0 0,-1 0 0 0 0,3 0-55 0 0,83-22 330 0 0,-35 8-238 0 0,0 3 0 0 0,6 1-92 0 0,-58 11 2 0 0,105-11 71 0 0,121 3-73 0 0,-145 0 36 0 0,-54 5-13 0 0,1 0 0 0 0,0 2 0 0 0,0 1 0 0 0,7 2-23 0 0,27 5 26 0 0,198 26 204 0 0,-182-16-203 0 0,-36-7 10 0 0,14 0-37 0 0,21 2 48 0 0,-34-4 40 0 0,0-2 0 0 0,13-1-88 0 0,62 4 320 0 0,-70-4-240 0 0,81 6 72 0 0,-87-7-134 0 0,39 0 28 0 0,-4 0-49 0 0,-37-1 59 0 0,12-2-56 0 0,90-6 374 0 0,22-9-374 0 0,31-7 117 0 0,-147 14-53 0 0,36-11-64 0 0,-51 10 9 0 0,6-1 46 0 0,32-4-55 0 0,59-7 0 0 0,-81 10 0 0 0,-8 5 0 0 0,-29 4 0 0 0,-1 0 0 0 0,1-1 0 0 0,-1-1 0 0 0,4-1 0 0 0,16-5 0 0 0,0 2 0 0 0,21-2 0 0 0,-19 4 0 0 0,15-2 0 0 0,9 2 0 0 0,16-1 0 0 0,-36 3 0 0 0,0 2 0 0 0,21 2 0 0 0,-2 0 0 0 0,8-2 0 0 0,-21 2 0 0 0,-24 0 0 0 0,1-1 0 0 0,3 0 0 0 0,-11 0 0 0 0,1 0 0 0 0,-1 0 0 0 0,10-1-3 0 0,-19 2 6 0 0,32 0 8 0 0,-20-1 31 0 0,-3 0-20 0 0,-11 0 31 0 0,-3 0-204 0 0,0 0-901 0 0,0 0-394 0 0,0 0-81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6.957"/>
    </inkml:context>
    <inkml:brush xml:id="br0">
      <inkml:brushProperty name="width" value="0.05" units="cm"/>
      <inkml:brushProperty name="height" value="0.05" units="cm"/>
    </inkml:brush>
  </inkml:definitions>
  <inkml:trace contextRef="#ctx0" brushRef="#br0">3 138 8287 0 0,'-1'-12'146'0'0,"0"9"-59"0"0,1-1 1 0 0,0 1-1 0 0,0 0 0 0 0,0 0 0 0 0,0-1 0 0 0,1 1 0 0 0,-1-1-87 0 0,2 1 220 0 0,0 0-1 0 0,0 1 1 0 0,0-1 0 0 0,0 0-1 0 0,0 1 1 0 0,1 0-1 0 0,-1-1 1 0 0,1 1-1 0 0,0-1-219 0 0,12-5 686 0 0,0 0 0 0 0,0 1 0 0 0,1 1 0 0 0,6-2-686 0 0,-2 1 782 0 0,0-2 0 0 0,6-3-782 0 0,-11 5 0 0 0,-12 8 0 0 0,-3-2 0 0 0,1 1 0 0 0,-1 0 0 0 0,1 0 0 0 0,-1 0 0 0 0,1 0 0 0 0,-1 0 0 0 0,1 0 0 0 0,-1 0 0 0 0,1 0 0 0 0,0 0 0 0 0,-1 0 0 0 0,1 0 0 0 0,-1 0 0 0 0,1 0 0 0 0,-1 0 0 0 0,1 0 0 0 0,-1 0 0 0 0,1 0 0 0 0,-1 1 0 0 0,1-1 0 0 0,-1 0 0 0 0,1 0 0 0 0,-1 1 0 0 0,1-1 0 0 0,-1 0 0 0 0,0 1 0 0 0,1-1 0 0 0,-1 1 0 0 0,1-1 0 0 0,-1 0 0 0 0,0 1 0 0 0,1-1 0 0 0,-1 1 0 0 0,0-1 0 0 0,0 1 0 0 0,1 0 0 0 0,-1 0 0 0 0,3 3 105 0 0,0 0-1 0 0,0 1 0 0 0,0-1 1 0 0,-1 1-1 0 0,0 0 1 0 0,0 0-1 0 0,0 0 0 0 0,-1 0 1 0 0,1 4-105 0 0,2 8 860 0 0,-2 1 1 0 0,0 5-861 0 0,3 21 827 0 0,-1-9-430 0 0,-2 0 1 0 0,0 1-1 0 0,-3 2-397 0 0,1 30 1299 0 0,2-4-1133 0 0,5 96-167 0 0,-7-98-400 0 0,0-60-74 0 0,0-2-33 0 0,0 0-140 0 0,0 0-572 0 0,0 0-253 0 0,0 0-51 0 0,0 0-11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3:09.918"/>
    </inkml:context>
    <inkml:brush xml:id="br0">
      <inkml:brushProperty name="width" value="0.05" units="cm"/>
      <inkml:brushProperty name="height" value="0.05" units="cm"/>
    </inkml:brush>
  </inkml:definitions>
  <inkml:trace contextRef="#ctx0" brushRef="#br0">1 232 11975 0 0,'0'0'547'0'0,"0"0"-11"0"0,-1-11 1717 0 0,10 0-2237 0 0,-9 9-16 0 0,1 0 0 0 0,0 1 0 0 0,1-1 0 0 0,-1 0 0 0 0,0 1 0 0 0,0-1 0 0 0,1 1 0 0 0,-1-1 0 0 0,1 1 0 0 0,-1 0 0 0 0,1 0 0 0 0,0 0 0 0 0,-1 0 0 0 0,1 0 0 0 0,0 0 0 0 0,0 0 0 0 0,0 0 0 0 0,0 1 0 0 0,0-1 0 0 0,-1 1 0 0 0,2-1 0 0 0,28 0 540 0 0,-25 1-315 0 0,0 0 0 0 0,0 0 0 0 0,-1 0 0 0 0,7-2-225 0 0,-5 1 87 0 0,0-1 0 0 0,0 0 0 0 0,0-1 0 0 0,-1 0 0 0 0,1 0-1 0 0,-1 0 1 0 0,5-3-87 0 0,-9 5 0 0 0,0 0 0 0 0,1 1 0 0 0,-1-1 0 0 0,1 1 0 0 0,-1-1 0 0 0,1 1 0 0 0,0 0 0 0 0,-1 0 0 0 0,1 0 0 0 0,-1 0 0 0 0,1 0 0 0 0,-1 1 0 0 0,1-1 0 0 0,0 1 0 0 0,-1 0 0 0 0,2 0 0 0 0,16 3 0 0 0,49 0 752 0 0,0-3 0 0 0,0-3 0 0 0,53-9-752 0 0,-83 9 138 0 0,0 2 0 0 0,1 1 0 0 0,-1 3-1 0 0,29 5-137 0 0,-45-5 39 0 0,152 12 1139 0 0,82-5-1178 0 0,-190-10 47 0 0,83-1 971 0 0,0-7 1 0 0,58-14-1019 0 0,-1-7 114 0 0,55-7-40 0 0,15 3-74 0 0,-164 17 0 0 0,-16 2 0 0 0,11 5 0 0 0,52 4 0 0 0,-123 4 0 0 0,-5-1 0 0 0,24 4 0 0 0,105 5 0 0 0,27 10 0 0 0,3-2 0 0 0,-102-10 0 0 0,-49-5 0 0 0,1-2 0 0 0,-1-2 0 0 0,15-3 0 0 0,61-5 0 0 0,-81 9 0 0 0,30-7 0 0 0,-28 4 0 0 0,16-1 0 0 0,272-21 0 0 0,-222 18 0 0 0,-36 4 0 0 0,-39 3 0 0 0,1 2 0 0 0,0 1 0 0 0,47 0 0 0 0,-18-3 92 0 0,35 6-92 0 0,-38-2 100 0 0,50-3-100 0 0,-40 1 0 0 0,-44 0 0 0 0,0 0 0 0 0,14-2 0 0 0,-24 1 0 0 0,0 0 0 0 0,1 0 0 0 0,-1 1 0 0 0,0 1 0 0 0,10 1 0 0 0,5 0 0 0 0,30 0 18 0 0,17 2 31 0 0,-9 0-43 0 0,-35-2-23 0 0,22 3 17 0 0,28 2 0 0 0,-56-3 0 0 0,0-2 0 0 0,0 0 0 0 0,18-2 0 0 0,60 3 0 0 0,-19 1 0 0 0,-28 2 64 0 0,-39-5-64 0 0,1 1 0 0 0,-1 0 0 0 0,0 1 0 0 0,2 1 0 0 0,27 6 0 0 0,43 6-96 0 0,-18-4 96 0 0,-32-5 0 0 0,0-1 0 0 0,5-2 0 0 0,29 4 0 0 0,-66-8 0 0 0,0 0 0 0 0,0 0 0 0 0,0 0 0 0 0,0 1 0 0 0,0-1 0 0 0,2 2 0 0 0,27 5 0 0 0,33 1 0 0 0,-58-7 0 0 0,1 0 0 0 0,-1 1 0 0 0,7 3 0 0 0,1-2 0 0 0,50 7 0 0 0,16-3 0 0 0,-6-1 0 0 0,30-3 11 0 0,-13-2 97 0 0,38-1 621 0 0,75-10-729 0 0,-58-1 113 0 0,24-2 10 0 0,-90 5-159 0 0,16-1 12 0 0,-29-1 37 0 0,26-4 102 0 0,40 2-115 0 0,-107 10 0 0 0,46-2 0 0 0,15-5 0 0 0,-51 5 0 0 0,-22 3 0 0 0,0-1 0 0 0,0-1 0 0 0,8-3 0 0 0,3 0 50 0 0,17-3-50 0 0,-14 4 14 0 0,3-1-3 0 0,0 2-1 0 0,0 1 1 0 0,1 2 0 0 0,-1 2-1 0 0,1 1 1 0 0,14 3-11 0 0,25 1 25 0 0,0-4 0 0 0,39-4-25 0 0,0 0 14 0 0,-101 1-14 0 0,1 2 0 0 0,-1-1 0 0 0,1 2 0 0 0,4 1 0 0 0,1 0 0 0 0,60 8 560 0 0,40-1-560 0 0,-85-8 82 0 0,-17-1-45 0 0,0 0-1 0 0,0-1 1 0 0,8-1-37 0 0,84-6 0 0 0,-30 3 0 0 0,9-9 0 0 0,-63 11 16 0 0,1 1 0 0 0,-1 1 0 0 0,1 1 0 0 0,8 3-16 0 0,-20-3 1 0 0,26 3 62 0 0,15-2-63 0 0,84-9-1 0 0,-54 2 13 0 0,-66 4-2 0 0,0 1 1 0 0,0 0 0 0 0,0 2-1 0 0,0 0 1 0 0,6 3-11 0 0,14 2 13 0 0,1-1 0 0 0,-1-2 0 0 0,1-2-1 0 0,0-1 1 0 0,26-4-13 0 0,-55 2 1 0 0,173-7 62 0 0,-164 8-37 0 0,-1 2-1 0 0,1 0 1 0 0,-1 1-1 0 0,0 1 1 0 0,8 3-26 0 0,-2-1 8 0 0,1-2 0 0 0,0-1 0 0 0,0-1 0 0 0,0-1 0 0 0,0-1 0 0 0,0-1 0 0 0,0-2 0 0 0,11-2-8 0 0,121-14 64 0 0,-132 18-15 0 0,-1 1 0 0 0,21 3-49 0 0,18 0 54 0 0,7 6-54 0 0,174-18 0 0 0,-209 7 3 0 0,-1 1 1 0 0,1 2-1 0 0,-1 1 0 0 0,2 2-3 0 0,0 0 32 0 0,1-3 0 0 0,25-2-32 0 0,-14 1 3 0 0,-8-3-3 0 0,-28 2 0 0 0,0 0 0 0 0,11 1 0 0 0,-18 0 0 0 0,0 0 0 0 0,0 0 0 0 0,0-1 0 0 0,0 0 0 0 0,0 0 0 0 0,4-1 0 0 0,3-1 0 0 0,-1 1 0 0 0,1 1 0 0 0,7-1 0 0 0,2 1 0 0 0,-1 1 0 0 0,1 1 0 0 0,-1 1 0 0 0,0 0 0 0 0,9 3 0 0 0,-3 0 23 0 0,0-2 1 0 0,0-1-1 0 0,5-1-23 0 0,-3 0 47 0 0,37 3 28 0 0,-61-3-75 0 0,-1-1 0 0 0,1 1 0 0 0,0-1 0 0 0,0 0 0 0 0,-1 0 0 0 0,1-1 0 0 0,4 0 0 0 0,3 0 0 0 0,26 3 0 0 0,65 3 0 0 0,-61-2 0 0 0,0-2 0 0 0,40-4 0 0 0,-78 3 0 0 0,26-2 0 0 0,0 3 0 0 0,28-4 0 0 0,-12 0-414 0 0,-1-1 0 0 0,0-3 0 0 0,0-1 0 0 0,1-3 414 0 0,-40 9-66 0 0,-1 0-936 0 0,0 2-5198 0 0,-4 0-1564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6:52.784"/>
    </inkml:context>
    <inkml:brush xml:id="br0">
      <inkml:brushProperty name="width" value="0.05" units="cm"/>
      <inkml:brushProperty name="height" value="0.05" units="cm"/>
    </inkml:brush>
  </inkml:definitions>
  <inkml:trace contextRef="#ctx0" brushRef="#br0">1 28 6447 0 0,'12'-23'142'0'0,"-10"18"22"0"0,-2 5 13 0 0,0 0 55 0 0,0 0 181 0 0,0 0 78 0 0,0 0 18 0 0,0 0 3 0 0,0 0 0 0 0,0 0 0 0 0,0 0 0 0 0,0 0-69 0 0,0 0-222 0 0,0 0 166 0 0,0 0 101 0 0,0 0 21 0 0,0 0 3 0 0,0 0 0 0 0,0 0 0 0 0,0 0 0 0 0,0 0 0 0 0,0 0 0 0 0,0 0 0 0 0,0 0 0 0 0,0 0-69 0 0,0 0-222 0 0,0 0 166 0 0,0 0 101 0 0,0 0 21 0 0,0 0-66 0 0,2 1-294 0 0,6 0-133 0 0,1 1-16 0 0,1-1 0 0 0,0 1 0 0 0,23 5 166 0 0,35 10 1716 0 0,-56-14-1882 0 0,19 5 660 0 0,30 4-660 0 0,22 5 1388 0 0,-54-12-1388 0 0,0-1 0 0 0,1-1 0 0 0,-1-1 0 0 0,3-2 0 0 0,19 2 0 0 0,3-4 0 0 0,-10-1 0 0 0,32-1 0 0 0,-48 1 0 0 0,-1 2 0 0 0,20 1 0 0 0,-22 0 0 0 0,0 0 0 0 0,1-2 0 0 0,2-2 0 0 0,36-1 0 0 0,97-9 0 0 0,-117 10 0 0 0,107-4 0 0 0,-91 11 122 0 0,17 4-122 0 0,19 1 1318 0 0,188 11-710 0 0,-260-17-608 0 0,28 3 0 0 0,14 4 0 0 0,-62-8 0 0 0,70 12 0 0 0,0-2 0 0 0,49 0 0 0 0,197 5 0 0 0,-202-6 0 0 0,118 10 0 0 0,-146-13 0 0 0,-32-2 0 0 0,47-1 0 0 0,34-4 1440 0 0,-60-3-2389 0 0,1 5 949 0 0,56-1 1557 0 0,-93-1-1557 0 0,0 2 0 0 0,0 2 0 0 0,2 3 0 0 0,44 4-5 0 0,66 11-6 0 0,-130-18 11 0 0,-21-3 0 0 0,18 1 0 0 0,-16-2 3 0 0,-1 0 5 0 0,-1 0 0 0 0,0 0 0 0 0,0 1 0 0 0,0 0 0 0 0,0 0 0 0 0,0 0 0 0 0,0 0 0 0 0,0 0 0 0 0,1 2-8 0 0,-2-2 42 0 0,4 3-31 0 0,3-3-11 0 0,-1 0-13 0 0,-7-1-58 0 0,-2 0-101 0 0,0 0-305 0 0,0 0-130 0 0,0 0-29 0 0,0 0-169 0 0,0 0-697 0 0,0 0-309 0 0,0 0-64 0 0,0 0-12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7:19.674"/>
    </inkml:context>
    <inkml:brush xml:id="br0">
      <inkml:brushProperty name="width" value="0.05" units="cm"/>
      <inkml:brushProperty name="height" value="0.05" units="cm"/>
    </inkml:brush>
  </inkml:definitions>
  <inkml:trace contextRef="#ctx0" brushRef="#br0">1 269 5695 0 0,'0'0'264'0'0,"0"0"-8"0"0,0 0-61 0 0,0 0 340 0 0,0 0 163 0 0,0 0 36 0 0,0 0-84 0 0,0 0-386 0 0,0 0-168 0 0,1-2-20 0 0,22-23 102 0 0,-22 23-10 0 0,-1 2 6 0 0,0 0 8 0 0,0 0 22 0 0,0 0 10 0 0,0 0 2 0 0,0 0-4 0 0,0 0-16 0 0,4-5-271 0 0,-1 1 1209 0 0,-2 2 2527 0 0,20-7-3093 0 0,3 0 416 0 0,-22 8-848 0 0,0 0-6 0 0,8-4-28 0 0,-8 4-7 0 0,0 0-6 0 0,20-9 343 0 0,-20 9-344 0 0,0-1 0 0 0,8-2 28 0 0,1 1-1 0 0,-1-1 0 0 0,1 1 1 0 0,4 0-116 0 0,26-9 170 0 0,-36 10-161 0 0,17 0 36 0 0,-5 1-9 0 0,-12 2-26 0 0,0-1 0 0 0,-1 0-1 0 0,1-1 1 0 0,0 1 0 0 0,0-1-1 0 0,0 0-9 0 0,-3 0 9 0 0,0 0 1 0 0,1 0-1 0 0,-1 1 0 0 0,0-1 0 0 0,1 1 1 0 0,-1 0-1 0 0,1-1 0 0 0,-1 1 0 0 0,1 0 1 0 0,1 1-10 0 0,5-1 41 0 0,22-7 50 0 0,-25 6-73 0 0,1-1-1 0 0,-1 1 0 0 0,0 0 1 0 0,0 0-1 0 0,1 1 0 0 0,-1-1 1 0 0,0 1-1 0 0,4 1-17 0 0,-7-1 9 0 0,1 1-1 0 0,-1-1 0 0 0,0 0 1 0 0,0-1-1 0 0,1 1 1 0 0,-1 0-1 0 0,0-1 1 0 0,2 0-9 0 0,-1 0 2 0 0,-1 0 1 0 0,1 1-1 0 0,0-1 1 0 0,0 1-1 0 0,0 0 1 0 0,0 0-3 0 0,3-1 29 0 0,16 1 69 0 0,1-2 85 0 0,-19 1-157 0 0,-1 0-1 0 0,0 0 0 0 0,0 1 1 0 0,0 0-1 0 0,1 0 0 0 0,-1 0 1 0 0,0 0-1 0 0,0 1 0 0 0,1 0 1 0 0,-1-1-1 0 0,3 3-25 0 0,9-1 56 0 0,-10-3-38 0 0,-1 1 0 0 0,1 1 0 0 0,0-1 1 0 0,-1 1-1 0 0,2 0-18 0 0,0 1 19 0 0,-3-1-15 0 0,0 0 0 0 0,0-1 1 0 0,0 0-1 0 0,0 1 0 0 0,0-1 1 0 0,0-1-1 0 0,0 1 0 0 0,0-1-4 0 0,19-1-2 0 0,-1 0 15 0 0,-7 4 30 0 0,2 3-22 0 0,-3-1 36 0 0,14 1 126 0 0,33 9 291 0 0,-40-11-414 0 0,3 1-53 0 0,-20-2-7 0 0,-1-1 0 0 0,1 0 0 0 0,-1 0 0 0 0,1 0 0 0 0,-1 0 0 0 0,1 0 0 0 0,0-1 0 0 0,-1 0 0 0 0,1 0 0 0 0,2 0 0 0 0,10 1 0 0 0,-11 0 0 0 0,1 1 0 0 0,1-1 0 0 0,0 1 0 0 0,-1-2 0 0 0,1 1 0 0 0,6-1 0 0 0,-10 0 4 0 0,0-1-1 0 0,-1 1 1 0 0,1 0-1 0 0,0 0 1 0 0,-1 0-1 0 0,1 1 1 0 0,0-1-1 0 0,-1 1 1 0 0,1-1-1 0 0,-1 1 1 0 0,1 0-1 0 0,-1 0 1 0 0,2 1-4 0 0,11 2 18 0 0,11-4-7 0 0,-17-1 3 0 0,-1 1-1 0 0,1 0 0 0 0,0 0 0 0 0,5 2-13 0 0,1 0-11 0 0,11 2 55 0 0,1-2-1 0 0,4 0-43 0 0,5-2 86 0 0,89-3 482 0 0,-83 2-314 0 0,-12-2-118 0 0,-20-1-121 0 0,0-1 16 0 0,5 2-30 0 0,0 0 0 0 0,0 1 0 0 0,0 1 1 0 0,0 0-1 0 0,0 1 0 0 0,0 1 1 0 0,0 0-1 0 0,10 3-1 0 0,40 1 64 0 0,3-4-11 0 0,-54 1-5 0 0,1-2 0 0 0,0 0 0 0 0,7-2-48 0 0,27 1 186 0 0,-22 1-51 0 0,1-2-1 0 0,22-4-134 0 0,5 0-4 0 0,80-12 4 0 0,9 13 0 0 0,3-1 0 0 0,-56-1 0 0 0,66 5 0 0 0,-144 1 0 0 0,-1 1 0 0 0,1-2 0 0 0,-1 0 0 0 0,1 0 0 0 0,0-1 0 0 0,-6 1 0 0 0,8 0 0 0 0,1 0 0 0 0,0 1 0 0 0,0 1 0 0 0,8 0 0 0 0,-2 1 0 0 0,-1-2 0 0 0,2 0 0 0 0,14-2 0 0 0,28 3 0 0 0,1 0 0 0 0,-50 0 0 0 0,-1 1 0 0 0,9 1 0 0 0,-11 0 0 0 0,1-1 0 0 0,-1-1 0 0 0,9 0 0 0 0,198-26 64 0 0,-155 20-34 0 0,5-1 4 0 0,-55 5-17 0 0,1 1-1 0 0,0 1 1 0 0,6 0-17 0 0,-6 1 22 0 0,0-2 1 0 0,0 0-1 0 0,9-1-22 0 0,-15 0 10 0 0,0 0-1 0 0,0 1 1 0 0,0 0-1 0 0,0 1 1 0 0,0 0-1 0 0,1 1 1 0 0,-1 0-1 0 0,0 0 1 0 0,7 3-10 0 0,-9-3 12 0 0,1 0 1 0 0,0 0-1 0 0,0-1 1 0 0,0 0-1 0 0,-1 0 1 0 0,9-2-13 0 0,-6 0 10 0 0,0 1 1 0 0,0 1 0 0 0,0 0-1 0 0,1 1-10 0 0,35 3 32 0 0,0-2 0 0 0,31-3-32 0 0,-34 0 0 0 0,21 3 0 0 0,22 0 0 0 0,-1 3 0 0 0,-60-3 31 0 0,-14-1 12 0 0,0 0 0 0 0,0 1 0 0 0,1 1-43 0 0,-6-2 3 0 0,1 0 0 0 0,0 0 0 0 0,-1-1-1 0 0,1 0 1 0 0,-1-1 0 0 0,1 1 0 0 0,1-2-3 0 0,34-1-4 0 0,0 6 22 0 0,20 0 124 0 0,10-3-142 0 0,-49 1 59 0 0,1 0-1 0 0,1 1-58 0 0,0 1 79 0 0,22-2-79 0 0,-11 0 149 0 0,25 3-149 0 0,-25 0 55 0 0,28-2-55 0 0,68-2 46 0 0,-55 2 36 0 0,44-6-82 0 0,-76 2 65 0 0,40 3-65 0 0,7 1 52 0 0,-59-3-18 0 0,89 0 67 0 0,-98 0-31 0 0,19-2-70 0 0,7-1 73 0 0,6-1-16 0 0,-36 2-16 0 0,1 1-1 0 0,1 1-40 0 0,246-7 6 0 0,-116 2 63 0 0,-91 4-69 0 0,3-1 0 0 0,37 4 0 0 0,-57 0 0 0 0,13 0 0 0 0,-28 1 23 0 0,1-1 0 0 0,0-2 0 0 0,6-2-23 0 0,-3 1 29 0 0,1 1 1 0 0,14 2-30 0 0,-15 0 13 0 0,0-2 0 0 0,0-1 0 0 0,15-3-13 0 0,-5 0 25 0 0,26 1-25 0 0,302 1 688 0 0,-113-2-416 0 0,-199 1-248 0 0,43-8-24 0 0,13-2 29 0 0,-17 3-17 0 0,-50 4-13 0 0,0 3 1 0 0,28 1 0 0 0,-20 3 0 0 0,-23 0 0 0 0,25 2 0 0 0,-42 0 0 0 0,0-2 0 0 0,1 0 0 0 0,-1-1 0 0 0,3-1 0 0 0,1 1 0 0 0,1 1 0 0 0,4 0 0 0 0,28 1 0 0 0,52-3 0 0 0,14 1 0 0 0,-56-1 0 0 0,-1 4 0 0 0,9 3 0 0 0,-33-2 0 0 0,-8 1 29 0 0,-23-2-22 0 0,-1-1 0 0 0,1 0 0 0 0,0-1 0 0 0,0 0 0 0 0,4 0-7 0 0,26-4 0 0 0,1 2 0 0 0,-1 2 0 0 0,16 3 0 0 0,-23 1 0 0 0,-21-2 0 0 0,-1-1 0 0 0,1 0 0 0 0,-1 0 0 0 0,6-1 0 0 0,21-1 36 0 0,22 2-36 0 0,20 1 28 0 0,-53-2-16 0 0,0 2-1 0 0,0 0 0 0 0,5 3-11 0 0,-3-1 15 0 0,1 0 0 0 0,12-2-15 0 0,-13-1 0 0 0,23 4 0 0 0,-23-1 0 0 0,22-1 0 0 0,13 1 2 0 0,-34-1 49 0 0,6-3-38 0 0,-28-1-13 0 0,-1 1 0 0 0,1 0-1 0 0,0 0 1 0 0,0 0 0 0 0,-1 1 0 0 0,1 0-1 0 0,0 0 1 0 0,1 1 0 0 0,-3-1 4 0 0,1 0 1 0 0,0-1-1 0 0,-1 1 0 0 0,1-1 0 0 0,0 0 0 0 0,-1 0 1 0 0,1-1-1 0 0,0 1 0 0 0,-1-1 0 0 0,1 0 1 0 0,1-1-5 0 0,22-2 28 0 0,-14 3-10 0 0,-11 2 61 0 0,2 2-1403 0 0,3-2-148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8:07.616"/>
    </inkml:context>
    <inkml:brush xml:id="br0">
      <inkml:brushProperty name="width" value="0.05" units="cm"/>
      <inkml:brushProperty name="height" value="0.05" units="cm"/>
    </inkml:brush>
  </inkml:definitions>
  <inkml:trace contextRef="#ctx0" brushRef="#br0">1 229 7831 0 0,'0'0'356'0'0,"0"0"-6"0"0,0 0-180 0 0,0 0 64 0 0,0 0 48 0 0,0 0 8 0 0,0 0-61 0 0,0 0-254 0 0,0 0-23 0 0,0 0 94 0 0,0 0 62 0 0,0 0 106 0 0,0 0 46 0 0,0 0 10 0 0,0 0 20 0 0,1-1 71 0 0,21-22 5176 0 0,-21 22-5286 0 0,-1 1-10 0 0,0 0-1 0 0,0 0-8 0 0,21-12 960 0 0,-18 11-1045 0 0,-3 1-23 0 0,0 0-11 0 0,0 0-1 0 0,0 0-2 0 0,13-6 84 0 0,-8 3-39 0 0,1 0-1 0 0,0 1 1 0 0,0 0-1 0 0,0 0 1 0 0,1 0-156 0 0,12-3 269 0 0,-17 4-154 0 0,2 0-21 0 0,0 0 1 0 0,-1-1 0 0 0,1 1 0 0 0,-1-1 0 0 0,3-2-94 0 0,-5 4 8 0 0,24-9 350 0 0,13-1 64 0 0,-22 5-329 0 0,-1 0 3 0 0,-5 2-20 0 0,-1 0 0 0 0,1 1-1 0 0,0 0 1 0 0,2 0-76 0 0,3 0 81 0 0,96-12 452 0 0,-35 4-295 0 0,-64 8-190 0 0,0 1 1 0 0,1 0-1 0 0,2 1-48 0 0,23-2 87 0 0,-8 0 1 0 0,-15 1-21 0 0,-1 0 0 0 0,0-1 0 0 0,4-1-67 0 0,-10 1 34 0 0,0 0-21 0 0,16 3 149 0 0,5 1-29 0 0,-1-1-1 0 0,1-1 1 0 0,15-3-133 0 0,-32 2 53 0 0,45-4 319 0 0,1 2 0 0 0,34 5-372 0 0,-3 4 395 0 0,48 0-97 0 0,-125-6-259 0 0,1 0-1 0 0,-1-1 0 0 0,0-1 1 0 0,6-1-39 0 0,27-2 73 0 0,94-5-73 0 0,-115 10 10 0 0,1 1-1 0 0,8 2-9 0 0,-9 0 17 0 0,0-2 0 0 0,9 0-17 0 0,41-3 199 0 0,2 5-199 0 0,-56-4 48 0 0,0 0-1 0 0,0-1 0 0 0,5-1-47 0 0,-2-1 7 0 0,1 2 0 0 0,4 0-7 0 0,11 3 46 0 0,178-4-108 0 0,-107 1 115 0 0,116-6 250 0 0,-161 5-179 0 0,26 4-124 0 0,-6-7 0 0 0,-42 6 0 0 0,281 3 0 0 0,-314-3 0 0 0,118 6 0 0 0,10 0 40 0 0,-39-2-16 0 0,-77-3-24 0 0,13 1 0 0 0,25 4 0 0 0,-10 1 115 0 0,-1-2 1 0 0,29-3-116 0 0,100-6 346 0 0,-100 1-291 0 0,-45 3-55 0 0,-17 1 0 0 0,-1-2 0 0 0,12-1 0 0 0,-1 0 0 0 0,0 1 0 0 0,1 1 0 0 0,-1 2 0 0 0,6 1 0 0 0,53 2 0 0 0,-28-5 33 0 0,-6 1 126 0 0,33-4-159 0 0,22-7 336 0 0,395-30 512 0 0,-171 31-720 0 0,-248 5-128 0 0,-44 2 0 0 0,1 1 0 0 0,4 2 0 0 0,4 1 0 0 0,-30-3 0 0 0,1 2 0 0 0,-1 0 0 0 0,2 2 0 0 0,9 0 0 0 0,0 0 0 0 0,21-3 0 0 0,-22 0 0 0 0,1 2 0 0 0,-1 0 0 0 0,3 2 0 0 0,46 6 0 0 0,-43-7 0 0 0,19 5 0 0 0,-34-5 0 0 0,1-1 0 0 0,8-1 0 0 0,16 2 0 0 0,226 15 0 0 0,-131-13 0 0 0,-93-4 0 0 0,-9-1 0 0 0,16 4 0 0 0,42 0 0 0 0,-54-1 0 0 0,0-2 0 0 0,39-5 0 0 0,-17 2 0 0 0,24 3 0 0 0,-35 1 0 0 0,0-3 0 0 0,30-4 0 0 0,-81 5 0 0 0,39-5 0 0 0,-6 5 0 0 0,16-1 0 0 0,13 1 0 0 0,117-5 67 0 0,-112 4-3 0 0,-25 0-123 0 0,14-3 59 0 0,-1 4 0 0 0,-45-2 0 0 0,17-2 0 0 0,11 2 0 0 0,-11-3 0 0 0,-13 4 0 0 0,0 1 0 0 0,0 0 0 0 0,9-3-6 0 0,-3 3 76 0 0,-18 0-17 0 0,11 2-42 0 0,0-2 0 0 0,-10-1 21 0 0,-3 1-75 0 0,0 0-21 0 0,0 0 0 0 0,0 0 0 0 0,0 0-3 0 0,0 0-11 0 0,0 0-8 0 0,0 0 0 0 0,0 0-17 0 0,0 0 12 0 0,0 0 10 0 0,0 0-4 0 0,0 0-23 0 0,0 0-11 0 0,0 0-1 0 0,0 0-119 0 0,0 0-497 0 0,0 0-214 0 0,0 0-1032 0 0,0 0-4148 0 0,0 0-1777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8:12.313"/>
    </inkml:context>
    <inkml:brush xml:id="br0">
      <inkml:brushProperty name="width" value="0.05" units="cm"/>
      <inkml:brushProperty name="height" value="0.05" units="cm"/>
    </inkml:brush>
  </inkml:definitions>
  <inkml:trace contextRef="#ctx0" brushRef="#br0">1 2459 919 0 0,'0'0'128'0'0,"0"0"202"0"0,0 0 87 0 0,0 0 20 0 0,0 0 61 0 0,0 0 240 0 0,0 0 108 0 0,0 0 18 0 0,0 0 16 0 0,0 0 38 0 0,0 0 12 0 0,0 0 4 0 0,0 0-62 0 0,0 0-268 0 0,0 0-116 0 0,0 0-28 0 0,0 0-53 0 0,0 0-207 0 0,0 0-88 0 0,0 0-16 0 0,0 0-8 0 0,0 0-7 0 0,0 0-1 0 0,0 0 0 0 0,0 0 23 0 0,0 0 94 0 0,0 0 41 0 0,0 0 8 0 0,0 0 6 0 0,0 0 18 0 0,0 0 8 0 0,0 0 2 0 0,0 0-13 0 0,0 0-55 0 0,0 0-20 0 0,0 0-7 0 0,0 0 2 0 0,0 0 12 0 0,0 0 7 0 0,0 0 2 0 0,0 0 4 0 0,0 0 18 0 0,0 0 8 0 0,0 0 2 0 0,0 0-8 0 0,0 0-32 0 0,0 0-9 0 0,0 0-6 0 0,0 0-9 0 0,0 0-33 0 0,0 0-14 0 0,0 0-1 0 0,0 0-5 0 0,0 0-24 0 0,0 0-17 0 0,1-2-2 0 0,-1-2-64 0 0,1-1 0 0 0,-1 1-1 0 0,0 0 1 0 0,0-1 0 0 0,0 1-1 0 0,-1-1-15 0 0,0 0 12 0 0,1-1 0 0 0,0 1-1 0 0,0-1 1 0 0,0 1-1 0 0,1-4-11 0 0,1 5 0 0 0,-1-1 0 0 0,-1 1 0 0 0,1-1 0 0 0,-1 1 0 0 0,0-1 0 0 0,0 1 0 0 0,0-1 0 0 0,-1-2 0 0 0,0-7 0 0 0,6-86 0 0 0,-4 90 77 0 0,0 0-1 0 0,0-1 0 0 0,2-3-76 0 0,-1 4 92 0 0,-1 0 0 0 0,1 0-1 0 0,-2-4-91 0 0,2-29 672 0 0,2-7-672 0 0,1-15 206 0 0,0 0-97 0 0,-1 23-14 0 0,-3 1-1 0 0,-1-7-94 0 0,-16-149 466 0 0,5 79-209 0 0,7-29-219 0 0,2 29-23 0 0,2 85-15 0 0,4-31 0 0 0,-1 2 0 0 0,3-46 32 0 0,8-28-32 0 0,21-106 32 0 0,0 4 22 0 0,-33 225-36 0 0,-1-1 1 0 0,-1 1 0 0 0,0-1-1 0 0,-2-13-18 0 0,-3-5 152 0 0,4 30-76 0 0,1 2 16 0 0,0 0 4 0 0,0 0 0 0 0,0 0 0 0 0,0 0 0 0 0,0 0-3 0 0,0-1-10 0 0,1-6-16 0 0,0-2-54 0 0,1 0-13 0 0,-1 1 11 0 0,-1 7 17 0 0,0 1-90 0 0,0 0-19 0 0,0 0 4 0 0,0-1 71 0 0,1 1 0 0 0,-1-1 1 0 0,0 1-1 0 0,0-1 0 0 0,1 1 1 0 0,-1-1-1 0 0,0 1 0 0 0,1-1 0 0 0,-1 1 1 0 0,0 0-1 0 0,1-1 0 0 0,-1 1 1 0 0,1 0-1 0 0,-1-1 0 0 0,1 1 0 0 0,-1 0 1 0 0,0 0-1 0 0,1-1 0 0 0,-1 1 1 0 0,1 0-1 0 0,0 0 6 0 0,10 0-11 0 0,3 0 11 0 0,0 3 0 0 0,1 3 0 0 0,34 15 0 0 0,-19-12 0 0 0,-18-9 0 0 0,0 0 0 0 0,1 0 2 0 0,37 7 50 0 0,151 23-42 0 0,-166-24 24 0 0,112 22 248 0 0,-114-22-219 0 0,0-1 1 0 0,1-1-1 0 0,14-2-63 0 0,-36-1 9 0 0,5-1 33 0 0,105 1-30 0 0,-53 1 14 0 0,0-4 0 0 0,2-2-26 0 0,-6-2 50 0 0,3 0 302 0 0,41-10-352 0 0,5-7 337 0 0,-15 5 63 0 0,-52 10-310 0 0,25 1-90 0 0,21-4 22 0 0,-46 4-22 0 0,-1 3 0 0 0,35 1 0 0 0,-13-1 0 0 0,-43 2 0 0 0,1 1 0 0 0,17 1 0 0 0,81 3 0 0 0,-75-3 0 0 0,0 2 0 0 0,12 3 0 0 0,27 4 101 0 0,31-2-101 0 0,46 6-21 0 0,-155-13 21 0 0,27 2 0 0 0,32 7 0 0 0,11 0 85 0 0,-1-4 1 0 0,1-3-1 0 0,51-7-85 0 0,-64 5 88 0 0,-46 1-53 0 0,1-1 0 0 0,-1-1-1 0 0,13-2-34 0 0,19-4 0 0 0,1 3 0 0 0,32 2 0 0 0,60-2 0 0 0,-106 1 0 0 0,-4 0 0 0 0,0 1 0 0 0,1 2 0 0 0,21 3 0 0 0,38 1 0 0 0,-50-3 0 0 0,-43-2 0 0 0,1 1 0 0 0,0 0-1 0 0,0 0 1 0 0,-1 1 0 0 0,1-1 0 0 0,0 1 0 0 0,0 0-1 0 0,0 0 1 0 0,4 1 13 0 0,154 17 165 0 0,-125-15-106 0 0,1-1 0 0 0,-1-3 0 0 0,22-2-72 0 0,37-5 1616 0 0,56-14-1616 0 0,-60 5 129 0 0,155-32 117 0 0,-44-13-103 0 0,-152 46-101 0 0,29-3-42 0 0,0 0 11 0 0,-6 3-11 0 0,1 3 0 0 0,65-2 0 0 0,-128 13 0 0 0,16 0 0 0 0,1 0 0 0 0,-1 2 0 0 0,0 1 0 0 0,12 3 0 0 0,9 0 0 0 0,-27-3 0 0 0,-1 0 0 0 0,5 2 0 0 0,29 6 0 0 0,1-2 0 0 0,0-3 0 0 0,4-2 0 0 0,-13 0 0 0 0,19 6 0 0 0,-30-5 0 0 0,22 7 0 0 0,0 2 0 0 0,50 18 0 0 0,1 1 0 0 0,-39-17 0 0 0,43 3 0 0 0,1 0 0 0 0,84 13 0 0 0,-156-25 0 0 0,-24-3 0 0 0,1 0 0 0 0,9 3 0 0 0,-15-3 0 0 0,1-1 0 0 0,-1 0 0 0 0,14 0 0 0 0,10 0 0 0 0,108 10 0 0 0,-76-9 0 0 0,-10 0 0 0 0,0-3 0 0 0,21-3 0 0 0,41-6 64 0 0,66 7-64 0 0,-133 5 0 0 0,-39-3 0 0 0,0 3 11 0 0,-5-2 24 0 0,1 0 18 0 0,8 5-24 0 0,10-1-29 0 0,-22-5 0 0 0,0 1 0 0 0,1 1 0 0 0,-1-1 0 0 0,5 3 0 0 0,-2-1 0 0 0,0 0 0 0 0,0 0 0 0 0,1-1 0 0 0,-1-1 0 0 0,2 1 0 0 0,31 4 0 0 0,-34-4 0 0 0,-2 1 11 0 0,-6-2 43 0 0,-1-1 16 0 0,0 0-4 0 0,0 0 5 0 0,0 0 0 0 0,0 0-6 0 0,1 0-58 0 0,-1 0 0 0 0,1 1 0 0 0,-1-1 0 0 0,1 1 0 0 0,-1-1-1 0 0,1 1 1 0 0,-1-1 0 0 0,1 1 0 0 0,-1-1 0 0 0,0 1 0 0 0,1-1 0 0 0,-1 1 0 0 0,0-1 0 0 0,0 1-1 0 0,1 0 1 0 0,-1-1 0 0 0,0 1 0 0 0,0-1-7 0 0,2 22 15 0 0,-3-2-18 0 0,0-12 3 0 0,0-5 0 0 0,0 0 0 0 0,1 0 0 0 0,0 0 0 0 0,0 0 0 0 0,0 0 0 0 0,0 0 0 0 0,0-1 0 0 0,0 3 0 0 0,0 9 0 0 0,0-1 0 0 0,-2 1 0 0 0,1 0 0 0 0,-2 0 0 0 0,-4 38 0 0 0,2 18 0 0 0,1-25 0 0 0,2 37 0 0 0,1-5 0 0 0,-4 0 0 0 0,-2 0 0 0 0,-7 14 0 0 0,12-79 0 0 0,-30 232 64 0 0,11-2 8 0 0,7-144 104 0 0,4-6-96 0 0,-1 26 0 0 0,7-68-30 0 0,-11 48-50 0 0,4-34 14 0 0,6-36-8 0 0,0 3 28 0 0,2 0 1 0 0,0 19-35 0 0,-2-15 64 0 0,5-32-22 0 0,0 6-31 0 0,-4 15-11 0 0,4-22 0 0 0,-1 0 0 0 0,1 0 0 0 0,0 0 0 0 0,0 1 0 0 0,0-1 0 0 0,0 0 0 0 0,1 0 0 0 0,-1 1 0 0 0,0-1 0 0 0,1 1 0 0 0,2 21 0 0 0,-2-12 0 0 0,-2 0 0 0 0,1-1 0 0 0,0-1 11 0 0,0-7 43 0 0,0 4 18 0 0,0-6 4 0 0,0-1-30 0 0,0 0-98 0 0,0 0-54 0 0,0 0 14 0 0,0 0 11 0 0,0 0-15 0 0,0 0-67 0 0,0 0-27 0 0,-1 1 49 0 0,0 0 0 0 0,-1 1 0 0 0,1-2 0 0 0,0 1 0 0 0,-1 0 0 0 0,1 0 1 0 0,-1 0-1 0 0,1 0 0 0 0,-1-1 0 0 0,1 1 0 0 0,-1-1 0 0 0,0 1 141 0 0,-11 0-1441 0 0,-1-2-58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8:15.254"/>
    </inkml:context>
    <inkml:brush xml:id="br0">
      <inkml:brushProperty name="width" value="0.05" units="cm"/>
      <inkml:brushProperty name="height" value="0.05" units="cm"/>
    </inkml:brush>
  </inkml:definitions>
  <inkml:trace contextRef="#ctx0" brushRef="#br0">528 1 6447 0 0,'0'0'142'0'0,"0"0"22"0"0,2 6 170 0 0,-2-3-310 0 0,7 10 59 0 0,-6-11 298 0 0,-1-2 110 0 0,0 0 18 0 0,0 0 3 0 0,0 0 0 0 0,0 0 0 0 0,0 0 0 0 0,0 0 68 0 0,0 0 286 0 0,0 0 124 0 0,0 0 30 0 0,0 0-133 0 0,-1-2 475 0 0,-2 5-402 0 0,-5 12 98 0 0,-6 20 3 0 0,-48 188-1045 0 0,51-184 492 0 0,-2-2 0 0 0,-1 0 0 0 0,-2 0 0 0 0,-14 21-508 0 0,2-4 16 0 0,-54 94-16 0 0,59-108 0 0 0,-13 35 0 0 0,-6 9 0 0 0,-4 9 0 0 0,-8 32 0 0 0,32-74 0 0 0,17-36 3 0 0,2-9 7 0 0,1 0 0 0 0,-1-1 0 0 0,0 1 0 0 0,0-1 0 0 0,-1 1-1 0 0,1-1 1 0 0,-3 2-10 0 0,6-6 2 0 0,0-1-1 0 0,0 0 0 0 0,0 0 1 0 0,-1 0-1 0 0,1 0 0 0 0,0 0 1 0 0,0 0-1 0 0,0 0 1 0 0,0 1-1 0 0,0-1 0 0 0,1 0 1 0 0,-1 0-1 0 0,0 0 0 0 0,0 0 1 0 0,0 0-1 0 0,0 0 1 0 0,0 0-1 0 0,0 1 0 0 0,0-1 1 0 0,0 0-1 0 0,0 0 1 0 0,0 0-1 0 0,0 0 0 0 0,0 0 1 0 0,0 0-1 0 0,0 0 0 0 0,0 0 1 0 0,0 0-1 0 0,1 1 1 0 0,-1-1-1 0 0,0 0 0 0 0,0 0 1 0 0,0 0-1 0 0,0 0 0 0 0,0 0 1 0 0,0 0-1 0 0,0 0 1 0 0,1 0-1 0 0,-1 0 0 0 0,0 0 1 0 0,0 0-1 0 0,0 0 0 0 0,0 0 1 0 0,0 0-1 0 0,0 0 1 0 0,0 0-1 0 0,1 0 0 0 0,-1 0 1 0 0,0 0-1 0 0,0 0 0 0 0,0 0 1 0 0,0 0-1 0 0,0 0 1 0 0,0 0-1 0 0,0 0 0 0 0,1 0 1 0 0,-1 0-2 0 0,15-1-40 0 0,21-5-42 0 0,-32 5 109 0 0,14-1-27 0 0,-1 0 0 0 0,7 2 0 0 0,28-4 0 0 0,29-7 0 0 0,-20 4 0 0 0,0-3 0 0 0,57-16 0 0 0,12-7 0 0 0,-106 29 0 0 0,-1 1 0 0 0,1 1 0 0 0,0 1 0 0 0,20 1 0 0 0,26-1 0 0 0,-18 0 0 0 0,-21 0 0 0 0,0-1 0 0 0,18-3 0 0 0,86-26 0 0 0,-131 30 5 0 0,-3 1-2 0 0,0-1 0 0 0,0 1 0 0 0,0 0 0 0 0,0 0 1 0 0,1 0-1 0 0,-1 0 0 0 0,0 0 0 0 0,0 0 0 0 0,1 0 0 0 0,-1 0 0 0 0,0 0 0 0 0,0 0 0 0 0,0 0 1 0 0,0 1-1 0 0,1-1 0 0 0,-1 1 0 0 0,0-1 0 0 0,0 1 0 0 0,0-1-3 0 0,0 1 337 0 0,10-3 1238 0 0,-4-2-1559 0 0,-1-2-16 0 0,-6 6 0 0 0,1 0 0 0 0,-1-1 0 0 0,1 1 0 0 0,-1-1 0 0 0,0 1 0 0 0,1 0 0 0 0,-1-1 0 0 0,0 1 0 0 0,1-1 0 0 0,-1 1 0 0 0,0-1 0 0 0,0 1 0 0 0,0-1 0 0 0,1 1 0 0 0,-1-1 0 0 0,0 1 0 0 0,0-1 0 0 0,0 0 0 0 0,0 1 0 0 0,0-1 0 0 0,0 1 0 0 0,0-1 0 0 0,0 1 0 0 0,0-1 0 0 0,0 1 0 0 0,0-1 0 0 0,0 0 0 0 0,-1-1 0 0 0,1-5 0 0 0,0-1 0 0 0,-1 0 0 0 0,0 1 0 0 0,0-1 0 0 0,-1 0 0 0 0,0 1 0 0 0,-1-4 0 0 0,-5-6 0 0 0,0 0 0 0 0,-1 0 0 0 0,-10-14 0 0 0,-7-12 0 0 0,5 11 0 0 0,0 0 0 0 0,-3 2 0 0 0,0 1 0 0 0,-16-14 0 0 0,25 26 0 0 0,3 2 0 0 0,0-1 0 0 0,-4-6 0 0 0,9 11 0 0 0,0 0 0 0 0,-1 0 0 0 0,0 1 0 0 0,-1 0 0 0 0,0 1 0 0 0,-8-6 0 0 0,-18-12 0 0 0,0-2 0 0 0,-9-11 0 0 0,40 36 0 0 0,-14-13 0 0 0,2 0 0 0 0,0 0 0 0 0,1-2 0 0 0,1 0 0 0 0,0-1 0 0 0,0-2 0 0 0,-9-14 0 0 0,17 30 0 0 0,1-1 0 0 0,1 0 0 0 0,-1-1 0 0 0,1 1 0 0 0,-3-9 0 0 0,6 14 0 0 0,0-4 0 0 0,-1 1 0 0 0,-1-1 0 0 0,1 0 0 0 0,-1 1 0 0 0,0 0 0 0 0,-1-1 0 0 0,1 1 0 0 0,-1 0 0 0 0,0 1 0 0 0,0-1 0 0 0,-2-1 0 0 0,3 3 0 0 0,0-1 0 0 0,0 0 0 0 0,0 0 0 0 0,0 0 0 0 0,1 0 0 0 0,0 0 0 0 0,0-1 0 0 0,0 1 0 0 0,0-1 0 0 0,0-1 0 0 0,0 2-133 0 0,2 3-563 0 0,0 1-257 0 0,0 0-831 0 0,0 0-3260 0 0,0 0-1394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8:16.925"/>
    </inkml:context>
    <inkml:brush xml:id="br0">
      <inkml:brushProperty name="width" value="0.05" units="cm"/>
      <inkml:brushProperty name="height" value="0.05" units="cm"/>
    </inkml:brush>
  </inkml:definitions>
  <inkml:trace contextRef="#ctx0" brushRef="#br0">12 318 6447 0 0,'0'0'142'0'0,"0"0"22"0"0,0 0 13 0 0,0 0 55 0 0,0 0 181 0 0,0 0 78 0 0,0 0 18 0 0,0 0 3 0 0,0 0 0 0 0,0 0 0 0 0,0 0 0 0 0,0 0-69 0 0,16-2 653 0 0,-2 1-791 0 0,1-1-1 0 0,-1 0 1 0 0,0-1 0 0 0,0-1-1 0 0,0 0-304 0 0,31-7 1034 0 0,117-17-404 0 0,-44 8 1231 0 0,14-8-1861 0 0,-62 7 154 0 0,62-29-154 0 0,-73 27 4 0 0,0 2 0 0 0,1 2-1 0 0,1 3-3 0 0,-18 9 0 0 0,-27 5 0 0 0,0-1 0 0 0,0 0 0 0 0,15-6 0 0 0,-20 6 0 0 0,0 0 0 0 0,0 1 0 0 0,1 1 0 0 0,-1-1 0 0 0,1 2 0 0 0,-1 0 0 0 0,1 0 0 0 0,0 1 0 0 0,2 0 0 0 0,-11 0 0 0 0,0-1 0 0 0,1 0 0 0 0,-1 0 0 0 0,1 0 0 0 0,-1-1 0 0 0,0 1 0 0 0,1-1 0 0 0,-1 0 0 0 0,1 0 0 0 0,4-2 0 0 0,0-1 0 0 0,0 0 0 0 0,0 0 0 0 0,0-1 0 0 0,-2 1 72 0 0,-4 3 299 0 0,-2 1 117 0 0,0 0 21 0 0,1-1-66 0 0,-1 1-440 0 0,0 0 0 0 0,0 0 0 0 0,0 0-1 0 0,0 0 1 0 0,0 0 0 0 0,0 0 0 0 0,0 0 0 0 0,0 0 0 0 0,0 0 0 0 0,0 0 0 0 0,1 0 0 0 0,-1 0 0 0 0,0 0-1 0 0,0 0 1 0 0,0 0 0 0 0,0 0 0 0 0,0 0 0 0 0,0 0 0 0 0,0 0 0 0 0,0 0 0 0 0,0 0 0 0 0,0-1 0 0 0,0 1-1 0 0,0 0 1 0 0,0 0 0 0 0,0 0 0 0 0,0 0 0 0 0,1 0 0 0 0,-1 0 0 0 0,0 1 0 0 0,0-1 0 0 0,0 0 0 0 0,0 0-1 0 0,0 0 1 0 0,0 0 0 0 0,0 0 0 0 0,0 0 0 0 0,0 0 0 0 0,0 0 0 0 0,0 0 0 0 0,0 0 0 0 0,0 0 0 0 0,0 0-1 0 0,0 0 1 0 0,0 0 0 0 0,0 0 0 0 0,0 0 0 0 0,1 0 0 0 0,-1 0 0 0 0,0 0 0 0 0,0 0 0 0 0,0 0 0 0 0,0 0-1 0 0,0 0 1 0 0,0 0 0 0 0,0 1 0 0 0,0-1 0 0 0,0 0 0 0 0,0 0 0 0 0,0 0 0 0 0,0 0-3 0 0,-2 6 226 0 0,-4 8 343 0 0,5-13-445 0 0,-6 14 585 0 0,-16 28-301 0 0,-19 15-408 0 0,41-56 0 0 0,0-1 0 0 0,0 1 0 0 0,0-1 0 0 0,0 0 0 0 0,0 1 0 0 0,-1-1 0 0 0,1 0 0 0 0,0 0 0 0 0,-1 0 0 0 0,1 0 0 0 0,-2 1 0 0 0,-5 4 0 0 0,-17 25 0 0 0,2 0 0 0 0,-10 20 0 0 0,0-1 0 0 0,7-8 0 0 0,3 1 0 0 0,-17 39 0 0 0,-2 8 0 0 0,20-42 0 0 0,2 0 0 0 0,-8 35 0 0 0,17-50 0 0 0,-46 124 0 0 0,1-6 0 0 0,37-108 0 0 0,13-31 0 0 0,1 0 0 0 0,0 0 0 0 0,-3 13 0 0 0,5-18 0 0 0,2-5 0 0 0,0 0 0 0 0,-1 1 0 0 0,1 0 0 0 0,0-1 0 0 0,0 1 0 0 0,0 0 0 0 0,1-1 0 0 0,-1 1 0 0 0,1 0 0 0 0,-1 1 0 0 0,1-4 0 0 0,-12 18 0 0 0,8-10 0 0 0,-6 33 0 0 0,10-41 0 0 0,0 0 0 0 0,0 0 0 0 0,0 1 0 0 0,0-1 0 0 0,0 0 0 0 0,0 0 0 0 0,0 0 0 0 0,0 1 0 0 0,0-1 0 0 0,0 0 0 0 0,0 0 0 0 0,0 0 0 0 0,-1 0 0 0 0,1 1 0 0 0,0-1 0 0 0,0 0 0 0 0,0 0 0 0 0,0 0 0 0 0,0 0 0 0 0,0 0 0 0 0,0 0 0 0 0,-1 1 0 0 0,1-1 0 0 0,0 0 0 0 0,0 0 0 0 0,0 0 0 0 0,0 0 0 0 0,-1 0 0 0 0,1 0 0 0 0,0 0 0 0 0,0 0 0 0 0,0 0 0 0 0,0 0 0 0 0,-1 0 0 0 0,1 0 0 0 0,0 0 0 0 0,0 0 0 0 0,0 0 0 0 0,0 0 0 0 0,-1 0 0 0 0,1 0 0 0 0,0 0 0 0 0,0 0 0 0 0,0 0 0 0 0,-1 0 0 0 0,1 0 0 0 0,0 0 0 0 0,0 0 0 0 0,0 0 0 0 0,0 0 0 0 0,-1 0 0 0 0,1 0 0 0 0,0 0 0 0 0,0-1 0 0 0,0 1 0 0 0,0 0 0 0 0,0 0 0 0 0,0 0 0 0 0,-1 0 0 0 0,1 0 0 0 0,0-1 0 0 0,0 1 0 0 0,0 0 0 0 0,0 0 0 0 0,0 0 0 0 0,0 0 0 0 0,0-1 0 0 0,-6-8 0 0 0,6 9 0 0 0,-19-47 0 0 0,14 33 0 0 0,0 1 0 0 0,-1 0 0 0 0,-4-7 0 0 0,-19-27 0 0 0,-1 1 0 0 0,-3 2 0 0 0,-1 1 0 0 0,-31-29 0 0 0,3 6 0 0 0,-17-16 0 0 0,51 52 0 0 0,1-1 0 0 0,-19-29 0 0 0,19 24 0 0 0,-1 2 0 0 0,-9-8 0 0 0,24 28 0 0 0,11 11 0 0 0,0 0 0 0 0,0 1 0 0 0,-1-1 0 0 0,0 1 0 0 0,1-1 0 0 0,-1 1 0 0 0,0 0 0 0 0,-1-1 0 0 0,2 2 0 0 0,1 0 0 0 0,-1-1 0 0 0,1 0 0 0 0,-1 1 0 0 0,1-1 0 0 0,-1 0 0 0 0,1 1 0 0 0,0-1 0 0 0,0 0 0 0 0,0 0 0 0 0,0 0 0 0 0,0 0 0 0 0,1 0 0 0 0,-1 0 0 0 0,0 0 0 0 0,1 0 0 0 0,0-1 0 0 0,-1 1 0 0 0,1 0 0 0 0,0-1 0 0 0,-1-4 0 0 0,0 3 0 0 0,1 1 0 0 0,-1 1 0 0 0,0-1 0 0 0,0 0 0 0 0,-1 0 0 0 0,1 0 0 0 0,-1 0 0 0 0,1 1 0 0 0,-1-1 0 0 0,-1-1 0 0 0,-3-4 0 0 0,1 0 0 0 0,0-1 0 0 0,1 1 0 0 0,-4-10 0 0 0,7 11 0 0 0,0 1 0 0 0,-10-19 0 0 0,7 19 0 0 0,-2 2-133 0 0,5 4-563 0 0,1 0-257 0 0,0 0-58 0 0,0 0-148 0 0,1-9-4594 0 0,-2 2 3706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9:29.724"/>
    </inkml:context>
    <inkml:brush xml:id="br0">
      <inkml:brushProperty name="width" value="0.05" units="cm"/>
      <inkml:brushProperty name="height" value="0.05" units="cm"/>
    </inkml:brush>
  </inkml:definitions>
  <inkml:trace contextRef="#ctx0" brushRef="#br0">0 60 4607 0 0,'0'0'102'0'0,"0"0"20"0"0,0 0 6 0 0,0 0 119 0 0,0 0 500 0 0,0 0 223 0 0,0 0 44 0 0,0 0-61 0 0,0 0-288 0 0,0 0-121 0 0,0 0-28 0 0,0 0-4 0 0,0 0 0 0 0,0 0 0 0 0,0 0 0 0 0,0 5 244 0 0,0-1 5231 0 0,0 3-5970 0 0,0 11-13 0 0,0-24-14 0 0,0-19 88 0 0,0 24 293 0 0,4-13 1218 0 0,-4 14-1588 0 0,0 0-1 0 0,0 0 1 0 0,0-1-1 0 0,0 1 1 0 0,0 0 0 0 0,0-1-1 0 0,1 1 1 0 0,-1 0-1 0 0,0 0 1 0 0,0-1-1 0 0,0 1 1 0 0,1 0 0 0 0,-1 0-1 0 0,0 0 1 0 0,0-1-1 0 0,0 1 1 0 0,1 0-1 0 0,-1 0 1 0 0,0 0 0 0 0,1 0-1 0 0,-1-1 1 0 0,0 1-1 0 0,0 0 1 0 0,1 0-1 0 0,-1 0 1 0 0,0 0-1 0 0,1 0 1 0 0,-1 0 0 0 0,0 0-1 0 0,1 0 1 0 0,-1 0-1 0 0,10 0-3 0 0,-9 0 4 0 0,4-1 23 0 0,-4 1 4 0 0,0 0 0 0 0,0 0 0 0 0,0 0-1 0 0,1 0 1 0 0,-1 0 0 0 0,0 0 0 0 0,0 0 0 0 0,0 1 0 0 0,0-1 0 0 0,0 0 0 0 0,0 1 0 0 0,0-1 0 0 0,0 1 0 0 0,0-1 0 0 0,1 2-28 0 0,42 12 1613 0 0,3 0-1621 0 0,-37-12 8 0 0,1 0 0 0 0,0-1 0 0 0,-1 0 0 0 0,8 0 0 0 0,-2 0 0 0 0,-5-1 0 0 0,1-1 0 0 0,-1 0 0 0 0,0 0 0 0 0,3-2 0 0 0,-4 1 0 0 0,0 0 0 0 0,0 1 0 0 0,0 0 0 0 0,0 1 0 0 0,7 1 0 0 0,2 1 0 0 0,5 0 0 0 0,22 7 0 0 0,-24-6 309 0 0,0 0 0 0 0,1-1 0 0 0,-1-1 0 0 0,18-2-309 0 0,-10 0 406 0 0,0 2 0 0 0,8 2-406 0 0,47-1 0 0 0,-61-1 0 0 0,10 0 0 0 0,1 1 0 0 0,3 3 0 0 0,-33-4 0 0 0,-1 0 0 0 0,1 0 0 0 0,0 0 0 0 0,-1 1 0 0 0,1 0 0 0 0,-1 0 0 0 0,1 0 0 0 0,-1 0 0 0 0,2 2 0 0 0,-4-3 0 0 0,-1 0 0 0 0,1-1 0 0 0,0 1 0 0 0,-1-1 0 0 0,1 1 0 0 0,0-1 0 0 0,0 0 0 0 0,0 0 0 0 0,-1 1 0 0 0,1-1 0 0 0,0-1 0 0 0,0 1 0 0 0,0 0 0 0 0,18 1 0 0 0,15 12-18 0 0,-23-9 4 0 0,0 1 1 0 0,1-1-1 0 0,0-1 1 0 0,10 1 13 0 0,-22-4 0 0 0,49 6 208 0 0,29-2-208 0 0,15-5 565 0 0,83-11-565 0 0,-130 8 116 0 0,1 2 0 0 0,0 2-1 0 0,1 2-115 0 0,37-1 165 0 0,-1-4 1 0 0,0-4-1 0 0,76-15-165 0 0,-85 9 72 0 0,0 4 0 0 0,63 2-72 0 0,60 6 0 0 0,-117-1 9 0 0,-28 1 13 0 0,0 1 0 0 0,3 3-22 0 0,-35-2 7 0 0,1-1-1 0 0,4-1-6 0 0,13 0-2 0 0,65-1 23 0 0,61 1 22 0 0,-42 6 405 0 0,75-8-448 0 0,139-15 448 0 0,-302 17-443 0 0,67-3 118 0 0,73 9-123 0 0,-71 1 59 0 0,149 13 10 0 0,-138-6 75 0 0,21-4-144 0 0,-91-8 43 0 0,15 1 58 0 0,7-2-101 0 0,319-31 389 0 0,-126 8-109 0 0,177-21-125 0 0,-322 30-155 0 0,0 5 0 0 0,1 5 0 0 0,19 6 0 0 0,61 13 64 0 0,118-1 53 0 0,-243-11-106 0 0,34 0 21 0 0,-1 5 0 0 0,6 5-32 0 0,22 4 200 0 0,50-4-200 0 0,-170-12 3 0 0,29 0 41 0 0,32-4-44 0 0,-19 0 9 0 0,44-2-9 0 0,49-1 0 0 0,58 6 0 0 0,-173-1 35 0 0,-20 0-7 0 0,1 1 0 0 0,-1 0 0 0 0,0 1 0 0 0,0 0 0 0 0,0 1 0 0 0,2 1-28 0 0,8 2 13 0 0,-17-3-13 0 0,8 0 0 0 0,3-1 0 0 0,-7 1 11 0 0,-2 0 42 0 0,-7-1-40 0 0,-1-1-213 0 0,3 0-96 0 0,-1 0 119 0 0,0 0 0 0 0,0-1-1 0 0,0 1 1 0 0,0 0-1 0 0,0 0 1 0 0,0-1-1 0 0,-1 0 1 0 0,1 1 0 0 0,0-1-1 0 0,0 0 1 0 0,0 0-1 0 0,0 0 1 0 0,-1 0-1 0 0,1 0 1 0 0,1-1 177 0 0,7-8-2248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9:36.982"/>
    </inkml:context>
    <inkml:brush xml:id="br0">
      <inkml:brushProperty name="width" value="0.05" units="cm"/>
      <inkml:brushProperty name="height" value="0.05" units="cm"/>
    </inkml:brush>
  </inkml:definitions>
  <inkml:trace contextRef="#ctx0" brushRef="#br0">1 120 919 0 0,'-1'26'6520'0'0,"1"-17"-1967"0"0,1-14-2335 0 0,-1 5-1709 0 0,0 0-66 0 0,0-15-287 0 0,0 19-45 0 0,-1 25 230 0 0,1 25 1099 0 0,3-47-1333 0 0,2-9-58 0 0,4-9-39 0 0,-9 11-11 0 0,3-5 1 0 0,1 1 0 0 0,0 0 0 0 0,1 0 0 0 0,-1 0 0 0 0,1 0 0 0 0,-1 2 135 0 0,0-1-1 0 0,-1 0 1 0 0,1-1 0 0 0,-1 1-1 0 0,1 0 1 0 0,0-2-135 0 0,-2 1 151 0 0,1 1 0 0 0,1 0 1 0 0,-1 0-1 0 0,0 0 0 0 0,1 0 1 0 0,-1 0-1 0 0,3-1-151 0 0,2 0-29 0 0,0 1-1 0 0,1 0 1 0 0,-1 0 0 0 0,1 1-1 0 0,-1 0 1 0 0,1 0 0 0 0,0 1 29 0 0,17-4 150 0 0,-14 4-24 0 0,10 2-48 0 0,-16-2-78 0 0,-3 1 0 0 0,-1 0 0 0 0,1 0 0 0 0,0 0 0 0 0,-1 0 0 0 0,1 0 0 0 0,-1 1 0 0 0,0-1 0 0 0,1 1 0 0 0,-1-1 0 0 0,1 1 0 0 0,-1 0 0 0 0,20 7 131 0 0,-18-6 26 0 0,-1-1 133 0 0,0 0 4 0 0,25 5 96 0 0,51 14-118 0 0,-20-8-195 0 0,-5-4-20 0 0,-29-7-4 0 0,-18-1-28 0 0,0 0-1 0 0,0 1 1 0 0,0 0 0 0 0,2 0-25 0 0,29 3 76 0 0,-31-3-61 0 0,1-1 0 0 0,-1 1 0 0 0,1 0 0 0 0,-1 1 0 0 0,3 0-15 0 0,-1 0 21 0 0,-1-1 0 0 0,1 0 0 0 0,0 0-1 0 0,0-1 1 0 0,-1-1 0 0 0,5 0-21 0 0,24 0 114 0 0,26 4-114 0 0,-47-3 25 0 0,104 5 232 0 0,-60-4-183 0 0,-1-1 4 0 0,-1-1 1 0 0,18-5-79 0 0,-11 0 90 0 0,-31 3 76 0 0,0-1-1 0 0,9-4-165 0 0,-15 4 92 0 0,0 1 1 0 0,0 1-1 0 0,0 2 0 0 0,0 1 0 0 0,1 1-92 0 0,41 4 147 0 0,20 0-75 0 0,-23-3 196 0 0,1-3 0 0 0,51-7-268 0 0,66-6 275 0 0,-159 13-203 0 0,0 1-1 0 0,0 1-71 0 0,-3 0 27 0 0,0-1 0 0 0,15-1-27 0 0,-2-1 0 0 0,14 2 0 0 0,-15 0 0 0 0,20-2 0 0 0,132-15 0 0 0,-170 15 23 0 0,-1 1-1 0 0,1 1 1 0 0,0 0-23 0 0,12 1 87 0 0,32 6 50 0 0,-40-4-114 0 0,0-1 1 0 0,1-2-24 0 0,45 4 114 0 0,-36-2-42 0 0,-1-2-1 0 0,1-1 0 0 0,19-2-71 0 0,148-16 77 0 0,-178 17-53 0 0,0 1-1 0 0,1 1 1 0 0,-1 0-1 0 0,0 2 0 0 0,13 3-23 0 0,-20-4 9 0 0,-1 0 0 0 0,1-1-1 0 0,0 0 1 0 0,1 0-9 0 0,26 1 56 0 0,62 1 131 0 0,-72-1-156 0 0,-1-2 0 0 0,1-1 0 0 0,-1-2 0 0 0,1-1 0 0 0,7-2-31 0 0,26-4 26 0 0,-33 8-12 0 0,-1 1 1 0 0,26 2-15 0 0,1 1 35 0 0,34-3 96 0 0,-1-4-1 0 0,1-4 1 0 0,71-18-131 0 0,-33 2 27 0 0,2 5-1 0 0,83 0-26 0 0,11 11 11 0 0,-53 2-11 0 0,-89 8 0 0 0,-5 0 0 0 0,53-7 0 0 0,76-13 64 0 0,-99 11 10 0 0,0 5 0 0 0,2 4-74 0 0,146-5 119 0 0,-176 2-76 0 0,-1 4 1 0 0,54 8-44 0 0,36 2 30 0 0,-11-12-30 0 0,22 10 0 0 0,-99-2 0 0 0,31 5 64 0 0,53 2-64 0 0,-105-11 0 0 0,-17 2 0 0 0,-10-2 0 0 0,14 5 0 0 0,-38-8 0 0 0,4 1 0 0 0,8-2 0 0 0,20 1 0 0 0,-29-1 0 0 0,0 1 0 0 0,1 1 0 0 0,0-1 0 0 0,47 4 0 0 0,-48-5 0 0 0,1 0 0 0 0,4-1 0 0 0,-16 1 0 0 0,29 9 0 0 0,-16-7 0 0 0,-11-3 0 0 0,2 0 0 0 0,23 7 0 0 0,-23-4 0 0 0,17 1 0 0 0,1-4 0 0 0,-11 2 0 0 0,2 2 0 0 0,-1-1 11 0 0,-10-2 42 0 0,0 0 0 0 0,6 0-31 0 0,-2-1 34 0 0,26 2-123 0 0,-19 1 67 0 0,21 1-40 0 0,22-1 40 0 0,-3 1-24 0 0,-7-2 24 0 0,0-1 0 0 0,40-6 0 0 0,-65 4 0 0 0,-11 1 0 0 0,26-2 0 0 0,0 1 0 0 0,0 2 0 0 0,14 3 0 0 0,-28-2 0 0 0,20-1 0 0 0,12 1 0 0 0,-18-2 0 0 0,-1 0 0 0 0,0-3 0 0 0,1 0 0 0 0,30-10 0 0 0,-53 11 0 0 0,82-19 0 0 0,-52 11 0 0 0,-1 2 0 0 0,1 1 0 0 0,14 1 0 0 0,24 2 0 0 0,-6-1 0 0 0,2 3 0 0 0,14 4 0 0 0,7 0 0 0 0,-50-2 0 0 0,30-3 0 0 0,-49 2 0 0 0,1 1 0 0 0,27 2 0 0 0,43 10 64 0 0,43 13-64 0 0,-47-11 64 0 0,94 17-64 0 0,-174-28 0 0 0,66 12 0 0 0,-1 3 0 0 0,2 5 0 0 0,-9-5 64 0 0,32 0-64 0 0,-103-16 0 0 0,46 4 0 0 0,1-2 0 0 0,31-3 0 0 0,-47 0 0 0 0,2 2 27 0 0,-2 0-1 0 0,16 5-26 0 0,24 1 103 0 0,0-4-1 0 0,5-3-102 0 0,-6 1 198 0 0,-6-4-109 0 0,-40 0-57 0 0,0 2-1 0 0,7 1-31 0 0,-5 0 17 0 0,21-1-17 0 0,-9-1 47 0 0,6-5-47 0 0,-30 7 0 0 0,-14 1 0 0 0,-1-1 0 0 0,-1 0 0 0 0,0 0 0 0 0,1-1 0 0 0,-1 1 0 0 0,0 0 0 0 0,1-1 0 0 0,-1 1 0 0 0,1-1 0 0 0,-1 1 0 0 0,1-1 0 0 0,-1 0 0 0 0,2 0 0 0 0,13 5 92 0 0,0 0-1 0 0,9 5-91 0 0,-12-4-600 0 0,1-1 0 0 0,0 0 0 0 0,6 0 600 0 0,-8-5-6299 0 0,-1-4-2121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39:39.170"/>
    </inkml:context>
    <inkml:brush xml:id="br0">
      <inkml:brushProperty name="width" value="0.05" units="cm"/>
      <inkml:brushProperty name="height" value="0.05" units="cm"/>
    </inkml:brush>
  </inkml:definitions>
  <inkml:trace contextRef="#ctx0" brushRef="#br0">18 98 10135 0 0,'-10'-44'491'0'0,"11"47"-425"0"0,-1 0 0 0 0,0 1 0 0 0,-1-1 0 0 0,1 0-1 0 0,-1 0 1 0 0,1 0 0 0 0,-1 1-66 0 0,-2 7 104 0 0,0 11-26 0 0,3-21 315 0 0,0-1 106 0 0,0 0 11 0 0,0 0 2 0 0,0 0 0 0 0,0 0 0 0 0,0 0 0 0 0,0 0 0 0 0,0 0 0 0 0,0 0 0 0 0,0 0 0 0 0,0 0 0 0 0,0 0 0 0 0,0 0 0 0 0,0 0 0 0 0,0 0 0 0 0,0 0 0 0 0,0 0 0 0 0,0 0 0 0 0,0 0-69 0 0,0 0-222 0 0,0 0 166 0 0,0 0 101 0 0,0 0 21 0 0,0 0-66 0 0,2 0-294 0 0,2 0-148 0 0,0 0 0 0 0,0 0 0 0 0,-1-1 0 0 0,1 0 0 0 0,0 1 1 0 0,0-1-1 0 0,0-1 0 0 0,-1 1 0 0 0,1 0 0 0 0,-1-1 0 0 0,1 0 0 0 0,-1 0 0 0 0,0 0 0 0 0,1 0 0 0 0,0-1-1 0 0,-3 1 0 0 0,0 1 0 0 0,0 0 0 0 0,0 0 0 0 0,0 0 0 0 0,0 0 0 0 0,1 0 0 0 0,-1 0 0 0 0,0 1 0 0 0,1-1 0 0 0,-1 0 0 0 0,0 1 0 0 0,1-1 0 0 0,-1 1 0 0 0,1-1 0 0 0,-1 1 0 0 0,1 0 0 0 0,-1-1 0 0 0,1 1 0 0 0,-1 0 0 0 0,1 0 0 0 0,0 0 0 0 0,5 0 0 0 0,4-2 3 0 0,-10 1 1 0 0,1 1-1 0 0,-1-1 1 0 0,1 1-1 0 0,-1-1 1 0 0,0 1-1 0 0,1 0 1 0 0,-1 0-1 0 0,1 0 0 0 0,-1 0 1 0 0,1 0-1 0 0,-1 0 1 0 0,1 0-1 0 0,-1 0 1 0 0,1 1-1 0 0,-1-1 0 0 0,1 0 1 0 0,-1 1-1 0 0,0-1 1 0 0,1 1-1 0 0,0 0-3 0 0,20 19 484 0 0,-20-17-379 0 0,0 0 0 0 0,1-1 1 0 0,-1 1-1 0 0,1-1 1 0 0,0 1-1 0 0,-1-1 1 0 0,1 0-1 0 0,1 0 1 0 0,-1 0-1 0 0,0-1 1 0 0,0 1-1 0 0,1-1 1 0 0,-1 0-1 0 0,2 1-105 0 0,37 2 10 0 0,0-1-1 0 0,18-3-9 0 0,12 1-3 0 0,-40-1 186 0 0,26-4-183 0 0,-33 1 118 0 0,1 2 0 0 0,0 1-1 0 0,9 2-117 0 0,-15-2 150 0 0,0 1 0 0 0,0-2 0 0 0,2-1-150 0 0,32-1 198 0 0,15 6-49 0 0,-31-1 94 0 0,12-2-243 0 0,-26 0 171 0 0,19 3-171 0 0,14 0 88 0 0,-42-3-69 0 0,22 0 24 0 0,0 2-1 0 0,3 1-42 0 0,-13-1 53 0 0,17 0-53 0 0,-17-1 0 0 0,12-2-1 0 0,16 2 55 0 0,-31 0-34 0 0,0-1-1 0 0,6-1-19 0 0,36 0 104 0 0,-5 2-5 0 0,-34-2 11 0 0,22 3-110 0 0,-7 1 85 0 0,1-3-1 0 0,19-2-84 0 0,-5 0 45 0 0,22-2 24 0 0,-22 1-10 0 0,26 3-59 0 0,-58 0 27 0 0,0-1 0 0 0,0-1-27 0 0,27-1-1 0 0,88-4 12 0 0,4-3 42 0 0,-44 1-55 0 0,-55 3 15 0 0,38 1-13 0 0,-24 3 55 0 0,-29 1-56 0 0,0 0 0 0 0,14 4 1 0 0,11 2 203 0 0,-1-2-1 0 0,50-3-202 0 0,-19-3 171 0 0,45 5-171 0 0,-86-2 47 0 0,0-2-1 0 0,28-6-46 0 0,-21 2 88 0 0,33 2-88 0 0,103-6 42 0 0,0 0 55 0 0,-119 10-79 0 0,59 0 28 0 0,-103 0-46 0 0,1-1 0 0 0,10-2 0 0 0,15-1 0 0 0,-19 1 0 0 0,13-3 0 0 0,23-2 0 0 0,133-16 64 0 0,-139 18-64 0 0,-18 2 0 0 0,1 1 0 0 0,13 3 0 0 0,146 0 33 0 0,-6-1-2 0 0,-92 11-31 0 0,-44-3 0 0 0,3 0 15 0 0,-3 0 34 0 0,16-2-49 0 0,8-4 0 0 0,187 8 0 0 0,-89-1 0 0 0,-26-3 64 0 0,46-8-64 0 0,-137 3 38 0 0,-33 1-12 0 0,19-3-26 0 0,11-2 32 0 0,-1 2 0 0 0,33 5-32 0 0,34-2 0 0 0,-67-2 0 0 0,-19 1 5 0 0,0 2 1 0 0,30 6-6 0 0,-25-2 53 0 0,-25-3-50 0 0,1 0 1 0 0,-1 2 0 0 0,0 1-4 0 0,6 0 16 0 0,-1 0 1 0 0,1-2-1 0 0,29 0-16 0 0,-27-1 4 0 0,1-2 54 0 0,33-3-58 0 0,-6 0 17 0 0,-46 2-13 0 0,55 0 117 0 0,56-8-121 0 0,3-4 64 0 0,-113 11-53 0 0,0 1 0 0 0,1 0 1 0 0,-1 1-1 0 0,9 1-11 0 0,24 2 19 0 0,38 1 35 0 0,35 10-54 0 0,-48-6 10 0 0,51 11 54 0 0,-68-12-66 0 0,-23-4 8 0 0,1 0 1 0 0,10-2-7 0 0,-15-1 59 0 0,17 4-59 0 0,-17-2 70 0 0,17-1-70 0 0,-10-1 68 0 0,-10 0 4 0 0,19-3-72 0 0,-32 1 3 0 0,-4 0 7 0 0,-1 1 1 0 0,0-1-1 0 0,0 2 0 0 0,0-1 0 0 0,1 1 0 0 0,-1 0-10 0 0,7 1 0 0 0,-3-2-16 0 0,-9 0-327 0 0,-2 0-1113 0 0,0 0-449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12.976"/>
    </inkml:context>
    <inkml:brush xml:id="br0">
      <inkml:brushProperty name="width" value="0.05" units="cm"/>
      <inkml:brushProperty name="height" value="0.05" units="cm"/>
    </inkml:brush>
  </inkml:definitions>
  <inkml:trace contextRef="#ctx0" brushRef="#br0">0 15 4607 0 0,'0'0'208'0'0,"0"0"67"0"0,0 0 154 0 0,0 0 69 0 0,0 0 12 0 0,0 0 2 0 0,0 0 0 0 0,0 0 0 0 0,0 0 0 0 0,0 0-69 0 0,2-1-294 0 0,7-2-1 0 0,0 0-1 0 0,0 1 1 0 0,1 0-1 0 0,-1 0 0 0 0,0 1 1 0 0,1 1-1 0 0,0 0 1 0 0,-1 0-1 0 0,1 0 1 0 0,-1 1-1 0 0,0 1 0 0 0,1 0 1 0 0,-1 0-1 0 0,9 3-147 0 0,-10-2 0 0 0,17 7 0 0 0,12 10-496 0 0,-35-19-2088 0 0,-2-1-912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7.289"/>
    </inkml:context>
    <inkml:brush xml:id="br0">
      <inkml:brushProperty name="width" value="0.05" units="cm"/>
      <inkml:brushProperty name="height" value="0.05" units="cm"/>
    </inkml:brush>
  </inkml:definitions>
  <inkml:trace contextRef="#ctx0" brushRef="#br0">0 1 13823 0 0,'0'0'315'0'0,"0"0"45"0"0,0 0 21 0 0,1 2-49 0 0,-1 1-320 0 0,1 0 0 0 0,0 0 0 0 0,0 0 0 0 0,1 0 0 0 0,-1 0 0 0 0,0 0 0 0 0,1 0-1 0 0,0 0 1 0 0,0-1 0 0 0,1 3-12 0 0,-1-4 1 0 0,-1 1-1 0 0,1-1 0 0 0,-1 0 0 0 0,1 0 1 0 0,0 0-1 0 0,0 0 0 0 0,-1 0 0 0 0,1 0 1 0 0,0 0-1 0 0,0-1 0 0 0,0 1 0 0 0,0-1 1 0 0,0 1-1 0 0,0-1 0 0 0,0 0 0 0 0,0 0 1 0 0,0 0-1 0 0,0 0 0 0 0,1 0 0 0 0,140-11 0 0 0,-134 10-65 0 0,-8 1-278 0 0,-1 0-133 0 0,0 0-32 0 0,0 8-1360 0 0,-1-7 1739 0 0,1 0 0 0 0,-1 0-1 0 0,1 1 1 0 0,-1-1-1 0 0,1 0 1 0 0,-1 0 0 0 0,0 0-1 0 0,0 0 1 0 0,0 0 0 0 0,1 0-1 0 0,-1 0 1 0 0,0 0 0 0 0,0 0-1 0 0,0 0 1 0 0,-1 0-1 0 0,1-1 1 0 0,0 1 0 0 0,0 0-1 0 0,0-1 130 0 0,-5 4-539 0 0,-14 11-996 0 0</inkml:trace>
  <inkml:trace contextRef="#ctx0" brushRef="#br0" timeOffset="1">31 233 10135 0 0,'-2'28'491'0'0,"2"-26"-212"0"0,56-6 3778 0 0,-16 0-2260 0 0,-12-2-1417 0 0,-25 5-350 0 0,1-1-1 0 0,0 1 1 0 0,0 1-1 0 0,-1-1 1 0 0,1 0-1 0 0,0 1 1 0 0,0 0-1 0 0,4 0-29 0 0,2 4-64 0 0,-9-4 16 0 0,0 1 0 0 0,0 0 0 0 0,0-1 0 0 0,0 1 0 0 0,-1 0 0 0 0,1 0 0 0 0,0-1 0 0 0,-1 1 0 0 0,1 0 1 0 0,0 0-1 0 0,-1 0 0 0 0,1 0 0 0 0,-1 0 0 0 0,0 0 0 0 0,1 0 0 0 0,-1 0 0 0 0,0 0 0 0 0,1 0 0 0 0,-1 0 0 0 0,0 0 0 0 0,0 0 0 0 0,0 0 0 0 0,0 0 0 0 0,0 0 0 0 0,0 0 0 0 0,0 0 0 0 0,0 0 0 0 0,-1 0 0 0 0,1 0 0 0 0,0 0 0 0 0,-1 0 48 0 0,-1 5-370 0 0,0-1 0 0 0,-1 0 0 0 0,0 0-1 0 0,0 0 1 0 0,-2 3 370 0 0,-2 4-883 0 0,-4 6-3896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1:46.182"/>
    </inkml:context>
    <inkml:brush xml:id="br0">
      <inkml:brushProperty name="width" value="0.05" units="cm"/>
      <inkml:brushProperty name="height" value="0.05" units="cm"/>
    </inkml:brush>
  </inkml:definitions>
  <inkml:trace contextRef="#ctx0" brushRef="#br0">0 118 1839 0 0,'0'0'83'0'0,"0"0"205"0"0,0 0 820 0 0,0 0 356 0 0,0 0 68 0 0,0 0-175 0 0,0 0-803 0 0,0 0-354 0 0,0 0-68 0 0,0 0 24 0 0,0 0 172 0 0,0 0 78 0 0,0 0 12 0 0,0 0 28 0 0,0 0 102 0 0,0 0 42 0 0,0 0 8 0 0,1-2-19 0 0,-1 0-385 0 0,1 1-1 0 0,0-1 1 0 0,0 1-1 0 0,0-1 1 0 0,0 1-1 0 0,0-1 1 0 0,0 1 0 0 0,0 0-1 0 0,0-1 1 0 0,1 1-1 0 0,0-1-193 0 0,0 1 291 0 0,14-17 525 0 0,-14 16-717 0 0,0 0 0 0 0,0 1 0 0 0,0-1 0 0 0,0 0 0 0 0,0 1 0 0 0,0-1 0 0 0,0 1-1 0 0,1 0-98 0 0,0-1 132 0 0,-1 1-1 0 0,1-1 0 0 0,-1 0 0 0 0,1 0 0 0 0,-1 0 0 0 0,0 0 0 0 0,1 0-131 0 0,36-35 2270 0 0,-38 36-2044 0 0,-1 1-30 0 0,0 0-4 0 0,0 0-10 0 0,0 0-48 0 0,0 0-26 0 0,0 0-4 0 0,1-2 76 0 0,-1 2-111 0 0,0-1 0 0 0,1 1 0 0 0,-1-1-1 0 0,0 1 1 0 0,1 0 0 0 0,-1-1 0 0 0,0 1-1 0 0,1-1 1 0 0,-1 1 0 0 0,1 0 0 0 0,-1-1 0 0 0,1 1-1 0 0,-1 0 1 0 0,0-1 0 0 0,1 1 0 0 0,0 0-1 0 0,-1 0-68 0 0,19-3 155 0 0,-18 3-83 0 0,1 0 4 0 0,99 19 1195 0 0,-77-9-1088 0 0,-20-8-129 0 0,0 0 0 0 0,0-1 0 0 0,0 1 0 0 0,0-1 0 0 0,5 2-54 0 0,46 10 341 0 0,-34-7-330 0 0,-8-2 21 0 0,0-1-1 0 0,0-1 1 0 0,1 0-1 0 0,-1-1 0 0 0,9 0-31 0 0,-9 1 45 0 0,15 3 73 0 0,-9-2-62 0 0,-1-1-1 0 0,1-1 1 0 0,0 0 0 0 0,-1-2 0 0 0,12-1-56 0 0,23-1 117 0 0,47 4-33 0 0,-64-2-83 0 0,-29 0 10 0 0,1 1-1 0 0,-1-1 1 0 0,1 2-1 0 0,-1-1 1 0 0,1 1-1 0 0,2 1-10 0 0,29 5 50 0 0,-1-2-1 0 0,39 1-49 0 0,-9-1 29 0 0,-42-5-8 0 0,-17-1-12 0 0,-1 1-1 0 0,1 0 1 0 0,-1 1 0 0 0,1 0-1 0 0,7 2-8 0 0,22 3 22 0 0,121 18 164 0 0,-131-19-169 0 0,-17-3-1 0 0,0-1-1 0 0,0 0 1 0 0,10 0-16 0 0,11-1 0 0 0,0 2 0 0 0,-1 2 0 0 0,31 6 0 0 0,-20-1 22 0 0,52 8 73 0 0,-65-13-84 0 0,-10-1-11 0 0,-1-1 0 0 0,12-1 0 0 0,82 3 70 0 0,31-1 84 0 0,10-1 33 0 0,-134-1-158 0 0,-1 0 0 0 0,3 2-29 0 0,-8-1 12 0 0,-1 0 0 0 0,0-2-1 0 0,0 1 1 0 0,0-1 0 0 0,13-2-12 0 0,20-4 0 0 0,4 2 0 0 0,26-2 0 0 0,74-4 64 0 0,-77 4-64 0 0,1 2 0 0 0,2 5 0 0 0,-27 3 17 0 0,-28-2 6 0 0,0-1 1 0 0,8 0-24 0 0,136 0 0 0 0,-68-5 11 0 0,21-2 34 0 0,5 6-45 0 0,-40-3 0 0 0,-51 3 0 0 0,0-2 0 0 0,11-2 0 0 0,-6 0 0 0 0,17 1 0 0 0,-39 4 0 0 0,-7-1 0 0 0,1 0 0 0 0,0-1 0 0 0,-1 1 0 0 0,1-1 0 0 0,1-1 0 0 0,2 0 19 0 0,15 1 129 0 0,8 1-112 0 0,-29 0 6 0 0,5 0-20 0 0,-8 0 31 0 0,-2 0 11 0 0,3 0-11 0 0,6 0-31 0 0,-6 0 31 0 0,-3 0 15 0 0,0 0 15 0 0,0 0-2 0 0,0 0-1 0 0,0 0 0 0 0,0 0 0 0 0,0 0-3 0 0,-12 0-10 0 0,-57 5-56 0 0,47-6 38 0 0,13 0-48 0 0,1 1 0 0 0,0 0-1 0 0,0 1 1 0 0,0 0-1 0 0,0 0 1 0 0,-7 2-1 0 0,5 0 13 0 0,0 0-1 0 0,1-1 1 0 0,-1-1 0 0 0,0 0-1 0 0,-1 0-12 0 0,-17 3 1 0 0,16-2 7 0 0,1-1 1 0 0,-1 0-1 0 0,1-1 1 0 0,-1-1-1 0 0,-4 0-8 0 0,-32 0 22 0 0,18 1-22 0 0,1-1 0 0 0,-25-4 0 0 0,26 1 0 0 0,0 2 0 0 0,-1 1 0 0 0,-5 2 0 0 0,-7 1 28 0 0,-1 1 85 0 0,-3 1-113 0 0,-42 4 139 0 0,30-4-78 0 0,37-2-33 0 0,12 0-10 0 0,0-2 1 0 0,0 1-1 0 0,1-1 1 0 0,-1 0 0 0 0,0 0-1 0 0,-7-2-18 0 0,-61-14 25 0 0,-1 4 0 0 0,0 4 0 0 0,-36 1-25 0 0,56 5 112 0 0,-36-8-112 0 0,76 8 17 0 0,-31-8 46 0 0,34 7-59 0 0,0 0 0 0 0,-14-1-4 0 0,-284-4 53 0 0,292 8-53 0 0,-54-1 24 0 0,5 0 40 0 0,0 2 0 0 0,1 4 0 0 0,-7 4-64 0 0,-179 23 0 0 0,182-22 0 0 0,-26 8 0 0 0,-11 1 0 0 0,-33-3 48 0 0,72-10-32 0 0,14-2 37 0 0,-19-2-53 0 0,-109 4 139 0 0,163-6-139 0 0,-42 1 0 0 0,-15 3 0 0 0,48-5-3 0 0,19-1 22 0 0,0 1-1 0 0,0 1 1 0 0,-11 1-19 0 0,7-1 49 0 0,0-1-1 0 0,-9-1-48 0 0,-21-1 42 0 0,38 3-42 0 0,4 0 0 0 0,0 0 0 0 0,1-1 0 0 0,-1 1 0 0 0,0 0 0 0 0,0-1 0 0 0,0 0 0 0 0,1 0 0 0 0,-1 0 0 0 0,0 0 0 0 0,1 0 0 0 0,-32-10 0 0 0,-17-1 35 0 0,-5 0-6 0 0,48 11-29 0 0,-13-3 0 0 0,-1-6 0 0 0,14 9 0 0 0,1 2-12 0 0,4-1-36 0 0,-2-2 25 0 0,4 1-33 0 0,1 1-18 0 0,0 0 6 0 0,0 0-4 0 0,0 0-4 0 0,0 0 8 0 0,0 0-2 0 0,2 1 16 0 0,8 1 43 0 0,0 0 0 0 0,-1-1 1 0 0,1 0-1 0 0,0-1 0 0 0,0 0 1 0 0,0 0-1 0 0,5-2 11 0 0,0 0 1 0 0,1 1-1 0 0,-1 1 1 0 0,11 0-1 0 0,16 0-13 0 0,-7 0-32 0 0,18 2 45 0 0,-11 0-8 0 0,32-2 8 0 0,33-6 0 0 0,-43 2 0 0 0,-36 4 0 0 0,24 2 0 0 0,-25 0 0 0 0,0-1 0 0 0,3-2 0 0 0,159-13 0 0 0,-146 12 0 0 0,64-5 0 0 0,-57 2 0 0 0,24 3 0 0 0,30-3 0 0 0,182-17 0 0 0,-257 20 0 0 0,25 3 0 0 0,18 0 0 0 0,130-9 0 0 0,46-19 0 0 0,-137 14 0 0 0,-90 11 0 0 0,19 2 0 0 0,5-1 0 0 0,62 1 0 0 0,13 3 0 0 0,207 4 0 0 0,-275-4 0 0 0,72 5 0 0 0,-101-6 0 0 0,22-2 0 0 0,-26 0 0 0 0,-1 0 0 0 0,1 1 0 0 0,8 2 0 0 0,-13-1 0 0 0,1-1 0 0 0,0-1 0 0 0,8 0 0 0 0,-7 0 0 0 0,0 0 0 0 0,0 1 0 0 0,2 1 0 0 0,-10 0 0 0 0,-4-2 0 0 0,-1 1 0 0 0,1-1 0 0 0,-1 0 0 0 0,1 0 0 0 0,0 0 0 0 0,-1 0 0 0 0,1-1 0 0 0,-1 1 0 0 0,1-1 0 0 0,1 0 0 0 0,8-2 0 0 0,-10 2 0 0 0,1 1 0 0 0,-1-1 0 0 0,0 0 0 0 0,1 1 0 0 0,-1 0 0 0 0,1 0 0 0 0,-1 0 0 0 0,1 0 0 0 0,-1 1 0 0 0,2 0 0 0 0,2 0 0 0 0,1 0 0 0 0,0 0 0 0 0,0-1 0 0 0,-1 0 0 0 0,1 0 0 0 0,7-2 0 0 0,18 0 0 0 0,25-7 0 0 0,-47 8 0 0 0,0 0 0 0 0,0-2 0 0 0,8 2 0 0 0,-1-3 0 0 0,-14 2 0 0 0,18-1 0 0 0,-9 1 0 0 0,8-5-395 0 0,-15 3 10 0 0,-4 2 269 0 0,1 0-534 0 0,-2 2-2673 0 0,-10 0-5472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2:22.729"/>
    </inkml:context>
    <inkml:brush xml:id="br0">
      <inkml:brushProperty name="width" value="0.05" units="cm"/>
      <inkml:brushProperty name="height" value="0.05" units="cm"/>
    </inkml:brush>
  </inkml:definitions>
  <inkml:trace contextRef="#ctx0" brushRef="#br0">0 46 7367 0 0,'0'0'334'0'0,"0"0"-1"0"0,0 0-180 0 0,0 0 31 0 0,0 0 38 0 0,0 0 8 0 0,0 0-10 0 0,0 0-49 0 0,0 0-19 0 0,0 0-7 0 0,0 0 14 0 0,0 0 62 0 0,0 0 31 0 0,0 0 4 0 0,0 0 26 0 0,1-2 106 0 0,11-13 1597 0 0,-11 14-1672 0 0,-1 1 1 0 0,0 0 6 0 0,0 0 6 0 0,0 0 2 0 0,5-6 127 0 0,-1 4 4421 0 0,0 1-4559 0 0,-3 1-108 0 0,1-1 0 0 0,0 1 1 0 0,-1-1-1 0 0,1 1 0 0 0,0 0 0 0 0,-1 0 0 0 0,1 0 0 0 0,0 0 0 0 0,-1 0 0 0 0,1 0 0 0 0,0 1 0 0 0,0-1-209 0 0,6 4 22 0 0,-3-2 20 0 0,4-1-20 0 0,-4-1 20 0 0,5 3-20 0 0,-3-2 9 0 0,15 2 135 0 0,-15-4-73 0 0,1 0-1 0 0,-1 0 0 0 0,1-1 0 0 0,1-1-92 0 0,0-1 55 0 0,-7 3-44 0 0,-1 1 0 0 0,1-1 0 0 0,0 0 0 0 0,-1 0 0 0 0,1 1 0 0 0,0-1-1 0 0,0 1 1 0 0,0-1 0 0 0,0 1 0 0 0,0 0 0 0 0,-1 0 0 0 0,2 0-11 0 0,10 1 74 0 0,-10-1 12 0 0,0 0-28 0 0,34-3 6 0 0,-4 2-68 0 0,17-1-69 0 0,-15 2 137 0 0,-1-2 0 0 0,23-4-64 0 0,-50 6 9 0 0,1-1 0 0 0,-1 1 0 0 0,1 1 0 0 0,-1-1 0 0 0,6 2-9 0 0,-5-1 4 0 0,1 0 1 0 0,0 0 0 0 0,0-1 0 0 0,2 0-5 0 0,6-1 3 0 0,0 0-1 0 0,0 2 1 0 0,0 0 0 0 0,14 3-3 0 0,-20-3 19 0 0,1 0 1 0 0,0-1-1 0 0,8-1-19 0 0,-10 0-1 0 0,0 1 0 0 0,0 0 0 0 0,0 1 0 0 0,0 0 0 0 0,4 1 1 0 0,1 0 0 0 0,-12-1 0 0 0,0-1 0 0 0,0 0 0 0 0,0 0 0 0 0,0 0 0 0 0,0 0 0 0 0,0 0 0 0 0,0 0 0 0 0,0-1 0 0 0,0 0 0 0 0,5 0 0 0 0,-1 1 0 0 0,27 2 11 0 0,21 8 42 0 0,-11-8-53 0 0,3 0 0 0 0,38 9 160 0 0,0-3 0 0 0,23-3-160 0 0,10 4 64 0 0,101-3 0 0 0,-183-2-32 0 0,28 7-32 0 0,-28-5 32 0 0,30 3-32 0 0,24-8-31 0 0,0-3 0 0 0,24-6 31 0 0,-86 5-2 0 0,31 1 2 0 0,47 5 0 0 0,-63 2 28 0 0,-29-3-10 0 0,0 0 0 0 0,9 0-18 0 0,-5-2 0 0 0,0 4 0 0 0,23 6 0 0 0,-33-8 1 0 0,-1-1-3 0 0,6-2 18 0 0,3 1-1608 0 0,-15 0 201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2:24.116"/>
    </inkml:context>
    <inkml:brush xml:id="br0">
      <inkml:brushProperty name="width" value="0.05" units="cm"/>
      <inkml:brushProperty name="height" value="0.05" units="cm"/>
    </inkml:brush>
  </inkml:definitions>
  <inkml:trace contextRef="#ctx0" brushRef="#br0">1 273 8663 0 0,'0'0'398'0'0,"0"0"-9"0"0,0 0-200 0 0,0 0 73 0 0,0 0 55 0 0,0 0 16 0 0,0 0-25 0 0,0 0-117 0 0,0 0-51 0 0,0 0-11 0 0,0 0 6 0 0,0 0 28 0 0,0 0 11 0 0,0 0 2 0 0,0 0 14 0 0,0 0 54 0 0,0 0 20 0 0,0 0 6 0 0,0 0 32 0 0,0 0 123 0 0,0 0 58 0 0,0 0 11 0 0,0 0-22 0 0,0 0-100 0 0,0-2-41 0 0,4-5-10 0 0,-4 5-6 0 0,0 2-24 0 0,0 0-17 0 0,2-1-2 0 0,14-13 247 0 0,-14 13-278 0 0,-2 1-1 0 0,22-14 608 0 0,-9 8-636 0 0,1 1-1 0 0,-1 1 1 0 0,1 0-1 0 0,0 1 1 0 0,0 0 0 0 0,1 1-1 0 0,-1 1 1 0 0,0 0-1 0 0,1 1-211 0 0,66-5 302 0 0,-40 0-216 0 0,-28 3-15 0 0,-1 0 0 0 0,1 1 0 0 0,4 1-71 0 0,1 0 124 0 0,1-2 0 0 0,-1 0 0 0 0,0-1 0 0 0,12-3-124 0 0,-8 1 168 0 0,-1 1-1 0 0,22-1-167 0 0,4 5 264 0 0,0 3 0 0 0,44 7-264 0 0,-45-6 263 0 0,30-2-263 0 0,-9 0 137 0 0,-27-1-37 0 0,1-3 1 0 0,-1 0-1 0 0,9-4-100 0 0,121-24 239 0 0,-12 1 53 0 0,-89 18-191 0 0,-9 1 75 0 0,0 3-176 0 0,-1 1 50 0 0,90-4 103 0 0,215-2 163 0 0,-230 4-213 0 0,-94 6-7 0 0,26-7-96 0 0,-30 4 46 0 0,0 1 1 0 0,9 2-47 0 0,82-2 97 0 0,-66 1-66 0 0,-34 2-31 0 0,-7 0 6 0 0,-1 0-1 0 0,2 2-5 0 0,121 2 152 0 0,-124-3-108 0 0,-16 0 25 0 0,-1 0-8 0 0,0 0 1 0 0,0 0-1 0 0,0 0 0 0 0,0 1 1 0 0,0-1-1 0 0,0 0 0 0 0,0 0 1 0 0,1-1-1 0 0,-1 1 0 0 0,0 0 1 0 0,0 0-1 0 0,0 0 0 0 0,0-1 1 0 0,0 1-1 0 0,0-1 0 0 0,0 1-61 0 0,4-4-821 0 0,6-4-7096 0 0,-5 1 174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5:08.256"/>
    </inkml:context>
    <inkml:brush xml:id="br0">
      <inkml:brushProperty name="width" value="0.05" units="cm"/>
      <inkml:brushProperty name="height" value="0.05" units="cm"/>
    </inkml:brush>
  </inkml:definitions>
  <inkml:trace contextRef="#ctx0" brushRef="#br0">7 84 8287 0 0,'0'-23'634'0'0,"-1"22"-442"0"0,-2-2-10 0 0,2 2 560 0 0,1 1 234 0 0,0 0 42 0 0,0 0-63 0 0,0 0-290 0 0,0 0-121 0 0,0 0-28 0 0,-1-8 1770 0 0,0 2-960 0 0,2 1 3698 0 0,0 5-4869 0 0,21-2 283 0 0,-20 2-333 0 0,-1 0-1 0 0,1 0 1 0 0,-1 0-1 0 0,1 0 0 0 0,0-1 1 0 0,-1 1-1 0 0,1 0 1 0 0,-1-1-1 0 0,1 1 0 0 0,-1-1 1 0 0,0 0-1 0 0,1 1 0 0 0,-1-1 1 0 0,1 0-105 0 0,19-11 165 0 0,-19 11-165 0 0,1 1 0 0 0,14 2 0 0 0,-9-1 0 0 0,0 2 0 0 0,12 7 0 0 0,-19-8 0 0 0,1-1 0 0 0,0 0 0 0 0,0-1 0 0 0,0 1 0 0 0,0 0 0 0 0,0-1 0 0 0,0 1 0 0 0,0-1 0 0 0,0 1 0 0 0,0-1 0 0 0,0 0 0 0 0,0 0 0 0 0,2 0 0 0 0,3 2 0 0 0,24 3 0 0 0,-22-7 0 0 0,-8 2 0 0 0,0-1 0 0 0,1 1 0 0 0,-1 0 0 0 0,0 0 0 0 0,1-1 0 0 0,-1 1 0 0 0,1 0 0 0 0,-1 0 0 0 0,0 0 0 0 0,1 1 0 0 0,-1-1 0 0 0,0 0 0 0 0,1 0 0 0 0,0 1 0 0 0,14 4 465 0 0,-12-4-289 0 0,0 0-1 0 0,-1 0 1 0 0,1 0 0 0 0,0-1 0 0 0,0 1 0 0 0,0-1 0 0 0,0 0 0 0 0,0 0 0 0 0,4 0-176 0 0,60-8 0 0 0,-9 13-328 0 0,-36-6 328 0 0,9-3 53 0 0,-12 2-41 0 0,34-6 40 0 0,-24 3-41 0 0,-17 4 0 0 0,-9 1 42 0 0,32 5 49 0 0,0-2 0 0 0,0-2 0 0 0,17-2-102 0 0,39 2 126 0 0,-56-1-105 0 0,-25 0-11 0 0,1 0 1 0 0,-1 1 0 0 0,1 0 0 0 0,-1 0-11 0 0,46 6 46 0 0,-7-2 25 0 0,-34-4-65 0 0,0 0-1 0 0,0 0 0 0 0,-1-2 1 0 0,3 0-6 0 0,46-1 53 0 0,-60 3-52 0 0,-2-1-1 0 0,0 0 1 0 0,-1 0 0 0 0,1 0 0 0 0,-1 0-1 0 0,1-1 1 0 0,-1 1 0 0 0,1 0 0 0 0,-1-1 0 0 0,1 1-1 0 0,-1-1 1 0 0,1 0 0 0 0,-1 1 0 0 0,2-2-1 0 0,0 1 5 0 0,0 1 1 0 0,0-1-1 0 0,0 1 1 0 0,0-1-1 0 0,0 1 1 0 0,0 0-1 0 0,0 0 1 0 0,3 1-6 0 0,9-1 9 0 0,89-6 12 0 0,61-5 22 0 0,13 0 9 0 0,-108 9-40 0 0,203-8 41 0 0,-89 10-42 0 0,-169 0-11 0 0,1 1 0 0 0,-1 0 0 0 0,3 2 0 0 0,27 2 0 0 0,23 0 24 0 0,-22-1 16 0 0,5-2-40 0 0,234 1 0 0 0,-217 1 0 0 0,-49-2 0 0 0,1 0 0 0 0,0-2 0 0 0,0 0 0 0 0,1-1 0 0 0,103-9 0 0 0,-61 2 0 0 0,1 2 0 0 0,17 4 0 0 0,-5-1 0 0 0,-33 1 0 0 0,38 3 0 0 0,-70 0 0 0 0,109 8 0 0 0,85-5 0 0 0,-87-6 0 0 0,-85 2 0 0 0,-1 2 0 0 0,1 1 0 0 0,-1 2 0 0 0,9 3 0 0 0,42 6 0 0 0,-47-9 0 0 0,-9-1 0 0 0,1-1 0 0 0,11-1 0 0 0,102-2 0 0 0,-26-5 0 0 0,-4 5 64 0 0,40-9-64 0 0,-110 3 0 0 0,-21 3 0 0 0,-1 1 0 0 0,12 0 0 0 0,-22 2 5 0 0,-5 0-12 0 0,22-4 73 0 0,-4 3-2 0 0,27 3-64 0 0,-21-3 0 0 0,-13 0 0 0 0,0 1 0 0 0,0-3 0 0 0,1 0 0 0 0,2 1 0 0 0,-4 2 11 0 0,-11 0 42 0 0,0 0 0 0 0,12-3-42 0 0,1 2-11 0 0,18-3 0 0 0,-30 3 0 0 0,1 0 0 0 0,-1 0 0 0 0,1 1 0 0 0,0 0 0 0 0,-1 0 0 0 0,3 0 0 0 0,26 1 0 0 0,-7-1 0 0 0,-11 0 0 0 0,-8 1 0 0 0,-2 0 0 0 0,30 0 0 0 0,4 1 0 0 0,-14-1 0 0 0,-12 1 0 0 0,-8-1 0 0 0,0 0 0 0 0,0 0 0 0 0,0-1 0 0 0,1 0 0 0 0,3 0 0 0 0,54-1 0 0 0,-49 1 0 0 0,-9 0 0 0 0,35-4 0 0 0,-20 4 0 0 0,-10-1 0 0 0,0-2 0 0 0,2 2 0 0 0,0 0 0 0 0,-1 0 0 0 0,2-1 0 0 0,0 2 0 0 0,-1 0 0 0 0,2 0 0 0 0,0-1 0 0 0,2-1 0 0 0,36-1 0 0 0,-38 2 0 0 0,133 5 0 0 0,-120-4 0 0 0,20-3 0 0 0,-21 1 0 0 0,-1 2 0 0 0,4 0 0 0 0,-20-1 0 0 0,-6 0 0 0 0,0 0 0 0 0,-1 1 0 0 0,1-1 0 0 0,0 1 0 0 0,0 0 0 0 0,0 0 0 0 0,0 0 0 0 0,0 0 0 0 0,74 2 0 0 0,0 5 0 0 0,-65-7 0 0 0,29 2 0 0 0,-37-2 0 0 0,0 1 0 0 0,-1-1 0 0 0,1 1 0 0 0,0-1 0 0 0,0 0 0 0 0,0-1 0 0 0,0 1 0 0 0,0-1 0 0 0,-1 1 0 0 0,1-1 0 0 0,1 0 0 0 0,0 0 0 0 0,0 0 0 0 0,0 0 0 0 0,0 1 0 0 0,0 0 0 0 0,0 0 0 0 0,4 1 0 0 0,-2 0 0 0 0,21 0 0 0 0,27-1 0 0 0,15 3 0 0 0,60 10 0 0 0,-120-13 0 0 0,0 0 0 0 0,0-1 0 0 0,0 0 0 0 0,1 0 0 0 0,34-2 0 0 0,-36 3 0 0 0,10 1 0 0 0,1 0 0 0 0,-1-2 0 0 0,1 0 0 0 0,-8 0 0 0 0,1 1 0 0 0,0 0 0 0 0,0 1 0 0 0,0 1 0 0 0,3-1 0 0 0,-1 0 0 0 0,10 0 0 0 0,-4-2 0 0 0,0 2 0 0 0,1 0 0 0 0,58 2 0 0 0,-18 1 0 0 0,-42-3 0 0 0,-1 0 0 0 0,1 0 0 0 0,0-2 0 0 0,5-1 0 0 0,-11 0 0 0 0,0 2 0 0 0,0 0 0 0 0,0 0 0 0 0,2 2 0 0 0,1-1 0 0 0,-1 0 0 0 0,12-2 0 0 0,-24 1 0 0 0,0-1 0 0 0,0 1 0 0 0,0 0 0 0 0,0 1 0 0 0,0-1 0 0 0,-1 0 0 0 0,1 1 0 0 0,1 0 0 0 0,23 4 0 0 0,2 1 0 0 0,-27-6 0 0 0,0 1 0 0 0,1-1 0 0 0,-1 1 0 0 0,0-1 0 0 0,0 0 0 0 0,1 0 0 0 0,-1 0 0 0 0,3-1 0 0 0,21-1 0 0 0,-15 2 0 0 0,1 1 0 0 0,-4 0-15 0 0,-7-1-54 0 0,-2 0 1 0 0,0 0-215 0 0,0 0-918 0 0,0 0-404 0 0,0 0-82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5:10.896"/>
    </inkml:context>
    <inkml:brush xml:id="br0">
      <inkml:brushProperty name="width" value="0.05" units="cm"/>
      <inkml:brushProperty name="height" value="0.05" units="cm"/>
    </inkml:brush>
  </inkml:definitions>
  <inkml:trace contextRef="#ctx0" brushRef="#br0">1 137 8287 0 0,'0'0'191'0'0,"0"0"26"0"0,0 0 9 0 0,0 0 42 0 0,0 0 158 0 0,0 0 72 0 0,0 0 12 0 0,0 0-67 0 0,0 0-222 0 0,0 0 166 0 0,0 0 101 0 0,0 0 21 0 0,0 0 3 0 0,0 0 0 0 0,0 0 0 0 0,0 0 0 0 0,0 0 0 0 0,0 0 0 0 0,0 0 0 0 0,2 2 0 0 0,3 2-248 0 0,-1 0 0 0 0,1-1 0 0 0,0 1 0 0 0,0-1 0 0 0,0-1 0 0 0,0 1 0 0 0,0-1 0 0 0,1 1 0 0 0,-1-1 0 0 0,2 0-264 0 0,59 22 2048 0 0,-47-17-2030 0 0,-16-5-19 0 0,1-1 1 0 0,-1 1 0 0 0,1-1 0 0 0,-1 0 0 0 0,1 0-1 0 0,0 0 1 0 0,1 0 0 0 0,4 0 0 0 0,-1 0 0 0 0,0 0 0 0 0,0 1 0 0 0,0 1 0 0 0,4 1 0 0 0,9-1 328 0 0,-18-2-169 0 0,0-1 0 0 0,-1 0 0 0 0,1 1 0 0 0,0-1 0 0 0,0 1-1 0 0,0 0 1 0 0,2 1-159 0 0,-3-1 51 0 0,4 2 0 0 0,1 1 0 0 0,-1-1-1 0 0,1-1 1 0 0,0 1-1 0 0,1-1 1 0 0,-1 0 0 0 0,0-1-1 0 0,0 1 1 0 0,1-2 0 0 0,-1 1-1 0 0,8-1-50 0 0,17 3 0 0 0,-13-1 0 0 0,-4-1 0 0 0,-11 0 0 0 0,-1-1 0 0 0,1 1 0 0 0,0-1 0 0 0,0 0 0 0 0,0 0 0 0 0,0-1 0 0 0,0 1 0 0 0,0-1 0 0 0,0 0 0 0 0,3-1 0 0 0,-2 0 0 0 0,-4 1 0 0 0,1 1 0 0 0,-1-1 0 0 0,1 1 0 0 0,-1-1 0 0 0,1 1 0 0 0,0 0 0 0 0,-1 0 0 0 0,1 0 0 0 0,0-1 0 0 0,-1 2 0 0 0,1-1 0 0 0,0 0 0 0 0,-1 0 0 0 0,1 0 0 0 0,0 1 0 0 0,1 0 0 0 0,4 0-2 0 0,0 0-1 0 0,0 1 1 0 0,0 0 0 0 0,0 0-1 0 0,-1 1 1 0 0,1-1-1 0 0,0 2 1 0 0,3 1 2 0 0,-5-2 158 0 0,0 0 1 0 0,0-1-1 0 0,1 1 0 0 0,-1-1 1 0 0,1-1-1 0 0,1 1-158 0 0,75 23 1117 0 0,-75-24-1117 0 0,0 0 0 0 0,0 0 0 0 0,0-1 0 0 0,0 1 0 0 0,0-2 0 0 0,1 1 0 0 0,-1-1 0 0 0,1 0 0 0 0,27-2 0 0 0,20-2 0 0 0,-42 3 0 0 0,-1 0 0 0 0,0 1 0 0 0,0 1 0 0 0,0 0 0 0 0,5 1 0 0 0,-12 0 0 0 0,0-1 0 0 0,0 0 0 0 0,0 0 0 0 0,0-1 0 0 0,2 0 0 0 0,-3 1 0 0 0,1-1 0 0 0,0 1 0 0 0,0 0 0 0 0,0 0 0 0 0,4 1 0 0 0,0 0 0 0 0,0-1 0 0 0,1 0 0 0 0,-1 0 0 0 0,9-2 0 0 0,24 0 0 0 0,-15 0 0 0 0,-22 1 0 0 0,0 1 0 0 0,-1 0 0 0 0,1 0 0 0 0,0 0 0 0 0,-1 0 0 0 0,1 1 0 0 0,0 0 0 0 0,-1 0 0 0 0,7 0 4 0 0,-1 0 0 0 0,1 0-1 0 0,0-1 1 0 0,-1 0 0 0 0,1-1 0 0 0,-1 0 0 0 0,1-1-1 0 0,-1 0 1 0 0,3-2-4 0 0,33-3 37 0 0,77-11 222 0 0,2 0-189 0 0,-122 18-67 0 0,268-20 186 0 0,-239 18-187 0 0,-9 0 24 0 0,1 1-1 0 0,9 2-25 0 0,26 1 26 0 0,0-4 0 0 0,-1-1-1 0 0,0-4 1 0 0,0-1-1 0 0,2-4-25 0 0,117-19 75 0 0,219-37 304 0 0,-220 42-262 0 0,15-4 50 0 0,-77 14-74 0 0,-60 9-14 0 0,20 3-79 0 0,-11 0 8 0 0,67-3 45 0 0,-109 5-37 0 0,36 0 32 0 0,14 0-48 0 0,-3 2-12 0 0,18-1 88 0 0,57 8-76 0 0,-71-2 0 0 0,14-3 0 0 0,50 3 0 0 0,-86-4 9 0 0,-29 0 19 0 0,-1 0-1 0 0,12 2-27 0 0,-4 0-3 0 0,0-1 1 0 0,20-1 2 0 0,-14-1 58 0 0,19 3-58 0 0,-27-1 7 0 0,0-1-1 0 0,19-3-6 0 0,8 0-2 0 0,213 7 2 0 0,-230-5 0 0 0,167 5 0 0 0,-128-2 0 0 0,-38 0 0 0 0,20-3 0 0 0,-40 1 0 0 0,0 0 0 0 0,0 1 0 0 0,13 3 0 0 0,24 2 0 0 0,56 2 64 0 0,-13 1-64 0 0,-40-3 0 0 0,21 1 0 0 0,-39-3 0 0 0,35-1 0 0 0,-45-2 28 0 0,0 0 0 0 0,13 4-28 0 0,-11-1 8 0 0,99 7-8 0 0,6 1 0 0 0,-54-14 11 0 0,22 4 54 0 0,13 2-5 0 0,-69-3 39 0 0,0-2 0 0 0,45-5-99 0 0,-20 0 34 0 0,-62 5-97 0 0,5-2-1473 0 0,-2-3-5623 0 0,1-4-1155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5:20.884"/>
    </inkml:context>
    <inkml:brush xml:id="br0">
      <inkml:brushProperty name="width" value="0.05" units="cm"/>
      <inkml:brushProperty name="height" value="0.05" units="cm"/>
    </inkml:brush>
  </inkml:definitions>
  <inkml:trace contextRef="#ctx0" brushRef="#br0">1 181 8287 0 0,'0'0'382'0'0,"0"0"-8"0"0,0 0-170 0 0,0 0 176 0 0,0 0 107 0 0,0 0 22 0 0,0 0 3 0 0,0 0 0 0 0,0 0 0 0 0,0 0 0 0 0,0 0 0 0 0,0 0 0 0 0,0 0 0 0 0,0 0 0 0 0,0 0 0 0 0,0 0 0 0 0,0 0 0 0 0,0 0 0 0 0,0-4-69 0 0,4-47 1605 0 0,12 65 149 0 0,-15-12-2184 0 0,-1-2-12 0 0,25 10 1 0 0,-20-7 9 0 0,0-2 173 0 0,-1 1 0 0 0,1 0-1 0 0,0-1 1 0 0,0 0 0 0 0,-1 0 0 0 0,1 0-1 0 0,0-1 1 0 0,0 0 0 0 0,0 0-1 0 0,0 0 1 0 0,1 0-184 0 0,17 2 16 0 0,24 6-16 0 0,-30-6-25 0 0,-13-2 120 0 0,0 0 1 0 0,0 0 0 0 0,0 1-1 0 0,0 0 1 0 0,0-1-1 0 0,0 1 1 0 0,0 1 0 0 0,0-1-1 0 0,0 1 1 0 0,2 0-96 0 0,-6-1 4 0 0,2 0 101 0 0,0 0-1 0 0,0 1 0 0 0,0-1 1 0 0,0 0-1 0 0,0 0 1 0 0,1 0-1 0 0,1 1-104 0 0,-3-2 22 0 0,0 0-1 0 0,0 0 1 0 0,1 0-1 0 0,-1 0 1 0 0,0-1-1 0 0,0 1 1 0 0,0 0-1 0 0,0 0 1 0 0,0-1-1 0 0,0 1 1 0 0,1 0 0 0 0,-1-1-1 0 0,0 1 1 0 0,0-1-1 0 0,0 0 1 0 0,0 1-1 0 0,0-1-21 0 0,6-3 2 0 0,0 2 0 0 0,0-1 0 0 0,0 1-1 0 0,0 0 1 0 0,1 0 0 0 0,-1 0 0 0 0,1 1 0 0 0,-1 1-1 0 0,1-1 1 0 0,3 1-2 0 0,19-2-2 0 0,-18 1 2 0 0,-1 1 0 0 0,1 1 0 0 0,0 0 0 0 0,0 0 0 0 0,39 2 0 0 0,-12-2 0 0 0,-30 0 0 0 0,0 0 0 0 0,0-1 0 0 0,-1 0 0 0 0,9-2 0 0 0,-2 1 0 0 0,1 0 0 0 0,-1 1 0 0 0,1 0 0 0 0,7 2 0 0 0,-4 0 0 0 0,0-2 0 0 0,13 0 0 0 0,24-3 0 0 0,42 5 0 0 0,16-1 0 0 0,-104-1 0 0 0,12-1 0 0 0,-1 0 0 0 0,20-5 0 0 0,-22 3 321 0 0,0 2 0 0 0,0-1 0 0 0,0 2 0 0 0,7 1-321 0 0,44-1 748 0 0,0-3-743 0 0,1 4 1 0 0,-1 3-1 0 0,2 3-5 0 0,-27-4 0 0 0,2-2 0 0 0,-14-1 0 0 0,1 2 0 0 0,17 3 0 0 0,-33-3 13 0 0,-1-1 0 0 0,10 0-13 0 0,12 0 27 0 0,23-1 40 0 0,-41-1-31 0 0,-1 1 0 0 0,18 3-36 0 0,5 0 103 0 0,0-1 0 0 0,0-2 0 0 0,1-2-103 0 0,22-4 244 0 0,15-6-244 0 0,10 0 127 0 0,105-12-63 0 0,-178 23-49 0 0,-1 0 0 0 0,5 1-15 0 0,17-1 34 0 0,-18-1-8 0 0,0 2 0 0 0,0 0 1 0 0,19 4-27 0 0,-25-3 24 0 0,0 0 1 0 0,11 0-25 0 0,1-1 29 0 0,19 3-29 0 0,-23-1 17 0 0,0-1 1 0 0,15-1-18 0 0,6-2 0 0 0,23 3 0 0 0,-59-1 0 0 0,0-1 0 0 0,1 0 0 0 0,-1 0 0 0 0,0-1 0 0 0,0 0 0 0 0,33-5 0 0 0,-6 6 39 0 0,1 2-1 0 0,18 3-38 0 0,9 0 40 0 0,36-2 46 0 0,26-7-86 0 0,-80 2 26 0 0,-1-2 1 0 0,5-3-27 0 0,101-16 181 0 0,-61 10-85 0 0,-36 7-53 0 0,-1 2 0 0 0,1 3-1 0 0,31 3-42 0 0,-56-1 9 0 0,17 2-7 0 0,28 4-2 0 0,-50-4 17 0 0,0-1-1 0 0,1-2 1 0 0,19-2-17 0 0,5 0 14 0 0,22 0-14 0 0,42-1 0 0 0,-40 1 21 0 0,-42 1 1 0 0,0 1-1 0 0,22 3-21 0 0,116 9 53 0 0,-145-10-35 0 0,-1-1 0 0 0,1-1 0 0 0,3-1-18 0 0,38-2 21 0 0,86-2 107 0 0,134-24-128 0 0,-232 24 32 0 0,0 2 0 0 0,28 3-32 0 0,-13 6 0 0 0,-39-3 0 0 0,-1 0 0 0 0,23-2 0 0 0,179-23 0 0 0,-190 19 36 0 0,-1 0 0 0 0,1 3 0 0 0,0 1 0 0 0,27 5-36 0 0,0-1-68 0 0,14 3 72 0 0,-38-5-4 0 0,-30-2 0 0 0,-1 1 0 0 0,0 0 0 0 0,0 0 0 0 0,3 2 0 0 0,9 1 2 0 0,0-2 0 0 0,1 0 0 0 0,-1-1 0 0 0,0-2 0 0 0,0 0 0 0 0,4-2-2 0 0,9 0 41 0 0,183-9-30 0 0,-204 12-11 0 0,0 1 0 0 0,0 1 0 0 0,-1 0 0 0 0,7 3 0 0 0,26 3 0 0 0,21-3 0 0 0,-25-1 0 0 0,20 4 0 0 0,-36-4 54 0 0,18-1-54 0 0,21 4 10 0 0,-30-3-10 0 0,28 0 0 0 0,-30-2 0 0 0,0 1 0 0 0,5 2 0 0 0,-8-1 0 0 0,0-2 0 0 0,0-1 0 0 0,29-3 0 0 0,5 0 0 0 0,24-3-87 0 0,-75 5-355 0 0,-12 0-128 0 0,-2 0-1198 0 0,0 0-4953 0 0,0 0-2123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5:29.804"/>
    </inkml:context>
    <inkml:brush xml:id="br0">
      <inkml:brushProperty name="width" value="0.05" units="cm"/>
      <inkml:brushProperty name="height" value="0.05" units="cm"/>
    </inkml:brush>
  </inkml:definitions>
  <inkml:trace contextRef="#ctx0" brushRef="#br0">0 111 455 0 0,'0'0'1514'0'0,"0"0"172"0"0,0 0 77 0 0,0 0-199 0 0,0 0-911 0 0,0 0-402 0 0,0 0-82 0 0,0 0 43 0 0,0 0 219 0 0,0 0 96 0 0,0 0 17 0 0,0 0 26 0 0,0 0 88 0 0,0 0 40 0 0,0 0 6 0 0,0 0-22 0 0,0 0-96 0 0,0 0-39 0 0,0 0-10 0 0,0 0-15 0 0,0 0-61 0 0,0 0-21 0 0,0 0-7 0 0,0 0-18 0 0,0 0-72 0 0,0 0-30 0 0,0 0-8 0 0,0 0-14 0 0,0 0-55 0 0,0 0-20 0 0,0 0-7 0 0,0 0-7 0 0,0 0-29 0 0,0 0-12 0 0,0 0-1 0 0,3 0 16 0 0,29-9 1052 0 0,-30 9-1064 0 0,-2 0-4 0 0,0 0 0 0 0,0 0-1 0 0,0 0-6 0 0,0 0-1 0 0,0 0-7 0 0,21-4 478 0 0,0 6-279 0 0,-2-3-134 0 0,0-1-1 0 0,-1 0 1 0 0,13-4-210 0 0,-25 4 43 0 0,-5 2 32 0 0,10-1 0 0 0,3-1 104 0 0,0 1-1 0 0,0 0 1 0 0,0 1-1 0 0,0 0 1 0 0,1 2-179 0 0,29-3 176 0 0,-34 2-129 0 0,1-2 0 0 0,-1 1 0 0 0,1-1 0 0 0,-1-1-1 0 0,2 0-46 0 0,38-3 151 0 0,-31 0-80 0 0,-15 5-29 0 0,37-2 102 0 0,-17 3-69 0 0,28 0 377 0 0,46-4-452 0 0,-89 2 7 0 0,25 0 99 0 0,-4 1-95 0 0,52 2-11 0 0,-59-1 0 0 0,-3 0 16 0 0,20-2 32 0 0,-14-1 81 0 0,20 0-129 0 0,3 0 71 0 0,2 2-7 0 0,-39 0-75 0 0,23 0 97 0 0,35-5-86 0 0,-40 2 53 0 0,-24 2-36 0 0,22-1 31 0 0,35 0-38 0 0,-45 0 32 0 0,14-3-29 0 0,-27 4-13 0 0,-1 0 0 0 0,1 1-1 0 0,-1 0 1 0 0,1 0 0 0 0,0 0-1 0 0,-1 1 1 0 0,1-1 0 0 0,-2 0 0 0 0,27 2 0 0 0,1 1 53 0 0,-4-1 10 0 0,1-2 0 0 0,9-1-63 0 0,37 0 77 0 0,-58 1-54 0 0,1-1 0 0 0,8-2-23 0 0,6 0 18 0 0,-11 1-18 0 0,-5 1 0 0 0,1 1 0 0 0,-1 0 0 0 0,12 2 0 0 0,5-2 0 0 0,-22 0 12 0 0,27 5 40 0 0,-26-3-52 0 0,-5-1 0 0 0,0 0 0 0 0,0 0 0 0 0,0-1 0 0 0,0 0 0 0 0,5 0 0 0 0,103-2 64 0 0,-27-5 5 0 0,-37 3-71 0 0,0 2-1 0 0,0 2 3 0 0,60-1 0 0 0,-2 0 0 0 0,-103 2 0 0 0,1-1 0 0 0,-1 0 0 0 0,0 0 0 0 0,0 0 0 0 0,5-1 0 0 0,27-2 0 0 0,22 2 0 0 0,34-2 0 0 0,175-15 0 0 0,-213 15 35 0 0,1 3-1 0 0,0 2 1 0 0,-1 3 0 0 0,49 10-35 0 0,-70-11 23 0 0,-1-2 0 0 0,1-2 0 0 0,0 0 0 0 0,0-3-23 0 0,50 0 25 0 0,-16 1-25 0 0,-36 0 0 0 0,0 2 0 0 0,30 3 0 0 0,63 6 31 0 0,3 0 2 0 0,-58-3 39 0 0,-38-4 4 0 0,-1 1 0 0 0,8 3-76 0 0,-17-3 158 0 0,1 0 0 0 0,11-2-158 0 0,14 2 39 0 0,-10-2-7 0 0,-27-1-25 0 0,-1 0 0 0 0,1 0 0 0 0,2 2-7 0 0,25 1 64 0 0,31 4-20 0 0,-1-4 0 0 0,60-4-44 0 0,-35 0 29 0 0,161-4 46 0 0,-117 4-11 0 0,-54 5-64 0 0,-27-2 0 0 0,-21-1 0 0 0,99 9 0 0 0,-87-9 0 0 0,-35-1 0 0 0,0 0 0 0 0,0 0 0 0 0,0 2 0 0 0,0-1 0 0 0,-1 1 0 0 0,1 1 0 0 0,13-1 7 0 0,-21-2 3 0 0,-1 0-1 0 0,1 0 1 0 0,-1 1-1 0 0,1-1 1 0 0,0 1-1 0 0,2 0-9 0 0,15 6 0 0 0,-2-6 0 0 0,-8-1 0 0 0,1 1 0 0 0,-1 0 0 0 0,6 1 0 0 0,-4-1 0 0 0,0 1 0 0 0,-3-2 11 0 0,-8 0-39 0 0,-2 0-332 0 0,0 0-154 0 0,0 0-1766 0 0,0 0-6957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15T06:45:32.605"/>
    </inkml:context>
    <inkml:brush xml:id="br0">
      <inkml:brushProperty name="width" value="0.05" units="cm"/>
      <inkml:brushProperty name="height" value="0.05" units="cm"/>
    </inkml:brush>
  </inkml:definitions>
  <inkml:trace contextRef="#ctx0" brushRef="#br0">0 130 8287 0 0,'0'0'191'0'0,"0"0"26"0"0,0 0 9 0 0,0 0 42 0 0,0 0 158 0 0,0 0 72 0 0,0 0 12 0 0,0 0 2 0 0,0 0 0 0 0,0 0 0 0 0,0 0 0 0 0,0 0-69 0 0,0 0-222 0 0,0 0 166 0 0,0 0 101 0 0,0 0 21 0 0,0 0 3 0 0,0 0 0 0 0,0 0 0 0 0,2 0 0 0 0,22 8 1122 0 0,1-1 0 0 0,0-1 1 0 0,12 0-1635 0 0,-22-4 462 0 0,0-1 0 0 0,0-1 1 0 0,0 0-1 0 0,3-1-462 0 0,18-2 0 0 0,15 3 0 0 0,-13 0 0 0 0,8-2 0 0 0,-22 1 341 0 0,1 1 1 0 0,-1 1-1 0 0,0 1 0 0 0,0 2 1 0 0,-1 0-1 0 0,9 3-341 0 0,-16-4 0 0 0,0-1 0 0 0,1 0 0 0 0,-1-1 0 0 0,0-1 0 0 0,0-1 0 0 0,0-1 0 0 0,1 0 0 0 0,-1 0 0 0 0,10-5 0 0 0,4 2 419 0 0,-1 1 1 0 0,2 1-1 0 0,17 1-419 0 0,-16 0 126 0 0,44 0-36 0 0,-47 1 52 0 0,1 0 1 0 0,18-5-143 0 0,-15 0 48 0 0,31-4 233 0 0,32-1-281 0 0,-76 8 26 0 0,-14 2-13 0 0,0 0 0 0 0,1 1 0 0 0,-1 0 0 0 0,0 0 0 0 0,0 0 0 0 0,1 0 0 0 0,0 1-13 0 0,19 0 75 0 0,18 0 44 0 0,-18 1-94 0 0,1-2-1 0 0,-1-1 0 0 0,2-2-24 0 0,87-4 64 0 0,-103 5-64 0 0,-7 2 0 0 0,0-1 0 0 0,0 1 0 0 0,0 0 0 0 0,-1 0 0 0 0,1 0 0 0 0,0 1 0 0 0,0 0 0 0 0,2 0 0 0 0,29 3 21 0 0,1-2 1 0 0,0-1-1 0 0,22-3-21 0 0,5-1 0 0 0,58 6 0 0 0,-61-3 0 0 0,-26 1 0 0 0,-19-1 0 0 0,-7-1 0 0 0,0 1 0 0 0,0 0 0 0 0,0 1 0 0 0,3 0 0 0 0,61 7 64 0 0,18 6-64 0 0,-77-12 0 0 0,0-1 0 0 0,14 0 0 0 0,21 3 0 0 0,-5 0 0 0 0,0-1 0 0 0,2-3 0 0 0,-29 0 0 0 0,120 4 0 0 0,94 8 0 0 0,-210-11 0 0 0,67 2 0 0 0,-45-1 41 0 0,-1-2 0 0 0,1-2 0 0 0,2-1-41 0 0,21-2 40 0 0,208-21 236 0 0,-155 12-203 0 0,17-5-22 0 0,-27 2 22 0 0,13-4 10 0 0,-77 12-35 0 0,0 2 1 0 0,0 1-1 0 0,23 2-48 0 0,-26 4 0 0 0,51-1 0 0 0,88 13 0 0 0,-117-4 0 0 0,232 23 0 0 0,-246-28 0 0 0,-1-1 0 0 0,16 5 0 0 0,-15-2 0 0 0,0-2 0 0 0,29-3 0 0 0,15 0 0 0 0,-9 2 0 0 0,79-8 0 0 0,-46-2 0 0 0,-43 4 0 0 0,22-5 0 0 0,-49 3 0 0 0,24-4 0 0 0,-38 5 0 0 0,0 1 0 0 0,0 2 0 0 0,7 1 0 0 0,44-2 0 0 0,120-19 0 0 0,-164 19 0 0 0,44-2 0 0 0,10-2 0 0 0,-28 1 0 0 0,38 6 0 0 0,-88 0 0 0 0,-1-1 0 0 0,-1 0 11 0 0,0-1 31 0 0,-3 1-46 0 0,-9 1-297 0 0,-3 0-972 0 0,12 0-2202 0 0,-10 0 1683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7.639"/>
    </inkml:context>
    <inkml:brush xml:id="br0">
      <inkml:brushProperty name="width" value="0.05" units="cm"/>
      <inkml:brushProperty name="height" value="0.05" units="cm"/>
    </inkml:brush>
  </inkml:definitions>
  <inkml:trace contextRef="#ctx0" brushRef="#br0">0 58 13823 0 0,'0'0'315'0'0,"0"0"45"0"0,0 0 21 0 0,0 0-49 0 0,2 0-220 0 0,6-1 253 0 0,0 0 1 0 0,1-1-1 0 0,-1 0 0 0 0,0 0 0 0 0,1-1-365 0 0,21-5 1913 0 0,-15 4-1846 0 0,1 0 1 0 0,-1-1-1 0 0,1-1 1 0 0,-2 0-1 0 0,1-1-67 0 0,6 1-809 0 0,-19 5-140 0 0,-2 1-62 0 0,0 0-12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8.042"/>
    </inkml:context>
    <inkml:brush xml:id="br0">
      <inkml:brushProperty name="width" value="0.05" units="cm"/>
      <inkml:brushProperty name="height" value="0.05" units="cm"/>
    </inkml:brush>
  </inkml:definitions>
  <inkml:trace contextRef="#ctx0" brushRef="#br0">1 89 10135 0 0,'0'0'464'0'0,"0"0"-9"0"0,5-5-206 0 0,2 2 66 0 0,1 1-1 0 0,-1 0 0 0 0,0 0 0 0 0,1 0 0 0 0,-1 1 1 0 0,1 0-1 0 0,-1 0 0 0 0,1 1 0 0 0,4 0-314 0 0,12-1 588 0 0,28 0-313 0 0,-31 1-208 0 0,0-1-1 0 0,-1-1 1 0 0,1-1 0 0 0,-1 0-1 0 0,5-3-66 0 0,-4 0-1181 0 0,0-2 0 0 0,0-1-1 0 0,-1 0 1 0 0,16-11 1181 0 0,-35 20-1524 0 0,-1 0-11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8.373"/>
    </inkml:context>
    <inkml:brush xml:id="br0">
      <inkml:brushProperty name="width" value="0.05" units="cm"/>
      <inkml:brushProperty name="height" value="0.05" units="cm"/>
    </inkml:brush>
  </inkml:definitions>
  <inkml:trace contextRef="#ctx0" brushRef="#br0">123 1 10135 0 0,'0'0'231'0'0,"-1"1"29"0"0,-2 12-4 0 0,0-1 1 0 0,1 1-1 0 0,-1 11-256 0 0,2-9 1342 0 0,-1 0 0 0 0,-4 12-1342 0 0,-18 84 1224 0 0,1-39-1224 0 0,-18 36 0 0 0,38-99 0 0 0,1-1 0 0 0,-1 1 0 0 0,2 0 0 0 0,-1-1 0 0 0,1 6 0 0 0,0-9 0 0 0,1-4 0 0 0,0-1 0 0 0,0 1 0 0 0,-1-1 0 0 0,1 1 0 0 0,0-1 0 0 0,0 1 0 0 0,0-1 0 0 0,0 1 0 0 0,0-1 0 0 0,0 1 0 0 0,0-1 0 0 0,0 1 0 0 0,1-1 0 0 0,-1 1 0 0 0,0-1 0 0 0,0 1 0 0 0,0-1 0 0 0,0 1 0 0 0,1-1 0 0 0,-1 1 0 0 0,0-1 0 0 0,1 0 0 0 0,-1 1 0 0 0,0-1 0 0 0,1 1 0 0 0,-1-1 0 0 0,1 1 0 0 0,6-1 0 0 0,-7 0 0 0 0,10 0 101 0 0,-1 0 0 0 0,1 0 0 0 0,0-1 0 0 0,-1 0 0 0 0,0-1 0 0 0,1 0 1 0 0,-1 0-1 0 0,0-1 0 0 0,0 0 0 0 0,6-3-101 0 0,16-9 530 0 0,0-1 0 0 0,6-6-530 0 0,-34 20 1 0 0,15-10-65 0 0,-16 11-273 0 0,-2 1-138 0 0,0 0-33 0 0,0 0-4 0 0,0 0 0 0 0,0 0 0 0 0,-1 1 0 0 0,-3 6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8.707"/>
    </inkml:context>
    <inkml:brush xml:id="br0">
      <inkml:brushProperty name="width" value="0.05" units="cm"/>
      <inkml:brushProperty name="height" value="0.05" units="cm"/>
    </inkml:brush>
  </inkml:definitions>
  <inkml:trace contextRef="#ctx0" brushRef="#br0">9 137 11975 0 0,'0'0'267'0'0,"-1"1"42"0"0,-2 3-377 0 0,-2 5 1182 0 0,5-9-1082 0 0,0 0 1 0 0,0 0-1 0 0,1 1 0 0 0,-1-1 0 0 0,0 0 0 0 0,0 0 0 0 0,0 1 0 0 0,1-1 0 0 0,-1 0 0 0 0,0 0 0 0 0,0 0 0 0 0,0 1 0 0 0,1-1 0 0 0,-1 0 0 0 0,0 0 0 0 0,0 0 0 0 0,1 0 0 0 0,-1 0 0 0 0,0 0 0 0 0,0 1 1 0 0,1-1-1 0 0,-1 0 0 0 0,0 0 0 0 0,1 0 0 0 0,-1 0 0 0 0,0 0 0 0 0,0 0 0 0 0,1 0 0 0 0,-1 0 0 0 0,0 0 0 0 0,1 0 0 0 0,-1 0 0 0 0,0 0 0 0 0,0-1 0 0 0,1 1-32 0 0,22-1 295 0 0,0-1 0 0 0,0-1 1 0 0,-1-2-1 0 0,1 0 0 0 0,-1-1 0 0 0,0-1 0 0 0,-1-1 0 0 0,0-1 0 0 0,7-5-295 0 0,17-13 0 0 0,-29 16 0 0 0,1 1 0 0 0,3-1 0 0 0,35-24-6249 0 0,-55 35 4714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9.060"/>
    </inkml:context>
    <inkml:brush xml:id="br0">
      <inkml:brushProperty name="width" value="0.05" units="cm"/>
      <inkml:brushProperty name="height" value="0.05" units="cm"/>
    </inkml:brush>
  </inkml:definitions>
  <inkml:trace contextRef="#ctx0" brushRef="#br0">1 157 11975 0 0,'0'0'547'0'0,"0"0"-11"0"0,0 0-271 0 0,0 0 133 0 0,0 0 91 0 0,1 2 20 0 0,4 9 12 0 0,8 19 818 0 0,-2-1 1 0 0,0 2-1 0 0,6 30-1339 0 0,-10-5 624 0 0,-1 1 1 0 0,-3 0-1 0 0,-4 40-624 0 0,3 74 207 0 0,2-156-908 0 0,-1-7-1487 0 0,-2-2-2838 0 0,-1-6-774 0 0</inkml:trace>
  <inkml:trace contextRef="#ctx0" brushRef="#br0" timeOffset="1">254 149 13823 0 0,'0'0'315'0'0,"0"0"45"0"0,7-5 353 0 0,81-43-589 0 0,-42 23 830 0 0,1 1-1 0 0,42-13-953 0 0,-61 28-3479 0 0,-27 8-1637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9.396"/>
    </inkml:context>
    <inkml:brush xml:id="br0">
      <inkml:brushProperty name="width" value="0.05" units="cm"/>
      <inkml:brushProperty name="height" value="0.05" units="cm"/>
    </inkml:brush>
  </inkml:definitions>
  <inkml:trace contextRef="#ctx0" brushRef="#br0">0 153 15663 0 0,'0'0'356'0'0,"0"0"50"0"0,0 0 20 0 0,0 0-42 0 0,9 1-165 0 0,-2-3 68 0 0,1 0-1 0 0,-1 0 1 0 0,0 0 0 0 0,1-1-1 0 0,-1 0 1 0 0,4-2-287 0 0,16-7 233 0 0,5 2-215 0 0,22-4-18 0 0,-23 6-2 0 0,29-10 2 0 0,-14 1-2 0 0,-8 4-397 0 0,14-8 399 0 0,-39 12-565 0 0,4-1-354 0 0,-5 8-6160 0 0,-12 2 2555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09.797"/>
    </inkml:context>
    <inkml:brush xml:id="br0">
      <inkml:brushProperty name="width" value="0.05" units="cm"/>
      <inkml:brushProperty name="height" value="0.05" units="cm"/>
    </inkml:brush>
  </inkml:definitions>
  <inkml:trace contextRef="#ctx0" brushRef="#br0">145 1 11975 0 0,'-2'11'389'0'0,"1"-1"1"0"0,1 1-1 0 0,0-1 0 0 0,1 1 0 0 0,0 0 0 0 0,0-1 0 0 0,1 1 0 0 0,1 4-389 0 0,1 3 1602 0 0,-1 0-1 0 0,-1 6-1601 0 0,-1-16 258 0 0,0 0 0 0 0,1 0 0 0 0,0-1 0 0 0,2 8-258 0 0,-1-7 20 0 0,-1-1 0 0 0,0 1 0 0 0,-1-1 0 0 0,1 1 0 0 0,-1 1-20 0 0,-1 5 0 0 0,-1 0 0 0 0,0-1 0 0 0,-1 1 0 0 0,0-1 0 0 0,-1 0 0 0 0,-1 1 0 0 0,-4 9 0 0 0,1-5 0 0 0,-1 1 0 0 0,-1-1 0 0 0,-1-1 0 0 0,0 0 0 0 0,-2 0 0 0 0,-19 33 0 0 0,24-36 0 0 0,-2 0 0 0 0,0 0 0 0 0,0-1 0 0 0,-1 0 0 0 0,-1-1 0 0 0,4-4 0 0 0,7-7 0 0 0,0-1 0 0 0,-1 0 0 0 0,1 0 0 0 0,0 1 0 0 0,0-1 0 0 0,-1 0 0 0 0,1 1 0 0 0,0-1 0 0 0,0 0 0 0 0,0 1 0 0 0,0-1 0 0 0,-1 1 0 0 0,1-1 0 0 0,0 0 0 0 0,0 1 0 0 0,0-1 0 0 0,0 0 0 0 0,0 1 0 0 0,0-1 0 0 0,0 1 0 0 0,0-1 0 0 0,0 0 0 0 0,6 3 0 0 0,6-5 0 0 0,-12 2 0 0 0,19-6 0 0 0,0-1 0 0 0,0-1 0 0 0,-1 0 0 0 0,6-5 0 0 0,-9 4 0 0 0,2 1 0 0 0,-1 1 0 0 0,1 0 0 0 0,0 1 0 0 0,11-2 0 0 0,-26 8 0 0 0,1 0 0 0 0,0 0 0 0 0,0 0 0 0 0,-1 0 0 0 0,1 0 0 0 0,0 1 0 0 0,-1-1 0 0 0,1 1 0 0 0,0-1 0 0 0,-1 1 0 0 0,0-1 0 0 0,1 0 0 0 0,-1 1 0 0 0,1-1 0 0 0,-1 0 0 0 0,1-1 0 0 0,0 1 0 0 0,0-1 0 0 0,-2 0 0 0 0,0 1 0 0 0,0-1 0 0 0,0 1 0 0 0,0 0 0 0 0,0 0 0 0 0,0-1 0 0 0,0 1 0 0 0,0 0 0 0 0,0 0 0 0 0,0 0 0 0 0,1 0 0 0 0,-1 0 0 0 0,0 0 0 0 0,0 1 0 0 0,0-1 0 0 0,0 1 0 0 0,-1-1 0 0 0,1 1 0 0 0,-1-1 0 0 0,1 1 0 0 0,0 0 0 0 0,-1-1 0 0 0,1 1 0 0 0,-1 0 0 0 0,1-1 0 0 0,-1 1 0 0 0,0 0 0 0 0,1 0 0 0 0,-1-1 0 0 0,0 1 0 0 0,0 0 0 0 0,1 0 0 0 0,-1 0 0 0 0,0-1 0 0 0,0 1 0 0 0,0 0 0 0 0,0 0 0 0 0,0 0 0 0 0,0 0 0 0 0,0-1 0 0 0,0 1 0 0 0,0 1 0 0 0,-1 0 0 0 0,1 0-1 0 0,0 0 1 0 0,-1 0-1 0 0,1 0 1 0 0,-1 0-1 0 0,0 0 0 0 0,1-1 1 0 0,-1 1-1 0 0,0 0 1 0 0,0 0-1 0 0,0-1 1 0 0,-1 2 0 0 0,-18 21 93 0 0,5-7 263 0 0,-8 15 417 0 0,-88 113 59 0 0,101-133-957 0 0,-2-1 0 0 0,1 0 0 0 0,-2-1 0 0 0,1 0-1 0 0,-1-1 1 0 0,-1-1 0 0 0,-3 2 125 0 0,11-7-264 0 0,4-2 200 0 0,1-1-1 0 0,-1 1 1 0 0,1 0 0 0 0,-1 0-1 0 0,1 0 1 0 0,-1 0 0 0 0,1 0 0 0 0,0 0-1 0 0,-1 0 1 0 0,1 0 0 0 0,0 1-1 0 0,0-1 1 0 0,0 0 64 0 0,-1 3-16 0 0,4-4 12 0 0,3-3 8 0 0,10-9 195 0 0,0 1 1 0 0,0 1-1 0 0,1 0 0 0 0,0 1 0 0 0,1 0-199 0 0,-7 5 111 0 0,-1 0 0 0 0,1 1-1 0 0,0-1 1 0 0,0 2 0 0 0,1 0-1 0 0,-1 0 1 0 0,1 1-1 0 0,-1 0 1 0 0,7 1-111 0 0,20 0 1396 0 0,7-3-1396 0 0,22 1 652 0 0,-55 4-657 0 0,-9 1-34 0 0,-2-3 19 0 0,0 1-317 0 0,0-1-138 0 0,0 0-33 0 0,0 0-208 0 0,0 1-857 0 0,-2 1 1213 0 0,1 0 0 0 0,-1 0 0 0 0,1-1 0 0 0,-1 1 0 0 0,1-1 0 0 0,-1 1 1 0 0,0-1-1 0 0,0 0 0 0 0,0 1 0 0 0,-1-1 360 0 0,0 1-385 0 0,-15 8-1662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0.575"/>
    </inkml:context>
    <inkml:brush xml:id="br0">
      <inkml:brushProperty name="width" value="0.05" units="cm"/>
      <inkml:brushProperty name="height" value="0.05" units="cm"/>
    </inkml:brush>
  </inkml:definitions>
  <inkml:trace contextRef="#ctx0" brushRef="#br0">0 1 6447 0 0,'0'0'142'0'0,"0"0"22"0"0,0 0 13 0 0,0 0 123 0 0,0 0 468 0 0,0 0 205 0 0,3 4 41 0 0,5 8-454 0 0,0 2 0 0 0,-1-1 0 0 0,4 14-560 0 0,-6-12 401 0 0,0-1 142 0 0,-1 0 0 0 0,0 1 0 0 0,1 11-543 0 0,26 219 3584 0 0,-1 195 1315 0 0,-27-370-4166 0 0,-1-56-328 0 0,0-10-371 0 0,-2 0 0 0 0,1 0 0 0 0,0 1-1 0 0,-1-1 1 0 0,0 0 0 0 0,0 4-34 0 0,0-8 0 0 0,0 1 0 0 0,0-1 0 0 0,0 1 0 0 0,0-1 0 0 0,0 0 0 0 0,0 1 0 0 0,0-1 0 0 0,0 0 0 0 0,0 1 0 0 0,0-1 0 0 0,0 1 0 0 0,0-1 0 0 0,-1 0 0 0 0,1 1 0 0 0,0-1 0 0 0,0 0 0 0 0,0 1 0 0 0,-1-1 0 0 0,1 0 0 0 0,0 0 0 0 0,0 1 0 0 0,-1-1 0 0 0,1 0 0 0 0,0 0 0 0 0,0 1 0 0 0,-1-1 0 0 0,1 0 0 0 0,0 0 0 0 0,-1 0 0 0 0,1 1 0 0 0,0-1 0 0 0,-1 0 0 0 0,1 0 0 0 0,-1 0 0 0 0,1 0 0 0 0,0 0 0 0 0,-1 0 0 0 0,1 0 0 0 0,0 0 0 0 0,-1 0 0 0 0,1 0 0 0 0,-1 0 0 0 0,1 0 0 0 0,0 0 0 0 0,-1 0 0 0 0,1 0 0 0 0,0 0 0 0 0,-1 0 0 0 0,1-1 0 0 0,0 1 0 0 0,-1 0 0 0 0,1 0 0 0 0,0 0 0 0 0,-1-1 0 0 0,1 1 0 0 0,-1 0 0 0 0,0 0 0 0 0,0 0 0 0 0,-1 0 0 0 0,1 0 0 0 0,0 0 0 0 0,0 1 0 0 0,0-1 0 0 0,0 0 0 0 0,0 0 0 0 0,0 1 0 0 0,-1-1 0 0 0,1 1 0 0 0,0-1 0 0 0,0 1 0 0 0,-1 0 0 0 0,1-1 0 0 0,0 1 0 0 0,0-1 0 0 0,-1 1 0 0 0,1-1 0 0 0,0 0 0 0 0,0 1 0 0 0,-1-1 0 0 0,1 0 0 0 0,-1 0 0 0 0,1 0 0 0 0,0 0 0 0 0,-1 0 0 0 0,1 0 0 0 0,0-1 0 0 0,-1 1 0 0 0,1 0 0 0 0,0-1 0 0 0,0 1 0 0 0,-1-1 0 0 0,1 1 0 0 0,0-1 0 0 0,0 1 0 0 0,-1-2 0 0 0,-6 0 0 0 0,2-2 0 0 0,4-1 2 0 0,0 0 0 0 0,0-1 0 0 0,0 1 0 0 0,1 0 0 0 0,0 0 0 0 0,0-1 0 0 0,0 1 0 0 0,0-3-2 0 0,-2-16-1268 0 0,-3-16-1931 0 0,5 26 1447 0 0,-1 0-1 0 0,0 0 1 0 0,-2-5 1752 0 0,-8-20-2044 0 0,3 6-4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0.909"/>
    </inkml:context>
    <inkml:brush xml:id="br0">
      <inkml:brushProperty name="width" value="0.05" units="cm"/>
      <inkml:brushProperty name="height" value="0.05" units="cm"/>
    </inkml:brush>
  </inkml:definitions>
  <inkml:trace contextRef="#ctx0" brushRef="#br0">1 159 10135 0 0,'0'13'719'0'0,"0"-11"464"0"0,1-8-153 0 0,-1 2-568 0 0,1 0-1 0 0,-1 0 0 0 0,1 0 1 0 0,0 0-1 0 0,0 0 0 0 0,2-4-461 0 0,-2 6 130 0 0,0 0 0 0 0,0 0 0 0 0,0 1 0 0 0,0-1 0 0 0,1 0-1 0 0,-1 1 1 0 0,1-1 0 0 0,0 1 0 0 0,-1 0 0 0 0,1-1 0 0 0,0 1 0 0 0,0 0 0 0 0,-1 0-1 0 0,1 0 1 0 0,0 0-130 0 0,37-19 1444 0 0,5-3-1248 0 0,39-13-196 0 0,-4 3-876 0 0,-77 33 368 0 0,3-1-619 0 0,-2 2-1276 0 0,-5 5 1205 0 0,2-4 1285 0 0,-5 9-3436 0 0,0 0-989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27.972"/>
    </inkml:context>
    <inkml:brush xml:id="br0">
      <inkml:brushProperty name="width" value="0.05" units="cm"/>
      <inkml:brushProperty name="height" value="0.05" units="cm"/>
    </inkml:brush>
  </inkml:definitions>
  <inkml:trace contextRef="#ctx0" brushRef="#br0">306 1 6447 0 0,'0'0'142'0'0,"0"0"22"0"0,0 0 13 0 0,0 2-20 0 0,-3 10 388 0 0,-1 7 729 0 0,3-11-734 0 0,0-1 0 0 0,0 0 1 0 0,-1 0-1 0 0,0 0 0 0 0,-1 0 0 0 0,-2 5-540 0 0,-34 59 1132 0 0,37-67-1056 0 0,0-1 0 0 0,-1 0 0 0 0,1 0 0 0 0,-1 0 0 0 0,0 0 0 0 0,0 0 0 0 0,-1 0-76 0 0,1 0 129 0 0,-1 0 1 0 0,1 0 0 0 0,0 0 0 0 0,0 1 0 0 0,0-1-1 0 0,1 1 1 0 0,-1 0-130 0 0,-13 28 1598 0 0,-10 31-1598 0 0,2-5 893 0 0,10-27-729 0 0,-10 16-164 0 0,17-36-365 0 0,0 0 0 0 0,0-1 0 0 0,-1 0 0 0 0,-1 0 0 0 0,-7 7 365 0 0,10-11-48 0 0,0 0 0 0 0,0 0 0 0 0,1 1 0 0 0,-5 6 48 0 0,3-4-46 0 0,6-8-324 0 0,1-1-118 0 0,15-20-614 0 0,19-37 1086 0 0,-9 14 16 0 0,1 1 0 0 0,28-32 0 0 0,-42 60 0 0 0,1 1 0 0 0,0 0 0 0 0,1 1 0 0 0,0 0 0 0 0,3 0 0 0 0,-8 6 0 0 0,1 0 0 0 0,0 0 0 0 0,0 1 0 0 0,1 0 0 0 0,-1 1 0 0 0,1 0 0 0 0,0 1 0 0 0,8-2 0 0 0,4-3-11 0 0,-20 7 15 0 0,0 0 0 0 0,0 0 1 0 0,0 0-1 0 0,0 0 0 0 0,0 0 0 0 0,0 0 0 0 0,0 1 1 0 0,0-1-1 0 0,0 1 0 0 0,0 0 0 0 0,0 0 0 0 0,0 0 0 0 0,0 0 1 0 0,0 1-1 0 0,0-1 0 0 0,0 1 0 0 0,0 0 0 0 0,2 1-4 0 0,-3-2 338 0 0,-2 0 136 0 0,0 0 34 0 0,0 3-65 0 0,0 11-412 0 0,-1 1 0 0 0,0 0-1 0 0,-1 0 1 0 0,0-1 0 0 0,-2 1 0 0 0,0 0-31 0 0,1-3 52 0 0,-12 54 442 0 0,-3-2 0 0 0,-3 0 0 0 0,-3-1 0 0 0,-25 48-494 0 0,47-108 0 0 0,-22 43 16 0 0,-11 14-16 0 0,26-47-13 0 0,0 0 0 0 0,0-1-1 0 0,-1-1 1 0 0,0 0 0 0 0,-1 0-1 0 0,-11 8 14 0 0,-9 1-1335 0 0,17-14-3106 0 0,6-6-527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1.244"/>
    </inkml:context>
    <inkml:brush xml:id="br0">
      <inkml:brushProperty name="width" value="0.05" units="cm"/>
      <inkml:brushProperty name="height" value="0.05" units="cm"/>
    </inkml:brush>
  </inkml:definitions>
  <inkml:trace contextRef="#ctx0" brushRef="#br0">0 272 15663 0 0,'13'-19'1706'0'0,"4"-3"331"0"0,2 1 1 0 0,15-13-2038 0 0,-14 15 3 0 0,14-13 2 0 0,16-9-5 0 0,-14 11-391 0 0,-24 21-524 0 0,1-1 1 0 0,10-3 914 0 0,2-3-3555 0 0,-18 11-2243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1.578"/>
    </inkml:context>
    <inkml:brush xml:id="br0">
      <inkml:brushProperty name="width" value="0.05" units="cm"/>
      <inkml:brushProperty name="height" value="0.05" units="cm"/>
    </inkml:brush>
  </inkml:definitions>
  <inkml:trace contextRef="#ctx0" brushRef="#br0">8 13 11975 0 0,'0'0'267'0'0,"0"0"42"0"0,0 0 17 0 0,3-2-28 0 0,17-8 174 0 0,-13 11-123 0 0,-5 0-135 0 0,0-1-157 0 0,-1 1 0 0 0,1-1 0 0 0,-1 1 0 0 0,0-1 0 0 0,0 1 0 0 0,1 0 0 0 0,-1-1 1 0 0,0 1-1 0 0,0 0 0 0 0,0 0 0 0 0,1 0 0 0 0,-1 0 0 0 0,0 0 0 0 0,-1 0 0 0 0,1 0 0 0 0,0 0 0 0 0,0 1 0 0 0,0-1 0 0 0,-1 0 0 0 0,1 0 1 0 0,0 1-1 0 0,-1-1 0 0 0,1 0 0 0 0,-1 1 0 0 0,0-1 0 0 0,1 1 0 0 0,-1-1 0 0 0,0 1-57 0 0,1 5 387 0 0,0 1 0 0 0,-1-1 0 0 0,0 1-1 0 0,0 4-386 0 0,-1-8 20 0 0,0 11-20 0 0,-1 1 0 0 0,-1-1 0 0 0,0 1 0 0 0,-1-1 0 0 0,-2 3 0 0 0,-30 73 0 0 0,25-64 0 0 0,13-27 98 0 0,5-6 144 0 0,9-10 349 0 0,-2-2-479 0 0,1 1-1 0 0,0 1 1 0 0,1 0 0 0 0,1 1 0 0 0,0 1-1 0 0,1 1 1 0 0,1 0 0 0 0,0 1-1 0 0,0 1 1 0 0,7-2-112 0 0,-23 12 87 0 0,0 0 1 0 0,0 0-1 0 0,0 0 0 0 0,0 0 0 0 0,0 1 1 0 0,0-1-1 0 0,0 1 0 0 0,0 0 0 0 0,0 0 1 0 0,0 0-1 0 0,0 0 0 0 0,0 0 0 0 0,0 1 1 0 0,0-1-1 0 0,0 1 0 0 0,0 0 0 0 0,0 0 1 0 0,0 0-88 0 0,-1 0 107 0 0,0 1 0 0 0,1-1 1 0 0,-1 1-1 0 0,0-1 0 0 0,-1 1 0 0 0,1-1 1 0 0,0 1-1 0 0,0 0 0 0 0,-1 0 0 0 0,1 0 1 0 0,-1 0-1 0 0,1 0 0 0 0,-1 0 1 0 0,0 1-1 0 0,0-1 0 0 0,0 0 0 0 0,0 1 1 0 0,0-1-1 0 0,-1 0 0 0 0,1 1 1 0 0,-1-1-1 0 0,1 1-107 0 0,0 3-39 0 0,-1 0 0 0 0,1 0 0 0 0,-1 0 0 0 0,0 0 0 0 0,0 0-1 0 0,0 0 1 0 0,-1 0 0 0 0,0 0 0 0 0,-1 0 0 0 0,1 0 0 0 0,-1-1 0 0 0,0 1 0 0 0,0 0 0 0 0,-1-1 0 0 0,1 0 0 0 0,-1 1 0 0 0,-1-1 39 0 0,-5 13-1697 0 0,-1 1-4387 0 0,0-6-354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1.908"/>
    </inkml:context>
    <inkml:brush xml:id="br0">
      <inkml:brushProperty name="width" value="0.05" units="cm"/>
      <inkml:brushProperty name="height" value="0.05" units="cm"/>
    </inkml:brush>
  </inkml:definitions>
  <inkml:trace contextRef="#ctx0" brushRef="#br0">14 0 15663 0 0,'0'0'719'0'0,"0"0"-20"0"0,-5 7-421 0 0,4-4-126 0 0,-1 0-1 0 0,1 0 1 0 0,0 0-1 0 0,0 0 1 0 0,0 1 0 0 0,0-1-1 0 0,1 0 1 0 0,0 1-1 0 0,-1-1 1 0 0,1 0-1 0 0,0 1 1 0 0,1-1-1 0 0,-1 1 1 0 0,1-1-1 0 0,-1 0 1 0 0,1 0 0 0 0,0 1-1 0 0,0-1 1 0 0,1 3-152 0 0,4 6 811 0 0,0 0 1 0 0,1 0 0 0 0,0-1-1 0 0,4 4-811 0 0,-8-10 34 0 0,10 11-87 0 0,-7-13-296 0 0,-2-1-78 0 0,-3-2-526 0 0,-1 0-58 0 0,0 0-148 0 0,0 0-573 0 0,0 0-253 0 0,0 0-51 0 0,0 0-11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2.241"/>
    </inkml:context>
    <inkml:brush xml:id="br0">
      <inkml:brushProperty name="width" value="0.05" units="cm"/>
      <inkml:brushProperty name="height" value="0.05" units="cm"/>
    </inkml:brush>
  </inkml:definitions>
  <inkml:trace contextRef="#ctx0" brushRef="#br0">1 174 13823 0 0,'0'0'315'0'0,"0"0"45"0"0,1-2 21 0 0,3-6-231 0 0,0-1-1 0 0,1 1 0 0 0,0 1 1 0 0,0-1-1 0 0,1 1 0 0 0,0 0 1 0 0,0 0-1 0 0,1 1 0 0 0,3-3-149 0 0,0 0 192 0 0,1 1 0 0 0,0 1 0 0 0,1 0 0 0 0,-1 0 0 0 0,1 1 0 0 0,6-1-192 0 0,52-16 443 0 0,-61 20-242 0 0,0 0-1 0 0,-1 0 1 0 0,1 1 0 0 0,0 0-1 0 0,0 1 1 0 0,0 0 0 0 0,0 0-1 0 0,8 1-200 0 0,40-5 443 0 0,-56 5 45 0 0,-1 0 21 0 0,2 0-66 0 0,9 2-294 0 0,-3 3-133 0 0,-7-4-16 0 0,-1 1 0 0 0,0-1 0 0 0,1 0 0 0 0,-1 0 0 0 0,0 1 0 0 0,0-1 0 0 0,0 0 0 0 0,0 0 0 0 0,0 1 0 0 0,0-1 0 0 0,0 0 0 0 0,0 0 0 0 0,-1 0 0 0 0,1 1 0 0 0,0-1 0 0 0,-1 0 0 0 0,1 0 0 0 0,-1 0 0 0 0,1 0 0 0 0,-1 0 0 0 0,0 1 0 0 0,1-1 0 0 0,-1 0 0 0 0,0 0 0 0 0,0 0 0 0 0,-24 27 0 0 0,20-23 0 0 0,-34 43 0 0 0,5-10 0 0 0,18-16-766 0 0,15-19 344 0 0,-1 0 0 0 0,1-1 1 0 0,-1 1-1 0 0,0-1 0 0 0,0 1 0 0 0,0-1 0 0 0,0 0 1 0 0,0 1-1 0 0,-1-1 0 0 0,1-1 0 0 0,0 1 1 0 0,-1 0-1 0 0,-2 1 422 0 0,-4 1-1535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2.575"/>
    </inkml:context>
    <inkml:brush xml:id="br0">
      <inkml:brushProperty name="width" value="0.05" units="cm"/>
      <inkml:brushProperty name="height" value="0.05" units="cm"/>
    </inkml:brush>
  </inkml:definitions>
  <inkml:trace contextRef="#ctx0" brushRef="#br0">103 136 11975 0 0,'-2'1'267'0'0,"-13"12"249"0"0,13-11-468 0 0,-1 0 0 0 0,0 1 0 0 0,1-1 1 0 0,-1 0-1 0 0,0 0 0 0 0,0-1 0 0 0,0 1 0 0 0,0-1 0 0 0,0 1 0 0 0,-1-1 0 0 0,0 0-48 0 0,1 0 263 0 0,-1 0-1 0 0,1 0 0 0 0,0 0 1 0 0,0 0-1 0 0,0 0 0 0 0,0 1 1 0 0,0-1-1 0 0,0 1 0 0 0,1 0 1 0 0,-1 0-1 0 0,0 0 0 0 0,1 0 1 0 0,0 0-1 0 0,-1 1 1 0 0,1-1-1 0 0,0 1 0 0 0,0-1-262 0 0,1 0 544 0 0,1-2-28 0 0,0 0-72 0 0,15-2-272 0 0,-9 0-172 0 0,0 1 0 0 0,1-1 0 0 0,-1 0 0 0 0,0-1 0 0 0,0 1 0 0 0,0-1 0 0 0,-1 0 0 0 0,1-1 0 0 0,-1 1 0 0 0,1-2 0 0 0,3-1 0 0 0,1 0 0 0 0,-1 1 0 0 0,2-1 0 0 0,190-80 0 0 0,-172 74 543 0 0,27-7-543 0 0,16-6 1489 0 0,-67 23-1485 0 0,9-2 15 0 0,15 3-81 0 0,-26 1 53 0 0,-17 9-2027 0 0,-27-2-3521 0 0,23-5 3510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6:12.913"/>
    </inkml:context>
    <inkml:brush xml:id="br0">
      <inkml:brushProperty name="width" value="0.05" units="cm"/>
      <inkml:brushProperty name="height" value="0.05" units="cm"/>
    </inkml:brush>
  </inkml:definitions>
  <inkml:trace contextRef="#ctx0" brushRef="#br0">178 0 11975 0 0,'0'0'267'0'0,"0"0"42"0"0,0 0 17 0 0,0 0-28 0 0,1 2-196 0 0,1 8 442 0 0,1 0 0 0 0,-1 0 0 0 0,-1 0 1 0 0,0 0-1 0 0,0 0 0 0 0,-1 0 1 0 0,0 1-1 0 0,-1-1 0 0 0,0 4-544 0 0,-5 35 1859 0 0,5-31-1192 0 0,-2 0-1 0 0,-1 8-666 0 0,-35 124 2142 0 0,15-64-2132 0 0,20-69-10 0 0,-13 48 0 0 0,-22 54 0 0 0,32-104-67 0 0,-1 0 0 0 0,-1 0 0 0 0,-3 3 67 0 0,11-16-1051 0 0,-4-1-1389 0 0,2 0-1699 0 0,0-7 1626 0 0,1-2 977 0 0</inkml:trace>
  <inkml:trace contextRef="#ctx0" brushRef="#br0" timeOffset="1">120 367 13823 0 0,'0'-1'40'0'0,"0"0"14"0"0,0 0 0 0 0,0 0 1 0 0,1 0-1 0 0,-1 0 0 0 0,0 0 0 0 0,0-1 0 0 0,1 1 0 0 0,-1 0 0 0 0,0 0 0 0 0,1 0 0 0 0,-1 0 0 0 0,1 0 0 0 0,-1 0 0 0 0,1 0 0 0 0,0 0 0 0 0,-1 0 1 0 0,1 1-1 0 0,0-1 0 0 0,0 0 0 0 0,0 0 0 0 0,-1 1 0 0 0,1-1 0 0 0,0 0 0 0 0,0 1 0 0 0,0-1 0 0 0,0 1 0 0 0,1-1-54 0 0,0 0 162 0 0,-1 1-1 0 0,1-1 1 0 0,-1 1-1 0 0,1 0 1 0 0,0-1-1 0 0,-1 1 1 0 0,1 0-1 0 0,-1 0 1 0 0,1 0-1 0 0,0 1 1 0 0,-1-1-1 0 0,1 0 1 0 0,0 0-1 0 0,-1 1 1 0 0,1-1 0 0 0,-1 1-1 0 0,1-1 1 0 0,-1 1-1 0 0,1 0 1 0 0,-1 0-1 0 0,0 0 1 0 0,1 0-1 0 0,0 1-161 0 0,2 0 462 0 0,0 1 0 0 0,-1 0 0 0 0,1 1 0 0 0,-1-1-1 0 0,0 0 1 0 0,0 1 0 0 0,2 3-462 0 0,1 0 513 0 0,-1 0-1 0 0,1 0 1 0 0,1 0-1 0 0,0 0-512 0 0,10 10 630 0 0,44 41-14 0 0,-45-41-616 0 0,18 14 0 0 0,6 4 0 0 0,-31-27-266 0 0,1-1 0 0 0,0 0 0 0 0,0-1 0 0 0,1 0-1 0 0,0-1 1 0 0,0 0 0 0 0,7 2 266 0 0,-4-2-113 0 0,-2-1-453 0 0,-9-5 151 0 0,-2 1 93 0 0,0-1-1127 0 0,-1 1-1129 0 0,0 0-4244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7:23.329"/>
    </inkml:context>
    <inkml:brush xml:id="br0">
      <inkml:brushProperty name="width" value="0.05" units="cm"/>
      <inkml:brushProperty name="height" value="0.05" units="cm"/>
    </inkml:brush>
  </inkml:definitions>
  <inkml:trace contextRef="#ctx0" brushRef="#br0">0 41 4607 0 0,'0'0'208'0'0,"0"-1"-9"0"0,0-4-82 0 0,0 4 271 0 0,1 0-169 0 0,-1 0 0 0 0,0 0 0 0 0,0 0 0 0 0,1 0 0 0 0,-1 0-1 0 0,1 0 1 0 0,-1 0 0 0 0,1 0 0 0 0,-1 0 0 0 0,1 0-1 0 0,0 0 1 0 0,-1 0 0 0 0,1 0 0 0 0,0 1 0 0 0,0-1 0 0 0,0 0-1 0 0,-1 0 1 0 0,1 1 0 0 0,0-1 0 0 0,0 1-219 0 0,7-7 3218 0 0,-7 6-3120 0 0,1 0-1 0 0,-1 0 1 0 0,1 0-1 0 0,0 0 1 0 0,-1 1-1 0 0,1-1 1 0 0,0 0 0 0 0,-1 1-1 0 0,1 0 1 0 0,0-1-1 0 0,0 1 1 0 0,0 0 0 0 0,0 0-1 0 0,-1 0 1 0 0,1 0-1 0 0,0 0 1 0 0,0 0-1 0 0,0 0 1 0 0,0 1 0 0 0,-1-1-1 0 0,1 1 1 0 0,1 0-98 0 0,-1-1 66 0 0,21 7-66 0 0,-6-3 79 0 0,0 0-1 0 0,0-1 0 0 0,1-1 1 0 0,-1-1-1 0 0,8 0-78 0 0,-18 0 51 0 0,46 5 1168 0 0,-24-1-833 0 0,75 7-386 0 0,-44-3 731 0 0,-38-5-292 0 0,0-1 0 0 0,0-1 0 0 0,1 0-439 0 0,81-1 0 0 0,-52 2 0 0 0,-13-1 0 0 0,67 3 0 0 0,0 4 0 0 0,63 15 0 0 0,-101-16 1098 0 0,-40-6-623 0 0,-1 1 0 0 0,16 5-475 0 0,-25-5 0 0 0,-1-1 0 0 0,1 0 0 0 0,0-2 0 0 0,5 0 0 0 0,27 1 0 0 0,54 3 0 0 0,16-4 0 0 0,100 1 0 0 0,-191-1 0 0 0,6-1 0 0 0,0-1 0 0 0,8-3 0 0 0,139-33-7 0 0,-60 11 86 0 0,-92 23 415 0 0,-1 1 0 0 0,1 2 0 0 0,0 1 0 0 0,4 1-494 0 0,32-1 0 0 0,6-4 0 0 0,-13 1 0 0 0,88-13 0 0 0,-107 10 0 0 0,-19 2 0 0 0,-14 3-1043 0 0,-6 1-4382 0 0,-1 0-1891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7:24.928"/>
    </inkml:context>
    <inkml:brush xml:id="br0">
      <inkml:brushProperty name="width" value="0.05" units="cm"/>
      <inkml:brushProperty name="height" value="0.05" units="cm"/>
    </inkml:brush>
  </inkml:definitions>
  <inkml:trace contextRef="#ctx0" brushRef="#br0">9 161 6447 0 0,'0'-1'60'0'0,"-3"-7"-111"0"0,3 8 64 0 0,0 0-1 0 0,0 0 0 0 0,0 0 0 0 0,0 0 0 0 0,0 0 0 0 0,0 0 0 0 0,0 0 0 0 0,0 0 0 0 0,0 0 0 0 0,0 1 0 0 0,0-1 0 0 0,0 0 0 0 0,0 0 0 0 0,0 0 0 0 0,0 0 0 0 0,0 0 0 0 0,-1 0 0 0 0,1 0 0 0 0,0 0 0 0 0,0 0 0 0 0,0 0 0 0 0,0 0 0 0 0,0 0 0 0 0,0 0 0 0 0,0 0 0 0 0,0 0 0 0 0,0 0 0 0 0,0 0 0 0 0,-1 0 0 0 0,1 0 0 0 0,0 0 0 0 0,0 0 0 0 0,0 0 0 0 0,0 0 0 0 0,0 0 0 0 0,0 0 0 0 0,0 0 0 0 0,0 0 0 0 0,-1 0 0 0 0,1 0 0 0 0,0 0 0 0 0,0 0 0 0 0,0 0 1 0 0,0 0-1 0 0,0 0 0 0 0,0 0 0 0 0,0 0 0 0 0,0 0 0 0 0,0 0 0 0 0,0 0 0 0 0,-1 0 0 0 0,1 0 0 0 0,0 0 0 0 0,0-1 0 0 0,0 1 0 0 0,0 0 0 0 0,0 0 0 0 0,0 0 0 0 0,0 0 0 0 0,0 0 0 0 0,0 0 0 0 0,0 0 0 0 0,0 0 0 0 0,0 0 0 0 0,0-1 0 0 0,0 1 0 0 0,0 0-12 0 0,0 1 425 0 0,-1-1 1 0 0,1 1-1 0 0,0 0 0 0 0,0-1 1 0 0,0 1-1 0 0,0-1 0 0 0,0 1 1 0 0,-1 0-1 0 0,1-1 0 0 0,0 1 1 0 0,0-1-1 0 0,0 1 0 0 0,1 0 0 0 0,-1-1 1 0 0,0 1-1 0 0,0 0 0 0 0,0 0-425 0 0,8 5 2920 0 0,-5-5-2930 0 0,1 0-1 0 0,-1 0 1 0 0,1 0 0 0 0,0-1-1 0 0,-1 1 1 0 0,1-1 10 0 0,8 1 956 0 0,-1 2-716 0 0,0-1 1 0 0,0 0-1 0 0,0-1 1 0 0,0-1-1 0 0,5 1-240 0 0,58-6-50 0 0,-49 3 458 0 0,118-4 3215 0 0,52 8-3623 0 0,-192-2 30 0 0,63-1-30 0 0,28-6 0 0 0,-66 5 0 0 0,42-6 0 0 0,-26 3 0 0 0,9 1 0 0 0,31-4 0 0 0,-43 3 0 0 0,13 2 0 0 0,208-4 72 0 0,38-5 1904 0 0,-148 9-1976 0 0,-66-3 0 0 0,40-4 0 0 0,-82 6 0 0 0,-20 3 0 0 0,0-2 0 0 0,14-3 0 0 0,9-3 0 0 0,47-2 0 0 0,-92 11 0 0 0,213-16 0 0 0,-153 14 0 0 0,-42 2 0 0 0,-1-1 0 0 0,0 0 0 0 0,9-3 0 0 0,8-2 826 0 0,9 1-826 0 0,-18 3 611 0 0,1-2 0 0 0,21-6-611 0 0,-46 9 4 0 0,1 1 25 0 0,18 1-195 0 0,-20-1-530 0 0,-4-1-258 0 0,-1 1 544 0 0,-11-3-7133 0 0,4 0-169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7:29.846"/>
    </inkml:context>
    <inkml:brush xml:id="br0">
      <inkml:brushProperty name="width" value="0.05" units="cm"/>
      <inkml:brushProperty name="height" value="0.05" units="cm"/>
    </inkml:brush>
  </inkml:definitions>
  <inkml:trace contextRef="#ctx0" brushRef="#br0">1 120 10135 0 0,'0'0'231'0'0,"0"0"29"0"0,0 0 19 0 0,0 0 37 0 0,0 0 125 0 0,0 0 58 0 0,0 0 11 0 0,0 0 2 0 0,0 0 0 0 0,-1 5 290 0 0,3-4 2492 0 0,15 3-2297 0 0,-15-3-847 0 0,1 0 0 0 0,-1 0 0 0 0,1 0 0 0 0,-1-1 1 0 0,1 1-1 0 0,-1-1 0 0 0,3 1-150 0 0,-2-1 158 0 0,0 0-1 0 0,0 0 1 0 0,0 0-1 0 0,0-1 1 0 0,0 1-1 0 0,0-1 1 0 0,0 0-1 0 0,0 0 1 0 0,0 0 0 0 0,0 0-1 0 0,0 0 1 0 0,0 0-1 0 0,1-2-157 0 0,0 1 169 0 0,0 1 0 0 0,0-1-1 0 0,0 1 1 0 0,0 0 0 0 0,0 0 0 0 0,1 0-1 0 0,-1 1 1 0 0,0-1 0 0 0,2 1-169 0 0,19-3 113 0 0,-10 0 212 0 0,-1 1 0 0 0,1 1 0 0 0,-1 0 0 0 0,1 1 0 0 0,0 0 0 0 0,1 2-325 0 0,-1-1 98 0 0,15 4-98 0 0,2 0 0 0 0,109-5 0 0 0,-120 1 118 0 0,19 0 1796 0 0,37 7-1914 0 0,-12 11 16 0 0,-29-12-16 0 0,0-2 0 0 0,0-2 0 0 0,1-1 0 0 0,34-3 0 0 0,-39 1 0 0 0,-1 1 0 0 0,27 5 0 0 0,21 2 0 0 0,-56-6 0 0 0,20 4 0 0 0,-23-2 0 0 0,0-2 0 0 0,18 1 0 0 0,-25-3 0 0 0,-8-1 0 0 0,0 1 0 0 0,-1 0 0 0 0,1 0 0 0 0,0 0 0 0 0,0 1 0 0 0,0 0 0 0 0,0 0 0 0 0,-1 0 0 0 0,1 0 0 0 0,-1 1 0 0 0,1 0 0 0 0,-1 0 0 0 0,1 0 0 0 0,-3 0 0 0 0,0-1 0 0 0,0 1 0 0 0,0-1 0 0 0,0 0 0 0 0,1 0 0 0 0,-1 1 0 0 0,0-2 0 0 0,1 1 0 0 0,-1 0 0 0 0,1 0 0 0 0,-1-1 0 0 0,1 1 0 0 0,-1-1 0 0 0,1 0 0 0 0,-1 0 0 0 0,1 0 0 0 0,-1 0 0 0 0,2 0 0 0 0,50-6 884 0 0,41 2-884 0 0,-18 1 344 0 0,137-15-268 0 0,-174 15-76 0 0,-6 0 0 0 0,19-4 0 0 0,67-19 0 0 0,-68 17 0 0 0,-16 3 0 0 0,25-2 0 0 0,278 0 64 0 0,-328 8-64 0 0,31 4 0 0 0,-35-3 0 0 0,1 0 0 0 0,-1 0 0 0 0,1-1 0 0 0,0 0 0 0 0,-1 0 0 0 0,1-1 0 0 0,-1 1 0 0 0,7-3 0 0 0,4-2 0 0 0,1 2 0 0 0,5-1 0 0 0,23-5 0 0 0,-36 7 12 0 0,0 0 0 0 0,1 1 0 0 0,-1 0-1 0 0,0 1 1 0 0,9 0-12 0 0,4 0 5 0 0,-15 1-5 0 0,0 0 0 0 0,0 0 0 0 0,0 1 0 0 0,1 0 0 0 0,-1 0 0 0 0,-1 0 0 0 0,1-1 0 0 0,0 0 0 0 0,2 0 0 0 0,-2-1 8 0 0,0 0 0 0 0,0 0 0 0 0,0 1 0 0 0,0 0 0 0 0,0 1 0 0 0,0 0 0 0 0,0 0 0 0 0,4 2-8 0 0,-8-2 0 0 0,1-1 0 0 0,-1 0 0 0 0,1 0 0 0 0,-1-1 0 0 0,1 0 0 0 0,-1 0 0 0 0,1 0 0 0 0,0 0 0 0 0,-1-1 0 0 0,5-1 0 0 0,-3 1 0 0 0,1 0 0 0 0,-1 0 0 0 0,1 1 0 0 0,-1 0 0 0 0,4 1 0 0 0,-2 0 0 0 0,0 0 0 0 0,0-1 0 0 0,0 0 0 0 0,7-1 0 0 0,33-1 0 0 0,-41 2 0 0 0,23 4 0 0 0,11 6 0 0 0,-37-9 0 0 0,17 2 0 0 0,-19-2 0 0 0,0 0 0 0 0,0 0 0 0 0,0-1 0 0 0,0 1 0 0 0,0-1 0 0 0,0 0 0 0 0,0 0 0 0 0,0 0 0 0 0,0 0 0 0 0,0-1 0 0 0,2 0 0 0 0,26-3 0 0 0,-5 1 0 0 0,-6 2 0 0 0,-2 0 0 0 0,14 1 0 0 0,-23 1 0 0 0,15 0 0 0 0,-15 2 0 0 0,-6-1 0 0 0,-1-1 0 0 0,1 0 0 0 0,0 1 0 0 0,0-1 0 0 0,0 0 0 0 0,0 0 0 0 0,0-1 0 0 0,1 1 0 0 0,-1 0 0 0 0,-1-1 0 0 0,0 1 0 0 0,0-1 0 0 0,1 0 0 0 0,-1 0 0 0 0,0 0 0 0 0,1 0 0 0 0,-1 0 0 0 0,0 0 0 0 0,1-1 0 0 0,1 0 0 0 0,6-4 11 0 0,-7 3 31 0 0,-1 1-28 0 0,0 0-1 0 0,0 0 1 0 0,0 1-1 0 0,0-1 0 0 0,0-1 1 0 0,-1 1-1 0 0,1 0 0 0 0,0 0 1 0 0,-1-1-1 0 0,1 1 0 0 0,-1-1 1 0 0,1 1-1 0 0,-1-1 1 0 0,0 0-1 0 0,1 0-13 0 0,5-8 278 0 0,5-8-253 0 0,-8 9-26 0 0,1 0-1 0 0,0 0 1 0 0,1 0 0 0 0,2-2 1 0 0,12-21 0 0 0,-16 25 0 0 0,-4 6-2 0 0,0 1 0 0 0,0 0 1 0 0,0 0-1 0 0,0 0 0 0 0,0 0 0 0 0,0-1 0 0 0,0 1 0 0 0,0 0 1 0 0,0 0-1 0 0,0 0 0 0 0,0 0 0 0 0,0 0 0 0 0,0-1 0 0 0,1 1 1 0 0,-1 0-1 0 0,0 0 0 0 0,0 0 0 0 0,0 0 0 0 0,0 0 0 0 0,0 0 1 0 0,0-1-1 0 0,0 1 0 0 0,1 0 0 0 0,-1 0 0 0 0,0 0 0 0 0,0 0 1 0 0,0 0-1 0 0,0 0 0 0 0,1 0 0 0 0,-1 0 0 0 0,0 0 0 0 0,0 0 1 0 0,0 0-1 0 0,0 0 0 0 0,1 0 0 0 0,-1 0 0 0 0,0 0 0 0 0,0 0 1 0 0,0 0-1 0 0,0 0 0 0 0,1 0 0 0 0,-1 0 0 0 0,0 0 0 0 0,0 0 1 0 0,0 0-1 0 0,0 0 0 0 0,1 0 0 0 0,-1 0 0 0 0,0 0 0 0 0,0 1 2 0 0,2 2-309 0 0,-1-2-166 0 0,-1-1-33 0 0,1 1 65 0 0,3 6 294 0 0,-1 0-1099 0 0,-3-5-5156 0 0,-4 0-2208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9:21.791"/>
    </inkml:context>
    <inkml:brush xml:id="br0">
      <inkml:brushProperty name="width" value="0.05" units="cm"/>
      <inkml:brushProperty name="height" value="0.05" units="cm"/>
    </inkml:brush>
  </inkml:definitions>
  <inkml:trace contextRef="#ctx0" brushRef="#br0">0 15 4607 0 0,'0'0'208'0'0,"0"0"135"0"0,0 0 440 0 0,0 0 193 0 0,0 0 42 0 0,0 0-63 0 0,0 0-290 0 0,0 0-121 0 0,0 0-28 0 0,0 0-72 0 0,0 0-217 0 0,0 0 161 0 0,0 0 100 0 0,0 0 21 0 0,0 0 3 0 0,0 0 0 0 0,0 0 0 0 0,0 0 0 0 0,0 0 0 0 0,0 0 0 0 0,0 0 0 0 0,2 0 0 0 0,12 1-7 0 0,0-1-1 0 0,0 0 0 0 0,14-2-504 0 0,-13 1 381 0 0,1 0 0 0 0,-1 1 0 0 0,8 1-381 0 0,15 2 2048 0 0,26-1-2048 0 0,-46 0 0 0 0,-1 0 0 0 0,0 0 0 0 0,0 2 0 0 0,8 2 0 0 0,-14-3 0 0 0,40 12 1244 0 0,-33-9-1083 0 0,0-1 0 0 0,1-1 0 0 0,0 0-1 0 0,0-1 1 0 0,4-1-161 0 0,120 0 561 0 0,-34-2 926 0 0,54 10-1487 0 0,-155-9 0 0 0,50 6 0 0 0,1-2 0 0 0,-1-4 0 0 0,19-2 0 0 0,38-3 0 0 0,4 4 0 0 0,-4 1 0 0 0,4-6 0 0 0,-43-3 0 0 0,-35 3 0 0 0,-1 2 0 0 0,40 2 0 0 0,-65 2 8 0 0,0 2 0 0 0,0 0 0 0 0,0 0 0 0 0,2 2-8 0 0,-7-2 40 0 0,7 1 78 0 0,1 0 0 0 0,0-1 1 0 0,0 0-1 0 0,0-2 0 0 0,5 0-118 0 0,0 0-306 0 0,13-1 1390 0 0,-30 0-998 0 0,-1 0 0 0 0,1 1 0 0 0,-1-1 0 0 0,1 1 0 0 0,-1 0 0 0 0,5 2-86 0 0,13 2 91 0 0,0-4-91 0 0,-19-1 0 0 0,1 0 0 0 0,-1 0 0 0 0,1 1 0 0 0,-1 0 0 0 0,1-1 0 0 0,-1 1 0 0 0,3 1 0 0 0,-7-1 0 0 0,1-1 0 0 0,0 1 0 0 0,0-1 0 0 0,0 1 0 0 0,-1-1 0 0 0,1 0 0 0 0,0 0 0 0 0,0 1 0 0 0,0-1 0 0 0,0 0 0 0 0,0 0 0 0 0,0 0 0 0 0,-1 0 0 0 0,1 0 0 0 0,0 0 0 0 0,0 0 0 0 0,0 0 0 0 0,0 0 0 0 0,0-1 0 0 0,1 1 0 0 0,-1 0 0 0 0,0 0 0 0 0,1 0 0 0 0,-1 0 0 0 0,0 0 0 0 0,1 0 0 0 0,-1 0 0 0 0,0 0 0 0 0,0 0 0 0 0,1 1 0 0 0,-1-1 0 0 0,1 1 0 0 0,19 2 0 0 0,-12-2 0 0 0,1-3 0 0 0,-1 0 0 0 0,0-1 0 0 0,1 3 0 0 0,-3 0 0 0 0,3-1 0 0 0,1-6 0 0 0,-1 3 0 0 0,11 2 0 0 0,1-2 0 0 0,-2 0 0 0 0,0 1 0 0 0,0 1 0 0 0,0 0 0 0 0,2 2 0 0 0,3-1 0 0 0,17-4 0 0 0,-11 2 0 0 0,3-2 0 0 0,14-4 0 0 0,10-2 0 0 0,-37 7 0 0 0,-14 2 0 0 0,0 1 0 0 0,0 0 0 0 0,0 0 0 0 0,-1 1 0 0 0,2 0 0 0 0,14-1 0 0 0,-18 0 0 0 0,-1 1 0 0 0,1-1 0 0 0,-1 1 0 0 0,1 0 0 0 0,0 1 0 0 0,-1-1 0 0 0,1 1 0 0 0,0 0 0 0 0,2 0 0 0 0,0-1 0 0 0,0 1 0 0 0,0-1 0 0 0,0 0 0 0 0,0 0 0 0 0,6-1 0 0 0,19 0 0 0 0,9 0 0 0 0,0-1 0 0 0,0-2 0 0 0,0-1 0 0 0,19-7 0 0 0,-38 8 0 0 0,22-4 0 0 0,3-1 0 0 0,36-2 0 0 0,-67 10 0 0 0,1 1 0 0 0,0 0 0 0 0,11 2 0 0 0,-15-1 0 0 0,-1-1 0 0 0,1 0 0 0 0,1-1 0 0 0,-4 1 0 0 0,1-1 0 0 0,0 1 0 0 0,-1 1 0 0 0,9 1 0 0 0,3 2 0 0 0,31 8 0 0 0,1-4 0 0 0,0-1 0 0 0,35-1 0 0 0,-69-5 0 0 0,0 1 0 0 0,0 0 0 0 0,12 4 0 0 0,24 4 0 0 0,25 1 0 0 0,47 5 0 0 0,-29-2 0 0 0,-56-9 0 0 0,17 0 0 0 0,88 1 0 0 0,-91-2 0 0 0,-25-3 0 0 0,25 2 0 0 0,2 3 0 0 0,72 3 0 0 0,-52 0 0 0 0,14-2 0 0 0,-10 3 1440 0 0,-7-4-832 0 0,-67-5-741 0 0,-6-1-563 0 0,-2 0-258 0 0,0 0-1102 0 0,0 0-4403 0 0,0 0-1891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28.319"/>
    </inkml:context>
    <inkml:brush xml:id="br0">
      <inkml:brushProperty name="width" value="0.05" units="cm"/>
      <inkml:brushProperty name="height" value="0.05" units="cm"/>
    </inkml:brush>
  </inkml:definitions>
  <inkml:trace contextRef="#ctx0" brushRef="#br0">1 22 8287 0 0,'0'1'13'0'0,"0"-1"0"0"0,0 0-1 0 0,0 0 1 0 0,0 0 0 0 0,0 0 0 0 0,0 1-1 0 0,0-1 1 0 0,0 0 0 0 0,1 0-1 0 0,-1 0 1 0 0,0 0 0 0 0,0 0 0 0 0,0 1-1 0 0,0-1 1 0 0,0 0 0 0 0,1 0-1 0 0,-1 0 1 0 0,0 0 0 0 0,0 0-1 0 0,0 0 1 0 0,0 0 0 0 0,1 0 0 0 0,-1 0-1 0 0,0 0 1 0 0,0 0 0 0 0,0 0-1 0 0,0 0 1 0 0,1 0 0 0 0,-1 0 0 0 0,0 0-1 0 0,0 0 1 0 0,0 0 0 0 0,1 0-1 0 0,-1 0 1 0 0,0 0 0 0 0,0 0-1 0 0,0 0 1 0 0,0 0 0 0 0,1 0 0 0 0,-1 0-1 0 0,0 0 1 0 0,0 0-13 0 0,10-8 210 0 0,-8 5-188 0 0,0 1-1 0 0,0 1 1 0 0,0-1-1 0 0,1 0 1 0 0,-1 0-1 0 0,3 0-21 0 0,-4 1 17 0 0,-1 1 0 0 0,1 0 0 0 0,0 0 0 0 0,0-1-1 0 0,0 1 1 0 0,-1 0 0 0 0,1 0 0 0 0,0 0 0 0 0,0 0 0 0 0,0 0 0 0 0,0 0-1 0 0,0 0 1 0 0,-1 0 0 0 0,1 0 0 0 0,0 1 0 0 0,0-1 0 0 0,0 0 0 0 0,-1 0-1 0 0,1 1 1 0 0,0-1 0 0 0,0 1 0 0 0,-1-1 0 0 0,1 0 0 0 0,0 1 0 0 0,-1-1-1 0 0,1 1 1 0 0,0 0-17 0 0,5 3 225 0 0,0 1 0 0 0,1-1 0 0 0,-1 0 0 0 0,2 0-225 0 0,-1 0 179 0 0,0 0 0 0 0,-1 0 0 0 0,0 0 0 0 0,4 4-179 0 0,4 3-3080 0 0,-12-10-416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9:24.576"/>
    </inkml:context>
    <inkml:brush xml:id="br0">
      <inkml:brushProperty name="width" value="0.05" units="cm"/>
      <inkml:brushProperty name="height" value="0.05" units="cm"/>
    </inkml:brush>
  </inkml:definitions>
  <inkml:trace contextRef="#ctx0" brushRef="#br0">15 1 10135 0 0,'0'0'231'0'0,"0"0"29"0"0,-1 2 19 0 0,-1 2-174 0 0,-7 23 76 0 0,7-20-103 0 0,1-5 315 0 0,1-2 106 0 0,0 0 11 0 0,0 0 2 0 0,1 1-384 0 0,0 0 0 0 0,0 0 0 0 0,0 0 0 0 0,0-1 0 0 0,0 1 0 0 0,0 0 0 0 0,0 0 0 0 0,0 0 0 0 0,0-1 0 0 0,0 1 0 0 0,0-1 0 0 0,0 1 0 0 0,0-1 0 0 0,1 1 0 0 0,-1-1 0 0 0,0 0 0 0 0,0 1 0 0 0,1-1 0 0 0,-1 0 0 0 0,1 0-128 0 0,11-2 1144 0 0,-9 2-877 0 0,0-1-1 0 0,0 0 1 0 0,-1 1-1 0 0,1-1 1 0 0,0-1-1 0 0,0 1 0 0 0,0 0 1 0 0,-1-1-1 0 0,1 0 1 0 0,-1 0-1 0 0,1 0 1 0 0,-1 0-1 0 0,1-2-266 0 0,-3 3 512 0 0,10 5 512 0 0,-4-1-639 0 0,0-1-1 0 0,0 1 1 0 0,0-2-1 0 0,4 2-384 0 0,16 2 94 0 0,3 5-86 0 0,-20-7 469 0 0,-1 0 1 0 0,0-1-1 0 0,5 1-477 0 0,57 3 608 0 0,-53-5-608 0 0,1-1 0 0 0,-1-1 0 0 0,1-1 0 0 0,-1 0 0 0 0,14-5 0 0 0,-20 5 0 0 0,0 1 0 0 0,0 0 0 0 0,0 1 0 0 0,10 0 0 0 0,30-1 0 0 0,-34 0 414 0 0,0 1 1 0 0,5 0-415 0 0,-5 1 527 0 0,-1-2 0 0 0,11-1-527 0 0,-11 0 55 0 0,-1-1 0 0 0,0 0 0 0 0,14-6-55 0 0,-25 8 0 0 0,1-1 0 0 0,-1 2 0 0 0,1-1 0 0 0,-1 1 0 0 0,1-1 0 0 0,-1 1 0 0 0,5 1 0 0 0,17 0 0 0 0,12 1 0 0 0,-30-1 0 0 0,-1-1 0 0 0,1 1 0 0 0,0-1 0 0 0,5-1 0 0 0,-4 0 0 0 0,0 1 0 0 0,-1 0 0 0 0,1 1 0 0 0,0 0 0 0 0,8 2 0 0 0,20 2 0 0 0,29 3 0 0 0,43 10 0 0 0,-77-14 0 0 0,-26-2 0 0 0,0-1 0 0 0,0 0 0 0 0,1-1 0 0 0,-1 0 0 0 0,1 0 0 0 0,0 0 0 0 0,34 0 0 0 0,-33 0 0 0 0,0 1 0 0 0,-1-1 0 0 0,1-1 0 0 0,7 0 0 0 0,-7-1 0 0 0,0 2 0 0 0,0 0 0 0 0,0 0 0 0 0,1 0 0 0 0,5 2 0 0 0,31 0 0 0 0,-10-4 3 0 0,-2 1 31 0 0,1-2 0 0 0,28-6-34 0 0,-31 2 66 0 0,0 1 0 0 0,1 2 1 0 0,-1 1-1 0 0,2 2-66 0 0,-10 1 0 0 0,20 4 0 0 0,-41-4 0 0 0,0 0 0 0 0,-1 0 0 0 0,1 0 0 0 0,0-1 0 0 0,0 1 0 0 0,0-1 0 0 0,-1 0 0 0 0,3 0 0 0 0,-2 0 0 0 0,0 0 0 0 0,0 0 0 0 0,0 0 0 0 0,0 1 0 0 0,0-1 0 0 0,1 1 0 0 0,-1 0 0 0 0,37 7 11 0 0,-26-7 26 0 0,15-2-21 0 0,-22 1-17 0 0,3 2 0 0 0,18 7 14 0 0,-20-5 9 0 0,-4-2-18 0 0,0 1-1 0 0,0-1 1 0 0,0-1-1 0 0,0 1 0 0 0,0 0 1 0 0,1-1-1 0 0,-1 0 1 0 0,0 0-1 0 0,0 0-3 0 0,22 1 4 0 0,1-2-1 0 0,-1 0 1 0 0,23-5-4 0 0,-46 5 6 0 0,0 1 1 0 0,-1 0 0 0 0,1 0-1 0 0,0 0 1 0 0,-1 0 0 0 0,1 1-1 0 0,-1-1 1 0 0,2 1-7 0 0,6 1 0 0 0,1-1 8 0 0,1 1 0 0 0,-1 0 0 0 0,1 1 0 0 0,1 0-8 0 0,26 7 32 0 0,-31-9-16 0 0,0 1 0 0 0,0 1 0 0 0,6 2-16 0 0,-9-3 10 0 0,0 1 0 0 0,0-2 0 0 0,0 1 0 0 0,1-1 0 0 0,-1 0 0 0 0,1 0 0 0 0,-1 0 0 0 0,6 0-10 0 0,111-3 0 0 0,-85 6 0 0 0,-30-3 0 0 0,0 1 0 0 0,-1-2 0 0 0,1 1 0 0 0,0-1 0 0 0,0 0 0 0 0,2-1 0 0 0,7-1 0 0 0,-8 0 0 0 0,0 1 0 0 0,1 0 0 0 0,-1 1 0 0 0,0 0 0 0 0,2 0 0 0 0,63 5 0 0 0,2-5 0 0 0,-55 0 0 0 0,0-2 0 0 0,0 0 0 0 0,16-3 0 0 0,-19 1 0 0 0,0 2 0 0 0,0 0 0 0 0,1 1 0 0 0,-1 1 0 0 0,5 1 0 0 0,-2 0 0 0 0,0-1 0 0 0,11-1 0 0 0,-17 0 0 0 0,1 0 0 0 0,-1 2 0 0 0,1-1 0 0 0,-1 2 0 0 0,8 1 0 0 0,-12-1 0 0 0,1 0 0 0 0,-1-1 0 0 0,0-1 0 0 0,1 0 0 0 0,5 0 0 0 0,9-1 11 0 0,-14 2-2 0 0,-1 0 1 0 0,0 0-1 0 0,1 1 1 0 0,-1 1-10 0 0,33 4 15 0 0,0-6-15 0 0,-30-2 0 0 0,1 1 0 0 0,10 2 0 0 0,-5 0 0 0 0,1-1-1 0 0,-1-1 0 0 0,9-2 1 0 0,15 1 13 0 0,-24 1 21 0 0,0 0-28 0 0,0 0 1 0 0,0 2-1 0 0,7 1-6 0 0,-8-1 0 0 0,0-1 0 0 0,0-1 0 0 0,12 0 0 0 0,-11-1 0 0 0,0 1 0 0 0,1 1 0 0 0,1 1 0 0 0,90 13 0 0 0,-101-14 0 0 0,0-1 0 0 0,1 1 0 0 0,-1-2 0 0 0,0 0 0 0 0,7-1 0 0 0,26-2 0 0 0,4 5 0 0 0,-6 0 0 0 0,10-3 0 0 0,88 0 69 0 0,-9 1-74 0 0,-111 1 5 0 0,0 1 0 0 0,0 0 0 0 0,1 2 0 0 0,0-1 0 0 0,1 0 0 0 0,10-2 0 0 0,-2 1 0 0 0,19 2 0 0 0,-24-1 0 0 0,-1-1 0 0 0,0-1 0 0 0,3-1 0 0 0,1-1 0 0 0,0 2 0 0 0,23 3 0 0 0,-15-1 0 0 0,10-1 0 0 0,22 0 66 0 0,21 4-66 0 0,-57-3-2 0 0,-16-2 2 0 0,0-1 0 0 0,0 0 0 0 0,10-2 0 0 0,-9 0 0 0 0,1 2 0 0 0,-1 0 0 0 0,1 0 0 0 0,17 2 0 0 0,0-1 0 0 0,20-4 0 0 0,1 0 0 0 0,31 2 0 0 0,28-1 0 0 0,160-16 0 0 0,-205 10 0 0 0,-38 3 0 0 0,20 1 0 0 0,29-1 0 0 0,-12 1 0 0 0,29 3 0 0 0,-49 3 0 0 0,-16-2 0 0 0,18 4 0 0 0,57 2 0 0 0,-96-4 0 0 0,0-1 0 0 0,0-1 0 0 0,11 0 0 0 0,-11-1 0 0 0,1 2 0 0 0,-1-1 0 0 0,8 2 0 0 0,-4 1 0 0 0,0-1 0 0 0,0-1 0 0 0,0-1 0 0 0,0 0 0 0 0,6-1 0 0 0,69-8 53 0 0,-15 0-31 0 0,-73 10-26 0 0,-2 0-230 0 0,6 11-452 0 0,-6-11 670 0 0,1 0 1 0 0,-1 0-1 0 0,0 0 1 0 0,0 0-1 0 0,0 0 1 0 0,0 0-1 0 0,0 0 1 0 0,0 1-1 0 0,0-1 1 0 0,0 0 0 0 0,0 0-1 0 0,0 0 1 0 0,0 0-1 0 0,0 0 1 0 0,0 0-1 0 0,0 1 1 0 0,0-1-1 0 0,0 0 1 0 0,0 0-1 0 0,0 0 1 0 0,0 0-1 0 0,0 0 1 0 0,0 0-1 0 0,0 0 1 0 0,0 1-1 0 0,0-1 1 0 0,0 0 0 0 0,0 0-1 0 0,0 0 1 0 0,0 0-1 0 0,0 0 1 0 0,0 0-1 0 0,0 0 1 0 0,0 1-1 0 0,0-1 1 0 0,0 0-1 0 0,-1 0 1 0 0,1 0-1 0 0,0 0 1 0 0,0 0-1 0 0,0 0 1 0 0,0 0-1 0 0,0 0 16 0 0,-11 12-1953 0 0,-5 1-547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49:26.546"/>
    </inkml:context>
    <inkml:brush xml:id="br0">
      <inkml:brushProperty name="width" value="0.05" units="cm"/>
      <inkml:brushProperty name="height" value="0.05" units="cm"/>
    </inkml:brush>
  </inkml:definitions>
  <inkml:trace contextRef="#ctx0" brushRef="#br0">0 92 8287 0 0,'0'0'191'0'0,"0"0"26"0"0,0 0 9 0 0,3-2 42 0 0,6-3 158 0 0,-6 4 72 0 0,-3 1 12 0 0,2-3 125 0 0,0-1-1 0 0,1 2 1 0 0,-1-1-1 0 0,1 0 1 0 0,0 0-1 0 0,0 1 1 0 0,0 0-1 0 0,2-2-634 0 0,1 1 260 0 0,1 0 0 0 0,0 0-1 0 0,-1 1 1 0 0,1 0 0 0 0,0 0-1 0 0,0 0 1 0 0,1 1 0 0 0,-1 0-1 0 0,0 0 1 0 0,0 1 0 0 0,1 0-1 0 0,4 1-259 0 0,11 2 664 0 0,1 2 0 0 0,-1 0 0 0 0,0 2 0 0 0,2 1-664 0 0,1 1 37 0 0,0-2-1 0 0,1-1-36 0 0,30 8 1367 0 0,38 8-710 0 0,-7-1-706 0 0,-24-5 1489 0 0,24 0-1440 0 0,18-2 569 0 0,-74-10-530 0 0,23 0-39 0 0,1-1 0 0 0,0-4 0 0 0,0-1 0 0 0,4-4 0 0 0,80 0 0 0 0,-88 4 0 0 0,10 1 25 0 0,21-1 393 0 0,18-6-418 0 0,83-17 1578 0 0,48-5-2158 0 0,-167 22 946 0 0,30-3-125 0 0,81-6-241 0 0,-145 14 0 0 0,14-2 0 0 0,114-16 0 0 0,-109 14 0 0 0,1 2 0 0 0,14 1 0 0 0,-6 1 0 0 0,28-5 0 0 0,100-15 0 0 0,-184 22 0 0 0,0-1 0 0 0,19 2 0 0 0,45-1-64 0 0,-60 0-5 0 0,-6 1-8464 0 0,-1 0 375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2:45.513"/>
    </inkml:context>
    <inkml:brush xml:id="br0">
      <inkml:brushProperty name="width" value="0.05" units="cm"/>
      <inkml:brushProperty name="height" value="0.05" units="cm"/>
    </inkml:brush>
  </inkml:definitions>
  <inkml:trace contextRef="#ctx0" brushRef="#br0">12 141 8287 0 0,'-4'8'127'0'0,"3"-6"-64"0"0,1-1 0 0 0,-1 1 0 0 0,1-1-1 0 0,-1 1 1 0 0,1-1 0 0 0,-1 1 0 0 0,1 0 0 0 0,0-1 0 0 0,0 1 0 0 0,0 0-63 0 0,-1-5 480 0 0,-1-1 229 0 0,3 2 9914 0 0,18-4-10024 0 0,-14 5-441 0 0,-1 0 1 0 0,1 0-1 0 0,0 1 1 0 0,0 0-1 0 0,-1-1 1 0 0,1 2-1 0 0,0-1 1 0 0,0 0-1 0 0,-1 1 1 0 0,1 0-1 0 0,0 0 1 0 0,-1 0-1 0 0,1 1 1 0 0,2 1-159 0 0,0-1-154 0 0,-3-1 154 0 0,0-1 0 0 0,0 1 0 0 0,0-1 0 0 0,0 1 0 0 0,0-1 0 0 0,0-1 0 0 0,1 1 0 0 0,-1 0 0 0 0,1-1 0 0 0,-1 0 0 0 0,0 0 0 0 0,0 1 0 0 0,0 0 0 0 0,0-1 0 0 0,0 2 0 0 0,0-1 0 0 0,0 0 0 0 0,0 1 0 0 0,-1 0 0 0 0,3 0 0 0 0,4 3 186 0 0,-1-1 1 0 0,0 0-1 0 0,1-1 0 0 0,0 0 0 0 0,0-1 0 0 0,0 0 0 0 0,-1 0 1 0 0,1-1-1 0 0,0 0 0 0 0,0-1 0 0 0,4-1-186 0 0,-2 0 28 0 0,0 1 0 0 0,0 0 0 0 0,-1 1 0 0 0,1 0 0 0 0,0 0-1 0 0,3 2-27 0 0,1-1 57 0 0,-1 0-1 0 0,1-1 0 0 0,6-1-56 0 0,54-10 392 0 0,-31 4-257 0 0,0 2-1 0 0,25 1-134 0 0,12 5 227 0 0,-47-2-106 0 0,5 1 25 0 0,-11 2-62 0 0,-11-1-12 0 0,-1 0 1 0 0,12 4-73 0 0,11 3 42 0 0,-20-3 13 0 0,0-1 1 0 0,1-1-1 0 0,17 0-55 0 0,113-8 136 0 0,-118 5-126 0 0,-4-1 22 0 0,0 1 0 0 0,0 2 1 0 0,-1 1-1 0 0,8 2-32 0 0,12 5 56 0 0,31 7-6 0 0,-60-12-23 0 0,0-2-1 0 0,3 0-26 0 0,22 4 22 0 0,-7-1-22 0 0,0-1 0 0 0,25-2 0 0 0,-32-2 0 0 0,16 0 0 0 0,3 2 0 0 0,1-2 0 0 0,35-4 0 0 0,-63 2 0 0 0,35-4 0 0 0,0-3 0 0 0,14-5 0 0 0,-12 2 0 0 0,1 5 0 0 0,-35 3 0 0 0,23-4 0 0 0,-22 4 0 0 0,0 0 0 0 0,0 2 0 0 0,0 0 0 0 0,8 2 0 0 0,41 0 0 0 0,-45-1 41 0 0,0 2 0 0 0,10 2-41 0 0,28 1 46 0 0,-11-1-100 0 0,27 0 12 0 0,-30 0 42 0 0,-32-2 0 0 0,19-1 0 0 0,75 0 0 0 0,-33 1 0 0 0,145 6 0 0 0,-179-6 0 0 0,45 9 0 0 0,-31-4 0 0 0,-8-2 0 0 0,0-2 0 0 0,35-4 0 0 0,-89 1 0 0 0,307-24 0 0 0,-150 12 0 0 0,-32 3 0 0 0,-82 5 0 0 0,60-8 0 0 0,39-4 0 0 0,-101 12 0 0 0,46-3 64 0 0,84 5-64 0 0,-66 2 0 0 0,50-9 0 0 0,9-9 0 0 0,-41 7 0 0 0,-45 3 0 0 0,30 3 0 0 0,-2 1 0 0 0,-30 0 0 0 0,270-25-5 0 0,-110 6 63 0 0,-122 18-46 0 0,20 0-13 0 0,-45-2 1 0 0,54-5 0 0 0,-84 5 0 0 0,1 3 0 0 0,0 2 0 0 0,47 6 0 0 0,87 3 47 0 0,-98-5-30 0 0,95-3 10 0 0,-73 0-1 0 0,-36-1-14 0 0,-19 1-13 0 0,60 6 1 0 0,-84-3 0 0 0,27-2 0 0 0,-23 0 0 0 0,12 2 0 0 0,-4 0 0 0 0,6-2 0 0 0,-8 0 0 0 0,15 3 0 0 0,31 0 0 0 0,-50-3 0 0 0,6 3 0 0 0,54 2-3 0 0,-10 0 17 0 0,-47-3 21 0 0,18-3-35 0 0,-19 1 18 0 0,18 2-18 0 0,-29-1 0 0 0,-1-1 0 0 0,14-3 0 0 0,5 0 0 0 0,79-7 0 0 0,-82 6 0 0 0,180-11 0 0 0,-140 15 0 0 0,-12 1 0 0 0,146-14 0 0 0,-175 11 0 0 0,34 4 0 0 0,-12-1 0 0 0,2-2 0 0 0,-7 0 0 0 0,31 5 0 0 0,74 5 0 0 0,-26-9 28 0 0,-72-1 8 0 0,25 4-36 0 0,47 15 0 0 0,-119-14 0 0 0,120 15 0 0 0,-81-12 0 0 0,-21-1 0 0 0,15-2 0 0 0,256-4 0 0 0,7 8 0 0 0,-224-8 0 0 0,-22 0 0 0 0,51 8 0 0 0,-70-3 0 0 0,-23-3 0 0 0,27 7 0 0 0,-18-3 0 0 0,0-1 0 0 0,10-2 0 0 0,5 0 0 0 0,-46-2 0 0 0,52 5 0 0 0,1-4 0 0 0,27-4 0 0 0,14-2 11 0 0,85 8-11 0 0,-52 9 58 0 0,-66-6-63 0 0,63-1 5 0 0,-98-7 0 0 0,17 0 0 0 0,37-5 0 0 0,122-19 0 0 0,202 3 0 0 0,-407 22 0 0 0,177 1 0 0 0,101 16 0 0 0,-230-11 0 0 0,207 20 0 0 0,-237-25-2 0 0,74 7 68 0 0,-55-6-66 0 0,-32-2 0 0 0,-1 1 0 0 0,0 0 0 0 0,2 2 0 0 0,15 3-40 0 0,-8 0-759 0 0,0-2 1 0 0,15 0 798 0 0,-23-3-955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2:48.558"/>
    </inkml:context>
    <inkml:brush xml:id="br0">
      <inkml:brushProperty name="width" value="0.05" units="cm"/>
      <inkml:brushProperty name="height" value="0.05" units="cm"/>
    </inkml:brush>
  </inkml:definitions>
  <inkml:trace contextRef="#ctx0" brushRef="#br0">0 1370 8287 0 0,'0'-8'408'0'0,"0"-13"5842"0"0,6-12-3060 0 0,0-3-1494 0 0,-3-4-738 0 0,5-71-276 0 0,3-28-689 0 0,-1 17 86 0 0,-7-80 1897 0 0,0 144-1976 0 0,15-184 0 0 0,-15 200 0 0 0,-3 29 0 0 0,1 1 0 0 0,0-1 0 0 0,1 0 0 0 0,0 1 0 0 0,1-1 0 0 0,3-6 0 0 0,-1 10 0 0 0,0 0 0 0 0,1 0 0 0 0,0 1 0 0 0,0 0 0 0 0,5-5 0 0 0,5-7 0 0 0,10-11 0 0 0,1 1 0 0 0,26-21 0 0 0,-49 47 0 0 0,1 1 0 0 0,0 0 0 0 0,0 0 0 0 0,0 0 0 0 0,0 0 0 0 0,0 1 0 0 0,0 0 0 0 0,1 0 0 0 0,-1 1 0 0 0,1-1 0 0 0,-1 1 0 0 0,1 0 0 0 0,4 0 0 0 0,5 0 0 0 0,1 1 0 0 0,-1 0 0 0 0,0 1 0 0 0,9 2 0 0 0,-14-2 0 0 0,0-1 0 0 0,0 0 0 0 0,0 0 0 0 0,1-1 0 0 0,-1-1 0 0 0,-2 1 0 0 0,0 0 0 0 0,1 1 0 0 0,-1-1 0 0 0,1 1 0 0 0,-1 1 0 0 0,0 0 0 0 0,7 1 0 0 0,-7 0 0 0 0,-3 0 0 0 0,0 0 0 0 0,0-1 0 0 0,1 0 0 0 0,-1-1 0 0 0,0 1 0 0 0,0-1 0 0 0,0 0 0 0 0,1 0 0 0 0,4-1 0 0 0,0 0 5 0 0,0 1-1 0 0,1 0 1 0 0,-1 1 0 0 0,1 0-1 0 0,-1 0 1 0 0,0 1-1 0 0,3 1-4 0 0,42 6 899 0 0,-10-8-437 0 0,0-3-1 0 0,25-4-461 0 0,5 0 194 0 0,-65 6-194 0 0,4-2 0 0 0,0 2 0 0 0,0 0 0 0 0,0 0 0 0 0,0 2 0 0 0,0 0 0 0 0,-3-1 0 0 0,1 0 0 0 0,-1-1 0 0 0,1 0 0 0 0,-1-1 0 0 0,10-1 0 0 0,-10 0 0 0 0,-1 1 0 0 0,1 1 0 0 0,0 0 0 0 0,-1 0 0 0 0,1 1 0 0 0,9 2 0 0 0,1 2 0 0 0,-10-3 0 0 0,0 0 0 0 0,0 1 0 0 0,-1 1 0 0 0,1 0 0 0 0,1 1 0 0 0,-10-4 0 0 0,6 4 0 0 0,0-1 0 0 0,1 0 0 0 0,-1-1 0 0 0,1 0 0 0 0,0 0 0 0 0,0 0 0 0 0,5-1 0 0 0,-11-2 0 0 0,0 0 0 0 0,0 0 0 0 0,0-1 0 0 0,0 1 0 0 0,0-1 0 0 0,0 0 0 0 0,0 0 0 0 0,2 0 0 0 0,-3 0 0 0 0,1 0 0 0 0,0 0 0 0 0,1 0 0 0 0,-1 0 0 0 0,0 1 0 0 0,0-1 0 0 0,0 1 0 0 0,3 0 0 0 0,37 7 0 0 0,-35-5 0 0 0,0-1 0 0 0,1 1 0 0 0,-1-1 0 0 0,0-1 0 0 0,0 1 0 0 0,0-1 0 0 0,1-1 0 0 0,-1 0 0 0 0,0 0 0 0 0,3-1 0 0 0,3-2 0 0 0,0 1 0 0 0,0 1 0 0 0,1 0 0 0 0,-1 1 0 0 0,0 1 0 0 0,1 0 0 0 0,14-3 0 0 0,-23 2 0 0 0,0 0 0 0 0,0 1 0 0 0,0-1 0 0 0,-1 1 0 0 0,1 1 0 0 0,2-1 0 0 0,-6 0 0 0 0,1 0 0 0 0,-1 0 0 0 0,1 0 0 0 0,-1 0 0 0 0,1-1 0 0 0,-1 1 0 0 0,1-1 0 0 0,-1 0 0 0 0,1 1 0 0 0,-1-1 0 0 0,0-1 0 0 0,2 0 0 0 0,17-5 0 0 0,-3 1 0 0 0,-15 5 0 0 0,-1 0 0 0 0,1 0 0 0 0,-1 0 0 0 0,1 1 0 0 0,0-1 0 0 0,-1 1 0 0 0,1-1 0 0 0,0 1 0 0 0,-1 0 0 0 0,1 0 0 0 0,0 0 0 0 0,0 1 0 0 0,4 0 0 0 0,0 0 0 0 0,0 0 0 0 0,0-1 0 0 0,0 0 0 0 0,0 0 0 0 0,4-1 0 0 0,-11 0 0 0 0,1 1 0 0 0,0 0 0 0 0,-1 0 0 0 0,1 0 0 0 0,0-1 0 0 0,-1 1 0 0 0,1 0 0 0 0,0 0 0 0 0,-1 0 0 0 0,1 0 0 0 0,0 0 0 0 0,-1 0 0 0 0,1 0 0 0 0,0 0 0 0 0,-1 1 0 0 0,2-1 0 0 0,19 4 0 0 0,-18-5-14 0 0,-1-1 19 0 0,15 1 76 0 0,-16 2-2 0 0,1-1 0 0 0,0 0 0 0 0,-1 0 0 0 0,1 1 0 0 0,0-1 0 0 0,-1 1 0 0 0,1 0 0 0 0,-1-1 0 0 0,1 1 0 0 0,-1 0 1 0 0,1 0-1 0 0,-1 0 0 0 0,1 0 0 0 0,-1 0 0 0 0,0 0 0 0 0,0 0 0 0 0,1 0 0 0 0,-1 1 0 0 0,0-1 0 0 0,0 0 0 0 0,0 1 0 0 0,0-1 0 0 0,-1 1 0 0 0,1-1 0 0 0,0 2-79 0 0,0 7 0 0 0,-8 28 0 0 0,2-27 0 0 0,0-10 0 0 0,5-1 0 0 0,-2 1 0 0 0,1 1 0 0 0,-1-1 0 0 0,1 1 0 0 0,0 0 0 0 0,0 0 0 0 0,0 0 0 0 0,0-1 0 0 0,0 1 0 0 0,0 0 0 0 0,0 0 0 0 0,0 0 0 0 0,1 0 0 0 0,-1 0 0 0 0,1 1 0 0 0,0 0 0 0 0,-7 17 0 0 0,4-14 0 0 0,-1 0 0 0 0,2 1 0 0 0,-1-1 0 0 0,1 1 0 0 0,0-1 0 0 0,0 1 0 0 0,-1 6 0 0 0,-3 49 0 0 0,4-34 0 0 0,-7 84 0 0 0,-13 114 0 0 0,11-131 0 0 0,5 17 0 0 0,3-64 0 0 0,-3 178 0 0 0,8-76 0 0 0,-1-117 0 0 0,0-20 0 0 0,-1 0 0 0 0,0-1 0 0 0,-1 1 0 0 0,-1 5 0 0 0,2-14-22 0 0,-1 1 0 0 0,1 0-1 0 0,0 0 1 0 0,0 0 0 0 0,0-1 0 0 0,1 3 22 0 0,-1-6-696 0 0,0-1-258 0 0,0 0-1558 0 0,0 0-6017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3:11.010"/>
    </inkml:context>
    <inkml:brush xml:id="br0">
      <inkml:brushProperty name="width" value="0.05" units="cm"/>
      <inkml:brushProperty name="height" value="0.05" units="cm"/>
    </inkml:brush>
  </inkml:definitions>
  <inkml:trace contextRef="#ctx0" brushRef="#br0">26 90 8287 0 0,'0'0'29'0'0,"0"0"-1"0"0,0 1 0 0 0,0-1 0 0 0,0 0 0 0 0,0 0 0 0 0,0 0 1 0 0,0 1-1 0 0,0-1 0 0 0,0 0 0 0 0,0 0 0 0 0,0 1 0 0 0,0-1 1 0 0,0 0-1 0 0,0 0 0 0 0,0 1 0 0 0,0-1 0 0 0,0 0 0 0 0,0 0 1 0 0,0 0-1 0 0,0 1 0 0 0,-1-1 0 0 0,1 0 0 0 0,0 0 1 0 0,0 0-1 0 0,0 1 0 0 0,0-1 0 0 0,-1 0 0 0 0,1 0 0 0 0,0 0 1 0 0,0 0-1 0 0,0 1 0 0 0,0-1 0 0 0,-1 0 0 0 0,1 0 0 0 0,0 0 1 0 0,0 0-1 0 0,-1 0 0 0 0,1 0 0 0 0,0 0 0 0 0,0 0 0 0 0,0 0 1 0 0,-1 0-1 0 0,1 0 0 0 0,0 0 0 0 0,0 0 0 0 0,-1 0 1 0 0,1 0-1 0 0,0 0 0 0 0,0 0 0 0 0,-1 0 0 0 0,1 0 0 0 0,0 0 1 0 0,0 0-1 0 0,0 0 0 0 0,-1 0 0 0 0,1 0 0 0 0,0 0 0 0 0,0-1 1 0 0,0 1-1 0 0,-1 0 0 0 0,1 0 0 0 0,0 0 0 0 0,0 0 0 0 0,0-1 1 0 0,0 1-1 0 0,-1 0-28 0 0,-11-12 2839 0 0,11 11-2174 0 0,1 0 238 0 0,-2-2-961 0 0,3 1 4968 0 0,7-2-4486 0 0,1 0 0 0 0,0 0-1 0 0,1 1 1 0 0,-1 0 0 0 0,5 0-424 0 0,31-11 1386 0 0,-37 11-1286 0 0,-1 1-1 0 0,1 1 1 0 0,0-1-1 0 0,0 1 1 0 0,0 0 0 0 0,6 1-100 0 0,13-2 10 0 0,-15 2 142 0 0,0 0 1 0 0,0 1-1 0 0,0 0 0 0 0,0 1 0 0 0,0 0 1 0 0,0 1-1 0 0,-1 1 0 0 0,1 0 0 0 0,2 1-152 0 0,5 2 339 0 0,-1-1 0 0 0,20 2-339 0 0,-33-7 0 0 0,31 5 0 0 0,0-2 0 0 0,0-1 0 0 0,7-2 0 0 0,-11 0 0 0 0,-1 1 0 0 0,1 2 0 0 0,-1 1 0 0 0,8 4 0 0 0,60 8 0 0 0,-38-10 339 0 0,12-3-339 0 0,-45-4 198 0 0,0 0-1 0 0,0-2 0 0 0,24-6-197 0 0,97-18 1117 0 0,44 1-1117 0 0,-165 23 0 0 0,106-10 0 0 0,73-18 0 0 0,-178 26 0 0 0,1 1 0 0 0,-1 2 0 0 0,12 1 0 0 0,-39 0 0 0 0,60-2 0 0 0,-49 3 0 0 0,-1 1 0 0 0,1-5 0 0 0,-11-1 0 0 0,-1 3 0 0 0,4-7 0 0 0,-3 2-201 0 0,-1 4-850 0 0,-1 2-385 0 0,-8 0-6688 0 0,0 0 856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3:11.692"/>
    </inkml:context>
    <inkml:brush xml:id="br0">
      <inkml:brushProperty name="width" value="0.05" units="cm"/>
      <inkml:brushProperty name="height" value="0.05" units="cm"/>
    </inkml:brush>
  </inkml:definitions>
  <inkml:trace contextRef="#ctx0" brushRef="#br0">1 101 13823 0 0,'0'0'315'0'0,"0"0"45"0"0,0 0 21 0 0,0 0-49 0 0,0 0-149 0 0,2 2 194 0 0,1-1-215 0 0,-1 1 0 0 0,1-1 0 0 0,0 1 0 0 0,0-1 0 0 0,0 0 0 0 0,0 0-1 0 0,0 0 1 0 0,0-1 0 0 0,0 1 0 0 0,1-1 0 0 0,-1 0 0 0 0,0 0 0 0 0,2 0-162 0 0,48-3 1193 0 0,-44 2-935 0 0,66-5 1248 0 0,-12 1-425 0 0,37-8-1081 0 0,25-20 1605 0 0,-84 26-928 0 0,1 1 1 0 0,-1 2-1 0 0,14 2-677 0 0,75-5 16 0 0,-91 3-34 0 0,7-1 108 0 0,-39 5 149 0 0,1 0 0 0 0,-1-1 0 0 0,0 0 0 0 0,0 0 0 0 0,0 0 0 0 0,1-1 0 0 0,-1 0 0 0 0,4-2-239 0 0,-10 3-337 0 0,-1 1-138 0 0,0 0-33 0 0,0 0-140 0 0,0 0-572 0 0,0 0-253 0 0,-1-1-51 0 0,-6-3-11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3:12.573"/>
    </inkml:context>
    <inkml:brush xml:id="br0">
      <inkml:brushProperty name="width" value="0.05" units="cm"/>
      <inkml:brushProperty name="height" value="0.05" units="cm"/>
    </inkml:brush>
  </inkml:definitions>
  <inkml:trace contextRef="#ctx0" brushRef="#br0">7 164 4607 0 0,'0'2'208'0'0,"0"4"135"0"0,0-4 440 0 0,-6 0 713 0 0,5-2 1681 0 0,1-1 3480 0 0,2-1-6519 0 0,1 0 0 0 0,-1 0 0 0 0,1 0 0 0 0,-1 0 0 0 0,1 0-1 0 0,0 0 1 0 0,0 1 0 0 0,0-1 0 0 0,0 1 0 0 0,0 0 0 0 0,0 0 0 0 0,0 0 0 0 0,0 0-1 0 0,0 1 1 0 0,1-1 0 0 0,-1 1 0 0 0,2 0-138 0 0,11-1 143 0 0,0 1 1 0 0,-1 1-1 0 0,5 1-143 0 0,1 0 818 0 0,40 0 1704 0 0,42-6-2522 0 0,2 1 134 0 0,11-2-116 0 0,0-5-1 0 0,0-6-17 0 0,127-11 1848 0 0,-214 25-1811 0 0,128-8 91 0 0,97 8-128 0 0,-174 2 0 0 0,-1-4 0 0 0,0-4 0 0 0,9-4 0 0 0,107-10 0 0 0,-160 21 0 0 0,29 3 0 0 0,-31 0 0 0 0,1-1 0 0 0,0-2 0 0 0,-31 1 0 0 0,-1-1 0 0 0,1 1 0 0 0,-1 0 0 0 0,1-1 0 0 0,-1 1 0 0 0,0-1 0 0 0,1 1 0 0 0,-1-1 0 0 0,1 0 0 0 0,4-2 0 0 0,2 1 0 0 0,-3-2-64 0 0,-5 3-273 0 0,3-3-404 0 0,-6 0-3742 0 0,-12-5 2451 0 0,-3 6-15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3:13.271"/>
    </inkml:context>
    <inkml:brush xml:id="br0">
      <inkml:brushProperty name="width" value="0.05" units="cm"/>
      <inkml:brushProperty name="height" value="0.05" units="cm"/>
    </inkml:brush>
  </inkml:definitions>
  <inkml:trace contextRef="#ctx0" brushRef="#br0">1 50 10135 0 0,'0'11'119'0'0,"0"-6"2298"0"0,21-3-881 0 0,7-5-92 0 0,0-2 0 0 0,8-3-1444 0 0,15-2 1208 0 0,-16 4-453 0 0,3-1 443 0 0,0 1 1 0 0,22 1-1199 0 0,102-2 900 0 0,74-2 707 0 0,-203 9-1045 0 0,-15-1-219 0 0,-1 1-1 0 0,1 1 0 0 0,5 1-342 0 0,-2 0 10 0 0,1 0 0 0 0,1-2-10 0 0,28 2-4 0 0,0 2 4 0 0,-50-5 0 0 0,0 1 0 0 0,0 0 0 0 0,0 0 0 0 0,0 0 0 0 0,-1 0 0 0 0,1 0 0 0 0,0 0 0 0 0,0 0 0 0 0,0 0 0 0 0,0 0 0 0 0,-1 0 0 0 0,1 0 0 0 0,0 1 0 0 0,0-1 0 0 0,0 0 0 0 0,-1 0 0 0 0,1 1 0 0 0,0-1 0 0 0,1 2 0 0 0,6 3 0 0 0,-6-4-405 0 0,-1 1 1 0 0,1-1-1 0 0,-1 1 1 0 0,0-1-1 0 0,1 1 0 0 0,-1-1 1 0 0,0 1-1 0 0,0 0 0 0 0,0 0 1 0 0,0 0-1 0 0,0-1 0 0 0,0 1 1 0 0,-1 0-1 0 0,1 0 1 0 0,0 1 404 0 0,0 2-3105 0 0,3 5-3977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4:38.054"/>
    </inkml:context>
    <inkml:brush xml:id="br0">
      <inkml:brushProperty name="width" value="0.05" units="cm"/>
      <inkml:brushProperty name="height" value="0.05" units="cm"/>
    </inkml:brush>
  </inkml:definitions>
  <inkml:trace contextRef="#ctx0" brushRef="#br0">80 1141 1375 0 0,'0'0'224'0'0,"0"0"406"0"0,0 0 183 0 0,0 0 34 0 0,0 0 26 0 0,0 0 80 0 0,0 0 37 0 0,0 0 8 0 0,0 0-27 0 0,0 0-124 0 0,-2-1-58 0 0,-1-1-1046 0 0,-11-5 7411 0 0,12 6-6754 0 0,2 1-12 0 0,0 0-49 0 0,0 0-19 0 0,0 0-7 0 0,0 0-18 0 0,0 0-72 0 0,0 0-30 0 0,0 0-8 0 0,0 0-1 0 0,0 0 0 0 0,0 0 0 0 0,0 0 0 0 0,0 0 2 0 0,0 0 4 0 0,0 0 2 0 0,0 0 0 0 0,0 0 3 0 0,0 0 12 0 0,0 0 7 0 0,0 0 2 0 0,0 0-9 0 0,0 0-41 0 0,0 0-19 0 0,0 0-3 0 0,0 0-3 0 0,0 0-10 0 0,0 0-3 0 0,3 0 0 0 0,96 19 657 0 0,-89-18-724 0 0,19 7 164 0 0,-24-7-224 0 0,23 6 457 0 0,16 2-458 0 0,23 6 427 0 0,-41-8-336 0 0,2 1 25 0 0,-15-4-68 0 0,0 0 1 0 0,0-1 0 0 0,0-1 0 0 0,3 1-49 0 0,11 1 134 0 0,0 2-1 0 0,10 4-133 0 0,1 1 98 0 0,75 19 106 0 0,-106-28-204 0 0,30 1 0 0 0,5 1 59 0 0,10 3-59 0 0,-31-4 5 0 0,12-1-7 0 0,-24-2 5 0 0,-1 0 0 0 0,0 0 0 0 0,0 1 1 0 0,2 1-4 0 0,15 3 53 0 0,-14-3-42 0 0,-5-1-2 0 0,0-1 0 0 0,0 1 0 0 0,0-1-1 0 0,0 0 1 0 0,0-1 0 0 0,0 1-9 0 0,2-2 16 0 0,-6 1-12 0 0,1 1 1 0 0,-1-1-1 0 0,1 1 0 0 0,-1 0 1 0 0,1 0-1 0 0,-1 0 1 0 0,1 0-1 0 0,-1 0 0 0 0,1 0 1 0 0,-1 1-1 0 0,1-1-4 0 0,37 8 0 0 0,-39-8 0 0 0,16 2 45 0 0,9-1-26 0 0,-17-1-19 0 0,-5-1 0 0 0,0 1 0 0 0,-1 0 0 0 0,1 0 0 0 0,0 0 0 0 0,-1 1 0 0 0,1-1 0 0 0,-1 1 0 0 0,2 0 0 0 0,4 1 4 0 0,-4-1 4 0 0,-1 0 1 0 0,0 0 0 0 0,0 0-1 0 0,1-1 1 0 0,-1 0-1 0 0,0 0 1 0 0,2 0-9 0 0,33-4 64 0 0,-29 4-64 0 0,-2 1 11 0 0,-1 0 1 0 0,0 0-1 0 0,1 0 1 0 0,-1-1-1 0 0,3 0-11 0 0,41-1 7 0 0,-39 2-7 0 0,-9-1 0 0 0,1 0 0 0 0,0 0 0 0 0,0 0 0 0 0,0 0 0 0 0,-1 0 0 0 0,1-1 0 0 0,0 1 0 0 0,-1-1 0 0 0,1 0 0 0 0,1-1 0 0 0,42-10 0 0 0,0 1 64 0 0,-22 6-64 0 0,-3 3 0 0 0,28-2 64 0 0,-38 1-64 0 0,0-1 11 0 0,2 0 15 0 0,-11 5 12 0 0,0-1-1 0 0,13-7-21 0 0,-6 2-5 0 0,-7 3 31 0 0,0 1-37 0 0,6-5-3 0 0,3-3 78 0 0,-7 6-19 0 0,-4 3-75 0 0,11-16 220 0 0,-7 10-136 0 0,-2 3-16 0 0,2-5-32 0 0,8-13 43 0 0,-7 11-2 0 0,-3 4-26 0 0,0-7 6 0 0,-2 9-1 0 0,0-6-31 0 0,0-1-11 0 0,1-1 0 0 0,1 1 0 0 0,3-2 0 0 0,6-9 0 0 0,-1-7 0 0 0,-9 19 11 0 0,-2-2 31 0 0,2 2-31 0 0,-1-1-11 0 0,2 0 0 0 0,1 1 0 0 0,0 2 0 0 0,1-1 0 0 0,1 0 0 0 0,-1-1 0 0 0,-1-1 0 0 0,1-9 0 0 0,-1 10 0 0 0,6-14 0 0 0,-5 13 0 0 0,-1 0 0 0 0,1-1 0 0 0,0-7 0 0 0,14-26 0 0 0,-16 42 0 0 0,-1-1 0 0 0,1-14 0 0 0,-2 9 0 0 0,0 0 0 0 0,0 0 0 0 0,-1 0 0 0 0,0-1 0 0 0,-1-5 0 0 0,-1-12 0 0 0,0-9 0 0 0,3 32 0 0 0,-2 0 0 0 0,-4-23 0 0 0,4 23 0 0 0,-5-28 0 0 0,1 6 0 0 0,2 15 0 0 0,0 1 0 0 0,0-11 5 0 0,3 18-13 0 0,1 0-1 0 0,-1 0 1 0 0,0 0-1 0 0,0 0 0 0 0,0 0 1 0 0,0 0-1 0 0,-1 0 1 0 0,1 0-1 0 0,-2-1 9 0 0,3-1 0 0 0,-4-14 0 0 0,3 15 0 0 0,-10-22 0 0 0,4 13 0 0 0,5 13 0 0 0,-5-19 0 0 0,0-1 0 0 0,-3-13 0 0 0,6 22 0 0 0,-5-31 0 0 0,4 31 0 0 0,-1 1 0 0 0,1 0 0 0 0,-1-1 0 0 0,-1 0 0 0 0,-2-3 0 0 0,7 14 0 0 0,-18-22 0 0 0,11 15 0 0 0,-1 1 0 0 0,0 1 0 0 0,-1 2 0 0 0,-23-8 64 0 0,28 9-64 0 0,-41-9 0 0 0,27 2 75 0 0,-12 3 49 0 0,21 4-70 0 0,5 1-43 0 0,1-1-1 0 0,0 1 1 0 0,0-1-1 0 0,0 0 0 0 0,0 0 1 0 0,0 0-1 0 0,-2-2-10 0 0,-5-2 55 0 0,-25-9 31 0 0,32 14-44 0 0,-10-3-29 0 0,14 4-16 0 0,-24-9 79 0 0,14 6-34 0 0,-3-5-37 0 0,13 8-8 0 0,-28-8 140 0 0,-3-1-62 0 0,28 8-33 0 0,-7-4-31 0 0,-2-1-11 0 0,8 5 0 0 0,-26-9 0 0 0,19 6 11 0 0,-1 2 31 0 0,0 0-19 0 0,1 0 25 0 0,1 0-36 0 0,-31-5-12 0 0,39 7 0 0 0,-14-2 31 0 0,-2 2 2 0 0,-4-3 31 0 0,16 3-63 0 0,4 0 3 0 0,0-1 1 0 0,-1 1 0 0 0,1 0 0 0 0,0 0-1 0 0,0 0 1 0 0,-1 0 0 0 0,1 0 0 0 0,0 1-1 0 0,-1-1 1 0 0,0 1-5 0 0,-18 4 16 0 0,10-3-16 0 0,1-3 0 0 0,-5-1 0 0 0,15 2 0 0 0,-27 3 0 0 0,-25 5 64 0 0,46-9-64 0 0,-1 3 0 0 0,-16 5 0 0 0,2-4 53 0 0,-17 1-42 0 0,-7 3-11 0 0,22-2 0 0 0,20-5 0 0 0,-14 2 0 0 0,13 0 0 0 0,4-2 0 0 0,-30 2 0 0 0,-36-1 0 0 0,18-4 11 0 0,23 1 42 0 0,12 2-53 0 0,7-1 0 0 0,-12-4 0 0 0,6 4 0 0 0,5 1 0 0 0,1 0 0 0 0,0-1 0 0 0,0 1 0 0 0,0-1 0 0 0,-2-1 0 0 0,-2 0 0 0 0,-24-1 0 0 0,14 2 0 0 0,12 0 0 0 0,2 0 0 0 0,-21 2 0 0 0,-5 3 0 0 0,29-4 0 0 0,-18 5 0 0 0,15-2 0 0 0,-8-2 0 0 0,11-1 0 0 0,0 0 0 0 0,0 0 0 0 0,0 0 0 0 0,-1 0 0 0 0,1 1 0 0 0,0-1 0 0 0,-3 2 0 0 0,-21 5 20 0 0,-1 1 0 0 0,1 2-20 0 0,-44 15 24 0 0,66-25-24 0 0,-13 7 0 0 0,1-1 0 0 0,-19 9 0 0 0,9-1 0 0 0,25-13-4 0 0,0 0 1 0 0,1-1-1 0 0,-1 1 0 0 0,0 0 0 0 0,0 0 0 0 0,1 0 1 0 0,-1 1-1 0 0,1-1 0 0 0,-1 0 0 0 0,-1 2 4 0 0,-13 11-26 0 0,13-12 12 0 0,-11 12-47 0 0,12-10 19 0 0,-2 8 31 0 0,-1 2 11 0 0,0 4-29 0 0,-1-6-5 0 0,2-6 33 0 0,-4 9 1 0 0,3-3 0 0 0,3 2 0 0 0,0 5-8 0 0,1-15-13 0 0,-2 3-3 0 0,0 5 13 0 0,4 1 11 0 0,0-5-7 0 0,-1 1 0 0 0,0-1 0 0 0,-1 0 0 0 0,0 1 7 0 0,0 2-25 0 0,4 0 14 0 0,2 2 11 0 0,-3 1 0 0 0,2 1 0 0 0,0-1-11 0 0,1-1-31 0 0,3 4 12 0 0,-6-11-4 0 0,-3 9 23 0 0,0-11 3 0 0,6 16-37 0 0,9 30-41 0 0,-13-46 74 0 0,1 18-29 0 0,-3 3 41 0 0,1 11 0 0 0,1-12 0 0 0,2 6 0 0 0,-5-17 0 0 0,-3 3 0 0 0,5-16 0 0 0,-1 33 0 0 0,0-20 0 0 0,1 5 0 0 0,0-16 0 0 0,-5 31 0 0 0,3-19 0 0 0,2-1 0 0 0,1 0 0 0 0,-2 11 0 0 0,-1-19 0 0 0,0 7 0 0 0,-1 0 0 0 0,2 1 0 0 0,-2 0 0 0 0,3-1 0 0 0,2 0 0 0 0,2 2-4 0 0,-3-10 12 0 0,7 14-76 0 0,-2-5 68 0 0,0 0 0 0 0,1-2 0 0 0,-1 2 0 0 0,-1 0 0 0 0,1-1 0 0 0,0-2 0 0 0,-1 0 0 0 0,2 0 0 0 0,1-1 0 0 0,0-2-64 0 0,-7-6-272 0 0,-1-1-129 0 0,0 0-23 0 0,0 0-111 0 0,0 0-437 0 0,0 0-188 0 0,0 0-37 0 0,0 0-203 0 0,0 0-812 0 0,0 0-343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6.148"/>
    </inkml:context>
    <inkml:brush xml:id="br0">
      <inkml:brushProperty name="width" value="0.05" units="cm"/>
      <inkml:brushProperty name="height" value="0.05" units="cm"/>
    </inkml:brush>
  </inkml:definitions>
  <inkml:trace contextRef="#ctx0" brushRef="#br0">0 91 6447 0 0,'0'0'142'0'0,"0"0"22"0"0,0 0 13 0 0,3-1-20 0 0,10-1 682 0 0,-1-1 0 0 0,0 0-1 0 0,0-1 1 0 0,4-2-839 0 0,25-7 1705 0 0,14 0-33 0 0,1 4 0 0 0,51-3-1672 0 0,-27 4 1276 0 0,-79 7-1263 0 0,36-3 582 0 0,14-5-595 0 0,-37 6-15 0 0,-11 4 27 0 0,-2 0 63 0 0,1-1 296 0 0,-2 0 117 0 0,0 0 21 0 0,1 1-66 0 0,6 1-358 0 0,-6-1-406 0 0,-1-1-154 0 0,0 0-761 0 0,0 0-3062 0 0,0 0-1316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6:35:28.683"/>
    </inkml:context>
    <inkml:brush xml:id="br0">
      <inkml:brushProperty name="width" value="0.05" units="cm"/>
      <inkml:brushProperty name="height" value="0.05" units="cm"/>
    </inkml:brush>
  </inkml:definitions>
  <inkml:trace contextRef="#ctx0" brushRef="#br0">217 0 8287 0 0,'3'7'96'0'0,"-2"-1"0"0"0,1 0 0 0 0,-1 1 0 0 0,0 0 0 0 0,0-1 0 0 0,-1 1 0 0 0,0 0 0 0 0,0-1 0 0 0,-1 3-96 0 0,1 4 454 0 0,-1 0-1 0 0,-1 1 1 0 0,0-1-1 0 0,-1 0 1 0 0,-3 8-454 0 0,-26 65 3569 0 0,17-48-2822 0 0,-36 87 201 0 0,40-103-775 0 0,0 0 0 0 0,-2-1 0 0 0,0 0 0 0 0,-9 8-173 0 0,13-16 0 0 0,7-10 0 0 0,1 0 0 0 0,-1-1 0 0 0,0 1 0 0 0,0-1 0 0 0,0 0 0 0 0,0 0 0 0 0,0 1 0 0 0,-1-1 0 0 0,1-1 0 0 0,-1 1 0 0 0,3-2 0 0 0,0 1 0 0 0,-1-1 0 0 0,1 0 0 0 0,0 0 0 0 0,-1 0 0 0 0,1 0 0 0 0,0 0 0 0 0,0 0 0 0 0,-1 0 0 0 0,1 0 0 0 0,0 0 0 0 0,-1 0 0 0 0,1 0 0 0 0,0 0 0 0 0,0 0 0 0 0,-1 0 0 0 0,1 0 0 0 0,0 0 0 0 0,-1 0 0 0 0,1 0 0 0 0,0 0 0 0 0,0-1 0 0 0,-1 1 0 0 0,1 0 0 0 0,0 0 0 0 0,0 0 0 0 0,-1 0 0 0 0,1-1 0 0 0,0 1 0 0 0,0 0 0 0 0,0 0 0 0 0,-1-1 0 0 0,1 1 0 0 0,0 0 0 0 0,0 0 0 0 0,0-1 0 0 0,0 1 0 0 0,0 0 0 0 0,0 0 0 0 0,-1-1 0 0 0,1 1 0 0 0,0 0 0 0 0,0 0 0 0 0,0-1 0 0 0,0 1 0 0 0,0 0 0 0 0,0-1 0 0 0,0 1 0 0 0,0 0 0 0 0,0 0 0 0 0,0-1 0 0 0,0 1 0 0 0,0 0 0 0 0,0-5-66 0 0,0 1 0 0 0,-1 0 0 0 0,2 0 0 0 0,-1 0 0 0 0,0 0 0 0 0,1 0 0 0 0,-1-1 0 0 0,1 1 0 0 0,1 0 0 0 0,-1 0 0 0 0,0 0 0 0 0,1 1 0 0 0,0-1 0 0 0,0-1 66 0 0,7-10-527 0 0,0 0 0 0 0,9-10 527 0 0,-14 20-14 0 0,4-7-29 0 0,5-6-291 0 0,0 1 0 0 0,0 0 0 0 0,2 1 0 0 0,0 0-1 0 0,0 1 1 0 0,6-2 334 0 0,-8 7 0 0 0,-10 7 0 0 0,0 0 0 0 0,1 0 0 0 0,-1 1 0 0 0,1-1 0 0 0,0 1 0 0 0,-1 0 0 0 0,1 0 0 0 0,0 0 0 0 0,0 1 0 0 0,0-1 0 0 0,1 1 0 0 0,-1 0 0 0 0,0 0 0 0 0,0 0 0 0 0,1 1 23 0 0,-1 1-1 0 0,1-1 0 0 0,-1 1 0 0 0,1 0 0 0 0,1 0-22 0 0,-3 0 42 0 0,0 0-1 0 0,0 0 0 0 0,0 1 0 0 0,0-1 0 0 0,0 1 0 0 0,0-1 1 0 0,-1 1-1 0 0,1 0 0 0 0,-1 0 0 0 0,1 0 0 0 0,-1 1-41 0 0,0-1 39 0 0,0 0 0 0 0,0 1 0 0 0,-1-1 0 0 0,1 1 1 0 0,-1 0-1 0 0,1-1 0 0 0,-1 1 0 0 0,0 0 0 0 0,0 0 0 0 0,0 0 0 0 0,-1 0 0 0 0,1 0 0 0 0,-1 0 0 0 0,1 0 0 0 0,-1 0 0 0 0,0 0 0 0 0,0 0 0 0 0,-1 0 0 0 0,1 0 0 0 0,0 0 0 0 0,-1 1-39 0 0,-1 2 81 0 0,1 1 0 0 0,-1-1 0 0 0,0 0 0 0 0,0 0-1 0 0,-1 0 1 0 0,0 0 0 0 0,0 0 0 0 0,0-1 0 0 0,-1 1-1 0 0,0-1 1 0 0,0 0 0 0 0,0 0 0 0 0,-3 2-81 0 0,-6 9 227 0 0,1 0 0 0 0,1 0 0 0 0,0 1 0 0 0,1 1 0 0 0,-2 8-227 0 0,-3 1 470 0 0,-13 20-470 0 0,18-30 0 0 0,5-9 0 0 0,-1 0 0 0 0,0 0 0 0 0,0 0 0 0 0,0-1 0 0 0,-1 0 0 0 0,-23 29-1252 0 0,29-35-184 0 0,1-1-78 0 0,0 0-20 0 0</inkml:trace>
  <inkml:trace contextRef="#ctx0" brushRef="#br0" timeOffset="1">139 361 11975 0 0,'-5'33'256'0'0,"5"-33"64"0"0,0 0 0 0 0,5 13 32 0 0,-2 11-288 0 0,2-5-64 0 0,0-8 0 0 0,0-2 0 0 0,-5-9 424 0 0,0 0 72 0 0,9 8 16 0 0,1-5 0 0 0,-10-3-416 0 0,11-2-96 0 0,0 1 0 0 0,-11 1-4072 0 0,0 0-840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6.482"/>
    </inkml:context>
    <inkml:brush xml:id="br0">
      <inkml:brushProperty name="width" value="0.05" units="cm"/>
      <inkml:brushProperty name="height" value="0.05" units="cm"/>
    </inkml:brush>
  </inkml:definitions>
  <inkml:trace contextRef="#ctx0" brushRef="#br0">131 0 6447 0 0,'0'35'2695'0'0,"0"-29"-2194"0"0,1 0 0 0 0,-1 0-1 0 0,0 0 1 0 0,-1 0 0 0 0,0 1 0 0 0,0 0-501 0 0,-3 8 718 0 0,-1 0-1 0 0,-1 0 0 0 0,-5 9-717 0 0,5-10 412 0 0,1-1-104 0 0,1-1 1 0 0,0 1-1 0 0,1 2-308 0 0,0-2 281 0 0,-1 0-1 0 0,0-1 1 0 0,0 0 0 0 0,-2 0-281 0 0,-6 19 523 0 0,10-24-518 0 0,0 0 0 0 0,-1 0 0 0 0,0-1 0 0 0,-1 1-1 0 0,1-1 1 0 0,-5 5-5 0 0,-5 13-982 0 0,8-13-3812 0 0,1-4-174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6.821"/>
    </inkml:context>
    <inkml:brush xml:id="br0">
      <inkml:brushProperty name="width" value="0.05" units="cm"/>
      <inkml:brushProperty name="height" value="0.05" units="cm"/>
    </inkml:brush>
  </inkml:definitions>
  <inkml:trace contextRef="#ctx0" brushRef="#br0">1 12 10135 0 0,'1'1'43'0'0,"0"0"-1"0"0,0 0 0 0 0,0 0 1 0 0,0-1-1 0 0,1 1 0 0 0,-1 0 0 0 0,0 0 1 0 0,1-1-1 0 0,-1 1 0 0 0,0-1 1 0 0,1 1-1 0 0,-1-1 0 0 0,1 0 1 0 0,-1 1-1 0 0,1-1 0 0 0,-1 0 0 0 0,1 0 1 0 0,-1 0-1 0 0,1 0 0 0 0,0 0-42 0 0,14 1 210 0 0,-4 0 22 0 0,0-1 0 0 0,0 0-1 0 0,1 0 1 0 0,-1-2-1 0 0,0 1 1 0 0,0-1 0 0 0,1-1-232 0 0,29-4 466 0 0,-24 5-472 0 0,-13 2-413 0 0,1-1 1 0 0,-1 1-1 0 0,1-1 0 0 0,0 0 0 0 0,3-2 419 0 0,-7 3-4092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7.168"/>
    </inkml:context>
    <inkml:brush xml:id="br0">
      <inkml:brushProperty name="width" value="0.05" units="cm"/>
      <inkml:brushProperty name="height" value="0.05" units="cm"/>
    </inkml:brush>
  </inkml:definitions>
  <inkml:trace contextRef="#ctx0" brushRef="#br0">0 16 10135 0 0,'0'0'231'0'0,"0"0"29"0"0,0 2 19 0 0,3 36 641 0 0,1 0 1 0 0,1 0 0 0 0,8 25-921 0 0,-2-11 1660 0 0,1 28-1660 0 0,-8-29 924 0 0,-3-1-1 0 0,-3 25-923 0 0,0-54-2487 0 0,1-19 973 0 0,1-2-20 0 0</inkml:trace>
  <inkml:trace contextRef="#ctx0" brushRef="#br0" timeOffset="1">194 0 11975 0 0,'11'52'1725'0'0,"2"37"-1725"0"0,3 19 2043 0 0,-10-77-1499 0 0,-1 0 0 0 0,-2 0 0 0 0,0 16-544 0 0,1-10-269 0 0,-4-35-1135 0 0,0-2-511 0 0,0 0-107 0 0,0 0-24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7.500"/>
    </inkml:context>
    <inkml:brush xml:id="br0">
      <inkml:brushProperty name="width" value="0.05" units="cm"/>
      <inkml:brushProperty name="height" value="0.05" units="cm"/>
    </inkml:brush>
  </inkml:definitions>
  <inkml:trace contextRef="#ctx0" brushRef="#br0">0 14 8287 0 0,'0'0'191'0'0,"0"0"26"0"0,0 0 9 0 0,16-2 80 0 0,-4-2 74 0 0,-8 3-148 0 0,0-1 0 0 0,0 1 0 0 0,0 0 0 0 0,1 0 0 0 0,-1 1 0 0 0,0-1 0 0 0,2 1-232 0 0,31 0 0 0 0,-36 0 47 0 0,0 0 0 0 0,0 0 0 0 0,0 0 0 0 0,0 0 0 0 0,0 0 0 0 0,0 0 0 0 0,0 0 0 0 0,0 1 0 0 0,1-1 0 0 0,-1 0 0 0 0,0 1 0 0 0,0-1 0 0 0,0 1 0 0 0,0-1 0 0 0,0 1 0 0 0,0-1 0 0 0,0 1-47 0 0,6 2 641 0 0,-5-2-451 0 0,0 1 0 0 0,0-1 0 0 0,0 0 0 0 0,-1 1-1 0 0,1 0 1 0 0,0-1 0 0 0,-1 1 0 0 0,1 0 0 0 0,-1 0 0 0 0,1 1-190 0 0,-1-2 149 0 0,1 3 61 0 0,0 0-1 0 0,0 1 0 0 0,0-1 1 0 0,-1 1-1 0 0,1-1 1 0 0,-1 1-1 0 0,0 0 0 0 0,-1-1 1 0 0,1 1-1 0 0,-1 0 0 0 0,0 1-209 0 0,2 11 188 0 0,4 55-37 0 0,4 27-137 0 0,-9-85-14 0 0,0 0 0 0 0,-1 0 0 0 0,-1 0 0 0 0,-1 10 0 0 0,0-6 0 0 0,1 1 0 0 0,1 3 0 0 0,2 5-154 0 0,-1-18-219 0 0,0-1 0 0 0,-1 1 0 0 0,0-1-1 0 0,0 1 1 0 0,-1 4 373 0 0,0-12-3820 0 0,1-1-1148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7.832"/>
    </inkml:context>
    <inkml:brush xml:id="br0">
      <inkml:brushProperty name="width" value="0.05" units="cm"/>
      <inkml:brushProperty name="height" value="0.05" units="cm"/>
    </inkml:brush>
  </inkml:definitions>
  <inkml:trace contextRef="#ctx0" brushRef="#br0">1 0 10135 0 0,'0'0'464'0'0,"0"0"-9"0"0,0 0-223 0 0,1 2 156 0 0,2 2-288 0 0,0 0 1 0 0,1-1-1 0 0,-1 1 0 0 0,1-1 1 0 0,0 0-1 0 0,0 0 0 0 0,0 0 1 0 0,0 0-1 0 0,0-1 0 0 0,1 0 1 0 0,-1 0-1 0 0,1 0 0 0 0,0 0 1 0 0,-1-1-1 0 0,1 0 0 0 0,4 1-100 0 0,0-1-58 0 0,-1-1-1 0 0,0 0 1 0 0,0 0-1 0 0,0-1 0 0 0,0 0 1 0 0,0-1-1 0 0,2 0 59 0 0,10-2-1690 0 0,-19 4-2402 0 0</inkml:trace>
  <inkml:trace contextRef="#ctx0" brushRef="#br0" timeOffset="1">3 205 11975 0 0,'0'0'528'0'0,"0"0"112"0"0,0 0-512 0 0,0 0-128 0 0,1 8 0 0 0,-1-8 0 0 0,0 0 440 0 0,7 8 56 0 0,-7-8 16 0 0,9 5 0 0 0,2-2-416 0 0,-1-1-96 0 0,0-2 0 0 0,1 0 0 0 0,0-2-800 0 0,2-1-176 0 0,19-7-40 0 0,-16-1-4104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8.165"/>
    </inkml:context>
    <inkml:brush xml:id="br0">
      <inkml:brushProperty name="width" value="0.05" units="cm"/>
      <inkml:brushProperty name="height" value="0.05" units="cm"/>
    </inkml:brush>
  </inkml:definitions>
  <inkml:trace contextRef="#ctx0" brushRef="#br0">1 156 11975 0 0,'0'0'267'0'0,"0"0"42"0"0,0 0 17 0 0,0 0-28 0 0,1-1-196 0 0,7-5 51 0 0,0 1 0 0 0,0 0 0 0 0,1 0 0 0 0,-1 1 0 0 0,1 0 0 0 0,6-1-153 0 0,60-17 1100 0 0,-64 19-1068 0 0,86-19-165 0 0,-95 22 48 0 0,0-1-1 0 0,0 0 1 0 0,-1 1-1 0 0,1-1 1 0 0,-1 0-1 0 0,1 0 1 0 0,0 0 0 0 0,-1 0-1 0 0,0 0 1 0 0,1-1-1 0 0,-1 1 1 0 0,0 0-1 0 0,1-1 1 0 0,-1 1 0 0 0,0-1-1 0 0,0 1 86 0 0,11-28-1923 0 0,-12 29 1870 0 0,8-26-4383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8.515"/>
    </inkml:context>
    <inkml:brush xml:id="br0">
      <inkml:brushProperty name="width" value="0.05" units="cm"/>
      <inkml:brushProperty name="height" value="0.05" units="cm"/>
    </inkml:brush>
  </inkml:definitions>
  <inkml:trace contextRef="#ctx0" brushRef="#br0">108 36 8287 0 0,'0'-33'226'0'0,"-1"30"65"0"0,1 21 18 0 0,-1-16-236 0 0,1-1 1 0 0,0 0-1 0 0,0 1 1 0 0,0-1-1 0 0,0 1 0 0 0,0-1 1 0 0,0 1-1 0 0,1-1 1 0 0,-1 1-1 0 0,0-1 1 0 0,1 0-1 0 0,-1 1 1 0 0,1-1-1 0 0,0 1 1 0 0,-1-1-1 0 0,1 0 1 0 0,0 0-1 0 0,0 1 0 0 0,0-1 1 0 0,0 0-1 0 0,0 0 1 0 0,0 0-74 0 0,5 8 502 0 0,-1 3-282 0 0,-2 0-1 0 0,0 0 0 0 0,0 1 1 0 0,-1 0-1 0 0,-1-1 0 0 0,0 1 0 0 0,-1 10-219 0 0,2 11 348 0 0,2 26-415 0 0,8 112 1636 0 0,-9-57 582 0 0,-3-70-955 0 0,2 1-1 0 0,1-2 1 0 0,10 41-1196 0 0,-13-78 355 0 0,2 7 391 0 0,-6-19-839 0 0,0-1-1 0 0,0 1 1 0 0,-1 0 0 0 0,0 0-1 0 0,-2-2 94 0 0,-1 0-1414 0 0,0-1 0 0 0,1 0 0 0 0,-4-6 1414 0 0,-2-6-5879 0 0,4 8 1155 0 0</inkml:trace>
  <inkml:trace contextRef="#ctx0" brushRef="#br0" timeOffset="1">0 567 11975 0 0,'0'0'267'0'0,"0"0"42"0"0,0 0 17 0 0,0 0-28 0 0,17-1 737 0 0,0 0 361 0 0,0-2 0 0 0,15-3-1396 0 0,-25 4-400 0 0,-1 0 0 0 0,1-1-1 0 0,-1 0 1 0 0,1 0 0 0 0,0-1 400 0 0,5-4-5458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8.850"/>
    </inkml:context>
    <inkml:brush xml:id="br0">
      <inkml:brushProperty name="width" value="0.05" units="cm"/>
      <inkml:brushProperty name="height" value="0.05" units="cm"/>
    </inkml:brush>
  </inkml:definitions>
  <inkml:trace contextRef="#ctx0" brushRef="#br0">86 0 11975 0 0,'0'0'267'0'0,"0"0"42"0"0,0 16 417 0 0,0-9-374 0 0,0-1 0 0 0,1 0 0 0 0,-1 0 0 0 0,2 0 1 0 0,0 3-353 0 0,1 8 705 0 0,-2-7-357 0 0,0-4-410 0 0,0 0-1 0 0,0 1 0 0 0,-1-1 1 0 0,0 0-1 0 0,-1 0 0 0 0,1 1 1 0 0,-1-1-1 0 0,-1 6 63 0 0,-8 20-5131 0 0,4-15 607 0 0</inkml:trace>
  <inkml:trace contextRef="#ctx0" brushRef="#br0" timeOffset="0.379">1 314 10135 0 0,'0'0'231'0'0,"0"0"29"0"0,0 0 19 0 0,7-2 7 0 0,0-2 15 0 0,-1 0 0 0 0,1 0 0 0 0,-1-1-1 0 0,1 0 1 0 0,-1 0 0 0 0,-1-1 0 0 0,1 1-1 0 0,2-4-300 0 0,-1 1 418 0 0,0 0 1 0 0,1 1-1 0 0,0-1 0 0 0,5-1-418 0 0,17-9 12 0 0,2 2-1 0 0,0 0 1 0 0,28-8-12 0 0,-30 13-2 0 0,-27 9 12 0 0,5-1-181 0 0,0 1-1 0 0,0-1 1 0 0,0 1-1 0 0,5 0 172 0 0,-12 1-3521 0 0,-1 1-1242 0 0</inkml:trace>
  <inkml:trace contextRef="#ctx0" brushRef="#br0" timeOffset="1.379">92 371 13823 0 0,'0'0'630'0'0,"0"0"-13"0"0,8-2-294 0 0,66-17 2742 0 0,-54 12-3456 0 0,-1 2 0 0 0,1 0 0 0 0,1 1 0 0 0,-1 2 0 0 0,9-1 391 0 0,-27 3-512 0 0,-2 0-136 0 0,1 4-55 0 0,-2 1 1 0 0,1-1-1 0 0,0 0 0 0 0,-1 1 0 0 0,0-1 0 0 0,0 3 703 0 0,-7 16-1535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9.204"/>
    </inkml:context>
    <inkml:brush xml:id="br0">
      <inkml:brushProperty name="width" value="0.05" units="cm"/>
      <inkml:brushProperty name="height" value="0.05" units="cm"/>
    </inkml:brush>
  </inkml:definitions>
  <inkml:trace contextRef="#ctx0" brushRef="#br0">1 139 10135 0 0,'0'0'464'0'0,"0"0"-9"0"0,1-1-155 0 0,16-13 583 0 0,1 0 0 0 0,0 2 1 0 0,1 0-1 0 0,0 0 0 0 0,1 2 0 0 0,7-2-883 0 0,14-9 722 0 0,-30 15-905 0 0,-5 2-264 0 0,0 1 1 0 0,0 0-1 0 0,0 0 1 0 0,1 0-1 0 0,-1 1 0 0 0,1 0 1 0 0,0 0-1 0 0,0 1 1 0 0,5-1 446 0 0,-12 2-1534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8T07:05:09.534"/>
    </inkml:context>
    <inkml:brush xml:id="br0">
      <inkml:brushProperty name="width" value="0.05" units="cm"/>
      <inkml:brushProperty name="height" value="0.05" units="cm"/>
    </inkml:brush>
  </inkml:definitions>
  <inkml:trace contextRef="#ctx0" brushRef="#br0">55 117 13823 0 0,'-1'1'57'0'0,"0"-1"0"0"0,1 1 0 0 0,-1-1-1 0 0,1 0 1 0 0,-1 1 0 0 0,0-1 0 0 0,1 1 0 0 0,-1-1-1 0 0,1 1 1 0 0,-1 0 0 0 0,1-1 0 0 0,-1 1-1 0 0,1 0 1 0 0,0-1 0 0 0,-1 1 0 0 0,1 0 0 0 0,0-1-1 0 0,-1 1 1 0 0,1 0 0 0 0,0 0 0 0 0,0-1-1 0 0,0 1 1 0 0,0 0 0 0 0,0 0-57 0 0,-5 28 183 0 0,4-20-146 0 0,0-3 212 0 0,0 0 0 0 0,1 1 0 0 0,0-1 0 0 0,1 1 0 0 0,0 0-249 0 0,-1 0 177 0 0,1 0 0 0 0,-1 0 0 0 0,0 0 0 0 0,-1 2-177 0 0,-23 186 16 0 0,22-152-16 0 0,3-33 0 0 0,-2 1 0 0 0,1-1 0 0 0,-2 0 0 0 0,1 1 0 0 0,-1-1 0 0 0,-1 1 0 0 0,2-5 205 0 0,-1 1 0 0 0,1-1-1 0 0,1 1 1 0 0,-1-1 0 0 0,1 1 0 0 0,1-1-1 0 0,-1 3-204 0 0,1 14 450 0 0,20-34-285 0 0,-18 9-165 0 0,0 1 0 0 0,-1 1 0 0 0,0-1 0 0 0,0 0 0 0 0,0 0 0 0 0,0-1 0 0 0,-1 1 0 0 0,1 0 0 0 0,0-1 0 0 0,0 1 0 0 0,-1-1 0 0 0,1 1 0 0 0,-1-1 0 0 0,1 0 0 0 0,-1 0 0 0 0,0 1 0 0 0,0-1 0 0 0,0 0 0 0 0,0 0 0 0 0,0 0 0 0 0,0-1 0 0 0,0 1 0 0 0,27-67-850 0 0,-8 24-4710 0 0,-9 22-54 0 0</inkml:trace>
  <inkml:trace contextRef="#ctx0" brushRef="#br0" timeOffset="1">261 0 15663 0 0,'0'0'356'0'0,"2"9"476"0"0,-2 3-548 0 0,1-1 0 0 0,1 1 0 0 0,0-1-1 0 0,1 1 1 0 0,0-1 0 0 0,0 0 0 0 0,1 0-1 0 0,2 3-283 0 0,0-3-2036 0 0,1 0 0 0 0,0 0 0 0 0,3 3 2036 0 0,-9-13-5614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1B5A5090-33F7-46F5-8FE9-06BB324BB7E3}" type="slidenum">
              <a:rPr lang="en-US" altLang="zh-CN"/>
              <a:pPr>
                <a:defRPr/>
              </a:pPr>
              <a:t>‹#›</a:t>
            </a:fld>
            <a:endParaRPr lang="en-US" altLang="zh-CN"/>
          </a:p>
        </p:txBody>
      </p:sp>
    </p:spTree>
    <p:extLst>
      <p:ext uri="{BB962C8B-B14F-4D97-AF65-F5344CB8AC3E}">
        <p14:creationId xmlns:p14="http://schemas.microsoft.com/office/powerpoint/2010/main" val="3490657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4925" cy="3836988"/>
          </a:xfrm>
          <a:ln/>
        </p:spPr>
      </p:sp>
      <p:sp>
        <p:nvSpPr>
          <p:cNvPr id="57347" name="备注占位符 2"/>
          <p:cNvSpPr>
            <a:spLocks noGrp="1"/>
          </p:cNvSpPr>
          <p:nvPr>
            <p:ph type="body" idx="1"/>
          </p:nvPr>
        </p:nvSpPr>
        <p:spPr>
          <a:noFill/>
          <a:ln/>
        </p:spPr>
        <p:txBody>
          <a:bodyPr/>
          <a:lstStyle/>
          <a:p>
            <a:pPr eaLnBrk="1" hangingPunct="1"/>
            <a:r>
              <a:rPr lang="en-US" altLang="zh-CN" dirty="0">
                <a:latin typeface="Arial" pitchFamily="34" charset="0"/>
              </a:rPr>
              <a:t>3</a:t>
            </a:r>
            <a:r>
              <a:rPr lang="zh-CN" altLang="en-US" dirty="0">
                <a:latin typeface="Arial" pitchFamily="34" charset="0"/>
              </a:rPr>
              <a:t>个小时讲完</a:t>
            </a:r>
          </a:p>
        </p:txBody>
      </p:sp>
      <p:sp>
        <p:nvSpPr>
          <p:cNvPr id="57348" name="灯片编号占位符 3"/>
          <p:cNvSpPr>
            <a:spLocks noGrp="1"/>
          </p:cNvSpPr>
          <p:nvPr>
            <p:ph type="sldNum" sz="quarter" idx="5"/>
          </p:nvPr>
        </p:nvSpPr>
        <p:spPr>
          <a:noFill/>
        </p:spPr>
        <p:txBody>
          <a:bodyPr/>
          <a:lstStyle/>
          <a:p>
            <a:fld id="{7B2A1D8F-F0F8-456E-8D6F-43898A722B3E}" type="slidenum">
              <a:rPr lang="en-US" altLang="zh-CN" smtClean="0">
                <a:latin typeface="Arial" pitchFamily="34" charset="0"/>
              </a:rPr>
              <a:pPr/>
              <a:t>1</a:t>
            </a:fld>
            <a:endParaRPr lang="en-US" altLang="zh-CN">
              <a:latin typeface="Arial" pitchFamily="34" charset="0"/>
            </a:endParaRPr>
          </a:p>
        </p:txBody>
      </p:sp>
    </p:spTree>
    <p:extLst>
      <p:ext uri="{BB962C8B-B14F-4D97-AF65-F5344CB8AC3E}">
        <p14:creationId xmlns:p14="http://schemas.microsoft.com/office/powerpoint/2010/main" val="197791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存储元件的类型 </a:t>
            </a:r>
          </a:p>
          <a:p>
            <a:pPr lvl="1"/>
            <a:r>
              <a:rPr lang="zh-CN" altLang="en-US" dirty="0"/>
              <a:t>锁存器</a:t>
            </a:r>
            <a:r>
              <a:rPr lang="en-US" altLang="zh-CN" dirty="0"/>
              <a:t>(</a:t>
            </a:r>
            <a:r>
              <a:rPr lang="en-US" altLang="zh-CN" i="1" dirty="0"/>
              <a:t>latch</a:t>
            </a:r>
            <a:r>
              <a:rPr lang="en-US" altLang="zh-CN" dirty="0"/>
              <a:t>) </a:t>
            </a:r>
          </a:p>
          <a:p>
            <a:pPr lvl="1"/>
            <a:endParaRPr lang="en-US" altLang="zh-CN" dirty="0"/>
          </a:p>
          <a:p>
            <a:pPr lvl="1"/>
            <a:r>
              <a:rPr lang="zh-CN" altLang="en-US" dirty="0"/>
              <a:t>触发器</a:t>
            </a:r>
            <a:r>
              <a:rPr lang="en-US" altLang="zh-CN" dirty="0"/>
              <a:t>(</a:t>
            </a:r>
            <a:r>
              <a:rPr lang="en-US" altLang="zh-CN" i="1" dirty="0"/>
              <a:t>flip-flop</a:t>
            </a:r>
            <a:r>
              <a:rPr lang="en-US" altLang="zh-CN" dirty="0"/>
              <a:t>) </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12</a:t>
            </a:fld>
            <a:endParaRPr lang="en-US" altLang="zh-CN"/>
          </a:p>
        </p:txBody>
      </p:sp>
    </p:spTree>
    <p:extLst>
      <p:ext uri="{BB962C8B-B14F-4D97-AF65-F5344CB8AC3E}">
        <p14:creationId xmlns:p14="http://schemas.microsoft.com/office/powerpoint/2010/main" val="284349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交叉耦合</a:t>
            </a:r>
            <a:endParaRPr lang="en-US" altLang="zh-CN" dirty="0"/>
          </a:p>
          <a:p>
            <a:r>
              <a:rPr lang="zh-CN" altLang="en-US" dirty="0"/>
              <a:t>不具有实用性，因为无法改变电路状态。</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15</a:t>
            </a:fld>
            <a:endParaRPr lang="en-US" altLang="zh-CN"/>
          </a:p>
        </p:txBody>
      </p:sp>
    </p:spTree>
    <p:extLst>
      <p:ext uri="{BB962C8B-B14F-4D97-AF65-F5344CB8AC3E}">
        <p14:creationId xmlns:p14="http://schemas.microsoft.com/office/powerpoint/2010/main" val="286347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pPr>
                <a:defRPr/>
              </a:pPr>
              <a:t>16</a:t>
            </a:fld>
            <a:endParaRPr lang="en-US" altLang="zh-CN"/>
          </a:p>
        </p:txBody>
      </p:sp>
    </p:spTree>
    <p:extLst>
      <p:ext uri="{BB962C8B-B14F-4D97-AF65-F5344CB8AC3E}">
        <p14:creationId xmlns:p14="http://schemas.microsoft.com/office/powerpoint/2010/main" val="180168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692150" lvl="1" indent="-347663" eaLnBrk="0" hangingPunct="0">
              <a:spcBef>
                <a:spcPct val="20000"/>
              </a:spcBef>
              <a:buClr>
                <a:schemeClr val="accent2"/>
              </a:buClr>
              <a:buSzPct val="70000"/>
              <a:buFont typeface="Wingdings" pitchFamily="2" charset="2"/>
              <a:buChar char="l"/>
              <a:defRPr/>
            </a:pPr>
            <a:r>
              <a:rPr lang="zh-CN" altLang="en-US" sz="2600" b="1" kern="0" dirty="0">
                <a:solidFill>
                  <a:schemeClr val="tx1"/>
                </a:solidFill>
                <a:latin typeface="Arial" charset="0"/>
                <a:ea typeface="宋体" pitchFamily="2" charset="-122"/>
                <a:cs typeface="+mn-cs"/>
              </a:rPr>
              <a:t>球正好在山顶</a:t>
            </a:r>
            <a:endParaRPr lang="en-US" altLang="zh-CN" sz="2600" b="1" kern="0" dirty="0">
              <a:solidFill>
                <a:schemeClr val="tx1"/>
              </a:solidFill>
              <a:latin typeface="Arial" charset="0"/>
              <a:ea typeface="宋体" pitchFamily="2" charset="-122"/>
              <a:cs typeface="+mn-cs"/>
            </a:endParaRPr>
          </a:p>
          <a:p>
            <a:pPr marL="692150" lvl="1" indent="-347663" eaLnBrk="0" hangingPunct="0">
              <a:spcBef>
                <a:spcPct val="20000"/>
              </a:spcBef>
              <a:buClr>
                <a:schemeClr val="accent2"/>
              </a:buClr>
              <a:buSzPct val="70000"/>
              <a:buFont typeface="Wingdings" pitchFamily="2" charset="2"/>
              <a:buChar char="l"/>
              <a:defRPr/>
            </a:pPr>
            <a:r>
              <a:rPr lang="zh-CN" altLang="en-US" sz="2600" b="1" kern="0" dirty="0">
                <a:solidFill>
                  <a:schemeClr val="tx1"/>
                </a:solidFill>
                <a:latin typeface="Arial" charset="0"/>
                <a:ea typeface="宋体" pitchFamily="2" charset="-122"/>
                <a:cs typeface="+mn-cs"/>
              </a:rPr>
              <a:t>球在山脚，需要踢到另一边</a:t>
            </a:r>
            <a:endParaRPr lang="en-US" altLang="zh-CN" sz="2600" kern="0" dirty="0">
              <a:solidFill>
                <a:schemeClr val="tx1"/>
              </a:solidFill>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17</a:t>
            </a:fld>
            <a:endParaRPr lang="en-US" altLang="zh-CN"/>
          </a:p>
        </p:txBody>
      </p:sp>
    </p:spTree>
    <p:extLst>
      <p:ext uri="{BB962C8B-B14F-4D97-AF65-F5344CB8AC3E}">
        <p14:creationId xmlns:p14="http://schemas.microsoft.com/office/powerpoint/2010/main" val="234478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1" dirty="0">
                <a:solidFill>
                  <a:srgbClr val="FF0000"/>
                </a:solidFill>
                <a:ea typeface="黑体" pitchFamily="2" charset="-122"/>
              </a:rPr>
              <a:t>触点抖动导致悬空</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18</a:t>
            </a:fld>
            <a:endParaRPr lang="en-US" altLang="zh-CN"/>
          </a:p>
        </p:txBody>
      </p:sp>
    </p:spTree>
    <p:extLst>
      <p:ext uri="{BB962C8B-B14F-4D97-AF65-F5344CB8AC3E}">
        <p14:creationId xmlns:p14="http://schemas.microsoft.com/office/powerpoint/2010/main" val="31026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FF0000"/>
                </a:solidFill>
                <a:ea typeface="黑体" pitchFamily="2" charset="-122"/>
              </a:rPr>
              <a:t>触点抖动导致悬空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19</a:t>
            </a:fld>
            <a:endParaRPr lang="en-US" altLang="zh-CN"/>
          </a:p>
        </p:txBody>
      </p:sp>
    </p:spTree>
    <p:extLst>
      <p:ext uri="{BB962C8B-B14F-4D97-AF65-F5344CB8AC3E}">
        <p14:creationId xmlns:p14="http://schemas.microsoft.com/office/powerpoint/2010/main" val="987495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FE82A3A-EEB1-4F38-882F-39255F951434}" type="slidenum">
              <a:rPr lang="en-US" altLang="zh-CN" smtClean="0">
                <a:latin typeface="Arial" pitchFamily="34" charset="0"/>
              </a:rPr>
              <a:pPr/>
              <a:t>20</a:t>
            </a:fld>
            <a:endParaRPr lang="en-US" altLang="zh-CN">
              <a:latin typeface="Arial" pitchFamily="34" charset="0"/>
            </a:endParaRPr>
          </a:p>
        </p:txBody>
      </p:sp>
      <p:sp>
        <p:nvSpPr>
          <p:cNvPr id="67587" name="Rectangle 2"/>
          <p:cNvSpPr>
            <a:spLocks noGrp="1" noRot="1" noChangeAspect="1" noChangeArrowheads="1" noTextEdit="1"/>
          </p:cNvSpPr>
          <p:nvPr>
            <p:ph type="sldImg"/>
          </p:nvPr>
        </p:nvSpPr>
        <p:spPr>
          <a:xfrm>
            <a:off x="992188" y="768350"/>
            <a:ext cx="5114925" cy="3836988"/>
          </a:xfrm>
          <a:ln/>
        </p:spPr>
      </p:sp>
      <p:sp>
        <p:nvSpPr>
          <p:cNvPr id="67588"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extLst>
      <p:ext uri="{BB962C8B-B14F-4D97-AF65-F5344CB8AC3E}">
        <p14:creationId xmlns:p14="http://schemas.microsoft.com/office/powerpoint/2010/main" val="2734011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当</a:t>
            </a:r>
            <a:r>
              <a:rPr lang="en-US" altLang="zh-CN" dirty="0">
                <a:latin typeface="Arial" pitchFamily="34" charset="0"/>
              </a:rPr>
              <a:t>RS=1</a:t>
            </a:r>
            <a:r>
              <a:rPr lang="zh-CN" altLang="en-US" dirty="0">
                <a:latin typeface="Arial" pitchFamily="34" charset="0"/>
              </a:rPr>
              <a:t>时，</a:t>
            </a:r>
            <a:r>
              <a:rPr lang="zh-CN" altLang="en-US" sz="1200" dirty="0">
                <a:solidFill>
                  <a:srgbClr val="002060"/>
                </a:solidFill>
                <a:ea typeface="黑体" pitchFamily="2" charset="-122"/>
              </a:rPr>
              <a:t>当</a:t>
            </a:r>
            <a:r>
              <a:rPr lang="en-US" altLang="zh-CN" sz="1200" dirty="0">
                <a:solidFill>
                  <a:srgbClr val="002060"/>
                </a:solidFill>
                <a:ea typeface="黑体" pitchFamily="2" charset="-122"/>
              </a:rPr>
              <a:t>S,R</a:t>
            </a:r>
            <a:r>
              <a:rPr lang="zh-CN" altLang="en-US" sz="1200" dirty="0">
                <a:solidFill>
                  <a:srgbClr val="002060"/>
                </a:solidFill>
                <a:ea typeface="黑体" pitchFamily="2" charset="-122"/>
              </a:rPr>
              <a:t>不能精确同时变化时，则存在</a:t>
            </a:r>
            <a:r>
              <a:rPr lang="zh-CN" altLang="en-US" sz="1200" dirty="0">
                <a:solidFill>
                  <a:srgbClr val="FF0000"/>
                </a:solidFill>
                <a:ea typeface="黑体" pitchFamily="2" charset="-122"/>
              </a:rPr>
              <a:t>竞争</a:t>
            </a:r>
            <a:r>
              <a:rPr lang="zh-CN" altLang="en-US" sz="1200" dirty="0">
                <a:solidFill>
                  <a:srgbClr val="002060"/>
                </a:solidFill>
                <a:ea typeface="黑体" pitchFamily="2" charset="-122"/>
              </a:rPr>
              <a:t>，输出进入不确定状态，并对噪声敏感。</a:t>
            </a:r>
            <a:endParaRPr lang="en-US" altLang="zh-CN" dirty="0">
              <a:latin typeface="Arial" pitchFamily="34" charset="0"/>
            </a:endParaRPr>
          </a:p>
          <a:p>
            <a:pPr eaLnBrk="1" hangingPunct="1"/>
            <a:r>
              <a:rPr lang="zh-CN" altLang="en-US" dirty="0">
                <a:latin typeface="Arial" pitchFamily="34" charset="0"/>
              </a:rPr>
              <a:t>锁存器的作用：例如在一个计算机系统中，有非常多的外设，这些外设都需要和处理器交互信息。当一个外设有数据到达，比如说鼠标发生移动时，外设需要将信息传递给处理器。但是处理器这个时候可能忙碌（正在处理别的任务）。这个时候，外设就需要暂时将信息保留，等待处理器空闲的时候再读取。而处理器读取完毕数据以后，外设才可以将数据从总线上撤销。</a:t>
            </a:r>
          </a:p>
          <a:p>
            <a:pPr eaLnBrk="1" hangingPunct="1"/>
            <a:r>
              <a:rPr lang="en-US" altLang="zh-CN" dirty="0">
                <a:latin typeface="Arial" pitchFamily="34" charset="0"/>
              </a:rPr>
              <a:t>1)S=1,R=0,</a:t>
            </a:r>
            <a:r>
              <a:rPr lang="zh-CN" altLang="en-US" dirty="0">
                <a:latin typeface="Arial" pitchFamily="34" charset="0"/>
              </a:rPr>
              <a:t>锁存器进入置位状态，</a:t>
            </a:r>
            <a:r>
              <a:rPr lang="en-US" altLang="zh-CN" dirty="0">
                <a:latin typeface="Arial" pitchFamily="34" charset="0"/>
              </a:rPr>
              <a:t>Q=1</a:t>
            </a:r>
            <a:r>
              <a:rPr lang="zh-CN" altLang="en-US" dirty="0">
                <a:latin typeface="Arial" pitchFamily="34" charset="0"/>
              </a:rPr>
              <a:t>，</a:t>
            </a:r>
            <a:r>
              <a:rPr lang="en-US" altLang="zh-CN" dirty="0">
                <a:latin typeface="Arial" pitchFamily="34" charset="0"/>
              </a:rPr>
              <a:t>QN=0</a:t>
            </a:r>
          </a:p>
          <a:p>
            <a:pPr eaLnBrk="1" hangingPunct="1"/>
            <a:r>
              <a:rPr lang="en-US" altLang="zh-CN" dirty="0">
                <a:latin typeface="Arial" pitchFamily="34" charset="0"/>
              </a:rPr>
              <a:t>2)R=1,S=0,</a:t>
            </a:r>
            <a:r>
              <a:rPr lang="zh-CN" altLang="en-US" dirty="0">
                <a:latin typeface="Arial" pitchFamily="34" charset="0"/>
              </a:rPr>
              <a:t>锁存器复位，</a:t>
            </a:r>
            <a:r>
              <a:rPr lang="en-US" altLang="zh-CN" dirty="0">
                <a:latin typeface="Arial" pitchFamily="34" charset="0"/>
              </a:rPr>
              <a:t>Q=0,QN=1</a:t>
            </a:r>
          </a:p>
          <a:p>
            <a:pPr eaLnBrk="1" hangingPunct="1"/>
            <a:r>
              <a:rPr lang="en-US" altLang="zh-CN" dirty="0">
                <a:latin typeface="Arial" pitchFamily="34" charset="0"/>
              </a:rPr>
              <a:t>3)S</a:t>
            </a:r>
            <a:r>
              <a:rPr lang="zh-CN" altLang="en-US" dirty="0">
                <a:latin typeface="Arial" pitchFamily="34" charset="0"/>
              </a:rPr>
              <a:t>和</a:t>
            </a:r>
            <a:r>
              <a:rPr lang="en-US" altLang="zh-CN" dirty="0">
                <a:latin typeface="Arial" pitchFamily="34" charset="0"/>
              </a:rPr>
              <a:t>R</a:t>
            </a:r>
            <a:r>
              <a:rPr lang="zh-CN" altLang="en-US" dirty="0">
                <a:latin typeface="Arial" pitchFamily="34" charset="0"/>
              </a:rPr>
              <a:t>同时为</a:t>
            </a:r>
            <a:r>
              <a:rPr lang="en-US" altLang="zh-CN" dirty="0">
                <a:latin typeface="Arial" pitchFamily="34" charset="0"/>
              </a:rPr>
              <a:t>1</a:t>
            </a:r>
            <a:r>
              <a:rPr lang="zh-CN" altLang="en-US" dirty="0">
                <a:latin typeface="Arial" pitchFamily="34" charset="0"/>
              </a:rPr>
              <a:t>，</a:t>
            </a:r>
            <a:r>
              <a:rPr lang="en-US" altLang="zh-CN" dirty="0">
                <a:latin typeface="Arial" pitchFamily="34" charset="0"/>
              </a:rPr>
              <a:t>Q=QN=0</a:t>
            </a:r>
          </a:p>
          <a:p>
            <a:pPr eaLnBrk="1" hangingPunct="1"/>
            <a:r>
              <a:rPr lang="en-US" altLang="zh-CN" dirty="0">
                <a:latin typeface="Arial" pitchFamily="34" charset="0"/>
              </a:rPr>
              <a:t>4)S</a:t>
            </a:r>
            <a:r>
              <a:rPr lang="zh-CN" altLang="en-US" dirty="0">
                <a:latin typeface="Arial" pitchFamily="34" charset="0"/>
              </a:rPr>
              <a:t>撤销，锁存器复位，</a:t>
            </a:r>
            <a:r>
              <a:rPr lang="en-US" altLang="zh-CN" dirty="0">
                <a:latin typeface="Arial" pitchFamily="34" charset="0"/>
              </a:rPr>
              <a:t>Q=0,QN=1</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itchFamily="34" charset="0"/>
              </a:rPr>
              <a:t>5)R</a:t>
            </a:r>
            <a:r>
              <a:rPr lang="zh-CN" altLang="en-US" dirty="0">
                <a:latin typeface="Arial" pitchFamily="34" charset="0"/>
              </a:rPr>
              <a:t>撤销，锁存器置位，</a:t>
            </a:r>
            <a:r>
              <a:rPr lang="en-US" altLang="zh-CN" dirty="0">
                <a:latin typeface="Arial" pitchFamily="34" charset="0"/>
              </a:rPr>
              <a:t>Q=1</a:t>
            </a:r>
            <a:r>
              <a:rPr lang="zh-CN" altLang="en-US" dirty="0">
                <a:latin typeface="Arial" pitchFamily="34" charset="0"/>
              </a:rPr>
              <a:t>，</a:t>
            </a:r>
            <a:r>
              <a:rPr lang="en-US" altLang="zh-CN" dirty="0">
                <a:latin typeface="Arial" pitchFamily="34" charset="0"/>
              </a:rPr>
              <a:t>QN=0</a:t>
            </a:r>
          </a:p>
          <a:p>
            <a:pPr eaLnBrk="1" hangingPunct="1"/>
            <a:r>
              <a:rPr lang="en-US" altLang="zh-CN" dirty="0">
                <a:latin typeface="Arial" pitchFamily="34" charset="0"/>
              </a:rPr>
              <a:t>6)S</a:t>
            </a:r>
            <a:r>
              <a:rPr lang="zh-CN" altLang="en-US" dirty="0">
                <a:latin typeface="Arial" pitchFamily="34" charset="0"/>
              </a:rPr>
              <a:t>和</a:t>
            </a:r>
            <a:r>
              <a:rPr lang="en-US" altLang="zh-CN" dirty="0">
                <a:latin typeface="Arial" pitchFamily="34" charset="0"/>
              </a:rPr>
              <a:t>R</a:t>
            </a:r>
            <a:r>
              <a:rPr lang="zh-CN" altLang="en-US" dirty="0">
                <a:latin typeface="Arial" pitchFamily="34" charset="0"/>
              </a:rPr>
              <a:t>同时撤销，存在竞争现象。输出端的状态不定。谁后撤销，状态由谁决定。</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21</a:t>
            </a:fld>
            <a:endParaRPr lang="en-US" altLang="zh-CN"/>
          </a:p>
        </p:txBody>
      </p:sp>
    </p:spTree>
    <p:extLst>
      <p:ext uri="{BB962C8B-B14F-4D97-AF65-F5344CB8AC3E}">
        <p14:creationId xmlns:p14="http://schemas.microsoft.com/office/powerpoint/2010/main" val="1811646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与非门的性能比或非门更好，因此</a:t>
            </a:r>
            <a:r>
              <a:rPr lang="en-US" altLang="zh-CN" dirty="0"/>
              <a:t>S</a:t>
            </a:r>
            <a:r>
              <a:rPr lang="zh-CN" altLang="en-US" dirty="0"/>
              <a:t>非</a:t>
            </a:r>
            <a:r>
              <a:rPr lang="en-US" altLang="zh-CN" dirty="0"/>
              <a:t>R</a:t>
            </a:r>
            <a:r>
              <a:rPr lang="zh-CN" altLang="en-US" dirty="0"/>
              <a:t>非锁存器更常用</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25</a:t>
            </a:fld>
            <a:endParaRPr lang="en-US" altLang="zh-CN"/>
          </a:p>
        </p:txBody>
      </p:sp>
    </p:spTree>
    <p:extLst>
      <p:ext uri="{BB962C8B-B14F-4D97-AF65-F5344CB8AC3E}">
        <p14:creationId xmlns:p14="http://schemas.microsoft.com/office/powerpoint/2010/main" val="324382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Arial" charset="0"/>
                <a:ea typeface="楷体_GB2312" pitchFamily="49" charset="-122"/>
              </a:rPr>
              <a:t>SR</a:t>
            </a:r>
            <a:r>
              <a:rPr lang="zh-CN" altLang="en-US" sz="1200" dirty="0">
                <a:latin typeface="Arial" charset="0"/>
                <a:ea typeface="楷体_GB2312" pitchFamily="49" charset="-122"/>
              </a:rPr>
              <a:t>锁存器常用来设置标志位，亦能存储信息位。</a:t>
            </a:r>
            <a:r>
              <a:rPr lang="zh-CN" altLang="en-US" sz="1200" dirty="0">
                <a:solidFill>
                  <a:srgbClr val="FF0000"/>
                </a:solidFill>
                <a:latin typeface="Times New Roman"/>
                <a:ea typeface="黑体" pitchFamily="2" charset="-122"/>
              </a:rPr>
              <a:t>如何利用锁存器来储存信息位？</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28</a:t>
            </a:fld>
            <a:endParaRPr lang="en-US" altLang="zh-CN"/>
          </a:p>
        </p:txBody>
      </p:sp>
    </p:spTree>
    <p:extLst>
      <p:ext uri="{BB962C8B-B14F-4D97-AF65-F5344CB8AC3E}">
        <p14:creationId xmlns:p14="http://schemas.microsoft.com/office/powerpoint/2010/main" val="241869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双稳态电路</a:t>
            </a:r>
          </a:p>
          <a:p>
            <a:r>
              <a:rPr lang="zh-CN" altLang="zh-CN" sz="1200" kern="1200" dirty="0">
                <a:solidFill>
                  <a:schemeClr val="tx1"/>
                </a:solidFill>
                <a:effectLst/>
                <a:latin typeface="Arial" charset="0"/>
                <a:ea typeface="宋体" pitchFamily="2" charset="-122"/>
                <a:cs typeface="+mn-cs"/>
              </a:rPr>
              <a:t>状态存储器件：锁存器与触发器。置</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、置</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、保持</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互锁、锁存、触发、竞争</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不确定状态</a:t>
            </a:r>
          </a:p>
          <a:p>
            <a:r>
              <a:rPr lang="zh-CN" altLang="zh-CN" sz="1200" kern="1200" dirty="0">
                <a:solidFill>
                  <a:schemeClr val="tx1"/>
                </a:solidFill>
                <a:effectLst/>
                <a:latin typeface="Arial" charset="0"/>
                <a:ea typeface="宋体" pitchFamily="2" charset="-122"/>
                <a:cs typeface="+mn-cs"/>
              </a:rPr>
              <a:t>触发器时序分析、一次性采样</a:t>
            </a:r>
          </a:p>
          <a:p>
            <a:r>
              <a:rPr lang="zh-CN" altLang="zh-CN" sz="1200" kern="1200" dirty="0">
                <a:solidFill>
                  <a:schemeClr val="tx1"/>
                </a:solidFill>
                <a:effectLst/>
                <a:latin typeface="Arial" charset="0"/>
                <a:ea typeface="宋体" pitchFamily="2" charset="-122"/>
                <a:cs typeface="+mn-cs"/>
              </a:rPr>
              <a:t>同步时序电路原理</a:t>
            </a:r>
          </a:p>
          <a:p>
            <a:r>
              <a:rPr lang="zh-CN" altLang="zh-CN" sz="1200" kern="1200" dirty="0">
                <a:solidFill>
                  <a:schemeClr val="tx1"/>
                </a:solidFill>
                <a:effectLst/>
                <a:latin typeface="Arial" charset="0"/>
                <a:ea typeface="宋体" pitchFamily="2" charset="-122"/>
                <a:cs typeface="+mn-cs"/>
              </a:rPr>
              <a:t>同步时序电路分析</a:t>
            </a:r>
          </a:p>
          <a:p>
            <a:r>
              <a:rPr lang="zh-CN" altLang="zh-CN" sz="1200" kern="1200" dirty="0">
                <a:solidFill>
                  <a:schemeClr val="tx1"/>
                </a:solidFill>
                <a:effectLst/>
                <a:latin typeface="Arial" charset="0"/>
                <a:ea typeface="宋体" pitchFamily="2" charset="-122"/>
                <a:cs typeface="+mn-cs"/>
              </a:rPr>
              <a:t>状态机：状态图、表方程 状态方程</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特征方程</a:t>
            </a:r>
          </a:p>
          <a:p>
            <a:r>
              <a:rPr lang="zh-CN" altLang="zh-CN" sz="1200" kern="1200" dirty="0">
                <a:solidFill>
                  <a:schemeClr val="tx1"/>
                </a:solidFill>
                <a:effectLst/>
                <a:latin typeface="Arial" charset="0"/>
                <a:ea typeface="宋体" pitchFamily="2" charset="-122"/>
                <a:cs typeface="+mn-cs"/>
              </a:rPr>
              <a:t>同步时序系统电路设计</a:t>
            </a:r>
          </a:p>
          <a:p>
            <a:r>
              <a:rPr lang="zh-CN" altLang="zh-CN" sz="1200" kern="1200" dirty="0">
                <a:solidFill>
                  <a:schemeClr val="tx1"/>
                </a:solidFill>
                <a:effectLst/>
                <a:latin typeface="Arial" charset="0"/>
                <a:ea typeface="宋体" pitchFamily="2" charset="-122"/>
                <a:cs typeface="+mn-cs"/>
              </a:rPr>
              <a:t>状态化简与赋值</a:t>
            </a:r>
          </a:p>
          <a:p>
            <a:r>
              <a:rPr lang="zh-CN" altLang="zh-CN" sz="1200" kern="1200" dirty="0">
                <a:solidFill>
                  <a:schemeClr val="tx1"/>
                </a:solidFill>
                <a:effectLst/>
                <a:latin typeface="Arial" charset="0"/>
                <a:ea typeface="宋体" pitchFamily="2" charset="-122"/>
                <a:cs typeface="+mn-cs"/>
              </a:rPr>
              <a:t>竞争与冒险</a:t>
            </a:r>
          </a:p>
          <a:p>
            <a:r>
              <a:rPr lang="zh-CN" altLang="zh-CN" sz="1200" kern="1200" dirty="0">
                <a:solidFill>
                  <a:schemeClr val="tx1"/>
                </a:solidFill>
                <a:effectLst/>
                <a:latin typeface="Arial" charset="0"/>
                <a:ea typeface="宋体" pitchFamily="2" charset="-122"/>
                <a:cs typeface="+mn-cs"/>
              </a:rPr>
              <a:t>反馈时序电路分析</a:t>
            </a:r>
          </a:p>
          <a:p>
            <a:r>
              <a:rPr lang="zh-CN" altLang="zh-CN" sz="1200" kern="1200" dirty="0">
                <a:solidFill>
                  <a:schemeClr val="tx1"/>
                </a:solidFill>
                <a:effectLst/>
                <a:latin typeface="Arial" charset="0"/>
                <a:ea typeface="宋体" pitchFamily="2" charset="-122"/>
                <a:cs typeface="+mn-cs"/>
              </a:rPr>
              <a:t>反馈时序电路设计</a:t>
            </a:r>
          </a:p>
          <a:p>
            <a:r>
              <a:rPr lang="zh-CN" altLang="zh-CN" sz="1200" kern="1200" dirty="0">
                <a:solidFill>
                  <a:schemeClr val="tx1"/>
                </a:solidFill>
                <a:effectLst/>
                <a:latin typeface="Arial" charset="0"/>
                <a:ea typeface="宋体" pitchFamily="2" charset="-122"/>
                <a:cs typeface="+mn-cs"/>
              </a:rPr>
              <a:t>时间容限</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a:t>
            </a:fld>
            <a:endParaRPr lang="en-US" altLang="zh-CN"/>
          </a:p>
        </p:txBody>
      </p:sp>
    </p:spTree>
    <p:extLst>
      <p:ext uri="{BB962C8B-B14F-4D97-AF65-F5344CB8AC3E}">
        <p14:creationId xmlns:p14="http://schemas.microsoft.com/office/powerpoint/2010/main" val="1781866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数据缓冲器，</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31</a:t>
            </a:fld>
            <a:endParaRPr lang="en-US" altLang="zh-CN"/>
          </a:p>
        </p:txBody>
      </p:sp>
    </p:spTree>
    <p:extLst>
      <p:ext uri="{BB962C8B-B14F-4D97-AF65-F5344CB8AC3E}">
        <p14:creationId xmlns:p14="http://schemas.microsoft.com/office/powerpoint/2010/main" val="2432860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应用场合：数据有效迟后于时钟信号有效。这意味着时钟信号先到，数据信号后到。在某些运算器电路中有时采用锁存器作为数据暂存器。</a:t>
            </a:r>
          </a:p>
          <a:p>
            <a:r>
              <a:rPr lang="zh-CN" altLang="en-US" sz="1200" b="0" i="0" kern="1200" dirty="0">
                <a:solidFill>
                  <a:schemeClr val="tx1"/>
                </a:solidFill>
                <a:effectLst/>
                <a:latin typeface="Arial" charset="0"/>
                <a:ea typeface="宋体" pitchFamily="2" charset="-122"/>
                <a:cs typeface="+mn-cs"/>
              </a:rPr>
              <a:t>缺点：时序分析较困难。</a:t>
            </a:r>
          </a:p>
          <a:p>
            <a:r>
              <a:rPr lang="zh-CN" altLang="en-US" sz="1200" b="0" i="0" kern="1200" dirty="0">
                <a:solidFill>
                  <a:schemeClr val="tx1"/>
                </a:solidFill>
                <a:effectLst/>
                <a:latin typeface="Arial" charset="0"/>
                <a:ea typeface="宋体" pitchFamily="2" charset="-122"/>
                <a:cs typeface="+mn-cs"/>
              </a:rPr>
              <a:t>不要锁存器的原因有二：</a:t>
            </a:r>
            <a:r>
              <a:rPr lang="en-US" altLang="zh-CN" sz="1200" b="0" i="0" kern="1200" dirty="0">
                <a:solidFill>
                  <a:schemeClr val="tx1"/>
                </a:solidFill>
                <a:effectLst/>
                <a:latin typeface="Arial" charset="0"/>
                <a:ea typeface="宋体" pitchFamily="2" charset="-122"/>
                <a:cs typeface="+mn-cs"/>
              </a:rPr>
              <a:t>1</a:t>
            </a:r>
            <a:r>
              <a:rPr lang="zh-CN" altLang="en-US" sz="1200" b="0" i="0" kern="1200" dirty="0">
                <a:solidFill>
                  <a:schemeClr val="tx1"/>
                </a:solidFill>
                <a:effectLst/>
                <a:latin typeface="Arial" charset="0"/>
                <a:ea typeface="宋体" pitchFamily="2" charset="-122"/>
                <a:cs typeface="+mn-cs"/>
              </a:rPr>
              <a:t>、锁存器容易产生毛刺，</a:t>
            </a:r>
            <a:r>
              <a:rPr lang="en-US" altLang="zh-CN" sz="1200" b="0" i="0" kern="1200" dirty="0">
                <a:solidFill>
                  <a:schemeClr val="tx1"/>
                </a:solidFill>
                <a:effectLst/>
                <a:latin typeface="Arial" charset="0"/>
                <a:ea typeface="宋体" pitchFamily="2" charset="-122"/>
                <a:cs typeface="+mn-cs"/>
              </a:rPr>
              <a:t>2</a:t>
            </a:r>
            <a:r>
              <a:rPr lang="zh-CN" altLang="en-US" sz="1200" b="0" i="0" kern="1200" dirty="0">
                <a:solidFill>
                  <a:schemeClr val="tx1"/>
                </a:solidFill>
                <a:effectLst/>
                <a:latin typeface="Arial" charset="0"/>
                <a:ea typeface="宋体" pitchFamily="2" charset="-122"/>
                <a:cs typeface="+mn-cs"/>
              </a:rPr>
              <a:t>、锁存器在</a:t>
            </a:r>
            <a:r>
              <a:rPr lang="en-US" altLang="zh-CN" sz="1200" b="0" i="0" kern="1200" dirty="0">
                <a:solidFill>
                  <a:schemeClr val="tx1"/>
                </a:solidFill>
                <a:effectLst/>
                <a:latin typeface="Arial" charset="0"/>
                <a:ea typeface="宋体" pitchFamily="2" charset="-122"/>
                <a:cs typeface="+mn-cs"/>
              </a:rPr>
              <a:t>ASIC</a:t>
            </a:r>
            <a:r>
              <a:rPr lang="zh-CN" altLang="en-US" sz="1200" b="0" i="0" kern="1200" dirty="0">
                <a:solidFill>
                  <a:schemeClr val="tx1"/>
                </a:solidFill>
                <a:effectLst/>
                <a:latin typeface="Arial" charset="0"/>
                <a:ea typeface="宋体" pitchFamily="2" charset="-122"/>
                <a:cs typeface="+mn-cs"/>
              </a:rPr>
              <a:t>设计中应该说比</a:t>
            </a:r>
            <a:r>
              <a:rPr lang="en-US" altLang="zh-CN" sz="1200" b="0" i="0" kern="1200" dirty="0" err="1">
                <a:solidFill>
                  <a:schemeClr val="tx1"/>
                </a:solidFill>
                <a:effectLst/>
                <a:latin typeface="Arial" charset="0"/>
                <a:ea typeface="宋体" pitchFamily="2" charset="-122"/>
                <a:cs typeface="+mn-cs"/>
              </a:rPr>
              <a:t>ff</a:t>
            </a:r>
            <a:r>
              <a:rPr lang="zh-CN" altLang="en-US" sz="1200" b="0" i="0" kern="1200" dirty="0">
                <a:solidFill>
                  <a:schemeClr val="tx1"/>
                </a:solidFill>
                <a:effectLst/>
                <a:latin typeface="Arial" charset="0"/>
                <a:ea typeface="宋体" pitchFamily="2" charset="-122"/>
                <a:cs typeface="+mn-cs"/>
              </a:rPr>
              <a:t>要简单，但是在</a:t>
            </a:r>
            <a:r>
              <a:rPr lang="en-US" altLang="zh-CN" sz="1200" b="0" i="0" kern="1200" dirty="0">
                <a:solidFill>
                  <a:schemeClr val="tx1"/>
                </a:solidFill>
                <a:effectLst/>
                <a:latin typeface="Arial" charset="0"/>
                <a:ea typeface="宋体" pitchFamily="2" charset="-122"/>
                <a:cs typeface="+mn-cs"/>
              </a:rPr>
              <a:t>FPGA</a:t>
            </a:r>
            <a:r>
              <a:rPr lang="zh-CN" altLang="en-US" sz="1200" b="0" i="0" kern="1200" dirty="0">
                <a:solidFill>
                  <a:schemeClr val="tx1"/>
                </a:solidFill>
                <a:effectLst/>
                <a:latin typeface="Arial" charset="0"/>
                <a:ea typeface="宋体" pitchFamily="2" charset="-122"/>
                <a:cs typeface="+mn-cs"/>
              </a:rPr>
              <a:t>的资源中，大部分器件没有锁存器这个东西，所以需要用一个逻辑门和</a:t>
            </a:r>
            <a:r>
              <a:rPr lang="en-US" altLang="zh-CN" sz="1200" b="0" i="0" kern="1200" dirty="0" err="1">
                <a:solidFill>
                  <a:schemeClr val="tx1"/>
                </a:solidFill>
                <a:effectLst/>
                <a:latin typeface="Arial" charset="0"/>
                <a:ea typeface="宋体" pitchFamily="2" charset="-122"/>
                <a:cs typeface="+mn-cs"/>
              </a:rPr>
              <a:t>ff</a:t>
            </a:r>
            <a:r>
              <a:rPr lang="zh-CN" altLang="en-US" sz="1200" b="0" i="0" kern="1200" dirty="0">
                <a:solidFill>
                  <a:schemeClr val="tx1"/>
                </a:solidFill>
                <a:effectLst/>
                <a:latin typeface="Arial" charset="0"/>
                <a:ea typeface="宋体" pitchFamily="2" charset="-122"/>
                <a:cs typeface="+mn-cs"/>
              </a:rPr>
              <a:t>来组成锁存器，这样就浪费了资源。</a:t>
            </a:r>
          </a:p>
          <a:p>
            <a:r>
              <a:rPr lang="zh-CN" altLang="en-US" sz="1200" b="0" i="0" kern="1200" dirty="0">
                <a:solidFill>
                  <a:schemeClr val="tx1"/>
                </a:solidFill>
                <a:effectLst/>
                <a:latin typeface="Arial" charset="0"/>
                <a:ea typeface="宋体" pitchFamily="2" charset="-122"/>
                <a:cs typeface="+mn-cs"/>
              </a:rPr>
              <a:t>优点：面积小。锁存器比</a:t>
            </a:r>
            <a:r>
              <a:rPr lang="en-US" altLang="zh-CN" sz="1200" b="0" i="0" kern="1200" dirty="0">
                <a:solidFill>
                  <a:schemeClr val="tx1"/>
                </a:solidFill>
                <a:effectLst/>
                <a:latin typeface="Arial" charset="0"/>
                <a:ea typeface="宋体" pitchFamily="2" charset="-122"/>
                <a:cs typeface="+mn-cs"/>
              </a:rPr>
              <a:t>FF</a:t>
            </a:r>
            <a:r>
              <a:rPr lang="zh-CN" altLang="en-US" sz="1200" b="0" i="0" kern="1200" dirty="0">
                <a:solidFill>
                  <a:schemeClr val="tx1"/>
                </a:solidFill>
                <a:effectLst/>
                <a:latin typeface="Arial" charset="0"/>
                <a:ea typeface="宋体" pitchFamily="2" charset="-122"/>
                <a:cs typeface="+mn-cs"/>
              </a:rPr>
              <a:t>快，所以用在地址锁存是很合适的，不过一定要保证所有的</a:t>
            </a:r>
            <a:r>
              <a:rPr lang="en-US" altLang="zh-CN" sz="1200" b="0" i="0" kern="1200" dirty="0">
                <a:solidFill>
                  <a:schemeClr val="tx1"/>
                </a:solidFill>
                <a:effectLst/>
                <a:latin typeface="Arial" charset="0"/>
                <a:ea typeface="宋体" pitchFamily="2" charset="-122"/>
                <a:cs typeface="+mn-cs"/>
              </a:rPr>
              <a:t>latch</a:t>
            </a:r>
            <a:r>
              <a:rPr lang="zh-CN" altLang="en-US" sz="1200" b="0" i="0" kern="1200" dirty="0">
                <a:solidFill>
                  <a:schemeClr val="tx1"/>
                </a:solidFill>
                <a:effectLst/>
                <a:latin typeface="Arial" charset="0"/>
                <a:ea typeface="宋体" pitchFamily="2" charset="-122"/>
                <a:cs typeface="+mn-cs"/>
              </a:rPr>
              <a:t>信号源的质量，锁存器在</a:t>
            </a:r>
            <a:r>
              <a:rPr lang="en-US" altLang="zh-CN" sz="1200" b="0" i="0" kern="1200" dirty="0">
                <a:solidFill>
                  <a:schemeClr val="tx1"/>
                </a:solidFill>
                <a:effectLst/>
                <a:latin typeface="Arial" charset="0"/>
                <a:ea typeface="宋体" pitchFamily="2" charset="-122"/>
                <a:cs typeface="+mn-cs"/>
              </a:rPr>
              <a:t>CPU</a:t>
            </a:r>
            <a:r>
              <a:rPr lang="zh-CN" altLang="en-US" sz="1200" b="0" i="0" kern="1200" dirty="0">
                <a:solidFill>
                  <a:schemeClr val="tx1"/>
                </a:solidFill>
                <a:effectLst/>
                <a:latin typeface="Arial" charset="0"/>
                <a:ea typeface="宋体" pitchFamily="2" charset="-122"/>
                <a:cs typeface="+mn-cs"/>
              </a:rPr>
              <a:t>设计中很常见，正是由于它的应用使得</a:t>
            </a:r>
            <a:r>
              <a:rPr lang="en-US" altLang="zh-CN" sz="1200" b="0" i="0" kern="1200" dirty="0">
                <a:solidFill>
                  <a:schemeClr val="tx1"/>
                </a:solidFill>
                <a:effectLst/>
                <a:latin typeface="Arial" charset="0"/>
                <a:ea typeface="宋体" pitchFamily="2" charset="-122"/>
                <a:cs typeface="+mn-cs"/>
              </a:rPr>
              <a:t>CPU</a:t>
            </a:r>
            <a:r>
              <a:rPr lang="zh-CN" altLang="en-US" sz="1200" b="0" i="0" kern="1200" dirty="0">
                <a:solidFill>
                  <a:schemeClr val="tx1"/>
                </a:solidFill>
                <a:effectLst/>
                <a:latin typeface="Arial" charset="0"/>
                <a:ea typeface="宋体" pitchFamily="2" charset="-122"/>
                <a:cs typeface="+mn-cs"/>
              </a:rPr>
              <a:t>的速度比外部</a:t>
            </a:r>
            <a:r>
              <a:rPr lang="en-US" altLang="zh-CN" sz="1200" b="0" i="0" kern="1200" dirty="0">
                <a:solidFill>
                  <a:schemeClr val="tx1"/>
                </a:solidFill>
                <a:effectLst/>
                <a:latin typeface="Arial" charset="0"/>
                <a:ea typeface="宋体" pitchFamily="2" charset="-122"/>
                <a:cs typeface="+mn-cs"/>
              </a:rPr>
              <a:t>IO</a:t>
            </a:r>
            <a:r>
              <a:rPr lang="zh-CN" altLang="en-US" sz="1200" b="0" i="0" kern="1200" dirty="0">
                <a:solidFill>
                  <a:schemeClr val="tx1"/>
                </a:solidFill>
                <a:effectLst/>
                <a:latin typeface="Arial" charset="0"/>
                <a:ea typeface="宋体" pitchFamily="2" charset="-122"/>
                <a:cs typeface="+mn-cs"/>
              </a:rPr>
              <a:t>部件逻辑快许多。</a:t>
            </a:r>
            <a:r>
              <a:rPr lang="en-US" altLang="zh-CN" sz="1200" b="0" i="0" kern="1200" dirty="0">
                <a:solidFill>
                  <a:schemeClr val="tx1"/>
                </a:solidFill>
                <a:effectLst/>
                <a:latin typeface="Arial" charset="0"/>
                <a:ea typeface="宋体" pitchFamily="2" charset="-122"/>
                <a:cs typeface="+mn-cs"/>
              </a:rPr>
              <a:t>latch</a:t>
            </a:r>
            <a:r>
              <a:rPr lang="zh-CN" altLang="en-US" sz="1200" b="0" i="0" kern="1200" dirty="0">
                <a:solidFill>
                  <a:schemeClr val="tx1"/>
                </a:solidFill>
                <a:effectLst/>
                <a:latin typeface="Arial" charset="0"/>
                <a:ea typeface="宋体" pitchFamily="2" charset="-122"/>
                <a:cs typeface="+mn-cs"/>
              </a:rPr>
              <a:t>完成同一个功能所需要的门较触发器要少，所以在</a:t>
            </a:r>
            <a:r>
              <a:rPr lang="en-US" altLang="zh-CN" sz="1200" b="0" i="0" kern="1200" dirty="0" err="1">
                <a:solidFill>
                  <a:schemeClr val="tx1"/>
                </a:solidFill>
                <a:effectLst/>
                <a:latin typeface="Arial" charset="0"/>
                <a:ea typeface="宋体" pitchFamily="2" charset="-122"/>
                <a:cs typeface="+mn-cs"/>
              </a:rPr>
              <a:t>asic</a:t>
            </a:r>
            <a:r>
              <a:rPr lang="zh-CN" altLang="en-US" sz="1200" b="0" i="0" kern="1200" dirty="0">
                <a:solidFill>
                  <a:schemeClr val="tx1"/>
                </a:solidFill>
                <a:effectLst/>
                <a:latin typeface="Arial" charset="0"/>
                <a:ea typeface="宋体" pitchFamily="2" charset="-122"/>
                <a:cs typeface="+mn-cs"/>
              </a:rPr>
              <a:t>中用的较多。</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32</a:t>
            </a:fld>
            <a:endParaRPr lang="en-US" altLang="zh-CN"/>
          </a:p>
        </p:txBody>
      </p:sp>
    </p:spTree>
    <p:extLst>
      <p:ext uri="{BB962C8B-B14F-4D97-AF65-F5344CB8AC3E}">
        <p14:creationId xmlns:p14="http://schemas.microsoft.com/office/powerpoint/2010/main" val="541307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DFA9FC3-D785-4CEE-9CB4-B3D117C3598B}" type="slidenum">
              <a:rPr lang="en-US" altLang="zh-CN" smtClean="0">
                <a:latin typeface="Arial" pitchFamily="34" charset="0"/>
              </a:rPr>
              <a:pPr/>
              <a:t>34</a:t>
            </a:fld>
            <a:endParaRPr lang="en-US" altLang="zh-CN">
              <a:latin typeface="Arial" pitchFamily="34" charset="0"/>
            </a:endParaRPr>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extLst>
      <p:ext uri="{BB962C8B-B14F-4D97-AF65-F5344CB8AC3E}">
        <p14:creationId xmlns:p14="http://schemas.microsoft.com/office/powerpoint/2010/main" val="3438150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992188" y="768350"/>
            <a:ext cx="5114925" cy="3836988"/>
          </a:xfrm>
          <a:ln/>
        </p:spPr>
      </p:sp>
      <p:sp>
        <p:nvSpPr>
          <p:cNvPr id="80899" name="备注占位符 2"/>
          <p:cNvSpPr>
            <a:spLocks noGrp="1"/>
          </p:cNvSpPr>
          <p:nvPr>
            <p:ph type="body" idx="1"/>
          </p:nvPr>
        </p:nvSpPr>
        <p:spPr>
          <a:noFill/>
          <a:ln/>
        </p:spPr>
        <p:txBody>
          <a:bodyPr/>
          <a:lstStyle/>
          <a:p>
            <a:r>
              <a:rPr lang="en-US" altLang="zh-CN" sz="2800" dirty="0">
                <a:latin typeface="Arial" pitchFamily="34" charset="0"/>
              </a:rPr>
              <a:t>Construct edge-triggered D flip-flop</a:t>
            </a:r>
          </a:p>
          <a:p>
            <a:pPr lvl="1">
              <a:buFontTx/>
              <a:buChar char="•"/>
            </a:pPr>
            <a:r>
              <a:rPr lang="en-US" altLang="zh-CN" sz="2800" dirty="0">
                <a:latin typeface="Arial" pitchFamily="34" charset="0"/>
              </a:rPr>
              <a:t> two D latches in series</a:t>
            </a:r>
          </a:p>
          <a:p>
            <a:pPr lvl="1">
              <a:buFontTx/>
              <a:buChar char="•"/>
            </a:pPr>
            <a:r>
              <a:rPr lang="en-US" altLang="zh-CN" sz="2800" dirty="0">
                <a:latin typeface="Arial" pitchFamily="34" charset="0"/>
              </a:rPr>
              <a:t> driven by opposite clock phases</a:t>
            </a:r>
          </a:p>
          <a:p>
            <a:pPr lvl="1">
              <a:buFontTx/>
              <a:buChar char="•"/>
            </a:pPr>
            <a:r>
              <a:rPr lang="en-US" altLang="zh-CN" sz="2800" dirty="0">
                <a:latin typeface="Arial" pitchFamily="34" charset="0"/>
              </a:rPr>
              <a:t> first stage is the master</a:t>
            </a:r>
          </a:p>
          <a:p>
            <a:pPr lvl="1">
              <a:buFontTx/>
              <a:buChar char="•"/>
            </a:pPr>
            <a:r>
              <a:rPr lang="en-US" altLang="zh-CN" sz="2800" dirty="0">
                <a:latin typeface="Arial" pitchFamily="34" charset="0"/>
              </a:rPr>
              <a:t> second stage is the slave</a:t>
            </a:r>
          </a:p>
          <a:p>
            <a:pPr lvl="1">
              <a:buFontTx/>
              <a:buChar char="•"/>
            </a:pPr>
            <a:r>
              <a:rPr lang="en-US" altLang="zh-CN" sz="2800" dirty="0">
                <a:latin typeface="Arial" pitchFamily="34" charset="0"/>
              </a:rPr>
              <a:t> master-slave D flip-flop </a:t>
            </a:r>
          </a:p>
          <a:p>
            <a:endParaRPr lang="zh-CN" altLang="en-US" dirty="0">
              <a:latin typeface="Arial" pitchFamily="34" charset="0"/>
            </a:endParaRPr>
          </a:p>
        </p:txBody>
      </p:sp>
      <p:sp>
        <p:nvSpPr>
          <p:cNvPr id="80900" name="灯片编号占位符 3"/>
          <p:cNvSpPr>
            <a:spLocks noGrp="1"/>
          </p:cNvSpPr>
          <p:nvPr>
            <p:ph type="sldNum" sz="quarter" idx="5"/>
          </p:nvPr>
        </p:nvSpPr>
        <p:spPr>
          <a:noFill/>
        </p:spPr>
        <p:txBody>
          <a:bodyPr/>
          <a:lstStyle/>
          <a:p>
            <a:fld id="{7876C571-610B-4565-A7DD-682A22317B0A}" type="slidenum">
              <a:rPr lang="en-US" altLang="zh-CN" smtClean="0">
                <a:latin typeface="Arial" pitchFamily="34" charset="0"/>
              </a:rPr>
              <a:pPr/>
              <a:t>36</a:t>
            </a:fld>
            <a:endParaRPr lang="en-US" altLang="zh-CN">
              <a:latin typeface="Arial" pitchFamily="34" charset="0"/>
            </a:endParaRPr>
          </a:p>
        </p:txBody>
      </p:sp>
    </p:spTree>
    <p:extLst>
      <p:ext uri="{BB962C8B-B14F-4D97-AF65-F5344CB8AC3E}">
        <p14:creationId xmlns:p14="http://schemas.microsoft.com/office/powerpoint/2010/main" val="196467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CLK</a:t>
            </a:r>
            <a:r>
              <a:rPr lang="zh-CN" altLang="en-US" dirty="0"/>
              <a:t>为</a:t>
            </a:r>
            <a:r>
              <a:rPr lang="en-US" altLang="zh-CN" dirty="0"/>
              <a:t>0</a:t>
            </a:r>
            <a:r>
              <a:rPr lang="zh-CN" altLang="en-US" dirty="0"/>
              <a:t>的区间，</a:t>
            </a:r>
            <a:r>
              <a:rPr lang="en-US" altLang="zh-CN" dirty="0"/>
              <a:t>QM</a:t>
            </a:r>
            <a:r>
              <a:rPr lang="zh-CN" altLang="en-US" dirty="0"/>
              <a:t>发生变化；</a:t>
            </a:r>
            <a:endParaRPr lang="en-US" altLang="zh-CN" dirty="0"/>
          </a:p>
          <a:p>
            <a:r>
              <a:rPr lang="en-US" altLang="zh-CN" dirty="0"/>
              <a:t>CLK</a:t>
            </a:r>
            <a:r>
              <a:rPr lang="zh-CN" altLang="en-US" dirty="0"/>
              <a:t>为</a:t>
            </a:r>
            <a:r>
              <a:rPr lang="en-US" altLang="zh-CN" dirty="0"/>
              <a:t>1</a:t>
            </a:r>
            <a:r>
              <a:rPr lang="zh-CN" altLang="en-US" dirty="0"/>
              <a:t>后，</a:t>
            </a:r>
            <a:r>
              <a:rPr lang="en-US" altLang="zh-CN" dirty="0"/>
              <a:t>QM</a:t>
            </a:r>
            <a:r>
              <a:rPr lang="zh-CN" altLang="en-US" dirty="0"/>
              <a:t>的值传给</a:t>
            </a:r>
            <a:r>
              <a:rPr lang="en-US" altLang="zh-CN" dirty="0"/>
              <a:t>Q</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37</a:t>
            </a:fld>
            <a:endParaRPr lang="en-US" altLang="zh-CN"/>
          </a:p>
        </p:txBody>
      </p:sp>
    </p:spTree>
    <p:extLst>
      <p:ext uri="{BB962C8B-B14F-4D97-AF65-F5344CB8AC3E}">
        <p14:creationId xmlns:p14="http://schemas.microsoft.com/office/powerpoint/2010/main" val="1827015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干扰</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40</a:t>
            </a:fld>
            <a:endParaRPr lang="en-US" altLang="zh-CN"/>
          </a:p>
        </p:txBody>
      </p:sp>
    </p:spTree>
    <p:extLst>
      <p:ext uri="{BB962C8B-B14F-4D97-AF65-F5344CB8AC3E}">
        <p14:creationId xmlns:p14="http://schemas.microsoft.com/office/powerpoint/2010/main" val="1446602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有</a:t>
            </a:r>
            <a:r>
              <a:rPr lang="en-US" altLang="zh-CN" dirty="0"/>
              <a:t>3</a:t>
            </a:r>
            <a:r>
              <a:rPr lang="zh-CN" altLang="en-US" dirty="0"/>
              <a:t>个反馈回路</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44</a:t>
            </a:fld>
            <a:endParaRPr lang="en-US" altLang="zh-CN"/>
          </a:p>
        </p:txBody>
      </p:sp>
    </p:spTree>
    <p:extLst>
      <p:ext uri="{BB962C8B-B14F-4D97-AF65-F5344CB8AC3E}">
        <p14:creationId xmlns:p14="http://schemas.microsoft.com/office/powerpoint/2010/main" val="988014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itchFamily="34" charset="0"/>
              </a:rPr>
              <a:t>扫描触发器除了</a:t>
            </a:r>
            <a:r>
              <a:rPr lang="en-US" altLang="zh-CN" dirty="0">
                <a:latin typeface="Arial" pitchFamily="34" charset="0"/>
              </a:rPr>
              <a:t>D</a:t>
            </a:r>
            <a:r>
              <a:rPr lang="zh-CN" altLang="en-US" dirty="0">
                <a:latin typeface="Arial" pitchFamily="34" charset="0"/>
              </a:rPr>
              <a:t>输入端以外，还有两个输入端。</a:t>
            </a:r>
            <a:r>
              <a:rPr lang="en-US" altLang="zh-CN" dirty="0">
                <a:latin typeface="Arial" pitchFamily="34" charset="0"/>
              </a:rPr>
              <a:t>TI</a:t>
            </a:r>
            <a:r>
              <a:rPr lang="zh-CN" altLang="en-US" dirty="0">
                <a:latin typeface="Arial" pitchFamily="34" charset="0"/>
              </a:rPr>
              <a:t>即</a:t>
            </a:r>
            <a:r>
              <a:rPr lang="en-US" altLang="zh-CN" dirty="0">
                <a:latin typeface="Arial" pitchFamily="34" charset="0"/>
              </a:rPr>
              <a:t>Test Input</a:t>
            </a:r>
            <a:r>
              <a:rPr lang="zh-CN" altLang="en-US" dirty="0">
                <a:latin typeface="Arial" pitchFamily="34" charset="0"/>
              </a:rPr>
              <a:t>，用来输入测试序列（测试向量）。</a:t>
            </a:r>
            <a:r>
              <a:rPr lang="en-US" altLang="zh-CN" dirty="0">
                <a:latin typeface="Arial" pitchFamily="34" charset="0"/>
              </a:rPr>
              <a:t>TE</a:t>
            </a:r>
            <a:r>
              <a:rPr lang="zh-CN" altLang="en-US" dirty="0">
                <a:latin typeface="Arial" pitchFamily="34" charset="0"/>
              </a:rPr>
              <a:t>即</a:t>
            </a:r>
            <a:r>
              <a:rPr lang="en-US" altLang="zh-CN" dirty="0">
                <a:latin typeface="Arial" pitchFamily="34" charset="0"/>
              </a:rPr>
              <a:t>Test Enable</a:t>
            </a:r>
            <a:r>
              <a:rPr lang="zh-CN" altLang="en-US" dirty="0">
                <a:latin typeface="Arial" pitchFamily="34" charset="0"/>
              </a:rPr>
              <a:t>，用来控制触发器工作状态。</a:t>
            </a:r>
            <a:r>
              <a:rPr lang="en-US" altLang="zh-CN" dirty="0">
                <a:latin typeface="Arial" pitchFamily="34" charset="0"/>
              </a:rPr>
              <a:t>TE</a:t>
            </a:r>
            <a:r>
              <a:rPr lang="zh-CN" altLang="en-US" dirty="0">
                <a:latin typeface="Arial" pitchFamily="34" charset="0"/>
              </a:rPr>
              <a:t>为</a:t>
            </a:r>
            <a:r>
              <a:rPr lang="en-US" altLang="zh-CN" dirty="0">
                <a:latin typeface="Arial" pitchFamily="34" charset="0"/>
              </a:rPr>
              <a:t>0</a:t>
            </a:r>
            <a:r>
              <a:rPr lang="zh-CN" altLang="en-US" dirty="0">
                <a:latin typeface="Arial" pitchFamily="34" charset="0"/>
              </a:rPr>
              <a:t>时触发器工作在正常状态，功能和</a:t>
            </a:r>
            <a:r>
              <a:rPr lang="en-US" altLang="zh-CN" dirty="0">
                <a:latin typeface="Arial" pitchFamily="34" charset="0"/>
              </a:rPr>
              <a:t>D </a:t>
            </a:r>
            <a:r>
              <a:rPr lang="zh-CN" altLang="en-US" dirty="0">
                <a:latin typeface="Arial" pitchFamily="34" charset="0"/>
              </a:rPr>
              <a:t>触发器一样。</a:t>
            </a:r>
            <a:r>
              <a:rPr lang="en-US" altLang="zh-CN" dirty="0">
                <a:latin typeface="Arial" pitchFamily="34" charset="0"/>
              </a:rPr>
              <a:t>TE</a:t>
            </a:r>
            <a:r>
              <a:rPr lang="zh-CN" altLang="en-US" dirty="0">
                <a:latin typeface="Arial" pitchFamily="34" charset="0"/>
              </a:rPr>
              <a:t>为</a:t>
            </a:r>
            <a:r>
              <a:rPr lang="en-US" altLang="zh-CN" dirty="0">
                <a:latin typeface="Arial" pitchFamily="34" charset="0"/>
              </a:rPr>
              <a:t>1</a:t>
            </a:r>
            <a:r>
              <a:rPr lang="zh-CN" altLang="en-US" dirty="0">
                <a:latin typeface="Arial" pitchFamily="34" charset="0"/>
              </a:rPr>
              <a:t>时，触发器工作在测试状态。</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47</a:t>
            </a:fld>
            <a:endParaRPr lang="en-US" altLang="zh-CN"/>
          </a:p>
        </p:txBody>
      </p:sp>
    </p:spTree>
    <p:extLst>
      <p:ext uri="{BB962C8B-B14F-4D97-AF65-F5344CB8AC3E}">
        <p14:creationId xmlns:p14="http://schemas.microsoft.com/office/powerpoint/2010/main" val="2463907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eaLnBrk="1" hangingPunct="1"/>
            <a:r>
              <a:rPr lang="zh-CN" altLang="en-US" dirty="0">
                <a:latin typeface="Arial" pitchFamily="34" charset="0"/>
              </a:rPr>
              <a:t>当</a:t>
            </a:r>
            <a:r>
              <a:rPr lang="en-US" altLang="zh-CN" dirty="0">
                <a:latin typeface="Arial" pitchFamily="34" charset="0"/>
              </a:rPr>
              <a:t>TE</a:t>
            </a:r>
            <a:r>
              <a:rPr lang="zh-CN" altLang="en-US" dirty="0">
                <a:latin typeface="Arial" pitchFamily="34" charset="0"/>
              </a:rPr>
              <a:t>无效时，电路特性和普通的</a:t>
            </a:r>
            <a:r>
              <a:rPr lang="en-US" altLang="zh-CN" dirty="0">
                <a:latin typeface="Arial" pitchFamily="34" charset="0"/>
              </a:rPr>
              <a:t>D</a:t>
            </a:r>
            <a:r>
              <a:rPr lang="zh-CN" altLang="en-US" dirty="0">
                <a:latin typeface="Arial" pitchFamily="34" charset="0"/>
              </a:rPr>
              <a:t>触发器没有区别。触发器工作在正常模式下。</a:t>
            </a:r>
          </a:p>
          <a:p>
            <a:pPr eaLnBrk="1" hangingPunct="1"/>
            <a:r>
              <a:rPr lang="zh-CN" altLang="en-US" dirty="0">
                <a:latin typeface="Arial" pitchFamily="34" charset="0"/>
              </a:rPr>
              <a:t>当</a:t>
            </a:r>
            <a:r>
              <a:rPr lang="en-US" altLang="zh-CN" dirty="0">
                <a:latin typeface="Arial" pitchFamily="34" charset="0"/>
              </a:rPr>
              <a:t>TE</a:t>
            </a:r>
            <a:r>
              <a:rPr lang="zh-CN" altLang="en-US" dirty="0">
                <a:latin typeface="Arial" pitchFamily="34" charset="0"/>
              </a:rPr>
              <a:t>有效时，</a:t>
            </a:r>
            <a:r>
              <a:rPr lang="en-US" altLang="zh-CN" dirty="0">
                <a:latin typeface="Arial" pitchFamily="34" charset="0"/>
              </a:rPr>
              <a:t>D</a:t>
            </a:r>
            <a:r>
              <a:rPr lang="zh-CN" altLang="en-US" dirty="0">
                <a:latin typeface="Arial" pitchFamily="34" charset="0"/>
              </a:rPr>
              <a:t>输入被禁止，触发器的数据从</a:t>
            </a:r>
            <a:r>
              <a:rPr lang="en-US" altLang="zh-CN" dirty="0">
                <a:latin typeface="Arial" pitchFamily="34" charset="0"/>
              </a:rPr>
              <a:t>TI</a:t>
            </a:r>
            <a:r>
              <a:rPr lang="zh-CN" altLang="en-US" dirty="0">
                <a:latin typeface="Arial" pitchFamily="34" charset="0"/>
              </a:rPr>
              <a:t>输入。这样，当所有寄存器工作在测试模式时，我们就可以从外部的</a:t>
            </a:r>
            <a:r>
              <a:rPr lang="en-US" altLang="zh-CN" dirty="0">
                <a:latin typeface="Arial" pitchFamily="34" charset="0"/>
              </a:rPr>
              <a:t>TI</a:t>
            </a:r>
            <a:r>
              <a:rPr lang="zh-CN" altLang="en-US" dirty="0">
                <a:latin typeface="Arial" pitchFamily="34" charset="0"/>
              </a:rPr>
              <a:t>输入“扫入”测试向量。扫入完毕以后，撤销</a:t>
            </a:r>
            <a:r>
              <a:rPr lang="en-US" altLang="zh-CN" dirty="0">
                <a:latin typeface="Arial" pitchFamily="34" charset="0"/>
              </a:rPr>
              <a:t>TE</a:t>
            </a:r>
            <a:r>
              <a:rPr lang="zh-CN" altLang="en-US" dirty="0">
                <a:latin typeface="Arial" pitchFamily="34" charset="0"/>
              </a:rPr>
              <a:t>，触发器回到正常工作模式，以刚才扫入的测试向量作为初始状态开始工作。工作若干个时钟周期以后，触发器再次进入测试模式，这时结果就可以被“扫出”。</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48</a:t>
            </a:fld>
            <a:endParaRPr lang="en-US" altLang="zh-CN"/>
          </a:p>
        </p:txBody>
      </p:sp>
    </p:spTree>
    <p:extLst>
      <p:ext uri="{BB962C8B-B14F-4D97-AF65-F5344CB8AC3E}">
        <p14:creationId xmlns:p14="http://schemas.microsoft.com/office/powerpoint/2010/main" val="2387325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26101BC-897C-487A-968A-916FB12D67F7}" type="slidenum">
              <a:rPr lang="en-US" altLang="zh-CN" smtClean="0">
                <a:latin typeface="Arial" pitchFamily="34" charset="0"/>
              </a:rPr>
              <a:pPr/>
              <a:t>49</a:t>
            </a:fld>
            <a:endParaRPr lang="en-US" altLang="zh-CN">
              <a:latin typeface="Arial" pitchFamily="34" charset="0"/>
            </a:endParaRPr>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noFill/>
          <a:ln/>
        </p:spPr>
        <p:txBody>
          <a:bodyPr/>
          <a:lstStyle/>
          <a:p>
            <a:pPr eaLnBrk="1" hangingPunct="1"/>
            <a:r>
              <a:rPr lang="zh-CN" altLang="en-US">
                <a:latin typeface="Arial" pitchFamily="34" charset="0"/>
              </a:rPr>
              <a:t>当</a:t>
            </a:r>
            <a:r>
              <a:rPr lang="en-US" altLang="zh-CN">
                <a:latin typeface="Arial" pitchFamily="34" charset="0"/>
              </a:rPr>
              <a:t>TE</a:t>
            </a:r>
            <a:r>
              <a:rPr lang="zh-CN" altLang="en-US">
                <a:latin typeface="Arial" pitchFamily="34" charset="0"/>
              </a:rPr>
              <a:t>无效时，电路特性和普通的</a:t>
            </a:r>
            <a:r>
              <a:rPr lang="en-US" altLang="zh-CN">
                <a:latin typeface="Arial" pitchFamily="34" charset="0"/>
              </a:rPr>
              <a:t>D</a:t>
            </a:r>
            <a:r>
              <a:rPr lang="zh-CN" altLang="en-US">
                <a:latin typeface="Arial" pitchFamily="34" charset="0"/>
              </a:rPr>
              <a:t>触发器没有区别。触发器工作在正常模式下。</a:t>
            </a:r>
          </a:p>
          <a:p>
            <a:pPr eaLnBrk="1" hangingPunct="1"/>
            <a:r>
              <a:rPr lang="zh-CN" altLang="en-US">
                <a:latin typeface="Arial" pitchFamily="34" charset="0"/>
              </a:rPr>
              <a:t>当</a:t>
            </a:r>
            <a:r>
              <a:rPr lang="en-US" altLang="zh-CN">
                <a:latin typeface="Arial" pitchFamily="34" charset="0"/>
              </a:rPr>
              <a:t>TE</a:t>
            </a:r>
            <a:r>
              <a:rPr lang="zh-CN" altLang="en-US">
                <a:latin typeface="Arial" pitchFamily="34" charset="0"/>
              </a:rPr>
              <a:t>有效时，</a:t>
            </a:r>
            <a:r>
              <a:rPr lang="en-US" altLang="zh-CN">
                <a:latin typeface="Arial" pitchFamily="34" charset="0"/>
              </a:rPr>
              <a:t>D</a:t>
            </a:r>
            <a:r>
              <a:rPr lang="zh-CN" altLang="en-US">
                <a:latin typeface="Arial" pitchFamily="34" charset="0"/>
              </a:rPr>
              <a:t>输入被禁止，触发器的数据从</a:t>
            </a:r>
            <a:r>
              <a:rPr lang="en-US" altLang="zh-CN">
                <a:latin typeface="Arial" pitchFamily="34" charset="0"/>
              </a:rPr>
              <a:t>TI</a:t>
            </a:r>
            <a:r>
              <a:rPr lang="zh-CN" altLang="en-US">
                <a:latin typeface="Arial" pitchFamily="34" charset="0"/>
              </a:rPr>
              <a:t>输入。这样，当所有寄存器工作在测试模式时，我们就可以从外部的</a:t>
            </a:r>
            <a:r>
              <a:rPr lang="en-US" altLang="zh-CN">
                <a:latin typeface="Arial" pitchFamily="34" charset="0"/>
              </a:rPr>
              <a:t>TI</a:t>
            </a:r>
            <a:r>
              <a:rPr lang="zh-CN" altLang="en-US">
                <a:latin typeface="Arial" pitchFamily="34" charset="0"/>
              </a:rPr>
              <a:t>输入“扫入”测试向量。扫入完毕以后，撤销</a:t>
            </a:r>
            <a:r>
              <a:rPr lang="en-US" altLang="zh-CN">
                <a:latin typeface="Arial" pitchFamily="34" charset="0"/>
              </a:rPr>
              <a:t>TE</a:t>
            </a:r>
            <a:r>
              <a:rPr lang="zh-CN" altLang="en-US">
                <a:latin typeface="Arial" pitchFamily="34" charset="0"/>
              </a:rPr>
              <a:t>，触发器回到正常工作模式，以刚才扫入的测试向量作为初始状态开始工作。工作若干个时钟周期以后，触发器再次进入测试模式，这时结果就可以被“扫出”。</a:t>
            </a:r>
          </a:p>
        </p:txBody>
      </p:sp>
    </p:spTree>
    <p:extLst>
      <p:ext uri="{BB962C8B-B14F-4D97-AF65-F5344CB8AC3E}">
        <p14:creationId xmlns:p14="http://schemas.microsoft.com/office/powerpoint/2010/main" val="159621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0" dirty="0"/>
              <a:t>时序电路的状态</a:t>
            </a:r>
            <a:r>
              <a:rPr lang="en-US" altLang="zh-CN" sz="1200" kern="0" dirty="0"/>
              <a:t>(State)</a:t>
            </a:r>
            <a:r>
              <a:rPr lang="zh-CN" altLang="en-US" sz="1200" kern="0" dirty="0"/>
              <a:t>是一个状态变量的集合，这些状态变量在任意时刻的值都包含了为确定电路的未来行为而必须考虑的所有历史信息。</a:t>
            </a:r>
            <a:endParaRPr lang="en-US" altLang="zh-CN" sz="1200" kern="0" dirty="0"/>
          </a:p>
          <a:p>
            <a:r>
              <a:rPr lang="en-US" altLang="zh-CN" sz="1200" kern="0" dirty="0"/>
              <a:t>The state of a sequential circuit is </a:t>
            </a:r>
            <a:r>
              <a:rPr lang="en-US" altLang="zh-CN" sz="1200" b="1" kern="0" dirty="0">
                <a:solidFill>
                  <a:srgbClr val="FF0000"/>
                </a:solidFill>
              </a:rPr>
              <a:t>a collection of state variables</a:t>
            </a:r>
            <a:r>
              <a:rPr lang="en-US" altLang="zh-CN" sz="1200" kern="0" dirty="0"/>
              <a:t> whose values at any one time contain all the information about the past necessary to account for the circuit’s future behavior.      </a:t>
            </a:r>
          </a:p>
          <a:p>
            <a:endParaRPr lang="en-US" altLang="zh-CN" sz="1200" kern="0" dirty="0"/>
          </a:p>
          <a:p>
            <a:pPr marL="0" indent="0" algn="r">
              <a:buNone/>
            </a:pPr>
            <a:r>
              <a:rPr lang="en-US" altLang="zh-CN" sz="1100" i="1" kern="0" dirty="0"/>
              <a:t>      --Digital  Computer </a:t>
            </a:r>
            <a:r>
              <a:rPr lang="en-US" altLang="zh-CN" sz="1100" i="1" kern="0" dirty="0" err="1"/>
              <a:t>Sysem</a:t>
            </a:r>
            <a:r>
              <a:rPr lang="en-US" altLang="zh-CN" sz="1100" i="1" kern="0" dirty="0"/>
              <a:t> Principle </a:t>
            </a:r>
            <a:r>
              <a:rPr lang="en-US" altLang="zh-CN" sz="1100" i="1" kern="0" dirty="0" err="1"/>
              <a:t>McGrawHill</a:t>
            </a:r>
            <a:r>
              <a:rPr lang="en-US" altLang="zh-CN" sz="1100" i="1" kern="0" dirty="0"/>
              <a:t> 1967</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a:t>
            </a:fld>
            <a:endParaRPr lang="en-US" altLang="zh-CN"/>
          </a:p>
        </p:txBody>
      </p:sp>
    </p:spTree>
    <p:extLst>
      <p:ext uri="{BB962C8B-B14F-4D97-AF65-F5344CB8AC3E}">
        <p14:creationId xmlns:p14="http://schemas.microsoft.com/office/powerpoint/2010/main" val="580723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115D0BC-D77C-4388-8DAC-40192E587EAE}" type="slidenum">
              <a:rPr lang="en-US" altLang="zh-CN" smtClean="0">
                <a:latin typeface="Arial" pitchFamily="34" charset="0"/>
              </a:rPr>
              <a:pPr/>
              <a:t>50</a:t>
            </a:fld>
            <a:endParaRPr lang="en-US" altLang="zh-CN">
              <a:latin typeface="Arial" pitchFamily="34" charset="0"/>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extLst>
      <p:ext uri="{BB962C8B-B14F-4D97-AF65-F5344CB8AC3E}">
        <p14:creationId xmlns:p14="http://schemas.microsoft.com/office/powerpoint/2010/main" val="3395699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24B6BE5-2F35-42A1-B8C9-5CCD61FEF513}" type="slidenum">
              <a:rPr lang="en-US" altLang="zh-CN" smtClean="0">
                <a:latin typeface="Arial" pitchFamily="34" charset="0"/>
              </a:rPr>
              <a:pPr/>
              <a:t>51</a:t>
            </a:fld>
            <a:endParaRPr lang="en-US" altLang="zh-CN">
              <a:latin typeface="Arial" pitchFamily="34" charset="0"/>
            </a:endParaRPr>
          </a:p>
        </p:txBody>
      </p:sp>
      <p:sp>
        <p:nvSpPr>
          <p:cNvPr id="88067" name="Rectangle 2"/>
          <p:cNvSpPr>
            <a:spLocks noGrp="1" noRot="1" noChangeAspect="1" noChangeArrowheads="1" noTextEdit="1"/>
          </p:cNvSpPr>
          <p:nvPr>
            <p:ph type="sldImg"/>
          </p:nvPr>
        </p:nvSpPr>
        <p:spPr>
          <a:xfrm>
            <a:off x="992188" y="768350"/>
            <a:ext cx="5114925" cy="3836988"/>
          </a:xfrm>
          <a:ln/>
        </p:spPr>
      </p:sp>
      <p:sp>
        <p:nvSpPr>
          <p:cNvPr id="88068" name="Rectangle 3"/>
          <p:cNvSpPr>
            <a:spLocks noGrp="1" noChangeArrowheads="1"/>
          </p:cNvSpPr>
          <p:nvPr>
            <p:ph type="body" idx="1"/>
          </p:nvPr>
        </p:nvSpPr>
        <p:spPr>
          <a:noFill/>
          <a:ln/>
        </p:spPr>
        <p:txBody>
          <a:bodyPr/>
          <a:lstStyle/>
          <a:p>
            <a:r>
              <a:rPr lang="en-US" altLang="zh-CN" b="1">
                <a:latin typeface="Arial" pitchFamily="34" charset="0"/>
              </a:rPr>
              <a:t>note pulse catching</a:t>
            </a:r>
          </a:p>
          <a:p>
            <a:r>
              <a:rPr lang="en-US" altLang="zh-CN" b="1">
                <a:latin typeface="Arial" pitchFamily="34" charset="0"/>
              </a:rPr>
              <a:t>	S has positive glitch (of sufficient duration) during high clock ==&gt;</a:t>
            </a:r>
          </a:p>
          <a:p>
            <a:r>
              <a:rPr lang="en-US" altLang="zh-CN" b="1">
                <a:latin typeface="Arial" pitchFamily="34" charset="0"/>
              </a:rPr>
              <a:t>		master sets ==&gt; slave sets on falling clock transition</a:t>
            </a:r>
          </a:p>
          <a:p>
            <a:pPr eaLnBrk="1" hangingPunct="1"/>
            <a:endParaRPr lang="zh-CN" altLang="en-US">
              <a:latin typeface="Arial" pitchFamily="34" charset="0"/>
            </a:endParaRPr>
          </a:p>
        </p:txBody>
      </p:sp>
    </p:spTree>
    <p:extLst>
      <p:ext uri="{BB962C8B-B14F-4D97-AF65-F5344CB8AC3E}">
        <p14:creationId xmlns:p14="http://schemas.microsoft.com/office/powerpoint/2010/main" val="919975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3CFFEF-0000-4C71-9151-56D8FB60CD03}" type="slidenum">
              <a:rPr lang="en-US" altLang="zh-CN" smtClean="0">
                <a:latin typeface="Arial" pitchFamily="34" charset="0"/>
              </a:rPr>
              <a:pPr/>
              <a:t>52</a:t>
            </a:fld>
            <a:endParaRPr lang="en-US" altLang="zh-CN">
              <a:latin typeface="Arial" pitchFamily="34" charset="0"/>
            </a:endParaRPr>
          </a:p>
        </p:txBody>
      </p:sp>
      <p:sp>
        <p:nvSpPr>
          <p:cNvPr id="89091" name="Rectangle 2"/>
          <p:cNvSpPr>
            <a:spLocks noGrp="1" noRot="1" noChangeAspect="1" noChangeArrowheads="1" noTextEdit="1"/>
          </p:cNvSpPr>
          <p:nvPr>
            <p:ph type="sldImg"/>
          </p:nvPr>
        </p:nvSpPr>
        <p:spPr>
          <a:xfrm>
            <a:off x="992188" y="768350"/>
            <a:ext cx="5114925" cy="3836988"/>
          </a:xfrm>
          <a:ln/>
        </p:spPr>
      </p:sp>
      <p:sp>
        <p:nvSpPr>
          <p:cNvPr id="89092"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extLst>
      <p:ext uri="{BB962C8B-B14F-4D97-AF65-F5344CB8AC3E}">
        <p14:creationId xmlns:p14="http://schemas.microsoft.com/office/powerpoint/2010/main" val="1506902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53</a:t>
            </a:fld>
            <a:endParaRPr lang="en-US" altLang="zh-CN"/>
          </a:p>
        </p:txBody>
      </p:sp>
    </p:spTree>
    <p:extLst>
      <p:ext uri="{BB962C8B-B14F-4D97-AF65-F5344CB8AC3E}">
        <p14:creationId xmlns:p14="http://schemas.microsoft.com/office/powerpoint/2010/main" val="3825103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E99DFA0-FB66-4CB8-8C92-407FFF4BBB9D}" type="slidenum">
              <a:rPr lang="en-US" altLang="zh-CN" smtClean="0">
                <a:latin typeface="Arial" pitchFamily="34" charset="0"/>
              </a:rPr>
              <a:pPr/>
              <a:t>54</a:t>
            </a:fld>
            <a:endParaRPr lang="en-US" altLang="zh-CN">
              <a:latin typeface="Arial" pitchFamily="34" charset="0"/>
            </a:endParaRPr>
          </a:p>
        </p:txBody>
      </p:sp>
      <p:sp>
        <p:nvSpPr>
          <p:cNvPr id="90115" name="Rectangle 2"/>
          <p:cNvSpPr>
            <a:spLocks noGrp="1" noRot="1" noChangeAspect="1" noChangeArrowheads="1" noTextEdit="1"/>
          </p:cNvSpPr>
          <p:nvPr>
            <p:ph type="sldImg"/>
          </p:nvPr>
        </p:nvSpPr>
        <p:spPr>
          <a:xfrm>
            <a:off x="992188" y="768350"/>
            <a:ext cx="5114925" cy="3836988"/>
          </a:xfrm>
          <a:ln/>
        </p:spPr>
      </p:sp>
      <p:sp>
        <p:nvSpPr>
          <p:cNvPr id="90116" name="Rectangle 3"/>
          <p:cNvSpPr>
            <a:spLocks noGrp="1" noChangeArrowheads="1"/>
          </p:cNvSpPr>
          <p:nvPr>
            <p:ph type="body" idx="1"/>
          </p:nvPr>
        </p:nvSpPr>
        <p:spPr>
          <a:noFill/>
          <a:ln/>
        </p:spPr>
        <p:txBody>
          <a:bodyPr/>
          <a:lstStyle/>
          <a:p>
            <a:r>
              <a:rPr lang="en-US" altLang="zh-CN" b="1">
                <a:latin typeface="Arial" pitchFamily="34" charset="0"/>
              </a:rPr>
              <a:t>note pulse catching still a problem</a:t>
            </a:r>
          </a:p>
          <a:p>
            <a:r>
              <a:rPr lang="en-US" altLang="zh-CN" b="1">
                <a:latin typeface="Arial" pitchFamily="34" charset="0"/>
              </a:rPr>
              <a:t>	if Q is zero, positive glitch on J during high clock sets master</a:t>
            </a:r>
          </a:p>
          <a:p>
            <a:r>
              <a:rPr lang="en-US" altLang="zh-CN" b="1">
                <a:latin typeface="Arial" pitchFamily="34" charset="0"/>
              </a:rPr>
              <a:t>	slave follows after clock goes low</a:t>
            </a:r>
          </a:p>
          <a:p>
            <a:pPr eaLnBrk="1" hangingPunct="1"/>
            <a:endParaRPr lang="zh-CN" altLang="zh-CN">
              <a:latin typeface="Arial" pitchFamily="34" charset="0"/>
            </a:endParaRPr>
          </a:p>
        </p:txBody>
      </p:sp>
    </p:spTree>
    <p:extLst>
      <p:ext uri="{BB962C8B-B14F-4D97-AF65-F5344CB8AC3E}">
        <p14:creationId xmlns:p14="http://schemas.microsoft.com/office/powerpoint/2010/main" val="1860589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打破的方式，使得</a:t>
            </a:r>
            <a:r>
              <a:rPr lang="en-US" altLang="zh-CN" dirty="0"/>
              <a:t>JK</a:t>
            </a:r>
            <a:r>
              <a:rPr lang="zh-CN" altLang="en-US" dirty="0"/>
              <a:t>发生变化后，不能进入</a:t>
            </a:r>
            <a:r>
              <a:rPr lang="en-US" altLang="zh-CN" dirty="0"/>
              <a:t>S=0R=0</a:t>
            </a:r>
            <a:r>
              <a:rPr lang="zh-CN" altLang="en-US" dirty="0"/>
              <a:t>的状态，就</a:t>
            </a:r>
            <a:r>
              <a:rPr lang="en-US" altLang="zh-CN" dirty="0"/>
              <a:t>QM</a:t>
            </a:r>
            <a:r>
              <a:rPr lang="zh-CN" altLang="en-US" dirty="0"/>
              <a:t>状态随着</a:t>
            </a:r>
            <a:r>
              <a:rPr lang="en-US" altLang="zh-CN" dirty="0"/>
              <a:t>JK</a:t>
            </a:r>
            <a:r>
              <a:rPr lang="zh-CN" altLang="en-US" dirty="0"/>
              <a:t>变化。</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55</a:t>
            </a:fld>
            <a:endParaRPr lang="en-US" altLang="zh-CN"/>
          </a:p>
        </p:txBody>
      </p:sp>
    </p:spTree>
    <p:extLst>
      <p:ext uri="{BB962C8B-B14F-4D97-AF65-F5344CB8AC3E}">
        <p14:creationId xmlns:p14="http://schemas.microsoft.com/office/powerpoint/2010/main" val="2586266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C9FC702-BB5C-4F26-AB35-9A0134019B0F}" type="slidenum">
              <a:rPr lang="en-US" altLang="zh-CN" smtClean="0">
                <a:latin typeface="Arial" pitchFamily="34" charset="0"/>
              </a:rPr>
              <a:pPr/>
              <a:t>56</a:t>
            </a:fld>
            <a:endParaRPr lang="en-US" altLang="zh-CN">
              <a:latin typeface="Arial" pitchFamily="34" charset="0"/>
            </a:endParaRPr>
          </a:p>
        </p:txBody>
      </p:sp>
      <p:sp>
        <p:nvSpPr>
          <p:cNvPr id="91139" name="Rectangle 2"/>
          <p:cNvSpPr>
            <a:spLocks noGrp="1" noRot="1" noChangeAspect="1" noChangeArrowheads="1" noTextEdit="1"/>
          </p:cNvSpPr>
          <p:nvPr>
            <p:ph type="sldImg"/>
          </p:nvPr>
        </p:nvSpPr>
        <p:spPr>
          <a:xfrm>
            <a:off x="992188" y="768350"/>
            <a:ext cx="5114925" cy="3836988"/>
          </a:xfrm>
          <a:ln/>
        </p:spPr>
      </p:sp>
      <p:sp>
        <p:nvSpPr>
          <p:cNvPr id="91140"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extLst>
      <p:ext uri="{BB962C8B-B14F-4D97-AF65-F5344CB8AC3E}">
        <p14:creationId xmlns:p14="http://schemas.microsoft.com/office/powerpoint/2010/main" val="317043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在课程结束前</a:t>
            </a:r>
            <a:r>
              <a:rPr lang="en-US" altLang="zh-CN" dirty="0"/>
              <a:t>5</a:t>
            </a:r>
            <a:r>
              <a:rPr lang="zh-CN" altLang="en-US"/>
              <a:t>分钟开始完成课堂练习</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57</a:t>
            </a:fld>
            <a:endParaRPr lang="en-US" altLang="zh-CN"/>
          </a:p>
        </p:txBody>
      </p:sp>
    </p:spTree>
    <p:extLst>
      <p:ext uri="{BB962C8B-B14F-4D97-AF65-F5344CB8AC3E}">
        <p14:creationId xmlns:p14="http://schemas.microsoft.com/office/powerpoint/2010/main" val="2509669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58</a:t>
            </a:fld>
            <a:endParaRPr lang="en-US" altLang="zh-CN"/>
          </a:p>
        </p:txBody>
      </p:sp>
    </p:spTree>
    <p:extLst>
      <p:ext uri="{BB962C8B-B14F-4D97-AF65-F5344CB8AC3E}">
        <p14:creationId xmlns:p14="http://schemas.microsoft.com/office/powerpoint/2010/main" val="1289901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992188" y="768350"/>
            <a:ext cx="5114925" cy="3836988"/>
          </a:xfrm>
          <a:ln/>
        </p:spPr>
      </p:sp>
      <p:sp>
        <p:nvSpPr>
          <p:cNvPr id="92163" name="备注占位符 2"/>
          <p:cNvSpPr>
            <a:spLocks noGrp="1"/>
          </p:cNvSpPr>
          <p:nvPr>
            <p:ph type="body" idx="1"/>
          </p:nvPr>
        </p:nvSpPr>
        <p:spPr>
          <a:noFill/>
          <a:ln/>
        </p:spPr>
        <p:txBody>
          <a:bodyPr/>
          <a:lstStyle/>
          <a:p>
            <a:r>
              <a:rPr lang="en-US" altLang="zh-CN">
                <a:latin typeface="Arial" pitchFamily="34" charset="0"/>
              </a:rPr>
              <a:t>toggle</a:t>
            </a:r>
            <a:r>
              <a:rPr lang="zh-CN" altLang="en-US">
                <a:latin typeface="Arial" pitchFamily="34" charset="0"/>
              </a:rPr>
              <a:t>：交替翻转</a:t>
            </a:r>
          </a:p>
        </p:txBody>
      </p:sp>
      <p:sp>
        <p:nvSpPr>
          <p:cNvPr id="92164" name="灯片编号占位符 3"/>
          <p:cNvSpPr>
            <a:spLocks noGrp="1"/>
          </p:cNvSpPr>
          <p:nvPr>
            <p:ph type="sldNum" sz="quarter" idx="5"/>
          </p:nvPr>
        </p:nvSpPr>
        <p:spPr>
          <a:noFill/>
        </p:spPr>
        <p:txBody>
          <a:bodyPr/>
          <a:lstStyle/>
          <a:p>
            <a:fld id="{3B498B6B-C89F-4E75-B122-1DFC98B282A8}" type="slidenum">
              <a:rPr lang="en-US" altLang="zh-CN" smtClean="0">
                <a:latin typeface="Arial" pitchFamily="34" charset="0"/>
              </a:rPr>
              <a:pPr/>
              <a:t>59</a:t>
            </a:fld>
            <a:endParaRPr lang="en-US" altLang="zh-CN">
              <a:latin typeface="Arial" pitchFamily="34" charset="0"/>
            </a:endParaRPr>
          </a:p>
        </p:txBody>
      </p:sp>
    </p:spTree>
    <p:extLst>
      <p:ext uri="{BB962C8B-B14F-4D97-AF65-F5344CB8AC3E}">
        <p14:creationId xmlns:p14="http://schemas.microsoft.com/office/powerpoint/2010/main" val="167934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80000"/>
              </a:lnSpc>
            </a:pPr>
            <a:r>
              <a:rPr lang="zh-CN" altLang="en-US" sz="2800" dirty="0">
                <a:ea typeface="宋体" charset="-122"/>
              </a:rPr>
              <a:t>输入</a:t>
            </a:r>
            <a:r>
              <a:rPr lang="en-US" altLang="zh-CN" sz="2800" dirty="0">
                <a:ea typeface="宋体" charset="-122"/>
              </a:rPr>
              <a:t>: x</a:t>
            </a:r>
            <a:r>
              <a:rPr lang="en-US" altLang="zh-CN" sz="2800" baseline="-25000" dirty="0">
                <a:ea typeface="宋体" charset="-122"/>
              </a:rPr>
              <a:t>1</a:t>
            </a:r>
            <a:r>
              <a:rPr lang="en-US" altLang="zh-CN" sz="2800" dirty="0">
                <a:ea typeface="宋体" charset="-122"/>
              </a:rPr>
              <a:t>,x</a:t>
            </a:r>
            <a:r>
              <a:rPr lang="en-US" altLang="zh-CN" sz="2800" baseline="-25000" dirty="0">
                <a:ea typeface="宋体" charset="-122"/>
              </a:rPr>
              <a:t>2</a:t>
            </a:r>
            <a:r>
              <a:rPr lang="en-US" altLang="zh-CN" sz="2800" dirty="0">
                <a:ea typeface="宋体" charset="-122"/>
              </a:rPr>
              <a:t>,…,</a:t>
            </a:r>
            <a:r>
              <a:rPr lang="en-US" altLang="zh-CN" sz="2800" dirty="0" err="1">
                <a:ea typeface="宋体" charset="-122"/>
              </a:rPr>
              <a:t>x</a:t>
            </a:r>
            <a:r>
              <a:rPr lang="en-US" altLang="zh-CN" sz="2800" baseline="-25000" dirty="0" err="1">
                <a:ea typeface="宋体" charset="-122"/>
              </a:rPr>
              <a:t>n</a:t>
            </a:r>
            <a:endParaRPr lang="en-US" altLang="zh-CN" sz="2800" baseline="-25000" dirty="0">
              <a:ea typeface="宋体" charset="-122"/>
            </a:endParaRPr>
          </a:p>
          <a:p>
            <a:pPr>
              <a:lnSpc>
                <a:spcPct val="80000"/>
              </a:lnSpc>
            </a:pPr>
            <a:r>
              <a:rPr lang="zh-CN" altLang="en-US" sz="2800" dirty="0">
                <a:ea typeface="宋体" charset="-122"/>
              </a:rPr>
              <a:t>输出</a:t>
            </a:r>
            <a:r>
              <a:rPr lang="en-US" altLang="zh-CN" sz="2800" dirty="0">
                <a:ea typeface="宋体" charset="-122"/>
              </a:rPr>
              <a:t>:z</a:t>
            </a:r>
            <a:r>
              <a:rPr lang="en-US" altLang="zh-CN" sz="2800" baseline="-25000" dirty="0">
                <a:ea typeface="宋体" charset="-122"/>
              </a:rPr>
              <a:t>1</a:t>
            </a:r>
            <a:r>
              <a:rPr lang="en-US" altLang="zh-CN" sz="2800" dirty="0">
                <a:ea typeface="宋体" charset="-122"/>
              </a:rPr>
              <a:t>,z</a:t>
            </a:r>
            <a:r>
              <a:rPr lang="en-US" altLang="zh-CN" sz="2800" baseline="-25000" dirty="0">
                <a:ea typeface="宋体" charset="-122"/>
              </a:rPr>
              <a:t>2</a:t>
            </a:r>
            <a:r>
              <a:rPr lang="en-US" altLang="zh-CN" sz="2800" dirty="0">
                <a:ea typeface="宋体" charset="-122"/>
              </a:rPr>
              <a:t>,…,</a:t>
            </a:r>
            <a:r>
              <a:rPr lang="en-US" altLang="zh-CN" sz="2800" dirty="0" err="1">
                <a:ea typeface="宋体" charset="-122"/>
              </a:rPr>
              <a:t>z</a:t>
            </a:r>
            <a:r>
              <a:rPr lang="en-US" altLang="zh-CN" sz="2800" baseline="-25000" dirty="0" err="1">
                <a:ea typeface="宋体" charset="-122"/>
              </a:rPr>
              <a:t>m</a:t>
            </a:r>
            <a:endParaRPr lang="en-US" altLang="zh-CN" sz="2800" baseline="-25000" dirty="0">
              <a:ea typeface="宋体" charset="-122"/>
            </a:endParaRPr>
          </a:p>
          <a:p>
            <a:pPr>
              <a:lnSpc>
                <a:spcPct val="80000"/>
              </a:lnSpc>
            </a:pPr>
            <a:r>
              <a:rPr lang="en-US" altLang="zh-CN" sz="2800" dirty="0">
                <a:ea typeface="宋体" charset="-122"/>
              </a:rPr>
              <a:t>r: </a:t>
            </a:r>
            <a:r>
              <a:rPr lang="zh-CN" altLang="en-US" sz="2800" dirty="0">
                <a:ea typeface="宋体" charset="-122"/>
              </a:rPr>
              <a:t>存储元件状态数</a:t>
            </a:r>
            <a:endParaRPr lang="zh-CN" altLang="en-US" sz="2800" dirty="0"/>
          </a:p>
          <a:p>
            <a:pPr>
              <a:lnSpc>
                <a:spcPct val="80000"/>
              </a:lnSpc>
            </a:pPr>
            <a:r>
              <a:rPr lang="zh-CN" altLang="en-US" sz="2800" dirty="0">
                <a:ea typeface="宋体" charset="-122"/>
              </a:rPr>
              <a:t>现态</a:t>
            </a:r>
            <a:r>
              <a:rPr lang="en-US" altLang="zh-CN" sz="2800" dirty="0">
                <a:ea typeface="宋体" charset="-122"/>
              </a:rPr>
              <a:t>: y</a:t>
            </a:r>
            <a:r>
              <a:rPr lang="en-US" altLang="zh-CN" sz="2800" baseline="-25000" dirty="0">
                <a:ea typeface="宋体" charset="-122"/>
              </a:rPr>
              <a:t>1</a:t>
            </a:r>
            <a:r>
              <a:rPr lang="en-US" altLang="zh-CN" sz="2800" dirty="0">
                <a:ea typeface="宋体" charset="-122"/>
              </a:rPr>
              <a:t>,y</a:t>
            </a:r>
            <a:r>
              <a:rPr lang="en-US" altLang="zh-CN" sz="2800" baseline="-25000" dirty="0">
                <a:ea typeface="宋体" charset="-122"/>
              </a:rPr>
              <a:t>2</a:t>
            </a:r>
            <a:r>
              <a:rPr lang="en-US" altLang="zh-CN" sz="2800" dirty="0">
                <a:ea typeface="宋体" charset="-122"/>
              </a:rPr>
              <a:t>,…,</a:t>
            </a:r>
            <a:r>
              <a:rPr lang="en-US" altLang="zh-CN" sz="2800" dirty="0" err="1">
                <a:ea typeface="宋体" charset="-122"/>
              </a:rPr>
              <a:t>y</a:t>
            </a:r>
            <a:r>
              <a:rPr lang="en-US" altLang="zh-CN" sz="2800" baseline="-25000" dirty="0" err="1">
                <a:ea typeface="宋体" charset="-122"/>
              </a:rPr>
              <a:t>r</a:t>
            </a:r>
            <a:r>
              <a:rPr lang="zh-CN" altLang="en-US" sz="2800" dirty="0">
                <a:ea typeface="宋体" charset="-122"/>
              </a:rPr>
              <a:t>。在输入信号变化前的存储元件的状态。</a:t>
            </a:r>
            <a:endParaRPr lang="zh-CN" altLang="en-US" sz="2800" baseline="-25000" dirty="0">
              <a:ea typeface="宋体" charset="-122"/>
            </a:endParaRPr>
          </a:p>
          <a:p>
            <a:pPr>
              <a:lnSpc>
                <a:spcPct val="80000"/>
              </a:lnSpc>
            </a:pPr>
            <a:r>
              <a:rPr lang="zh-CN" altLang="en-US" sz="2800" dirty="0">
                <a:ea typeface="宋体" charset="-122"/>
              </a:rPr>
              <a:t>次态</a:t>
            </a:r>
            <a:r>
              <a:rPr lang="en-US" altLang="zh-CN" sz="2800" dirty="0">
                <a:ea typeface="宋体" charset="-122"/>
              </a:rPr>
              <a:t>: Y</a:t>
            </a:r>
            <a:r>
              <a:rPr lang="en-US" altLang="zh-CN" sz="2800" baseline="-25000" dirty="0">
                <a:ea typeface="宋体" charset="-122"/>
              </a:rPr>
              <a:t>1</a:t>
            </a:r>
            <a:r>
              <a:rPr lang="en-US" altLang="zh-CN" sz="2800" dirty="0">
                <a:ea typeface="宋体" charset="-122"/>
              </a:rPr>
              <a:t>,Y</a:t>
            </a:r>
            <a:r>
              <a:rPr lang="en-US" altLang="zh-CN" sz="2800" baseline="-25000" dirty="0">
                <a:ea typeface="宋体" charset="-122"/>
              </a:rPr>
              <a:t>2</a:t>
            </a:r>
            <a:r>
              <a:rPr lang="en-US" altLang="zh-CN" sz="2800" dirty="0">
                <a:ea typeface="宋体" charset="-122"/>
              </a:rPr>
              <a:t>,…,</a:t>
            </a:r>
            <a:r>
              <a:rPr lang="en-US" altLang="zh-CN" sz="2800" dirty="0" err="1">
                <a:ea typeface="宋体" charset="-122"/>
              </a:rPr>
              <a:t>Y</a:t>
            </a:r>
            <a:r>
              <a:rPr lang="en-US" altLang="zh-CN" sz="2800" baseline="-25000" dirty="0" err="1">
                <a:ea typeface="宋体" charset="-122"/>
              </a:rPr>
              <a:t>r</a:t>
            </a:r>
            <a:r>
              <a:rPr lang="zh-CN" altLang="en-US" sz="2800" dirty="0">
                <a:ea typeface="宋体" charset="-122"/>
              </a:rPr>
              <a:t>。在输入信号变化后的存储元件的状态。</a:t>
            </a:r>
            <a:endParaRPr lang="zh-CN" altLang="en-US" sz="2800" baseline="-25000" dirty="0">
              <a:ea typeface="宋体" charset="-122"/>
            </a:endParaRPr>
          </a:p>
          <a:p>
            <a:pPr>
              <a:lnSpc>
                <a:spcPct val="80000"/>
              </a:lnSpc>
            </a:pPr>
            <a:r>
              <a:rPr lang="zh-CN" altLang="en-US" sz="2800" dirty="0"/>
              <a:t>激励输入：激励或者驱动存储元件进入确定的状态的输入</a:t>
            </a:r>
            <a:endParaRPr lang="en-US" altLang="zh-CN" sz="2800" dirty="0"/>
          </a:p>
          <a:p>
            <a:pPr>
              <a:lnSpc>
                <a:spcPct val="80000"/>
              </a:lnSpc>
            </a:pPr>
            <a:r>
              <a:rPr lang="zh-CN" altLang="en-US" sz="2800" dirty="0">
                <a:ea typeface="宋体" charset="-122"/>
              </a:rPr>
              <a:t>输出方程</a:t>
            </a:r>
          </a:p>
          <a:p>
            <a:pPr lvl="1">
              <a:lnSpc>
                <a:spcPct val="80000"/>
              </a:lnSpc>
            </a:pPr>
            <a:r>
              <a:rPr lang="en-US" altLang="zh-CN" sz="2400" dirty="0" err="1">
                <a:ea typeface="宋体" charset="-122"/>
              </a:rPr>
              <a:t>z</a:t>
            </a:r>
            <a:r>
              <a:rPr lang="en-US" altLang="zh-CN" sz="2400" baseline="-25000" dirty="0" err="1">
                <a:ea typeface="宋体" charset="-122"/>
              </a:rPr>
              <a:t>i</a:t>
            </a:r>
            <a:r>
              <a:rPr lang="en-US" altLang="zh-CN" sz="2400" dirty="0">
                <a:ea typeface="宋体" charset="-122"/>
              </a:rPr>
              <a:t>=</a:t>
            </a:r>
            <a:r>
              <a:rPr lang="en-US" altLang="zh-CN" sz="2400" dirty="0" err="1">
                <a:ea typeface="宋体" charset="-122"/>
              </a:rPr>
              <a:t>g</a:t>
            </a:r>
            <a:r>
              <a:rPr lang="en-US" altLang="zh-CN" sz="2400" baseline="-25000" dirty="0" err="1">
                <a:ea typeface="宋体" charset="-122"/>
              </a:rPr>
              <a:t>i</a:t>
            </a:r>
            <a:r>
              <a:rPr lang="en-US" altLang="zh-CN" sz="2400" dirty="0">
                <a:ea typeface="宋体" charset="-122"/>
              </a:rPr>
              <a:t>(x</a:t>
            </a:r>
            <a:r>
              <a:rPr lang="en-US" altLang="zh-CN" sz="2400" baseline="-25000" dirty="0">
                <a:ea typeface="宋体" charset="-122"/>
              </a:rPr>
              <a:t>1</a:t>
            </a:r>
            <a:r>
              <a:rPr lang="en-US" altLang="zh-CN" sz="2400" dirty="0">
                <a:ea typeface="宋体" charset="-122"/>
              </a:rPr>
              <a:t>,x</a:t>
            </a:r>
            <a:r>
              <a:rPr lang="en-US" altLang="zh-CN" sz="2400" baseline="-25000" dirty="0">
                <a:ea typeface="宋体" charset="-122"/>
              </a:rPr>
              <a:t>2</a:t>
            </a:r>
            <a:r>
              <a:rPr lang="en-US" altLang="zh-CN" sz="2400" dirty="0">
                <a:ea typeface="宋体" charset="-122"/>
              </a:rPr>
              <a:t>,…,</a:t>
            </a:r>
            <a:r>
              <a:rPr lang="en-US" altLang="zh-CN" sz="2400" dirty="0" err="1">
                <a:ea typeface="宋体" charset="-122"/>
              </a:rPr>
              <a:t>x</a:t>
            </a:r>
            <a:r>
              <a:rPr lang="en-US" altLang="zh-CN" sz="2400" baseline="-25000" dirty="0" err="1">
                <a:ea typeface="宋体" charset="-122"/>
              </a:rPr>
              <a:t>n</a:t>
            </a:r>
            <a:r>
              <a:rPr lang="en-US" altLang="zh-CN" sz="2400" dirty="0">
                <a:ea typeface="宋体" charset="-122"/>
              </a:rPr>
              <a:t>, y</a:t>
            </a:r>
            <a:r>
              <a:rPr lang="en-US" altLang="zh-CN" sz="2400" baseline="-25000" dirty="0">
                <a:ea typeface="宋体" charset="-122"/>
              </a:rPr>
              <a:t>1</a:t>
            </a:r>
            <a:r>
              <a:rPr lang="en-US" altLang="zh-CN" sz="2400" dirty="0">
                <a:ea typeface="宋体" charset="-122"/>
              </a:rPr>
              <a:t>,y</a:t>
            </a:r>
            <a:r>
              <a:rPr lang="en-US" altLang="zh-CN" sz="2400" baseline="-25000" dirty="0">
                <a:ea typeface="宋体" charset="-122"/>
              </a:rPr>
              <a:t>2</a:t>
            </a:r>
            <a:r>
              <a:rPr lang="en-US" altLang="zh-CN" sz="2400" dirty="0">
                <a:ea typeface="宋体" charset="-122"/>
              </a:rPr>
              <a:t>,…,</a:t>
            </a:r>
            <a:r>
              <a:rPr lang="en-US" altLang="zh-CN" sz="2400" dirty="0" err="1">
                <a:ea typeface="宋体" charset="-122"/>
              </a:rPr>
              <a:t>y</a:t>
            </a:r>
            <a:r>
              <a:rPr lang="en-US" altLang="zh-CN" sz="2400" baseline="-25000" dirty="0" err="1">
                <a:ea typeface="宋体" charset="-122"/>
              </a:rPr>
              <a:t>r</a:t>
            </a:r>
            <a:r>
              <a:rPr lang="en-US" altLang="zh-CN" sz="2400" dirty="0">
                <a:ea typeface="宋体" charset="-122"/>
              </a:rPr>
              <a:t>). </a:t>
            </a:r>
            <a:r>
              <a:rPr lang="en-US" altLang="zh-CN" sz="2400" dirty="0" err="1">
                <a:ea typeface="宋体" charset="-122"/>
              </a:rPr>
              <a:t>i</a:t>
            </a:r>
            <a:r>
              <a:rPr lang="en-US" altLang="zh-CN" sz="2400" dirty="0">
                <a:ea typeface="宋体" charset="-122"/>
              </a:rPr>
              <a:t>=1…m</a:t>
            </a:r>
          </a:p>
          <a:p>
            <a:pPr>
              <a:lnSpc>
                <a:spcPct val="80000"/>
              </a:lnSpc>
            </a:pPr>
            <a:r>
              <a:rPr lang="zh-CN" altLang="en-US" sz="2800" dirty="0">
                <a:ea typeface="宋体" charset="-122"/>
              </a:rPr>
              <a:t>次态方程</a:t>
            </a:r>
            <a:r>
              <a:rPr lang="en-US" altLang="zh-CN" sz="2800" dirty="0">
                <a:ea typeface="宋体" charset="-122"/>
              </a:rPr>
              <a:t>/</a:t>
            </a:r>
            <a:r>
              <a:rPr lang="zh-CN" altLang="en-US" sz="2800" dirty="0">
                <a:ea typeface="宋体" charset="-122"/>
              </a:rPr>
              <a:t>状态方程</a:t>
            </a:r>
            <a:r>
              <a:rPr lang="en-US" altLang="zh-CN" sz="2800" dirty="0">
                <a:ea typeface="宋体" charset="-122"/>
              </a:rPr>
              <a:t>/</a:t>
            </a:r>
            <a:r>
              <a:rPr lang="zh-CN" altLang="en-US" sz="2800" dirty="0">
                <a:ea typeface="宋体" charset="-122"/>
              </a:rPr>
              <a:t>特征方程</a:t>
            </a:r>
            <a:endParaRPr lang="en-US" altLang="zh-CN" sz="2800" dirty="0">
              <a:ea typeface="宋体" charset="-122"/>
            </a:endParaRPr>
          </a:p>
          <a:p>
            <a:pPr lvl="1">
              <a:lnSpc>
                <a:spcPct val="80000"/>
              </a:lnSpc>
            </a:pPr>
            <a:r>
              <a:rPr lang="en-US" altLang="zh-CN" sz="2400" dirty="0">
                <a:ea typeface="宋体" charset="-122"/>
              </a:rPr>
              <a:t>Y</a:t>
            </a:r>
            <a:r>
              <a:rPr lang="en-US" altLang="zh-CN" sz="2400" baseline="-25000" dirty="0">
                <a:ea typeface="宋体" charset="-122"/>
              </a:rPr>
              <a:t>i</a:t>
            </a:r>
            <a:r>
              <a:rPr lang="en-US" altLang="zh-CN" sz="2400" dirty="0">
                <a:ea typeface="宋体" charset="-122"/>
              </a:rPr>
              <a:t>=h</a:t>
            </a:r>
            <a:r>
              <a:rPr lang="en-US" altLang="zh-CN" sz="2400" baseline="-25000" dirty="0">
                <a:ea typeface="宋体" charset="-122"/>
              </a:rPr>
              <a:t>i</a:t>
            </a:r>
            <a:r>
              <a:rPr lang="en-US" altLang="zh-CN" sz="2400" dirty="0">
                <a:ea typeface="宋体" charset="-122"/>
              </a:rPr>
              <a:t>(x</a:t>
            </a:r>
            <a:r>
              <a:rPr lang="en-US" altLang="zh-CN" sz="2400" baseline="-25000" dirty="0">
                <a:ea typeface="宋体" charset="-122"/>
              </a:rPr>
              <a:t>1</a:t>
            </a:r>
            <a:r>
              <a:rPr lang="en-US" altLang="zh-CN" sz="2400" dirty="0">
                <a:ea typeface="宋体" charset="-122"/>
              </a:rPr>
              <a:t>,x</a:t>
            </a:r>
            <a:r>
              <a:rPr lang="en-US" altLang="zh-CN" sz="2400" baseline="-25000" dirty="0">
                <a:ea typeface="宋体" charset="-122"/>
              </a:rPr>
              <a:t>2</a:t>
            </a:r>
            <a:r>
              <a:rPr lang="en-US" altLang="zh-CN" sz="2400" dirty="0">
                <a:ea typeface="宋体" charset="-122"/>
              </a:rPr>
              <a:t>,…,</a:t>
            </a:r>
            <a:r>
              <a:rPr lang="en-US" altLang="zh-CN" sz="2400" dirty="0" err="1">
                <a:ea typeface="宋体" charset="-122"/>
              </a:rPr>
              <a:t>x</a:t>
            </a:r>
            <a:r>
              <a:rPr lang="en-US" altLang="zh-CN" sz="2400" baseline="-25000" dirty="0" err="1">
                <a:ea typeface="宋体" charset="-122"/>
              </a:rPr>
              <a:t>n</a:t>
            </a:r>
            <a:r>
              <a:rPr lang="en-US" altLang="zh-CN" sz="2400" dirty="0">
                <a:ea typeface="宋体" charset="-122"/>
              </a:rPr>
              <a:t>, y</a:t>
            </a:r>
            <a:r>
              <a:rPr lang="en-US" altLang="zh-CN" sz="2400" baseline="-25000" dirty="0">
                <a:ea typeface="宋体" charset="-122"/>
              </a:rPr>
              <a:t>1</a:t>
            </a:r>
            <a:r>
              <a:rPr lang="en-US" altLang="zh-CN" sz="2400" dirty="0">
                <a:ea typeface="宋体" charset="-122"/>
              </a:rPr>
              <a:t>,y</a:t>
            </a:r>
            <a:r>
              <a:rPr lang="en-US" altLang="zh-CN" sz="2400" baseline="-25000" dirty="0">
                <a:ea typeface="宋体" charset="-122"/>
              </a:rPr>
              <a:t>2</a:t>
            </a:r>
            <a:r>
              <a:rPr lang="en-US" altLang="zh-CN" sz="2400" dirty="0">
                <a:ea typeface="宋体" charset="-122"/>
              </a:rPr>
              <a:t>,…,</a:t>
            </a:r>
            <a:r>
              <a:rPr lang="en-US" altLang="zh-CN" sz="2400" dirty="0" err="1">
                <a:ea typeface="宋体" charset="-122"/>
              </a:rPr>
              <a:t>y</a:t>
            </a:r>
            <a:r>
              <a:rPr lang="en-US" altLang="zh-CN" sz="2400" baseline="-25000" dirty="0" err="1">
                <a:ea typeface="宋体" charset="-122"/>
              </a:rPr>
              <a:t>r</a:t>
            </a:r>
            <a:r>
              <a:rPr lang="en-US" altLang="zh-CN" sz="2400" dirty="0">
                <a:ea typeface="宋体" charset="-122"/>
              </a:rPr>
              <a:t>). </a:t>
            </a:r>
            <a:r>
              <a:rPr lang="en-US" altLang="zh-CN" sz="2400" dirty="0" err="1">
                <a:ea typeface="宋体" charset="-122"/>
              </a:rPr>
              <a:t>i</a:t>
            </a:r>
            <a:r>
              <a:rPr lang="en-US" altLang="zh-CN" sz="2400" dirty="0">
                <a:ea typeface="宋体" charset="-122"/>
              </a:rPr>
              <a:t>=1..r</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a:t>
            </a:fld>
            <a:endParaRPr lang="en-US" altLang="zh-CN"/>
          </a:p>
        </p:txBody>
      </p:sp>
    </p:spTree>
    <p:extLst>
      <p:ext uri="{BB962C8B-B14F-4D97-AF65-F5344CB8AC3E}">
        <p14:creationId xmlns:p14="http://schemas.microsoft.com/office/powerpoint/2010/main" val="1904495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61</a:t>
            </a:fld>
            <a:endParaRPr lang="en-US" altLang="zh-CN"/>
          </a:p>
        </p:txBody>
      </p:sp>
    </p:spTree>
    <p:extLst>
      <p:ext uri="{BB962C8B-B14F-4D97-AF65-F5344CB8AC3E}">
        <p14:creationId xmlns:p14="http://schemas.microsoft.com/office/powerpoint/2010/main" val="3215814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门电路是构建组合逻辑电路的基础，而锁存器和触发器是构建时序逻辑电路的基础。门电路是由晶体管构成的，锁存器是由门电路构成的，而触发器是由锁存器构成的。也就是晶体管</a:t>
            </a:r>
            <a:r>
              <a:rPr lang="en-US" altLang="zh-CN" sz="1200" b="0" i="0" kern="1200" dirty="0">
                <a:solidFill>
                  <a:schemeClr val="tx1"/>
                </a:solidFill>
                <a:effectLst/>
                <a:latin typeface="Arial" charset="0"/>
                <a:ea typeface="宋体" pitchFamily="2" charset="-122"/>
                <a:cs typeface="+mn-cs"/>
              </a:rPr>
              <a:t>-&gt;</a:t>
            </a:r>
            <a:r>
              <a:rPr lang="zh-CN" altLang="en-US" sz="1200" b="0" i="0" kern="1200" dirty="0">
                <a:solidFill>
                  <a:schemeClr val="tx1"/>
                </a:solidFill>
                <a:effectLst/>
                <a:latin typeface="Arial" charset="0"/>
                <a:ea typeface="宋体" pitchFamily="2" charset="-122"/>
                <a:cs typeface="+mn-cs"/>
              </a:rPr>
              <a:t>门电路</a:t>
            </a:r>
            <a:r>
              <a:rPr lang="en-US" altLang="zh-CN" sz="1200" b="0" i="0" kern="1200" dirty="0">
                <a:solidFill>
                  <a:schemeClr val="tx1"/>
                </a:solidFill>
                <a:effectLst/>
                <a:latin typeface="Arial" charset="0"/>
                <a:ea typeface="宋体" pitchFamily="2" charset="-122"/>
                <a:cs typeface="+mn-cs"/>
              </a:rPr>
              <a:t>-&gt;</a:t>
            </a:r>
            <a:r>
              <a:rPr lang="zh-CN" altLang="en-US" sz="1200" b="0" i="0" kern="1200" dirty="0">
                <a:solidFill>
                  <a:schemeClr val="tx1"/>
                </a:solidFill>
                <a:effectLst/>
                <a:latin typeface="Arial" charset="0"/>
                <a:ea typeface="宋体" pitchFamily="2" charset="-122"/>
                <a:cs typeface="+mn-cs"/>
              </a:rPr>
              <a:t>锁存器</a:t>
            </a:r>
            <a:r>
              <a:rPr lang="en-US" altLang="zh-CN" sz="1200" b="0" i="0" kern="1200" dirty="0">
                <a:solidFill>
                  <a:schemeClr val="tx1"/>
                </a:solidFill>
                <a:effectLst/>
                <a:latin typeface="Arial" charset="0"/>
                <a:ea typeface="宋体" pitchFamily="2" charset="-122"/>
                <a:cs typeface="+mn-cs"/>
              </a:rPr>
              <a:t>-&gt;</a:t>
            </a:r>
            <a:r>
              <a:rPr lang="zh-CN" altLang="en-US" sz="1200" b="0" i="0" kern="1200" dirty="0">
                <a:solidFill>
                  <a:schemeClr val="tx1"/>
                </a:solidFill>
                <a:effectLst/>
                <a:latin typeface="Arial" charset="0"/>
                <a:ea typeface="宋体" pitchFamily="2" charset="-122"/>
                <a:cs typeface="+mn-cs"/>
              </a:rPr>
              <a:t>触发器</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前一级是后一级的基础。锁存器和触发器它们的输出都不仅仅取决于目前的输入，而且和之前的输入和输出都有关系。</a:t>
            </a:r>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一般的设计规则是：在绝大多数设计中避免产生</a:t>
            </a:r>
            <a:r>
              <a:rPr lang="en-US" altLang="zh-CN" sz="1200" b="0" i="0" kern="1200" dirty="0">
                <a:solidFill>
                  <a:schemeClr val="tx1"/>
                </a:solidFill>
                <a:effectLst/>
                <a:latin typeface="Arial" charset="0"/>
                <a:ea typeface="宋体" pitchFamily="2" charset="-122"/>
                <a:cs typeface="+mn-cs"/>
              </a:rPr>
              <a:t>latch</a:t>
            </a:r>
            <a:r>
              <a:rPr lang="zh-CN" altLang="en-US" sz="1200" b="0" i="0" kern="1200" dirty="0">
                <a:solidFill>
                  <a:schemeClr val="tx1"/>
                </a:solidFill>
                <a:effectLst/>
                <a:latin typeface="Arial" charset="0"/>
                <a:ea typeface="宋体" pitchFamily="2" charset="-122"/>
                <a:cs typeface="+mn-cs"/>
              </a:rPr>
              <a:t>。它会让您设计的时序完蛋，并且它的隐蔽性很强，非老手不能查出。</a:t>
            </a:r>
            <a:r>
              <a:rPr lang="en-US" altLang="zh-CN" sz="1200" b="0" i="0" kern="1200" dirty="0">
                <a:solidFill>
                  <a:schemeClr val="tx1"/>
                </a:solidFill>
                <a:effectLst/>
                <a:latin typeface="Arial" charset="0"/>
                <a:ea typeface="宋体" pitchFamily="2" charset="-122"/>
                <a:cs typeface="+mn-cs"/>
              </a:rPr>
              <a:t>latch</a:t>
            </a:r>
            <a:r>
              <a:rPr lang="zh-CN" altLang="en-US" sz="1200" b="0" i="0" kern="1200" dirty="0">
                <a:solidFill>
                  <a:schemeClr val="tx1"/>
                </a:solidFill>
                <a:effectLst/>
                <a:latin typeface="Arial" charset="0"/>
                <a:ea typeface="宋体" pitchFamily="2" charset="-122"/>
                <a:cs typeface="+mn-cs"/>
              </a:rPr>
              <a:t>最大的危害在于不能过滤毛刺。这对于下一级电路是极其危险的。所以，只要能用触发器的地方，就不用</a:t>
            </a:r>
            <a:r>
              <a:rPr lang="en-US" altLang="zh-CN" sz="1200" b="0" i="0" kern="1200" dirty="0">
                <a:solidFill>
                  <a:schemeClr val="tx1"/>
                </a:solidFill>
                <a:effectLst/>
                <a:latin typeface="Arial" charset="0"/>
                <a:ea typeface="宋体" pitchFamily="2" charset="-122"/>
                <a:cs typeface="+mn-cs"/>
              </a:rPr>
              <a:t>latch</a:t>
            </a:r>
            <a:r>
              <a:rPr lang="zh-CN" altLang="en-US" sz="1200" b="0" i="0" kern="1200" dirty="0">
                <a:solidFill>
                  <a:schemeClr val="tx1"/>
                </a:solidFill>
                <a:effectLst/>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62</a:t>
            </a:fld>
            <a:endParaRPr lang="en-US" altLang="zh-CN"/>
          </a:p>
        </p:txBody>
      </p:sp>
    </p:spTree>
    <p:extLst>
      <p:ext uri="{BB962C8B-B14F-4D97-AF65-F5344CB8AC3E}">
        <p14:creationId xmlns:p14="http://schemas.microsoft.com/office/powerpoint/2010/main" val="1043917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10000"/>
              </a:lnSpc>
            </a:pPr>
            <a:r>
              <a:rPr lang="zh-CN" altLang="en-US" sz="2800" dirty="0"/>
              <a:t>锁存器</a:t>
            </a:r>
            <a:endParaRPr lang="en-US" altLang="zh-CN" sz="2800" dirty="0"/>
          </a:p>
          <a:p>
            <a:pPr lvl="1">
              <a:lnSpc>
                <a:spcPct val="110000"/>
              </a:lnSpc>
            </a:pPr>
            <a:r>
              <a:rPr lang="en-US" altLang="zh-CN" sz="2400" dirty="0"/>
              <a:t>S-R</a:t>
            </a:r>
            <a:r>
              <a:rPr lang="zh-CN" altLang="en-US" sz="2400" dirty="0"/>
              <a:t>锁存器</a:t>
            </a:r>
          </a:p>
          <a:p>
            <a:pPr lvl="1">
              <a:lnSpc>
                <a:spcPct val="110000"/>
              </a:lnSpc>
            </a:pPr>
            <a:r>
              <a:rPr lang="en-US" altLang="zh-CN" sz="2400" dirty="0"/>
              <a:t>D</a:t>
            </a:r>
            <a:r>
              <a:rPr lang="zh-CN" altLang="en-US" sz="2400" dirty="0"/>
              <a:t>锁存器</a:t>
            </a:r>
          </a:p>
          <a:p>
            <a:pPr>
              <a:lnSpc>
                <a:spcPct val="110000"/>
              </a:lnSpc>
            </a:pPr>
            <a:r>
              <a:rPr lang="zh-CN" altLang="en-US" sz="2800" dirty="0"/>
              <a:t>触发器</a:t>
            </a:r>
            <a:endParaRPr lang="en-US" altLang="zh-CN" sz="2800" dirty="0"/>
          </a:p>
          <a:p>
            <a:pPr lvl="1">
              <a:lnSpc>
                <a:spcPct val="110000"/>
              </a:lnSpc>
            </a:pPr>
            <a:r>
              <a:rPr lang="zh-CN" altLang="en-US" sz="2400" dirty="0"/>
              <a:t>主从</a:t>
            </a:r>
            <a:r>
              <a:rPr lang="en-US" altLang="zh-CN" sz="2400" dirty="0"/>
              <a:t>SR</a:t>
            </a:r>
            <a:r>
              <a:rPr lang="zh-CN" altLang="en-US" sz="2400" dirty="0"/>
              <a:t>触发器</a:t>
            </a:r>
          </a:p>
          <a:p>
            <a:pPr lvl="1">
              <a:lnSpc>
                <a:spcPct val="110000"/>
              </a:lnSpc>
            </a:pPr>
            <a:r>
              <a:rPr lang="zh-CN" altLang="en-US" sz="2400" dirty="0"/>
              <a:t>主从</a:t>
            </a:r>
            <a:r>
              <a:rPr lang="en-US" altLang="zh-CN" sz="2400" dirty="0"/>
              <a:t>D</a:t>
            </a:r>
            <a:r>
              <a:rPr lang="zh-CN" altLang="en-US" sz="2400" dirty="0"/>
              <a:t>触发器</a:t>
            </a:r>
          </a:p>
          <a:p>
            <a:pPr lvl="1">
              <a:lnSpc>
                <a:spcPct val="110000"/>
              </a:lnSpc>
            </a:pPr>
            <a:r>
              <a:rPr lang="zh-CN" altLang="en-US" sz="2400" dirty="0"/>
              <a:t>主从</a:t>
            </a:r>
            <a:r>
              <a:rPr lang="en-US" altLang="zh-CN" sz="2400" dirty="0"/>
              <a:t>JK</a:t>
            </a:r>
            <a:r>
              <a:rPr lang="zh-CN" altLang="en-US" sz="2400" dirty="0"/>
              <a:t>触发器</a:t>
            </a:r>
            <a:endParaRPr lang="en-US" altLang="zh-CN" sz="2400" dirty="0"/>
          </a:p>
          <a:p>
            <a:pPr lvl="1">
              <a:lnSpc>
                <a:spcPct val="110000"/>
              </a:lnSpc>
            </a:pPr>
            <a:r>
              <a:rPr lang="zh-CN" altLang="en-US" sz="2400" dirty="0"/>
              <a:t>边沿</a:t>
            </a:r>
            <a:r>
              <a:rPr lang="en-US" altLang="zh-CN" sz="2400" dirty="0"/>
              <a:t>JK</a:t>
            </a:r>
            <a:r>
              <a:rPr lang="zh-CN" altLang="en-US" sz="2400" dirty="0"/>
              <a:t>触发器</a:t>
            </a:r>
          </a:p>
          <a:p>
            <a:pPr lvl="1">
              <a:lnSpc>
                <a:spcPct val="110000"/>
              </a:lnSpc>
            </a:pPr>
            <a:r>
              <a:rPr lang="en-US" altLang="zh-CN" sz="2400" dirty="0"/>
              <a:t>T</a:t>
            </a:r>
            <a:r>
              <a:rPr lang="zh-CN" altLang="en-US" sz="2400" dirty="0"/>
              <a:t>触发器</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63</a:t>
            </a:fld>
            <a:endParaRPr lang="en-US" altLang="zh-CN"/>
          </a:p>
        </p:txBody>
      </p:sp>
    </p:spTree>
    <p:extLst>
      <p:ext uri="{BB962C8B-B14F-4D97-AF65-F5344CB8AC3E}">
        <p14:creationId xmlns:p14="http://schemas.microsoft.com/office/powerpoint/2010/main" val="312674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800" dirty="0"/>
              <a:t>特性表（逻辑功能表）</a:t>
            </a:r>
          </a:p>
          <a:p>
            <a:pPr lvl="1"/>
            <a:r>
              <a:rPr lang="zh-CN" altLang="en-US" sz="2400" dirty="0"/>
              <a:t>含有状态变量的真值表</a:t>
            </a:r>
          </a:p>
          <a:p>
            <a:pPr lvl="1"/>
            <a:r>
              <a:rPr lang="zh-CN" altLang="en-US" sz="2400" dirty="0"/>
              <a:t>可以转换为两种形式</a:t>
            </a:r>
            <a:endParaRPr lang="en-US" altLang="zh-CN" sz="2400" dirty="0"/>
          </a:p>
          <a:p>
            <a:pPr lvl="2"/>
            <a:r>
              <a:rPr lang="zh-CN" altLang="en-US" dirty="0"/>
              <a:t>状态表</a:t>
            </a:r>
          </a:p>
          <a:p>
            <a:pPr lvl="2"/>
            <a:r>
              <a:rPr lang="zh-CN" altLang="en-US" dirty="0"/>
              <a:t>激励表</a:t>
            </a:r>
          </a:p>
          <a:p>
            <a:r>
              <a:rPr lang="zh-CN" altLang="en-US" sz="2800" dirty="0"/>
              <a:t>状态方程</a:t>
            </a:r>
          </a:p>
          <a:p>
            <a:pPr lvl="1"/>
            <a:r>
              <a:rPr lang="zh-CN" altLang="en-US" sz="2400" dirty="0"/>
              <a:t>含有状态变量的逻辑表达式</a:t>
            </a:r>
          </a:p>
          <a:p>
            <a:pPr lvl="1"/>
            <a:r>
              <a:rPr lang="zh-CN" altLang="en-US" sz="2400" dirty="0"/>
              <a:t>状态方程 和 激励方程</a:t>
            </a:r>
          </a:p>
          <a:p>
            <a:r>
              <a:rPr lang="zh-CN" altLang="en-US" sz="2800" dirty="0"/>
              <a:t>状态转移图</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7</a:t>
            </a:fld>
            <a:endParaRPr lang="en-US" altLang="zh-CN"/>
          </a:p>
        </p:txBody>
      </p:sp>
    </p:spTree>
    <p:extLst>
      <p:ext uri="{BB962C8B-B14F-4D97-AF65-F5344CB8AC3E}">
        <p14:creationId xmlns:p14="http://schemas.microsoft.com/office/powerpoint/2010/main" val="172556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pPr>
                <a:defRPr/>
              </a:pPr>
              <a:t>8</a:t>
            </a:fld>
            <a:endParaRPr lang="en-US" altLang="zh-CN"/>
          </a:p>
        </p:txBody>
      </p:sp>
    </p:spTree>
    <p:extLst>
      <p:ext uri="{BB962C8B-B14F-4D97-AF65-F5344CB8AC3E}">
        <p14:creationId xmlns:p14="http://schemas.microsoft.com/office/powerpoint/2010/main" val="264189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92188" y="768350"/>
            <a:ext cx="5114925" cy="3836988"/>
          </a:xfrm>
          <a:ln/>
        </p:spPr>
      </p:sp>
      <p:sp>
        <p:nvSpPr>
          <p:cNvPr id="60419" name="备注占位符 2"/>
          <p:cNvSpPr>
            <a:spLocks noGrp="1"/>
          </p:cNvSpPr>
          <p:nvPr>
            <p:ph type="body" idx="1"/>
          </p:nvPr>
        </p:nvSpPr>
        <p:spPr>
          <a:noFill/>
          <a:ln/>
        </p:spPr>
        <p:txBody>
          <a:bodyPr/>
          <a:lstStyle/>
          <a:p>
            <a:r>
              <a:rPr lang="zh-CN" altLang="en-US">
                <a:latin typeface="Arial" pitchFamily="34" charset="0"/>
              </a:rPr>
              <a:t>占空比：有效时间</a:t>
            </a:r>
            <a:r>
              <a:rPr lang="en-US" altLang="zh-CN">
                <a:latin typeface="Arial" pitchFamily="34" charset="0"/>
              </a:rPr>
              <a:t>/</a:t>
            </a:r>
            <a:r>
              <a:rPr lang="zh-CN" altLang="en-US">
                <a:latin typeface="Arial" pitchFamily="34" charset="0"/>
              </a:rPr>
              <a:t>时钟周期</a:t>
            </a:r>
          </a:p>
        </p:txBody>
      </p:sp>
      <p:sp>
        <p:nvSpPr>
          <p:cNvPr id="60420" name="灯片编号占位符 3"/>
          <p:cNvSpPr>
            <a:spLocks noGrp="1"/>
          </p:cNvSpPr>
          <p:nvPr>
            <p:ph type="sldNum" sz="quarter" idx="5"/>
          </p:nvPr>
        </p:nvSpPr>
        <p:spPr>
          <a:noFill/>
        </p:spPr>
        <p:txBody>
          <a:bodyPr/>
          <a:lstStyle/>
          <a:p>
            <a:fld id="{0E798A4F-2CFA-4598-93A1-4CE678602ED5}" type="slidenum">
              <a:rPr lang="en-US" altLang="zh-CN" smtClean="0">
                <a:latin typeface="Arial" pitchFamily="34" charset="0"/>
              </a:rPr>
              <a:pPr/>
              <a:t>9</a:t>
            </a:fld>
            <a:endParaRPr lang="en-US" altLang="zh-CN">
              <a:latin typeface="Arial" pitchFamily="34" charset="0"/>
            </a:endParaRPr>
          </a:p>
        </p:txBody>
      </p:sp>
    </p:spTree>
    <p:extLst>
      <p:ext uri="{BB962C8B-B14F-4D97-AF65-F5344CB8AC3E}">
        <p14:creationId xmlns:p14="http://schemas.microsoft.com/office/powerpoint/2010/main" val="334171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ea typeface="黑体" panose="02010609060101010101" pitchFamily="49" charset="-122"/>
              </a:rPr>
              <a:t>时钟信号</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10</a:t>
            </a:fld>
            <a:endParaRPr lang="en-US" altLang="zh-CN"/>
          </a:p>
        </p:txBody>
      </p:sp>
    </p:spTree>
    <p:extLst>
      <p:ext uri="{BB962C8B-B14F-4D97-AF65-F5344CB8AC3E}">
        <p14:creationId xmlns:p14="http://schemas.microsoft.com/office/powerpoint/2010/main" val="256945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SRAM,DRAM</a:t>
            </a:r>
            <a:r>
              <a:rPr lang="zh-CN" altLang="en-US" dirty="0"/>
              <a:t>第</a:t>
            </a:r>
            <a:r>
              <a:rPr lang="en-US" altLang="zh-CN" dirty="0"/>
              <a:t>9</a:t>
            </a:r>
            <a:r>
              <a:rPr lang="zh-CN" altLang="en-US" dirty="0"/>
              <a:t>章学习</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11</a:t>
            </a:fld>
            <a:endParaRPr lang="en-US" altLang="zh-CN"/>
          </a:p>
        </p:txBody>
      </p:sp>
    </p:spTree>
    <p:extLst>
      <p:ext uri="{BB962C8B-B14F-4D97-AF65-F5344CB8AC3E}">
        <p14:creationId xmlns:p14="http://schemas.microsoft.com/office/powerpoint/2010/main" val="841330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4DD56ADE-D812-47A8-A238-CB3696D64F38}" type="datetime1">
              <a:rPr lang="zh-CN" altLang="en-US" smtClean="0"/>
              <a:t>2019/12/1</a:t>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7</a:t>
            </a:r>
            <a:r>
              <a:rPr lang="zh-CN" altLang="en-US"/>
              <a:t>章时序逻辑设计原理</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070C3461-1925-4EAA-9C90-F5B4C7A33DDB}" type="slidenum">
              <a:rPr lang="en-US" altLang="zh-CN" smtClean="0"/>
              <a:pPr>
                <a:defRPr/>
              </a:pPr>
              <a:t>‹#›</a:t>
            </a:fld>
            <a:endParaRPr lang="en-US" altLang="zh-CN"/>
          </a:p>
        </p:txBody>
      </p:sp>
      <p:pic>
        <p:nvPicPr>
          <p:cNvPr id="10"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Tree>
    <p:extLst>
      <p:ext uri="{BB962C8B-B14F-4D97-AF65-F5344CB8AC3E}">
        <p14:creationId xmlns:p14="http://schemas.microsoft.com/office/powerpoint/2010/main" val="249571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ECF0648D-84B6-46C3-B9FB-97708EC3558A}" type="datetime1">
              <a:rPr lang="zh-CN" altLang="en-US" smtClean="0"/>
              <a:t>2019/12/1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7</a:t>
            </a:r>
            <a:r>
              <a:rPr lang="zh-CN" altLang="en-US"/>
              <a:t>章时序逻辑设计原理</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A417FE-F425-4737-9F54-FC407C36B58E}" type="slidenum">
              <a:rPr lang="en-US" altLang="zh-CN" smtClean="0"/>
              <a:pPr>
                <a:defRPr/>
              </a:pPr>
              <a:t>‹#›</a:t>
            </a:fld>
            <a:endParaRPr lang="en-US" altLang="zh-CN"/>
          </a:p>
        </p:txBody>
      </p:sp>
    </p:spTree>
    <p:extLst>
      <p:ext uri="{BB962C8B-B14F-4D97-AF65-F5344CB8AC3E}">
        <p14:creationId xmlns:p14="http://schemas.microsoft.com/office/powerpoint/2010/main" val="370622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0BB7F608-99EE-4A98-9BEE-941F30DBF3EF}" type="datetime1">
              <a:rPr lang="zh-CN" altLang="en-US" smtClean="0"/>
              <a:t>2019/12/1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7</a:t>
            </a:r>
            <a:r>
              <a:rPr lang="zh-CN" altLang="en-US"/>
              <a:t>章时序逻辑设计原理</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0754843-1C7C-4F17-B9B0-F0D5560239D2}" type="slidenum">
              <a:rPr lang="en-US" altLang="zh-CN" smtClean="0"/>
              <a:pPr>
                <a:defRPr/>
              </a:pPr>
              <a:t>‹#›</a:t>
            </a:fld>
            <a:endParaRPr lang="en-US" altLang="zh-CN"/>
          </a:p>
        </p:txBody>
      </p:sp>
    </p:spTree>
    <p:extLst>
      <p:ext uri="{BB962C8B-B14F-4D97-AF65-F5344CB8AC3E}">
        <p14:creationId xmlns:p14="http://schemas.microsoft.com/office/powerpoint/2010/main" val="297959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7ED1B09D-096E-4F00-9F35-6AB5DFF753EA}" type="datetime1">
              <a:rPr lang="zh-CN" altLang="en-US" smtClean="0"/>
              <a:t>2019/12/1</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7</a:t>
            </a:r>
            <a:r>
              <a:rPr lang="zh-CN" altLang="en-US"/>
              <a:t>章时序逻辑设计原理</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DAF0652-CFD9-44F1-9A90-A10999492A07}" type="slidenum">
              <a:rPr lang="en-US" altLang="zh-CN" smtClean="0"/>
              <a:pPr>
                <a:defRPr/>
              </a:pPr>
              <a:t>‹#›</a:t>
            </a:fld>
            <a:endParaRPr lang="en-US" altLang="zh-CN"/>
          </a:p>
        </p:txBody>
      </p:sp>
    </p:spTree>
    <p:extLst>
      <p:ext uri="{BB962C8B-B14F-4D97-AF65-F5344CB8AC3E}">
        <p14:creationId xmlns:p14="http://schemas.microsoft.com/office/powerpoint/2010/main" val="275224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FCACCAA-B840-4697-9ADC-D6F11F74CEBE}" type="datetime1">
              <a:rPr lang="zh-CN" altLang="en-US" smtClean="0"/>
              <a:t>2019/12/1</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7</a:t>
            </a:r>
            <a:r>
              <a:rPr lang="zh-CN" altLang="en-US"/>
              <a:t>章时序逻辑设计原理</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1E9ADD9-39E3-426F-AA71-39AD7C7A7672}" type="slidenum">
              <a:rPr lang="en-US" altLang="zh-CN" smtClean="0"/>
              <a:pPr>
                <a:defRPr/>
              </a:pPr>
              <a:t>‹#›</a:t>
            </a:fld>
            <a:endParaRPr lang="en-US" altLang="zh-CN"/>
          </a:p>
        </p:txBody>
      </p:sp>
    </p:spTree>
    <p:extLst>
      <p:ext uri="{BB962C8B-B14F-4D97-AF65-F5344CB8AC3E}">
        <p14:creationId xmlns:p14="http://schemas.microsoft.com/office/powerpoint/2010/main" val="197107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8250" y="1524000"/>
            <a:ext cx="3906838"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fld id="{EBF8E2B0-F64B-4EC3-B959-166B0D734DBA}" type="datetime1">
              <a:rPr lang="zh-CN" altLang="en-US" smtClean="0"/>
              <a:t>2019/12/1</a:t>
            </a:fld>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7</a:t>
            </a:r>
            <a:r>
              <a:rPr lang="zh-CN" altLang="en-US"/>
              <a:t>章时序逻辑设计原理</a:t>
            </a: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C24551C5-B31C-4F28-B40C-51C9AD639DAD}" type="slidenum">
              <a:rPr lang="zh-CN" altLang="en-US"/>
              <a:pPr>
                <a:defRPr/>
              </a:pPr>
              <a:t>‹#›</a:t>
            </a:fld>
            <a:endParaRPr lang="en-US" altLang="zh-CN"/>
          </a:p>
        </p:txBody>
      </p:sp>
    </p:spTree>
    <p:extLst>
      <p:ext uri="{BB962C8B-B14F-4D97-AF65-F5344CB8AC3E}">
        <p14:creationId xmlns:p14="http://schemas.microsoft.com/office/powerpoint/2010/main" val="303686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5CF4D182-3A4D-4353-9BEF-32F3CD8F6291}" type="datetime1">
              <a:rPr lang="zh-CN" altLang="en-US" smtClean="0"/>
              <a:t>2019/12/1</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a:t>第</a:t>
            </a:r>
            <a:r>
              <a:rPr lang="en-US" altLang="zh-CN"/>
              <a:t>7</a:t>
            </a:r>
            <a:r>
              <a:rPr lang="zh-CN" altLang="en-US"/>
              <a:t>章时序逻辑设计原理</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E9BFCB27-5BCF-4F93-A737-639A5AED2AF6}" type="slidenum">
              <a:rPr lang="en-US" altLang="zh-CN" smtClean="0"/>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latin typeface="Arial"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0"/>
            <a:ext cx="1023938" cy="1032566"/>
          </a:xfrm>
          <a:prstGeom prst="rect">
            <a:avLst/>
          </a:prstGeom>
        </p:spPr>
      </p:pic>
    </p:spTree>
    <p:extLst>
      <p:ext uri="{BB962C8B-B14F-4D97-AF65-F5344CB8AC3E}">
        <p14:creationId xmlns:p14="http://schemas.microsoft.com/office/powerpoint/2010/main" val="13461360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Lst>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1.xml"/><Relationship Id="rId3" Type="http://schemas.openxmlformats.org/officeDocument/2006/relationships/image" Target="../media/image86.png"/><Relationship Id="rId7" Type="http://schemas.openxmlformats.org/officeDocument/2006/relationships/image" Target="../media/image8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80.xml"/><Relationship Id="rId5" Type="http://schemas.openxmlformats.org/officeDocument/2006/relationships/image" Target="../media/image87.png"/><Relationship Id="rId4" Type="http://schemas.openxmlformats.org/officeDocument/2006/relationships/customXml" Target="../ink/ink79.xml"/><Relationship Id="rId9" Type="http://schemas.openxmlformats.org/officeDocument/2006/relationships/image" Target="../media/image8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customXml" Target="../ink/ink87.xml"/><Relationship Id="rId3" Type="http://schemas.openxmlformats.org/officeDocument/2006/relationships/customXml" Target="../ink/ink82.xml"/><Relationship Id="rId7" Type="http://schemas.openxmlformats.org/officeDocument/2006/relationships/customXml" Target="../ink/ink84.xml"/><Relationship Id="rId12"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customXml" Target="../ink/ink86.xml"/><Relationship Id="rId5" Type="http://schemas.openxmlformats.org/officeDocument/2006/relationships/customXml" Target="../ink/ink83.xml"/><Relationship Id="rId10" Type="http://schemas.openxmlformats.org/officeDocument/2006/relationships/image" Target="../media/image94.png"/><Relationship Id="rId4" Type="http://schemas.openxmlformats.org/officeDocument/2006/relationships/image" Target="../media/image91.png"/><Relationship Id="rId9" Type="http://schemas.openxmlformats.org/officeDocument/2006/relationships/customXml" Target="../ink/ink85.xml"/><Relationship Id="rId14" Type="http://schemas.openxmlformats.org/officeDocument/2006/relationships/image" Target="../media/image96.png"/></Relationships>
</file>

<file path=ppt/slides/_rels/slide14.xml.rels><?xml version="1.0" encoding="UTF-8" standalone="yes"?>
<Relationships xmlns="http://schemas.openxmlformats.org/package/2006/relationships"><Relationship Id="rId26" Type="http://schemas.openxmlformats.org/officeDocument/2006/relationships/image" Target="../media/image109.png"/><Relationship Id="rId21" Type="http://schemas.openxmlformats.org/officeDocument/2006/relationships/customXml" Target="../ink/ink97.xml"/><Relationship Id="rId42" Type="http://schemas.openxmlformats.org/officeDocument/2006/relationships/image" Target="../media/image117.png"/><Relationship Id="rId47" Type="http://schemas.openxmlformats.org/officeDocument/2006/relationships/customXml" Target="../ink/ink110.xml"/><Relationship Id="rId63" Type="http://schemas.openxmlformats.org/officeDocument/2006/relationships/customXml" Target="../ink/ink118.xml"/><Relationship Id="rId68" Type="http://schemas.openxmlformats.org/officeDocument/2006/relationships/image" Target="../media/image130.png"/><Relationship Id="rId84" Type="http://schemas.openxmlformats.org/officeDocument/2006/relationships/image" Target="../media/image138.png"/><Relationship Id="rId16" Type="http://schemas.openxmlformats.org/officeDocument/2006/relationships/image" Target="../media/image104.png"/><Relationship Id="rId11" Type="http://schemas.openxmlformats.org/officeDocument/2006/relationships/customXml" Target="../ink/ink92.xml"/><Relationship Id="rId32" Type="http://schemas.openxmlformats.org/officeDocument/2006/relationships/image" Target="../media/image112.png"/><Relationship Id="rId37" Type="http://schemas.openxmlformats.org/officeDocument/2006/relationships/customXml" Target="../ink/ink105.xml"/><Relationship Id="rId53" Type="http://schemas.openxmlformats.org/officeDocument/2006/relationships/customXml" Target="../ink/ink113.xml"/><Relationship Id="rId58" Type="http://schemas.openxmlformats.org/officeDocument/2006/relationships/image" Target="../media/image125.png"/><Relationship Id="rId74" Type="http://schemas.openxmlformats.org/officeDocument/2006/relationships/image" Target="../media/image133.png"/><Relationship Id="rId79" Type="http://schemas.openxmlformats.org/officeDocument/2006/relationships/customXml" Target="../ink/ink126.xml"/><Relationship Id="rId5" Type="http://schemas.openxmlformats.org/officeDocument/2006/relationships/customXml" Target="../ink/ink89.xml"/><Relationship Id="rId19" Type="http://schemas.openxmlformats.org/officeDocument/2006/relationships/customXml" Target="../ink/ink96.xml"/><Relationship Id="rId14" Type="http://schemas.openxmlformats.org/officeDocument/2006/relationships/image" Target="../media/image103.png"/><Relationship Id="rId22" Type="http://schemas.openxmlformats.org/officeDocument/2006/relationships/image" Target="../media/image107.png"/><Relationship Id="rId27" Type="http://schemas.openxmlformats.org/officeDocument/2006/relationships/customXml" Target="../ink/ink100.xml"/><Relationship Id="rId30" Type="http://schemas.openxmlformats.org/officeDocument/2006/relationships/image" Target="../media/image111.png"/><Relationship Id="rId35" Type="http://schemas.openxmlformats.org/officeDocument/2006/relationships/customXml" Target="../ink/ink104.xml"/><Relationship Id="rId43" Type="http://schemas.openxmlformats.org/officeDocument/2006/relationships/customXml" Target="../ink/ink108.xml"/><Relationship Id="rId48" Type="http://schemas.openxmlformats.org/officeDocument/2006/relationships/image" Target="../media/image120.png"/><Relationship Id="rId56" Type="http://schemas.openxmlformats.org/officeDocument/2006/relationships/image" Target="../media/image124.png"/><Relationship Id="rId64" Type="http://schemas.openxmlformats.org/officeDocument/2006/relationships/image" Target="../media/image128.png"/><Relationship Id="rId69" Type="http://schemas.openxmlformats.org/officeDocument/2006/relationships/customXml" Target="../ink/ink121.xml"/><Relationship Id="rId77" Type="http://schemas.openxmlformats.org/officeDocument/2006/relationships/customXml" Target="../ink/ink125.xml"/><Relationship Id="rId8" Type="http://schemas.openxmlformats.org/officeDocument/2006/relationships/image" Target="../media/image100.png"/><Relationship Id="rId51" Type="http://schemas.openxmlformats.org/officeDocument/2006/relationships/customXml" Target="../ink/ink112.xml"/><Relationship Id="rId72" Type="http://schemas.openxmlformats.org/officeDocument/2006/relationships/image" Target="../media/image132.png"/><Relationship Id="rId80" Type="http://schemas.openxmlformats.org/officeDocument/2006/relationships/image" Target="../media/image136.png"/><Relationship Id="rId85" Type="http://schemas.openxmlformats.org/officeDocument/2006/relationships/customXml" Target="../ink/ink129.xml"/><Relationship Id="rId3" Type="http://schemas.openxmlformats.org/officeDocument/2006/relationships/customXml" Target="../ink/ink88.xml"/><Relationship Id="rId12" Type="http://schemas.openxmlformats.org/officeDocument/2006/relationships/image" Target="../media/image102.png"/><Relationship Id="rId17" Type="http://schemas.openxmlformats.org/officeDocument/2006/relationships/customXml" Target="../ink/ink95.xml"/><Relationship Id="rId25" Type="http://schemas.openxmlformats.org/officeDocument/2006/relationships/customXml" Target="../ink/ink99.xml"/><Relationship Id="rId33" Type="http://schemas.openxmlformats.org/officeDocument/2006/relationships/customXml" Target="../ink/ink103.xml"/><Relationship Id="rId38" Type="http://schemas.openxmlformats.org/officeDocument/2006/relationships/image" Target="../media/image115.png"/><Relationship Id="rId46" Type="http://schemas.openxmlformats.org/officeDocument/2006/relationships/image" Target="../media/image119.png"/><Relationship Id="rId59" Type="http://schemas.openxmlformats.org/officeDocument/2006/relationships/customXml" Target="../ink/ink116.xml"/><Relationship Id="rId67" Type="http://schemas.openxmlformats.org/officeDocument/2006/relationships/customXml" Target="../ink/ink120.xml"/><Relationship Id="rId20" Type="http://schemas.openxmlformats.org/officeDocument/2006/relationships/image" Target="../media/image106.png"/><Relationship Id="rId41" Type="http://schemas.openxmlformats.org/officeDocument/2006/relationships/customXml" Target="../ink/ink107.xml"/><Relationship Id="rId54" Type="http://schemas.openxmlformats.org/officeDocument/2006/relationships/image" Target="../media/image123.png"/><Relationship Id="rId62" Type="http://schemas.openxmlformats.org/officeDocument/2006/relationships/image" Target="../media/image127.png"/><Relationship Id="rId70" Type="http://schemas.openxmlformats.org/officeDocument/2006/relationships/image" Target="../media/image131.png"/><Relationship Id="rId75" Type="http://schemas.openxmlformats.org/officeDocument/2006/relationships/customXml" Target="../ink/ink124.xml"/><Relationship Id="rId83" Type="http://schemas.openxmlformats.org/officeDocument/2006/relationships/customXml" Target="../ink/ink128.xml"/><Relationship Id="rId88"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99.png"/><Relationship Id="rId15" Type="http://schemas.openxmlformats.org/officeDocument/2006/relationships/customXml" Target="../ink/ink94.xml"/><Relationship Id="rId23" Type="http://schemas.openxmlformats.org/officeDocument/2006/relationships/customXml" Target="../ink/ink98.xml"/><Relationship Id="rId28" Type="http://schemas.openxmlformats.org/officeDocument/2006/relationships/image" Target="../media/image110.png"/><Relationship Id="rId36" Type="http://schemas.openxmlformats.org/officeDocument/2006/relationships/image" Target="../media/image114.png"/><Relationship Id="rId49" Type="http://schemas.openxmlformats.org/officeDocument/2006/relationships/customXml" Target="../ink/ink111.xml"/><Relationship Id="rId57" Type="http://schemas.openxmlformats.org/officeDocument/2006/relationships/customXml" Target="../ink/ink115.xml"/><Relationship Id="rId10" Type="http://schemas.openxmlformats.org/officeDocument/2006/relationships/image" Target="../media/image101.png"/><Relationship Id="rId31" Type="http://schemas.openxmlformats.org/officeDocument/2006/relationships/customXml" Target="../ink/ink102.xml"/><Relationship Id="rId44" Type="http://schemas.openxmlformats.org/officeDocument/2006/relationships/image" Target="../media/image118.png"/><Relationship Id="rId52" Type="http://schemas.openxmlformats.org/officeDocument/2006/relationships/image" Target="../media/image122.png"/><Relationship Id="rId60" Type="http://schemas.openxmlformats.org/officeDocument/2006/relationships/image" Target="../media/image126.png"/><Relationship Id="rId65" Type="http://schemas.openxmlformats.org/officeDocument/2006/relationships/customXml" Target="../ink/ink119.xml"/><Relationship Id="rId73" Type="http://schemas.openxmlformats.org/officeDocument/2006/relationships/customXml" Target="../ink/ink123.xml"/><Relationship Id="rId78" Type="http://schemas.openxmlformats.org/officeDocument/2006/relationships/image" Target="../media/image135.png"/><Relationship Id="rId81" Type="http://schemas.openxmlformats.org/officeDocument/2006/relationships/customXml" Target="../ink/ink127.xml"/><Relationship Id="rId86" Type="http://schemas.openxmlformats.org/officeDocument/2006/relationships/image" Target="../media/image139.png"/><Relationship Id="rId4" Type="http://schemas.openxmlformats.org/officeDocument/2006/relationships/image" Target="../media/image98.png"/><Relationship Id="rId9" Type="http://schemas.openxmlformats.org/officeDocument/2006/relationships/customXml" Target="../ink/ink91.xml"/><Relationship Id="rId13" Type="http://schemas.openxmlformats.org/officeDocument/2006/relationships/customXml" Target="../ink/ink93.xml"/><Relationship Id="rId18" Type="http://schemas.openxmlformats.org/officeDocument/2006/relationships/image" Target="../media/image105.png"/><Relationship Id="rId39" Type="http://schemas.openxmlformats.org/officeDocument/2006/relationships/customXml" Target="../ink/ink106.xml"/><Relationship Id="rId34" Type="http://schemas.openxmlformats.org/officeDocument/2006/relationships/image" Target="../media/image113.png"/><Relationship Id="rId50" Type="http://schemas.openxmlformats.org/officeDocument/2006/relationships/image" Target="../media/image121.png"/><Relationship Id="rId55" Type="http://schemas.openxmlformats.org/officeDocument/2006/relationships/customXml" Target="../ink/ink114.xml"/><Relationship Id="rId76" Type="http://schemas.openxmlformats.org/officeDocument/2006/relationships/image" Target="../media/image134.png"/><Relationship Id="rId7" Type="http://schemas.openxmlformats.org/officeDocument/2006/relationships/customXml" Target="../ink/ink90.xml"/><Relationship Id="rId71" Type="http://schemas.openxmlformats.org/officeDocument/2006/relationships/customXml" Target="../ink/ink122.xml"/><Relationship Id="rId2" Type="http://schemas.openxmlformats.org/officeDocument/2006/relationships/image" Target="../media/image97.png"/><Relationship Id="rId29" Type="http://schemas.openxmlformats.org/officeDocument/2006/relationships/customXml" Target="../ink/ink101.xml"/><Relationship Id="rId24" Type="http://schemas.openxmlformats.org/officeDocument/2006/relationships/image" Target="../media/image108.png"/><Relationship Id="rId40" Type="http://schemas.openxmlformats.org/officeDocument/2006/relationships/image" Target="../media/image116.png"/><Relationship Id="rId45" Type="http://schemas.openxmlformats.org/officeDocument/2006/relationships/customXml" Target="../ink/ink109.xml"/><Relationship Id="rId66" Type="http://schemas.openxmlformats.org/officeDocument/2006/relationships/image" Target="../media/image129.png"/><Relationship Id="rId87" Type="http://schemas.openxmlformats.org/officeDocument/2006/relationships/customXml" Target="../ink/ink130.xml"/><Relationship Id="rId61" Type="http://schemas.openxmlformats.org/officeDocument/2006/relationships/customXml" Target="../ink/ink117.xml"/><Relationship Id="rId82" Type="http://schemas.openxmlformats.org/officeDocument/2006/relationships/image" Target="../media/image137.png"/></Relationships>
</file>

<file path=ppt/slides/_rels/slide15.xml.rels><?xml version="1.0" encoding="UTF-8" standalone="yes"?>
<Relationships xmlns="http://schemas.openxmlformats.org/package/2006/relationships"><Relationship Id="rId8" Type="http://schemas.openxmlformats.org/officeDocument/2006/relationships/customXml" Target="../ink/ink133.xml"/><Relationship Id="rId3" Type="http://schemas.openxmlformats.org/officeDocument/2006/relationships/image" Target="../media/image141.png"/><Relationship Id="rId7" Type="http://schemas.openxmlformats.org/officeDocument/2006/relationships/image" Target="../media/image1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132.xml"/><Relationship Id="rId11" Type="http://schemas.openxmlformats.org/officeDocument/2006/relationships/image" Target="../media/image145.png"/><Relationship Id="rId5" Type="http://schemas.openxmlformats.org/officeDocument/2006/relationships/image" Target="../media/image142.png"/><Relationship Id="rId10" Type="http://schemas.openxmlformats.org/officeDocument/2006/relationships/customXml" Target="../ink/ink134.xml"/><Relationship Id="rId4" Type="http://schemas.openxmlformats.org/officeDocument/2006/relationships/customXml" Target="../ink/ink131.xml"/><Relationship Id="rId9" Type="http://schemas.openxmlformats.org/officeDocument/2006/relationships/image" Target="../media/image144.png"/></Relationships>
</file>

<file path=ppt/slides/_rels/slide16.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customXml" Target="../ink/ink140.xml"/><Relationship Id="rId18" Type="http://schemas.openxmlformats.org/officeDocument/2006/relationships/image" Target="../media/image153.png"/><Relationship Id="rId26" Type="http://schemas.openxmlformats.org/officeDocument/2006/relationships/image" Target="../media/image157.png"/><Relationship Id="rId3" Type="http://schemas.openxmlformats.org/officeDocument/2006/relationships/customXml" Target="../ink/ink135.xml"/><Relationship Id="rId21" Type="http://schemas.openxmlformats.org/officeDocument/2006/relationships/customXml" Target="../ink/ink144.xml"/><Relationship Id="rId7" Type="http://schemas.openxmlformats.org/officeDocument/2006/relationships/customXml" Target="../ink/ink137.xml"/><Relationship Id="rId12" Type="http://schemas.openxmlformats.org/officeDocument/2006/relationships/image" Target="../media/image150.png"/><Relationship Id="rId17" Type="http://schemas.openxmlformats.org/officeDocument/2006/relationships/customXml" Target="../ink/ink142.xml"/><Relationship Id="rId25" Type="http://schemas.openxmlformats.org/officeDocument/2006/relationships/customXml" Target="../ink/ink146.xml"/><Relationship Id="rId2" Type="http://schemas.openxmlformats.org/officeDocument/2006/relationships/notesSlide" Target="../notesSlides/notesSlide12.xml"/><Relationship Id="rId16" Type="http://schemas.openxmlformats.org/officeDocument/2006/relationships/image" Target="../media/image152.png"/><Relationship Id="rId20" Type="http://schemas.openxmlformats.org/officeDocument/2006/relationships/image" Target="../media/image154.png"/><Relationship Id="rId29" Type="http://schemas.openxmlformats.org/officeDocument/2006/relationships/customXml" Target="../ink/ink148.xml"/><Relationship Id="rId1" Type="http://schemas.openxmlformats.org/officeDocument/2006/relationships/slideLayout" Target="../slideLayouts/slideLayout5.xml"/><Relationship Id="rId6" Type="http://schemas.openxmlformats.org/officeDocument/2006/relationships/image" Target="../media/image147.png"/><Relationship Id="rId11" Type="http://schemas.openxmlformats.org/officeDocument/2006/relationships/customXml" Target="../ink/ink139.xml"/><Relationship Id="rId24" Type="http://schemas.openxmlformats.org/officeDocument/2006/relationships/image" Target="../media/image156.png"/><Relationship Id="rId5" Type="http://schemas.openxmlformats.org/officeDocument/2006/relationships/customXml" Target="../ink/ink136.xml"/><Relationship Id="rId15" Type="http://schemas.openxmlformats.org/officeDocument/2006/relationships/customXml" Target="../ink/ink141.xml"/><Relationship Id="rId23" Type="http://schemas.openxmlformats.org/officeDocument/2006/relationships/customXml" Target="../ink/ink145.xml"/><Relationship Id="rId28" Type="http://schemas.openxmlformats.org/officeDocument/2006/relationships/image" Target="../media/image158.png"/><Relationship Id="rId10" Type="http://schemas.openxmlformats.org/officeDocument/2006/relationships/image" Target="../media/image149.png"/><Relationship Id="rId19" Type="http://schemas.openxmlformats.org/officeDocument/2006/relationships/customXml" Target="../ink/ink143.xml"/><Relationship Id="rId4" Type="http://schemas.openxmlformats.org/officeDocument/2006/relationships/image" Target="../media/image146.png"/><Relationship Id="rId9" Type="http://schemas.openxmlformats.org/officeDocument/2006/relationships/customXml" Target="../ink/ink138.xml"/><Relationship Id="rId14" Type="http://schemas.openxmlformats.org/officeDocument/2006/relationships/image" Target="../media/image151.png"/><Relationship Id="rId22" Type="http://schemas.openxmlformats.org/officeDocument/2006/relationships/image" Target="../media/image155.png"/><Relationship Id="rId27" Type="http://schemas.openxmlformats.org/officeDocument/2006/relationships/customXml" Target="../ink/ink147.xml"/><Relationship Id="rId30" Type="http://schemas.openxmlformats.org/officeDocument/2006/relationships/image" Target="../media/image159.png"/></Relationships>
</file>

<file path=ppt/slides/_rels/slide17.xml.rels><?xml version="1.0" encoding="UTF-8" standalone="yes"?>
<Relationships xmlns="http://schemas.openxmlformats.org/package/2006/relationships"><Relationship Id="rId8" Type="http://schemas.openxmlformats.org/officeDocument/2006/relationships/customXml" Target="../ink/ink150.xml"/><Relationship Id="rId13" Type="http://schemas.openxmlformats.org/officeDocument/2006/relationships/image" Target="../media/image164.png"/><Relationship Id="rId18" Type="http://schemas.openxmlformats.org/officeDocument/2006/relationships/customXml" Target="../ink/ink155.xml"/><Relationship Id="rId3" Type="http://schemas.openxmlformats.org/officeDocument/2006/relationships/notesSlide" Target="../notesSlides/notesSlide13.xml"/><Relationship Id="rId7" Type="http://schemas.openxmlformats.org/officeDocument/2006/relationships/image" Target="../media/image161.png"/><Relationship Id="rId12" Type="http://schemas.openxmlformats.org/officeDocument/2006/relationships/customXml" Target="../ink/ink152.xml"/><Relationship Id="rId17" Type="http://schemas.openxmlformats.org/officeDocument/2006/relationships/image" Target="../media/image166.png"/><Relationship Id="rId2" Type="http://schemas.openxmlformats.org/officeDocument/2006/relationships/slideLayout" Target="../slideLayouts/slideLayout2.xml"/><Relationship Id="rId16" Type="http://schemas.openxmlformats.org/officeDocument/2006/relationships/customXml" Target="../ink/ink154.xml"/><Relationship Id="rId1" Type="http://schemas.openxmlformats.org/officeDocument/2006/relationships/vmlDrawing" Target="../drawings/vmlDrawing1.vml"/><Relationship Id="rId6" Type="http://schemas.openxmlformats.org/officeDocument/2006/relationships/customXml" Target="../ink/ink149.xml"/><Relationship Id="rId11" Type="http://schemas.openxmlformats.org/officeDocument/2006/relationships/image" Target="../media/image163.png"/><Relationship Id="rId5" Type="http://schemas.openxmlformats.org/officeDocument/2006/relationships/image" Target="../media/image160.png"/><Relationship Id="rId15" Type="http://schemas.openxmlformats.org/officeDocument/2006/relationships/image" Target="../media/image165.png"/><Relationship Id="rId10" Type="http://schemas.openxmlformats.org/officeDocument/2006/relationships/customXml" Target="../ink/ink151.xml"/><Relationship Id="rId19" Type="http://schemas.openxmlformats.org/officeDocument/2006/relationships/image" Target="../media/image167.png"/><Relationship Id="rId4" Type="http://schemas.openxmlformats.org/officeDocument/2006/relationships/oleObject" Target="../embeddings/oleObject1.bin"/><Relationship Id="rId9" Type="http://schemas.openxmlformats.org/officeDocument/2006/relationships/image" Target="../media/image162.png"/><Relationship Id="rId14" Type="http://schemas.openxmlformats.org/officeDocument/2006/relationships/customXml" Target="../ink/ink153.xml"/></Relationships>
</file>

<file path=ppt/slides/_rels/slide18.xml.rels><?xml version="1.0" encoding="UTF-8" standalone="yes"?>
<Relationships xmlns="http://schemas.openxmlformats.org/package/2006/relationships"><Relationship Id="rId3" Type="http://schemas.openxmlformats.org/officeDocument/2006/relationships/customXml" Target="../ink/ink156.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19.xml.rels><?xml version="1.0" encoding="UTF-8" standalone="yes"?>
<Relationships xmlns="http://schemas.openxmlformats.org/package/2006/relationships"><Relationship Id="rId3" Type="http://schemas.openxmlformats.org/officeDocument/2006/relationships/customXml" Target="../ink/ink157.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70.png"/><Relationship Id="rId7" Type="http://schemas.openxmlformats.org/officeDocument/2006/relationships/customXml" Target="../ink/ink15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customXml" Target="../ink/ink158.xml"/><Relationship Id="rId4" Type="http://schemas.openxmlformats.org/officeDocument/2006/relationships/image" Target="../media/image141.png"/></Relationships>
</file>

<file path=ppt/slides/_rels/slide21.xml.rels><?xml version="1.0" encoding="UTF-8" standalone="yes"?>
<Relationships xmlns="http://schemas.openxmlformats.org/package/2006/relationships"><Relationship Id="rId3" Type="http://schemas.openxmlformats.org/officeDocument/2006/relationships/customXml" Target="../ink/ink16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22.xml.rels><?xml version="1.0" encoding="UTF-8" standalone="yes"?>
<Relationships xmlns="http://schemas.openxmlformats.org/package/2006/relationships"><Relationship Id="rId8" Type="http://schemas.openxmlformats.org/officeDocument/2006/relationships/customXml" Target="../ink/ink164.xml"/><Relationship Id="rId13" Type="http://schemas.openxmlformats.org/officeDocument/2006/relationships/image" Target="../media/image179.png"/><Relationship Id="rId18" Type="http://schemas.openxmlformats.org/officeDocument/2006/relationships/customXml" Target="../ink/ink169.xml"/><Relationship Id="rId26" Type="http://schemas.openxmlformats.org/officeDocument/2006/relationships/customXml" Target="../ink/ink173.xml"/><Relationship Id="rId3" Type="http://schemas.openxmlformats.org/officeDocument/2006/relationships/image" Target="../media/image174.png"/><Relationship Id="rId21" Type="http://schemas.openxmlformats.org/officeDocument/2006/relationships/image" Target="../media/image183.png"/><Relationship Id="rId7" Type="http://schemas.openxmlformats.org/officeDocument/2006/relationships/image" Target="../media/image176.png"/><Relationship Id="rId12" Type="http://schemas.openxmlformats.org/officeDocument/2006/relationships/customXml" Target="../ink/ink166.xml"/><Relationship Id="rId17" Type="http://schemas.openxmlformats.org/officeDocument/2006/relationships/image" Target="../media/image181.png"/><Relationship Id="rId25" Type="http://schemas.openxmlformats.org/officeDocument/2006/relationships/image" Target="../media/image185.png"/><Relationship Id="rId2" Type="http://schemas.openxmlformats.org/officeDocument/2006/relationships/customXml" Target="../ink/ink161.xml"/><Relationship Id="rId16" Type="http://schemas.openxmlformats.org/officeDocument/2006/relationships/customXml" Target="../ink/ink168.xml"/><Relationship Id="rId20" Type="http://schemas.openxmlformats.org/officeDocument/2006/relationships/customXml" Target="../ink/ink170.xml"/><Relationship Id="rId29" Type="http://schemas.openxmlformats.org/officeDocument/2006/relationships/image" Target="../media/image187.png"/><Relationship Id="rId1" Type="http://schemas.openxmlformats.org/officeDocument/2006/relationships/slideLayout" Target="../slideLayouts/slideLayout2.xml"/><Relationship Id="rId6" Type="http://schemas.openxmlformats.org/officeDocument/2006/relationships/customXml" Target="../ink/ink163.xml"/><Relationship Id="rId11" Type="http://schemas.openxmlformats.org/officeDocument/2006/relationships/image" Target="../media/image178.png"/><Relationship Id="rId24" Type="http://schemas.openxmlformats.org/officeDocument/2006/relationships/customXml" Target="../ink/ink172.xml"/><Relationship Id="rId5" Type="http://schemas.openxmlformats.org/officeDocument/2006/relationships/image" Target="../media/image175.png"/><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174.xml"/><Relationship Id="rId10" Type="http://schemas.openxmlformats.org/officeDocument/2006/relationships/customXml" Target="../ink/ink165.xml"/><Relationship Id="rId19" Type="http://schemas.openxmlformats.org/officeDocument/2006/relationships/image" Target="../media/image182.png"/><Relationship Id="rId4" Type="http://schemas.openxmlformats.org/officeDocument/2006/relationships/customXml" Target="../ink/ink162.xml"/><Relationship Id="rId9" Type="http://schemas.openxmlformats.org/officeDocument/2006/relationships/image" Target="../media/image177.png"/><Relationship Id="rId14" Type="http://schemas.openxmlformats.org/officeDocument/2006/relationships/customXml" Target="../ink/ink167.xml"/><Relationship Id="rId22" Type="http://schemas.openxmlformats.org/officeDocument/2006/relationships/customXml" Target="../ink/ink171.xml"/><Relationship Id="rId27" Type="http://schemas.openxmlformats.org/officeDocument/2006/relationships/image" Target="../media/image186.png"/></Relationships>
</file>

<file path=ppt/slides/_rels/slide23.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customXml" Target="../ink/ink17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3" Type="http://schemas.openxmlformats.org/officeDocument/2006/relationships/image" Target="../media/image194.png"/><Relationship Id="rId18" Type="http://schemas.openxmlformats.org/officeDocument/2006/relationships/customXml" Target="../ink/ink184.xml"/><Relationship Id="rId26" Type="http://schemas.openxmlformats.org/officeDocument/2006/relationships/customXml" Target="../ink/ink188.xml"/><Relationship Id="rId39" Type="http://schemas.openxmlformats.org/officeDocument/2006/relationships/image" Target="../media/image207.png"/><Relationship Id="rId21" Type="http://schemas.openxmlformats.org/officeDocument/2006/relationships/image" Target="../media/image198.png"/><Relationship Id="rId34" Type="http://schemas.openxmlformats.org/officeDocument/2006/relationships/customXml" Target="../ink/ink192.xml"/><Relationship Id="rId42" Type="http://schemas.openxmlformats.org/officeDocument/2006/relationships/customXml" Target="../ink/ink196.xml"/><Relationship Id="rId47" Type="http://schemas.openxmlformats.org/officeDocument/2006/relationships/image" Target="../media/image211.png"/><Relationship Id="rId50" Type="http://schemas.openxmlformats.org/officeDocument/2006/relationships/customXml" Target="../ink/ink200.xml"/><Relationship Id="rId55" Type="http://schemas.openxmlformats.org/officeDocument/2006/relationships/image" Target="../media/image215.png"/><Relationship Id="rId7" Type="http://schemas.openxmlformats.org/officeDocument/2006/relationships/image" Target="../media/image191.png"/><Relationship Id="rId2" Type="http://schemas.openxmlformats.org/officeDocument/2006/relationships/customXml" Target="../ink/ink176.xml"/><Relationship Id="rId16" Type="http://schemas.openxmlformats.org/officeDocument/2006/relationships/customXml" Target="../ink/ink183.xml"/><Relationship Id="rId29" Type="http://schemas.openxmlformats.org/officeDocument/2006/relationships/image" Target="../media/image202.png"/><Relationship Id="rId11" Type="http://schemas.openxmlformats.org/officeDocument/2006/relationships/image" Target="../media/image193.png"/><Relationship Id="rId24" Type="http://schemas.openxmlformats.org/officeDocument/2006/relationships/customXml" Target="../ink/ink187.xml"/><Relationship Id="rId32" Type="http://schemas.openxmlformats.org/officeDocument/2006/relationships/customXml" Target="../ink/ink191.xml"/><Relationship Id="rId37" Type="http://schemas.openxmlformats.org/officeDocument/2006/relationships/image" Target="../media/image206.png"/><Relationship Id="rId40" Type="http://schemas.openxmlformats.org/officeDocument/2006/relationships/customXml" Target="../ink/ink195.xml"/><Relationship Id="rId45" Type="http://schemas.openxmlformats.org/officeDocument/2006/relationships/image" Target="../media/image210.png"/><Relationship Id="rId53" Type="http://schemas.openxmlformats.org/officeDocument/2006/relationships/image" Target="../media/image214.png"/><Relationship Id="rId5" Type="http://schemas.openxmlformats.org/officeDocument/2006/relationships/image" Target="../media/image190.png"/><Relationship Id="rId10" Type="http://schemas.openxmlformats.org/officeDocument/2006/relationships/customXml" Target="../ink/ink180.xml"/><Relationship Id="rId19" Type="http://schemas.openxmlformats.org/officeDocument/2006/relationships/image" Target="../media/image197.png"/><Relationship Id="rId31" Type="http://schemas.openxmlformats.org/officeDocument/2006/relationships/image" Target="../media/image203.png"/><Relationship Id="rId44" Type="http://schemas.openxmlformats.org/officeDocument/2006/relationships/customXml" Target="../ink/ink197.xml"/><Relationship Id="rId52" Type="http://schemas.openxmlformats.org/officeDocument/2006/relationships/customXml" Target="../ink/ink201.xml"/><Relationship Id="rId4" Type="http://schemas.openxmlformats.org/officeDocument/2006/relationships/customXml" Target="../ink/ink177.xml"/><Relationship Id="rId9" Type="http://schemas.openxmlformats.org/officeDocument/2006/relationships/image" Target="../media/image192.png"/><Relationship Id="rId14" Type="http://schemas.openxmlformats.org/officeDocument/2006/relationships/customXml" Target="../ink/ink182.xml"/><Relationship Id="rId22" Type="http://schemas.openxmlformats.org/officeDocument/2006/relationships/customXml" Target="../ink/ink186.xml"/><Relationship Id="rId27" Type="http://schemas.openxmlformats.org/officeDocument/2006/relationships/image" Target="../media/image201.png"/><Relationship Id="rId30" Type="http://schemas.openxmlformats.org/officeDocument/2006/relationships/customXml" Target="../ink/ink190.xml"/><Relationship Id="rId35" Type="http://schemas.openxmlformats.org/officeDocument/2006/relationships/image" Target="../media/image205.png"/><Relationship Id="rId43" Type="http://schemas.openxmlformats.org/officeDocument/2006/relationships/image" Target="../media/image209.png"/><Relationship Id="rId48" Type="http://schemas.openxmlformats.org/officeDocument/2006/relationships/customXml" Target="../ink/ink199.xml"/><Relationship Id="rId8" Type="http://schemas.openxmlformats.org/officeDocument/2006/relationships/customXml" Target="../ink/ink179.xml"/><Relationship Id="rId51" Type="http://schemas.openxmlformats.org/officeDocument/2006/relationships/image" Target="../media/image213.png"/><Relationship Id="rId3" Type="http://schemas.openxmlformats.org/officeDocument/2006/relationships/image" Target="../media/image189.png"/><Relationship Id="rId12" Type="http://schemas.openxmlformats.org/officeDocument/2006/relationships/customXml" Target="../ink/ink181.xml"/><Relationship Id="rId17" Type="http://schemas.openxmlformats.org/officeDocument/2006/relationships/image" Target="../media/image196.png"/><Relationship Id="rId25" Type="http://schemas.openxmlformats.org/officeDocument/2006/relationships/image" Target="../media/image200.png"/><Relationship Id="rId33" Type="http://schemas.openxmlformats.org/officeDocument/2006/relationships/image" Target="../media/image204.png"/><Relationship Id="rId38" Type="http://schemas.openxmlformats.org/officeDocument/2006/relationships/customXml" Target="../ink/ink194.xml"/><Relationship Id="rId46" Type="http://schemas.openxmlformats.org/officeDocument/2006/relationships/customXml" Target="../ink/ink198.xml"/><Relationship Id="rId20" Type="http://schemas.openxmlformats.org/officeDocument/2006/relationships/customXml" Target="../ink/ink185.xml"/><Relationship Id="rId41" Type="http://schemas.openxmlformats.org/officeDocument/2006/relationships/image" Target="../media/image208.png"/><Relationship Id="rId54" Type="http://schemas.openxmlformats.org/officeDocument/2006/relationships/customXml" Target="../ink/ink202.xml"/><Relationship Id="rId1" Type="http://schemas.openxmlformats.org/officeDocument/2006/relationships/slideLayout" Target="../slideLayouts/slideLayout2.xml"/><Relationship Id="rId6" Type="http://schemas.openxmlformats.org/officeDocument/2006/relationships/customXml" Target="../ink/ink178.xml"/><Relationship Id="rId15" Type="http://schemas.openxmlformats.org/officeDocument/2006/relationships/image" Target="../media/image195.png"/><Relationship Id="rId23" Type="http://schemas.openxmlformats.org/officeDocument/2006/relationships/image" Target="../media/image199.png"/><Relationship Id="rId28" Type="http://schemas.openxmlformats.org/officeDocument/2006/relationships/customXml" Target="../ink/ink189.xml"/><Relationship Id="rId36" Type="http://schemas.openxmlformats.org/officeDocument/2006/relationships/customXml" Target="../ink/ink193.xml"/><Relationship Id="rId49" Type="http://schemas.openxmlformats.org/officeDocument/2006/relationships/image" Target="../media/image212.png"/></Relationships>
</file>

<file path=ppt/slides/_rels/slide25.xml.rels><?xml version="1.0" encoding="UTF-8" standalone="yes"?>
<Relationships xmlns="http://schemas.openxmlformats.org/package/2006/relationships"><Relationship Id="rId13" Type="http://schemas.openxmlformats.org/officeDocument/2006/relationships/customXml" Target="../ink/ink208.xml"/><Relationship Id="rId18" Type="http://schemas.openxmlformats.org/officeDocument/2006/relationships/image" Target="../media/image223.png"/><Relationship Id="rId26" Type="http://schemas.openxmlformats.org/officeDocument/2006/relationships/image" Target="../media/image227.png"/><Relationship Id="rId39" Type="http://schemas.openxmlformats.org/officeDocument/2006/relationships/customXml" Target="../ink/ink221.xml"/><Relationship Id="rId21" Type="http://schemas.openxmlformats.org/officeDocument/2006/relationships/customXml" Target="../ink/ink212.xml"/><Relationship Id="rId34" Type="http://schemas.openxmlformats.org/officeDocument/2006/relationships/image" Target="../media/image231.png"/><Relationship Id="rId42" Type="http://schemas.openxmlformats.org/officeDocument/2006/relationships/image" Target="../media/image235.png"/><Relationship Id="rId47" Type="http://schemas.openxmlformats.org/officeDocument/2006/relationships/customXml" Target="../ink/ink225.xml"/><Relationship Id="rId50" Type="http://schemas.openxmlformats.org/officeDocument/2006/relationships/image" Target="../media/image239.png"/><Relationship Id="rId7" Type="http://schemas.openxmlformats.org/officeDocument/2006/relationships/customXml" Target="../ink/ink205.xml"/><Relationship Id="rId2" Type="http://schemas.openxmlformats.org/officeDocument/2006/relationships/notesSlide" Target="../notesSlides/notesSlide18.xml"/><Relationship Id="rId16" Type="http://schemas.openxmlformats.org/officeDocument/2006/relationships/image" Target="../media/image222.png"/><Relationship Id="rId29" Type="http://schemas.openxmlformats.org/officeDocument/2006/relationships/customXml" Target="../ink/ink216.xml"/><Relationship Id="rId11" Type="http://schemas.openxmlformats.org/officeDocument/2006/relationships/customXml" Target="../ink/ink207.xml"/><Relationship Id="rId24" Type="http://schemas.openxmlformats.org/officeDocument/2006/relationships/image" Target="../media/image226.png"/><Relationship Id="rId32" Type="http://schemas.openxmlformats.org/officeDocument/2006/relationships/image" Target="../media/image230.png"/><Relationship Id="rId37" Type="http://schemas.openxmlformats.org/officeDocument/2006/relationships/customXml" Target="../ink/ink220.xml"/><Relationship Id="rId40" Type="http://schemas.openxmlformats.org/officeDocument/2006/relationships/image" Target="../media/image234.png"/><Relationship Id="rId45" Type="http://schemas.openxmlformats.org/officeDocument/2006/relationships/customXml" Target="../ink/ink224.xml"/><Relationship Id="rId5" Type="http://schemas.openxmlformats.org/officeDocument/2006/relationships/customXml" Target="../ink/ink204.xml"/><Relationship Id="rId15" Type="http://schemas.openxmlformats.org/officeDocument/2006/relationships/customXml" Target="../ink/ink209.xml"/><Relationship Id="rId23" Type="http://schemas.openxmlformats.org/officeDocument/2006/relationships/customXml" Target="../ink/ink213.xml"/><Relationship Id="rId28" Type="http://schemas.openxmlformats.org/officeDocument/2006/relationships/image" Target="../media/image228.png"/><Relationship Id="rId36" Type="http://schemas.openxmlformats.org/officeDocument/2006/relationships/image" Target="../media/image232.png"/><Relationship Id="rId49" Type="http://schemas.openxmlformats.org/officeDocument/2006/relationships/customXml" Target="../ink/ink226.xml"/><Relationship Id="rId10" Type="http://schemas.openxmlformats.org/officeDocument/2006/relationships/image" Target="../media/image219.png"/><Relationship Id="rId19" Type="http://schemas.openxmlformats.org/officeDocument/2006/relationships/customXml" Target="../ink/ink211.xml"/><Relationship Id="rId31" Type="http://schemas.openxmlformats.org/officeDocument/2006/relationships/customXml" Target="../ink/ink217.xml"/><Relationship Id="rId44" Type="http://schemas.openxmlformats.org/officeDocument/2006/relationships/image" Target="../media/image236.png"/><Relationship Id="rId52" Type="http://schemas.openxmlformats.org/officeDocument/2006/relationships/image" Target="../media/image240.png"/><Relationship Id="rId4" Type="http://schemas.openxmlformats.org/officeDocument/2006/relationships/image" Target="../media/image216.png"/><Relationship Id="rId9" Type="http://schemas.openxmlformats.org/officeDocument/2006/relationships/customXml" Target="../ink/ink206.xml"/><Relationship Id="rId14" Type="http://schemas.openxmlformats.org/officeDocument/2006/relationships/image" Target="../media/image221.png"/><Relationship Id="rId22" Type="http://schemas.openxmlformats.org/officeDocument/2006/relationships/image" Target="../media/image225.png"/><Relationship Id="rId27" Type="http://schemas.openxmlformats.org/officeDocument/2006/relationships/customXml" Target="../ink/ink215.xml"/><Relationship Id="rId30" Type="http://schemas.openxmlformats.org/officeDocument/2006/relationships/image" Target="../media/image229.png"/><Relationship Id="rId35" Type="http://schemas.openxmlformats.org/officeDocument/2006/relationships/customXml" Target="../ink/ink219.xml"/><Relationship Id="rId43" Type="http://schemas.openxmlformats.org/officeDocument/2006/relationships/customXml" Target="../ink/ink223.xml"/><Relationship Id="rId48" Type="http://schemas.openxmlformats.org/officeDocument/2006/relationships/image" Target="../media/image238.png"/><Relationship Id="rId8" Type="http://schemas.openxmlformats.org/officeDocument/2006/relationships/image" Target="../media/image218.png"/><Relationship Id="rId51" Type="http://schemas.openxmlformats.org/officeDocument/2006/relationships/customXml" Target="../ink/ink227.xml"/><Relationship Id="rId3" Type="http://schemas.openxmlformats.org/officeDocument/2006/relationships/customXml" Target="../ink/ink203.xml"/><Relationship Id="rId12" Type="http://schemas.openxmlformats.org/officeDocument/2006/relationships/image" Target="../media/image220.png"/><Relationship Id="rId17" Type="http://schemas.openxmlformats.org/officeDocument/2006/relationships/customXml" Target="../ink/ink210.xml"/><Relationship Id="rId25" Type="http://schemas.openxmlformats.org/officeDocument/2006/relationships/customXml" Target="../ink/ink214.xml"/><Relationship Id="rId33" Type="http://schemas.openxmlformats.org/officeDocument/2006/relationships/customXml" Target="../ink/ink218.xml"/><Relationship Id="rId38" Type="http://schemas.openxmlformats.org/officeDocument/2006/relationships/image" Target="../media/image233.png"/><Relationship Id="rId46" Type="http://schemas.openxmlformats.org/officeDocument/2006/relationships/image" Target="../media/image237.png"/><Relationship Id="rId20" Type="http://schemas.openxmlformats.org/officeDocument/2006/relationships/image" Target="../media/image224.png"/><Relationship Id="rId41" Type="http://schemas.openxmlformats.org/officeDocument/2006/relationships/customXml" Target="../ink/ink222.xml"/><Relationship Id="rId1" Type="http://schemas.openxmlformats.org/officeDocument/2006/relationships/slideLayout" Target="../slideLayouts/slideLayout2.xml"/><Relationship Id="rId6" Type="http://schemas.openxmlformats.org/officeDocument/2006/relationships/image" Target="../media/image217.png"/></Relationships>
</file>

<file path=ppt/slides/_rels/slide26.xml.rels><?xml version="1.0" encoding="UTF-8" standalone="yes"?>
<Relationships xmlns="http://schemas.openxmlformats.org/package/2006/relationships"><Relationship Id="rId8" Type="http://schemas.openxmlformats.org/officeDocument/2006/relationships/customXml" Target="../ink/ink231.xml"/><Relationship Id="rId3" Type="http://schemas.openxmlformats.org/officeDocument/2006/relationships/image" Target="../media/image241.png"/><Relationship Id="rId7" Type="http://schemas.openxmlformats.org/officeDocument/2006/relationships/image" Target="../media/image243.png"/><Relationship Id="rId2" Type="http://schemas.openxmlformats.org/officeDocument/2006/relationships/customXml" Target="../ink/ink228.xml"/><Relationship Id="rId1" Type="http://schemas.openxmlformats.org/officeDocument/2006/relationships/slideLayout" Target="../slideLayouts/slideLayout2.xml"/><Relationship Id="rId6" Type="http://schemas.openxmlformats.org/officeDocument/2006/relationships/customXml" Target="../ink/ink230.xml"/><Relationship Id="rId11" Type="http://schemas.openxmlformats.org/officeDocument/2006/relationships/image" Target="../media/image245.png"/><Relationship Id="rId5" Type="http://schemas.openxmlformats.org/officeDocument/2006/relationships/image" Target="../media/image242.png"/><Relationship Id="rId10" Type="http://schemas.openxmlformats.org/officeDocument/2006/relationships/customXml" Target="../ink/ink232.xml"/><Relationship Id="rId4" Type="http://schemas.openxmlformats.org/officeDocument/2006/relationships/customXml" Target="../ink/ink229.xml"/><Relationship Id="rId9" Type="http://schemas.openxmlformats.org/officeDocument/2006/relationships/image" Target="../media/image244.png"/></Relationships>
</file>

<file path=ppt/slides/_rels/slide27.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241.xml"/><Relationship Id="rId26" Type="http://schemas.openxmlformats.org/officeDocument/2006/relationships/customXml" Target="../ink/ink245.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249.xml"/><Relationship Id="rId7" Type="http://schemas.openxmlformats.org/officeDocument/2006/relationships/image" Target="../media/image248.png"/><Relationship Id="rId12" Type="http://schemas.openxmlformats.org/officeDocument/2006/relationships/customXml" Target="../ink/ink238.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251.xml"/><Relationship Id="rId2" Type="http://schemas.openxmlformats.org/officeDocument/2006/relationships/customXml" Target="../ink/ink233.xml"/><Relationship Id="rId16" Type="http://schemas.openxmlformats.org/officeDocument/2006/relationships/customXml" Target="../ink/ink240.xml"/><Relationship Id="rId20" Type="http://schemas.openxmlformats.org/officeDocument/2006/relationships/customXml" Target="../ink/ink242.xml"/><Relationship Id="rId29" Type="http://schemas.openxmlformats.org/officeDocument/2006/relationships/image" Target="../media/image259.png"/><Relationship Id="rId1" Type="http://schemas.openxmlformats.org/officeDocument/2006/relationships/slideLayout" Target="../slideLayouts/slideLayout5.xml"/><Relationship Id="rId6" Type="http://schemas.openxmlformats.org/officeDocument/2006/relationships/customXml" Target="../ink/ink235.xml"/><Relationship Id="rId11" Type="http://schemas.openxmlformats.org/officeDocument/2006/relationships/image" Target="../media/image250.png"/><Relationship Id="rId24" Type="http://schemas.openxmlformats.org/officeDocument/2006/relationships/customXml" Target="../ink/ink244.xml"/><Relationship Id="rId32" Type="http://schemas.openxmlformats.org/officeDocument/2006/relationships/customXml" Target="../ink/ink248.xml"/><Relationship Id="rId37" Type="http://schemas.openxmlformats.org/officeDocument/2006/relationships/image" Target="../media/image263.png"/><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246.xml"/><Relationship Id="rId36" Type="http://schemas.openxmlformats.org/officeDocument/2006/relationships/customXml" Target="../ink/ink250.xml"/><Relationship Id="rId10" Type="http://schemas.openxmlformats.org/officeDocument/2006/relationships/customXml" Target="../ink/ink237.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234.xml"/><Relationship Id="rId9" Type="http://schemas.openxmlformats.org/officeDocument/2006/relationships/image" Target="../media/image249.png"/><Relationship Id="rId14" Type="http://schemas.openxmlformats.org/officeDocument/2006/relationships/customXml" Target="../ink/ink239.xml"/><Relationship Id="rId22" Type="http://schemas.openxmlformats.org/officeDocument/2006/relationships/customXml" Target="../ink/ink243.xml"/><Relationship Id="rId27" Type="http://schemas.openxmlformats.org/officeDocument/2006/relationships/image" Target="../media/image258.png"/><Relationship Id="rId30" Type="http://schemas.openxmlformats.org/officeDocument/2006/relationships/customXml" Target="../ink/ink247.xml"/><Relationship Id="rId35" Type="http://schemas.openxmlformats.org/officeDocument/2006/relationships/image" Target="../media/image262.png"/><Relationship Id="rId8" Type="http://schemas.openxmlformats.org/officeDocument/2006/relationships/customXml" Target="../ink/ink236.xml"/><Relationship Id="rId3" Type="http://schemas.openxmlformats.org/officeDocument/2006/relationships/image" Target="../media/image246.png"/></Relationships>
</file>

<file path=ppt/slides/_rels/slide28.xml.rels><?xml version="1.0" encoding="UTF-8" standalone="yes"?>
<Relationships xmlns="http://schemas.openxmlformats.org/package/2006/relationships"><Relationship Id="rId8" Type="http://schemas.openxmlformats.org/officeDocument/2006/relationships/image" Target="../media/image267.png"/><Relationship Id="rId13" Type="http://schemas.openxmlformats.org/officeDocument/2006/relationships/customXml" Target="../ink/ink257.xml"/><Relationship Id="rId18" Type="http://schemas.openxmlformats.org/officeDocument/2006/relationships/image" Target="../media/image272.png"/><Relationship Id="rId3" Type="http://schemas.openxmlformats.org/officeDocument/2006/relationships/customXml" Target="../ink/ink252.xml"/><Relationship Id="rId7" Type="http://schemas.openxmlformats.org/officeDocument/2006/relationships/customXml" Target="../ink/ink254.xml"/><Relationship Id="rId12" Type="http://schemas.openxmlformats.org/officeDocument/2006/relationships/image" Target="../media/image269.png"/><Relationship Id="rId17" Type="http://schemas.openxmlformats.org/officeDocument/2006/relationships/customXml" Target="../ink/ink259.xml"/><Relationship Id="rId2" Type="http://schemas.openxmlformats.org/officeDocument/2006/relationships/notesSlide" Target="../notesSlides/notesSlide19.xml"/><Relationship Id="rId16" Type="http://schemas.openxmlformats.org/officeDocument/2006/relationships/image" Target="../media/image271.png"/><Relationship Id="rId1" Type="http://schemas.openxmlformats.org/officeDocument/2006/relationships/slideLayout" Target="../slideLayouts/slideLayout2.xml"/><Relationship Id="rId6" Type="http://schemas.openxmlformats.org/officeDocument/2006/relationships/image" Target="../media/image266.png"/><Relationship Id="rId11" Type="http://schemas.openxmlformats.org/officeDocument/2006/relationships/customXml" Target="../ink/ink256.xml"/><Relationship Id="rId5" Type="http://schemas.openxmlformats.org/officeDocument/2006/relationships/customXml" Target="../ink/ink253.xml"/><Relationship Id="rId15" Type="http://schemas.openxmlformats.org/officeDocument/2006/relationships/customXml" Target="../ink/ink258.xml"/><Relationship Id="rId10" Type="http://schemas.openxmlformats.org/officeDocument/2006/relationships/image" Target="../media/image268.png"/><Relationship Id="rId4" Type="http://schemas.openxmlformats.org/officeDocument/2006/relationships/image" Target="../media/image265.png"/><Relationship Id="rId9" Type="http://schemas.openxmlformats.org/officeDocument/2006/relationships/customXml" Target="../ink/ink255.xml"/><Relationship Id="rId14" Type="http://schemas.openxmlformats.org/officeDocument/2006/relationships/image" Target="../media/image2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customXml" Target="../ink/ink263.xml"/><Relationship Id="rId3" Type="http://schemas.openxmlformats.org/officeDocument/2006/relationships/image" Target="../media/image273.png"/><Relationship Id="rId7" Type="http://schemas.openxmlformats.org/officeDocument/2006/relationships/image" Target="../media/image275.png"/><Relationship Id="rId2" Type="http://schemas.openxmlformats.org/officeDocument/2006/relationships/customXml" Target="../ink/ink260.xml"/><Relationship Id="rId1" Type="http://schemas.openxmlformats.org/officeDocument/2006/relationships/slideLayout" Target="../slideLayouts/slideLayout5.xml"/><Relationship Id="rId6" Type="http://schemas.openxmlformats.org/officeDocument/2006/relationships/customXml" Target="../ink/ink262.xml"/><Relationship Id="rId11" Type="http://schemas.openxmlformats.org/officeDocument/2006/relationships/image" Target="../media/image277.png"/><Relationship Id="rId5" Type="http://schemas.openxmlformats.org/officeDocument/2006/relationships/image" Target="../media/image274.png"/><Relationship Id="rId10" Type="http://schemas.openxmlformats.org/officeDocument/2006/relationships/customXml" Target="../ink/ink264.xml"/><Relationship Id="rId4" Type="http://schemas.openxmlformats.org/officeDocument/2006/relationships/customXml" Target="../ink/ink261.xml"/><Relationship Id="rId9" Type="http://schemas.openxmlformats.org/officeDocument/2006/relationships/image" Target="../media/image276.png"/></Relationships>
</file>

<file path=ppt/slides/_rels/slide31.xml.rels><?xml version="1.0" encoding="UTF-8" standalone="yes"?>
<Relationships xmlns="http://schemas.openxmlformats.org/package/2006/relationships"><Relationship Id="rId3" Type="http://schemas.openxmlformats.org/officeDocument/2006/relationships/customXml" Target="../ink/ink26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8.png"/></Relationships>
</file>

<file path=ppt/slides/_rels/slide32.xml.rels><?xml version="1.0" encoding="UTF-8" standalone="yes"?>
<Relationships xmlns="http://schemas.openxmlformats.org/package/2006/relationships"><Relationship Id="rId117" Type="http://schemas.openxmlformats.org/officeDocument/2006/relationships/customXml" Target="../ink/ink323.xml"/><Relationship Id="rId21" Type="http://schemas.openxmlformats.org/officeDocument/2006/relationships/customXml" Target="../ink/ink275.xml"/><Relationship Id="rId42" Type="http://schemas.openxmlformats.org/officeDocument/2006/relationships/image" Target="../media/image298.png"/><Relationship Id="rId63" Type="http://schemas.openxmlformats.org/officeDocument/2006/relationships/customXml" Target="../ink/ink296.xml"/><Relationship Id="rId84" Type="http://schemas.openxmlformats.org/officeDocument/2006/relationships/image" Target="../media/image319.png"/><Relationship Id="rId138" Type="http://schemas.openxmlformats.org/officeDocument/2006/relationships/image" Target="../media/image346.png"/><Relationship Id="rId159" Type="http://schemas.openxmlformats.org/officeDocument/2006/relationships/customXml" Target="../ink/ink344.xml"/><Relationship Id="rId170" Type="http://schemas.openxmlformats.org/officeDocument/2006/relationships/image" Target="../media/image362.png"/><Relationship Id="rId191" Type="http://schemas.openxmlformats.org/officeDocument/2006/relationships/customXml" Target="../ink/ink360.xml"/><Relationship Id="rId205" Type="http://schemas.openxmlformats.org/officeDocument/2006/relationships/customXml" Target="../ink/ink367.xml"/><Relationship Id="rId226" Type="http://schemas.openxmlformats.org/officeDocument/2006/relationships/image" Target="../media/image390.png"/><Relationship Id="rId247" Type="http://schemas.openxmlformats.org/officeDocument/2006/relationships/customXml" Target="../ink/ink388.xml"/><Relationship Id="rId107" Type="http://schemas.openxmlformats.org/officeDocument/2006/relationships/customXml" Target="../ink/ink318.xml"/><Relationship Id="rId11" Type="http://schemas.openxmlformats.org/officeDocument/2006/relationships/customXml" Target="../ink/ink270.xml"/><Relationship Id="rId32" Type="http://schemas.openxmlformats.org/officeDocument/2006/relationships/image" Target="../media/image293.png"/><Relationship Id="rId53" Type="http://schemas.openxmlformats.org/officeDocument/2006/relationships/customXml" Target="../ink/ink291.xml"/><Relationship Id="rId74" Type="http://schemas.openxmlformats.org/officeDocument/2006/relationships/image" Target="../media/image314.png"/><Relationship Id="rId128" Type="http://schemas.openxmlformats.org/officeDocument/2006/relationships/image" Target="../media/image341.png"/><Relationship Id="rId149" Type="http://schemas.openxmlformats.org/officeDocument/2006/relationships/customXml" Target="../ink/ink339.xml"/><Relationship Id="rId5" Type="http://schemas.openxmlformats.org/officeDocument/2006/relationships/customXml" Target="../ink/ink267.xml"/><Relationship Id="rId95" Type="http://schemas.openxmlformats.org/officeDocument/2006/relationships/customXml" Target="../ink/ink312.xml"/><Relationship Id="rId160" Type="http://schemas.openxmlformats.org/officeDocument/2006/relationships/image" Target="../media/image357.png"/><Relationship Id="rId181" Type="http://schemas.openxmlformats.org/officeDocument/2006/relationships/customXml" Target="../ink/ink355.xml"/><Relationship Id="rId216" Type="http://schemas.openxmlformats.org/officeDocument/2006/relationships/image" Target="../media/image385.png"/><Relationship Id="rId237" Type="http://schemas.openxmlformats.org/officeDocument/2006/relationships/customXml" Target="../ink/ink383.xml"/><Relationship Id="rId22" Type="http://schemas.openxmlformats.org/officeDocument/2006/relationships/image" Target="../media/image288.png"/><Relationship Id="rId43" Type="http://schemas.openxmlformats.org/officeDocument/2006/relationships/customXml" Target="../ink/ink286.xml"/><Relationship Id="rId64" Type="http://schemas.openxmlformats.org/officeDocument/2006/relationships/image" Target="../media/image309.png"/><Relationship Id="rId118" Type="http://schemas.openxmlformats.org/officeDocument/2006/relationships/image" Target="../media/image336.png"/><Relationship Id="rId139" Type="http://schemas.openxmlformats.org/officeDocument/2006/relationships/customXml" Target="../ink/ink334.xml"/><Relationship Id="rId85" Type="http://schemas.openxmlformats.org/officeDocument/2006/relationships/customXml" Target="../ink/ink307.xml"/><Relationship Id="rId150" Type="http://schemas.openxmlformats.org/officeDocument/2006/relationships/image" Target="../media/image352.png"/><Relationship Id="rId171" Type="http://schemas.openxmlformats.org/officeDocument/2006/relationships/customXml" Target="../ink/ink350.xml"/><Relationship Id="rId192" Type="http://schemas.openxmlformats.org/officeDocument/2006/relationships/image" Target="../media/image373.png"/><Relationship Id="rId206" Type="http://schemas.openxmlformats.org/officeDocument/2006/relationships/image" Target="../media/image380.png"/><Relationship Id="rId227" Type="http://schemas.openxmlformats.org/officeDocument/2006/relationships/customXml" Target="../ink/ink378.xml"/><Relationship Id="rId248" Type="http://schemas.openxmlformats.org/officeDocument/2006/relationships/image" Target="../media/image401.png"/><Relationship Id="rId12" Type="http://schemas.openxmlformats.org/officeDocument/2006/relationships/image" Target="../media/image283.png"/><Relationship Id="rId33" Type="http://schemas.openxmlformats.org/officeDocument/2006/relationships/customXml" Target="../ink/ink281.xml"/><Relationship Id="rId108" Type="http://schemas.openxmlformats.org/officeDocument/2006/relationships/image" Target="../media/image331.png"/><Relationship Id="rId129" Type="http://schemas.openxmlformats.org/officeDocument/2006/relationships/customXml" Target="../ink/ink329.xml"/><Relationship Id="rId54" Type="http://schemas.openxmlformats.org/officeDocument/2006/relationships/image" Target="../media/image304.png"/><Relationship Id="rId75" Type="http://schemas.openxmlformats.org/officeDocument/2006/relationships/customXml" Target="../ink/ink302.xml"/><Relationship Id="rId96" Type="http://schemas.openxmlformats.org/officeDocument/2006/relationships/image" Target="../media/image325.png"/><Relationship Id="rId140" Type="http://schemas.openxmlformats.org/officeDocument/2006/relationships/image" Target="../media/image347.png"/><Relationship Id="rId161" Type="http://schemas.openxmlformats.org/officeDocument/2006/relationships/customXml" Target="../ink/ink345.xml"/><Relationship Id="rId182" Type="http://schemas.openxmlformats.org/officeDocument/2006/relationships/image" Target="../media/image368.png"/><Relationship Id="rId217" Type="http://schemas.openxmlformats.org/officeDocument/2006/relationships/customXml" Target="../ink/ink373.xml"/><Relationship Id="rId6" Type="http://schemas.openxmlformats.org/officeDocument/2006/relationships/image" Target="../media/image280.png"/><Relationship Id="rId238" Type="http://schemas.openxmlformats.org/officeDocument/2006/relationships/image" Target="../media/image396.png"/><Relationship Id="rId23" Type="http://schemas.openxmlformats.org/officeDocument/2006/relationships/customXml" Target="../ink/ink276.xml"/><Relationship Id="rId119" Type="http://schemas.openxmlformats.org/officeDocument/2006/relationships/customXml" Target="../ink/ink324.xml"/><Relationship Id="rId44" Type="http://schemas.openxmlformats.org/officeDocument/2006/relationships/image" Target="../media/image299.png"/><Relationship Id="rId65" Type="http://schemas.openxmlformats.org/officeDocument/2006/relationships/customXml" Target="../ink/ink297.xml"/><Relationship Id="rId86" Type="http://schemas.openxmlformats.org/officeDocument/2006/relationships/image" Target="../media/image320.png"/><Relationship Id="rId130" Type="http://schemas.openxmlformats.org/officeDocument/2006/relationships/image" Target="../media/image342.png"/><Relationship Id="rId151" Type="http://schemas.openxmlformats.org/officeDocument/2006/relationships/customXml" Target="../ink/ink340.xml"/><Relationship Id="rId172" Type="http://schemas.openxmlformats.org/officeDocument/2006/relationships/image" Target="../media/image363.png"/><Relationship Id="rId193" Type="http://schemas.openxmlformats.org/officeDocument/2006/relationships/customXml" Target="../ink/ink361.xml"/><Relationship Id="rId207" Type="http://schemas.openxmlformats.org/officeDocument/2006/relationships/customXml" Target="../ink/ink368.xml"/><Relationship Id="rId228" Type="http://schemas.openxmlformats.org/officeDocument/2006/relationships/image" Target="../media/image391.png"/><Relationship Id="rId249" Type="http://schemas.openxmlformats.org/officeDocument/2006/relationships/customXml" Target="../ink/ink389.xml"/><Relationship Id="rId13" Type="http://schemas.openxmlformats.org/officeDocument/2006/relationships/customXml" Target="../ink/ink271.xml"/><Relationship Id="rId109" Type="http://schemas.openxmlformats.org/officeDocument/2006/relationships/customXml" Target="../ink/ink319.xml"/><Relationship Id="rId34" Type="http://schemas.openxmlformats.org/officeDocument/2006/relationships/image" Target="../media/image294.png"/><Relationship Id="rId55" Type="http://schemas.openxmlformats.org/officeDocument/2006/relationships/customXml" Target="../ink/ink292.xml"/><Relationship Id="rId76" Type="http://schemas.openxmlformats.org/officeDocument/2006/relationships/image" Target="../media/image315.png"/><Relationship Id="rId97" Type="http://schemas.openxmlformats.org/officeDocument/2006/relationships/customXml" Target="../ink/ink313.xml"/><Relationship Id="rId120" Type="http://schemas.openxmlformats.org/officeDocument/2006/relationships/image" Target="../media/image337.png"/><Relationship Id="rId141" Type="http://schemas.openxmlformats.org/officeDocument/2006/relationships/customXml" Target="../ink/ink335.xml"/><Relationship Id="rId7" Type="http://schemas.openxmlformats.org/officeDocument/2006/relationships/customXml" Target="../ink/ink268.xml"/><Relationship Id="rId162" Type="http://schemas.openxmlformats.org/officeDocument/2006/relationships/image" Target="../media/image358.png"/><Relationship Id="rId183" Type="http://schemas.openxmlformats.org/officeDocument/2006/relationships/customXml" Target="../ink/ink356.xml"/><Relationship Id="rId218" Type="http://schemas.openxmlformats.org/officeDocument/2006/relationships/image" Target="../media/image386.png"/><Relationship Id="rId239" Type="http://schemas.openxmlformats.org/officeDocument/2006/relationships/customXml" Target="../ink/ink384.xml"/><Relationship Id="rId250" Type="http://schemas.openxmlformats.org/officeDocument/2006/relationships/image" Target="../media/image402.png"/><Relationship Id="rId24" Type="http://schemas.openxmlformats.org/officeDocument/2006/relationships/image" Target="../media/image289.png"/><Relationship Id="rId45" Type="http://schemas.openxmlformats.org/officeDocument/2006/relationships/customXml" Target="../ink/ink287.xml"/><Relationship Id="rId66" Type="http://schemas.openxmlformats.org/officeDocument/2006/relationships/image" Target="../media/image310.png"/><Relationship Id="rId87" Type="http://schemas.openxmlformats.org/officeDocument/2006/relationships/customXml" Target="../ink/ink308.xml"/><Relationship Id="rId110" Type="http://schemas.openxmlformats.org/officeDocument/2006/relationships/image" Target="../media/image332.png"/><Relationship Id="rId131" Type="http://schemas.openxmlformats.org/officeDocument/2006/relationships/customXml" Target="../ink/ink330.xml"/><Relationship Id="rId152" Type="http://schemas.openxmlformats.org/officeDocument/2006/relationships/image" Target="../media/image353.png"/><Relationship Id="rId173" Type="http://schemas.openxmlformats.org/officeDocument/2006/relationships/customXml" Target="../ink/ink351.xml"/><Relationship Id="rId194" Type="http://schemas.openxmlformats.org/officeDocument/2006/relationships/image" Target="../media/image374.png"/><Relationship Id="rId208" Type="http://schemas.openxmlformats.org/officeDocument/2006/relationships/image" Target="../media/image381.png"/><Relationship Id="rId229" Type="http://schemas.openxmlformats.org/officeDocument/2006/relationships/customXml" Target="../ink/ink379.xml"/><Relationship Id="rId240" Type="http://schemas.openxmlformats.org/officeDocument/2006/relationships/image" Target="../media/image397.png"/><Relationship Id="rId14" Type="http://schemas.openxmlformats.org/officeDocument/2006/relationships/image" Target="../media/image284.png"/><Relationship Id="rId35" Type="http://schemas.openxmlformats.org/officeDocument/2006/relationships/customXml" Target="../ink/ink282.xml"/><Relationship Id="rId56" Type="http://schemas.openxmlformats.org/officeDocument/2006/relationships/image" Target="../media/image305.png"/><Relationship Id="rId77" Type="http://schemas.openxmlformats.org/officeDocument/2006/relationships/customXml" Target="../ink/ink303.xml"/><Relationship Id="rId100" Type="http://schemas.openxmlformats.org/officeDocument/2006/relationships/image" Target="../media/image327.png"/><Relationship Id="rId8" Type="http://schemas.openxmlformats.org/officeDocument/2006/relationships/image" Target="../media/image281.png"/><Relationship Id="rId98" Type="http://schemas.openxmlformats.org/officeDocument/2006/relationships/image" Target="../media/image326.png"/><Relationship Id="rId121" Type="http://schemas.openxmlformats.org/officeDocument/2006/relationships/customXml" Target="../ink/ink325.xml"/><Relationship Id="rId142" Type="http://schemas.openxmlformats.org/officeDocument/2006/relationships/image" Target="../media/image348.png"/><Relationship Id="rId163" Type="http://schemas.openxmlformats.org/officeDocument/2006/relationships/customXml" Target="../ink/ink346.xml"/><Relationship Id="rId184" Type="http://schemas.openxmlformats.org/officeDocument/2006/relationships/image" Target="../media/image369.png"/><Relationship Id="rId219" Type="http://schemas.openxmlformats.org/officeDocument/2006/relationships/customXml" Target="../ink/ink374.xml"/><Relationship Id="rId230" Type="http://schemas.openxmlformats.org/officeDocument/2006/relationships/image" Target="../media/image392.png"/><Relationship Id="rId251" Type="http://schemas.openxmlformats.org/officeDocument/2006/relationships/customXml" Target="../ink/ink390.xml"/><Relationship Id="rId25" Type="http://schemas.openxmlformats.org/officeDocument/2006/relationships/customXml" Target="../ink/ink277.xml"/><Relationship Id="rId46" Type="http://schemas.openxmlformats.org/officeDocument/2006/relationships/image" Target="../media/image300.png"/><Relationship Id="rId67" Type="http://schemas.openxmlformats.org/officeDocument/2006/relationships/customXml" Target="../ink/ink298.xml"/><Relationship Id="rId88" Type="http://schemas.openxmlformats.org/officeDocument/2006/relationships/image" Target="../media/image321.png"/><Relationship Id="rId111" Type="http://schemas.openxmlformats.org/officeDocument/2006/relationships/customXml" Target="../ink/ink320.xml"/><Relationship Id="rId132" Type="http://schemas.openxmlformats.org/officeDocument/2006/relationships/image" Target="../media/image343.png"/><Relationship Id="rId153" Type="http://schemas.openxmlformats.org/officeDocument/2006/relationships/customXml" Target="../ink/ink341.xml"/><Relationship Id="rId174" Type="http://schemas.openxmlformats.org/officeDocument/2006/relationships/image" Target="../media/image364.png"/><Relationship Id="rId195" Type="http://schemas.openxmlformats.org/officeDocument/2006/relationships/customXml" Target="../ink/ink362.xml"/><Relationship Id="rId209" Type="http://schemas.openxmlformats.org/officeDocument/2006/relationships/customXml" Target="../ink/ink369.xml"/><Relationship Id="rId220" Type="http://schemas.openxmlformats.org/officeDocument/2006/relationships/image" Target="../media/image387.png"/><Relationship Id="rId241" Type="http://schemas.openxmlformats.org/officeDocument/2006/relationships/customXml" Target="../ink/ink385.xml"/><Relationship Id="rId15" Type="http://schemas.openxmlformats.org/officeDocument/2006/relationships/customXml" Target="../ink/ink272.xml"/><Relationship Id="rId36" Type="http://schemas.openxmlformats.org/officeDocument/2006/relationships/image" Target="../media/image295.png"/><Relationship Id="rId57" Type="http://schemas.openxmlformats.org/officeDocument/2006/relationships/customXml" Target="../ink/ink293.xml"/><Relationship Id="rId78" Type="http://schemas.openxmlformats.org/officeDocument/2006/relationships/image" Target="../media/image316.png"/><Relationship Id="rId99" Type="http://schemas.openxmlformats.org/officeDocument/2006/relationships/customXml" Target="../ink/ink314.xml"/><Relationship Id="rId101" Type="http://schemas.openxmlformats.org/officeDocument/2006/relationships/customXml" Target="../ink/ink315.xml"/><Relationship Id="rId122" Type="http://schemas.openxmlformats.org/officeDocument/2006/relationships/image" Target="../media/image338.png"/><Relationship Id="rId143" Type="http://schemas.openxmlformats.org/officeDocument/2006/relationships/customXml" Target="../ink/ink336.xml"/><Relationship Id="rId164" Type="http://schemas.openxmlformats.org/officeDocument/2006/relationships/image" Target="../media/image359.png"/><Relationship Id="rId185" Type="http://schemas.openxmlformats.org/officeDocument/2006/relationships/customXml" Target="../ink/ink357.xml"/><Relationship Id="rId9" Type="http://schemas.openxmlformats.org/officeDocument/2006/relationships/customXml" Target="../ink/ink269.xml"/><Relationship Id="rId210" Type="http://schemas.openxmlformats.org/officeDocument/2006/relationships/image" Target="../media/image382.png"/><Relationship Id="rId26" Type="http://schemas.openxmlformats.org/officeDocument/2006/relationships/image" Target="../media/image290.png"/><Relationship Id="rId231" Type="http://schemas.openxmlformats.org/officeDocument/2006/relationships/customXml" Target="../ink/ink380.xml"/><Relationship Id="rId252" Type="http://schemas.openxmlformats.org/officeDocument/2006/relationships/image" Target="../media/image403.png"/><Relationship Id="rId47" Type="http://schemas.openxmlformats.org/officeDocument/2006/relationships/customXml" Target="../ink/ink288.xml"/><Relationship Id="rId68" Type="http://schemas.openxmlformats.org/officeDocument/2006/relationships/image" Target="../media/image311.png"/><Relationship Id="rId89" Type="http://schemas.openxmlformats.org/officeDocument/2006/relationships/customXml" Target="../ink/ink309.xml"/><Relationship Id="rId112" Type="http://schemas.openxmlformats.org/officeDocument/2006/relationships/image" Target="../media/image333.png"/><Relationship Id="rId133" Type="http://schemas.openxmlformats.org/officeDocument/2006/relationships/customXml" Target="../ink/ink331.xml"/><Relationship Id="rId154" Type="http://schemas.openxmlformats.org/officeDocument/2006/relationships/image" Target="../media/image354.png"/><Relationship Id="rId175" Type="http://schemas.openxmlformats.org/officeDocument/2006/relationships/customXml" Target="../ink/ink352.xml"/><Relationship Id="rId196" Type="http://schemas.openxmlformats.org/officeDocument/2006/relationships/image" Target="../media/image375.png"/><Relationship Id="rId200" Type="http://schemas.openxmlformats.org/officeDocument/2006/relationships/image" Target="../media/image377.png"/><Relationship Id="rId16" Type="http://schemas.openxmlformats.org/officeDocument/2006/relationships/image" Target="../media/image285.png"/><Relationship Id="rId221" Type="http://schemas.openxmlformats.org/officeDocument/2006/relationships/customXml" Target="../ink/ink375.xml"/><Relationship Id="rId242" Type="http://schemas.openxmlformats.org/officeDocument/2006/relationships/image" Target="../media/image398.png"/><Relationship Id="rId37" Type="http://schemas.openxmlformats.org/officeDocument/2006/relationships/customXml" Target="../ink/ink283.xml"/><Relationship Id="rId58" Type="http://schemas.openxmlformats.org/officeDocument/2006/relationships/image" Target="../media/image306.png"/><Relationship Id="rId79" Type="http://schemas.openxmlformats.org/officeDocument/2006/relationships/customXml" Target="../ink/ink304.xml"/><Relationship Id="rId102" Type="http://schemas.openxmlformats.org/officeDocument/2006/relationships/image" Target="../media/image328.png"/><Relationship Id="rId123" Type="http://schemas.openxmlformats.org/officeDocument/2006/relationships/customXml" Target="../ink/ink326.xml"/><Relationship Id="rId144" Type="http://schemas.openxmlformats.org/officeDocument/2006/relationships/image" Target="../media/image349.png"/><Relationship Id="rId90" Type="http://schemas.openxmlformats.org/officeDocument/2006/relationships/image" Target="../media/image322.png"/><Relationship Id="rId165" Type="http://schemas.openxmlformats.org/officeDocument/2006/relationships/customXml" Target="../ink/ink347.xml"/><Relationship Id="rId186" Type="http://schemas.openxmlformats.org/officeDocument/2006/relationships/image" Target="../media/image370.png"/><Relationship Id="rId211" Type="http://schemas.openxmlformats.org/officeDocument/2006/relationships/customXml" Target="../ink/ink370.xml"/><Relationship Id="rId232" Type="http://schemas.openxmlformats.org/officeDocument/2006/relationships/image" Target="../media/image393.png"/><Relationship Id="rId253" Type="http://schemas.openxmlformats.org/officeDocument/2006/relationships/customXml" Target="../ink/ink391.xml"/><Relationship Id="rId27" Type="http://schemas.openxmlformats.org/officeDocument/2006/relationships/customXml" Target="../ink/ink278.xml"/><Relationship Id="rId48" Type="http://schemas.openxmlformats.org/officeDocument/2006/relationships/image" Target="../media/image301.png"/><Relationship Id="rId69" Type="http://schemas.openxmlformats.org/officeDocument/2006/relationships/customXml" Target="../ink/ink299.xml"/><Relationship Id="rId113" Type="http://schemas.openxmlformats.org/officeDocument/2006/relationships/customXml" Target="../ink/ink321.xml"/><Relationship Id="rId134" Type="http://schemas.openxmlformats.org/officeDocument/2006/relationships/image" Target="../media/image344.png"/><Relationship Id="rId80" Type="http://schemas.openxmlformats.org/officeDocument/2006/relationships/image" Target="../media/image317.png"/><Relationship Id="rId155" Type="http://schemas.openxmlformats.org/officeDocument/2006/relationships/customXml" Target="../ink/ink342.xml"/><Relationship Id="rId176" Type="http://schemas.openxmlformats.org/officeDocument/2006/relationships/image" Target="../media/image365.png"/><Relationship Id="rId197" Type="http://schemas.openxmlformats.org/officeDocument/2006/relationships/customXml" Target="../ink/ink363.xml"/><Relationship Id="rId201" Type="http://schemas.openxmlformats.org/officeDocument/2006/relationships/customXml" Target="../ink/ink365.xml"/><Relationship Id="rId222" Type="http://schemas.openxmlformats.org/officeDocument/2006/relationships/image" Target="../media/image388.png"/><Relationship Id="rId243" Type="http://schemas.openxmlformats.org/officeDocument/2006/relationships/customXml" Target="../ink/ink386.xml"/><Relationship Id="rId17" Type="http://schemas.openxmlformats.org/officeDocument/2006/relationships/customXml" Target="../ink/ink273.xml"/><Relationship Id="rId38" Type="http://schemas.openxmlformats.org/officeDocument/2006/relationships/image" Target="../media/image296.png"/><Relationship Id="rId59" Type="http://schemas.openxmlformats.org/officeDocument/2006/relationships/customXml" Target="../ink/ink294.xml"/><Relationship Id="rId103" Type="http://schemas.openxmlformats.org/officeDocument/2006/relationships/customXml" Target="../ink/ink316.xml"/><Relationship Id="rId124" Type="http://schemas.openxmlformats.org/officeDocument/2006/relationships/image" Target="../media/image339.png"/><Relationship Id="rId70" Type="http://schemas.openxmlformats.org/officeDocument/2006/relationships/image" Target="../media/image312.png"/><Relationship Id="rId91" Type="http://schemas.openxmlformats.org/officeDocument/2006/relationships/customXml" Target="../ink/ink310.xml"/><Relationship Id="rId145" Type="http://schemas.openxmlformats.org/officeDocument/2006/relationships/customXml" Target="../ink/ink337.xml"/><Relationship Id="rId166" Type="http://schemas.openxmlformats.org/officeDocument/2006/relationships/image" Target="../media/image360.png"/><Relationship Id="rId187" Type="http://schemas.openxmlformats.org/officeDocument/2006/relationships/customXml" Target="../ink/ink358.xml"/><Relationship Id="rId1" Type="http://schemas.openxmlformats.org/officeDocument/2006/relationships/slideLayout" Target="../slideLayouts/slideLayout2.xml"/><Relationship Id="rId212" Type="http://schemas.openxmlformats.org/officeDocument/2006/relationships/image" Target="../media/image383.png"/><Relationship Id="rId233" Type="http://schemas.openxmlformats.org/officeDocument/2006/relationships/customXml" Target="../ink/ink381.xml"/><Relationship Id="rId254" Type="http://schemas.openxmlformats.org/officeDocument/2006/relationships/image" Target="../media/image404.png"/><Relationship Id="rId28" Type="http://schemas.openxmlformats.org/officeDocument/2006/relationships/image" Target="../media/image291.png"/><Relationship Id="rId49" Type="http://schemas.openxmlformats.org/officeDocument/2006/relationships/customXml" Target="../ink/ink289.xml"/><Relationship Id="rId114" Type="http://schemas.openxmlformats.org/officeDocument/2006/relationships/image" Target="../media/image334.png"/><Relationship Id="rId60" Type="http://schemas.openxmlformats.org/officeDocument/2006/relationships/image" Target="../media/image307.png"/><Relationship Id="rId81" Type="http://schemas.openxmlformats.org/officeDocument/2006/relationships/customXml" Target="../ink/ink305.xml"/><Relationship Id="rId135" Type="http://schemas.openxmlformats.org/officeDocument/2006/relationships/customXml" Target="../ink/ink332.xml"/><Relationship Id="rId156" Type="http://schemas.openxmlformats.org/officeDocument/2006/relationships/image" Target="../media/image355.png"/><Relationship Id="rId177" Type="http://schemas.openxmlformats.org/officeDocument/2006/relationships/customXml" Target="../ink/ink353.xml"/><Relationship Id="rId198" Type="http://schemas.openxmlformats.org/officeDocument/2006/relationships/image" Target="../media/image376.png"/><Relationship Id="rId202" Type="http://schemas.openxmlformats.org/officeDocument/2006/relationships/image" Target="../media/image378.png"/><Relationship Id="rId223" Type="http://schemas.openxmlformats.org/officeDocument/2006/relationships/customXml" Target="../ink/ink376.xml"/><Relationship Id="rId244" Type="http://schemas.openxmlformats.org/officeDocument/2006/relationships/image" Target="../media/image399.png"/><Relationship Id="rId18" Type="http://schemas.openxmlformats.org/officeDocument/2006/relationships/image" Target="../media/image286.png"/><Relationship Id="rId39" Type="http://schemas.openxmlformats.org/officeDocument/2006/relationships/customXml" Target="../ink/ink284.xml"/><Relationship Id="rId50" Type="http://schemas.openxmlformats.org/officeDocument/2006/relationships/image" Target="../media/image302.png"/><Relationship Id="rId104" Type="http://schemas.openxmlformats.org/officeDocument/2006/relationships/image" Target="../media/image329.png"/><Relationship Id="rId125" Type="http://schemas.openxmlformats.org/officeDocument/2006/relationships/customXml" Target="../ink/ink327.xml"/><Relationship Id="rId146" Type="http://schemas.openxmlformats.org/officeDocument/2006/relationships/image" Target="../media/image350.png"/><Relationship Id="rId167" Type="http://schemas.openxmlformats.org/officeDocument/2006/relationships/customXml" Target="../ink/ink348.xml"/><Relationship Id="rId188" Type="http://schemas.openxmlformats.org/officeDocument/2006/relationships/image" Target="../media/image371.png"/><Relationship Id="rId71" Type="http://schemas.openxmlformats.org/officeDocument/2006/relationships/customXml" Target="../ink/ink300.xml"/><Relationship Id="rId92" Type="http://schemas.openxmlformats.org/officeDocument/2006/relationships/image" Target="../media/image323.png"/><Relationship Id="rId213" Type="http://schemas.openxmlformats.org/officeDocument/2006/relationships/customXml" Target="../ink/ink371.xml"/><Relationship Id="rId234" Type="http://schemas.openxmlformats.org/officeDocument/2006/relationships/image" Target="../media/image394.png"/><Relationship Id="rId2" Type="http://schemas.openxmlformats.org/officeDocument/2006/relationships/notesSlide" Target="../notesSlides/notesSlide21.xml"/><Relationship Id="rId29" Type="http://schemas.openxmlformats.org/officeDocument/2006/relationships/customXml" Target="../ink/ink279.xml"/><Relationship Id="rId255" Type="http://schemas.openxmlformats.org/officeDocument/2006/relationships/customXml" Target="../ink/ink392.xml"/><Relationship Id="rId40" Type="http://schemas.openxmlformats.org/officeDocument/2006/relationships/image" Target="../media/image297.png"/><Relationship Id="rId115" Type="http://schemas.openxmlformats.org/officeDocument/2006/relationships/customXml" Target="../ink/ink322.xml"/><Relationship Id="rId136" Type="http://schemas.openxmlformats.org/officeDocument/2006/relationships/image" Target="../media/image345.png"/><Relationship Id="rId157" Type="http://schemas.openxmlformats.org/officeDocument/2006/relationships/customXml" Target="../ink/ink343.xml"/><Relationship Id="rId178" Type="http://schemas.openxmlformats.org/officeDocument/2006/relationships/image" Target="../media/image366.png"/><Relationship Id="rId61" Type="http://schemas.openxmlformats.org/officeDocument/2006/relationships/customXml" Target="../ink/ink295.xml"/><Relationship Id="rId82" Type="http://schemas.openxmlformats.org/officeDocument/2006/relationships/image" Target="../media/image318.png"/><Relationship Id="rId199" Type="http://schemas.openxmlformats.org/officeDocument/2006/relationships/customXml" Target="../ink/ink364.xml"/><Relationship Id="rId203" Type="http://schemas.openxmlformats.org/officeDocument/2006/relationships/customXml" Target="../ink/ink366.xml"/><Relationship Id="rId19" Type="http://schemas.openxmlformats.org/officeDocument/2006/relationships/customXml" Target="../ink/ink274.xml"/><Relationship Id="rId224" Type="http://schemas.openxmlformats.org/officeDocument/2006/relationships/image" Target="../media/image389.png"/><Relationship Id="rId245" Type="http://schemas.openxmlformats.org/officeDocument/2006/relationships/customXml" Target="../ink/ink387.xml"/><Relationship Id="rId30" Type="http://schemas.openxmlformats.org/officeDocument/2006/relationships/image" Target="../media/image292.png"/><Relationship Id="rId105" Type="http://schemas.openxmlformats.org/officeDocument/2006/relationships/customXml" Target="../ink/ink317.xml"/><Relationship Id="rId126" Type="http://schemas.openxmlformats.org/officeDocument/2006/relationships/image" Target="../media/image340.png"/><Relationship Id="rId147" Type="http://schemas.openxmlformats.org/officeDocument/2006/relationships/customXml" Target="../ink/ink338.xml"/><Relationship Id="rId168" Type="http://schemas.openxmlformats.org/officeDocument/2006/relationships/image" Target="../media/image361.png"/><Relationship Id="rId51" Type="http://schemas.openxmlformats.org/officeDocument/2006/relationships/customXml" Target="../ink/ink290.xml"/><Relationship Id="rId72" Type="http://schemas.openxmlformats.org/officeDocument/2006/relationships/image" Target="../media/image313.png"/><Relationship Id="rId93" Type="http://schemas.openxmlformats.org/officeDocument/2006/relationships/customXml" Target="../ink/ink311.xml"/><Relationship Id="rId189" Type="http://schemas.openxmlformats.org/officeDocument/2006/relationships/customXml" Target="../ink/ink359.xml"/><Relationship Id="rId3" Type="http://schemas.openxmlformats.org/officeDocument/2006/relationships/customXml" Target="../ink/ink266.xml"/><Relationship Id="rId214" Type="http://schemas.openxmlformats.org/officeDocument/2006/relationships/image" Target="../media/image384.png"/><Relationship Id="rId235" Type="http://schemas.openxmlformats.org/officeDocument/2006/relationships/customXml" Target="../ink/ink382.xml"/><Relationship Id="rId256" Type="http://schemas.openxmlformats.org/officeDocument/2006/relationships/image" Target="../media/image405.png"/><Relationship Id="rId116" Type="http://schemas.openxmlformats.org/officeDocument/2006/relationships/image" Target="../media/image335.png"/><Relationship Id="rId137" Type="http://schemas.openxmlformats.org/officeDocument/2006/relationships/customXml" Target="../ink/ink333.xml"/><Relationship Id="rId158" Type="http://schemas.openxmlformats.org/officeDocument/2006/relationships/image" Target="../media/image356.png"/><Relationship Id="rId20" Type="http://schemas.openxmlformats.org/officeDocument/2006/relationships/image" Target="../media/image287.png"/><Relationship Id="rId41" Type="http://schemas.openxmlformats.org/officeDocument/2006/relationships/customXml" Target="../ink/ink285.xml"/><Relationship Id="rId62" Type="http://schemas.openxmlformats.org/officeDocument/2006/relationships/image" Target="../media/image308.png"/><Relationship Id="rId83" Type="http://schemas.openxmlformats.org/officeDocument/2006/relationships/customXml" Target="../ink/ink306.xml"/><Relationship Id="rId179" Type="http://schemas.openxmlformats.org/officeDocument/2006/relationships/customXml" Target="../ink/ink354.xml"/><Relationship Id="rId190" Type="http://schemas.openxmlformats.org/officeDocument/2006/relationships/image" Target="../media/image372.png"/><Relationship Id="rId204" Type="http://schemas.openxmlformats.org/officeDocument/2006/relationships/image" Target="../media/image379.png"/><Relationship Id="rId225" Type="http://schemas.openxmlformats.org/officeDocument/2006/relationships/customXml" Target="../ink/ink377.xml"/><Relationship Id="rId246" Type="http://schemas.openxmlformats.org/officeDocument/2006/relationships/image" Target="../media/image400.png"/><Relationship Id="rId106" Type="http://schemas.openxmlformats.org/officeDocument/2006/relationships/image" Target="../media/image330.png"/><Relationship Id="rId127" Type="http://schemas.openxmlformats.org/officeDocument/2006/relationships/customXml" Target="../ink/ink328.xml"/><Relationship Id="rId10" Type="http://schemas.openxmlformats.org/officeDocument/2006/relationships/image" Target="../media/image282.png"/><Relationship Id="rId31" Type="http://schemas.openxmlformats.org/officeDocument/2006/relationships/customXml" Target="../ink/ink280.xml"/><Relationship Id="rId52" Type="http://schemas.openxmlformats.org/officeDocument/2006/relationships/image" Target="../media/image303.png"/><Relationship Id="rId73" Type="http://schemas.openxmlformats.org/officeDocument/2006/relationships/customXml" Target="../ink/ink301.xml"/><Relationship Id="rId94" Type="http://schemas.openxmlformats.org/officeDocument/2006/relationships/image" Target="../media/image324.png"/><Relationship Id="rId148" Type="http://schemas.openxmlformats.org/officeDocument/2006/relationships/image" Target="../media/image351.png"/><Relationship Id="rId169" Type="http://schemas.openxmlformats.org/officeDocument/2006/relationships/customXml" Target="../ink/ink349.xml"/><Relationship Id="rId4" Type="http://schemas.openxmlformats.org/officeDocument/2006/relationships/image" Target="../media/image279.png"/><Relationship Id="rId180" Type="http://schemas.openxmlformats.org/officeDocument/2006/relationships/image" Target="../media/image367.png"/><Relationship Id="rId215" Type="http://schemas.openxmlformats.org/officeDocument/2006/relationships/customXml" Target="../ink/ink372.xml"/><Relationship Id="rId236" Type="http://schemas.openxmlformats.org/officeDocument/2006/relationships/image" Target="../media/image395.png"/></Relationships>
</file>

<file path=ppt/slides/_rels/slide33.xml.rels><?xml version="1.0" encoding="UTF-8" standalone="yes"?>
<Relationships xmlns="http://schemas.openxmlformats.org/package/2006/relationships"><Relationship Id="rId13" Type="http://schemas.openxmlformats.org/officeDocument/2006/relationships/customXml" Target="../ink/ink395.xml"/><Relationship Id="rId18" Type="http://schemas.openxmlformats.org/officeDocument/2006/relationships/image" Target="../media/image2960.png"/><Relationship Id="rId26" Type="http://schemas.openxmlformats.org/officeDocument/2006/relationships/image" Target="../media/image3000.png"/><Relationship Id="rId39" Type="http://schemas.openxmlformats.org/officeDocument/2006/relationships/customXml" Target="../ink/ink408.xml"/><Relationship Id="rId21" Type="http://schemas.openxmlformats.org/officeDocument/2006/relationships/customXml" Target="../ink/ink399.xml"/><Relationship Id="rId34" Type="http://schemas.openxmlformats.org/officeDocument/2006/relationships/image" Target="../media/image3040.png"/><Relationship Id="rId42" Type="http://schemas.openxmlformats.org/officeDocument/2006/relationships/image" Target="../media/image3080.png"/><Relationship Id="rId47" Type="http://schemas.openxmlformats.org/officeDocument/2006/relationships/customXml" Target="../ink/ink412.xml"/><Relationship Id="rId50" Type="http://schemas.openxmlformats.org/officeDocument/2006/relationships/image" Target="../media/image3120.png"/><Relationship Id="rId55" Type="http://schemas.openxmlformats.org/officeDocument/2006/relationships/customXml" Target="../ink/ink416.xml"/><Relationship Id="rId7" Type="http://schemas.openxmlformats.org/officeDocument/2006/relationships/image" Target="../media/image408.png"/><Relationship Id="rId2" Type="http://schemas.openxmlformats.org/officeDocument/2006/relationships/slideLayout" Target="../slideLayouts/slideLayout2.xml"/><Relationship Id="rId16" Type="http://schemas.openxmlformats.org/officeDocument/2006/relationships/image" Target="../media/image2950.png"/><Relationship Id="rId29" Type="http://schemas.openxmlformats.org/officeDocument/2006/relationships/customXml" Target="../ink/ink403.xml"/><Relationship Id="rId11" Type="http://schemas.openxmlformats.org/officeDocument/2006/relationships/customXml" Target="../ink/ink394.xml"/><Relationship Id="rId24" Type="http://schemas.openxmlformats.org/officeDocument/2006/relationships/image" Target="../media/image2990.png"/><Relationship Id="rId32" Type="http://schemas.openxmlformats.org/officeDocument/2006/relationships/image" Target="../media/image3030.png"/><Relationship Id="rId37" Type="http://schemas.openxmlformats.org/officeDocument/2006/relationships/customXml" Target="../ink/ink407.xml"/><Relationship Id="rId40" Type="http://schemas.openxmlformats.org/officeDocument/2006/relationships/image" Target="../media/image3070.png"/><Relationship Id="rId45" Type="http://schemas.openxmlformats.org/officeDocument/2006/relationships/customXml" Target="../ink/ink411.xml"/><Relationship Id="rId53" Type="http://schemas.openxmlformats.org/officeDocument/2006/relationships/customXml" Target="../ink/ink415.xml"/><Relationship Id="rId58" Type="http://schemas.openxmlformats.org/officeDocument/2006/relationships/image" Target="../media/image3160.png"/><Relationship Id="rId5" Type="http://schemas.openxmlformats.org/officeDocument/2006/relationships/oleObject" Target="../embeddings/oleObject3.bin"/><Relationship Id="rId19" Type="http://schemas.openxmlformats.org/officeDocument/2006/relationships/customXml" Target="../ink/ink398.xml"/><Relationship Id="rId4" Type="http://schemas.openxmlformats.org/officeDocument/2006/relationships/image" Target="../media/image406.emf"/><Relationship Id="rId9" Type="http://schemas.openxmlformats.org/officeDocument/2006/relationships/customXml" Target="../ink/ink393.xml"/><Relationship Id="rId14" Type="http://schemas.openxmlformats.org/officeDocument/2006/relationships/image" Target="../media/image2940.png"/><Relationship Id="rId22" Type="http://schemas.openxmlformats.org/officeDocument/2006/relationships/image" Target="../media/image2980.png"/><Relationship Id="rId27" Type="http://schemas.openxmlformats.org/officeDocument/2006/relationships/customXml" Target="../ink/ink402.xml"/><Relationship Id="rId30" Type="http://schemas.openxmlformats.org/officeDocument/2006/relationships/image" Target="../media/image3020.png"/><Relationship Id="rId35" Type="http://schemas.openxmlformats.org/officeDocument/2006/relationships/customXml" Target="../ink/ink406.xml"/><Relationship Id="rId43" Type="http://schemas.openxmlformats.org/officeDocument/2006/relationships/customXml" Target="../ink/ink410.xml"/><Relationship Id="rId48" Type="http://schemas.openxmlformats.org/officeDocument/2006/relationships/image" Target="../media/image3110.png"/><Relationship Id="rId56" Type="http://schemas.openxmlformats.org/officeDocument/2006/relationships/image" Target="../media/image3150.png"/><Relationship Id="rId8" Type="http://schemas.openxmlformats.org/officeDocument/2006/relationships/image" Target="../media/image409.png"/><Relationship Id="rId51" Type="http://schemas.openxmlformats.org/officeDocument/2006/relationships/customXml" Target="../ink/ink414.xml"/><Relationship Id="rId3" Type="http://schemas.openxmlformats.org/officeDocument/2006/relationships/oleObject" Target="../embeddings/oleObject2.bin"/><Relationship Id="rId12" Type="http://schemas.openxmlformats.org/officeDocument/2006/relationships/image" Target="../media/image2930.png"/><Relationship Id="rId17" Type="http://schemas.openxmlformats.org/officeDocument/2006/relationships/customXml" Target="../ink/ink397.xml"/><Relationship Id="rId25" Type="http://schemas.openxmlformats.org/officeDocument/2006/relationships/customXml" Target="../ink/ink401.xml"/><Relationship Id="rId33" Type="http://schemas.openxmlformats.org/officeDocument/2006/relationships/customXml" Target="../ink/ink405.xml"/><Relationship Id="rId38" Type="http://schemas.openxmlformats.org/officeDocument/2006/relationships/image" Target="../media/image3060.png"/><Relationship Id="rId46" Type="http://schemas.openxmlformats.org/officeDocument/2006/relationships/image" Target="../media/image3100.png"/><Relationship Id="rId59" Type="http://schemas.openxmlformats.org/officeDocument/2006/relationships/customXml" Target="../ink/ink418.xml"/><Relationship Id="rId20" Type="http://schemas.openxmlformats.org/officeDocument/2006/relationships/image" Target="../media/image2970.png"/><Relationship Id="rId41" Type="http://schemas.openxmlformats.org/officeDocument/2006/relationships/customXml" Target="../ink/ink409.xml"/><Relationship Id="rId54" Type="http://schemas.openxmlformats.org/officeDocument/2006/relationships/image" Target="../media/image3140.png"/><Relationship Id="rId1" Type="http://schemas.openxmlformats.org/officeDocument/2006/relationships/vmlDrawing" Target="../drawings/vmlDrawing2.vml"/><Relationship Id="rId6" Type="http://schemas.openxmlformats.org/officeDocument/2006/relationships/image" Target="../media/image407.emf"/><Relationship Id="rId15" Type="http://schemas.openxmlformats.org/officeDocument/2006/relationships/customXml" Target="../ink/ink396.xml"/><Relationship Id="rId23" Type="http://schemas.openxmlformats.org/officeDocument/2006/relationships/customXml" Target="../ink/ink400.xml"/><Relationship Id="rId28" Type="http://schemas.openxmlformats.org/officeDocument/2006/relationships/image" Target="../media/image3010.png"/><Relationship Id="rId36" Type="http://schemas.openxmlformats.org/officeDocument/2006/relationships/image" Target="../media/image3050.png"/><Relationship Id="rId49" Type="http://schemas.openxmlformats.org/officeDocument/2006/relationships/customXml" Target="../ink/ink413.xml"/><Relationship Id="rId57" Type="http://schemas.openxmlformats.org/officeDocument/2006/relationships/customXml" Target="../ink/ink417.xml"/><Relationship Id="rId10" Type="http://schemas.openxmlformats.org/officeDocument/2006/relationships/image" Target="../media/image2920.png"/><Relationship Id="rId31" Type="http://schemas.openxmlformats.org/officeDocument/2006/relationships/customXml" Target="../ink/ink404.xml"/><Relationship Id="rId44" Type="http://schemas.openxmlformats.org/officeDocument/2006/relationships/image" Target="../media/image3090.png"/><Relationship Id="rId52" Type="http://schemas.openxmlformats.org/officeDocument/2006/relationships/image" Target="../media/image3130.png"/><Relationship Id="rId60" Type="http://schemas.openxmlformats.org/officeDocument/2006/relationships/image" Target="../media/image3170.png"/></Relationships>
</file>

<file path=ppt/slides/_rels/slide34.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32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419.xml"/><Relationship Id="rId5" Type="http://schemas.openxmlformats.org/officeDocument/2006/relationships/image" Target="../media/image412.png"/><Relationship Id="rId4" Type="http://schemas.openxmlformats.org/officeDocument/2006/relationships/image" Target="../media/image4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3230.png"/><Relationship Id="rId3" Type="http://schemas.openxmlformats.org/officeDocument/2006/relationships/notesSlide" Target="../notesSlides/notesSlide23.xml"/><Relationship Id="rId7" Type="http://schemas.openxmlformats.org/officeDocument/2006/relationships/image" Target="../media/image414.png"/><Relationship Id="rId12" Type="http://schemas.openxmlformats.org/officeDocument/2006/relationships/customXml" Target="../ink/ink42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3250.png"/><Relationship Id="rId5" Type="http://schemas.openxmlformats.org/officeDocument/2006/relationships/image" Target="../media/image413.png"/><Relationship Id="rId15" Type="http://schemas.openxmlformats.org/officeDocument/2006/relationships/image" Target="../media/image3240.png"/><Relationship Id="rId10" Type="http://schemas.openxmlformats.org/officeDocument/2006/relationships/customXml" Target="../ink/ink420.xml"/><Relationship Id="rId4" Type="http://schemas.openxmlformats.org/officeDocument/2006/relationships/oleObject" Target="../embeddings/oleObject4.bin"/><Relationship Id="rId9" Type="http://schemas.openxmlformats.org/officeDocument/2006/relationships/image" Target="../media/image415.png"/><Relationship Id="rId14" Type="http://schemas.openxmlformats.org/officeDocument/2006/relationships/customXml" Target="../ink/ink422.xml"/></Relationships>
</file>

<file path=ppt/slides/_rels/slide37.xml.rels><?xml version="1.0" encoding="UTF-8" standalone="yes"?>
<Relationships xmlns="http://schemas.openxmlformats.org/package/2006/relationships"><Relationship Id="rId26" Type="http://schemas.openxmlformats.org/officeDocument/2006/relationships/image" Target="../media/image3370.png"/><Relationship Id="rId21" Type="http://schemas.openxmlformats.org/officeDocument/2006/relationships/customXml" Target="../ink/ink432.xml"/><Relationship Id="rId42" Type="http://schemas.openxmlformats.org/officeDocument/2006/relationships/image" Target="../media/image3450.png"/><Relationship Id="rId47" Type="http://schemas.openxmlformats.org/officeDocument/2006/relationships/customXml" Target="../ink/ink445.xml"/><Relationship Id="rId63" Type="http://schemas.openxmlformats.org/officeDocument/2006/relationships/customXml" Target="../ink/ink453.xml"/><Relationship Id="rId68" Type="http://schemas.openxmlformats.org/officeDocument/2006/relationships/image" Target="../media/image3580.png"/><Relationship Id="rId84" Type="http://schemas.openxmlformats.org/officeDocument/2006/relationships/image" Target="../media/image3660.png"/><Relationship Id="rId16" Type="http://schemas.openxmlformats.org/officeDocument/2006/relationships/image" Target="../media/image3320.png"/><Relationship Id="rId11" Type="http://schemas.openxmlformats.org/officeDocument/2006/relationships/customXml" Target="../ink/ink427.xml"/><Relationship Id="rId32" Type="http://schemas.openxmlformats.org/officeDocument/2006/relationships/image" Target="../media/image3400.png"/><Relationship Id="rId37" Type="http://schemas.openxmlformats.org/officeDocument/2006/relationships/customXml" Target="../ink/ink440.xml"/><Relationship Id="rId53" Type="http://schemas.openxmlformats.org/officeDocument/2006/relationships/customXml" Target="../ink/ink448.xml"/><Relationship Id="rId58" Type="http://schemas.openxmlformats.org/officeDocument/2006/relationships/image" Target="../media/image3530.png"/><Relationship Id="rId74" Type="http://schemas.openxmlformats.org/officeDocument/2006/relationships/image" Target="../media/image3610.png"/><Relationship Id="rId79" Type="http://schemas.openxmlformats.org/officeDocument/2006/relationships/customXml" Target="../ink/ink461.xml"/><Relationship Id="rId5" Type="http://schemas.openxmlformats.org/officeDocument/2006/relationships/customXml" Target="../ink/ink424.xml"/><Relationship Id="rId19" Type="http://schemas.openxmlformats.org/officeDocument/2006/relationships/customXml" Target="../ink/ink431.xml"/><Relationship Id="rId14" Type="http://schemas.openxmlformats.org/officeDocument/2006/relationships/image" Target="../media/image3310.png"/><Relationship Id="rId22" Type="http://schemas.openxmlformats.org/officeDocument/2006/relationships/image" Target="../media/image3350.png"/><Relationship Id="rId27" Type="http://schemas.openxmlformats.org/officeDocument/2006/relationships/customXml" Target="../ink/ink435.xml"/><Relationship Id="rId30" Type="http://schemas.openxmlformats.org/officeDocument/2006/relationships/image" Target="../media/image3390.png"/><Relationship Id="rId35" Type="http://schemas.openxmlformats.org/officeDocument/2006/relationships/customXml" Target="../ink/ink439.xml"/><Relationship Id="rId43" Type="http://schemas.openxmlformats.org/officeDocument/2006/relationships/customXml" Target="../ink/ink443.xml"/><Relationship Id="rId48" Type="http://schemas.openxmlformats.org/officeDocument/2006/relationships/image" Target="../media/image3480.png"/><Relationship Id="rId56" Type="http://schemas.openxmlformats.org/officeDocument/2006/relationships/image" Target="../media/image3520.png"/><Relationship Id="rId64" Type="http://schemas.openxmlformats.org/officeDocument/2006/relationships/image" Target="../media/image3560.png"/><Relationship Id="rId69" Type="http://schemas.openxmlformats.org/officeDocument/2006/relationships/customXml" Target="../ink/ink456.xml"/><Relationship Id="rId77" Type="http://schemas.openxmlformats.org/officeDocument/2006/relationships/customXml" Target="../ink/ink460.xml"/><Relationship Id="rId8" Type="http://schemas.openxmlformats.org/officeDocument/2006/relationships/image" Target="../media/image3280.png"/><Relationship Id="rId51" Type="http://schemas.openxmlformats.org/officeDocument/2006/relationships/customXml" Target="../ink/ink447.xml"/><Relationship Id="rId72" Type="http://schemas.openxmlformats.org/officeDocument/2006/relationships/image" Target="../media/image3600.png"/><Relationship Id="rId80" Type="http://schemas.openxmlformats.org/officeDocument/2006/relationships/image" Target="../media/image3640.png"/><Relationship Id="rId85" Type="http://schemas.openxmlformats.org/officeDocument/2006/relationships/customXml" Target="../ink/ink464.xml"/><Relationship Id="rId3" Type="http://schemas.openxmlformats.org/officeDocument/2006/relationships/customXml" Target="../ink/ink423.xml"/><Relationship Id="rId12" Type="http://schemas.openxmlformats.org/officeDocument/2006/relationships/image" Target="../media/image3300.png"/><Relationship Id="rId17" Type="http://schemas.openxmlformats.org/officeDocument/2006/relationships/customXml" Target="../ink/ink430.xml"/><Relationship Id="rId25" Type="http://schemas.openxmlformats.org/officeDocument/2006/relationships/customXml" Target="../ink/ink434.xml"/><Relationship Id="rId33" Type="http://schemas.openxmlformats.org/officeDocument/2006/relationships/customXml" Target="../ink/ink438.xml"/><Relationship Id="rId38" Type="http://schemas.openxmlformats.org/officeDocument/2006/relationships/image" Target="../media/image3430.png"/><Relationship Id="rId46" Type="http://schemas.openxmlformats.org/officeDocument/2006/relationships/image" Target="../media/image3470.png"/><Relationship Id="rId59" Type="http://schemas.openxmlformats.org/officeDocument/2006/relationships/customXml" Target="../ink/ink451.xml"/><Relationship Id="rId67" Type="http://schemas.openxmlformats.org/officeDocument/2006/relationships/customXml" Target="../ink/ink455.xml"/><Relationship Id="rId20" Type="http://schemas.openxmlformats.org/officeDocument/2006/relationships/image" Target="../media/image3340.png"/><Relationship Id="rId41" Type="http://schemas.openxmlformats.org/officeDocument/2006/relationships/customXml" Target="../ink/ink442.xml"/><Relationship Id="rId54" Type="http://schemas.openxmlformats.org/officeDocument/2006/relationships/image" Target="../media/image3510.png"/><Relationship Id="rId62" Type="http://schemas.openxmlformats.org/officeDocument/2006/relationships/image" Target="../media/image3550.png"/><Relationship Id="rId70" Type="http://schemas.openxmlformats.org/officeDocument/2006/relationships/image" Target="../media/image3590.png"/><Relationship Id="rId75" Type="http://schemas.openxmlformats.org/officeDocument/2006/relationships/customXml" Target="../ink/ink459.xml"/><Relationship Id="rId83" Type="http://schemas.openxmlformats.org/officeDocument/2006/relationships/customXml" Target="../ink/ink463.xml"/><Relationship Id="rId1" Type="http://schemas.openxmlformats.org/officeDocument/2006/relationships/slideLayout" Target="../slideLayouts/slideLayout2.xml"/><Relationship Id="rId6" Type="http://schemas.openxmlformats.org/officeDocument/2006/relationships/image" Target="../media/image3270.png"/><Relationship Id="rId15" Type="http://schemas.openxmlformats.org/officeDocument/2006/relationships/customXml" Target="../ink/ink429.xml"/><Relationship Id="rId23" Type="http://schemas.openxmlformats.org/officeDocument/2006/relationships/customXml" Target="../ink/ink433.xml"/><Relationship Id="rId28" Type="http://schemas.openxmlformats.org/officeDocument/2006/relationships/image" Target="../media/image3380.png"/><Relationship Id="rId36" Type="http://schemas.openxmlformats.org/officeDocument/2006/relationships/image" Target="../media/image3420.png"/><Relationship Id="rId49" Type="http://schemas.openxmlformats.org/officeDocument/2006/relationships/customXml" Target="../ink/ink446.xml"/><Relationship Id="rId57" Type="http://schemas.openxmlformats.org/officeDocument/2006/relationships/customXml" Target="../ink/ink450.xml"/><Relationship Id="rId10" Type="http://schemas.openxmlformats.org/officeDocument/2006/relationships/image" Target="../media/image3290.png"/><Relationship Id="rId31" Type="http://schemas.openxmlformats.org/officeDocument/2006/relationships/customXml" Target="../ink/ink437.xml"/><Relationship Id="rId44" Type="http://schemas.openxmlformats.org/officeDocument/2006/relationships/image" Target="../media/image3460.png"/><Relationship Id="rId52" Type="http://schemas.openxmlformats.org/officeDocument/2006/relationships/image" Target="../media/image3500.png"/><Relationship Id="rId60" Type="http://schemas.openxmlformats.org/officeDocument/2006/relationships/image" Target="../media/image3540.png"/><Relationship Id="rId65" Type="http://schemas.openxmlformats.org/officeDocument/2006/relationships/customXml" Target="../ink/ink454.xml"/><Relationship Id="rId73" Type="http://schemas.openxmlformats.org/officeDocument/2006/relationships/customXml" Target="../ink/ink458.xml"/><Relationship Id="rId78" Type="http://schemas.openxmlformats.org/officeDocument/2006/relationships/image" Target="../media/image3630.png"/><Relationship Id="rId81" Type="http://schemas.openxmlformats.org/officeDocument/2006/relationships/customXml" Target="../ink/ink462.xml"/><Relationship Id="rId86" Type="http://schemas.openxmlformats.org/officeDocument/2006/relationships/image" Target="../media/image3670.png"/><Relationship Id="rId4" Type="http://schemas.openxmlformats.org/officeDocument/2006/relationships/image" Target="../media/image3260.png"/><Relationship Id="rId9" Type="http://schemas.openxmlformats.org/officeDocument/2006/relationships/customXml" Target="../ink/ink426.xml"/><Relationship Id="rId13" Type="http://schemas.openxmlformats.org/officeDocument/2006/relationships/customXml" Target="../ink/ink428.xml"/><Relationship Id="rId18" Type="http://schemas.openxmlformats.org/officeDocument/2006/relationships/image" Target="../media/image3330.png"/><Relationship Id="rId39" Type="http://schemas.openxmlformats.org/officeDocument/2006/relationships/customXml" Target="../ink/ink441.xml"/><Relationship Id="rId34" Type="http://schemas.openxmlformats.org/officeDocument/2006/relationships/image" Target="../media/image3410.png"/><Relationship Id="rId50" Type="http://schemas.openxmlformats.org/officeDocument/2006/relationships/image" Target="../media/image3490.png"/><Relationship Id="rId55" Type="http://schemas.openxmlformats.org/officeDocument/2006/relationships/customXml" Target="../ink/ink449.xml"/><Relationship Id="rId76" Type="http://schemas.openxmlformats.org/officeDocument/2006/relationships/image" Target="../media/image3620.png"/><Relationship Id="rId7" Type="http://schemas.openxmlformats.org/officeDocument/2006/relationships/customXml" Target="../ink/ink425.xml"/><Relationship Id="rId71" Type="http://schemas.openxmlformats.org/officeDocument/2006/relationships/customXml" Target="../ink/ink457.xml"/><Relationship Id="rId2" Type="http://schemas.openxmlformats.org/officeDocument/2006/relationships/notesSlide" Target="../notesSlides/notesSlide24.xml"/><Relationship Id="rId29" Type="http://schemas.openxmlformats.org/officeDocument/2006/relationships/customXml" Target="../ink/ink436.xml"/><Relationship Id="rId24" Type="http://schemas.openxmlformats.org/officeDocument/2006/relationships/image" Target="../media/image3360.png"/><Relationship Id="rId40" Type="http://schemas.openxmlformats.org/officeDocument/2006/relationships/image" Target="../media/image3440.png"/><Relationship Id="rId45" Type="http://schemas.openxmlformats.org/officeDocument/2006/relationships/customXml" Target="../ink/ink444.xml"/><Relationship Id="rId66" Type="http://schemas.openxmlformats.org/officeDocument/2006/relationships/image" Target="../media/image3570.png"/><Relationship Id="rId61" Type="http://schemas.openxmlformats.org/officeDocument/2006/relationships/customXml" Target="../ink/ink452.xml"/><Relationship Id="rId82" Type="http://schemas.openxmlformats.org/officeDocument/2006/relationships/image" Target="../media/image3650.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17.wmf"/><Relationship Id="rId5" Type="http://schemas.openxmlformats.org/officeDocument/2006/relationships/oleObject" Target="../embeddings/oleObject8.bin"/><Relationship Id="rId4" Type="http://schemas.openxmlformats.org/officeDocument/2006/relationships/image" Target="../media/image4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12.xml"/><Relationship Id="rId26" Type="http://schemas.openxmlformats.org/officeDocument/2006/relationships/customXml" Target="../ink/ink16.xml"/><Relationship Id="rId39"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customXml" Target="../ink/ink20.xml"/><Relationship Id="rId42" Type="http://schemas.openxmlformats.org/officeDocument/2006/relationships/customXml" Target="../ink/ink24.xml"/><Relationship Id="rId47" Type="http://schemas.openxmlformats.org/officeDocument/2006/relationships/image" Target="../media/image29.png"/><Relationship Id="rId50" Type="http://schemas.openxmlformats.org/officeDocument/2006/relationships/customXml" Target="../ink/ink28.xml"/><Relationship Id="rId7" Type="http://schemas.openxmlformats.org/officeDocument/2006/relationships/image" Target="../media/image9.png"/><Relationship Id="rId2" Type="http://schemas.openxmlformats.org/officeDocument/2006/relationships/customXml" Target="../ink/ink4.xml"/><Relationship Id="rId16" Type="http://schemas.openxmlformats.org/officeDocument/2006/relationships/customXml" Target="../ink/ink11.xml"/><Relationship Id="rId29" Type="http://schemas.openxmlformats.org/officeDocument/2006/relationships/image" Target="../media/image20.png"/><Relationship Id="rId11" Type="http://schemas.openxmlformats.org/officeDocument/2006/relationships/image" Target="../media/image11.png"/><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24.png"/><Relationship Id="rId40" Type="http://schemas.openxmlformats.org/officeDocument/2006/relationships/customXml" Target="../ink/ink23.xml"/><Relationship Id="rId45" Type="http://schemas.openxmlformats.org/officeDocument/2006/relationships/image" Target="../media/image28.png"/><Relationship Id="rId53"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customXml" Target="../ink/ink8.xml"/><Relationship Id="rId19" Type="http://schemas.openxmlformats.org/officeDocument/2006/relationships/image" Target="../media/image15.png"/><Relationship Id="rId31" Type="http://schemas.openxmlformats.org/officeDocument/2006/relationships/image" Target="../media/image21.png"/><Relationship Id="rId44" Type="http://schemas.openxmlformats.org/officeDocument/2006/relationships/customXml" Target="../ink/ink25.xml"/><Relationship Id="rId52" Type="http://schemas.openxmlformats.org/officeDocument/2006/relationships/customXml" Target="../ink/ink29.xml"/><Relationship Id="rId4" Type="http://schemas.openxmlformats.org/officeDocument/2006/relationships/customXml" Target="../ink/ink5.xml"/><Relationship Id="rId9" Type="http://schemas.openxmlformats.org/officeDocument/2006/relationships/image" Target="../media/image10.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19.png"/><Relationship Id="rId30" Type="http://schemas.openxmlformats.org/officeDocument/2006/relationships/customXml" Target="../ink/ink18.xml"/><Relationship Id="rId35" Type="http://schemas.openxmlformats.org/officeDocument/2006/relationships/image" Target="../media/image23.png"/><Relationship Id="rId43" Type="http://schemas.openxmlformats.org/officeDocument/2006/relationships/image" Target="../media/image27.png"/><Relationship Id="rId48" Type="http://schemas.openxmlformats.org/officeDocument/2006/relationships/customXml" Target="../ink/ink27.xml"/><Relationship Id="rId8" Type="http://schemas.openxmlformats.org/officeDocument/2006/relationships/customXml" Target="../ink/ink7.xml"/><Relationship Id="rId51" Type="http://schemas.openxmlformats.org/officeDocument/2006/relationships/image" Target="../media/image31.png"/><Relationship Id="rId3" Type="http://schemas.openxmlformats.org/officeDocument/2006/relationships/image" Target="../media/image7.png"/><Relationship Id="rId12" Type="http://schemas.openxmlformats.org/officeDocument/2006/relationships/customXml" Target="../ink/ink9.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22.xml"/><Relationship Id="rId46" Type="http://schemas.openxmlformats.org/officeDocument/2006/relationships/customXml" Target="../ink/ink26.xml"/><Relationship Id="rId20" Type="http://schemas.openxmlformats.org/officeDocument/2006/relationships/customXml" Target="../ink/ink13.xml"/><Relationship Id="rId41"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6.xml"/><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7.xml"/><Relationship Id="rId36" Type="http://schemas.openxmlformats.org/officeDocument/2006/relationships/customXml" Target="../ink/ink21.xml"/><Relationship Id="rId49" Type="http://schemas.openxmlformats.org/officeDocument/2006/relationships/image" Target="../media/image30.png"/></Relationships>
</file>

<file path=ppt/slides/_rels/slide40.xml.rels><?xml version="1.0" encoding="UTF-8" standalone="yes"?>
<Relationships xmlns="http://schemas.openxmlformats.org/package/2006/relationships"><Relationship Id="rId3" Type="http://schemas.openxmlformats.org/officeDocument/2006/relationships/customXml" Target="../ink/ink46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00.png"/></Relationships>
</file>

<file path=ppt/slides/_rels/slide41.xml.rels><?xml version="1.0" encoding="UTF-8" standalone="yes"?>
<Relationships xmlns="http://schemas.openxmlformats.org/package/2006/relationships"><Relationship Id="rId8" Type="http://schemas.openxmlformats.org/officeDocument/2006/relationships/image" Target="../media/image3730.png"/><Relationship Id="rId3" Type="http://schemas.openxmlformats.org/officeDocument/2006/relationships/oleObject" Target="../embeddings/oleObject9.bin"/><Relationship Id="rId7" Type="http://schemas.openxmlformats.org/officeDocument/2006/relationships/customXml" Target="../ink/ink46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20.png"/><Relationship Id="rId5" Type="http://schemas.openxmlformats.org/officeDocument/2006/relationships/customXml" Target="../ink/ink466.xml"/><Relationship Id="rId10" Type="http://schemas.openxmlformats.org/officeDocument/2006/relationships/image" Target="../media/image3740.png"/><Relationship Id="rId4" Type="http://schemas.openxmlformats.org/officeDocument/2006/relationships/image" Target="../media/image418.png"/><Relationship Id="rId9" Type="http://schemas.openxmlformats.org/officeDocument/2006/relationships/customXml" Target="../ink/ink468.xml"/></Relationships>
</file>

<file path=ppt/slides/_rels/slide42.xml.rels><?xml version="1.0" encoding="UTF-8" standalone="yes"?>
<Relationships xmlns="http://schemas.openxmlformats.org/package/2006/relationships"><Relationship Id="rId26" Type="http://schemas.openxmlformats.org/officeDocument/2006/relationships/customXml" Target="../ink/ink481.xml"/><Relationship Id="rId21" Type="http://schemas.openxmlformats.org/officeDocument/2006/relationships/image" Target="../media/image3840.png"/><Relationship Id="rId42" Type="http://schemas.openxmlformats.org/officeDocument/2006/relationships/customXml" Target="../ink/ink489.xml"/><Relationship Id="rId47" Type="http://schemas.openxmlformats.org/officeDocument/2006/relationships/image" Target="../media/image3970.png"/><Relationship Id="rId63" Type="http://schemas.openxmlformats.org/officeDocument/2006/relationships/image" Target="../media/image4050.png"/><Relationship Id="rId68" Type="http://schemas.openxmlformats.org/officeDocument/2006/relationships/customXml" Target="../ink/ink502.xml"/><Relationship Id="rId16" Type="http://schemas.openxmlformats.org/officeDocument/2006/relationships/customXml" Target="../ink/ink476.xml"/><Relationship Id="rId11" Type="http://schemas.openxmlformats.org/officeDocument/2006/relationships/image" Target="../media/image3790.png"/><Relationship Id="rId32" Type="http://schemas.openxmlformats.org/officeDocument/2006/relationships/customXml" Target="../ink/ink484.xml"/><Relationship Id="rId37" Type="http://schemas.openxmlformats.org/officeDocument/2006/relationships/image" Target="../media/image3920.png"/><Relationship Id="rId53" Type="http://schemas.openxmlformats.org/officeDocument/2006/relationships/image" Target="../media/image4000.png"/><Relationship Id="rId58" Type="http://schemas.openxmlformats.org/officeDocument/2006/relationships/customXml" Target="../ink/ink497.xml"/><Relationship Id="rId74" Type="http://schemas.openxmlformats.org/officeDocument/2006/relationships/customXml" Target="../ink/ink505.xml"/><Relationship Id="rId79" Type="http://schemas.openxmlformats.org/officeDocument/2006/relationships/image" Target="../media/image4130.png"/><Relationship Id="rId5" Type="http://schemas.openxmlformats.org/officeDocument/2006/relationships/image" Target="../media/image3760.png"/><Relationship Id="rId61" Type="http://schemas.openxmlformats.org/officeDocument/2006/relationships/image" Target="../media/image4040.png"/><Relationship Id="rId19" Type="http://schemas.openxmlformats.org/officeDocument/2006/relationships/image" Target="../media/image3830.png"/><Relationship Id="rId14" Type="http://schemas.openxmlformats.org/officeDocument/2006/relationships/customXml" Target="../ink/ink475.xml"/><Relationship Id="rId22" Type="http://schemas.openxmlformats.org/officeDocument/2006/relationships/customXml" Target="../ink/ink479.xml"/><Relationship Id="rId27" Type="http://schemas.openxmlformats.org/officeDocument/2006/relationships/image" Target="../media/image3870.png"/><Relationship Id="rId30" Type="http://schemas.openxmlformats.org/officeDocument/2006/relationships/customXml" Target="../ink/ink483.xml"/><Relationship Id="rId35" Type="http://schemas.openxmlformats.org/officeDocument/2006/relationships/image" Target="../media/image3910.png"/><Relationship Id="rId43" Type="http://schemas.openxmlformats.org/officeDocument/2006/relationships/image" Target="../media/image3950.png"/><Relationship Id="rId48" Type="http://schemas.openxmlformats.org/officeDocument/2006/relationships/customXml" Target="../ink/ink492.xml"/><Relationship Id="rId56" Type="http://schemas.openxmlformats.org/officeDocument/2006/relationships/customXml" Target="../ink/ink496.xml"/><Relationship Id="rId64" Type="http://schemas.openxmlformats.org/officeDocument/2006/relationships/customXml" Target="../ink/ink500.xml"/><Relationship Id="rId69" Type="http://schemas.openxmlformats.org/officeDocument/2006/relationships/image" Target="../media/image4080.png"/><Relationship Id="rId77" Type="http://schemas.openxmlformats.org/officeDocument/2006/relationships/image" Target="../media/image4120.png"/><Relationship Id="rId8" Type="http://schemas.openxmlformats.org/officeDocument/2006/relationships/customXml" Target="../ink/ink472.xml"/><Relationship Id="rId51" Type="http://schemas.openxmlformats.org/officeDocument/2006/relationships/image" Target="../media/image3990.png"/><Relationship Id="rId72" Type="http://schemas.openxmlformats.org/officeDocument/2006/relationships/customXml" Target="../ink/ink504.xml"/><Relationship Id="rId80" Type="http://schemas.openxmlformats.org/officeDocument/2006/relationships/customXml" Target="../ink/ink508.xml"/><Relationship Id="rId3" Type="http://schemas.openxmlformats.org/officeDocument/2006/relationships/image" Target="../media/image3750.png"/><Relationship Id="rId12" Type="http://schemas.openxmlformats.org/officeDocument/2006/relationships/customXml" Target="../ink/ink474.xml"/><Relationship Id="rId17" Type="http://schemas.openxmlformats.org/officeDocument/2006/relationships/image" Target="../media/image3820.png"/><Relationship Id="rId25" Type="http://schemas.openxmlformats.org/officeDocument/2006/relationships/image" Target="../media/image3860.png"/><Relationship Id="rId33" Type="http://schemas.openxmlformats.org/officeDocument/2006/relationships/image" Target="../media/image3900.png"/><Relationship Id="rId38" Type="http://schemas.openxmlformats.org/officeDocument/2006/relationships/customXml" Target="../ink/ink487.xml"/><Relationship Id="rId46" Type="http://schemas.openxmlformats.org/officeDocument/2006/relationships/customXml" Target="../ink/ink491.xml"/><Relationship Id="rId59" Type="http://schemas.openxmlformats.org/officeDocument/2006/relationships/image" Target="../media/image4030.png"/><Relationship Id="rId67" Type="http://schemas.openxmlformats.org/officeDocument/2006/relationships/image" Target="../media/image407.png"/><Relationship Id="rId20" Type="http://schemas.openxmlformats.org/officeDocument/2006/relationships/customXml" Target="../ink/ink478.xml"/><Relationship Id="rId41" Type="http://schemas.openxmlformats.org/officeDocument/2006/relationships/image" Target="../media/image3940.png"/><Relationship Id="rId54" Type="http://schemas.openxmlformats.org/officeDocument/2006/relationships/customXml" Target="../ink/ink495.xml"/><Relationship Id="rId62" Type="http://schemas.openxmlformats.org/officeDocument/2006/relationships/customXml" Target="../ink/ink499.xml"/><Relationship Id="rId70" Type="http://schemas.openxmlformats.org/officeDocument/2006/relationships/customXml" Target="../ink/ink503.xml"/><Relationship Id="rId75" Type="http://schemas.openxmlformats.org/officeDocument/2006/relationships/image" Target="../media/image4110.png"/><Relationship Id="rId1" Type="http://schemas.openxmlformats.org/officeDocument/2006/relationships/slideLayout" Target="../slideLayouts/slideLayout2.xml"/><Relationship Id="rId6" Type="http://schemas.openxmlformats.org/officeDocument/2006/relationships/customXml" Target="../ink/ink471.xml"/><Relationship Id="rId15" Type="http://schemas.openxmlformats.org/officeDocument/2006/relationships/image" Target="../media/image3810.png"/><Relationship Id="rId23" Type="http://schemas.openxmlformats.org/officeDocument/2006/relationships/image" Target="../media/image3850.png"/><Relationship Id="rId28" Type="http://schemas.openxmlformats.org/officeDocument/2006/relationships/customXml" Target="../ink/ink482.xml"/><Relationship Id="rId36" Type="http://schemas.openxmlformats.org/officeDocument/2006/relationships/customXml" Target="../ink/ink486.xml"/><Relationship Id="rId49" Type="http://schemas.openxmlformats.org/officeDocument/2006/relationships/image" Target="../media/image3980.png"/><Relationship Id="rId57" Type="http://schemas.openxmlformats.org/officeDocument/2006/relationships/image" Target="../media/image4020.png"/><Relationship Id="rId10" Type="http://schemas.openxmlformats.org/officeDocument/2006/relationships/customXml" Target="../ink/ink473.xml"/><Relationship Id="rId31" Type="http://schemas.openxmlformats.org/officeDocument/2006/relationships/image" Target="../media/image3890.png"/><Relationship Id="rId44" Type="http://schemas.openxmlformats.org/officeDocument/2006/relationships/customXml" Target="../ink/ink490.xml"/><Relationship Id="rId52" Type="http://schemas.openxmlformats.org/officeDocument/2006/relationships/customXml" Target="../ink/ink494.xml"/><Relationship Id="rId60" Type="http://schemas.openxmlformats.org/officeDocument/2006/relationships/customXml" Target="../ink/ink498.xml"/><Relationship Id="rId65" Type="http://schemas.openxmlformats.org/officeDocument/2006/relationships/image" Target="../media/image406.png"/><Relationship Id="rId73" Type="http://schemas.openxmlformats.org/officeDocument/2006/relationships/image" Target="../media/image4100.png"/><Relationship Id="rId78" Type="http://schemas.openxmlformats.org/officeDocument/2006/relationships/customXml" Target="../ink/ink507.xml"/><Relationship Id="rId81" Type="http://schemas.openxmlformats.org/officeDocument/2006/relationships/image" Target="../media/image4140.png"/><Relationship Id="rId4" Type="http://schemas.openxmlformats.org/officeDocument/2006/relationships/customXml" Target="../ink/ink470.xml"/><Relationship Id="rId9" Type="http://schemas.openxmlformats.org/officeDocument/2006/relationships/image" Target="../media/image3780.png"/><Relationship Id="rId13" Type="http://schemas.openxmlformats.org/officeDocument/2006/relationships/image" Target="../media/image3800.png"/><Relationship Id="rId18" Type="http://schemas.openxmlformats.org/officeDocument/2006/relationships/customXml" Target="../ink/ink477.xml"/><Relationship Id="rId39" Type="http://schemas.openxmlformats.org/officeDocument/2006/relationships/image" Target="../media/image3930.png"/><Relationship Id="rId34" Type="http://schemas.openxmlformats.org/officeDocument/2006/relationships/customXml" Target="../ink/ink485.xml"/><Relationship Id="rId50" Type="http://schemas.openxmlformats.org/officeDocument/2006/relationships/customXml" Target="../ink/ink493.xml"/><Relationship Id="rId55" Type="http://schemas.openxmlformats.org/officeDocument/2006/relationships/image" Target="../media/image4010.png"/><Relationship Id="rId76" Type="http://schemas.openxmlformats.org/officeDocument/2006/relationships/customXml" Target="../ink/ink506.xml"/><Relationship Id="rId7" Type="http://schemas.openxmlformats.org/officeDocument/2006/relationships/image" Target="../media/image3770.png"/><Relationship Id="rId71" Type="http://schemas.openxmlformats.org/officeDocument/2006/relationships/image" Target="../media/image4090.png"/><Relationship Id="rId2" Type="http://schemas.openxmlformats.org/officeDocument/2006/relationships/customXml" Target="../ink/ink469.xml"/><Relationship Id="rId29" Type="http://schemas.openxmlformats.org/officeDocument/2006/relationships/image" Target="../media/image3880.png"/><Relationship Id="rId24" Type="http://schemas.openxmlformats.org/officeDocument/2006/relationships/customXml" Target="../ink/ink480.xml"/><Relationship Id="rId40" Type="http://schemas.openxmlformats.org/officeDocument/2006/relationships/customXml" Target="../ink/ink488.xml"/><Relationship Id="rId45" Type="http://schemas.openxmlformats.org/officeDocument/2006/relationships/image" Target="../media/image3960.png"/><Relationship Id="rId66" Type="http://schemas.openxmlformats.org/officeDocument/2006/relationships/customXml" Target="../ink/ink501.xml"/></Relationships>
</file>

<file path=ppt/slides/_rels/slide43.xml.rels><?xml version="1.0" encoding="UTF-8" standalone="yes"?>
<Relationships xmlns="http://schemas.openxmlformats.org/package/2006/relationships"><Relationship Id="rId2" Type="http://schemas.openxmlformats.org/officeDocument/2006/relationships/image" Target="../media/image41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3" Type="http://schemas.openxmlformats.org/officeDocument/2006/relationships/customXml" Target="../ink/ink514.xml"/><Relationship Id="rId18" Type="http://schemas.openxmlformats.org/officeDocument/2006/relationships/image" Target="../media/image424.png"/><Relationship Id="rId26" Type="http://schemas.openxmlformats.org/officeDocument/2006/relationships/image" Target="../media/image428.png"/><Relationship Id="rId39" Type="http://schemas.openxmlformats.org/officeDocument/2006/relationships/customXml" Target="../ink/ink527.xml"/><Relationship Id="rId21" Type="http://schemas.openxmlformats.org/officeDocument/2006/relationships/customXml" Target="../ink/ink518.xml"/><Relationship Id="rId34" Type="http://schemas.openxmlformats.org/officeDocument/2006/relationships/image" Target="../media/image432.png"/><Relationship Id="rId42" Type="http://schemas.openxmlformats.org/officeDocument/2006/relationships/image" Target="../media/image436.png"/><Relationship Id="rId7" Type="http://schemas.openxmlformats.org/officeDocument/2006/relationships/customXml" Target="../ink/ink511.xml"/><Relationship Id="rId2" Type="http://schemas.openxmlformats.org/officeDocument/2006/relationships/notesSlide" Target="../notesSlides/notesSlide27.xml"/><Relationship Id="rId16" Type="http://schemas.openxmlformats.org/officeDocument/2006/relationships/image" Target="../media/image423.png"/><Relationship Id="rId29" Type="http://schemas.openxmlformats.org/officeDocument/2006/relationships/customXml" Target="../ink/ink522.xml"/><Relationship Id="rId1" Type="http://schemas.openxmlformats.org/officeDocument/2006/relationships/slideLayout" Target="../slideLayouts/slideLayout2.xml"/><Relationship Id="rId6" Type="http://schemas.openxmlformats.org/officeDocument/2006/relationships/image" Target="../media/image4180.png"/><Relationship Id="rId11" Type="http://schemas.openxmlformats.org/officeDocument/2006/relationships/customXml" Target="../ink/ink513.xml"/><Relationship Id="rId24" Type="http://schemas.openxmlformats.org/officeDocument/2006/relationships/image" Target="../media/image427.png"/><Relationship Id="rId32" Type="http://schemas.openxmlformats.org/officeDocument/2006/relationships/image" Target="../media/image431.png"/><Relationship Id="rId37" Type="http://schemas.openxmlformats.org/officeDocument/2006/relationships/customXml" Target="../ink/ink526.xml"/><Relationship Id="rId40" Type="http://schemas.openxmlformats.org/officeDocument/2006/relationships/image" Target="../media/image435.png"/><Relationship Id="rId45" Type="http://schemas.openxmlformats.org/officeDocument/2006/relationships/customXml" Target="../ink/ink530.xml"/><Relationship Id="rId5" Type="http://schemas.openxmlformats.org/officeDocument/2006/relationships/customXml" Target="../ink/ink510.xml"/><Relationship Id="rId15" Type="http://schemas.openxmlformats.org/officeDocument/2006/relationships/customXml" Target="../ink/ink515.xml"/><Relationship Id="rId23" Type="http://schemas.openxmlformats.org/officeDocument/2006/relationships/customXml" Target="../ink/ink519.xml"/><Relationship Id="rId28" Type="http://schemas.openxmlformats.org/officeDocument/2006/relationships/image" Target="../media/image429.png"/><Relationship Id="rId36" Type="http://schemas.openxmlformats.org/officeDocument/2006/relationships/image" Target="../media/image433.png"/><Relationship Id="rId10" Type="http://schemas.openxmlformats.org/officeDocument/2006/relationships/image" Target="../media/image420.png"/><Relationship Id="rId19" Type="http://schemas.openxmlformats.org/officeDocument/2006/relationships/customXml" Target="../ink/ink517.xml"/><Relationship Id="rId31" Type="http://schemas.openxmlformats.org/officeDocument/2006/relationships/customXml" Target="../ink/ink523.xml"/><Relationship Id="rId44" Type="http://schemas.openxmlformats.org/officeDocument/2006/relationships/image" Target="../media/image437.png"/><Relationship Id="rId4" Type="http://schemas.openxmlformats.org/officeDocument/2006/relationships/image" Target="../media/image417.png"/><Relationship Id="rId9" Type="http://schemas.openxmlformats.org/officeDocument/2006/relationships/customXml" Target="../ink/ink512.xml"/><Relationship Id="rId14" Type="http://schemas.openxmlformats.org/officeDocument/2006/relationships/image" Target="../media/image422.png"/><Relationship Id="rId22" Type="http://schemas.openxmlformats.org/officeDocument/2006/relationships/image" Target="../media/image426.png"/><Relationship Id="rId27" Type="http://schemas.openxmlformats.org/officeDocument/2006/relationships/customXml" Target="../ink/ink521.xml"/><Relationship Id="rId30" Type="http://schemas.openxmlformats.org/officeDocument/2006/relationships/image" Target="../media/image430.png"/><Relationship Id="rId35" Type="http://schemas.openxmlformats.org/officeDocument/2006/relationships/customXml" Target="../ink/ink525.xml"/><Relationship Id="rId43" Type="http://schemas.openxmlformats.org/officeDocument/2006/relationships/customXml" Target="../ink/ink529.xml"/><Relationship Id="rId8" Type="http://schemas.openxmlformats.org/officeDocument/2006/relationships/image" Target="../media/image4190.png"/><Relationship Id="rId3" Type="http://schemas.openxmlformats.org/officeDocument/2006/relationships/customXml" Target="../ink/ink509.xml"/><Relationship Id="rId12" Type="http://schemas.openxmlformats.org/officeDocument/2006/relationships/image" Target="../media/image421.png"/><Relationship Id="rId17" Type="http://schemas.openxmlformats.org/officeDocument/2006/relationships/customXml" Target="../ink/ink516.xml"/><Relationship Id="rId25" Type="http://schemas.openxmlformats.org/officeDocument/2006/relationships/customXml" Target="../ink/ink520.xml"/><Relationship Id="rId33" Type="http://schemas.openxmlformats.org/officeDocument/2006/relationships/customXml" Target="../ink/ink524.xml"/><Relationship Id="rId38" Type="http://schemas.openxmlformats.org/officeDocument/2006/relationships/image" Target="../media/image434.png"/><Relationship Id="rId46" Type="http://schemas.openxmlformats.org/officeDocument/2006/relationships/image" Target="../media/image438.png"/><Relationship Id="rId20" Type="http://schemas.openxmlformats.org/officeDocument/2006/relationships/image" Target="../media/image425.png"/><Relationship Id="rId41" Type="http://schemas.openxmlformats.org/officeDocument/2006/relationships/customXml" Target="../ink/ink52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440.png"/><Relationship Id="rId5" Type="http://schemas.openxmlformats.org/officeDocument/2006/relationships/image" Target="../media/image439.png"/><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image" Target="../media/image4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customXml" Target="../ink/ink30.xml"/><Relationship Id="rId1" Type="http://schemas.openxmlformats.org/officeDocument/2006/relationships/slideLayout" Target="../slideLayouts/slideLayout2.xml"/><Relationship Id="rId6" Type="http://schemas.openxmlformats.org/officeDocument/2006/relationships/customXml" Target="../ink/ink32.xml"/><Relationship Id="rId5" Type="http://schemas.openxmlformats.org/officeDocument/2006/relationships/image" Target="../media/image34.png"/><Relationship Id="rId4" Type="http://schemas.openxmlformats.org/officeDocument/2006/relationships/customXml" Target="../ink/ink31.xml"/></Relationships>
</file>

<file path=ppt/slides/_rels/slide50.xml.rels><?xml version="1.0" encoding="UTF-8" standalone="yes"?>
<Relationships xmlns="http://schemas.openxmlformats.org/package/2006/relationships"><Relationship Id="rId8" Type="http://schemas.openxmlformats.org/officeDocument/2006/relationships/image" Target="../media/image444.png"/><Relationship Id="rId3" Type="http://schemas.openxmlformats.org/officeDocument/2006/relationships/customXml" Target="../ink/ink531.xml"/><Relationship Id="rId7" Type="http://schemas.openxmlformats.org/officeDocument/2006/relationships/customXml" Target="../ink/ink533.xml"/><Relationship Id="rId12" Type="http://schemas.openxmlformats.org/officeDocument/2006/relationships/image" Target="../media/image44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43.png"/><Relationship Id="rId11" Type="http://schemas.openxmlformats.org/officeDocument/2006/relationships/customXml" Target="../ink/ink535.xml"/><Relationship Id="rId5" Type="http://schemas.openxmlformats.org/officeDocument/2006/relationships/customXml" Target="../ink/ink532.xml"/><Relationship Id="rId10" Type="http://schemas.openxmlformats.org/officeDocument/2006/relationships/image" Target="../media/image445.png"/><Relationship Id="rId4" Type="http://schemas.openxmlformats.org/officeDocument/2006/relationships/image" Target="../media/image442.png"/><Relationship Id="rId9" Type="http://schemas.openxmlformats.org/officeDocument/2006/relationships/customXml" Target="../ink/ink534.xml"/></Relationships>
</file>

<file path=ppt/slides/_rels/slide51.xml.rels><?xml version="1.0" encoding="UTF-8" standalone="yes"?>
<Relationships xmlns="http://schemas.openxmlformats.org/package/2006/relationships"><Relationship Id="rId3" Type="http://schemas.openxmlformats.org/officeDocument/2006/relationships/image" Target="../media/image4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51.png"/><Relationship Id="rId5" Type="http://schemas.openxmlformats.org/officeDocument/2006/relationships/image" Target="../media/image450.png"/><Relationship Id="rId4" Type="http://schemas.openxmlformats.org/officeDocument/2006/relationships/image" Target="../media/image449.pn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456.wmf"/><Relationship Id="rId3" Type="http://schemas.openxmlformats.org/officeDocument/2006/relationships/notesSlide" Target="../notesSlides/notesSlide33.xml"/><Relationship Id="rId7" Type="http://schemas.openxmlformats.org/officeDocument/2006/relationships/image" Target="../media/image453.e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image" Target="../media/image455.emf"/><Relationship Id="rId5" Type="http://schemas.openxmlformats.org/officeDocument/2006/relationships/image" Target="../media/image452.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454.emf"/><Relationship Id="rId14" Type="http://schemas.openxmlformats.org/officeDocument/2006/relationships/image" Target="../media/image447.png"/></Relationships>
</file>

<file path=ppt/slides/_rels/slide54.xml.rels><?xml version="1.0" encoding="UTF-8" standalone="yes"?>
<Relationships xmlns="http://schemas.openxmlformats.org/package/2006/relationships"><Relationship Id="rId26" Type="http://schemas.openxmlformats.org/officeDocument/2006/relationships/customXml" Target="../ink/ink546.xml"/><Relationship Id="rId21" Type="http://schemas.openxmlformats.org/officeDocument/2006/relationships/image" Target="../media/image467.png"/><Relationship Id="rId42" Type="http://schemas.openxmlformats.org/officeDocument/2006/relationships/customXml" Target="../ink/ink554.xml"/><Relationship Id="rId47" Type="http://schemas.openxmlformats.org/officeDocument/2006/relationships/image" Target="../media/image480.png"/><Relationship Id="rId63" Type="http://schemas.openxmlformats.org/officeDocument/2006/relationships/image" Target="../media/image488.png"/><Relationship Id="rId68" Type="http://schemas.openxmlformats.org/officeDocument/2006/relationships/customXml" Target="../ink/ink567.xml"/><Relationship Id="rId84" Type="http://schemas.openxmlformats.org/officeDocument/2006/relationships/customXml" Target="../ink/ink575.xml"/><Relationship Id="rId89" Type="http://schemas.openxmlformats.org/officeDocument/2006/relationships/image" Target="../media/image501.png"/><Relationship Id="rId16" Type="http://schemas.openxmlformats.org/officeDocument/2006/relationships/customXml" Target="../ink/ink541.xml"/><Relationship Id="rId107" Type="http://schemas.openxmlformats.org/officeDocument/2006/relationships/image" Target="../media/image510.png"/><Relationship Id="rId11" Type="http://schemas.openxmlformats.org/officeDocument/2006/relationships/image" Target="../media/image462.png"/><Relationship Id="rId32" Type="http://schemas.openxmlformats.org/officeDocument/2006/relationships/customXml" Target="../ink/ink549.xml"/><Relationship Id="rId37" Type="http://schemas.openxmlformats.org/officeDocument/2006/relationships/image" Target="../media/image475.png"/><Relationship Id="rId53" Type="http://schemas.openxmlformats.org/officeDocument/2006/relationships/image" Target="../media/image483.png"/><Relationship Id="rId58" Type="http://schemas.openxmlformats.org/officeDocument/2006/relationships/customXml" Target="../ink/ink562.xml"/><Relationship Id="rId74" Type="http://schemas.openxmlformats.org/officeDocument/2006/relationships/customXml" Target="../ink/ink570.xml"/><Relationship Id="rId79" Type="http://schemas.openxmlformats.org/officeDocument/2006/relationships/image" Target="../media/image496.png"/><Relationship Id="rId102" Type="http://schemas.openxmlformats.org/officeDocument/2006/relationships/customXml" Target="../ink/ink584.xml"/><Relationship Id="rId5" Type="http://schemas.openxmlformats.org/officeDocument/2006/relationships/image" Target="../media/image459.png"/><Relationship Id="rId90" Type="http://schemas.openxmlformats.org/officeDocument/2006/relationships/customXml" Target="../ink/ink578.xml"/><Relationship Id="rId95" Type="http://schemas.openxmlformats.org/officeDocument/2006/relationships/image" Target="../media/image504.png"/><Relationship Id="rId22" Type="http://schemas.openxmlformats.org/officeDocument/2006/relationships/customXml" Target="../ink/ink544.xml"/><Relationship Id="rId27" Type="http://schemas.openxmlformats.org/officeDocument/2006/relationships/image" Target="../media/image470.png"/><Relationship Id="rId43" Type="http://schemas.openxmlformats.org/officeDocument/2006/relationships/image" Target="../media/image478.png"/><Relationship Id="rId48" Type="http://schemas.openxmlformats.org/officeDocument/2006/relationships/customXml" Target="../ink/ink557.xml"/><Relationship Id="rId64" Type="http://schemas.openxmlformats.org/officeDocument/2006/relationships/customXml" Target="../ink/ink565.xml"/><Relationship Id="rId69" Type="http://schemas.openxmlformats.org/officeDocument/2006/relationships/image" Target="../media/image491.png"/><Relationship Id="rId80" Type="http://schemas.openxmlformats.org/officeDocument/2006/relationships/customXml" Target="../ink/ink573.xml"/><Relationship Id="rId85" Type="http://schemas.openxmlformats.org/officeDocument/2006/relationships/image" Target="../media/image499.png"/><Relationship Id="rId12" Type="http://schemas.openxmlformats.org/officeDocument/2006/relationships/customXml" Target="../ink/ink539.xml"/><Relationship Id="rId17" Type="http://schemas.openxmlformats.org/officeDocument/2006/relationships/image" Target="../media/image465.png"/><Relationship Id="rId33" Type="http://schemas.openxmlformats.org/officeDocument/2006/relationships/image" Target="../media/image473.png"/><Relationship Id="rId38" Type="http://schemas.openxmlformats.org/officeDocument/2006/relationships/customXml" Target="../ink/ink552.xml"/><Relationship Id="rId59" Type="http://schemas.openxmlformats.org/officeDocument/2006/relationships/image" Target="../media/image486.png"/><Relationship Id="rId103" Type="http://schemas.openxmlformats.org/officeDocument/2006/relationships/image" Target="../media/image508.png"/><Relationship Id="rId108" Type="http://schemas.openxmlformats.org/officeDocument/2006/relationships/customXml" Target="../ink/ink587.xml"/><Relationship Id="rId54" Type="http://schemas.openxmlformats.org/officeDocument/2006/relationships/customXml" Target="../ink/ink560.xml"/><Relationship Id="rId70" Type="http://schemas.openxmlformats.org/officeDocument/2006/relationships/customXml" Target="../ink/ink568.xml"/><Relationship Id="rId75" Type="http://schemas.openxmlformats.org/officeDocument/2006/relationships/image" Target="../media/image494.png"/><Relationship Id="rId91" Type="http://schemas.openxmlformats.org/officeDocument/2006/relationships/image" Target="../media/image502.png"/><Relationship Id="rId96" Type="http://schemas.openxmlformats.org/officeDocument/2006/relationships/customXml" Target="../ink/ink581.xml"/><Relationship Id="rId1" Type="http://schemas.openxmlformats.org/officeDocument/2006/relationships/slideLayout" Target="../slideLayouts/slideLayout2.xml"/><Relationship Id="rId6" Type="http://schemas.openxmlformats.org/officeDocument/2006/relationships/customXml" Target="../ink/ink536.xml"/><Relationship Id="rId15" Type="http://schemas.openxmlformats.org/officeDocument/2006/relationships/image" Target="../media/image464.png"/><Relationship Id="rId23" Type="http://schemas.openxmlformats.org/officeDocument/2006/relationships/image" Target="../media/image468.png"/><Relationship Id="rId28" Type="http://schemas.openxmlformats.org/officeDocument/2006/relationships/customXml" Target="../ink/ink547.xml"/><Relationship Id="rId36" Type="http://schemas.openxmlformats.org/officeDocument/2006/relationships/customXml" Target="../ink/ink551.xml"/><Relationship Id="rId49" Type="http://schemas.openxmlformats.org/officeDocument/2006/relationships/image" Target="../media/image481.png"/><Relationship Id="rId57" Type="http://schemas.openxmlformats.org/officeDocument/2006/relationships/image" Target="../media/image485.png"/><Relationship Id="rId106" Type="http://schemas.openxmlformats.org/officeDocument/2006/relationships/customXml" Target="../ink/ink586.xml"/><Relationship Id="rId10" Type="http://schemas.openxmlformats.org/officeDocument/2006/relationships/customXml" Target="../ink/ink538.xml"/><Relationship Id="rId31" Type="http://schemas.openxmlformats.org/officeDocument/2006/relationships/image" Target="../media/image472.png"/><Relationship Id="rId44" Type="http://schemas.openxmlformats.org/officeDocument/2006/relationships/customXml" Target="../ink/ink555.xml"/><Relationship Id="rId52" Type="http://schemas.openxmlformats.org/officeDocument/2006/relationships/customXml" Target="../ink/ink559.xml"/><Relationship Id="rId60" Type="http://schemas.openxmlformats.org/officeDocument/2006/relationships/customXml" Target="../ink/ink563.xml"/><Relationship Id="rId65" Type="http://schemas.openxmlformats.org/officeDocument/2006/relationships/image" Target="../media/image489.png"/><Relationship Id="rId73" Type="http://schemas.openxmlformats.org/officeDocument/2006/relationships/image" Target="../media/image493.png"/><Relationship Id="rId78" Type="http://schemas.openxmlformats.org/officeDocument/2006/relationships/customXml" Target="../ink/ink572.xml"/><Relationship Id="rId81" Type="http://schemas.openxmlformats.org/officeDocument/2006/relationships/image" Target="../media/image497.png"/><Relationship Id="rId86" Type="http://schemas.openxmlformats.org/officeDocument/2006/relationships/customXml" Target="../ink/ink576.xml"/><Relationship Id="rId94" Type="http://schemas.openxmlformats.org/officeDocument/2006/relationships/customXml" Target="../ink/ink580.xml"/><Relationship Id="rId99" Type="http://schemas.openxmlformats.org/officeDocument/2006/relationships/image" Target="../media/image506.png"/><Relationship Id="rId101" Type="http://schemas.openxmlformats.org/officeDocument/2006/relationships/image" Target="../media/image507.png"/><Relationship Id="rId4" Type="http://schemas.openxmlformats.org/officeDocument/2006/relationships/image" Target="../media/image458.png"/><Relationship Id="rId9" Type="http://schemas.openxmlformats.org/officeDocument/2006/relationships/image" Target="../media/image461.png"/><Relationship Id="rId13" Type="http://schemas.openxmlformats.org/officeDocument/2006/relationships/image" Target="../media/image463.png"/><Relationship Id="rId18" Type="http://schemas.openxmlformats.org/officeDocument/2006/relationships/customXml" Target="../ink/ink542.xml"/><Relationship Id="rId39" Type="http://schemas.openxmlformats.org/officeDocument/2006/relationships/image" Target="../media/image476.png"/><Relationship Id="rId109" Type="http://schemas.openxmlformats.org/officeDocument/2006/relationships/image" Target="../media/image511.png"/><Relationship Id="rId34" Type="http://schemas.openxmlformats.org/officeDocument/2006/relationships/customXml" Target="../ink/ink550.xml"/><Relationship Id="rId50" Type="http://schemas.openxmlformats.org/officeDocument/2006/relationships/customXml" Target="../ink/ink558.xml"/><Relationship Id="rId55" Type="http://schemas.openxmlformats.org/officeDocument/2006/relationships/image" Target="../media/image484.png"/><Relationship Id="rId76" Type="http://schemas.openxmlformats.org/officeDocument/2006/relationships/customXml" Target="../ink/ink571.xml"/><Relationship Id="rId97" Type="http://schemas.openxmlformats.org/officeDocument/2006/relationships/image" Target="../media/image505.png"/><Relationship Id="rId104" Type="http://schemas.openxmlformats.org/officeDocument/2006/relationships/customXml" Target="../ink/ink585.xml"/><Relationship Id="rId7" Type="http://schemas.openxmlformats.org/officeDocument/2006/relationships/image" Target="../media/image460.png"/><Relationship Id="rId71" Type="http://schemas.openxmlformats.org/officeDocument/2006/relationships/image" Target="../media/image492.png"/><Relationship Id="rId92" Type="http://schemas.openxmlformats.org/officeDocument/2006/relationships/customXml" Target="../ink/ink579.xml"/><Relationship Id="rId2" Type="http://schemas.openxmlformats.org/officeDocument/2006/relationships/notesSlide" Target="../notesSlides/notesSlide34.xml"/><Relationship Id="rId29" Type="http://schemas.openxmlformats.org/officeDocument/2006/relationships/image" Target="../media/image471.png"/><Relationship Id="rId24" Type="http://schemas.openxmlformats.org/officeDocument/2006/relationships/customXml" Target="../ink/ink545.xml"/><Relationship Id="rId40" Type="http://schemas.openxmlformats.org/officeDocument/2006/relationships/customXml" Target="../ink/ink553.xml"/><Relationship Id="rId45" Type="http://schemas.openxmlformats.org/officeDocument/2006/relationships/image" Target="../media/image479.png"/><Relationship Id="rId66" Type="http://schemas.openxmlformats.org/officeDocument/2006/relationships/customXml" Target="../ink/ink566.xml"/><Relationship Id="rId87" Type="http://schemas.openxmlformats.org/officeDocument/2006/relationships/image" Target="../media/image500.png"/><Relationship Id="rId61" Type="http://schemas.openxmlformats.org/officeDocument/2006/relationships/image" Target="../media/image487.png"/><Relationship Id="rId82" Type="http://schemas.openxmlformats.org/officeDocument/2006/relationships/customXml" Target="../ink/ink574.xml"/><Relationship Id="rId19" Type="http://schemas.openxmlformats.org/officeDocument/2006/relationships/image" Target="../media/image466.png"/><Relationship Id="rId14" Type="http://schemas.openxmlformats.org/officeDocument/2006/relationships/customXml" Target="../ink/ink540.xml"/><Relationship Id="rId30" Type="http://schemas.openxmlformats.org/officeDocument/2006/relationships/customXml" Target="../ink/ink548.xml"/><Relationship Id="rId35" Type="http://schemas.openxmlformats.org/officeDocument/2006/relationships/image" Target="../media/image474.png"/><Relationship Id="rId56" Type="http://schemas.openxmlformats.org/officeDocument/2006/relationships/customXml" Target="../ink/ink561.xml"/><Relationship Id="rId77" Type="http://schemas.openxmlformats.org/officeDocument/2006/relationships/image" Target="../media/image495.png"/><Relationship Id="rId100" Type="http://schemas.openxmlformats.org/officeDocument/2006/relationships/customXml" Target="../ink/ink583.xml"/><Relationship Id="rId105" Type="http://schemas.openxmlformats.org/officeDocument/2006/relationships/image" Target="../media/image509.png"/><Relationship Id="rId8" Type="http://schemas.openxmlformats.org/officeDocument/2006/relationships/customXml" Target="../ink/ink537.xml"/><Relationship Id="rId51" Type="http://schemas.openxmlformats.org/officeDocument/2006/relationships/image" Target="../media/image482.png"/><Relationship Id="rId72" Type="http://schemas.openxmlformats.org/officeDocument/2006/relationships/customXml" Target="../ink/ink569.xml"/><Relationship Id="rId93" Type="http://schemas.openxmlformats.org/officeDocument/2006/relationships/image" Target="../media/image503.png"/><Relationship Id="rId98" Type="http://schemas.openxmlformats.org/officeDocument/2006/relationships/customXml" Target="../ink/ink582.xml"/><Relationship Id="rId3" Type="http://schemas.openxmlformats.org/officeDocument/2006/relationships/image" Target="../media/image457.png"/><Relationship Id="rId25" Type="http://schemas.openxmlformats.org/officeDocument/2006/relationships/image" Target="../media/image469.png"/><Relationship Id="rId46" Type="http://schemas.openxmlformats.org/officeDocument/2006/relationships/customXml" Target="../ink/ink556.xml"/><Relationship Id="rId67" Type="http://schemas.openxmlformats.org/officeDocument/2006/relationships/image" Target="../media/image490.png"/><Relationship Id="rId20" Type="http://schemas.openxmlformats.org/officeDocument/2006/relationships/customXml" Target="../ink/ink543.xml"/><Relationship Id="rId41" Type="http://schemas.openxmlformats.org/officeDocument/2006/relationships/image" Target="../media/image477.png"/><Relationship Id="rId62" Type="http://schemas.openxmlformats.org/officeDocument/2006/relationships/customXml" Target="../ink/ink564.xml"/><Relationship Id="rId83" Type="http://schemas.openxmlformats.org/officeDocument/2006/relationships/image" Target="../media/image498.png"/><Relationship Id="rId88" Type="http://schemas.openxmlformats.org/officeDocument/2006/relationships/customXml" Target="../ink/ink577.xml"/></Relationships>
</file>

<file path=ppt/slides/_rels/slide55.xml.rels><?xml version="1.0" encoding="UTF-8" standalone="yes"?>
<Relationships xmlns="http://schemas.openxmlformats.org/package/2006/relationships"><Relationship Id="rId8" Type="http://schemas.openxmlformats.org/officeDocument/2006/relationships/customXml" Target="../ink/ink590.xml"/><Relationship Id="rId3" Type="http://schemas.openxmlformats.org/officeDocument/2006/relationships/image" Target="../media/image457.png"/><Relationship Id="rId7" Type="http://schemas.openxmlformats.org/officeDocument/2006/relationships/image" Target="../media/image51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customXml" Target="../ink/ink589.xml"/><Relationship Id="rId5" Type="http://schemas.openxmlformats.org/officeDocument/2006/relationships/image" Target="../media/image512.png"/><Relationship Id="rId4" Type="http://schemas.openxmlformats.org/officeDocument/2006/relationships/customXml" Target="../ink/ink588.xml"/><Relationship Id="rId9" Type="http://schemas.openxmlformats.org/officeDocument/2006/relationships/image" Target="../media/image514.png"/></Relationships>
</file>

<file path=ppt/slides/_rels/slide56.xml.rels><?xml version="1.0" encoding="UTF-8" standalone="yes"?>
<Relationships xmlns="http://schemas.openxmlformats.org/package/2006/relationships"><Relationship Id="rId8" Type="http://schemas.openxmlformats.org/officeDocument/2006/relationships/customXml" Target="../ink/ink592.xml"/><Relationship Id="rId3" Type="http://schemas.openxmlformats.org/officeDocument/2006/relationships/image" Target="../media/image515.png"/><Relationship Id="rId7" Type="http://schemas.openxmlformats.org/officeDocument/2006/relationships/image" Target="../media/image5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customXml" Target="../ink/ink591.xml"/><Relationship Id="rId5" Type="http://schemas.openxmlformats.org/officeDocument/2006/relationships/image" Target="../media/image517.png"/><Relationship Id="rId4" Type="http://schemas.openxmlformats.org/officeDocument/2006/relationships/image" Target="../media/image516.png"/><Relationship Id="rId9" Type="http://schemas.openxmlformats.org/officeDocument/2006/relationships/image" Target="../media/image519.png"/></Relationships>
</file>

<file path=ppt/slides/_rels/slide57.xml.rels><?xml version="1.0" encoding="UTF-8" standalone="yes"?>
<Relationships xmlns="http://schemas.openxmlformats.org/package/2006/relationships"><Relationship Id="rId8" Type="http://schemas.openxmlformats.org/officeDocument/2006/relationships/customXml" Target="../ink/ink593.xml"/><Relationship Id="rId13" Type="http://schemas.openxmlformats.org/officeDocument/2006/relationships/image" Target="../media/image524.png"/><Relationship Id="rId3" Type="http://schemas.openxmlformats.org/officeDocument/2006/relationships/notesSlide" Target="../notesSlides/notesSlide37.xml"/><Relationship Id="rId7" Type="http://schemas.openxmlformats.org/officeDocument/2006/relationships/image" Target="../media/image521.wmf"/><Relationship Id="rId12" Type="http://schemas.openxmlformats.org/officeDocument/2006/relationships/customXml" Target="../ink/ink59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523.png"/><Relationship Id="rId5" Type="http://schemas.openxmlformats.org/officeDocument/2006/relationships/image" Target="../media/image520.png"/><Relationship Id="rId15" Type="http://schemas.openxmlformats.org/officeDocument/2006/relationships/image" Target="../media/image525.png"/><Relationship Id="rId10" Type="http://schemas.openxmlformats.org/officeDocument/2006/relationships/customXml" Target="../ink/ink594.xml"/><Relationship Id="rId4" Type="http://schemas.openxmlformats.org/officeDocument/2006/relationships/oleObject" Target="../embeddings/oleObject17.bin"/><Relationship Id="rId9" Type="http://schemas.openxmlformats.org/officeDocument/2006/relationships/image" Target="../media/image522.png"/><Relationship Id="rId14" Type="http://schemas.openxmlformats.org/officeDocument/2006/relationships/customXml" Target="../ink/ink596.xml"/></Relationships>
</file>

<file path=ppt/slides/_rels/slide58.xml.rels><?xml version="1.0" encoding="UTF-8" standalone="yes"?>
<Relationships xmlns="http://schemas.openxmlformats.org/package/2006/relationships"><Relationship Id="rId8" Type="http://schemas.openxmlformats.org/officeDocument/2006/relationships/image" Target="../media/image528.png"/><Relationship Id="rId3" Type="http://schemas.openxmlformats.org/officeDocument/2006/relationships/customXml" Target="../ink/ink597.xml"/><Relationship Id="rId7" Type="http://schemas.openxmlformats.org/officeDocument/2006/relationships/customXml" Target="../ink/ink59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27.png"/><Relationship Id="rId5" Type="http://schemas.openxmlformats.org/officeDocument/2006/relationships/customXml" Target="../ink/ink598.xml"/><Relationship Id="rId4" Type="http://schemas.openxmlformats.org/officeDocument/2006/relationships/image" Target="../media/image526.png"/></Relationships>
</file>

<file path=ppt/slides/_rels/slide59.xml.rels><?xml version="1.0" encoding="UTF-8" standalone="yes"?>
<Relationships xmlns="http://schemas.openxmlformats.org/package/2006/relationships"><Relationship Id="rId8" Type="http://schemas.openxmlformats.org/officeDocument/2006/relationships/image" Target="../media/image532.png"/><Relationship Id="rId3" Type="http://schemas.openxmlformats.org/officeDocument/2006/relationships/image" Target="../media/image529.png"/><Relationship Id="rId7" Type="http://schemas.openxmlformats.org/officeDocument/2006/relationships/customXml" Target="../ink/ink601.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31.png"/><Relationship Id="rId5" Type="http://schemas.openxmlformats.org/officeDocument/2006/relationships/customXml" Target="../ink/ink600.xml"/><Relationship Id="rId10" Type="http://schemas.openxmlformats.org/officeDocument/2006/relationships/image" Target="../media/image533.png"/><Relationship Id="rId4" Type="http://schemas.openxmlformats.org/officeDocument/2006/relationships/image" Target="../media/image530.png"/><Relationship Id="rId9" Type="http://schemas.openxmlformats.org/officeDocument/2006/relationships/customXml" Target="../ink/ink602.xml"/></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customXml" Target="../ink/ink38.xml"/><Relationship Id="rId3" Type="http://schemas.openxmlformats.org/officeDocument/2006/relationships/customXml" Target="../ink/ink33.xml"/><Relationship Id="rId7" Type="http://schemas.openxmlformats.org/officeDocument/2006/relationships/customXml" Target="../ink/ink35.xml"/><Relationship Id="rId12"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customXml" Target="../ink/ink37.xml"/><Relationship Id="rId5" Type="http://schemas.openxmlformats.org/officeDocument/2006/relationships/customXml" Target="../ink/ink34.xml"/><Relationship Id="rId15" Type="http://schemas.openxmlformats.org/officeDocument/2006/relationships/customXml" Target="../ink/ink39.xml"/><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customXml" Target="../ink/ink36.xml"/><Relationship Id="rId14" Type="http://schemas.openxmlformats.org/officeDocument/2006/relationships/image" Target="../media/image41.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5.wmf"/><Relationship Id="rId5" Type="http://schemas.openxmlformats.org/officeDocument/2006/relationships/oleObject" Target="../embeddings/oleObject20.bin"/><Relationship Id="rId4" Type="http://schemas.openxmlformats.org/officeDocument/2006/relationships/image" Target="../media/image534.png"/></Relationships>
</file>

<file path=ppt/slides/_rels/slide61.xml.rels><?xml version="1.0" encoding="UTF-8" standalone="yes"?>
<Relationships xmlns="http://schemas.openxmlformats.org/package/2006/relationships"><Relationship Id="rId8" Type="http://schemas.openxmlformats.org/officeDocument/2006/relationships/image" Target="../media/image536.png"/><Relationship Id="rId13" Type="http://schemas.openxmlformats.org/officeDocument/2006/relationships/image" Target="../media/image535.wmf"/><Relationship Id="rId3" Type="http://schemas.openxmlformats.org/officeDocument/2006/relationships/notesSlide" Target="../notesSlides/notesSlide40.xml"/><Relationship Id="rId7" Type="http://schemas.openxmlformats.org/officeDocument/2006/relationships/image" Target="../media/image417.wmf"/><Relationship Id="rId12"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539.png"/><Relationship Id="rId5" Type="http://schemas.openxmlformats.org/officeDocument/2006/relationships/image" Target="../media/image521.wmf"/><Relationship Id="rId15" Type="http://schemas.openxmlformats.org/officeDocument/2006/relationships/image" Target="../media/image456.wmf"/><Relationship Id="rId10" Type="http://schemas.openxmlformats.org/officeDocument/2006/relationships/image" Target="../media/image538.png"/><Relationship Id="rId4" Type="http://schemas.openxmlformats.org/officeDocument/2006/relationships/oleObject" Target="../embeddings/oleObject21.bin"/><Relationship Id="rId9" Type="http://schemas.openxmlformats.org/officeDocument/2006/relationships/image" Target="../media/image537.png"/><Relationship Id="rId1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8" Type="http://schemas.openxmlformats.org/officeDocument/2006/relationships/image" Target="../media/image542.png"/><Relationship Id="rId3" Type="http://schemas.openxmlformats.org/officeDocument/2006/relationships/customXml" Target="../ink/ink603.xml"/><Relationship Id="rId7" Type="http://schemas.openxmlformats.org/officeDocument/2006/relationships/customXml" Target="../ink/ink605.xml"/><Relationship Id="rId12" Type="http://schemas.openxmlformats.org/officeDocument/2006/relationships/image" Target="../media/image54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41.png"/><Relationship Id="rId11" Type="http://schemas.openxmlformats.org/officeDocument/2006/relationships/customXml" Target="../ink/ink607.xml"/><Relationship Id="rId5" Type="http://schemas.openxmlformats.org/officeDocument/2006/relationships/customXml" Target="../ink/ink604.xml"/><Relationship Id="rId10" Type="http://schemas.openxmlformats.org/officeDocument/2006/relationships/image" Target="../media/image543.png"/><Relationship Id="rId4" Type="http://schemas.openxmlformats.org/officeDocument/2006/relationships/image" Target="../media/image540.png"/><Relationship Id="rId9" Type="http://schemas.openxmlformats.org/officeDocument/2006/relationships/customXml" Target="../ink/ink606.xml"/></Relationships>
</file>

<file path=ppt/slides/_rels/slide63.xml.rels><?xml version="1.0" encoding="UTF-8" standalone="yes"?>
<Relationships xmlns="http://schemas.openxmlformats.org/package/2006/relationships"><Relationship Id="rId3" Type="http://schemas.openxmlformats.org/officeDocument/2006/relationships/image" Target="../media/image54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57.png"/><Relationship Id="rId5" Type="http://schemas.openxmlformats.org/officeDocument/2006/relationships/image" Target="../media/image447.png"/><Relationship Id="rId4" Type="http://schemas.openxmlformats.org/officeDocument/2006/relationships/image" Target="../media/image413.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30.png"/><Relationship Id="rId5" Type="http://schemas.openxmlformats.org/officeDocument/2006/relationships/image" Target="../media/image516.png"/><Relationship Id="rId4" Type="http://schemas.openxmlformats.org/officeDocument/2006/relationships/image" Target="../media/image415.png"/></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customXml" Target="../ink/ink44.xml"/><Relationship Id="rId3" Type="http://schemas.openxmlformats.org/officeDocument/2006/relationships/image" Target="../media/image43.png"/><Relationship Id="rId7" Type="http://schemas.openxmlformats.org/officeDocument/2006/relationships/customXml" Target="../ink/ink41.xml"/><Relationship Id="rId12" Type="http://schemas.openxmlformats.org/officeDocument/2006/relationships/image" Target="../media/image48.png"/><Relationship Id="rId2" Type="http://schemas.openxmlformats.org/officeDocument/2006/relationships/notesSlide" Target="../notesSlides/notesSlide5.xml"/><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customXml" Target="../ink/ink43.xml"/><Relationship Id="rId5" Type="http://schemas.openxmlformats.org/officeDocument/2006/relationships/customXml" Target="../ink/ink40.xml"/><Relationship Id="rId15" Type="http://schemas.openxmlformats.org/officeDocument/2006/relationships/customXml" Target="../ink/ink45.xml"/><Relationship Id="rId10" Type="http://schemas.openxmlformats.org/officeDocument/2006/relationships/image" Target="../media/image47.png"/><Relationship Id="rId4" Type="http://schemas.openxmlformats.org/officeDocument/2006/relationships/image" Target="../media/image44.png"/><Relationship Id="rId9" Type="http://schemas.openxmlformats.org/officeDocument/2006/relationships/customXml" Target="../ink/ink42.xml"/><Relationship Id="rId14" Type="http://schemas.openxmlformats.org/officeDocument/2006/relationships/image" Target="../media/image49.png"/></Relationships>
</file>

<file path=ppt/slides/_rels/slide8.xml.rels><?xml version="1.0" encoding="UTF-8" standalone="yes"?>
<Relationships xmlns="http://schemas.openxmlformats.org/package/2006/relationships"><Relationship Id="rId13" Type="http://schemas.openxmlformats.org/officeDocument/2006/relationships/customXml" Target="../ink/ink50.xml"/><Relationship Id="rId18" Type="http://schemas.openxmlformats.org/officeDocument/2006/relationships/image" Target="../media/image59.png"/><Relationship Id="rId26" Type="http://schemas.openxmlformats.org/officeDocument/2006/relationships/image" Target="../media/image63.png"/><Relationship Id="rId39" Type="http://schemas.openxmlformats.org/officeDocument/2006/relationships/customXml" Target="../ink/ink63.xml"/><Relationship Id="rId21" Type="http://schemas.openxmlformats.org/officeDocument/2006/relationships/customXml" Target="../ink/ink54.xml"/><Relationship Id="rId34" Type="http://schemas.openxmlformats.org/officeDocument/2006/relationships/image" Target="../media/image67.png"/><Relationship Id="rId42" Type="http://schemas.openxmlformats.org/officeDocument/2006/relationships/image" Target="../media/image71.png"/><Relationship Id="rId47" Type="http://schemas.openxmlformats.org/officeDocument/2006/relationships/customXml" Target="../ink/ink67.xml"/><Relationship Id="rId50" Type="http://schemas.openxmlformats.org/officeDocument/2006/relationships/image" Target="../media/image75.png"/><Relationship Id="rId55" Type="http://schemas.openxmlformats.org/officeDocument/2006/relationships/customXml" Target="../ink/ink71.xml"/><Relationship Id="rId63" Type="http://schemas.openxmlformats.org/officeDocument/2006/relationships/customXml" Target="../ink/ink75.xml"/><Relationship Id="rId7" Type="http://schemas.openxmlformats.org/officeDocument/2006/relationships/customXml" Target="../ink/ink47.xml"/><Relationship Id="rId2" Type="http://schemas.openxmlformats.org/officeDocument/2006/relationships/notesSlide" Target="../notesSlides/notesSlide6.xml"/><Relationship Id="rId16" Type="http://schemas.openxmlformats.org/officeDocument/2006/relationships/image" Target="../media/image58.png"/><Relationship Id="rId29" Type="http://schemas.openxmlformats.org/officeDocument/2006/relationships/customXml" Target="../ink/ink58.xml"/><Relationship Id="rId11" Type="http://schemas.openxmlformats.org/officeDocument/2006/relationships/customXml" Target="../ink/ink49.xml"/><Relationship Id="rId24" Type="http://schemas.openxmlformats.org/officeDocument/2006/relationships/image" Target="../media/image62.png"/><Relationship Id="rId32" Type="http://schemas.openxmlformats.org/officeDocument/2006/relationships/image" Target="../media/image66.png"/><Relationship Id="rId37" Type="http://schemas.openxmlformats.org/officeDocument/2006/relationships/customXml" Target="../ink/ink62.xml"/><Relationship Id="rId40" Type="http://schemas.openxmlformats.org/officeDocument/2006/relationships/image" Target="../media/image70.png"/><Relationship Id="rId45" Type="http://schemas.openxmlformats.org/officeDocument/2006/relationships/customXml" Target="../ink/ink66.xml"/><Relationship Id="rId53" Type="http://schemas.openxmlformats.org/officeDocument/2006/relationships/customXml" Target="../ink/ink70.xml"/><Relationship Id="rId58" Type="http://schemas.openxmlformats.org/officeDocument/2006/relationships/image" Target="../media/image79.png"/><Relationship Id="rId5" Type="http://schemas.openxmlformats.org/officeDocument/2006/relationships/customXml" Target="../ink/ink46.xml"/><Relationship Id="rId61" Type="http://schemas.openxmlformats.org/officeDocument/2006/relationships/customXml" Target="../ink/ink74.xml"/><Relationship Id="rId19" Type="http://schemas.openxmlformats.org/officeDocument/2006/relationships/customXml" Target="../ink/ink53.xml"/><Relationship Id="rId14" Type="http://schemas.openxmlformats.org/officeDocument/2006/relationships/image" Target="../media/image57.png"/><Relationship Id="rId22" Type="http://schemas.openxmlformats.org/officeDocument/2006/relationships/image" Target="../media/image61.png"/><Relationship Id="rId27" Type="http://schemas.openxmlformats.org/officeDocument/2006/relationships/customXml" Target="../ink/ink57.xml"/><Relationship Id="rId30" Type="http://schemas.openxmlformats.org/officeDocument/2006/relationships/image" Target="../media/image65.png"/><Relationship Id="rId35" Type="http://schemas.openxmlformats.org/officeDocument/2006/relationships/customXml" Target="../ink/ink61.xml"/><Relationship Id="rId43" Type="http://schemas.openxmlformats.org/officeDocument/2006/relationships/customXml" Target="../ink/ink65.xml"/><Relationship Id="rId48" Type="http://schemas.openxmlformats.org/officeDocument/2006/relationships/image" Target="../media/image74.png"/><Relationship Id="rId56" Type="http://schemas.openxmlformats.org/officeDocument/2006/relationships/image" Target="../media/image78.png"/><Relationship Id="rId64" Type="http://schemas.openxmlformats.org/officeDocument/2006/relationships/image" Target="../media/image82.png"/><Relationship Id="rId8" Type="http://schemas.openxmlformats.org/officeDocument/2006/relationships/image" Target="../media/image54.png"/><Relationship Id="rId51" Type="http://schemas.openxmlformats.org/officeDocument/2006/relationships/customXml" Target="../ink/ink69.xml"/><Relationship Id="rId3"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customXml" Target="../ink/ink52.xml"/><Relationship Id="rId25" Type="http://schemas.openxmlformats.org/officeDocument/2006/relationships/customXml" Target="../ink/ink56.xml"/><Relationship Id="rId33" Type="http://schemas.openxmlformats.org/officeDocument/2006/relationships/customXml" Target="../ink/ink60.xml"/><Relationship Id="rId38" Type="http://schemas.openxmlformats.org/officeDocument/2006/relationships/image" Target="../media/image69.png"/><Relationship Id="rId46" Type="http://schemas.openxmlformats.org/officeDocument/2006/relationships/image" Target="../media/image73.png"/><Relationship Id="rId59" Type="http://schemas.openxmlformats.org/officeDocument/2006/relationships/customXml" Target="../ink/ink73.xml"/><Relationship Id="rId20" Type="http://schemas.openxmlformats.org/officeDocument/2006/relationships/image" Target="../media/image60.png"/><Relationship Id="rId41" Type="http://schemas.openxmlformats.org/officeDocument/2006/relationships/customXml" Target="../ink/ink64.xml"/><Relationship Id="rId54" Type="http://schemas.openxmlformats.org/officeDocument/2006/relationships/image" Target="../media/image77.png"/><Relationship Id="rId6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53.png"/><Relationship Id="rId15" Type="http://schemas.openxmlformats.org/officeDocument/2006/relationships/customXml" Target="../ink/ink51.xml"/><Relationship Id="rId23" Type="http://schemas.openxmlformats.org/officeDocument/2006/relationships/customXml" Target="../ink/ink55.xml"/><Relationship Id="rId28" Type="http://schemas.openxmlformats.org/officeDocument/2006/relationships/image" Target="../media/image64.png"/><Relationship Id="rId36" Type="http://schemas.openxmlformats.org/officeDocument/2006/relationships/image" Target="../media/image68.png"/><Relationship Id="rId49" Type="http://schemas.openxmlformats.org/officeDocument/2006/relationships/customXml" Target="../ink/ink68.xml"/><Relationship Id="rId57" Type="http://schemas.openxmlformats.org/officeDocument/2006/relationships/customXml" Target="../ink/ink72.xml"/><Relationship Id="rId10" Type="http://schemas.openxmlformats.org/officeDocument/2006/relationships/image" Target="../media/image55.png"/><Relationship Id="rId31" Type="http://schemas.openxmlformats.org/officeDocument/2006/relationships/customXml" Target="../ink/ink59.xml"/><Relationship Id="rId44" Type="http://schemas.openxmlformats.org/officeDocument/2006/relationships/image" Target="../media/image72.png"/><Relationship Id="rId52" Type="http://schemas.openxmlformats.org/officeDocument/2006/relationships/image" Target="../media/image76.png"/><Relationship Id="rId60" Type="http://schemas.openxmlformats.org/officeDocument/2006/relationships/image" Target="../media/image80.png"/><Relationship Id="rId4" Type="http://schemas.openxmlformats.org/officeDocument/2006/relationships/image" Target="../media/image52.png"/><Relationship Id="rId9" Type="http://schemas.openxmlformats.org/officeDocument/2006/relationships/customXml" Target="../ink/ink48.xml"/></Relationships>
</file>

<file path=ppt/slides/_rels/slide9.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customXml" Target="../ink/ink76.xml"/><Relationship Id="rId7" Type="http://schemas.openxmlformats.org/officeDocument/2006/relationships/customXml" Target="../ink/ink7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customXml" Target="../ink/ink77.xml"/><Relationship Id="rId4"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pPr eaLnBrk="1" hangingPunct="1"/>
            <a:r>
              <a:rPr lang="zh-CN" altLang="en-US" sz="4400"/>
              <a:t>第</a:t>
            </a:r>
            <a:r>
              <a:rPr lang="en-US" altLang="zh-CN" sz="4400"/>
              <a:t>7</a:t>
            </a:r>
            <a:r>
              <a:rPr lang="zh-CN" altLang="en-US" sz="4400"/>
              <a:t>章</a:t>
            </a:r>
            <a:br>
              <a:rPr lang="en-US" altLang="zh-CN" sz="4400"/>
            </a:br>
            <a:r>
              <a:rPr lang="zh-CN" altLang="en-US" sz="4400"/>
              <a:t>时序逻辑设计原理</a:t>
            </a:r>
            <a:endParaRPr lang="en-US" altLang="zh-CN" sz="4400"/>
          </a:p>
        </p:txBody>
      </p:sp>
      <p:sp>
        <p:nvSpPr>
          <p:cNvPr id="24579" name="Rectangle 3"/>
          <p:cNvSpPr>
            <a:spLocks noGrp="1" noChangeArrowheads="1"/>
          </p:cNvSpPr>
          <p:nvPr>
            <p:ph type="subTitle" idx="1"/>
          </p:nvPr>
        </p:nvSpPr>
        <p:spPr>
          <a:xfrm>
            <a:off x="849313" y="3049588"/>
            <a:ext cx="6248400" cy="2971800"/>
          </a:xfrm>
        </p:spPr>
        <p:txBody>
          <a:bodyPr/>
          <a:lstStyle/>
          <a:p>
            <a:pPr algn="ctr" eaLnBrk="1" hangingPunct="1"/>
            <a:r>
              <a:rPr lang="zh-CN" altLang="en-US" dirty="0"/>
              <a:t>第一讲 锁存器和触发器</a:t>
            </a:r>
            <a:endParaRPr lang="en-US" altLang="zh-CN" dirty="0"/>
          </a:p>
          <a:p>
            <a:pPr algn="ctr" eaLnBrk="1" hangingPunct="1"/>
            <a:endParaRPr lang="en-US" altLang="zh-CN" dirty="0"/>
          </a:p>
          <a:p>
            <a:pPr algn="ctr" eaLnBrk="1" hangingPunct="1"/>
            <a:endParaRPr lang="en-US" altLang="zh-CN" dirty="0"/>
          </a:p>
          <a:p>
            <a:pPr algn="ctr" eaLnBrk="1" hangingPunct="1"/>
            <a:r>
              <a:rPr lang="zh-CN" altLang="en-US" dirty="0"/>
              <a:t>南京大学计算机系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引言：</a:t>
            </a:r>
            <a:r>
              <a:rPr lang="zh-CN" altLang="en-US" sz="4000" b="0" dirty="0">
                <a:ea typeface="黑体" panose="02010609060101010101" pitchFamily="49" charset="-122"/>
              </a:rPr>
              <a:t>时钟信号</a:t>
            </a:r>
            <a:endParaRPr lang="zh-CN" altLang="en-US" dirty="0"/>
          </a:p>
        </p:txBody>
      </p:sp>
      <p:sp>
        <p:nvSpPr>
          <p:cNvPr id="3" name="内容占位符 2"/>
          <p:cNvSpPr>
            <a:spLocks noGrp="1"/>
          </p:cNvSpPr>
          <p:nvPr>
            <p:ph idx="1"/>
          </p:nvPr>
        </p:nvSpPr>
        <p:spPr>
          <a:xfrm>
            <a:off x="457200" y="1239839"/>
            <a:ext cx="8686800" cy="1469082"/>
          </a:xfrm>
        </p:spPr>
        <p:txBody>
          <a:bodyPr/>
          <a:lstStyle/>
          <a:p>
            <a:pPr>
              <a:spcBef>
                <a:spcPts val="0"/>
              </a:spcBef>
              <a:buClr>
                <a:srgbClr val="FF0000"/>
              </a:buClr>
            </a:pPr>
            <a:r>
              <a:rPr lang="zh-CN" altLang="en-US" sz="2800" dirty="0">
                <a:latin typeface="+mn-ea"/>
              </a:rPr>
              <a:t>占空比（</a:t>
            </a:r>
            <a:r>
              <a:rPr lang="en-US" altLang="zh-CN" sz="2800" dirty="0">
                <a:latin typeface="+mn-ea"/>
              </a:rPr>
              <a:t>duty cycle</a:t>
            </a:r>
            <a:r>
              <a:rPr lang="zh-CN" altLang="en-US" sz="2800" dirty="0">
                <a:latin typeface="+mn-ea"/>
              </a:rPr>
              <a:t>）是时钟信号的有效时间与时钟周期的百分比。</a:t>
            </a:r>
          </a:p>
          <a:p>
            <a:pPr>
              <a:spcBef>
                <a:spcPts val="0"/>
              </a:spcBef>
              <a:buClr>
                <a:srgbClr val="FF0000"/>
              </a:buClr>
            </a:pPr>
            <a:r>
              <a:rPr lang="zh-CN" altLang="en-US" sz="2800" dirty="0">
                <a:latin typeface="+mn-ea"/>
              </a:rPr>
              <a:t>同步时序电路与异步时序电路</a:t>
            </a:r>
          </a:p>
          <a:p>
            <a:pPr>
              <a:spcBef>
                <a:spcPts val="0"/>
              </a:spcBef>
            </a:pPr>
            <a:endParaRPr lang="zh-CN" altLang="en-US" sz="2800" dirty="0">
              <a:latin typeface="+mn-ea"/>
            </a:endParaRPr>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a:xfrm>
            <a:off x="3124200" y="6415087"/>
            <a:ext cx="2895600" cy="268287"/>
          </a:xfrm>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10</a:t>
            </a:fld>
            <a:endParaRPr lang="en-US" altLang="zh-CN"/>
          </a:p>
        </p:txBody>
      </p:sp>
      <p:pic>
        <p:nvPicPr>
          <p:cNvPr id="8" name="Picture 20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708922"/>
            <a:ext cx="7460332" cy="34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8676EDE6-4F0D-45CA-98BF-5BF1B5388A0D}"/>
                  </a:ext>
                </a:extLst>
              </p14:cNvPr>
              <p14:cNvContentPartPr/>
              <p14:nvPr/>
            </p14:nvContentPartPr>
            <p14:xfrm>
              <a:off x="6708124" y="1753090"/>
              <a:ext cx="1879920" cy="63720"/>
            </p14:xfrm>
          </p:contentPart>
        </mc:Choice>
        <mc:Fallback xmlns="">
          <p:pic>
            <p:nvPicPr>
              <p:cNvPr id="7" name="墨迹 6">
                <a:extLst>
                  <a:ext uri="{FF2B5EF4-FFF2-40B4-BE49-F238E27FC236}">
                    <a16:creationId xmlns:a16="http://schemas.microsoft.com/office/drawing/2014/main" id="{8676EDE6-4F0D-45CA-98BF-5BF1B5388A0D}"/>
                  </a:ext>
                </a:extLst>
              </p:cNvPr>
              <p:cNvPicPr/>
              <p:nvPr/>
            </p:nvPicPr>
            <p:blipFill>
              <a:blip r:embed="rId5"/>
              <a:stretch>
                <a:fillRect/>
              </a:stretch>
            </p:blipFill>
            <p:spPr>
              <a:xfrm>
                <a:off x="6699124" y="1744450"/>
                <a:ext cx="18975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6D97603F-95B4-4D81-85C8-5E46CF6E6EB9}"/>
                  </a:ext>
                </a:extLst>
              </p14:cNvPr>
              <p14:cNvContentPartPr/>
              <p14:nvPr/>
            </p14:nvContentPartPr>
            <p14:xfrm>
              <a:off x="853084" y="2110930"/>
              <a:ext cx="2540520" cy="59040"/>
            </p14:xfrm>
          </p:contentPart>
        </mc:Choice>
        <mc:Fallback xmlns="">
          <p:pic>
            <p:nvPicPr>
              <p:cNvPr id="9" name="墨迹 8">
                <a:extLst>
                  <a:ext uri="{FF2B5EF4-FFF2-40B4-BE49-F238E27FC236}">
                    <a16:creationId xmlns:a16="http://schemas.microsoft.com/office/drawing/2014/main" id="{6D97603F-95B4-4D81-85C8-5E46CF6E6EB9}"/>
                  </a:ext>
                </a:extLst>
              </p:cNvPr>
              <p:cNvPicPr/>
              <p:nvPr/>
            </p:nvPicPr>
            <p:blipFill>
              <a:blip r:embed="rId7"/>
              <a:stretch>
                <a:fillRect/>
              </a:stretch>
            </p:blipFill>
            <p:spPr>
              <a:xfrm>
                <a:off x="844084" y="2102290"/>
                <a:ext cx="25581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0427AB2F-E494-4DBD-BD96-E279FE4FA8D2}"/>
                  </a:ext>
                </a:extLst>
              </p14:cNvPr>
              <p14:cNvContentPartPr/>
              <p14:nvPr/>
            </p14:nvContentPartPr>
            <p14:xfrm>
              <a:off x="911404" y="1731130"/>
              <a:ext cx="1142640" cy="73080"/>
            </p14:xfrm>
          </p:contentPart>
        </mc:Choice>
        <mc:Fallback xmlns="">
          <p:pic>
            <p:nvPicPr>
              <p:cNvPr id="10" name="墨迹 9">
                <a:extLst>
                  <a:ext uri="{FF2B5EF4-FFF2-40B4-BE49-F238E27FC236}">
                    <a16:creationId xmlns:a16="http://schemas.microsoft.com/office/drawing/2014/main" id="{0427AB2F-E494-4DBD-BD96-E279FE4FA8D2}"/>
                  </a:ext>
                </a:extLst>
              </p:cNvPr>
              <p:cNvPicPr/>
              <p:nvPr/>
            </p:nvPicPr>
            <p:blipFill>
              <a:blip r:embed="rId9"/>
              <a:stretch>
                <a:fillRect/>
              </a:stretch>
            </p:blipFill>
            <p:spPr>
              <a:xfrm>
                <a:off x="902404" y="1722130"/>
                <a:ext cx="1160280" cy="90720"/>
              </a:xfrm>
              <a:prstGeom prst="rect">
                <a:avLst/>
              </a:prstGeom>
            </p:spPr>
          </p:pic>
        </mc:Fallback>
      </mc:AlternateContent>
    </p:spTree>
    <p:extLst>
      <p:ext uri="{BB962C8B-B14F-4D97-AF65-F5344CB8AC3E}">
        <p14:creationId xmlns:p14="http://schemas.microsoft.com/office/powerpoint/2010/main" val="29034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sz="4000" b="0" dirty="0"/>
            </a:br>
            <a:r>
              <a:rPr lang="zh-CN" altLang="en-US" sz="4000" b="0" dirty="0"/>
              <a:t>引言：</a:t>
            </a:r>
            <a:r>
              <a:rPr lang="zh-CN" altLang="en-US" sz="4000" dirty="0"/>
              <a:t>存储层次</a:t>
            </a:r>
          </a:p>
        </p:txBody>
      </p:sp>
      <p:sp>
        <p:nvSpPr>
          <p:cNvPr id="3" name="日期占位符 2"/>
          <p:cNvSpPr>
            <a:spLocks noGrp="1"/>
          </p:cNvSpPr>
          <p:nvPr>
            <p:ph type="dt" sz="half" idx="10"/>
          </p:nvPr>
        </p:nvSpPr>
        <p:spPr/>
        <p:txBody>
          <a:bodyPr/>
          <a:lstStyle/>
          <a:p>
            <a:pPr>
              <a:defRPr/>
            </a:pPr>
            <a:fld id="{13D62C51-A11F-4DC0-8241-D35D4621D892}" type="datetime1">
              <a:rPr lang="zh-CN" altLang="en-US" smtClean="0"/>
              <a:t>2019/12/1</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11</a:t>
            </a:fld>
            <a:endParaRPr lang="en-US" altLang="zh-CN"/>
          </a:p>
        </p:txBody>
      </p:sp>
      <p:sp>
        <p:nvSpPr>
          <p:cNvPr id="7" name="圆角矩形 6"/>
          <p:cNvSpPr/>
          <p:nvPr/>
        </p:nvSpPr>
        <p:spPr>
          <a:xfrm>
            <a:off x="2709251" y="1672929"/>
            <a:ext cx="2160240"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寄存器组</a:t>
            </a:r>
          </a:p>
        </p:txBody>
      </p:sp>
      <p:sp>
        <p:nvSpPr>
          <p:cNvPr id="8" name="圆角矩形 7"/>
          <p:cNvSpPr/>
          <p:nvPr/>
        </p:nvSpPr>
        <p:spPr>
          <a:xfrm>
            <a:off x="2288565" y="2768021"/>
            <a:ext cx="2910685"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B050"/>
                </a:solidFill>
              </a:rPr>
              <a:t>高速缓冲存储器</a:t>
            </a:r>
          </a:p>
        </p:txBody>
      </p:sp>
      <p:sp>
        <p:nvSpPr>
          <p:cNvPr id="9" name="圆角矩形 8"/>
          <p:cNvSpPr/>
          <p:nvPr/>
        </p:nvSpPr>
        <p:spPr>
          <a:xfrm>
            <a:off x="1907704" y="3861048"/>
            <a:ext cx="3680048"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B050"/>
                </a:solidFill>
              </a:rPr>
              <a:t>主存</a:t>
            </a:r>
          </a:p>
        </p:txBody>
      </p:sp>
      <p:sp>
        <p:nvSpPr>
          <p:cNvPr id="10" name="圆角矩形 9"/>
          <p:cNvSpPr/>
          <p:nvPr/>
        </p:nvSpPr>
        <p:spPr>
          <a:xfrm>
            <a:off x="1619672" y="5085184"/>
            <a:ext cx="4248472"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rgbClr val="00B050"/>
                </a:solidFill>
              </a:rPr>
              <a:t>辅助存储器</a:t>
            </a:r>
          </a:p>
        </p:txBody>
      </p:sp>
      <p:sp>
        <p:nvSpPr>
          <p:cNvPr id="11" name="TextBox 10"/>
          <p:cNvSpPr txBox="1"/>
          <p:nvPr/>
        </p:nvSpPr>
        <p:spPr>
          <a:xfrm>
            <a:off x="6461760" y="4986139"/>
            <a:ext cx="2016224" cy="830997"/>
          </a:xfrm>
          <a:prstGeom prst="rect">
            <a:avLst/>
          </a:prstGeom>
          <a:noFill/>
        </p:spPr>
        <p:txBody>
          <a:bodyPr wrap="square" rtlCol="0">
            <a:spAutoFit/>
          </a:bodyPr>
          <a:lstStyle/>
          <a:p>
            <a:r>
              <a:rPr lang="zh-CN" altLang="en-US" sz="2400" dirty="0"/>
              <a:t>磁盘、磁带、闪存等</a:t>
            </a:r>
          </a:p>
        </p:txBody>
      </p:sp>
      <p:sp>
        <p:nvSpPr>
          <p:cNvPr id="12" name="TextBox 11"/>
          <p:cNvSpPr txBox="1"/>
          <p:nvPr/>
        </p:nvSpPr>
        <p:spPr>
          <a:xfrm>
            <a:off x="6522405" y="3851136"/>
            <a:ext cx="1894933" cy="830997"/>
          </a:xfrm>
          <a:prstGeom prst="rect">
            <a:avLst/>
          </a:prstGeom>
          <a:noFill/>
        </p:spPr>
        <p:txBody>
          <a:bodyPr wrap="square" rtlCol="0">
            <a:spAutoFit/>
          </a:bodyPr>
          <a:lstStyle/>
          <a:p>
            <a:r>
              <a:rPr lang="zh-CN" altLang="en-US" sz="2400" dirty="0"/>
              <a:t>动态存储器</a:t>
            </a:r>
            <a:r>
              <a:rPr lang="en-US" altLang="zh-CN" sz="2400" dirty="0"/>
              <a:t>DRAM</a:t>
            </a:r>
            <a:endParaRPr lang="zh-CN" altLang="en-US" sz="2400" dirty="0"/>
          </a:p>
        </p:txBody>
      </p:sp>
      <p:sp>
        <p:nvSpPr>
          <p:cNvPr id="13" name="TextBox 12"/>
          <p:cNvSpPr txBox="1"/>
          <p:nvPr/>
        </p:nvSpPr>
        <p:spPr>
          <a:xfrm>
            <a:off x="6553200" y="2768021"/>
            <a:ext cx="1864138" cy="830997"/>
          </a:xfrm>
          <a:prstGeom prst="rect">
            <a:avLst/>
          </a:prstGeom>
          <a:noFill/>
        </p:spPr>
        <p:txBody>
          <a:bodyPr wrap="square" rtlCol="0">
            <a:spAutoFit/>
          </a:bodyPr>
          <a:lstStyle/>
          <a:p>
            <a:r>
              <a:rPr lang="zh-CN" altLang="en-US" sz="2400" dirty="0"/>
              <a:t>静态存储器</a:t>
            </a:r>
            <a:r>
              <a:rPr lang="en-US" altLang="zh-CN" sz="2400" dirty="0"/>
              <a:t>SRAM</a:t>
            </a:r>
            <a:endParaRPr lang="zh-CN" altLang="en-US" sz="2400" dirty="0"/>
          </a:p>
        </p:txBody>
      </p:sp>
      <p:sp>
        <p:nvSpPr>
          <p:cNvPr id="14" name="TextBox 13"/>
          <p:cNvSpPr txBox="1"/>
          <p:nvPr/>
        </p:nvSpPr>
        <p:spPr>
          <a:xfrm>
            <a:off x="6391118" y="1772816"/>
            <a:ext cx="2752882" cy="523220"/>
          </a:xfrm>
          <a:prstGeom prst="rect">
            <a:avLst/>
          </a:prstGeom>
          <a:noFill/>
        </p:spPr>
        <p:txBody>
          <a:bodyPr wrap="square" rtlCol="0">
            <a:spAutoFit/>
          </a:bodyPr>
          <a:lstStyle/>
          <a:p>
            <a:r>
              <a:rPr lang="zh-CN" altLang="en-US" sz="2800" dirty="0"/>
              <a:t>触发器、锁存器</a:t>
            </a:r>
          </a:p>
        </p:txBody>
      </p:sp>
      <p:sp>
        <p:nvSpPr>
          <p:cNvPr id="15" name="TextBox 14"/>
          <p:cNvSpPr txBox="1"/>
          <p:nvPr/>
        </p:nvSpPr>
        <p:spPr>
          <a:xfrm>
            <a:off x="755576" y="1149709"/>
            <a:ext cx="1296144" cy="523220"/>
          </a:xfrm>
          <a:prstGeom prst="rect">
            <a:avLst/>
          </a:prstGeom>
          <a:noFill/>
        </p:spPr>
        <p:txBody>
          <a:bodyPr wrap="square" rtlCol="0">
            <a:spAutoFit/>
          </a:bodyPr>
          <a:lstStyle/>
          <a:p>
            <a:r>
              <a:rPr lang="zh-CN" altLang="en-US" sz="2800" dirty="0"/>
              <a:t>速度快</a:t>
            </a:r>
          </a:p>
        </p:txBody>
      </p:sp>
      <p:sp>
        <p:nvSpPr>
          <p:cNvPr id="16" name="TextBox 15"/>
          <p:cNvSpPr txBox="1"/>
          <p:nvPr/>
        </p:nvSpPr>
        <p:spPr>
          <a:xfrm>
            <a:off x="110291" y="5661248"/>
            <a:ext cx="1296144" cy="523220"/>
          </a:xfrm>
          <a:prstGeom prst="rect">
            <a:avLst/>
          </a:prstGeom>
          <a:noFill/>
        </p:spPr>
        <p:txBody>
          <a:bodyPr wrap="square" rtlCol="0">
            <a:spAutoFit/>
          </a:bodyPr>
          <a:lstStyle/>
          <a:p>
            <a:r>
              <a:rPr lang="zh-CN" altLang="en-US" sz="2800" dirty="0"/>
              <a:t>容量大</a:t>
            </a:r>
          </a:p>
        </p:txBody>
      </p:sp>
      <p:cxnSp>
        <p:nvCxnSpPr>
          <p:cNvPr id="18" name="直接箭头连接符 17"/>
          <p:cNvCxnSpPr/>
          <p:nvPr/>
        </p:nvCxnSpPr>
        <p:spPr>
          <a:xfrm>
            <a:off x="683568" y="1672929"/>
            <a:ext cx="0" cy="3961897"/>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259632" y="1672929"/>
            <a:ext cx="0" cy="398831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721847" y="5817136"/>
            <a:ext cx="4270721" cy="461665"/>
          </a:xfrm>
          <a:prstGeom prst="rect">
            <a:avLst/>
          </a:prstGeom>
        </p:spPr>
        <p:txBody>
          <a:bodyPr wrap="none">
            <a:spAutoFit/>
          </a:bodyPr>
          <a:lstStyle/>
          <a:p>
            <a:r>
              <a:rPr lang="zh-CN" altLang="en-US" sz="2400" dirty="0"/>
              <a:t>计算机内部的层次化存储结构 </a:t>
            </a:r>
          </a:p>
        </p:txBody>
      </p:sp>
    </p:spTree>
    <p:extLst>
      <p:ext uri="{BB962C8B-B14F-4D97-AF65-F5344CB8AC3E}">
        <p14:creationId xmlns:p14="http://schemas.microsoft.com/office/powerpoint/2010/main" val="18067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b="0" dirty="0">
                <a:solidFill>
                  <a:schemeClr val="accent4"/>
                </a:solidFill>
              </a:rPr>
            </a:br>
            <a:r>
              <a:rPr lang="zh-CN" altLang="en-US" b="0" dirty="0">
                <a:solidFill>
                  <a:schemeClr val="accent4"/>
                </a:solidFill>
              </a:rPr>
              <a:t>存储元件</a:t>
            </a:r>
            <a:r>
              <a:rPr lang="en-US" altLang="zh-CN" sz="4000" dirty="0"/>
              <a:t>(Memory device)</a:t>
            </a:r>
            <a:r>
              <a:rPr lang="zh-CN" altLang="en-US" b="0" dirty="0">
                <a:solidFill>
                  <a:schemeClr val="accent4"/>
                </a:solidFill>
              </a:rPr>
              <a:t> </a:t>
            </a:r>
            <a:endParaRPr lang="zh-CN" altLang="en-US" dirty="0">
              <a:solidFill>
                <a:schemeClr val="accent4"/>
              </a:solidFill>
            </a:endParaRPr>
          </a:p>
        </p:txBody>
      </p:sp>
      <p:sp>
        <p:nvSpPr>
          <p:cNvPr id="3" name="内容占位符 2"/>
          <p:cNvSpPr>
            <a:spLocks noGrp="1"/>
          </p:cNvSpPr>
          <p:nvPr>
            <p:ph idx="1"/>
          </p:nvPr>
        </p:nvSpPr>
        <p:spPr>
          <a:xfrm>
            <a:off x="457200" y="1124744"/>
            <a:ext cx="8686800" cy="5209381"/>
          </a:xfrm>
        </p:spPr>
        <p:txBody>
          <a:bodyPr/>
          <a:lstStyle/>
          <a:p>
            <a:r>
              <a:rPr lang="zh-CN" altLang="en-US" sz="3200" dirty="0"/>
              <a:t>一般是双稳态</a:t>
            </a:r>
            <a:r>
              <a:rPr lang="en-US" altLang="zh-CN" sz="3200" dirty="0"/>
              <a:t>(</a:t>
            </a:r>
            <a:r>
              <a:rPr lang="en-US" altLang="zh-CN" sz="3200" dirty="0" err="1"/>
              <a:t>bistable</a:t>
            </a:r>
            <a:r>
              <a:rPr lang="en-US" altLang="zh-CN" sz="3200" dirty="0"/>
              <a:t>)</a:t>
            </a:r>
            <a:r>
              <a:rPr lang="zh-CN" altLang="en-US" sz="3200" dirty="0"/>
              <a:t>元件 </a:t>
            </a:r>
          </a:p>
          <a:p>
            <a:pPr lvl="1"/>
            <a:r>
              <a:rPr lang="zh-CN" altLang="en-US" sz="2800" dirty="0"/>
              <a:t>状态 </a:t>
            </a:r>
            <a:r>
              <a:rPr lang="en-US" altLang="zh-CN" sz="2800" dirty="0"/>
              <a:t>0 </a:t>
            </a:r>
            <a:r>
              <a:rPr lang="zh-CN" altLang="en-US" sz="2800" dirty="0"/>
              <a:t>，表示存储逻辑“</a:t>
            </a:r>
            <a:r>
              <a:rPr lang="en-US" altLang="zh-CN" sz="2800" dirty="0"/>
              <a:t>0</a:t>
            </a:r>
            <a:r>
              <a:rPr lang="zh-CN" altLang="en-US" sz="2800" dirty="0"/>
              <a:t>”。 </a:t>
            </a:r>
            <a:endParaRPr lang="en-US" altLang="zh-CN" sz="2800" dirty="0"/>
          </a:p>
          <a:p>
            <a:pPr lvl="1"/>
            <a:r>
              <a:rPr lang="zh-CN" altLang="en-US" sz="2800" dirty="0"/>
              <a:t>状态 </a:t>
            </a:r>
            <a:r>
              <a:rPr lang="en-US" altLang="zh-CN" sz="2800" dirty="0"/>
              <a:t>1 </a:t>
            </a:r>
            <a:r>
              <a:rPr lang="zh-CN" altLang="en-US" sz="2800" dirty="0"/>
              <a:t>，表示存储逻辑“</a:t>
            </a:r>
            <a:r>
              <a:rPr lang="en-US" altLang="zh-CN" sz="2800" dirty="0"/>
              <a:t>1</a:t>
            </a:r>
            <a:r>
              <a:rPr lang="zh-CN" altLang="en-US" sz="2800" dirty="0"/>
              <a:t>”。 </a:t>
            </a:r>
            <a:endParaRPr lang="en-US" altLang="zh-CN" sz="2800" dirty="0"/>
          </a:p>
          <a:p>
            <a:pPr lvl="1"/>
            <a:r>
              <a:rPr lang="en-US" altLang="zh-CN" sz="2800" dirty="0"/>
              <a:t>Q</a:t>
            </a:r>
            <a:r>
              <a:rPr lang="zh-CN" altLang="en-US" sz="2800" dirty="0"/>
              <a:t>、</a:t>
            </a:r>
            <a:r>
              <a:rPr lang="en-US" altLang="zh-CN" sz="2800" dirty="0"/>
              <a:t>QN</a:t>
            </a:r>
            <a:r>
              <a:rPr lang="zh-CN" altLang="en-US" sz="2800" dirty="0"/>
              <a:t>：表示存储元件的现态 。</a:t>
            </a:r>
            <a:endParaRPr lang="en-US" altLang="zh-CN" sz="2800" dirty="0"/>
          </a:p>
          <a:p>
            <a:r>
              <a:rPr lang="zh-CN" altLang="en-US" sz="3200" dirty="0"/>
              <a:t>有</a:t>
            </a:r>
            <a:r>
              <a:rPr lang="en-US" altLang="zh-CN" sz="3200" dirty="0"/>
              <a:t>1</a:t>
            </a:r>
            <a:r>
              <a:rPr lang="zh-CN" altLang="en-US" sz="3200" dirty="0"/>
              <a:t>个或多个输入能</a:t>
            </a:r>
            <a:r>
              <a:rPr lang="zh-CN" altLang="en-US" sz="3200" dirty="0">
                <a:solidFill>
                  <a:srgbClr val="FF0000"/>
                </a:solidFill>
              </a:rPr>
              <a:t>激励</a:t>
            </a:r>
            <a:r>
              <a:rPr lang="zh-CN" altLang="en-US" sz="3200" dirty="0"/>
              <a:t>或</a:t>
            </a:r>
            <a:r>
              <a:rPr lang="zh-CN" altLang="en-US" sz="3200" dirty="0">
                <a:solidFill>
                  <a:srgbClr val="FF0000"/>
                </a:solidFill>
              </a:rPr>
              <a:t>驱动</a:t>
            </a:r>
            <a:r>
              <a:rPr lang="zh-CN" altLang="en-US" sz="3200" dirty="0"/>
              <a:t>存储元件进入</a:t>
            </a:r>
            <a:r>
              <a:rPr lang="zh-CN" altLang="en-US" sz="3200" b="1" dirty="0">
                <a:solidFill>
                  <a:srgbClr val="00B050"/>
                </a:solidFill>
              </a:rPr>
              <a:t>稳定状态</a:t>
            </a:r>
            <a:r>
              <a:rPr lang="zh-CN" altLang="en-US" sz="3200" dirty="0"/>
              <a:t>，这些输入被称为</a:t>
            </a:r>
            <a:r>
              <a:rPr lang="zh-CN" altLang="en-US" sz="3200" dirty="0">
                <a:solidFill>
                  <a:srgbClr val="FF0000"/>
                </a:solidFill>
              </a:rPr>
              <a:t>激励信号</a:t>
            </a:r>
            <a:r>
              <a:rPr lang="zh-CN" altLang="en-US" sz="3200" dirty="0"/>
              <a:t>或</a:t>
            </a:r>
            <a:r>
              <a:rPr lang="zh-CN" altLang="en-US" sz="3200" dirty="0">
                <a:solidFill>
                  <a:srgbClr val="FF0000"/>
                </a:solidFill>
              </a:rPr>
              <a:t>激励输入</a:t>
            </a:r>
            <a:r>
              <a:rPr lang="zh-CN" altLang="en-US" sz="3200" dirty="0"/>
              <a:t>。 </a:t>
            </a:r>
          </a:p>
          <a:p>
            <a:r>
              <a:rPr lang="zh-CN" altLang="en-US" sz="3200" dirty="0"/>
              <a:t>根据不同的激励输入来命名存储元件，有</a:t>
            </a:r>
            <a:r>
              <a:rPr lang="en-US" altLang="zh-CN" sz="2800" dirty="0"/>
              <a:t>SR</a:t>
            </a:r>
            <a:r>
              <a:rPr lang="zh-CN" altLang="en-US" sz="2800" dirty="0"/>
              <a:t>、</a:t>
            </a:r>
            <a:r>
              <a:rPr lang="en-US" altLang="zh-CN" sz="2800" dirty="0"/>
              <a:t>JK</a:t>
            </a:r>
            <a:r>
              <a:rPr lang="zh-CN" altLang="en-US" sz="2800" dirty="0"/>
              <a:t>、</a:t>
            </a:r>
            <a:r>
              <a:rPr lang="en-US" altLang="zh-CN" sz="2800" dirty="0"/>
              <a:t>D</a:t>
            </a:r>
            <a:r>
              <a:rPr lang="zh-CN" altLang="en-US" sz="2800" dirty="0"/>
              <a:t>、</a:t>
            </a:r>
            <a:r>
              <a:rPr lang="en-US" altLang="zh-CN" sz="2800" dirty="0"/>
              <a:t>T</a:t>
            </a:r>
            <a:r>
              <a:rPr lang="zh-CN" altLang="en-US" sz="2800" dirty="0"/>
              <a:t>等不同存储元件</a:t>
            </a:r>
          </a:p>
          <a:p>
            <a:r>
              <a:rPr lang="zh-CN" altLang="en-US" dirty="0"/>
              <a:t>有两种类型：锁存器</a:t>
            </a:r>
            <a:r>
              <a:rPr lang="en-US" altLang="zh-CN" dirty="0"/>
              <a:t>(</a:t>
            </a:r>
            <a:r>
              <a:rPr lang="en-US" altLang="zh-CN" i="1" dirty="0"/>
              <a:t>latch</a:t>
            </a:r>
            <a:r>
              <a:rPr lang="en-US" altLang="zh-CN" dirty="0"/>
              <a:t>) </a:t>
            </a:r>
            <a:r>
              <a:rPr lang="zh-CN" altLang="en-US" dirty="0"/>
              <a:t>和触发器</a:t>
            </a:r>
            <a:r>
              <a:rPr lang="en-US" altLang="zh-CN" dirty="0"/>
              <a:t>(</a:t>
            </a:r>
            <a:r>
              <a:rPr lang="en-US" altLang="zh-CN" i="1" dirty="0"/>
              <a:t>flip-flop</a:t>
            </a:r>
            <a:r>
              <a:rPr lang="en-US" altLang="zh-CN" dirty="0"/>
              <a:t>) </a:t>
            </a:r>
            <a:endParaRPr lang="zh-CN" altLang="en-US" sz="3600" dirty="0"/>
          </a:p>
          <a:p>
            <a:endParaRPr lang="zh-CN" altLang="en-US" sz="3600" dirty="0"/>
          </a:p>
        </p:txBody>
      </p:sp>
      <p:sp>
        <p:nvSpPr>
          <p:cNvPr id="4" name="日期占位符 3"/>
          <p:cNvSpPr>
            <a:spLocks noGrp="1"/>
          </p:cNvSpPr>
          <p:nvPr>
            <p:ph type="dt" sz="half" idx="10"/>
          </p:nvPr>
        </p:nvSpPr>
        <p:spPr/>
        <p:txBody>
          <a:bodyPr/>
          <a:lstStyle/>
          <a:p>
            <a:pPr>
              <a:defRPr/>
            </a:pPr>
            <a:fld id="{E1478C17-6E9F-4140-B451-3979B991B353}"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12</a:t>
            </a:fld>
            <a:endParaRPr lang="en-US" altLang="zh-CN"/>
          </a:p>
        </p:txBody>
      </p:sp>
    </p:spTree>
    <p:extLst>
      <p:ext uri="{BB962C8B-B14F-4D97-AF65-F5344CB8AC3E}">
        <p14:creationId xmlns:p14="http://schemas.microsoft.com/office/powerpoint/2010/main" val="380778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存储元件</a:t>
            </a:r>
            <a:endParaRPr lang="zh-CN" altLang="en-US" dirty="0"/>
          </a:p>
        </p:txBody>
      </p:sp>
      <p:sp>
        <p:nvSpPr>
          <p:cNvPr id="3" name="内容占位符 2"/>
          <p:cNvSpPr>
            <a:spLocks noGrp="1"/>
          </p:cNvSpPr>
          <p:nvPr>
            <p:ph idx="1"/>
          </p:nvPr>
        </p:nvSpPr>
        <p:spPr>
          <a:xfrm>
            <a:off x="323528" y="1213585"/>
            <a:ext cx="8820472" cy="3295535"/>
          </a:xfrm>
        </p:spPr>
        <p:txBody>
          <a:bodyPr/>
          <a:lstStyle/>
          <a:p>
            <a:r>
              <a:rPr lang="zh-CN" altLang="en-US" dirty="0"/>
              <a:t>锁存器 </a:t>
            </a:r>
            <a:r>
              <a:rPr lang="en-US" altLang="zh-CN" dirty="0"/>
              <a:t>Latch</a:t>
            </a:r>
            <a:endParaRPr lang="zh-CN" altLang="en-US" dirty="0"/>
          </a:p>
          <a:p>
            <a:pPr lvl="1"/>
            <a:r>
              <a:rPr lang="zh-CN" altLang="en-US" dirty="0"/>
              <a:t>锁存器的通过</a:t>
            </a:r>
            <a:r>
              <a:rPr lang="zh-CN" altLang="en-US" b="1" dirty="0"/>
              <a:t>激励输入的</a:t>
            </a:r>
            <a:r>
              <a:rPr lang="zh-CN" altLang="en-US" b="1" dirty="0">
                <a:solidFill>
                  <a:srgbClr val="FF0000"/>
                </a:solidFill>
              </a:rPr>
              <a:t>电平</a:t>
            </a:r>
            <a:r>
              <a:rPr lang="zh-CN" altLang="en-US" dirty="0"/>
              <a:t>来控制元件的状态。 </a:t>
            </a:r>
          </a:p>
          <a:p>
            <a:pPr lvl="1"/>
            <a:r>
              <a:rPr lang="zh-CN" altLang="en-US" b="1" dirty="0">
                <a:solidFill>
                  <a:srgbClr val="00B050"/>
                </a:solidFill>
              </a:rPr>
              <a:t>置位</a:t>
            </a:r>
            <a:r>
              <a:rPr lang="zh-CN" altLang="en-US" dirty="0"/>
              <a:t>锁存器</a:t>
            </a:r>
            <a:r>
              <a:rPr lang="en-US" altLang="zh-CN" dirty="0"/>
              <a:t>(set latch)</a:t>
            </a:r>
            <a:r>
              <a:rPr lang="zh-CN" altLang="en-US" dirty="0"/>
              <a:t>，激励输入有效强制元件的输出为</a:t>
            </a:r>
            <a:r>
              <a:rPr lang="en-US" altLang="zh-CN" dirty="0">
                <a:solidFill>
                  <a:srgbClr val="FF0000"/>
                </a:solidFill>
              </a:rPr>
              <a:t>1</a:t>
            </a:r>
            <a:r>
              <a:rPr lang="zh-CN" altLang="en-US" dirty="0"/>
              <a:t>。</a:t>
            </a:r>
            <a:endParaRPr lang="en-US" altLang="zh-CN" dirty="0"/>
          </a:p>
          <a:p>
            <a:pPr lvl="1"/>
            <a:r>
              <a:rPr lang="zh-CN" altLang="en-US" b="1" dirty="0">
                <a:solidFill>
                  <a:srgbClr val="00B050"/>
                </a:solidFill>
              </a:rPr>
              <a:t>复位</a:t>
            </a:r>
            <a:r>
              <a:rPr lang="zh-CN" altLang="en-US" dirty="0"/>
              <a:t>锁存器</a:t>
            </a:r>
            <a:r>
              <a:rPr lang="en-US" altLang="zh-CN" dirty="0"/>
              <a:t>(reset latch)</a:t>
            </a:r>
            <a:r>
              <a:rPr lang="zh-CN" altLang="en-US" dirty="0"/>
              <a:t>，激励输入有效强制元件的输出为</a:t>
            </a:r>
            <a:r>
              <a:rPr lang="en-US" altLang="zh-CN" dirty="0">
                <a:solidFill>
                  <a:srgbClr val="FF0000"/>
                </a:solidFill>
              </a:rPr>
              <a:t>0</a:t>
            </a:r>
            <a:r>
              <a:rPr lang="zh-CN" altLang="en-US" dirty="0"/>
              <a:t>。</a:t>
            </a:r>
            <a:endParaRPr lang="en-US" altLang="zh-CN" dirty="0"/>
          </a:p>
          <a:p>
            <a:pPr lvl="1"/>
            <a:r>
              <a:rPr lang="zh-CN" altLang="en-US" b="1" dirty="0">
                <a:solidFill>
                  <a:srgbClr val="00B050"/>
                </a:solidFill>
              </a:rPr>
              <a:t>置位复位</a:t>
            </a:r>
            <a:r>
              <a:rPr lang="zh-CN" altLang="en-US" dirty="0"/>
              <a:t>锁存器</a:t>
            </a:r>
            <a:r>
              <a:rPr lang="en-US" altLang="zh-CN" dirty="0"/>
              <a:t>(set-reset latch)</a:t>
            </a:r>
            <a:r>
              <a:rPr lang="zh-CN" altLang="en-US" dirty="0"/>
              <a:t>，同时具有置位和复位激励信号的元件。  </a:t>
            </a:r>
            <a:endParaRPr lang="en-US" altLang="zh-CN" dirty="0"/>
          </a:p>
          <a:p>
            <a:pPr lvl="1"/>
            <a:endParaRPr lang="en-US" altLang="zh-CN" dirty="0"/>
          </a:p>
        </p:txBody>
      </p:sp>
      <p:sp>
        <p:nvSpPr>
          <p:cNvPr id="4" name="日期占位符 3"/>
          <p:cNvSpPr>
            <a:spLocks noGrp="1"/>
          </p:cNvSpPr>
          <p:nvPr>
            <p:ph type="dt" sz="half" idx="10"/>
          </p:nvPr>
        </p:nvSpPr>
        <p:spPr/>
        <p:txBody>
          <a:bodyPr/>
          <a:lstStyle/>
          <a:p>
            <a:pPr>
              <a:defRPr/>
            </a:pPr>
            <a:fld id="{4E759C64-5564-4E58-AC4B-C16C1DE4D2DC}"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13</a:t>
            </a:fld>
            <a:endParaRPr lang="en-US" altLang="zh-CN"/>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086" y="4905954"/>
            <a:ext cx="6605863" cy="164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471384CF-648C-4027-AF8D-3D95F6301E5F}"/>
                  </a:ext>
                </a:extLst>
              </p14:cNvPr>
              <p14:cNvContentPartPr/>
              <p14:nvPr/>
            </p14:nvContentPartPr>
            <p14:xfrm>
              <a:off x="2462644" y="2186170"/>
              <a:ext cx="5753160" cy="90720"/>
            </p14:xfrm>
          </p:contentPart>
        </mc:Choice>
        <mc:Fallback xmlns="">
          <p:pic>
            <p:nvPicPr>
              <p:cNvPr id="7" name="墨迹 6">
                <a:extLst>
                  <a:ext uri="{FF2B5EF4-FFF2-40B4-BE49-F238E27FC236}">
                    <a16:creationId xmlns:a16="http://schemas.microsoft.com/office/drawing/2014/main" id="{471384CF-648C-4027-AF8D-3D95F6301E5F}"/>
                  </a:ext>
                </a:extLst>
              </p:cNvPr>
              <p:cNvPicPr/>
              <p:nvPr/>
            </p:nvPicPr>
            <p:blipFill>
              <a:blip r:embed="rId4"/>
              <a:stretch>
                <a:fillRect/>
              </a:stretch>
            </p:blipFill>
            <p:spPr>
              <a:xfrm>
                <a:off x="2454004" y="2177170"/>
                <a:ext cx="57708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6B364D40-5B04-48E2-B5D4-4132A4C81044}"/>
                  </a:ext>
                </a:extLst>
              </p14:cNvPr>
              <p14:cNvContentPartPr/>
              <p14:nvPr/>
            </p14:nvContentPartPr>
            <p14:xfrm>
              <a:off x="4741084" y="1733290"/>
              <a:ext cx="727200" cy="510840"/>
            </p14:xfrm>
          </p:contentPart>
        </mc:Choice>
        <mc:Fallback xmlns="">
          <p:pic>
            <p:nvPicPr>
              <p:cNvPr id="9" name="墨迹 8">
                <a:extLst>
                  <a:ext uri="{FF2B5EF4-FFF2-40B4-BE49-F238E27FC236}">
                    <a16:creationId xmlns:a16="http://schemas.microsoft.com/office/drawing/2014/main" id="{6B364D40-5B04-48E2-B5D4-4132A4C81044}"/>
                  </a:ext>
                </a:extLst>
              </p:cNvPr>
              <p:cNvPicPr/>
              <p:nvPr/>
            </p:nvPicPr>
            <p:blipFill>
              <a:blip r:embed="rId6"/>
              <a:stretch>
                <a:fillRect/>
              </a:stretch>
            </p:blipFill>
            <p:spPr>
              <a:xfrm>
                <a:off x="4732084" y="1724290"/>
                <a:ext cx="74484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a:extLst>
                  <a:ext uri="{FF2B5EF4-FFF2-40B4-BE49-F238E27FC236}">
                    <a16:creationId xmlns:a16="http://schemas.microsoft.com/office/drawing/2014/main" id="{42F2EF0B-C74E-4ED0-85A9-BD5BF4DA6FF9}"/>
                  </a:ext>
                </a:extLst>
              </p14:cNvPr>
              <p14:cNvContentPartPr/>
              <p14:nvPr/>
            </p14:nvContentPartPr>
            <p14:xfrm>
              <a:off x="1078084" y="2681530"/>
              <a:ext cx="731880" cy="49320"/>
            </p14:xfrm>
          </p:contentPart>
        </mc:Choice>
        <mc:Fallback xmlns="">
          <p:pic>
            <p:nvPicPr>
              <p:cNvPr id="10" name="墨迹 9">
                <a:extLst>
                  <a:ext uri="{FF2B5EF4-FFF2-40B4-BE49-F238E27FC236}">
                    <a16:creationId xmlns:a16="http://schemas.microsoft.com/office/drawing/2014/main" id="{42F2EF0B-C74E-4ED0-85A9-BD5BF4DA6FF9}"/>
                  </a:ext>
                </a:extLst>
              </p:cNvPr>
              <p:cNvPicPr/>
              <p:nvPr/>
            </p:nvPicPr>
            <p:blipFill>
              <a:blip r:embed="rId8"/>
              <a:stretch>
                <a:fillRect/>
              </a:stretch>
            </p:blipFill>
            <p:spPr>
              <a:xfrm>
                <a:off x="1069444" y="2672530"/>
                <a:ext cx="7495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墨迹 10">
                <a:extLst>
                  <a:ext uri="{FF2B5EF4-FFF2-40B4-BE49-F238E27FC236}">
                    <a16:creationId xmlns:a16="http://schemas.microsoft.com/office/drawing/2014/main" id="{6862DD96-E80E-4E15-B15D-6CFA1C3A77BD}"/>
                  </a:ext>
                </a:extLst>
              </p14:cNvPr>
              <p14:cNvContentPartPr/>
              <p14:nvPr/>
            </p14:nvContentPartPr>
            <p14:xfrm>
              <a:off x="1430164" y="3033250"/>
              <a:ext cx="336960" cy="41400"/>
            </p14:xfrm>
          </p:contentPart>
        </mc:Choice>
        <mc:Fallback xmlns="">
          <p:pic>
            <p:nvPicPr>
              <p:cNvPr id="11" name="墨迹 10">
                <a:extLst>
                  <a:ext uri="{FF2B5EF4-FFF2-40B4-BE49-F238E27FC236}">
                    <a16:creationId xmlns:a16="http://schemas.microsoft.com/office/drawing/2014/main" id="{6862DD96-E80E-4E15-B15D-6CFA1C3A77BD}"/>
                  </a:ext>
                </a:extLst>
              </p:cNvPr>
              <p:cNvPicPr/>
              <p:nvPr/>
            </p:nvPicPr>
            <p:blipFill>
              <a:blip r:embed="rId10"/>
              <a:stretch>
                <a:fillRect/>
              </a:stretch>
            </p:blipFill>
            <p:spPr>
              <a:xfrm>
                <a:off x="1421524" y="3024250"/>
                <a:ext cx="3546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墨迹 11">
                <a:extLst>
                  <a:ext uri="{FF2B5EF4-FFF2-40B4-BE49-F238E27FC236}">
                    <a16:creationId xmlns:a16="http://schemas.microsoft.com/office/drawing/2014/main" id="{716060A5-CB5D-4FCE-8048-37C1CBD15EF9}"/>
                  </a:ext>
                </a:extLst>
              </p14:cNvPr>
              <p14:cNvContentPartPr/>
              <p14:nvPr/>
            </p14:nvContentPartPr>
            <p14:xfrm>
              <a:off x="1114804" y="3487570"/>
              <a:ext cx="797760" cy="63360"/>
            </p14:xfrm>
          </p:contentPart>
        </mc:Choice>
        <mc:Fallback xmlns="">
          <p:pic>
            <p:nvPicPr>
              <p:cNvPr id="12" name="墨迹 11">
                <a:extLst>
                  <a:ext uri="{FF2B5EF4-FFF2-40B4-BE49-F238E27FC236}">
                    <a16:creationId xmlns:a16="http://schemas.microsoft.com/office/drawing/2014/main" id="{716060A5-CB5D-4FCE-8048-37C1CBD15EF9}"/>
                  </a:ext>
                </a:extLst>
              </p:cNvPr>
              <p:cNvPicPr/>
              <p:nvPr/>
            </p:nvPicPr>
            <p:blipFill>
              <a:blip r:embed="rId12"/>
              <a:stretch>
                <a:fillRect/>
              </a:stretch>
            </p:blipFill>
            <p:spPr>
              <a:xfrm>
                <a:off x="1105804" y="3478930"/>
                <a:ext cx="815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墨迹 12">
                <a:extLst>
                  <a:ext uri="{FF2B5EF4-FFF2-40B4-BE49-F238E27FC236}">
                    <a16:creationId xmlns:a16="http://schemas.microsoft.com/office/drawing/2014/main" id="{AEC52492-2F05-4B01-A09C-D07147E3BBCB}"/>
                  </a:ext>
                </a:extLst>
              </p14:cNvPr>
              <p14:cNvContentPartPr/>
              <p14:nvPr/>
            </p14:nvContentPartPr>
            <p14:xfrm>
              <a:off x="1718524" y="3947650"/>
              <a:ext cx="381600" cy="24480"/>
            </p14:xfrm>
          </p:contentPart>
        </mc:Choice>
        <mc:Fallback xmlns="">
          <p:pic>
            <p:nvPicPr>
              <p:cNvPr id="13" name="墨迹 12">
                <a:extLst>
                  <a:ext uri="{FF2B5EF4-FFF2-40B4-BE49-F238E27FC236}">
                    <a16:creationId xmlns:a16="http://schemas.microsoft.com/office/drawing/2014/main" id="{AEC52492-2F05-4B01-A09C-D07147E3BBCB}"/>
                  </a:ext>
                </a:extLst>
              </p:cNvPr>
              <p:cNvPicPr/>
              <p:nvPr/>
            </p:nvPicPr>
            <p:blipFill>
              <a:blip r:embed="rId14"/>
              <a:stretch>
                <a:fillRect/>
              </a:stretch>
            </p:blipFill>
            <p:spPr>
              <a:xfrm>
                <a:off x="1709884" y="3939010"/>
                <a:ext cx="399240" cy="42120"/>
              </a:xfrm>
              <a:prstGeom prst="rect">
                <a:avLst/>
              </a:prstGeom>
            </p:spPr>
          </p:pic>
        </mc:Fallback>
      </mc:AlternateContent>
    </p:spTree>
    <p:extLst>
      <p:ext uri="{BB962C8B-B14F-4D97-AF65-F5344CB8AC3E}">
        <p14:creationId xmlns:p14="http://schemas.microsoft.com/office/powerpoint/2010/main" val="185021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存储元件</a:t>
            </a:r>
            <a:endParaRPr lang="zh-CN" altLang="en-US" dirty="0"/>
          </a:p>
        </p:txBody>
      </p:sp>
      <p:sp>
        <p:nvSpPr>
          <p:cNvPr id="3" name="内容占位符 2"/>
          <p:cNvSpPr>
            <a:spLocks noGrp="1"/>
          </p:cNvSpPr>
          <p:nvPr>
            <p:ph idx="1"/>
          </p:nvPr>
        </p:nvSpPr>
        <p:spPr>
          <a:xfrm>
            <a:off x="457200" y="1239839"/>
            <a:ext cx="8686800" cy="2909241"/>
          </a:xfrm>
        </p:spPr>
        <p:txBody>
          <a:bodyPr/>
          <a:lstStyle/>
          <a:p>
            <a:r>
              <a:rPr lang="zh-CN" altLang="en-US" dirty="0"/>
              <a:t>触发器 </a:t>
            </a:r>
            <a:r>
              <a:rPr lang="en-US" altLang="zh-CN" dirty="0"/>
              <a:t>flip-flop</a:t>
            </a:r>
            <a:endParaRPr lang="zh-CN" altLang="en-US" dirty="0"/>
          </a:p>
          <a:p>
            <a:pPr lvl="1"/>
            <a:r>
              <a:rPr lang="zh-CN" altLang="en-US" dirty="0"/>
              <a:t>具有时钟控制信号</a:t>
            </a:r>
            <a:r>
              <a:rPr lang="en-US" altLang="zh-CN" dirty="0"/>
              <a:t>(</a:t>
            </a:r>
            <a:r>
              <a:rPr lang="en-US" altLang="zh-CN" i="1" dirty="0"/>
              <a:t>clock</a:t>
            </a:r>
            <a:r>
              <a:rPr lang="en-US" altLang="zh-CN" dirty="0"/>
              <a:t>) </a:t>
            </a:r>
          </a:p>
          <a:p>
            <a:pPr lvl="1"/>
            <a:r>
              <a:rPr lang="zh-CN" altLang="en-US" b="1" dirty="0"/>
              <a:t>时钟信号的</a:t>
            </a:r>
            <a:r>
              <a:rPr lang="zh-CN" altLang="en-US" b="1" dirty="0">
                <a:solidFill>
                  <a:srgbClr val="FF0000"/>
                </a:solidFill>
              </a:rPr>
              <a:t>边沿</a:t>
            </a:r>
            <a:r>
              <a:rPr lang="zh-CN" altLang="en-US" dirty="0"/>
              <a:t>向触发器发命令，触发器根据激励信号改变状态。 </a:t>
            </a:r>
          </a:p>
          <a:p>
            <a:pPr lvl="1"/>
            <a:r>
              <a:rPr lang="zh-CN" altLang="en-US" dirty="0"/>
              <a:t>在多触发器的电路中，时钟信号可以使所有的触发器</a:t>
            </a:r>
            <a:r>
              <a:rPr lang="zh-CN" altLang="en-US" b="1" dirty="0">
                <a:solidFill>
                  <a:srgbClr val="FF0000"/>
                </a:solidFill>
              </a:rPr>
              <a:t>同步</a:t>
            </a:r>
            <a:r>
              <a:rPr lang="en-US" altLang="zh-CN" dirty="0"/>
              <a:t>(synchronized)</a:t>
            </a:r>
            <a:r>
              <a:rPr lang="zh-CN" altLang="en-US" dirty="0"/>
              <a:t>的改变状态。 </a:t>
            </a:r>
          </a:p>
        </p:txBody>
      </p:sp>
      <p:sp>
        <p:nvSpPr>
          <p:cNvPr id="4" name="日期占位符 3"/>
          <p:cNvSpPr>
            <a:spLocks noGrp="1"/>
          </p:cNvSpPr>
          <p:nvPr>
            <p:ph type="dt" sz="half" idx="10"/>
          </p:nvPr>
        </p:nvSpPr>
        <p:spPr/>
        <p:txBody>
          <a:bodyPr/>
          <a:lstStyle/>
          <a:p>
            <a:pPr>
              <a:defRPr/>
            </a:pPr>
            <a:fld id="{8B981E69-E5C2-4720-AEAA-D21EEE20B49B}"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14</a:t>
            </a:fld>
            <a:endParaRPr lang="en-US" altLang="zh-CN"/>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149080"/>
            <a:ext cx="734481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0B9127E5-62DC-4D17-A18C-24399D10FA83}"/>
                  </a:ext>
                </a:extLst>
              </p14:cNvPr>
              <p14:cNvContentPartPr/>
              <p14:nvPr/>
            </p14:nvContentPartPr>
            <p14:xfrm>
              <a:off x="2877364" y="2310010"/>
              <a:ext cx="690480" cy="479160"/>
            </p14:xfrm>
          </p:contentPart>
        </mc:Choice>
        <mc:Fallback xmlns="">
          <p:pic>
            <p:nvPicPr>
              <p:cNvPr id="7" name="墨迹 6">
                <a:extLst>
                  <a:ext uri="{FF2B5EF4-FFF2-40B4-BE49-F238E27FC236}">
                    <a16:creationId xmlns:a16="http://schemas.microsoft.com/office/drawing/2014/main" id="{0B9127E5-62DC-4D17-A18C-24399D10FA83}"/>
                  </a:ext>
                </a:extLst>
              </p:cNvPr>
              <p:cNvPicPr/>
              <p:nvPr/>
            </p:nvPicPr>
            <p:blipFill>
              <a:blip r:embed="rId4"/>
              <a:stretch>
                <a:fillRect/>
              </a:stretch>
            </p:blipFill>
            <p:spPr>
              <a:xfrm>
                <a:off x="2868364" y="2301370"/>
                <a:ext cx="708120" cy="496800"/>
              </a:xfrm>
              <a:prstGeom prst="rect">
                <a:avLst/>
              </a:prstGeom>
            </p:spPr>
          </p:pic>
        </mc:Fallback>
      </mc:AlternateContent>
      <p:grpSp>
        <p:nvGrpSpPr>
          <p:cNvPr id="48" name="组合 47">
            <a:extLst>
              <a:ext uri="{FF2B5EF4-FFF2-40B4-BE49-F238E27FC236}">
                <a16:creationId xmlns:a16="http://schemas.microsoft.com/office/drawing/2014/main" id="{C554C154-2241-4160-A4E3-E3161835BB00}"/>
              </a:ext>
            </a:extLst>
          </p:cNvPr>
          <p:cNvGrpSpPr/>
          <p:nvPr/>
        </p:nvGrpSpPr>
        <p:grpSpPr>
          <a:xfrm>
            <a:off x="5037004" y="2833810"/>
            <a:ext cx="2488320" cy="488520"/>
            <a:chOff x="5037004" y="2833810"/>
            <a:chExt cx="2488320" cy="488520"/>
          </a:xfrm>
        </p:grpSpPr>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FA5D291C-E38A-4476-B7DA-28B61388D79B}"/>
                    </a:ext>
                  </a:extLst>
                </p14:cNvPr>
                <p14:cNvContentPartPr/>
                <p14:nvPr/>
              </p14:nvContentPartPr>
              <p14:xfrm>
                <a:off x="5037004" y="3090130"/>
                <a:ext cx="189360" cy="32760"/>
              </p14:xfrm>
            </p:contentPart>
          </mc:Choice>
          <mc:Fallback xmlns="">
            <p:pic>
              <p:nvPicPr>
                <p:cNvPr id="8" name="墨迹 7">
                  <a:extLst>
                    <a:ext uri="{FF2B5EF4-FFF2-40B4-BE49-F238E27FC236}">
                      <a16:creationId xmlns:a16="http://schemas.microsoft.com/office/drawing/2014/main" id="{FA5D291C-E38A-4476-B7DA-28B61388D79B}"/>
                    </a:ext>
                  </a:extLst>
                </p:cNvPr>
                <p:cNvPicPr/>
                <p:nvPr/>
              </p:nvPicPr>
              <p:blipFill>
                <a:blip r:embed="rId6"/>
                <a:stretch>
                  <a:fillRect/>
                </a:stretch>
              </p:blipFill>
              <p:spPr>
                <a:xfrm>
                  <a:off x="5028004" y="3081130"/>
                  <a:ext cx="2070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墨迹 8">
                  <a:extLst>
                    <a:ext uri="{FF2B5EF4-FFF2-40B4-BE49-F238E27FC236}">
                      <a16:creationId xmlns:a16="http://schemas.microsoft.com/office/drawing/2014/main" id="{542812DA-FE68-4FCE-A49E-D2A2E3E0EB90}"/>
                    </a:ext>
                  </a:extLst>
                </p14:cNvPr>
                <p14:cNvContentPartPr/>
                <p14:nvPr/>
              </p14:nvContentPartPr>
              <p14:xfrm>
                <a:off x="5245444" y="2952610"/>
                <a:ext cx="47520" cy="144360"/>
              </p14:xfrm>
            </p:contentPart>
          </mc:Choice>
          <mc:Fallback xmlns="">
            <p:pic>
              <p:nvPicPr>
                <p:cNvPr id="9" name="墨迹 8">
                  <a:extLst>
                    <a:ext uri="{FF2B5EF4-FFF2-40B4-BE49-F238E27FC236}">
                      <a16:creationId xmlns:a16="http://schemas.microsoft.com/office/drawing/2014/main" id="{542812DA-FE68-4FCE-A49E-D2A2E3E0EB90}"/>
                    </a:ext>
                  </a:extLst>
                </p:cNvPr>
                <p:cNvPicPr/>
                <p:nvPr/>
              </p:nvPicPr>
              <p:blipFill>
                <a:blip r:embed="rId8"/>
                <a:stretch>
                  <a:fillRect/>
                </a:stretch>
              </p:blipFill>
              <p:spPr>
                <a:xfrm>
                  <a:off x="5236804" y="2943610"/>
                  <a:ext cx="651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墨迹 9">
                  <a:extLst>
                    <a:ext uri="{FF2B5EF4-FFF2-40B4-BE49-F238E27FC236}">
                      <a16:creationId xmlns:a16="http://schemas.microsoft.com/office/drawing/2014/main" id="{2FF53B4C-DA23-4F26-9D27-6DCF485F26F8}"/>
                    </a:ext>
                  </a:extLst>
                </p14:cNvPr>
                <p14:cNvContentPartPr/>
                <p14:nvPr/>
              </p14:nvContentPartPr>
              <p14:xfrm>
                <a:off x="5298004" y="2980690"/>
                <a:ext cx="87480" cy="9000"/>
              </p14:xfrm>
            </p:contentPart>
          </mc:Choice>
          <mc:Fallback xmlns="">
            <p:pic>
              <p:nvPicPr>
                <p:cNvPr id="10" name="墨迹 9">
                  <a:extLst>
                    <a:ext uri="{FF2B5EF4-FFF2-40B4-BE49-F238E27FC236}">
                      <a16:creationId xmlns:a16="http://schemas.microsoft.com/office/drawing/2014/main" id="{2FF53B4C-DA23-4F26-9D27-6DCF485F26F8}"/>
                    </a:ext>
                  </a:extLst>
                </p:cNvPr>
                <p:cNvPicPr/>
                <p:nvPr/>
              </p:nvPicPr>
              <p:blipFill>
                <a:blip r:embed="rId10"/>
                <a:stretch>
                  <a:fillRect/>
                </a:stretch>
              </p:blipFill>
              <p:spPr>
                <a:xfrm>
                  <a:off x="5289364" y="2972050"/>
                  <a:ext cx="1051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墨迹 10">
                  <a:extLst>
                    <a:ext uri="{FF2B5EF4-FFF2-40B4-BE49-F238E27FC236}">
                      <a16:creationId xmlns:a16="http://schemas.microsoft.com/office/drawing/2014/main" id="{183D6179-4CA7-48BB-8E13-A26AE14752FB}"/>
                    </a:ext>
                  </a:extLst>
                </p14:cNvPr>
                <p14:cNvContentPartPr/>
                <p14:nvPr/>
              </p14:nvContentPartPr>
              <p14:xfrm>
                <a:off x="5321764" y="3019930"/>
                <a:ext cx="92160" cy="189360"/>
              </p14:xfrm>
            </p:contentPart>
          </mc:Choice>
          <mc:Fallback xmlns="">
            <p:pic>
              <p:nvPicPr>
                <p:cNvPr id="11" name="墨迹 10">
                  <a:extLst>
                    <a:ext uri="{FF2B5EF4-FFF2-40B4-BE49-F238E27FC236}">
                      <a16:creationId xmlns:a16="http://schemas.microsoft.com/office/drawing/2014/main" id="{183D6179-4CA7-48BB-8E13-A26AE14752FB}"/>
                    </a:ext>
                  </a:extLst>
                </p:cNvPr>
                <p:cNvPicPr/>
                <p:nvPr/>
              </p:nvPicPr>
              <p:blipFill>
                <a:blip r:embed="rId12"/>
                <a:stretch>
                  <a:fillRect/>
                </a:stretch>
              </p:blipFill>
              <p:spPr>
                <a:xfrm>
                  <a:off x="5312764" y="3010930"/>
                  <a:ext cx="1098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F8E4295B-5028-48D2-92D4-BA2E2EBD3F5D}"/>
                    </a:ext>
                  </a:extLst>
                </p14:cNvPr>
                <p14:cNvContentPartPr/>
                <p14:nvPr/>
              </p14:nvContentPartPr>
              <p14:xfrm>
                <a:off x="5417524" y="3003010"/>
                <a:ext cx="64800" cy="178560"/>
              </p14:xfrm>
            </p:contentPart>
          </mc:Choice>
          <mc:Fallback xmlns="">
            <p:pic>
              <p:nvPicPr>
                <p:cNvPr id="12" name="墨迹 11">
                  <a:extLst>
                    <a:ext uri="{FF2B5EF4-FFF2-40B4-BE49-F238E27FC236}">
                      <a16:creationId xmlns:a16="http://schemas.microsoft.com/office/drawing/2014/main" id="{F8E4295B-5028-48D2-92D4-BA2E2EBD3F5D}"/>
                    </a:ext>
                  </a:extLst>
                </p:cNvPr>
                <p:cNvPicPr/>
                <p:nvPr/>
              </p:nvPicPr>
              <p:blipFill>
                <a:blip r:embed="rId14"/>
                <a:stretch>
                  <a:fillRect/>
                </a:stretch>
              </p:blipFill>
              <p:spPr>
                <a:xfrm>
                  <a:off x="5408524" y="2994370"/>
                  <a:ext cx="824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墨迹 12">
                  <a:extLst>
                    <a:ext uri="{FF2B5EF4-FFF2-40B4-BE49-F238E27FC236}">
                      <a16:creationId xmlns:a16="http://schemas.microsoft.com/office/drawing/2014/main" id="{44BE6C35-0820-4D71-B7B2-A5863D0FA8EC}"/>
                    </a:ext>
                  </a:extLst>
                </p14:cNvPr>
                <p14:cNvContentPartPr/>
                <p14:nvPr/>
              </p14:nvContentPartPr>
              <p14:xfrm>
                <a:off x="5423644" y="3088690"/>
                <a:ext cx="59040" cy="83520"/>
              </p14:xfrm>
            </p:contentPart>
          </mc:Choice>
          <mc:Fallback xmlns="">
            <p:pic>
              <p:nvPicPr>
                <p:cNvPr id="13" name="墨迹 12">
                  <a:extLst>
                    <a:ext uri="{FF2B5EF4-FFF2-40B4-BE49-F238E27FC236}">
                      <a16:creationId xmlns:a16="http://schemas.microsoft.com/office/drawing/2014/main" id="{44BE6C35-0820-4D71-B7B2-A5863D0FA8EC}"/>
                    </a:ext>
                  </a:extLst>
                </p:cNvPr>
                <p:cNvPicPr/>
                <p:nvPr/>
              </p:nvPicPr>
              <p:blipFill>
                <a:blip r:embed="rId16"/>
                <a:stretch>
                  <a:fillRect/>
                </a:stretch>
              </p:blipFill>
              <p:spPr>
                <a:xfrm>
                  <a:off x="5415004" y="3079690"/>
                  <a:ext cx="766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墨迹 13">
                  <a:extLst>
                    <a:ext uri="{FF2B5EF4-FFF2-40B4-BE49-F238E27FC236}">
                      <a16:creationId xmlns:a16="http://schemas.microsoft.com/office/drawing/2014/main" id="{BA9AC525-800F-47A5-B72C-3394484BDE83}"/>
                    </a:ext>
                  </a:extLst>
                </p14:cNvPr>
                <p14:cNvContentPartPr/>
                <p14:nvPr/>
              </p14:nvContentPartPr>
              <p14:xfrm>
                <a:off x="5496364" y="3039370"/>
                <a:ext cx="106560" cy="56160"/>
              </p14:xfrm>
            </p:contentPart>
          </mc:Choice>
          <mc:Fallback xmlns="">
            <p:pic>
              <p:nvPicPr>
                <p:cNvPr id="14" name="墨迹 13">
                  <a:extLst>
                    <a:ext uri="{FF2B5EF4-FFF2-40B4-BE49-F238E27FC236}">
                      <a16:creationId xmlns:a16="http://schemas.microsoft.com/office/drawing/2014/main" id="{BA9AC525-800F-47A5-B72C-3394484BDE83}"/>
                    </a:ext>
                  </a:extLst>
                </p:cNvPr>
                <p:cNvPicPr/>
                <p:nvPr/>
              </p:nvPicPr>
              <p:blipFill>
                <a:blip r:embed="rId18"/>
                <a:stretch>
                  <a:fillRect/>
                </a:stretch>
              </p:blipFill>
              <p:spPr>
                <a:xfrm>
                  <a:off x="5487724" y="3030730"/>
                  <a:ext cx="1242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墨迹 14">
                  <a:extLst>
                    <a:ext uri="{FF2B5EF4-FFF2-40B4-BE49-F238E27FC236}">
                      <a16:creationId xmlns:a16="http://schemas.microsoft.com/office/drawing/2014/main" id="{C8992905-4813-47BB-8153-530DBDA0E66A}"/>
                    </a:ext>
                  </a:extLst>
                </p14:cNvPr>
                <p14:cNvContentPartPr/>
                <p14:nvPr/>
              </p14:nvContentPartPr>
              <p14:xfrm>
                <a:off x="5520124" y="2956210"/>
                <a:ext cx="65880" cy="284760"/>
              </p14:xfrm>
            </p:contentPart>
          </mc:Choice>
          <mc:Fallback xmlns="">
            <p:pic>
              <p:nvPicPr>
                <p:cNvPr id="15" name="墨迹 14">
                  <a:extLst>
                    <a:ext uri="{FF2B5EF4-FFF2-40B4-BE49-F238E27FC236}">
                      <a16:creationId xmlns:a16="http://schemas.microsoft.com/office/drawing/2014/main" id="{C8992905-4813-47BB-8153-530DBDA0E66A}"/>
                    </a:ext>
                  </a:extLst>
                </p:cNvPr>
                <p:cNvPicPr/>
                <p:nvPr/>
              </p:nvPicPr>
              <p:blipFill>
                <a:blip r:embed="rId20"/>
                <a:stretch>
                  <a:fillRect/>
                </a:stretch>
              </p:blipFill>
              <p:spPr>
                <a:xfrm>
                  <a:off x="5511124" y="2947210"/>
                  <a:ext cx="835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a:extLst>
                    <a:ext uri="{FF2B5EF4-FFF2-40B4-BE49-F238E27FC236}">
                      <a16:creationId xmlns:a16="http://schemas.microsoft.com/office/drawing/2014/main" id="{E3C8416F-0346-4A26-BD77-BCB3BBED759D}"/>
                    </a:ext>
                  </a:extLst>
                </p14:cNvPr>
                <p14:cNvContentPartPr/>
                <p14:nvPr/>
              </p14:nvContentPartPr>
              <p14:xfrm>
                <a:off x="5633524" y="2963410"/>
                <a:ext cx="123120" cy="137160"/>
              </p14:xfrm>
            </p:contentPart>
          </mc:Choice>
          <mc:Fallback xmlns="">
            <p:pic>
              <p:nvPicPr>
                <p:cNvPr id="16" name="墨迹 15">
                  <a:extLst>
                    <a:ext uri="{FF2B5EF4-FFF2-40B4-BE49-F238E27FC236}">
                      <a16:creationId xmlns:a16="http://schemas.microsoft.com/office/drawing/2014/main" id="{E3C8416F-0346-4A26-BD77-BCB3BBED759D}"/>
                    </a:ext>
                  </a:extLst>
                </p:cNvPr>
                <p:cNvPicPr/>
                <p:nvPr/>
              </p:nvPicPr>
              <p:blipFill>
                <a:blip r:embed="rId22"/>
                <a:stretch>
                  <a:fillRect/>
                </a:stretch>
              </p:blipFill>
              <p:spPr>
                <a:xfrm>
                  <a:off x="5624884" y="2954410"/>
                  <a:ext cx="1407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a:extLst>
                    <a:ext uri="{FF2B5EF4-FFF2-40B4-BE49-F238E27FC236}">
                      <a16:creationId xmlns:a16="http://schemas.microsoft.com/office/drawing/2014/main" id="{69FE3177-B7B9-4470-83E9-4DADAD809B62}"/>
                    </a:ext>
                  </a:extLst>
                </p14:cNvPr>
                <p14:cNvContentPartPr/>
                <p14:nvPr/>
              </p14:nvContentPartPr>
              <p14:xfrm>
                <a:off x="5668804" y="3136570"/>
                <a:ext cx="94320" cy="50400"/>
              </p14:xfrm>
            </p:contentPart>
          </mc:Choice>
          <mc:Fallback xmlns="">
            <p:pic>
              <p:nvPicPr>
                <p:cNvPr id="17" name="墨迹 16">
                  <a:extLst>
                    <a:ext uri="{FF2B5EF4-FFF2-40B4-BE49-F238E27FC236}">
                      <a16:creationId xmlns:a16="http://schemas.microsoft.com/office/drawing/2014/main" id="{69FE3177-B7B9-4470-83E9-4DADAD809B62}"/>
                    </a:ext>
                  </a:extLst>
                </p:cNvPr>
                <p:cNvPicPr/>
                <p:nvPr/>
              </p:nvPicPr>
              <p:blipFill>
                <a:blip r:embed="rId24"/>
                <a:stretch>
                  <a:fillRect/>
                </a:stretch>
              </p:blipFill>
              <p:spPr>
                <a:xfrm>
                  <a:off x="5660164" y="3127570"/>
                  <a:ext cx="1119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墨迹 17">
                  <a:extLst>
                    <a:ext uri="{FF2B5EF4-FFF2-40B4-BE49-F238E27FC236}">
                      <a16:creationId xmlns:a16="http://schemas.microsoft.com/office/drawing/2014/main" id="{4704D25D-6105-4445-9C55-ADA59AB6E740}"/>
                    </a:ext>
                  </a:extLst>
                </p14:cNvPr>
                <p14:cNvContentPartPr/>
                <p14:nvPr/>
              </p14:nvContentPartPr>
              <p14:xfrm>
                <a:off x="5692564" y="3093730"/>
                <a:ext cx="114480" cy="228600"/>
              </p14:xfrm>
            </p:contentPart>
          </mc:Choice>
          <mc:Fallback xmlns="">
            <p:pic>
              <p:nvPicPr>
                <p:cNvPr id="18" name="墨迹 17">
                  <a:extLst>
                    <a:ext uri="{FF2B5EF4-FFF2-40B4-BE49-F238E27FC236}">
                      <a16:creationId xmlns:a16="http://schemas.microsoft.com/office/drawing/2014/main" id="{4704D25D-6105-4445-9C55-ADA59AB6E740}"/>
                    </a:ext>
                  </a:extLst>
                </p:cNvPr>
                <p:cNvPicPr/>
                <p:nvPr/>
              </p:nvPicPr>
              <p:blipFill>
                <a:blip r:embed="rId26"/>
                <a:stretch>
                  <a:fillRect/>
                </a:stretch>
              </p:blipFill>
              <p:spPr>
                <a:xfrm>
                  <a:off x="5683564" y="3084730"/>
                  <a:ext cx="1321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墨迹 18">
                  <a:extLst>
                    <a:ext uri="{FF2B5EF4-FFF2-40B4-BE49-F238E27FC236}">
                      <a16:creationId xmlns:a16="http://schemas.microsoft.com/office/drawing/2014/main" id="{D9D53501-3032-4015-8A22-6962B668CC96}"/>
                    </a:ext>
                  </a:extLst>
                </p14:cNvPr>
                <p14:cNvContentPartPr/>
                <p14:nvPr/>
              </p14:nvContentPartPr>
              <p14:xfrm>
                <a:off x="5807764" y="3053410"/>
                <a:ext cx="112680" cy="128520"/>
              </p14:xfrm>
            </p:contentPart>
          </mc:Choice>
          <mc:Fallback xmlns="">
            <p:pic>
              <p:nvPicPr>
                <p:cNvPr id="19" name="墨迹 18">
                  <a:extLst>
                    <a:ext uri="{FF2B5EF4-FFF2-40B4-BE49-F238E27FC236}">
                      <a16:creationId xmlns:a16="http://schemas.microsoft.com/office/drawing/2014/main" id="{D9D53501-3032-4015-8A22-6962B668CC96}"/>
                    </a:ext>
                  </a:extLst>
                </p:cNvPr>
                <p:cNvPicPr/>
                <p:nvPr/>
              </p:nvPicPr>
              <p:blipFill>
                <a:blip r:embed="rId28"/>
                <a:stretch>
                  <a:fillRect/>
                </a:stretch>
              </p:blipFill>
              <p:spPr>
                <a:xfrm>
                  <a:off x="5799124" y="3044410"/>
                  <a:ext cx="130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墨迹 19">
                  <a:extLst>
                    <a:ext uri="{FF2B5EF4-FFF2-40B4-BE49-F238E27FC236}">
                      <a16:creationId xmlns:a16="http://schemas.microsoft.com/office/drawing/2014/main" id="{00286C61-9CFA-40A0-93A2-9C697DA275F9}"/>
                    </a:ext>
                  </a:extLst>
                </p14:cNvPr>
                <p14:cNvContentPartPr/>
                <p14:nvPr/>
              </p14:nvContentPartPr>
              <p14:xfrm>
                <a:off x="5856724" y="2978890"/>
                <a:ext cx="10080" cy="303120"/>
              </p14:xfrm>
            </p:contentPart>
          </mc:Choice>
          <mc:Fallback xmlns="">
            <p:pic>
              <p:nvPicPr>
                <p:cNvPr id="20" name="墨迹 19">
                  <a:extLst>
                    <a:ext uri="{FF2B5EF4-FFF2-40B4-BE49-F238E27FC236}">
                      <a16:creationId xmlns:a16="http://schemas.microsoft.com/office/drawing/2014/main" id="{00286C61-9CFA-40A0-93A2-9C697DA275F9}"/>
                    </a:ext>
                  </a:extLst>
                </p:cNvPr>
                <p:cNvPicPr/>
                <p:nvPr/>
              </p:nvPicPr>
              <p:blipFill>
                <a:blip r:embed="rId30"/>
                <a:stretch>
                  <a:fillRect/>
                </a:stretch>
              </p:blipFill>
              <p:spPr>
                <a:xfrm>
                  <a:off x="5848084" y="2970250"/>
                  <a:ext cx="2772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墨迹 20">
                  <a:extLst>
                    <a:ext uri="{FF2B5EF4-FFF2-40B4-BE49-F238E27FC236}">
                      <a16:creationId xmlns:a16="http://schemas.microsoft.com/office/drawing/2014/main" id="{A550F387-4CA8-4EE0-85F5-6D2526D02127}"/>
                    </a:ext>
                  </a:extLst>
                </p14:cNvPr>
                <p14:cNvContentPartPr/>
                <p14:nvPr/>
              </p14:nvContentPartPr>
              <p14:xfrm>
                <a:off x="5925484" y="3189490"/>
                <a:ext cx="52200" cy="87480"/>
              </p14:xfrm>
            </p:contentPart>
          </mc:Choice>
          <mc:Fallback xmlns="">
            <p:pic>
              <p:nvPicPr>
                <p:cNvPr id="21" name="墨迹 20">
                  <a:extLst>
                    <a:ext uri="{FF2B5EF4-FFF2-40B4-BE49-F238E27FC236}">
                      <a16:creationId xmlns:a16="http://schemas.microsoft.com/office/drawing/2014/main" id="{A550F387-4CA8-4EE0-85F5-6D2526D02127}"/>
                    </a:ext>
                  </a:extLst>
                </p:cNvPr>
                <p:cNvPicPr/>
                <p:nvPr/>
              </p:nvPicPr>
              <p:blipFill>
                <a:blip r:embed="rId32"/>
                <a:stretch>
                  <a:fillRect/>
                </a:stretch>
              </p:blipFill>
              <p:spPr>
                <a:xfrm>
                  <a:off x="5916844" y="3180490"/>
                  <a:ext cx="698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墨迹 21">
                  <a:extLst>
                    <a:ext uri="{FF2B5EF4-FFF2-40B4-BE49-F238E27FC236}">
                      <a16:creationId xmlns:a16="http://schemas.microsoft.com/office/drawing/2014/main" id="{D6A2CF1A-2A43-43E6-91A4-7213BFF3F4DA}"/>
                    </a:ext>
                  </a:extLst>
                </p14:cNvPr>
                <p14:cNvContentPartPr/>
                <p14:nvPr/>
              </p14:nvContentPartPr>
              <p14:xfrm>
                <a:off x="6063364" y="2922370"/>
                <a:ext cx="99360" cy="173880"/>
              </p14:xfrm>
            </p:contentPart>
          </mc:Choice>
          <mc:Fallback xmlns="">
            <p:pic>
              <p:nvPicPr>
                <p:cNvPr id="22" name="墨迹 21">
                  <a:extLst>
                    <a:ext uri="{FF2B5EF4-FFF2-40B4-BE49-F238E27FC236}">
                      <a16:creationId xmlns:a16="http://schemas.microsoft.com/office/drawing/2014/main" id="{D6A2CF1A-2A43-43E6-91A4-7213BFF3F4DA}"/>
                    </a:ext>
                  </a:extLst>
                </p:cNvPr>
                <p:cNvPicPr/>
                <p:nvPr/>
              </p:nvPicPr>
              <p:blipFill>
                <a:blip r:embed="rId34"/>
                <a:stretch>
                  <a:fillRect/>
                </a:stretch>
              </p:blipFill>
              <p:spPr>
                <a:xfrm>
                  <a:off x="6054364" y="2913730"/>
                  <a:ext cx="117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墨迹 22">
                  <a:extLst>
                    <a:ext uri="{FF2B5EF4-FFF2-40B4-BE49-F238E27FC236}">
                      <a16:creationId xmlns:a16="http://schemas.microsoft.com/office/drawing/2014/main" id="{57ECFC88-4030-4018-87B0-C2DD915C338E}"/>
                    </a:ext>
                  </a:extLst>
                </p14:cNvPr>
                <p14:cNvContentPartPr/>
                <p14:nvPr/>
              </p14:nvContentPartPr>
              <p14:xfrm>
                <a:off x="6095764" y="3019930"/>
                <a:ext cx="13680" cy="7920"/>
              </p14:xfrm>
            </p:contentPart>
          </mc:Choice>
          <mc:Fallback xmlns="">
            <p:pic>
              <p:nvPicPr>
                <p:cNvPr id="23" name="墨迹 22">
                  <a:extLst>
                    <a:ext uri="{FF2B5EF4-FFF2-40B4-BE49-F238E27FC236}">
                      <a16:creationId xmlns:a16="http://schemas.microsoft.com/office/drawing/2014/main" id="{57ECFC88-4030-4018-87B0-C2DD915C338E}"/>
                    </a:ext>
                  </a:extLst>
                </p:cNvPr>
                <p:cNvPicPr/>
                <p:nvPr/>
              </p:nvPicPr>
              <p:blipFill>
                <a:blip r:embed="rId36"/>
                <a:stretch>
                  <a:fillRect/>
                </a:stretch>
              </p:blipFill>
              <p:spPr>
                <a:xfrm>
                  <a:off x="6086764" y="3010930"/>
                  <a:ext cx="313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墨迹 23">
                  <a:extLst>
                    <a:ext uri="{FF2B5EF4-FFF2-40B4-BE49-F238E27FC236}">
                      <a16:creationId xmlns:a16="http://schemas.microsoft.com/office/drawing/2014/main" id="{CB489A02-678B-4BC9-A2BD-E269221157B8}"/>
                    </a:ext>
                  </a:extLst>
                </p14:cNvPr>
                <p14:cNvContentPartPr/>
                <p14:nvPr/>
              </p14:nvContentPartPr>
              <p14:xfrm>
                <a:off x="6114124" y="3012370"/>
                <a:ext cx="97920" cy="196560"/>
              </p14:xfrm>
            </p:contentPart>
          </mc:Choice>
          <mc:Fallback xmlns="">
            <p:pic>
              <p:nvPicPr>
                <p:cNvPr id="24" name="墨迹 23">
                  <a:extLst>
                    <a:ext uri="{FF2B5EF4-FFF2-40B4-BE49-F238E27FC236}">
                      <a16:creationId xmlns:a16="http://schemas.microsoft.com/office/drawing/2014/main" id="{CB489A02-678B-4BC9-A2BD-E269221157B8}"/>
                    </a:ext>
                  </a:extLst>
                </p:cNvPr>
                <p:cNvPicPr/>
                <p:nvPr/>
              </p:nvPicPr>
              <p:blipFill>
                <a:blip r:embed="rId38"/>
                <a:stretch>
                  <a:fillRect/>
                </a:stretch>
              </p:blipFill>
              <p:spPr>
                <a:xfrm>
                  <a:off x="6105124" y="3003370"/>
                  <a:ext cx="1155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墨迹 24">
                  <a:extLst>
                    <a:ext uri="{FF2B5EF4-FFF2-40B4-BE49-F238E27FC236}">
                      <a16:creationId xmlns:a16="http://schemas.microsoft.com/office/drawing/2014/main" id="{C1B33E57-3A51-415A-86E2-EE27A2F84A26}"/>
                    </a:ext>
                  </a:extLst>
                </p14:cNvPr>
                <p14:cNvContentPartPr/>
                <p14:nvPr/>
              </p14:nvContentPartPr>
              <p14:xfrm>
                <a:off x="6246244" y="2964130"/>
                <a:ext cx="54720" cy="103680"/>
              </p14:xfrm>
            </p:contentPart>
          </mc:Choice>
          <mc:Fallback xmlns="">
            <p:pic>
              <p:nvPicPr>
                <p:cNvPr id="25" name="墨迹 24">
                  <a:extLst>
                    <a:ext uri="{FF2B5EF4-FFF2-40B4-BE49-F238E27FC236}">
                      <a16:creationId xmlns:a16="http://schemas.microsoft.com/office/drawing/2014/main" id="{C1B33E57-3A51-415A-86E2-EE27A2F84A26}"/>
                    </a:ext>
                  </a:extLst>
                </p:cNvPr>
                <p:cNvPicPr/>
                <p:nvPr/>
              </p:nvPicPr>
              <p:blipFill>
                <a:blip r:embed="rId40"/>
                <a:stretch>
                  <a:fillRect/>
                </a:stretch>
              </p:blipFill>
              <p:spPr>
                <a:xfrm>
                  <a:off x="6237244" y="2955130"/>
                  <a:ext cx="723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墨迹 25">
                  <a:extLst>
                    <a:ext uri="{FF2B5EF4-FFF2-40B4-BE49-F238E27FC236}">
                      <a16:creationId xmlns:a16="http://schemas.microsoft.com/office/drawing/2014/main" id="{F831763E-380A-42CF-942E-CCB9DBFE0D20}"/>
                    </a:ext>
                  </a:extLst>
                </p14:cNvPr>
                <p14:cNvContentPartPr/>
                <p14:nvPr/>
              </p14:nvContentPartPr>
              <p14:xfrm>
                <a:off x="6309964" y="2965210"/>
                <a:ext cx="76320" cy="232920"/>
              </p14:xfrm>
            </p:contentPart>
          </mc:Choice>
          <mc:Fallback xmlns="">
            <p:pic>
              <p:nvPicPr>
                <p:cNvPr id="26" name="墨迹 25">
                  <a:extLst>
                    <a:ext uri="{FF2B5EF4-FFF2-40B4-BE49-F238E27FC236}">
                      <a16:creationId xmlns:a16="http://schemas.microsoft.com/office/drawing/2014/main" id="{F831763E-380A-42CF-942E-CCB9DBFE0D20}"/>
                    </a:ext>
                  </a:extLst>
                </p:cNvPr>
                <p:cNvPicPr/>
                <p:nvPr/>
              </p:nvPicPr>
              <p:blipFill>
                <a:blip r:embed="rId42"/>
                <a:stretch>
                  <a:fillRect/>
                </a:stretch>
              </p:blipFill>
              <p:spPr>
                <a:xfrm>
                  <a:off x="6301324" y="2956210"/>
                  <a:ext cx="939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墨迹 26">
                  <a:extLst>
                    <a:ext uri="{FF2B5EF4-FFF2-40B4-BE49-F238E27FC236}">
                      <a16:creationId xmlns:a16="http://schemas.microsoft.com/office/drawing/2014/main" id="{230DB8F4-82B5-4D67-8971-B01B8948724C}"/>
                    </a:ext>
                  </a:extLst>
                </p14:cNvPr>
                <p14:cNvContentPartPr/>
                <p14:nvPr/>
              </p14:nvContentPartPr>
              <p14:xfrm>
                <a:off x="6479164" y="2896090"/>
                <a:ext cx="109440" cy="77760"/>
              </p14:xfrm>
            </p:contentPart>
          </mc:Choice>
          <mc:Fallback xmlns="">
            <p:pic>
              <p:nvPicPr>
                <p:cNvPr id="27" name="墨迹 26">
                  <a:extLst>
                    <a:ext uri="{FF2B5EF4-FFF2-40B4-BE49-F238E27FC236}">
                      <a16:creationId xmlns:a16="http://schemas.microsoft.com/office/drawing/2014/main" id="{230DB8F4-82B5-4D67-8971-B01B8948724C}"/>
                    </a:ext>
                  </a:extLst>
                </p:cNvPr>
                <p:cNvPicPr/>
                <p:nvPr/>
              </p:nvPicPr>
              <p:blipFill>
                <a:blip r:embed="rId44"/>
                <a:stretch>
                  <a:fillRect/>
                </a:stretch>
              </p:blipFill>
              <p:spPr>
                <a:xfrm>
                  <a:off x="6470164" y="2887090"/>
                  <a:ext cx="1270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墨迹 27">
                  <a:extLst>
                    <a:ext uri="{FF2B5EF4-FFF2-40B4-BE49-F238E27FC236}">
                      <a16:creationId xmlns:a16="http://schemas.microsoft.com/office/drawing/2014/main" id="{8AFD2DE1-A92E-48C8-84D2-FE1293719FE0}"/>
                    </a:ext>
                  </a:extLst>
                </p14:cNvPr>
                <p14:cNvContentPartPr/>
                <p14:nvPr/>
              </p14:nvContentPartPr>
              <p14:xfrm>
                <a:off x="6482404" y="3046570"/>
                <a:ext cx="5760" cy="163440"/>
              </p14:xfrm>
            </p:contentPart>
          </mc:Choice>
          <mc:Fallback xmlns="">
            <p:pic>
              <p:nvPicPr>
                <p:cNvPr id="28" name="墨迹 27">
                  <a:extLst>
                    <a:ext uri="{FF2B5EF4-FFF2-40B4-BE49-F238E27FC236}">
                      <a16:creationId xmlns:a16="http://schemas.microsoft.com/office/drawing/2014/main" id="{8AFD2DE1-A92E-48C8-84D2-FE1293719FE0}"/>
                    </a:ext>
                  </a:extLst>
                </p:cNvPr>
                <p:cNvPicPr/>
                <p:nvPr/>
              </p:nvPicPr>
              <p:blipFill>
                <a:blip r:embed="rId46"/>
                <a:stretch>
                  <a:fillRect/>
                </a:stretch>
              </p:blipFill>
              <p:spPr>
                <a:xfrm>
                  <a:off x="6473764" y="3037570"/>
                  <a:ext cx="234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墨迹 28">
                  <a:extLst>
                    <a:ext uri="{FF2B5EF4-FFF2-40B4-BE49-F238E27FC236}">
                      <a16:creationId xmlns:a16="http://schemas.microsoft.com/office/drawing/2014/main" id="{A0790C5E-ED74-43F5-AB54-4613507CBDAF}"/>
                    </a:ext>
                  </a:extLst>
                </p14:cNvPr>
                <p14:cNvContentPartPr/>
                <p14:nvPr/>
              </p14:nvContentPartPr>
              <p14:xfrm>
                <a:off x="6505804" y="2979250"/>
                <a:ext cx="111240" cy="198720"/>
              </p14:xfrm>
            </p:contentPart>
          </mc:Choice>
          <mc:Fallback xmlns="">
            <p:pic>
              <p:nvPicPr>
                <p:cNvPr id="29" name="墨迹 28">
                  <a:extLst>
                    <a:ext uri="{FF2B5EF4-FFF2-40B4-BE49-F238E27FC236}">
                      <a16:creationId xmlns:a16="http://schemas.microsoft.com/office/drawing/2014/main" id="{A0790C5E-ED74-43F5-AB54-4613507CBDAF}"/>
                    </a:ext>
                  </a:extLst>
                </p:cNvPr>
                <p:cNvPicPr/>
                <p:nvPr/>
              </p:nvPicPr>
              <p:blipFill>
                <a:blip r:embed="rId48"/>
                <a:stretch>
                  <a:fillRect/>
                </a:stretch>
              </p:blipFill>
              <p:spPr>
                <a:xfrm>
                  <a:off x="6496804" y="2970250"/>
                  <a:ext cx="1288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墨迹 29">
                  <a:extLst>
                    <a:ext uri="{FF2B5EF4-FFF2-40B4-BE49-F238E27FC236}">
                      <a16:creationId xmlns:a16="http://schemas.microsoft.com/office/drawing/2014/main" id="{561CEC15-5AB5-4ABC-94BF-393A0F55CC53}"/>
                    </a:ext>
                  </a:extLst>
                </p14:cNvPr>
                <p14:cNvContentPartPr/>
                <p14:nvPr/>
              </p14:nvContentPartPr>
              <p14:xfrm>
                <a:off x="6501484" y="3132250"/>
                <a:ext cx="104040" cy="27360"/>
              </p14:xfrm>
            </p:contentPart>
          </mc:Choice>
          <mc:Fallback xmlns="">
            <p:pic>
              <p:nvPicPr>
                <p:cNvPr id="30" name="墨迹 29">
                  <a:extLst>
                    <a:ext uri="{FF2B5EF4-FFF2-40B4-BE49-F238E27FC236}">
                      <a16:creationId xmlns:a16="http://schemas.microsoft.com/office/drawing/2014/main" id="{561CEC15-5AB5-4ABC-94BF-393A0F55CC53}"/>
                    </a:ext>
                  </a:extLst>
                </p:cNvPr>
                <p:cNvPicPr/>
                <p:nvPr/>
              </p:nvPicPr>
              <p:blipFill>
                <a:blip r:embed="rId50"/>
                <a:stretch>
                  <a:fillRect/>
                </a:stretch>
              </p:blipFill>
              <p:spPr>
                <a:xfrm>
                  <a:off x="6492844" y="3123610"/>
                  <a:ext cx="121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墨迹 30">
                  <a:extLst>
                    <a:ext uri="{FF2B5EF4-FFF2-40B4-BE49-F238E27FC236}">
                      <a16:creationId xmlns:a16="http://schemas.microsoft.com/office/drawing/2014/main" id="{499B259D-6526-441A-A3CE-950E26DEEB43}"/>
                    </a:ext>
                  </a:extLst>
                </p14:cNvPr>
                <p14:cNvContentPartPr/>
                <p14:nvPr/>
              </p14:nvContentPartPr>
              <p14:xfrm>
                <a:off x="6543604" y="3023890"/>
                <a:ext cx="108000" cy="177480"/>
              </p14:xfrm>
            </p:contentPart>
          </mc:Choice>
          <mc:Fallback xmlns="">
            <p:pic>
              <p:nvPicPr>
                <p:cNvPr id="31" name="墨迹 30">
                  <a:extLst>
                    <a:ext uri="{FF2B5EF4-FFF2-40B4-BE49-F238E27FC236}">
                      <a16:creationId xmlns:a16="http://schemas.microsoft.com/office/drawing/2014/main" id="{499B259D-6526-441A-A3CE-950E26DEEB43}"/>
                    </a:ext>
                  </a:extLst>
                </p:cNvPr>
                <p:cNvPicPr/>
                <p:nvPr/>
              </p:nvPicPr>
              <p:blipFill>
                <a:blip r:embed="rId52"/>
                <a:stretch>
                  <a:fillRect/>
                </a:stretch>
              </p:blipFill>
              <p:spPr>
                <a:xfrm>
                  <a:off x="6534604" y="3015250"/>
                  <a:ext cx="1256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墨迹 31">
                  <a:extLst>
                    <a:ext uri="{FF2B5EF4-FFF2-40B4-BE49-F238E27FC236}">
                      <a16:creationId xmlns:a16="http://schemas.microsoft.com/office/drawing/2014/main" id="{1F7ACD0F-4905-4840-99D0-13427DF02E35}"/>
                    </a:ext>
                  </a:extLst>
                </p14:cNvPr>
                <p14:cNvContentPartPr/>
                <p14:nvPr/>
              </p14:nvContentPartPr>
              <p14:xfrm>
                <a:off x="6645844" y="2970970"/>
                <a:ext cx="146160" cy="78120"/>
              </p14:xfrm>
            </p:contentPart>
          </mc:Choice>
          <mc:Fallback xmlns="">
            <p:pic>
              <p:nvPicPr>
                <p:cNvPr id="32" name="墨迹 31">
                  <a:extLst>
                    <a:ext uri="{FF2B5EF4-FFF2-40B4-BE49-F238E27FC236}">
                      <a16:creationId xmlns:a16="http://schemas.microsoft.com/office/drawing/2014/main" id="{1F7ACD0F-4905-4840-99D0-13427DF02E35}"/>
                    </a:ext>
                  </a:extLst>
                </p:cNvPr>
                <p:cNvPicPr/>
                <p:nvPr/>
              </p:nvPicPr>
              <p:blipFill>
                <a:blip r:embed="rId54"/>
                <a:stretch>
                  <a:fillRect/>
                </a:stretch>
              </p:blipFill>
              <p:spPr>
                <a:xfrm>
                  <a:off x="6636844" y="2962330"/>
                  <a:ext cx="1638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墨迹 32">
                  <a:extLst>
                    <a:ext uri="{FF2B5EF4-FFF2-40B4-BE49-F238E27FC236}">
                      <a16:creationId xmlns:a16="http://schemas.microsoft.com/office/drawing/2014/main" id="{4D9C5606-95EC-4813-93AA-D1F7DF392786}"/>
                    </a:ext>
                  </a:extLst>
                </p14:cNvPr>
                <p14:cNvContentPartPr/>
                <p14:nvPr/>
              </p14:nvContentPartPr>
              <p14:xfrm>
                <a:off x="6671044" y="2951170"/>
                <a:ext cx="90720" cy="165960"/>
              </p14:xfrm>
            </p:contentPart>
          </mc:Choice>
          <mc:Fallback xmlns="">
            <p:pic>
              <p:nvPicPr>
                <p:cNvPr id="33" name="墨迹 32">
                  <a:extLst>
                    <a:ext uri="{FF2B5EF4-FFF2-40B4-BE49-F238E27FC236}">
                      <a16:creationId xmlns:a16="http://schemas.microsoft.com/office/drawing/2014/main" id="{4D9C5606-95EC-4813-93AA-D1F7DF392786}"/>
                    </a:ext>
                  </a:extLst>
                </p:cNvPr>
                <p:cNvPicPr/>
                <p:nvPr/>
              </p:nvPicPr>
              <p:blipFill>
                <a:blip r:embed="rId56"/>
                <a:stretch>
                  <a:fillRect/>
                </a:stretch>
              </p:blipFill>
              <p:spPr>
                <a:xfrm>
                  <a:off x="6662404" y="2942530"/>
                  <a:ext cx="1083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墨迹 33">
                  <a:extLst>
                    <a:ext uri="{FF2B5EF4-FFF2-40B4-BE49-F238E27FC236}">
                      <a16:creationId xmlns:a16="http://schemas.microsoft.com/office/drawing/2014/main" id="{CC259D5B-B53F-450B-9623-13206B851FCB}"/>
                    </a:ext>
                  </a:extLst>
                </p14:cNvPr>
                <p14:cNvContentPartPr/>
                <p14:nvPr/>
              </p14:nvContentPartPr>
              <p14:xfrm>
                <a:off x="6640084" y="3072490"/>
                <a:ext cx="170640" cy="129600"/>
              </p14:xfrm>
            </p:contentPart>
          </mc:Choice>
          <mc:Fallback xmlns="">
            <p:pic>
              <p:nvPicPr>
                <p:cNvPr id="34" name="墨迹 33">
                  <a:extLst>
                    <a:ext uri="{FF2B5EF4-FFF2-40B4-BE49-F238E27FC236}">
                      <a16:creationId xmlns:a16="http://schemas.microsoft.com/office/drawing/2014/main" id="{CC259D5B-B53F-450B-9623-13206B851FCB}"/>
                    </a:ext>
                  </a:extLst>
                </p:cNvPr>
                <p:cNvPicPr/>
                <p:nvPr/>
              </p:nvPicPr>
              <p:blipFill>
                <a:blip r:embed="rId58"/>
                <a:stretch>
                  <a:fillRect/>
                </a:stretch>
              </p:blipFill>
              <p:spPr>
                <a:xfrm>
                  <a:off x="6631084" y="3063490"/>
                  <a:ext cx="1882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墨迹 34">
                  <a:extLst>
                    <a:ext uri="{FF2B5EF4-FFF2-40B4-BE49-F238E27FC236}">
                      <a16:creationId xmlns:a16="http://schemas.microsoft.com/office/drawing/2014/main" id="{4DF2C54F-BFFC-4DD8-AFF0-7BAEA07E35F2}"/>
                    </a:ext>
                  </a:extLst>
                </p14:cNvPr>
                <p14:cNvContentPartPr/>
                <p14:nvPr/>
              </p14:nvContentPartPr>
              <p14:xfrm>
                <a:off x="6872644" y="2898970"/>
                <a:ext cx="185760" cy="172080"/>
              </p14:xfrm>
            </p:contentPart>
          </mc:Choice>
          <mc:Fallback xmlns="">
            <p:pic>
              <p:nvPicPr>
                <p:cNvPr id="35" name="墨迹 34">
                  <a:extLst>
                    <a:ext uri="{FF2B5EF4-FFF2-40B4-BE49-F238E27FC236}">
                      <a16:creationId xmlns:a16="http://schemas.microsoft.com/office/drawing/2014/main" id="{4DF2C54F-BFFC-4DD8-AFF0-7BAEA07E35F2}"/>
                    </a:ext>
                  </a:extLst>
                </p:cNvPr>
                <p:cNvPicPr/>
                <p:nvPr/>
              </p:nvPicPr>
              <p:blipFill>
                <a:blip r:embed="rId60"/>
                <a:stretch>
                  <a:fillRect/>
                </a:stretch>
              </p:blipFill>
              <p:spPr>
                <a:xfrm>
                  <a:off x="6864004" y="2889970"/>
                  <a:ext cx="2034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墨迹 35">
                  <a:extLst>
                    <a:ext uri="{FF2B5EF4-FFF2-40B4-BE49-F238E27FC236}">
                      <a16:creationId xmlns:a16="http://schemas.microsoft.com/office/drawing/2014/main" id="{FA77364E-08B1-4A5F-B313-F67CC5EF1B09}"/>
                    </a:ext>
                  </a:extLst>
                </p14:cNvPr>
                <p14:cNvContentPartPr/>
                <p14:nvPr/>
              </p14:nvContentPartPr>
              <p14:xfrm>
                <a:off x="6894964" y="2909050"/>
                <a:ext cx="145080" cy="281880"/>
              </p14:xfrm>
            </p:contentPart>
          </mc:Choice>
          <mc:Fallback xmlns="">
            <p:pic>
              <p:nvPicPr>
                <p:cNvPr id="36" name="墨迹 35">
                  <a:extLst>
                    <a:ext uri="{FF2B5EF4-FFF2-40B4-BE49-F238E27FC236}">
                      <a16:creationId xmlns:a16="http://schemas.microsoft.com/office/drawing/2014/main" id="{FA77364E-08B1-4A5F-B313-F67CC5EF1B09}"/>
                    </a:ext>
                  </a:extLst>
                </p:cNvPr>
                <p:cNvPicPr/>
                <p:nvPr/>
              </p:nvPicPr>
              <p:blipFill>
                <a:blip r:embed="rId62"/>
                <a:stretch>
                  <a:fillRect/>
                </a:stretch>
              </p:blipFill>
              <p:spPr>
                <a:xfrm>
                  <a:off x="6885964" y="2900410"/>
                  <a:ext cx="1627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墨迹 36">
                  <a:extLst>
                    <a:ext uri="{FF2B5EF4-FFF2-40B4-BE49-F238E27FC236}">
                      <a16:creationId xmlns:a16="http://schemas.microsoft.com/office/drawing/2014/main" id="{9AED1CA3-5E3D-4EEC-BC2C-AB47AEEEB2B1}"/>
                    </a:ext>
                  </a:extLst>
                </p14:cNvPr>
                <p14:cNvContentPartPr/>
                <p14:nvPr/>
              </p14:nvContentPartPr>
              <p14:xfrm>
                <a:off x="6896044" y="3138370"/>
                <a:ext cx="203400" cy="48960"/>
              </p14:xfrm>
            </p:contentPart>
          </mc:Choice>
          <mc:Fallback xmlns="">
            <p:pic>
              <p:nvPicPr>
                <p:cNvPr id="37" name="墨迹 36">
                  <a:extLst>
                    <a:ext uri="{FF2B5EF4-FFF2-40B4-BE49-F238E27FC236}">
                      <a16:creationId xmlns:a16="http://schemas.microsoft.com/office/drawing/2014/main" id="{9AED1CA3-5E3D-4EEC-BC2C-AB47AEEEB2B1}"/>
                    </a:ext>
                  </a:extLst>
                </p:cNvPr>
                <p:cNvPicPr/>
                <p:nvPr/>
              </p:nvPicPr>
              <p:blipFill>
                <a:blip r:embed="rId64"/>
                <a:stretch>
                  <a:fillRect/>
                </a:stretch>
              </p:blipFill>
              <p:spPr>
                <a:xfrm>
                  <a:off x="6887044" y="3129370"/>
                  <a:ext cx="22104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墨迹 37">
                  <a:extLst>
                    <a:ext uri="{FF2B5EF4-FFF2-40B4-BE49-F238E27FC236}">
                      <a16:creationId xmlns:a16="http://schemas.microsoft.com/office/drawing/2014/main" id="{B3857D93-EDA2-40D8-95B4-58CB7541E2EF}"/>
                    </a:ext>
                  </a:extLst>
                </p14:cNvPr>
                <p14:cNvContentPartPr/>
                <p14:nvPr/>
              </p14:nvContentPartPr>
              <p14:xfrm>
                <a:off x="7074964" y="2919490"/>
                <a:ext cx="9000" cy="38520"/>
              </p14:xfrm>
            </p:contentPart>
          </mc:Choice>
          <mc:Fallback xmlns="">
            <p:pic>
              <p:nvPicPr>
                <p:cNvPr id="38" name="墨迹 37">
                  <a:extLst>
                    <a:ext uri="{FF2B5EF4-FFF2-40B4-BE49-F238E27FC236}">
                      <a16:creationId xmlns:a16="http://schemas.microsoft.com/office/drawing/2014/main" id="{B3857D93-EDA2-40D8-95B4-58CB7541E2EF}"/>
                    </a:ext>
                  </a:extLst>
                </p:cNvPr>
                <p:cNvPicPr/>
                <p:nvPr/>
              </p:nvPicPr>
              <p:blipFill>
                <a:blip r:embed="rId66"/>
                <a:stretch>
                  <a:fillRect/>
                </a:stretch>
              </p:blipFill>
              <p:spPr>
                <a:xfrm>
                  <a:off x="7065964" y="2910850"/>
                  <a:ext cx="266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墨迹 38">
                  <a:extLst>
                    <a:ext uri="{FF2B5EF4-FFF2-40B4-BE49-F238E27FC236}">
                      <a16:creationId xmlns:a16="http://schemas.microsoft.com/office/drawing/2014/main" id="{BB567A68-3846-440B-9A36-4C952602D9AC}"/>
                    </a:ext>
                  </a:extLst>
                </p14:cNvPr>
                <p14:cNvContentPartPr/>
                <p14:nvPr/>
              </p14:nvContentPartPr>
              <p14:xfrm>
                <a:off x="7189444" y="2937490"/>
                <a:ext cx="10080" cy="19800"/>
              </p14:xfrm>
            </p:contentPart>
          </mc:Choice>
          <mc:Fallback xmlns="">
            <p:pic>
              <p:nvPicPr>
                <p:cNvPr id="39" name="墨迹 38">
                  <a:extLst>
                    <a:ext uri="{FF2B5EF4-FFF2-40B4-BE49-F238E27FC236}">
                      <a16:creationId xmlns:a16="http://schemas.microsoft.com/office/drawing/2014/main" id="{BB567A68-3846-440B-9A36-4C952602D9AC}"/>
                    </a:ext>
                  </a:extLst>
                </p:cNvPr>
                <p:cNvPicPr/>
                <p:nvPr/>
              </p:nvPicPr>
              <p:blipFill>
                <a:blip r:embed="rId68"/>
                <a:stretch>
                  <a:fillRect/>
                </a:stretch>
              </p:blipFill>
              <p:spPr>
                <a:xfrm>
                  <a:off x="7180804" y="2928490"/>
                  <a:ext cx="277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墨迹 39">
                  <a:extLst>
                    <a:ext uri="{FF2B5EF4-FFF2-40B4-BE49-F238E27FC236}">
                      <a16:creationId xmlns:a16="http://schemas.microsoft.com/office/drawing/2014/main" id="{917BF4CF-3A7D-4BED-B989-A3EDE988B733}"/>
                    </a:ext>
                  </a:extLst>
                </p14:cNvPr>
                <p14:cNvContentPartPr/>
                <p14:nvPr/>
              </p14:nvContentPartPr>
              <p14:xfrm>
                <a:off x="7190164" y="2866210"/>
                <a:ext cx="100080" cy="111960"/>
              </p14:xfrm>
            </p:contentPart>
          </mc:Choice>
          <mc:Fallback xmlns="">
            <p:pic>
              <p:nvPicPr>
                <p:cNvPr id="40" name="墨迹 39">
                  <a:extLst>
                    <a:ext uri="{FF2B5EF4-FFF2-40B4-BE49-F238E27FC236}">
                      <a16:creationId xmlns:a16="http://schemas.microsoft.com/office/drawing/2014/main" id="{917BF4CF-3A7D-4BED-B989-A3EDE988B733}"/>
                    </a:ext>
                  </a:extLst>
                </p:cNvPr>
                <p:cNvPicPr/>
                <p:nvPr/>
              </p:nvPicPr>
              <p:blipFill>
                <a:blip r:embed="rId70"/>
                <a:stretch>
                  <a:fillRect/>
                </a:stretch>
              </p:blipFill>
              <p:spPr>
                <a:xfrm>
                  <a:off x="7181164" y="2857210"/>
                  <a:ext cx="1177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墨迹 40">
                  <a:extLst>
                    <a:ext uri="{FF2B5EF4-FFF2-40B4-BE49-F238E27FC236}">
                      <a16:creationId xmlns:a16="http://schemas.microsoft.com/office/drawing/2014/main" id="{C2A41686-C3E1-4595-86E1-02E86B0FD7DE}"/>
                    </a:ext>
                  </a:extLst>
                </p14:cNvPr>
                <p14:cNvContentPartPr/>
                <p14:nvPr/>
              </p14:nvContentPartPr>
              <p14:xfrm>
                <a:off x="7316524" y="2833810"/>
                <a:ext cx="113760" cy="83880"/>
              </p14:xfrm>
            </p:contentPart>
          </mc:Choice>
          <mc:Fallback xmlns="">
            <p:pic>
              <p:nvPicPr>
                <p:cNvPr id="41" name="墨迹 40">
                  <a:extLst>
                    <a:ext uri="{FF2B5EF4-FFF2-40B4-BE49-F238E27FC236}">
                      <a16:creationId xmlns:a16="http://schemas.microsoft.com/office/drawing/2014/main" id="{C2A41686-C3E1-4595-86E1-02E86B0FD7DE}"/>
                    </a:ext>
                  </a:extLst>
                </p:cNvPr>
                <p:cNvPicPr/>
                <p:nvPr/>
              </p:nvPicPr>
              <p:blipFill>
                <a:blip r:embed="rId72"/>
                <a:stretch>
                  <a:fillRect/>
                </a:stretch>
              </p:blipFill>
              <p:spPr>
                <a:xfrm>
                  <a:off x="7307524" y="2825170"/>
                  <a:ext cx="1314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墨迹 41">
                  <a:extLst>
                    <a:ext uri="{FF2B5EF4-FFF2-40B4-BE49-F238E27FC236}">
                      <a16:creationId xmlns:a16="http://schemas.microsoft.com/office/drawing/2014/main" id="{C55C0D3C-C352-4B31-B95C-382690010629}"/>
                    </a:ext>
                  </a:extLst>
                </p14:cNvPr>
                <p14:cNvContentPartPr/>
                <p14:nvPr/>
              </p14:nvContentPartPr>
              <p14:xfrm>
                <a:off x="7222924" y="2914450"/>
                <a:ext cx="212040" cy="137160"/>
              </p14:xfrm>
            </p:contentPart>
          </mc:Choice>
          <mc:Fallback xmlns="">
            <p:pic>
              <p:nvPicPr>
                <p:cNvPr id="42" name="墨迹 41">
                  <a:extLst>
                    <a:ext uri="{FF2B5EF4-FFF2-40B4-BE49-F238E27FC236}">
                      <a16:creationId xmlns:a16="http://schemas.microsoft.com/office/drawing/2014/main" id="{C55C0D3C-C352-4B31-B95C-382690010629}"/>
                    </a:ext>
                  </a:extLst>
                </p:cNvPr>
                <p:cNvPicPr/>
                <p:nvPr/>
              </p:nvPicPr>
              <p:blipFill>
                <a:blip r:embed="rId74"/>
                <a:stretch>
                  <a:fillRect/>
                </a:stretch>
              </p:blipFill>
              <p:spPr>
                <a:xfrm>
                  <a:off x="7214284" y="2905450"/>
                  <a:ext cx="2296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 name="墨迹 42">
                  <a:extLst>
                    <a:ext uri="{FF2B5EF4-FFF2-40B4-BE49-F238E27FC236}">
                      <a16:creationId xmlns:a16="http://schemas.microsoft.com/office/drawing/2014/main" id="{EC0230E9-6C64-43A3-AB5F-E378A3DAE4E5}"/>
                    </a:ext>
                  </a:extLst>
                </p14:cNvPr>
                <p14:cNvContentPartPr/>
                <p14:nvPr/>
              </p14:nvContentPartPr>
              <p14:xfrm>
                <a:off x="7245604" y="2959450"/>
                <a:ext cx="66960" cy="181440"/>
              </p14:xfrm>
            </p:contentPart>
          </mc:Choice>
          <mc:Fallback xmlns="">
            <p:pic>
              <p:nvPicPr>
                <p:cNvPr id="43" name="墨迹 42">
                  <a:extLst>
                    <a:ext uri="{FF2B5EF4-FFF2-40B4-BE49-F238E27FC236}">
                      <a16:creationId xmlns:a16="http://schemas.microsoft.com/office/drawing/2014/main" id="{EC0230E9-6C64-43A3-AB5F-E378A3DAE4E5}"/>
                    </a:ext>
                  </a:extLst>
                </p:cNvPr>
                <p:cNvPicPr/>
                <p:nvPr/>
              </p:nvPicPr>
              <p:blipFill>
                <a:blip r:embed="rId76"/>
                <a:stretch>
                  <a:fillRect/>
                </a:stretch>
              </p:blipFill>
              <p:spPr>
                <a:xfrm>
                  <a:off x="7236604" y="2950450"/>
                  <a:ext cx="846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4" name="墨迹 43">
                  <a:extLst>
                    <a:ext uri="{FF2B5EF4-FFF2-40B4-BE49-F238E27FC236}">
                      <a16:creationId xmlns:a16="http://schemas.microsoft.com/office/drawing/2014/main" id="{0561A1D9-32E7-467F-BEC3-31F023D685D4}"/>
                    </a:ext>
                  </a:extLst>
                </p14:cNvPr>
                <p14:cNvContentPartPr/>
                <p14:nvPr/>
              </p14:nvContentPartPr>
              <p14:xfrm>
                <a:off x="7258924" y="2967370"/>
                <a:ext cx="192960" cy="151200"/>
              </p14:xfrm>
            </p:contentPart>
          </mc:Choice>
          <mc:Fallback xmlns="">
            <p:pic>
              <p:nvPicPr>
                <p:cNvPr id="44" name="墨迹 43">
                  <a:extLst>
                    <a:ext uri="{FF2B5EF4-FFF2-40B4-BE49-F238E27FC236}">
                      <a16:creationId xmlns:a16="http://schemas.microsoft.com/office/drawing/2014/main" id="{0561A1D9-32E7-467F-BEC3-31F023D685D4}"/>
                    </a:ext>
                  </a:extLst>
                </p:cNvPr>
                <p:cNvPicPr/>
                <p:nvPr/>
              </p:nvPicPr>
              <p:blipFill>
                <a:blip r:embed="rId78"/>
                <a:stretch>
                  <a:fillRect/>
                </a:stretch>
              </p:blipFill>
              <p:spPr>
                <a:xfrm>
                  <a:off x="7249924" y="2958730"/>
                  <a:ext cx="2106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5" name="墨迹 44">
                  <a:extLst>
                    <a:ext uri="{FF2B5EF4-FFF2-40B4-BE49-F238E27FC236}">
                      <a16:creationId xmlns:a16="http://schemas.microsoft.com/office/drawing/2014/main" id="{FFB053D5-EDE3-48F4-9C42-7F7FD6066650}"/>
                    </a:ext>
                  </a:extLst>
                </p14:cNvPr>
                <p14:cNvContentPartPr/>
                <p14:nvPr/>
              </p14:nvContentPartPr>
              <p14:xfrm>
                <a:off x="7245964" y="3147370"/>
                <a:ext cx="84600" cy="79920"/>
              </p14:xfrm>
            </p:contentPart>
          </mc:Choice>
          <mc:Fallback xmlns="">
            <p:pic>
              <p:nvPicPr>
                <p:cNvPr id="45" name="墨迹 44">
                  <a:extLst>
                    <a:ext uri="{FF2B5EF4-FFF2-40B4-BE49-F238E27FC236}">
                      <a16:creationId xmlns:a16="http://schemas.microsoft.com/office/drawing/2014/main" id="{FFB053D5-EDE3-48F4-9C42-7F7FD6066650}"/>
                    </a:ext>
                  </a:extLst>
                </p:cNvPr>
                <p:cNvPicPr/>
                <p:nvPr/>
              </p:nvPicPr>
              <p:blipFill>
                <a:blip r:embed="rId80"/>
                <a:stretch>
                  <a:fillRect/>
                </a:stretch>
              </p:blipFill>
              <p:spPr>
                <a:xfrm>
                  <a:off x="7237324" y="3138730"/>
                  <a:ext cx="1022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6" name="墨迹 45">
                  <a:extLst>
                    <a:ext uri="{FF2B5EF4-FFF2-40B4-BE49-F238E27FC236}">
                      <a16:creationId xmlns:a16="http://schemas.microsoft.com/office/drawing/2014/main" id="{C0988BDE-D925-4FDB-8817-32EAD40E41EE}"/>
                    </a:ext>
                  </a:extLst>
                </p14:cNvPr>
                <p14:cNvContentPartPr/>
                <p14:nvPr/>
              </p14:nvContentPartPr>
              <p14:xfrm>
                <a:off x="7269004" y="3168250"/>
                <a:ext cx="113400" cy="68400"/>
              </p14:xfrm>
            </p:contentPart>
          </mc:Choice>
          <mc:Fallback xmlns="">
            <p:pic>
              <p:nvPicPr>
                <p:cNvPr id="46" name="墨迹 45">
                  <a:extLst>
                    <a:ext uri="{FF2B5EF4-FFF2-40B4-BE49-F238E27FC236}">
                      <a16:creationId xmlns:a16="http://schemas.microsoft.com/office/drawing/2014/main" id="{C0988BDE-D925-4FDB-8817-32EAD40E41EE}"/>
                    </a:ext>
                  </a:extLst>
                </p:cNvPr>
                <p:cNvPicPr/>
                <p:nvPr/>
              </p:nvPicPr>
              <p:blipFill>
                <a:blip r:embed="rId82"/>
                <a:stretch>
                  <a:fillRect/>
                </a:stretch>
              </p:blipFill>
              <p:spPr>
                <a:xfrm>
                  <a:off x="7260364" y="3159250"/>
                  <a:ext cx="1310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7" name="墨迹 46">
                  <a:extLst>
                    <a:ext uri="{FF2B5EF4-FFF2-40B4-BE49-F238E27FC236}">
                      <a16:creationId xmlns:a16="http://schemas.microsoft.com/office/drawing/2014/main" id="{F6B4C0F8-1D83-404F-A454-C1A69436DFF1}"/>
                    </a:ext>
                  </a:extLst>
                </p14:cNvPr>
                <p14:cNvContentPartPr/>
                <p14:nvPr/>
              </p14:nvContentPartPr>
              <p14:xfrm>
                <a:off x="7379884" y="3127210"/>
                <a:ext cx="145440" cy="112680"/>
              </p14:xfrm>
            </p:contentPart>
          </mc:Choice>
          <mc:Fallback xmlns="">
            <p:pic>
              <p:nvPicPr>
                <p:cNvPr id="47" name="墨迹 46">
                  <a:extLst>
                    <a:ext uri="{FF2B5EF4-FFF2-40B4-BE49-F238E27FC236}">
                      <a16:creationId xmlns:a16="http://schemas.microsoft.com/office/drawing/2014/main" id="{F6B4C0F8-1D83-404F-A454-C1A69436DFF1}"/>
                    </a:ext>
                  </a:extLst>
                </p:cNvPr>
                <p:cNvPicPr/>
                <p:nvPr/>
              </p:nvPicPr>
              <p:blipFill>
                <a:blip r:embed="rId84"/>
                <a:stretch>
                  <a:fillRect/>
                </a:stretch>
              </p:blipFill>
              <p:spPr>
                <a:xfrm>
                  <a:off x="7370884" y="3118570"/>
                  <a:ext cx="163080" cy="130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5">
            <p14:nvContentPartPr>
              <p14:cNvPr id="49" name="墨迹 48">
                <a:extLst>
                  <a:ext uri="{FF2B5EF4-FFF2-40B4-BE49-F238E27FC236}">
                    <a16:creationId xmlns:a16="http://schemas.microsoft.com/office/drawing/2014/main" id="{6E14D594-75DF-464D-AA0D-603362390560}"/>
                  </a:ext>
                </a:extLst>
              </p14:cNvPr>
              <p14:cNvContentPartPr/>
              <p14:nvPr/>
            </p14:nvContentPartPr>
            <p14:xfrm>
              <a:off x="7895404" y="2743450"/>
              <a:ext cx="1071000" cy="54720"/>
            </p14:xfrm>
          </p:contentPart>
        </mc:Choice>
        <mc:Fallback xmlns="">
          <p:pic>
            <p:nvPicPr>
              <p:cNvPr id="49" name="墨迹 48">
                <a:extLst>
                  <a:ext uri="{FF2B5EF4-FFF2-40B4-BE49-F238E27FC236}">
                    <a16:creationId xmlns:a16="http://schemas.microsoft.com/office/drawing/2014/main" id="{6E14D594-75DF-464D-AA0D-603362390560}"/>
                  </a:ext>
                </a:extLst>
              </p:cNvPr>
              <p:cNvPicPr/>
              <p:nvPr/>
            </p:nvPicPr>
            <p:blipFill>
              <a:blip r:embed="rId86"/>
              <a:stretch>
                <a:fillRect/>
              </a:stretch>
            </p:blipFill>
            <p:spPr>
              <a:xfrm>
                <a:off x="7886404" y="2734810"/>
                <a:ext cx="10886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0" name="墨迹 49">
                <a:extLst>
                  <a:ext uri="{FF2B5EF4-FFF2-40B4-BE49-F238E27FC236}">
                    <a16:creationId xmlns:a16="http://schemas.microsoft.com/office/drawing/2014/main" id="{005C218B-56BF-4D56-83BE-9602DCDCE808}"/>
                  </a:ext>
                </a:extLst>
              </p14:cNvPr>
              <p14:cNvContentPartPr/>
              <p14:nvPr/>
            </p14:nvContentPartPr>
            <p14:xfrm>
              <a:off x="1224604" y="3103450"/>
              <a:ext cx="392760" cy="26280"/>
            </p14:xfrm>
          </p:contentPart>
        </mc:Choice>
        <mc:Fallback xmlns="">
          <p:pic>
            <p:nvPicPr>
              <p:cNvPr id="50" name="墨迹 49">
                <a:extLst>
                  <a:ext uri="{FF2B5EF4-FFF2-40B4-BE49-F238E27FC236}">
                    <a16:creationId xmlns:a16="http://schemas.microsoft.com/office/drawing/2014/main" id="{005C218B-56BF-4D56-83BE-9602DCDCE808}"/>
                  </a:ext>
                </a:extLst>
              </p:cNvPr>
              <p:cNvPicPr/>
              <p:nvPr/>
            </p:nvPicPr>
            <p:blipFill>
              <a:blip r:embed="rId88"/>
              <a:stretch>
                <a:fillRect/>
              </a:stretch>
            </p:blipFill>
            <p:spPr>
              <a:xfrm>
                <a:off x="1215604" y="3094810"/>
                <a:ext cx="410400" cy="43920"/>
              </a:xfrm>
              <a:prstGeom prst="rect">
                <a:avLst/>
              </a:prstGeom>
            </p:spPr>
          </p:pic>
        </mc:Fallback>
      </mc:AlternateContent>
    </p:spTree>
    <p:extLst>
      <p:ext uri="{BB962C8B-B14F-4D97-AF65-F5344CB8AC3E}">
        <p14:creationId xmlns:p14="http://schemas.microsoft.com/office/powerpoint/2010/main" val="360452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双稳态元件 </a:t>
            </a:r>
            <a:r>
              <a:rPr lang="en-US" altLang="zh-CN" sz="3200" dirty="0" err="1"/>
              <a:t>Bistable</a:t>
            </a:r>
            <a:r>
              <a:rPr lang="en-US" altLang="zh-CN" sz="3200" dirty="0"/>
              <a:t> Elements </a:t>
            </a:r>
            <a:endParaRPr lang="zh-CN" altLang="en-US" sz="3200" dirty="0"/>
          </a:p>
        </p:txBody>
      </p:sp>
      <p:sp>
        <p:nvSpPr>
          <p:cNvPr id="3" name="内容占位符 2"/>
          <p:cNvSpPr>
            <a:spLocks noGrp="1"/>
          </p:cNvSpPr>
          <p:nvPr>
            <p:ph idx="1"/>
          </p:nvPr>
        </p:nvSpPr>
        <p:spPr>
          <a:xfrm>
            <a:off x="244509" y="1134681"/>
            <a:ext cx="8686800" cy="2791673"/>
          </a:xfrm>
        </p:spPr>
        <p:txBody>
          <a:bodyPr/>
          <a:lstStyle/>
          <a:p>
            <a:r>
              <a:rPr lang="zh-CN" altLang="en-US" sz="2800" dirty="0"/>
              <a:t>所谓的双稳态元件（或者电路），是指电路有两个稳定的状态，即</a:t>
            </a:r>
            <a:r>
              <a:rPr lang="zh-CN" altLang="en-US" sz="2800" dirty="0">
                <a:solidFill>
                  <a:srgbClr val="FF0000"/>
                </a:solidFill>
              </a:rPr>
              <a:t>置位</a:t>
            </a:r>
            <a:r>
              <a:rPr lang="zh-CN" altLang="en-US" sz="2800" dirty="0"/>
              <a:t>状态和</a:t>
            </a:r>
            <a:r>
              <a:rPr lang="zh-CN" altLang="en-US" sz="2800" dirty="0">
                <a:solidFill>
                  <a:srgbClr val="00B050"/>
                </a:solidFill>
              </a:rPr>
              <a:t>复位</a:t>
            </a:r>
            <a:r>
              <a:rPr lang="zh-CN" altLang="en-US" sz="2800" dirty="0"/>
              <a:t>状态。</a:t>
            </a:r>
            <a:r>
              <a:rPr lang="en-US" altLang="zh-CN" sz="2800" dirty="0"/>
              <a:t>Q</a:t>
            </a:r>
            <a:r>
              <a:rPr lang="zh-CN" altLang="en-US" sz="2800" dirty="0"/>
              <a:t>为</a:t>
            </a:r>
            <a:r>
              <a:rPr lang="en-US" altLang="zh-CN" sz="2800" dirty="0">
                <a:solidFill>
                  <a:srgbClr val="FF0000"/>
                </a:solidFill>
              </a:rPr>
              <a:t>1</a:t>
            </a:r>
            <a:r>
              <a:rPr lang="zh-CN" altLang="en-US" sz="2800" dirty="0"/>
              <a:t>的状态称为</a:t>
            </a:r>
            <a:r>
              <a:rPr lang="zh-CN" altLang="en-US" sz="2800" dirty="0">
                <a:solidFill>
                  <a:srgbClr val="FF0000"/>
                </a:solidFill>
              </a:rPr>
              <a:t>置位</a:t>
            </a:r>
            <a:r>
              <a:rPr lang="en-US" altLang="zh-CN" sz="2800" dirty="0">
                <a:solidFill>
                  <a:srgbClr val="FF0000"/>
                </a:solidFill>
              </a:rPr>
              <a:t>(</a:t>
            </a:r>
            <a:r>
              <a:rPr lang="zh-CN" altLang="en-US" sz="2800" dirty="0">
                <a:solidFill>
                  <a:srgbClr val="FF0000"/>
                </a:solidFill>
              </a:rPr>
              <a:t>置</a:t>
            </a:r>
            <a:r>
              <a:rPr lang="en-US" altLang="zh-CN" sz="2800" dirty="0">
                <a:solidFill>
                  <a:srgbClr val="FF0000"/>
                </a:solidFill>
              </a:rPr>
              <a:t>1)</a:t>
            </a:r>
            <a:r>
              <a:rPr lang="zh-CN" altLang="en-US" sz="2800" dirty="0"/>
              <a:t>状态，而</a:t>
            </a:r>
            <a:r>
              <a:rPr lang="en-US" altLang="zh-CN" sz="2800" dirty="0"/>
              <a:t>Q</a:t>
            </a:r>
            <a:r>
              <a:rPr lang="zh-CN" altLang="en-US" sz="2800" dirty="0"/>
              <a:t>为</a:t>
            </a:r>
            <a:r>
              <a:rPr lang="en-US" altLang="zh-CN" sz="2800" dirty="0">
                <a:solidFill>
                  <a:srgbClr val="00B050"/>
                </a:solidFill>
              </a:rPr>
              <a:t>0</a:t>
            </a:r>
            <a:r>
              <a:rPr lang="zh-CN" altLang="en-US" sz="2800" dirty="0"/>
              <a:t>的状态称为</a:t>
            </a:r>
            <a:r>
              <a:rPr lang="zh-CN" altLang="en-US" sz="2800" dirty="0">
                <a:solidFill>
                  <a:srgbClr val="00B050"/>
                </a:solidFill>
              </a:rPr>
              <a:t>复位</a:t>
            </a:r>
            <a:r>
              <a:rPr lang="en-US" altLang="zh-CN" sz="2800" dirty="0">
                <a:solidFill>
                  <a:srgbClr val="00B050"/>
                </a:solidFill>
              </a:rPr>
              <a:t>(</a:t>
            </a:r>
            <a:r>
              <a:rPr lang="zh-CN" altLang="en-US" sz="2800" dirty="0">
                <a:solidFill>
                  <a:srgbClr val="00B050"/>
                </a:solidFill>
              </a:rPr>
              <a:t>清</a:t>
            </a:r>
            <a:r>
              <a:rPr lang="en-US" altLang="zh-CN" sz="2800" dirty="0">
                <a:solidFill>
                  <a:srgbClr val="00B050"/>
                </a:solidFill>
              </a:rPr>
              <a:t>0)</a:t>
            </a:r>
            <a:r>
              <a:rPr lang="zh-CN" altLang="en-US" sz="2800" dirty="0"/>
              <a:t>状态。有两个</a:t>
            </a:r>
            <a:r>
              <a:rPr lang="zh-CN" altLang="en-US" sz="2800" dirty="0">
                <a:solidFill>
                  <a:srgbClr val="FF0000"/>
                </a:solidFill>
              </a:rPr>
              <a:t>状态相反</a:t>
            </a:r>
            <a:r>
              <a:rPr lang="zh-CN" altLang="en-US" sz="2800" dirty="0"/>
              <a:t>的输出。</a:t>
            </a:r>
            <a:endParaRPr lang="zh-CN" altLang="en-US" dirty="0"/>
          </a:p>
          <a:p>
            <a:r>
              <a:rPr lang="zh-CN" altLang="en-US" dirty="0"/>
              <a:t>构建方法：串联两个反相器，则</a:t>
            </a:r>
            <a:r>
              <a:rPr lang="en-US" altLang="zh-CN" dirty="0"/>
              <a:t>A</a:t>
            </a:r>
            <a:r>
              <a:rPr lang="zh-CN" altLang="en-US" dirty="0"/>
              <a:t>、</a:t>
            </a:r>
            <a:r>
              <a:rPr lang="en-US" altLang="zh-CN" dirty="0"/>
              <a:t>B</a:t>
            </a:r>
            <a:r>
              <a:rPr lang="zh-CN" altLang="en-US" dirty="0"/>
              <a:t>状态不同，且保持稳定。</a:t>
            </a:r>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15</a:t>
            </a:fld>
            <a:endParaRPr lang="en-US" altLang="zh-CN"/>
          </a:p>
        </p:txBody>
      </p:sp>
      <p:pic>
        <p:nvPicPr>
          <p:cNvPr id="7" name="图片 6"/>
          <p:cNvPicPr>
            <a:picLocks noChangeAspect="1"/>
          </p:cNvPicPr>
          <p:nvPr/>
        </p:nvPicPr>
        <p:blipFill>
          <a:blip r:embed="rId3"/>
          <a:stretch>
            <a:fillRect/>
          </a:stretch>
        </p:blipFill>
        <p:spPr>
          <a:xfrm>
            <a:off x="74435" y="4516687"/>
            <a:ext cx="2516365" cy="972493"/>
          </a:xfrm>
          <a:prstGeom prst="rect">
            <a:avLst/>
          </a:prstGeom>
        </p:spPr>
      </p:pic>
      <p:sp>
        <p:nvSpPr>
          <p:cNvPr id="9" name="Text Box 1029"/>
          <p:cNvSpPr txBox="1">
            <a:spLocks noChangeArrowheads="1"/>
          </p:cNvSpPr>
          <p:nvPr/>
        </p:nvSpPr>
        <p:spPr bwMode="auto">
          <a:xfrm>
            <a:off x="3832240" y="4008142"/>
            <a:ext cx="356188" cy="461665"/>
          </a:xfrm>
          <a:prstGeom prst="rect">
            <a:avLst/>
          </a:prstGeom>
          <a:noFill/>
          <a:ln w="25400">
            <a:noFill/>
            <a:miter lim="800000"/>
            <a:headEnd/>
            <a:tailEnd/>
          </a:ln>
        </p:spPr>
        <p:txBody>
          <a:bodyPr wrap="none">
            <a:spAutoFit/>
          </a:bodyPr>
          <a:lstStyle/>
          <a:p>
            <a:r>
              <a:rPr lang="en-US" altLang="zh-CN" sz="2400" dirty="0">
                <a:solidFill>
                  <a:srgbClr val="00B050"/>
                </a:solidFill>
              </a:rPr>
              <a:t>1</a:t>
            </a:r>
          </a:p>
        </p:txBody>
      </p:sp>
      <p:sp>
        <p:nvSpPr>
          <p:cNvPr id="10" name="Text Box 1030"/>
          <p:cNvSpPr txBox="1">
            <a:spLocks noChangeArrowheads="1"/>
          </p:cNvSpPr>
          <p:nvPr/>
        </p:nvSpPr>
        <p:spPr bwMode="auto">
          <a:xfrm>
            <a:off x="8544808" y="4055022"/>
            <a:ext cx="356188" cy="461665"/>
          </a:xfrm>
          <a:prstGeom prst="rect">
            <a:avLst/>
          </a:prstGeom>
          <a:noFill/>
          <a:ln w="25400">
            <a:noFill/>
            <a:miter lim="800000"/>
            <a:headEnd/>
            <a:tailEnd/>
          </a:ln>
        </p:spPr>
        <p:txBody>
          <a:bodyPr wrap="none">
            <a:spAutoFit/>
          </a:bodyPr>
          <a:lstStyle/>
          <a:p>
            <a:r>
              <a:rPr lang="en-US" altLang="zh-CN" sz="2400" dirty="0">
                <a:solidFill>
                  <a:srgbClr val="00B050"/>
                </a:solidFill>
              </a:rPr>
              <a:t>0</a:t>
            </a:r>
          </a:p>
        </p:txBody>
      </p:sp>
      <p:sp>
        <p:nvSpPr>
          <p:cNvPr id="11" name="Text Box 1031"/>
          <p:cNvSpPr txBox="1">
            <a:spLocks noChangeArrowheads="1"/>
          </p:cNvSpPr>
          <p:nvPr/>
        </p:nvSpPr>
        <p:spPr bwMode="auto">
          <a:xfrm>
            <a:off x="3832240" y="5960259"/>
            <a:ext cx="356188" cy="461665"/>
          </a:xfrm>
          <a:prstGeom prst="rect">
            <a:avLst/>
          </a:prstGeom>
          <a:noFill/>
          <a:ln w="25400">
            <a:noFill/>
            <a:miter lim="800000"/>
            <a:headEnd/>
            <a:tailEnd/>
          </a:ln>
        </p:spPr>
        <p:txBody>
          <a:bodyPr wrap="none">
            <a:spAutoFit/>
          </a:bodyPr>
          <a:lstStyle/>
          <a:p>
            <a:r>
              <a:rPr lang="en-US" altLang="zh-CN" sz="2400" dirty="0">
                <a:solidFill>
                  <a:srgbClr val="00B050"/>
                </a:solidFill>
              </a:rPr>
              <a:t>0</a:t>
            </a:r>
          </a:p>
        </p:txBody>
      </p:sp>
      <p:sp>
        <p:nvSpPr>
          <p:cNvPr id="12" name="Text Box 1032"/>
          <p:cNvSpPr txBox="1">
            <a:spLocks noChangeArrowheads="1"/>
          </p:cNvSpPr>
          <p:nvPr/>
        </p:nvSpPr>
        <p:spPr bwMode="auto">
          <a:xfrm>
            <a:off x="8616816" y="5952358"/>
            <a:ext cx="356188" cy="461665"/>
          </a:xfrm>
          <a:prstGeom prst="rect">
            <a:avLst/>
          </a:prstGeom>
          <a:noFill/>
          <a:ln w="25400">
            <a:noFill/>
            <a:miter lim="800000"/>
            <a:headEnd/>
            <a:tailEnd/>
          </a:ln>
        </p:spPr>
        <p:txBody>
          <a:bodyPr wrap="none">
            <a:spAutoFit/>
          </a:bodyPr>
          <a:lstStyle/>
          <a:p>
            <a:r>
              <a:rPr lang="en-US" altLang="zh-CN" sz="2400" dirty="0">
                <a:solidFill>
                  <a:srgbClr val="00B050"/>
                </a:solidFill>
              </a:rPr>
              <a:t>1</a:t>
            </a:r>
          </a:p>
        </p:txBody>
      </p:sp>
      <p:sp>
        <p:nvSpPr>
          <p:cNvPr id="13" name="Text Box 1034"/>
          <p:cNvSpPr txBox="1">
            <a:spLocks noChangeArrowheads="1"/>
          </p:cNvSpPr>
          <p:nvPr/>
        </p:nvSpPr>
        <p:spPr bwMode="auto">
          <a:xfrm>
            <a:off x="3832240" y="3516409"/>
            <a:ext cx="356188" cy="461665"/>
          </a:xfrm>
          <a:prstGeom prst="rect">
            <a:avLst/>
          </a:prstGeom>
          <a:noFill/>
          <a:ln w="25400">
            <a:noFill/>
            <a:miter lim="800000"/>
            <a:headEnd/>
            <a:tailEnd/>
          </a:ln>
        </p:spPr>
        <p:txBody>
          <a:bodyPr wrap="none">
            <a:spAutoFit/>
          </a:bodyPr>
          <a:lstStyle/>
          <a:p>
            <a:r>
              <a:rPr lang="en-US" altLang="zh-CN" sz="2400" dirty="0">
                <a:solidFill>
                  <a:srgbClr val="FF0000"/>
                </a:solidFill>
              </a:rPr>
              <a:t>0</a:t>
            </a:r>
          </a:p>
        </p:txBody>
      </p:sp>
      <p:sp>
        <p:nvSpPr>
          <p:cNvPr id="14" name="Text Box 1035"/>
          <p:cNvSpPr txBox="1">
            <a:spLocks noChangeArrowheads="1"/>
          </p:cNvSpPr>
          <p:nvPr/>
        </p:nvSpPr>
        <p:spPr bwMode="auto">
          <a:xfrm>
            <a:off x="8544808" y="3502462"/>
            <a:ext cx="356188" cy="461665"/>
          </a:xfrm>
          <a:prstGeom prst="rect">
            <a:avLst/>
          </a:prstGeom>
          <a:noFill/>
          <a:ln w="25400">
            <a:noFill/>
            <a:miter lim="800000"/>
            <a:headEnd/>
            <a:tailEnd/>
          </a:ln>
        </p:spPr>
        <p:txBody>
          <a:bodyPr wrap="none">
            <a:spAutoFit/>
          </a:bodyPr>
          <a:lstStyle/>
          <a:p>
            <a:r>
              <a:rPr lang="en-US" altLang="zh-CN" sz="2400" dirty="0">
                <a:solidFill>
                  <a:srgbClr val="FF0000"/>
                </a:solidFill>
              </a:rPr>
              <a:t>1</a:t>
            </a:r>
          </a:p>
        </p:txBody>
      </p:sp>
      <p:sp>
        <p:nvSpPr>
          <p:cNvPr id="15" name="Text Box 1036"/>
          <p:cNvSpPr txBox="1">
            <a:spLocks noChangeArrowheads="1"/>
          </p:cNvSpPr>
          <p:nvPr/>
        </p:nvSpPr>
        <p:spPr bwMode="auto">
          <a:xfrm>
            <a:off x="3817003" y="5516193"/>
            <a:ext cx="356188" cy="461665"/>
          </a:xfrm>
          <a:prstGeom prst="rect">
            <a:avLst/>
          </a:prstGeom>
          <a:noFill/>
          <a:ln w="25400">
            <a:noFill/>
            <a:miter lim="800000"/>
            <a:headEnd/>
            <a:tailEnd/>
          </a:ln>
        </p:spPr>
        <p:txBody>
          <a:bodyPr wrap="none">
            <a:spAutoFit/>
          </a:bodyPr>
          <a:lstStyle/>
          <a:p>
            <a:r>
              <a:rPr lang="en-US" altLang="zh-CN" sz="2400" dirty="0">
                <a:solidFill>
                  <a:srgbClr val="FF0000"/>
                </a:solidFill>
              </a:rPr>
              <a:t>1</a:t>
            </a:r>
          </a:p>
        </p:txBody>
      </p:sp>
      <p:sp>
        <p:nvSpPr>
          <p:cNvPr id="16" name="Text Box 1037"/>
          <p:cNvSpPr txBox="1">
            <a:spLocks noChangeArrowheads="1"/>
          </p:cNvSpPr>
          <p:nvPr/>
        </p:nvSpPr>
        <p:spPr bwMode="auto">
          <a:xfrm>
            <a:off x="8611381" y="5432884"/>
            <a:ext cx="356188" cy="461665"/>
          </a:xfrm>
          <a:prstGeom prst="rect">
            <a:avLst/>
          </a:prstGeom>
          <a:noFill/>
          <a:ln w="25400">
            <a:noFill/>
            <a:miter lim="800000"/>
            <a:headEnd/>
            <a:tailEnd/>
          </a:ln>
        </p:spPr>
        <p:txBody>
          <a:bodyPr wrap="none">
            <a:spAutoFit/>
          </a:bodyPr>
          <a:lstStyle/>
          <a:p>
            <a:r>
              <a:rPr lang="en-US" altLang="zh-CN" sz="2400" dirty="0">
                <a:solidFill>
                  <a:srgbClr val="FF0000"/>
                </a:solidFill>
              </a:rPr>
              <a:t>0</a:t>
            </a:r>
          </a:p>
        </p:txBody>
      </p:sp>
      <p:grpSp>
        <p:nvGrpSpPr>
          <p:cNvPr id="17" name="Group 78"/>
          <p:cNvGrpSpPr>
            <a:grpSpLocks/>
          </p:cNvGrpSpPr>
          <p:nvPr/>
        </p:nvGrpSpPr>
        <p:grpSpPr bwMode="auto">
          <a:xfrm>
            <a:off x="4145146" y="3664144"/>
            <a:ext cx="4546171" cy="2562086"/>
            <a:chOff x="528" y="576"/>
            <a:chExt cx="1621" cy="1009"/>
          </a:xfrm>
        </p:grpSpPr>
        <p:grpSp>
          <p:nvGrpSpPr>
            <p:cNvPr id="18" name="Group 44"/>
            <p:cNvGrpSpPr>
              <a:grpSpLocks/>
            </p:cNvGrpSpPr>
            <p:nvPr/>
          </p:nvGrpSpPr>
          <p:grpSpPr bwMode="auto">
            <a:xfrm>
              <a:off x="730" y="576"/>
              <a:ext cx="1419" cy="1008"/>
              <a:chOff x="585" y="672"/>
              <a:chExt cx="1419" cy="1008"/>
            </a:xfrm>
          </p:grpSpPr>
          <p:sp>
            <p:nvSpPr>
              <p:cNvPr id="21" name="AutoShape 5"/>
              <p:cNvSpPr>
                <a:spLocks noChangeArrowheads="1"/>
              </p:cNvSpPr>
              <p:nvPr/>
            </p:nvSpPr>
            <p:spPr bwMode="auto">
              <a:xfrm rot="5400000">
                <a:off x="849" y="696"/>
                <a:ext cx="288" cy="240"/>
              </a:xfrm>
              <a:prstGeom prst="triangle">
                <a:avLst>
                  <a:gd name="adj" fmla="val 50000"/>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2" name="Oval 6"/>
              <p:cNvSpPr>
                <a:spLocks noChangeArrowheads="1"/>
              </p:cNvSpPr>
              <p:nvPr/>
            </p:nvSpPr>
            <p:spPr bwMode="auto">
              <a:xfrm>
                <a:off x="1113" y="76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3" name="Line 7"/>
              <p:cNvSpPr>
                <a:spLocks noChangeShapeType="1"/>
              </p:cNvSpPr>
              <p:nvPr/>
            </p:nvSpPr>
            <p:spPr bwMode="auto">
              <a:xfrm>
                <a:off x="585" y="81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4" name="Line 8"/>
              <p:cNvSpPr>
                <a:spLocks noChangeShapeType="1"/>
              </p:cNvSpPr>
              <p:nvPr/>
            </p:nvSpPr>
            <p:spPr bwMode="auto">
              <a:xfrm>
                <a:off x="1209" y="81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5" name="AutoShape 9"/>
              <p:cNvSpPr>
                <a:spLocks noChangeArrowheads="1"/>
              </p:cNvSpPr>
              <p:nvPr/>
            </p:nvSpPr>
            <p:spPr bwMode="auto">
              <a:xfrm rot="5400000">
                <a:off x="849" y="1416"/>
                <a:ext cx="288" cy="240"/>
              </a:xfrm>
              <a:prstGeom prst="triangle">
                <a:avLst>
                  <a:gd name="adj"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6" name="Oval 10"/>
              <p:cNvSpPr>
                <a:spLocks noChangeArrowheads="1"/>
              </p:cNvSpPr>
              <p:nvPr/>
            </p:nvSpPr>
            <p:spPr bwMode="auto">
              <a:xfrm>
                <a:off x="1113" y="148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7" name="Line 11"/>
              <p:cNvSpPr>
                <a:spLocks noChangeShapeType="1"/>
              </p:cNvSpPr>
              <p:nvPr/>
            </p:nvSpPr>
            <p:spPr bwMode="auto">
              <a:xfrm>
                <a:off x="585" y="153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8" name="Line 12"/>
              <p:cNvSpPr>
                <a:spLocks noChangeShapeType="1"/>
              </p:cNvSpPr>
              <p:nvPr/>
            </p:nvSpPr>
            <p:spPr bwMode="auto">
              <a:xfrm>
                <a:off x="1209" y="153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9" name="Line 13"/>
              <p:cNvSpPr>
                <a:spLocks noChangeShapeType="1"/>
              </p:cNvSpPr>
              <p:nvPr/>
            </p:nvSpPr>
            <p:spPr bwMode="auto">
              <a:xfrm>
                <a:off x="1401" y="8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0" name="Line 14"/>
              <p:cNvSpPr>
                <a:spLocks noChangeShapeType="1"/>
              </p:cNvSpPr>
              <p:nvPr/>
            </p:nvSpPr>
            <p:spPr bwMode="auto">
              <a:xfrm flipV="1">
                <a:off x="1401" y="134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1" name="Line 15"/>
              <p:cNvSpPr>
                <a:spLocks noChangeShapeType="1"/>
              </p:cNvSpPr>
              <p:nvPr/>
            </p:nvSpPr>
            <p:spPr bwMode="auto">
              <a:xfrm>
                <a:off x="585" y="81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2" name="Line 16"/>
              <p:cNvSpPr>
                <a:spLocks noChangeShapeType="1"/>
              </p:cNvSpPr>
              <p:nvPr/>
            </p:nvSpPr>
            <p:spPr bwMode="auto">
              <a:xfrm>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3" name="Line 17"/>
              <p:cNvSpPr>
                <a:spLocks noChangeShapeType="1"/>
              </p:cNvSpPr>
              <p:nvPr/>
            </p:nvSpPr>
            <p:spPr bwMode="auto">
              <a:xfrm>
                <a:off x="585"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4" name="Line 18"/>
              <p:cNvSpPr>
                <a:spLocks noChangeShapeType="1"/>
              </p:cNvSpPr>
              <p:nvPr/>
            </p:nvSpPr>
            <p:spPr bwMode="auto">
              <a:xfrm flipV="1">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5" name="Text Box 19"/>
              <p:cNvSpPr txBox="1">
                <a:spLocks noChangeArrowheads="1"/>
              </p:cNvSpPr>
              <p:nvPr/>
            </p:nvSpPr>
            <p:spPr bwMode="auto">
              <a:xfrm>
                <a:off x="1775" y="724"/>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Q</a:t>
                </a:r>
              </a:p>
            </p:txBody>
          </p:sp>
          <p:sp>
            <p:nvSpPr>
              <p:cNvPr id="36" name="Text Box 20"/>
              <p:cNvSpPr txBox="1">
                <a:spLocks noChangeArrowheads="1"/>
              </p:cNvSpPr>
              <p:nvPr/>
            </p:nvSpPr>
            <p:spPr bwMode="auto">
              <a:xfrm>
                <a:off x="1785" y="1445"/>
                <a:ext cx="21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002060"/>
                    </a:solidFill>
                  </a:rPr>
                  <a:t>QN</a:t>
                </a:r>
              </a:p>
            </p:txBody>
          </p:sp>
        </p:grpSp>
        <p:sp>
          <p:nvSpPr>
            <p:cNvPr id="19" name="Text Box 76"/>
            <p:cNvSpPr txBox="1">
              <a:spLocks noChangeArrowheads="1"/>
            </p:cNvSpPr>
            <p:nvPr/>
          </p:nvSpPr>
          <p:spPr bwMode="auto">
            <a:xfrm>
              <a:off x="528" y="576"/>
              <a:ext cx="1386"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Vin1  A                               B    Vout1</a:t>
              </a:r>
            </a:p>
          </p:txBody>
        </p:sp>
        <p:sp>
          <p:nvSpPr>
            <p:cNvPr id="20" name="Text Box 77"/>
            <p:cNvSpPr txBox="1">
              <a:spLocks noChangeArrowheads="1"/>
            </p:cNvSpPr>
            <p:nvPr/>
          </p:nvSpPr>
          <p:spPr bwMode="auto">
            <a:xfrm>
              <a:off x="538" y="1440"/>
              <a:ext cx="126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Vin2                                    Vout2</a:t>
              </a:r>
            </a:p>
          </p:txBody>
        </p:sp>
      </p:grpSp>
      <p:sp>
        <p:nvSpPr>
          <p:cNvPr id="40" name="右箭头 39"/>
          <p:cNvSpPr/>
          <p:nvPr/>
        </p:nvSpPr>
        <p:spPr>
          <a:xfrm>
            <a:off x="2665170" y="4790420"/>
            <a:ext cx="1528345" cy="644933"/>
          </a:xfrm>
          <a:prstGeom prst="rightArrow">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288000" bIns="0" rtlCol="0" anchor="ctr" anchorCtr="0">
            <a:noAutofit/>
          </a:bodyPr>
          <a:lstStyle/>
          <a:p>
            <a:pPr algn="ctr"/>
            <a:r>
              <a:rPr lang="zh-CN" altLang="en-US" dirty="0">
                <a:solidFill>
                  <a:srgbClr val="FF0000"/>
                </a:solidFill>
              </a:rPr>
              <a:t>交叉耦合</a:t>
            </a:r>
            <a:endParaRPr lang="en-US" altLang="zh-CN" dirty="0">
              <a:solidFill>
                <a:srgbClr val="FF0000"/>
              </a:solidFill>
            </a:endParaRPr>
          </a:p>
          <a:p>
            <a:pPr algn="ctr"/>
            <a:endParaRPr lang="zh-CN" altLang="en-US"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84B7EFB9-33BF-4CF8-96E4-C51AD7244C3D}"/>
                  </a:ext>
                </a:extLst>
              </p14:cNvPr>
              <p14:cNvContentPartPr/>
              <p14:nvPr/>
            </p14:nvContentPartPr>
            <p14:xfrm>
              <a:off x="7799284" y="1609090"/>
              <a:ext cx="631080" cy="13680"/>
            </p14:xfrm>
          </p:contentPart>
        </mc:Choice>
        <mc:Fallback xmlns="">
          <p:pic>
            <p:nvPicPr>
              <p:cNvPr id="8" name="墨迹 7">
                <a:extLst>
                  <a:ext uri="{FF2B5EF4-FFF2-40B4-BE49-F238E27FC236}">
                    <a16:creationId xmlns:a16="http://schemas.microsoft.com/office/drawing/2014/main" id="{84B7EFB9-33BF-4CF8-96E4-C51AD7244C3D}"/>
                  </a:ext>
                </a:extLst>
              </p:cNvPr>
              <p:cNvPicPr/>
              <p:nvPr/>
            </p:nvPicPr>
            <p:blipFill>
              <a:blip r:embed="rId5"/>
              <a:stretch>
                <a:fillRect/>
              </a:stretch>
            </p:blipFill>
            <p:spPr>
              <a:xfrm>
                <a:off x="7790284" y="1600090"/>
                <a:ext cx="6487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墨迹 36">
                <a:extLst>
                  <a:ext uri="{FF2B5EF4-FFF2-40B4-BE49-F238E27FC236}">
                    <a16:creationId xmlns:a16="http://schemas.microsoft.com/office/drawing/2014/main" id="{C7C8CF91-E56E-4E24-99EA-B7BA3F40A568}"/>
                  </a:ext>
                </a:extLst>
              </p14:cNvPr>
              <p14:cNvContentPartPr/>
              <p14:nvPr/>
            </p14:nvContentPartPr>
            <p14:xfrm>
              <a:off x="695044" y="2011210"/>
              <a:ext cx="1851480" cy="64440"/>
            </p14:xfrm>
          </p:contentPart>
        </mc:Choice>
        <mc:Fallback xmlns="">
          <p:pic>
            <p:nvPicPr>
              <p:cNvPr id="37" name="墨迹 36">
                <a:extLst>
                  <a:ext uri="{FF2B5EF4-FFF2-40B4-BE49-F238E27FC236}">
                    <a16:creationId xmlns:a16="http://schemas.microsoft.com/office/drawing/2014/main" id="{C7C8CF91-E56E-4E24-99EA-B7BA3F40A568}"/>
                  </a:ext>
                </a:extLst>
              </p:cNvPr>
              <p:cNvPicPr/>
              <p:nvPr/>
            </p:nvPicPr>
            <p:blipFill>
              <a:blip r:embed="rId7"/>
              <a:stretch>
                <a:fillRect/>
              </a:stretch>
            </p:blipFill>
            <p:spPr>
              <a:xfrm>
                <a:off x="686404" y="2002570"/>
                <a:ext cx="1869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墨迹 37">
                <a:extLst>
                  <a:ext uri="{FF2B5EF4-FFF2-40B4-BE49-F238E27FC236}">
                    <a16:creationId xmlns:a16="http://schemas.microsoft.com/office/drawing/2014/main" id="{1A851800-2AEE-440E-A51E-CC838513C3CB}"/>
                  </a:ext>
                </a:extLst>
              </p14:cNvPr>
              <p14:cNvContentPartPr/>
              <p14:nvPr/>
            </p14:nvContentPartPr>
            <p14:xfrm>
              <a:off x="1760644" y="2869810"/>
              <a:ext cx="3310920" cy="82080"/>
            </p14:xfrm>
          </p:contentPart>
        </mc:Choice>
        <mc:Fallback xmlns="">
          <p:pic>
            <p:nvPicPr>
              <p:cNvPr id="38" name="墨迹 37">
                <a:extLst>
                  <a:ext uri="{FF2B5EF4-FFF2-40B4-BE49-F238E27FC236}">
                    <a16:creationId xmlns:a16="http://schemas.microsoft.com/office/drawing/2014/main" id="{1A851800-2AEE-440E-A51E-CC838513C3CB}"/>
                  </a:ext>
                </a:extLst>
              </p:cNvPr>
              <p:cNvPicPr/>
              <p:nvPr/>
            </p:nvPicPr>
            <p:blipFill>
              <a:blip r:embed="rId9"/>
              <a:stretch>
                <a:fillRect/>
              </a:stretch>
            </p:blipFill>
            <p:spPr>
              <a:xfrm>
                <a:off x="1752004" y="2861170"/>
                <a:ext cx="33285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墨迹 38">
                <a:extLst>
                  <a:ext uri="{FF2B5EF4-FFF2-40B4-BE49-F238E27FC236}">
                    <a16:creationId xmlns:a16="http://schemas.microsoft.com/office/drawing/2014/main" id="{A98B129E-4D36-4141-8FC1-59FE9D44EEBC}"/>
                  </a:ext>
                </a:extLst>
              </p14:cNvPr>
              <p14:cNvContentPartPr/>
              <p14:nvPr/>
            </p14:nvContentPartPr>
            <p14:xfrm>
              <a:off x="2630404" y="3430330"/>
              <a:ext cx="2658240" cy="58680"/>
            </p14:xfrm>
          </p:contentPart>
        </mc:Choice>
        <mc:Fallback xmlns="">
          <p:pic>
            <p:nvPicPr>
              <p:cNvPr id="39" name="墨迹 38">
                <a:extLst>
                  <a:ext uri="{FF2B5EF4-FFF2-40B4-BE49-F238E27FC236}">
                    <a16:creationId xmlns:a16="http://schemas.microsoft.com/office/drawing/2014/main" id="{A98B129E-4D36-4141-8FC1-59FE9D44EEBC}"/>
                  </a:ext>
                </a:extLst>
              </p:cNvPr>
              <p:cNvPicPr/>
              <p:nvPr/>
            </p:nvPicPr>
            <p:blipFill>
              <a:blip r:embed="rId11"/>
              <a:stretch>
                <a:fillRect/>
              </a:stretch>
            </p:blipFill>
            <p:spPr>
              <a:xfrm>
                <a:off x="2621404" y="3421690"/>
                <a:ext cx="2675880" cy="76320"/>
              </a:xfrm>
              <a:prstGeom prst="rect">
                <a:avLst/>
              </a:prstGeom>
            </p:spPr>
          </p:pic>
        </mc:Fallback>
      </mc:AlternateContent>
    </p:spTree>
    <p:extLst>
      <p:ext uri="{BB962C8B-B14F-4D97-AF65-F5344CB8AC3E}">
        <p14:creationId xmlns:p14="http://schemas.microsoft.com/office/powerpoint/2010/main" val="259891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709" name="Group 45"/>
          <p:cNvGrpSpPr>
            <a:grpSpLocks/>
          </p:cNvGrpSpPr>
          <p:nvPr/>
        </p:nvGrpSpPr>
        <p:grpSpPr bwMode="auto">
          <a:xfrm>
            <a:off x="4044950" y="1307232"/>
            <a:ext cx="3730625" cy="2351088"/>
            <a:chOff x="2646" y="432"/>
            <a:chExt cx="2350" cy="1481"/>
          </a:xfrm>
        </p:grpSpPr>
        <p:grpSp>
          <p:nvGrpSpPr>
            <p:cNvPr id="369685" name="Group 21"/>
            <p:cNvGrpSpPr>
              <a:grpSpLocks/>
            </p:cNvGrpSpPr>
            <p:nvPr/>
          </p:nvGrpSpPr>
          <p:grpSpPr bwMode="auto">
            <a:xfrm>
              <a:off x="3230" y="528"/>
              <a:ext cx="1344" cy="1296"/>
              <a:chOff x="2976" y="432"/>
              <a:chExt cx="1344" cy="1296"/>
            </a:xfrm>
          </p:grpSpPr>
          <p:sp>
            <p:nvSpPr>
              <p:cNvPr id="369666" name="Line 2"/>
              <p:cNvSpPr>
                <a:spLocks noChangeShapeType="1"/>
              </p:cNvSpPr>
              <p:nvPr/>
            </p:nvSpPr>
            <p:spPr bwMode="auto">
              <a:xfrm>
                <a:off x="2976" y="1728"/>
                <a:ext cx="13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667" name="Line 3"/>
              <p:cNvSpPr>
                <a:spLocks noChangeShapeType="1"/>
              </p:cNvSpPr>
              <p:nvPr/>
            </p:nvSpPr>
            <p:spPr bwMode="auto">
              <a:xfrm flipV="1">
                <a:off x="2976" y="432"/>
                <a:ext cx="0" cy="12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69696" name="Group 32"/>
            <p:cNvGrpSpPr>
              <a:grpSpLocks/>
            </p:cNvGrpSpPr>
            <p:nvPr/>
          </p:nvGrpSpPr>
          <p:grpSpPr bwMode="auto">
            <a:xfrm>
              <a:off x="3230" y="768"/>
              <a:ext cx="1152" cy="960"/>
              <a:chOff x="3072" y="720"/>
              <a:chExt cx="1152" cy="960"/>
            </a:xfrm>
          </p:grpSpPr>
          <p:sp>
            <p:nvSpPr>
              <p:cNvPr id="369686" name="Line 22"/>
              <p:cNvSpPr>
                <a:spLocks noChangeShapeType="1"/>
              </p:cNvSpPr>
              <p:nvPr/>
            </p:nvSpPr>
            <p:spPr bwMode="auto">
              <a:xfrm>
                <a:off x="3072" y="720"/>
                <a:ext cx="384" cy="0"/>
              </a:xfrm>
              <a:prstGeom prst="line">
                <a:avLst/>
              </a:prstGeom>
              <a:noFill/>
              <a:ln w="28575">
                <a:solidFill>
                  <a:srgbClr val="00206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687" name="Line 23"/>
              <p:cNvSpPr>
                <a:spLocks noChangeShapeType="1"/>
              </p:cNvSpPr>
              <p:nvPr/>
            </p:nvSpPr>
            <p:spPr bwMode="auto">
              <a:xfrm>
                <a:off x="3888" y="1680"/>
                <a:ext cx="336" cy="0"/>
              </a:xfrm>
              <a:prstGeom prst="line">
                <a:avLst/>
              </a:prstGeom>
              <a:noFill/>
              <a:ln w="28575">
                <a:solidFill>
                  <a:srgbClr val="00206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690" name="Freeform 26"/>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rgbClr val="00206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9697" name="Text Box 33"/>
            <p:cNvSpPr txBox="1">
              <a:spLocks noChangeArrowheads="1"/>
            </p:cNvSpPr>
            <p:nvPr/>
          </p:nvSpPr>
          <p:spPr bwMode="auto">
            <a:xfrm>
              <a:off x="4591" y="1680"/>
              <a:ext cx="4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Vin1</a:t>
              </a:r>
            </a:p>
          </p:txBody>
        </p:sp>
        <p:sp>
          <p:nvSpPr>
            <p:cNvPr id="369698" name="Text Box 34"/>
            <p:cNvSpPr txBox="1">
              <a:spLocks noChangeArrowheads="1"/>
            </p:cNvSpPr>
            <p:nvPr/>
          </p:nvSpPr>
          <p:spPr bwMode="auto">
            <a:xfrm>
              <a:off x="2646" y="432"/>
              <a:ext cx="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Vout1</a:t>
              </a:r>
            </a:p>
          </p:txBody>
        </p:sp>
      </p:grpSp>
      <p:grpSp>
        <p:nvGrpSpPr>
          <p:cNvPr id="369719" name="Group 55"/>
          <p:cNvGrpSpPr>
            <a:grpSpLocks/>
          </p:cNvGrpSpPr>
          <p:nvPr/>
        </p:nvGrpSpPr>
        <p:grpSpPr bwMode="auto">
          <a:xfrm>
            <a:off x="466725" y="4010745"/>
            <a:ext cx="3730625" cy="2351088"/>
            <a:chOff x="2646" y="2016"/>
            <a:chExt cx="2350" cy="1481"/>
          </a:xfrm>
        </p:grpSpPr>
        <p:grpSp>
          <p:nvGrpSpPr>
            <p:cNvPr id="369699" name="Group 35"/>
            <p:cNvGrpSpPr>
              <a:grpSpLocks/>
            </p:cNvGrpSpPr>
            <p:nvPr/>
          </p:nvGrpSpPr>
          <p:grpSpPr bwMode="auto">
            <a:xfrm>
              <a:off x="3230" y="2112"/>
              <a:ext cx="1344" cy="1296"/>
              <a:chOff x="2976" y="432"/>
              <a:chExt cx="1344" cy="1296"/>
            </a:xfrm>
          </p:grpSpPr>
          <p:sp>
            <p:nvSpPr>
              <p:cNvPr id="369700" name="Line 36"/>
              <p:cNvSpPr>
                <a:spLocks noChangeShapeType="1"/>
              </p:cNvSpPr>
              <p:nvPr/>
            </p:nvSpPr>
            <p:spPr bwMode="auto">
              <a:xfrm>
                <a:off x="2976" y="1728"/>
                <a:ext cx="13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01" name="Line 37"/>
              <p:cNvSpPr>
                <a:spLocks noChangeShapeType="1"/>
              </p:cNvSpPr>
              <p:nvPr/>
            </p:nvSpPr>
            <p:spPr bwMode="auto">
              <a:xfrm flipV="1">
                <a:off x="2976" y="432"/>
                <a:ext cx="0" cy="12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grpSp>
          <p:nvGrpSpPr>
            <p:cNvPr id="369702" name="Group 38"/>
            <p:cNvGrpSpPr>
              <a:grpSpLocks/>
            </p:cNvGrpSpPr>
            <p:nvPr/>
          </p:nvGrpSpPr>
          <p:grpSpPr bwMode="auto">
            <a:xfrm>
              <a:off x="3230" y="2352"/>
              <a:ext cx="1152" cy="960"/>
              <a:chOff x="3072" y="720"/>
              <a:chExt cx="1152" cy="960"/>
            </a:xfrm>
          </p:grpSpPr>
          <p:sp>
            <p:nvSpPr>
              <p:cNvPr id="369703" name="Line 39"/>
              <p:cNvSpPr>
                <a:spLocks noChangeShapeType="1"/>
              </p:cNvSpPr>
              <p:nvPr/>
            </p:nvSpPr>
            <p:spPr bwMode="auto">
              <a:xfrm>
                <a:off x="3072" y="720"/>
                <a:ext cx="384"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04" name="Line 40"/>
              <p:cNvSpPr>
                <a:spLocks noChangeShapeType="1"/>
              </p:cNvSpPr>
              <p:nvPr/>
            </p:nvSpPr>
            <p:spPr bwMode="auto">
              <a:xfrm>
                <a:off x="3888" y="1680"/>
                <a:ext cx="336"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05" name="Freeform 41"/>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sp>
          <p:nvSpPr>
            <p:cNvPr id="369706" name="Text Box 42"/>
            <p:cNvSpPr txBox="1">
              <a:spLocks noChangeArrowheads="1"/>
            </p:cNvSpPr>
            <p:nvPr/>
          </p:nvSpPr>
          <p:spPr bwMode="auto">
            <a:xfrm>
              <a:off x="4591" y="3264"/>
              <a:ext cx="4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Vin2</a:t>
              </a:r>
            </a:p>
          </p:txBody>
        </p:sp>
        <p:sp>
          <p:nvSpPr>
            <p:cNvPr id="369707" name="Text Box 43"/>
            <p:cNvSpPr txBox="1">
              <a:spLocks noChangeArrowheads="1"/>
            </p:cNvSpPr>
            <p:nvPr/>
          </p:nvSpPr>
          <p:spPr bwMode="auto">
            <a:xfrm>
              <a:off x="2646" y="2016"/>
              <a:ext cx="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00000"/>
                  </a:solidFill>
                </a:rPr>
                <a:t>Vout2</a:t>
              </a:r>
            </a:p>
          </p:txBody>
        </p:sp>
      </p:grpSp>
      <p:grpSp>
        <p:nvGrpSpPr>
          <p:cNvPr id="369726" name="Group 62"/>
          <p:cNvGrpSpPr>
            <a:grpSpLocks/>
          </p:cNvGrpSpPr>
          <p:nvPr/>
        </p:nvGrpSpPr>
        <p:grpSpPr bwMode="auto">
          <a:xfrm>
            <a:off x="4572000" y="4086945"/>
            <a:ext cx="3709988" cy="2351088"/>
            <a:chOff x="384" y="2016"/>
            <a:chExt cx="2337" cy="1481"/>
          </a:xfrm>
        </p:grpSpPr>
        <p:grpSp>
          <p:nvGrpSpPr>
            <p:cNvPr id="369710" name="Group 46"/>
            <p:cNvGrpSpPr>
              <a:grpSpLocks/>
            </p:cNvGrpSpPr>
            <p:nvPr/>
          </p:nvGrpSpPr>
          <p:grpSpPr bwMode="auto">
            <a:xfrm>
              <a:off x="872" y="2112"/>
              <a:ext cx="1344" cy="1296"/>
              <a:chOff x="2976" y="432"/>
              <a:chExt cx="1344" cy="1296"/>
            </a:xfrm>
          </p:grpSpPr>
          <p:sp>
            <p:nvSpPr>
              <p:cNvPr id="369711" name="Line 47"/>
              <p:cNvSpPr>
                <a:spLocks noChangeShapeType="1"/>
              </p:cNvSpPr>
              <p:nvPr/>
            </p:nvSpPr>
            <p:spPr bwMode="auto">
              <a:xfrm>
                <a:off x="2976" y="1728"/>
                <a:ext cx="13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12" name="Line 48"/>
              <p:cNvSpPr>
                <a:spLocks noChangeShapeType="1"/>
              </p:cNvSpPr>
              <p:nvPr/>
            </p:nvSpPr>
            <p:spPr bwMode="auto">
              <a:xfrm flipV="1">
                <a:off x="2976" y="432"/>
                <a:ext cx="0" cy="12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grpSp>
          <p:nvGrpSpPr>
            <p:cNvPr id="369713" name="Group 49"/>
            <p:cNvGrpSpPr>
              <a:grpSpLocks/>
            </p:cNvGrpSpPr>
            <p:nvPr/>
          </p:nvGrpSpPr>
          <p:grpSpPr bwMode="auto">
            <a:xfrm rot="16200000" flipH="1">
              <a:off x="872" y="2352"/>
              <a:ext cx="1152" cy="960"/>
              <a:chOff x="3072" y="720"/>
              <a:chExt cx="1152" cy="960"/>
            </a:xfrm>
          </p:grpSpPr>
          <p:sp>
            <p:nvSpPr>
              <p:cNvPr id="369714" name="Line 50"/>
              <p:cNvSpPr>
                <a:spLocks noChangeShapeType="1"/>
              </p:cNvSpPr>
              <p:nvPr/>
            </p:nvSpPr>
            <p:spPr bwMode="auto">
              <a:xfrm>
                <a:off x="3072" y="720"/>
                <a:ext cx="384"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15" name="Line 51"/>
              <p:cNvSpPr>
                <a:spLocks noChangeShapeType="1"/>
              </p:cNvSpPr>
              <p:nvPr/>
            </p:nvSpPr>
            <p:spPr bwMode="auto">
              <a:xfrm>
                <a:off x="3888" y="1680"/>
                <a:ext cx="336"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16" name="Freeform 52"/>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sp>
          <p:nvSpPr>
            <p:cNvPr id="369717" name="Text Box 53"/>
            <p:cNvSpPr txBox="1">
              <a:spLocks noChangeArrowheads="1"/>
            </p:cNvSpPr>
            <p:nvPr/>
          </p:nvSpPr>
          <p:spPr bwMode="auto">
            <a:xfrm>
              <a:off x="2233" y="3264"/>
              <a:ext cx="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00000"/>
                  </a:solidFill>
                </a:rPr>
                <a:t>Vout2</a:t>
              </a:r>
            </a:p>
          </p:txBody>
        </p:sp>
        <p:sp>
          <p:nvSpPr>
            <p:cNvPr id="369718" name="Text Box 54"/>
            <p:cNvSpPr txBox="1">
              <a:spLocks noChangeArrowheads="1"/>
            </p:cNvSpPr>
            <p:nvPr/>
          </p:nvSpPr>
          <p:spPr bwMode="auto">
            <a:xfrm>
              <a:off x="384" y="2016"/>
              <a:ext cx="4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00000"/>
                  </a:solidFill>
                </a:rPr>
                <a:t>Vin2</a:t>
              </a:r>
            </a:p>
          </p:txBody>
        </p:sp>
      </p:grpSp>
      <p:cxnSp>
        <p:nvCxnSpPr>
          <p:cNvPr id="369725" name="AutoShape 61"/>
          <p:cNvCxnSpPr>
            <a:cxnSpLocks noChangeShapeType="1"/>
            <a:endCxn id="369706" idx="0"/>
          </p:cNvCxnSpPr>
          <p:nvPr/>
        </p:nvCxnSpPr>
        <p:spPr bwMode="auto">
          <a:xfrm>
            <a:off x="1616075" y="4239345"/>
            <a:ext cx="2259807" cy="1752600"/>
          </a:xfrm>
          <a:prstGeom prst="curvedConnector2">
            <a:avLst/>
          </a:prstGeom>
          <a:noFill/>
          <a:ln w="38100">
            <a:solidFill>
              <a:srgbClr val="00B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728" name="AutoShape 64"/>
          <p:cNvSpPr>
            <a:spLocks noChangeArrowheads="1"/>
          </p:cNvSpPr>
          <p:nvPr/>
        </p:nvSpPr>
        <p:spPr bwMode="auto">
          <a:xfrm>
            <a:off x="3962400" y="4848944"/>
            <a:ext cx="990600" cy="304800"/>
          </a:xfrm>
          <a:prstGeom prst="rightArrow">
            <a:avLst>
              <a:gd name="adj1" fmla="val 50000"/>
              <a:gd name="adj2" fmla="val 81250"/>
            </a:avLst>
          </a:prstGeom>
          <a:gradFill rotWithShape="0">
            <a:gsLst>
              <a:gs pos="0">
                <a:srgbClr val="5E9EFF"/>
              </a:gs>
              <a:gs pos="39999">
                <a:srgbClr val="85C2FF"/>
              </a:gs>
              <a:gs pos="70000">
                <a:srgbClr val="C4D6EB"/>
              </a:gs>
              <a:gs pos="100000">
                <a:srgbClr val="FFEBFA"/>
              </a:gs>
            </a:gsLst>
            <a:lin ang="0" scaled="0"/>
          </a:gradFill>
          <a:ln w="9525">
            <a:solidFill>
              <a:srgbClr val="FFFF00"/>
            </a:solidFill>
            <a:miter lim="800000"/>
            <a:headEnd/>
            <a:tailEnd/>
          </a:ln>
          <a:effectLst/>
        </p:spPr>
        <p:txBody>
          <a:bodyPr wrap="none" anchor="ctr"/>
          <a:lstStyle/>
          <a:p>
            <a:pPr algn="ctr"/>
            <a:endParaRPr lang="zh-CN" altLang="en-US"/>
          </a:p>
        </p:txBody>
      </p:sp>
      <p:grpSp>
        <p:nvGrpSpPr>
          <p:cNvPr id="369731" name="Group 67"/>
          <p:cNvGrpSpPr>
            <a:grpSpLocks/>
          </p:cNvGrpSpPr>
          <p:nvPr/>
        </p:nvGrpSpPr>
        <p:grpSpPr bwMode="auto">
          <a:xfrm>
            <a:off x="3962400" y="1688232"/>
            <a:ext cx="3917950" cy="2387600"/>
            <a:chOff x="2688" y="768"/>
            <a:chExt cx="2468" cy="1504"/>
          </a:xfrm>
        </p:grpSpPr>
        <p:grpSp>
          <p:nvGrpSpPr>
            <p:cNvPr id="369721" name="Group 57"/>
            <p:cNvGrpSpPr>
              <a:grpSpLocks/>
            </p:cNvGrpSpPr>
            <p:nvPr/>
          </p:nvGrpSpPr>
          <p:grpSpPr bwMode="auto">
            <a:xfrm rot="16200000" flipH="1">
              <a:off x="3310" y="864"/>
              <a:ext cx="1152" cy="960"/>
              <a:chOff x="3072" y="720"/>
              <a:chExt cx="1152" cy="960"/>
            </a:xfrm>
          </p:grpSpPr>
          <p:sp>
            <p:nvSpPr>
              <p:cNvPr id="369722" name="Line 58"/>
              <p:cNvSpPr>
                <a:spLocks noChangeShapeType="1"/>
              </p:cNvSpPr>
              <p:nvPr/>
            </p:nvSpPr>
            <p:spPr bwMode="auto">
              <a:xfrm>
                <a:off x="3072" y="720"/>
                <a:ext cx="384"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23" name="Line 59"/>
              <p:cNvSpPr>
                <a:spLocks noChangeShapeType="1"/>
              </p:cNvSpPr>
              <p:nvPr/>
            </p:nvSpPr>
            <p:spPr bwMode="auto">
              <a:xfrm>
                <a:off x="3888" y="1680"/>
                <a:ext cx="336"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24" name="Freeform 60"/>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9729" name="Text Box 65"/>
            <p:cNvSpPr txBox="1">
              <a:spLocks noChangeArrowheads="1"/>
            </p:cNvSpPr>
            <p:nvPr/>
          </p:nvSpPr>
          <p:spPr bwMode="auto">
            <a:xfrm>
              <a:off x="2688" y="816"/>
              <a:ext cx="5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00000"/>
                  </a:solidFill>
                </a:rPr>
                <a:t>= </a:t>
              </a:r>
              <a:r>
                <a:rPr lang="en-US" altLang="zh-CN" dirty="0">
                  <a:solidFill>
                    <a:srgbClr val="C00000"/>
                  </a:solidFill>
                </a:rPr>
                <a:t>Vin2</a:t>
              </a:r>
            </a:p>
          </p:txBody>
        </p:sp>
        <p:sp>
          <p:nvSpPr>
            <p:cNvPr id="369730" name="Text Box 66"/>
            <p:cNvSpPr txBox="1">
              <a:spLocks noChangeArrowheads="1"/>
            </p:cNvSpPr>
            <p:nvPr/>
          </p:nvSpPr>
          <p:spPr bwMode="auto">
            <a:xfrm>
              <a:off x="4543" y="2039"/>
              <a:ext cx="61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 Vout2</a:t>
              </a:r>
              <a:endParaRPr lang="zh-CN" altLang="en-US" dirty="0">
                <a:solidFill>
                  <a:srgbClr val="C00000"/>
                </a:solidFill>
              </a:endParaRPr>
            </a:p>
          </p:txBody>
        </p:sp>
      </p:grpSp>
      <p:grpSp>
        <p:nvGrpSpPr>
          <p:cNvPr id="369744" name="Group 80"/>
          <p:cNvGrpSpPr>
            <a:grpSpLocks/>
          </p:cNvGrpSpPr>
          <p:nvPr/>
        </p:nvGrpSpPr>
        <p:grpSpPr bwMode="auto">
          <a:xfrm>
            <a:off x="5029201" y="1038944"/>
            <a:ext cx="2392363" cy="2401888"/>
            <a:chOff x="3360" y="359"/>
            <a:chExt cx="1507" cy="1513"/>
          </a:xfrm>
        </p:grpSpPr>
        <p:sp>
          <p:nvSpPr>
            <p:cNvPr id="369732" name="Oval 68"/>
            <p:cNvSpPr>
              <a:spLocks noChangeArrowheads="1"/>
            </p:cNvSpPr>
            <p:nvPr/>
          </p:nvSpPr>
          <p:spPr bwMode="auto">
            <a:xfrm>
              <a:off x="3360" y="816"/>
              <a:ext cx="96" cy="96"/>
            </a:xfrm>
            <a:prstGeom prst="ellipse">
              <a:avLst/>
            </a:prstGeom>
            <a:gradFill rotWithShape="0">
              <a:gsLst>
                <a:gs pos="0">
                  <a:srgbClr val="FFFFFF"/>
                </a:gs>
                <a:gs pos="100000">
                  <a:srgbClr val="00FFFF"/>
                </a:gs>
              </a:gsLst>
              <a:path path="shape">
                <a:fillToRect l="50000" t="50000" r="50000" b="50000"/>
              </a:path>
            </a:gra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3" name="Oval 69"/>
            <p:cNvSpPr>
              <a:spLocks noChangeArrowheads="1"/>
            </p:cNvSpPr>
            <p:nvPr/>
          </p:nvSpPr>
          <p:spPr bwMode="auto">
            <a:xfrm>
              <a:off x="4320" y="1776"/>
              <a:ext cx="96" cy="96"/>
            </a:xfrm>
            <a:prstGeom prst="ellipse">
              <a:avLst/>
            </a:prstGeom>
            <a:gradFill rotWithShape="0">
              <a:gsLst>
                <a:gs pos="0">
                  <a:srgbClr val="FFFFFF"/>
                </a:gs>
                <a:gs pos="100000">
                  <a:srgbClr val="00FFFF"/>
                </a:gs>
              </a:gsLst>
              <a:path path="shape">
                <a:fillToRect l="50000" t="50000" r="50000" b="50000"/>
              </a:path>
            </a:gra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5" name="Text Box 71"/>
            <p:cNvSpPr txBox="1">
              <a:spLocks noChangeArrowheads="1"/>
            </p:cNvSpPr>
            <p:nvPr/>
          </p:nvSpPr>
          <p:spPr bwMode="auto">
            <a:xfrm>
              <a:off x="4032" y="359"/>
              <a:ext cx="8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ea typeface="黑体" pitchFamily="2" charset="-122"/>
                </a:rPr>
                <a:t>稳态 </a:t>
              </a:r>
              <a:r>
                <a:rPr lang="en-US" altLang="zh-CN" dirty="0">
                  <a:solidFill>
                    <a:srgbClr val="FF0000"/>
                  </a:solidFill>
                </a:rPr>
                <a:t>stable</a:t>
              </a:r>
            </a:p>
          </p:txBody>
        </p:sp>
        <p:cxnSp>
          <p:nvCxnSpPr>
            <p:cNvPr id="369736" name="AutoShape 72"/>
            <p:cNvCxnSpPr>
              <a:cxnSpLocks noChangeShapeType="1"/>
              <a:stCxn id="369735" idx="1"/>
              <a:endCxn id="369732" idx="7"/>
            </p:cNvCxnSpPr>
            <p:nvPr/>
          </p:nvCxnSpPr>
          <p:spPr bwMode="auto">
            <a:xfrm rot="10800000" flipV="1">
              <a:off x="3442" y="476"/>
              <a:ext cx="590" cy="355"/>
            </a:xfrm>
            <a:prstGeom prst="curvedConnector2">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737" name="AutoShape 73"/>
            <p:cNvCxnSpPr>
              <a:cxnSpLocks noChangeShapeType="1"/>
              <a:stCxn id="369735" idx="3"/>
              <a:endCxn id="369733" idx="6"/>
            </p:cNvCxnSpPr>
            <p:nvPr/>
          </p:nvCxnSpPr>
          <p:spPr bwMode="auto">
            <a:xfrm flipH="1">
              <a:off x="4416" y="476"/>
              <a:ext cx="451" cy="1348"/>
            </a:xfrm>
            <a:prstGeom prst="curvedConnector3">
              <a:avLst>
                <a:gd name="adj1" fmla="val -31929"/>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9743" name="Group 79"/>
          <p:cNvGrpSpPr>
            <a:grpSpLocks/>
          </p:cNvGrpSpPr>
          <p:nvPr/>
        </p:nvGrpSpPr>
        <p:grpSpPr bwMode="auto">
          <a:xfrm>
            <a:off x="5791200" y="1764432"/>
            <a:ext cx="2971800" cy="914400"/>
            <a:chOff x="3840" y="816"/>
            <a:chExt cx="1872" cy="576"/>
          </a:xfrm>
        </p:grpSpPr>
        <p:sp>
          <p:nvSpPr>
            <p:cNvPr id="369734" name="Oval 70"/>
            <p:cNvSpPr>
              <a:spLocks noChangeArrowheads="1"/>
            </p:cNvSpPr>
            <p:nvPr/>
          </p:nvSpPr>
          <p:spPr bwMode="auto">
            <a:xfrm>
              <a:off x="3840" y="1296"/>
              <a:ext cx="96" cy="96"/>
            </a:xfrm>
            <a:prstGeom prst="ellipse">
              <a:avLst/>
            </a:prstGeom>
            <a:gradFill rotWithShape="0">
              <a:gsLst>
                <a:gs pos="0">
                  <a:srgbClr val="FFFFFF"/>
                </a:gs>
                <a:gs pos="100000">
                  <a:srgbClr val="FF66CC"/>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8" name="Text Box 74"/>
            <p:cNvSpPr txBox="1">
              <a:spLocks noChangeArrowheads="1"/>
            </p:cNvSpPr>
            <p:nvPr/>
          </p:nvSpPr>
          <p:spPr bwMode="auto">
            <a:xfrm>
              <a:off x="4149" y="816"/>
              <a:ext cx="15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66CC"/>
                  </a:solidFill>
                  <a:ea typeface="黑体" pitchFamily="2" charset="-122"/>
                </a:rPr>
                <a:t>亚稳态 </a:t>
              </a:r>
              <a:r>
                <a:rPr lang="en-US" altLang="zh-CN">
                  <a:solidFill>
                    <a:srgbClr val="FF66CC"/>
                  </a:solidFill>
                  <a:ea typeface="黑体" pitchFamily="2" charset="-122"/>
                </a:rPr>
                <a:t>metastable</a:t>
              </a:r>
              <a:endParaRPr lang="en-US" altLang="zh-CN">
                <a:solidFill>
                  <a:srgbClr val="FF66CC"/>
                </a:solidFill>
              </a:endParaRPr>
            </a:p>
          </p:txBody>
        </p:sp>
        <p:cxnSp>
          <p:nvCxnSpPr>
            <p:cNvPr id="369739" name="AutoShape 75"/>
            <p:cNvCxnSpPr>
              <a:cxnSpLocks noChangeShapeType="1"/>
              <a:stCxn id="369738" idx="1"/>
              <a:endCxn id="369734" idx="0"/>
            </p:cNvCxnSpPr>
            <p:nvPr/>
          </p:nvCxnSpPr>
          <p:spPr bwMode="auto">
            <a:xfrm rot="10800000" flipV="1">
              <a:off x="3888" y="960"/>
              <a:ext cx="261" cy="336"/>
            </a:xfrm>
            <a:prstGeom prst="curvedConnector2">
              <a:avLst/>
            </a:prstGeom>
            <a:noFill/>
            <a:ln w="38100">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9742" name="Group 78"/>
          <p:cNvGrpSpPr>
            <a:grpSpLocks/>
          </p:cNvGrpSpPr>
          <p:nvPr/>
        </p:nvGrpSpPr>
        <p:grpSpPr bwMode="auto">
          <a:xfrm>
            <a:off x="838200" y="1115144"/>
            <a:ext cx="2755900" cy="1970088"/>
            <a:chOff x="528" y="432"/>
            <a:chExt cx="1736" cy="1241"/>
          </a:xfrm>
        </p:grpSpPr>
        <p:grpSp>
          <p:nvGrpSpPr>
            <p:cNvPr id="369708" name="Group 44"/>
            <p:cNvGrpSpPr>
              <a:grpSpLocks/>
            </p:cNvGrpSpPr>
            <p:nvPr/>
          </p:nvGrpSpPr>
          <p:grpSpPr bwMode="auto">
            <a:xfrm>
              <a:off x="730" y="576"/>
              <a:ext cx="1534" cy="1008"/>
              <a:chOff x="585" y="672"/>
              <a:chExt cx="1534" cy="1008"/>
            </a:xfrm>
          </p:grpSpPr>
          <p:sp>
            <p:nvSpPr>
              <p:cNvPr id="369669" name="AutoShape 5"/>
              <p:cNvSpPr>
                <a:spLocks noChangeArrowheads="1"/>
              </p:cNvSpPr>
              <p:nvPr/>
            </p:nvSpPr>
            <p:spPr bwMode="auto">
              <a:xfrm rot="5400000">
                <a:off x="849" y="696"/>
                <a:ext cx="288" cy="240"/>
              </a:xfrm>
              <a:prstGeom prst="triangle">
                <a:avLst>
                  <a:gd name="adj" fmla="val 50000"/>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0" name="Oval 6"/>
              <p:cNvSpPr>
                <a:spLocks noChangeArrowheads="1"/>
              </p:cNvSpPr>
              <p:nvPr/>
            </p:nvSpPr>
            <p:spPr bwMode="auto">
              <a:xfrm>
                <a:off x="1113" y="76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1" name="Line 7"/>
              <p:cNvSpPr>
                <a:spLocks noChangeShapeType="1"/>
              </p:cNvSpPr>
              <p:nvPr/>
            </p:nvSpPr>
            <p:spPr bwMode="auto">
              <a:xfrm>
                <a:off x="585" y="81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2" name="Line 8"/>
              <p:cNvSpPr>
                <a:spLocks noChangeShapeType="1"/>
              </p:cNvSpPr>
              <p:nvPr/>
            </p:nvSpPr>
            <p:spPr bwMode="auto">
              <a:xfrm>
                <a:off x="1209" y="81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3" name="AutoShape 9"/>
              <p:cNvSpPr>
                <a:spLocks noChangeArrowheads="1"/>
              </p:cNvSpPr>
              <p:nvPr/>
            </p:nvSpPr>
            <p:spPr bwMode="auto">
              <a:xfrm rot="5400000">
                <a:off x="849" y="1416"/>
                <a:ext cx="288" cy="240"/>
              </a:xfrm>
              <a:prstGeom prst="triangle">
                <a:avLst>
                  <a:gd name="adj"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4" name="Oval 10"/>
              <p:cNvSpPr>
                <a:spLocks noChangeArrowheads="1"/>
              </p:cNvSpPr>
              <p:nvPr/>
            </p:nvSpPr>
            <p:spPr bwMode="auto">
              <a:xfrm>
                <a:off x="1113" y="148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5" name="Line 11"/>
              <p:cNvSpPr>
                <a:spLocks noChangeShapeType="1"/>
              </p:cNvSpPr>
              <p:nvPr/>
            </p:nvSpPr>
            <p:spPr bwMode="auto">
              <a:xfrm>
                <a:off x="585" y="153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6" name="Line 12"/>
              <p:cNvSpPr>
                <a:spLocks noChangeShapeType="1"/>
              </p:cNvSpPr>
              <p:nvPr/>
            </p:nvSpPr>
            <p:spPr bwMode="auto">
              <a:xfrm>
                <a:off x="1209" y="153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7" name="Line 13"/>
              <p:cNvSpPr>
                <a:spLocks noChangeShapeType="1"/>
              </p:cNvSpPr>
              <p:nvPr/>
            </p:nvSpPr>
            <p:spPr bwMode="auto">
              <a:xfrm>
                <a:off x="1401" y="8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8" name="Line 14"/>
              <p:cNvSpPr>
                <a:spLocks noChangeShapeType="1"/>
              </p:cNvSpPr>
              <p:nvPr/>
            </p:nvSpPr>
            <p:spPr bwMode="auto">
              <a:xfrm flipV="1">
                <a:off x="1401" y="134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9" name="Line 15"/>
              <p:cNvSpPr>
                <a:spLocks noChangeShapeType="1"/>
              </p:cNvSpPr>
              <p:nvPr/>
            </p:nvSpPr>
            <p:spPr bwMode="auto">
              <a:xfrm>
                <a:off x="585" y="81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0" name="Line 16"/>
              <p:cNvSpPr>
                <a:spLocks noChangeShapeType="1"/>
              </p:cNvSpPr>
              <p:nvPr/>
            </p:nvSpPr>
            <p:spPr bwMode="auto">
              <a:xfrm>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1" name="Line 17"/>
              <p:cNvSpPr>
                <a:spLocks noChangeShapeType="1"/>
              </p:cNvSpPr>
              <p:nvPr/>
            </p:nvSpPr>
            <p:spPr bwMode="auto">
              <a:xfrm>
                <a:off x="585"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2" name="Line 18"/>
              <p:cNvSpPr>
                <a:spLocks noChangeShapeType="1"/>
              </p:cNvSpPr>
              <p:nvPr/>
            </p:nvSpPr>
            <p:spPr bwMode="auto">
              <a:xfrm flipV="1">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3" name="Text Box 19"/>
              <p:cNvSpPr txBox="1">
                <a:spLocks noChangeArrowheads="1"/>
              </p:cNvSpPr>
              <p:nvPr/>
            </p:nvSpPr>
            <p:spPr bwMode="auto">
              <a:xfrm>
                <a:off x="1785" y="672"/>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2060"/>
                    </a:solidFill>
                  </a:rPr>
                  <a:t>Q</a:t>
                </a:r>
              </a:p>
            </p:txBody>
          </p:sp>
          <p:sp>
            <p:nvSpPr>
              <p:cNvPr id="369684" name="Text Box 20"/>
              <p:cNvSpPr txBox="1">
                <a:spLocks noChangeArrowheads="1"/>
              </p:cNvSpPr>
              <p:nvPr/>
            </p:nvSpPr>
            <p:spPr bwMode="auto">
              <a:xfrm>
                <a:off x="1785" y="1392"/>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QN</a:t>
                </a:r>
              </a:p>
            </p:txBody>
          </p:sp>
        </p:grpSp>
        <p:sp>
          <p:nvSpPr>
            <p:cNvPr id="369740" name="Text Box 76"/>
            <p:cNvSpPr txBox="1">
              <a:spLocks noChangeArrowheads="1"/>
            </p:cNvSpPr>
            <p:nvPr/>
          </p:nvSpPr>
          <p:spPr bwMode="auto">
            <a:xfrm>
              <a:off x="528" y="432"/>
              <a:ext cx="12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Vin1           Vout1</a:t>
              </a:r>
            </a:p>
          </p:txBody>
        </p:sp>
        <p:sp>
          <p:nvSpPr>
            <p:cNvPr id="369741" name="Text Box 77"/>
            <p:cNvSpPr txBox="1">
              <a:spLocks noChangeArrowheads="1"/>
            </p:cNvSpPr>
            <p:nvPr/>
          </p:nvSpPr>
          <p:spPr bwMode="auto">
            <a:xfrm>
              <a:off x="538" y="1440"/>
              <a:ext cx="12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2060"/>
                  </a:solidFill>
                </a:rPr>
                <a:t>Vin2           Vout2</a:t>
              </a:r>
            </a:p>
          </p:txBody>
        </p:sp>
      </p:grpSp>
      <p:sp>
        <p:nvSpPr>
          <p:cNvPr id="73" name="Text Box 1035"/>
          <p:cNvSpPr txBox="1">
            <a:spLocks noChangeArrowheads="1"/>
          </p:cNvSpPr>
          <p:nvPr/>
        </p:nvSpPr>
        <p:spPr bwMode="auto">
          <a:xfrm>
            <a:off x="7063582" y="2211693"/>
            <a:ext cx="1719445" cy="369332"/>
          </a:xfrm>
          <a:prstGeom prst="rect">
            <a:avLst/>
          </a:prstGeom>
          <a:noFill/>
          <a:ln w="25400">
            <a:noFill/>
            <a:miter lim="800000"/>
            <a:headEnd/>
            <a:tailEnd/>
          </a:ln>
        </p:spPr>
        <p:txBody>
          <a:bodyPr wrap="none">
            <a:spAutoFit/>
          </a:bodyPr>
          <a:lstStyle/>
          <a:p>
            <a:r>
              <a:rPr lang="en-US" altLang="zh-CN" dirty="0">
                <a:solidFill>
                  <a:schemeClr val="accent4"/>
                </a:solidFill>
              </a:rPr>
              <a:t>Vin=</a:t>
            </a:r>
            <a:r>
              <a:rPr lang="en-US" altLang="zh-CN" dirty="0" err="1">
                <a:solidFill>
                  <a:schemeClr val="accent4"/>
                </a:solidFill>
              </a:rPr>
              <a:t>Vout</a:t>
            </a:r>
            <a:r>
              <a:rPr lang="en-US" altLang="zh-CN" dirty="0">
                <a:solidFill>
                  <a:schemeClr val="accent4"/>
                </a:solidFill>
              </a:rPr>
              <a:t>=2.5V</a:t>
            </a:r>
          </a:p>
        </p:txBody>
      </p:sp>
      <p:sp>
        <p:nvSpPr>
          <p:cNvPr id="2" name="日期占位符 1"/>
          <p:cNvSpPr>
            <a:spLocks noGrp="1"/>
          </p:cNvSpPr>
          <p:nvPr>
            <p:ph type="dt" sz="half" idx="10"/>
          </p:nvPr>
        </p:nvSpPr>
        <p:spPr/>
        <p:txBody>
          <a:bodyPr/>
          <a:lstStyle/>
          <a:p>
            <a:pPr>
              <a:defRPr/>
            </a:pPr>
            <a:fld id="{38F2FD01-7A53-4B70-A6E0-353427AD0AD5}"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16</a:t>
            </a:fld>
            <a:endParaRPr lang="en-US" altLang="zh-CN"/>
          </a:p>
        </p:txBody>
      </p:sp>
      <p:sp>
        <p:nvSpPr>
          <p:cNvPr id="75" name="标题 1"/>
          <p:cNvSpPr txBox="1">
            <a:spLocks/>
          </p:cNvSpPr>
          <p:nvPr/>
        </p:nvSpPr>
        <p:spPr>
          <a:xfrm>
            <a:off x="1000100" y="185720"/>
            <a:ext cx="6905625" cy="742950"/>
          </a:xfrm>
          <a:prstGeom prst="rect">
            <a:avLst/>
          </a:prstGeom>
        </p:spPr>
        <p:txBody>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zh-CN" altLang="en-US" sz="4000" dirty="0"/>
              <a:t>亚稳态</a:t>
            </a:r>
            <a:endParaRPr lang="zh-CN" altLang="en-US" sz="3200" kern="0" dirty="0"/>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EA662225-7DF5-4221-8BC0-F3CD51F3E008}"/>
                  </a:ext>
                </a:extLst>
              </p14:cNvPr>
              <p14:cNvContentPartPr/>
              <p14:nvPr/>
            </p14:nvContentPartPr>
            <p14:xfrm>
              <a:off x="6258844" y="3587290"/>
              <a:ext cx="282240" cy="1157760"/>
            </p14:xfrm>
          </p:contentPart>
        </mc:Choice>
        <mc:Fallback xmlns="">
          <p:pic>
            <p:nvPicPr>
              <p:cNvPr id="5" name="墨迹 4">
                <a:extLst>
                  <a:ext uri="{FF2B5EF4-FFF2-40B4-BE49-F238E27FC236}">
                    <a16:creationId xmlns:a16="http://schemas.microsoft.com/office/drawing/2014/main" id="{EA662225-7DF5-4221-8BC0-F3CD51F3E008}"/>
                  </a:ext>
                </a:extLst>
              </p:cNvPr>
              <p:cNvPicPr/>
              <p:nvPr/>
            </p:nvPicPr>
            <p:blipFill>
              <a:blip r:embed="rId4"/>
              <a:stretch>
                <a:fillRect/>
              </a:stretch>
            </p:blipFill>
            <p:spPr>
              <a:xfrm>
                <a:off x="6250204" y="3578290"/>
                <a:ext cx="299880" cy="1175400"/>
              </a:xfrm>
              <a:prstGeom prst="rect">
                <a:avLst/>
              </a:prstGeom>
            </p:spPr>
          </p:pic>
        </mc:Fallback>
      </mc:AlternateContent>
      <p:grpSp>
        <p:nvGrpSpPr>
          <p:cNvPr id="19" name="组合 18">
            <a:extLst>
              <a:ext uri="{FF2B5EF4-FFF2-40B4-BE49-F238E27FC236}">
                <a16:creationId xmlns:a16="http://schemas.microsoft.com/office/drawing/2014/main" id="{7107637F-00CA-4F77-8245-3CE2AC9B3FC5}"/>
              </a:ext>
            </a:extLst>
          </p:cNvPr>
          <p:cNvGrpSpPr/>
          <p:nvPr/>
        </p:nvGrpSpPr>
        <p:grpSpPr>
          <a:xfrm>
            <a:off x="6399604" y="1562290"/>
            <a:ext cx="621360" cy="289440"/>
            <a:chOff x="6399604" y="1562290"/>
            <a:chExt cx="621360" cy="289440"/>
          </a:xfrm>
        </p:grpSpPr>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088D333C-082B-45F3-93FD-9516F21F1EF2}"/>
                    </a:ext>
                  </a:extLst>
                </p14:cNvPr>
                <p14:cNvContentPartPr/>
                <p14:nvPr/>
              </p14:nvContentPartPr>
              <p14:xfrm>
                <a:off x="6399604" y="1590370"/>
                <a:ext cx="174600" cy="77040"/>
              </p14:xfrm>
            </p:contentPart>
          </mc:Choice>
          <mc:Fallback xmlns="">
            <p:pic>
              <p:nvPicPr>
                <p:cNvPr id="6" name="墨迹 5">
                  <a:extLst>
                    <a:ext uri="{FF2B5EF4-FFF2-40B4-BE49-F238E27FC236}">
                      <a16:creationId xmlns:a16="http://schemas.microsoft.com/office/drawing/2014/main" id="{088D333C-082B-45F3-93FD-9516F21F1EF2}"/>
                    </a:ext>
                  </a:extLst>
                </p:cNvPr>
                <p:cNvPicPr/>
                <p:nvPr/>
              </p:nvPicPr>
              <p:blipFill>
                <a:blip r:embed="rId6"/>
                <a:stretch>
                  <a:fillRect/>
                </a:stretch>
              </p:blipFill>
              <p:spPr>
                <a:xfrm>
                  <a:off x="6390604" y="1581370"/>
                  <a:ext cx="1922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5E868B75-66D3-4121-8475-6B116D4F7D31}"/>
                    </a:ext>
                  </a:extLst>
                </p14:cNvPr>
                <p14:cNvContentPartPr/>
                <p14:nvPr/>
              </p14:nvContentPartPr>
              <p14:xfrm>
                <a:off x="6447484" y="1591450"/>
                <a:ext cx="89280" cy="149040"/>
              </p14:xfrm>
            </p:contentPart>
          </mc:Choice>
          <mc:Fallback xmlns="">
            <p:pic>
              <p:nvPicPr>
                <p:cNvPr id="7" name="墨迹 6">
                  <a:extLst>
                    <a:ext uri="{FF2B5EF4-FFF2-40B4-BE49-F238E27FC236}">
                      <a16:creationId xmlns:a16="http://schemas.microsoft.com/office/drawing/2014/main" id="{5E868B75-66D3-4121-8475-6B116D4F7D31}"/>
                    </a:ext>
                  </a:extLst>
                </p:cNvPr>
                <p:cNvPicPr/>
                <p:nvPr/>
              </p:nvPicPr>
              <p:blipFill>
                <a:blip r:embed="rId8"/>
                <a:stretch>
                  <a:fillRect/>
                </a:stretch>
              </p:blipFill>
              <p:spPr>
                <a:xfrm>
                  <a:off x="6438484" y="1582810"/>
                  <a:ext cx="1069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8C15BD03-607E-4593-B037-43E068154FCF}"/>
                    </a:ext>
                  </a:extLst>
                </p14:cNvPr>
                <p14:cNvContentPartPr/>
                <p14:nvPr/>
              </p14:nvContentPartPr>
              <p14:xfrm>
                <a:off x="6489964" y="1695850"/>
                <a:ext cx="131400" cy="147960"/>
              </p14:xfrm>
            </p:contentPart>
          </mc:Choice>
          <mc:Fallback xmlns="">
            <p:pic>
              <p:nvPicPr>
                <p:cNvPr id="8" name="墨迹 7">
                  <a:extLst>
                    <a:ext uri="{FF2B5EF4-FFF2-40B4-BE49-F238E27FC236}">
                      <a16:creationId xmlns:a16="http://schemas.microsoft.com/office/drawing/2014/main" id="{8C15BD03-607E-4593-B037-43E068154FCF}"/>
                    </a:ext>
                  </a:extLst>
                </p:cNvPr>
                <p:cNvPicPr/>
                <p:nvPr/>
              </p:nvPicPr>
              <p:blipFill>
                <a:blip r:embed="rId10"/>
                <a:stretch>
                  <a:fillRect/>
                </a:stretch>
              </p:blipFill>
              <p:spPr>
                <a:xfrm>
                  <a:off x="6481324" y="1687210"/>
                  <a:ext cx="1490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F2203962-CF6C-44AF-A430-6647D92C40D6}"/>
                    </a:ext>
                  </a:extLst>
                </p14:cNvPr>
                <p14:cNvContentPartPr/>
                <p14:nvPr/>
              </p14:nvContentPartPr>
              <p14:xfrm>
                <a:off x="6612724" y="1587490"/>
                <a:ext cx="142200" cy="123480"/>
              </p14:xfrm>
            </p:contentPart>
          </mc:Choice>
          <mc:Fallback xmlns="">
            <p:pic>
              <p:nvPicPr>
                <p:cNvPr id="9" name="墨迹 8">
                  <a:extLst>
                    <a:ext uri="{FF2B5EF4-FFF2-40B4-BE49-F238E27FC236}">
                      <a16:creationId xmlns:a16="http://schemas.microsoft.com/office/drawing/2014/main" id="{F2203962-CF6C-44AF-A430-6647D92C40D6}"/>
                    </a:ext>
                  </a:extLst>
                </p:cNvPr>
                <p:cNvPicPr/>
                <p:nvPr/>
              </p:nvPicPr>
              <p:blipFill>
                <a:blip r:embed="rId12"/>
                <a:stretch>
                  <a:fillRect/>
                </a:stretch>
              </p:blipFill>
              <p:spPr>
                <a:xfrm>
                  <a:off x="6604084" y="1578490"/>
                  <a:ext cx="1598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4F5B7CF1-F43A-4148-B6D9-E0768C6A4EFC}"/>
                    </a:ext>
                  </a:extLst>
                </p14:cNvPr>
                <p14:cNvContentPartPr/>
                <p14:nvPr/>
              </p14:nvContentPartPr>
              <p14:xfrm>
                <a:off x="6693004" y="1612690"/>
                <a:ext cx="9720" cy="218880"/>
              </p14:xfrm>
            </p:contentPart>
          </mc:Choice>
          <mc:Fallback xmlns="">
            <p:pic>
              <p:nvPicPr>
                <p:cNvPr id="10" name="墨迹 9">
                  <a:extLst>
                    <a:ext uri="{FF2B5EF4-FFF2-40B4-BE49-F238E27FC236}">
                      <a16:creationId xmlns:a16="http://schemas.microsoft.com/office/drawing/2014/main" id="{4F5B7CF1-F43A-4148-B6D9-E0768C6A4EFC}"/>
                    </a:ext>
                  </a:extLst>
                </p:cNvPr>
                <p:cNvPicPr/>
                <p:nvPr/>
              </p:nvPicPr>
              <p:blipFill>
                <a:blip r:embed="rId14"/>
                <a:stretch>
                  <a:fillRect/>
                </a:stretch>
              </p:blipFill>
              <p:spPr>
                <a:xfrm>
                  <a:off x="6684364" y="1604050"/>
                  <a:ext cx="273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7DBFCB9B-F429-4237-9F6D-C4B8CA6952D6}"/>
                    </a:ext>
                  </a:extLst>
                </p14:cNvPr>
                <p14:cNvContentPartPr/>
                <p14:nvPr/>
              </p14:nvContentPartPr>
              <p14:xfrm>
                <a:off x="6642244" y="1704490"/>
                <a:ext cx="31680" cy="90720"/>
              </p14:xfrm>
            </p:contentPart>
          </mc:Choice>
          <mc:Fallback xmlns="">
            <p:pic>
              <p:nvPicPr>
                <p:cNvPr id="11" name="墨迹 10">
                  <a:extLst>
                    <a:ext uri="{FF2B5EF4-FFF2-40B4-BE49-F238E27FC236}">
                      <a16:creationId xmlns:a16="http://schemas.microsoft.com/office/drawing/2014/main" id="{7DBFCB9B-F429-4237-9F6D-C4B8CA6952D6}"/>
                    </a:ext>
                  </a:extLst>
                </p:cNvPr>
                <p:cNvPicPr/>
                <p:nvPr/>
              </p:nvPicPr>
              <p:blipFill>
                <a:blip r:embed="rId16"/>
                <a:stretch>
                  <a:fillRect/>
                </a:stretch>
              </p:blipFill>
              <p:spPr>
                <a:xfrm>
                  <a:off x="6633604" y="1695850"/>
                  <a:ext cx="493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墨迹 11">
                  <a:extLst>
                    <a:ext uri="{FF2B5EF4-FFF2-40B4-BE49-F238E27FC236}">
                      <a16:creationId xmlns:a16="http://schemas.microsoft.com/office/drawing/2014/main" id="{7FA4B82B-6C86-4019-B2AA-B193E71B8A3D}"/>
                    </a:ext>
                  </a:extLst>
                </p14:cNvPr>
                <p14:cNvContentPartPr/>
                <p14:nvPr/>
              </p14:nvContentPartPr>
              <p14:xfrm>
                <a:off x="6704524" y="1732930"/>
                <a:ext cx="55800" cy="49320"/>
              </p14:xfrm>
            </p:contentPart>
          </mc:Choice>
          <mc:Fallback xmlns="">
            <p:pic>
              <p:nvPicPr>
                <p:cNvPr id="12" name="墨迹 11">
                  <a:extLst>
                    <a:ext uri="{FF2B5EF4-FFF2-40B4-BE49-F238E27FC236}">
                      <a16:creationId xmlns:a16="http://schemas.microsoft.com/office/drawing/2014/main" id="{7FA4B82B-6C86-4019-B2AA-B193E71B8A3D}"/>
                    </a:ext>
                  </a:extLst>
                </p:cNvPr>
                <p:cNvPicPr/>
                <p:nvPr/>
              </p:nvPicPr>
              <p:blipFill>
                <a:blip r:embed="rId18"/>
                <a:stretch>
                  <a:fillRect/>
                </a:stretch>
              </p:blipFill>
              <p:spPr>
                <a:xfrm>
                  <a:off x="6695524" y="1724290"/>
                  <a:ext cx="734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墨迹 12">
                  <a:extLst>
                    <a:ext uri="{FF2B5EF4-FFF2-40B4-BE49-F238E27FC236}">
                      <a16:creationId xmlns:a16="http://schemas.microsoft.com/office/drawing/2014/main" id="{104F8812-2776-4446-B88A-BCAAA8DB043B}"/>
                    </a:ext>
                  </a:extLst>
                </p14:cNvPr>
                <p14:cNvContentPartPr/>
                <p14:nvPr/>
              </p14:nvContentPartPr>
              <p14:xfrm>
                <a:off x="6793804" y="1562290"/>
                <a:ext cx="116640" cy="80640"/>
              </p14:xfrm>
            </p:contentPart>
          </mc:Choice>
          <mc:Fallback xmlns="">
            <p:pic>
              <p:nvPicPr>
                <p:cNvPr id="13" name="墨迹 12">
                  <a:extLst>
                    <a:ext uri="{FF2B5EF4-FFF2-40B4-BE49-F238E27FC236}">
                      <a16:creationId xmlns:a16="http://schemas.microsoft.com/office/drawing/2014/main" id="{104F8812-2776-4446-B88A-BCAAA8DB043B}"/>
                    </a:ext>
                  </a:extLst>
                </p:cNvPr>
                <p:cNvPicPr/>
                <p:nvPr/>
              </p:nvPicPr>
              <p:blipFill>
                <a:blip r:embed="rId20"/>
                <a:stretch>
                  <a:fillRect/>
                </a:stretch>
              </p:blipFill>
              <p:spPr>
                <a:xfrm>
                  <a:off x="6785164" y="1553290"/>
                  <a:ext cx="1342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墨迹 13">
                  <a:extLst>
                    <a:ext uri="{FF2B5EF4-FFF2-40B4-BE49-F238E27FC236}">
                      <a16:creationId xmlns:a16="http://schemas.microsoft.com/office/drawing/2014/main" id="{541B40FC-1151-4C24-A52D-3B0669115A20}"/>
                    </a:ext>
                  </a:extLst>
                </p14:cNvPr>
                <p14:cNvContentPartPr/>
                <p14:nvPr/>
              </p14:nvContentPartPr>
              <p14:xfrm>
                <a:off x="6831964" y="1635730"/>
                <a:ext cx="98280" cy="104760"/>
              </p14:xfrm>
            </p:contentPart>
          </mc:Choice>
          <mc:Fallback xmlns="">
            <p:pic>
              <p:nvPicPr>
                <p:cNvPr id="14" name="墨迹 13">
                  <a:extLst>
                    <a:ext uri="{FF2B5EF4-FFF2-40B4-BE49-F238E27FC236}">
                      <a16:creationId xmlns:a16="http://schemas.microsoft.com/office/drawing/2014/main" id="{541B40FC-1151-4C24-A52D-3B0669115A20}"/>
                    </a:ext>
                  </a:extLst>
                </p:cNvPr>
                <p:cNvPicPr/>
                <p:nvPr/>
              </p:nvPicPr>
              <p:blipFill>
                <a:blip r:embed="rId22"/>
                <a:stretch>
                  <a:fillRect/>
                </a:stretch>
              </p:blipFill>
              <p:spPr>
                <a:xfrm>
                  <a:off x="6823324" y="1627090"/>
                  <a:ext cx="1159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墨迹 14">
                  <a:extLst>
                    <a:ext uri="{FF2B5EF4-FFF2-40B4-BE49-F238E27FC236}">
                      <a16:creationId xmlns:a16="http://schemas.microsoft.com/office/drawing/2014/main" id="{F9F754BB-10BE-478B-945F-4545D8221220}"/>
                    </a:ext>
                  </a:extLst>
                </p14:cNvPr>
                <p14:cNvContentPartPr/>
                <p14:nvPr/>
              </p14:nvContentPartPr>
              <p14:xfrm>
                <a:off x="6849964" y="1707010"/>
                <a:ext cx="56160" cy="50400"/>
              </p14:xfrm>
            </p:contentPart>
          </mc:Choice>
          <mc:Fallback xmlns="">
            <p:pic>
              <p:nvPicPr>
                <p:cNvPr id="15" name="墨迹 14">
                  <a:extLst>
                    <a:ext uri="{FF2B5EF4-FFF2-40B4-BE49-F238E27FC236}">
                      <a16:creationId xmlns:a16="http://schemas.microsoft.com/office/drawing/2014/main" id="{F9F754BB-10BE-478B-945F-4545D8221220}"/>
                    </a:ext>
                  </a:extLst>
                </p:cNvPr>
                <p:cNvPicPr/>
                <p:nvPr/>
              </p:nvPicPr>
              <p:blipFill>
                <a:blip r:embed="rId24"/>
                <a:stretch>
                  <a:fillRect/>
                </a:stretch>
              </p:blipFill>
              <p:spPr>
                <a:xfrm>
                  <a:off x="6840964" y="1698010"/>
                  <a:ext cx="738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墨迹 15">
                  <a:extLst>
                    <a:ext uri="{FF2B5EF4-FFF2-40B4-BE49-F238E27FC236}">
                      <a16:creationId xmlns:a16="http://schemas.microsoft.com/office/drawing/2014/main" id="{5DEBB443-F8C5-4B35-8D2D-D74F078FBFB0}"/>
                    </a:ext>
                  </a:extLst>
                </p14:cNvPr>
                <p14:cNvContentPartPr/>
                <p14:nvPr/>
              </p14:nvContentPartPr>
              <p14:xfrm>
                <a:off x="6786604" y="1775410"/>
                <a:ext cx="36000" cy="59040"/>
              </p14:xfrm>
            </p:contentPart>
          </mc:Choice>
          <mc:Fallback xmlns="">
            <p:pic>
              <p:nvPicPr>
                <p:cNvPr id="16" name="墨迹 15">
                  <a:extLst>
                    <a:ext uri="{FF2B5EF4-FFF2-40B4-BE49-F238E27FC236}">
                      <a16:creationId xmlns:a16="http://schemas.microsoft.com/office/drawing/2014/main" id="{5DEBB443-F8C5-4B35-8D2D-D74F078FBFB0}"/>
                    </a:ext>
                  </a:extLst>
                </p:cNvPr>
                <p:cNvPicPr/>
                <p:nvPr/>
              </p:nvPicPr>
              <p:blipFill>
                <a:blip r:embed="rId26"/>
                <a:stretch>
                  <a:fillRect/>
                </a:stretch>
              </p:blipFill>
              <p:spPr>
                <a:xfrm>
                  <a:off x="6777604" y="1766770"/>
                  <a:ext cx="536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墨迹 16">
                  <a:extLst>
                    <a:ext uri="{FF2B5EF4-FFF2-40B4-BE49-F238E27FC236}">
                      <a16:creationId xmlns:a16="http://schemas.microsoft.com/office/drawing/2014/main" id="{E2D50F6D-61E9-439F-A9F2-775DB4FE8AC4}"/>
                    </a:ext>
                  </a:extLst>
                </p14:cNvPr>
                <p14:cNvContentPartPr/>
                <p14:nvPr/>
              </p14:nvContentPartPr>
              <p14:xfrm>
                <a:off x="6796684" y="1802410"/>
                <a:ext cx="174240" cy="49320"/>
              </p14:xfrm>
            </p:contentPart>
          </mc:Choice>
          <mc:Fallback xmlns="">
            <p:pic>
              <p:nvPicPr>
                <p:cNvPr id="17" name="墨迹 16">
                  <a:extLst>
                    <a:ext uri="{FF2B5EF4-FFF2-40B4-BE49-F238E27FC236}">
                      <a16:creationId xmlns:a16="http://schemas.microsoft.com/office/drawing/2014/main" id="{E2D50F6D-61E9-439F-A9F2-775DB4FE8AC4}"/>
                    </a:ext>
                  </a:extLst>
                </p:cNvPr>
                <p:cNvPicPr/>
                <p:nvPr/>
              </p:nvPicPr>
              <p:blipFill>
                <a:blip r:embed="rId28"/>
                <a:stretch>
                  <a:fillRect/>
                </a:stretch>
              </p:blipFill>
              <p:spPr>
                <a:xfrm>
                  <a:off x="6788044" y="1793770"/>
                  <a:ext cx="1918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墨迹 17">
                  <a:extLst>
                    <a:ext uri="{FF2B5EF4-FFF2-40B4-BE49-F238E27FC236}">
                      <a16:creationId xmlns:a16="http://schemas.microsoft.com/office/drawing/2014/main" id="{BBB9BDF4-E5E0-4690-AEEE-4C7A5DD1E648}"/>
                    </a:ext>
                  </a:extLst>
                </p14:cNvPr>
                <p14:cNvContentPartPr/>
                <p14:nvPr/>
              </p14:nvContentPartPr>
              <p14:xfrm>
                <a:off x="6859684" y="1760650"/>
                <a:ext cx="161280" cy="51120"/>
              </p14:xfrm>
            </p:contentPart>
          </mc:Choice>
          <mc:Fallback xmlns="">
            <p:pic>
              <p:nvPicPr>
                <p:cNvPr id="18" name="墨迹 17">
                  <a:extLst>
                    <a:ext uri="{FF2B5EF4-FFF2-40B4-BE49-F238E27FC236}">
                      <a16:creationId xmlns:a16="http://schemas.microsoft.com/office/drawing/2014/main" id="{BBB9BDF4-E5E0-4690-AEEE-4C7A5DD1E648}"/>
                    </a:ext>
                  </a:extLst>
                </p:cNvPr>
                <p:cNvPicPr/>
                <p:nvPr/>
              </p:nvPicPr>
              <p:blipFill>
                <a:blip r:embed="rId30"/>
                <a:stretch>
                  <a:fillRect/>
                </a:stretch>
              </p:blipFill>
              <p:spPr>
                <a:xfrm>
                  <a:off x="6851044" y="1751650"/>
                  <a:ext cx="178920" cy="68760"/>
                </a:xfrm>
                <a:prstGeom prst="rect">
                  <a:avLst/>
                </a:prstGeom>
              </p:spPr>
            </p:pic>
          </mc:Fallback>
        </mc:AlternateContent>
      </p:grpSp>
    </p:spTree>
    <p:extLst>
      <p:ext uri="{BB962C8B-B14F-4D97-AF65-F5344CB8AC3E}">
        <p14:creationId xmlns:p14="http://schemas.microsoft.com/office/powerpoint/2010/main" val="3990664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742"/>
                                        </p:tgtEl>
                                        <p:attrNameLst>
                                          <p:attrName>style.visibility</p:attrName>
                                        </p:attrNameLst>
                                      </p:cBhvr>
                                      <p:to>
                                        <p:strVal val="visible"/>
                                      </p:to>
                                    </p:set>
                                    <p:animEffect transition="in" filter="blinds(horizontal)">
                                      <p:cBhvr>
                                        <p:cTn id="7" dur="500"/>
                                        <p:tgtEl>
                                          <p:spTgt spid="369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709"/>
                                        </p:tgtEl>
                                        <p:attrNameLst>
                                          <p:attrName>style.visibility</p:attrName>
                                        </p:attrNameLst>
                                      </p:cBhvr>
                                      <p:to>
                                        <p:strVal val="visible"/>
                                      </p:to>
                                    </p:set>
                                    <p:animEffect transition="in" filter="blinds(horizontal)">
                                      <p:cBhvr>
                                        <p:cTn id="12" dur="500"/>
                                        <p:tgtEl>
                                          <p:spTgt spid="369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9719"/>
                                        </p:tgtEl>
                                        <p:attrNameLst>
                                          <p:attrName>style.visibility</p:attrName>
                                        </p:attrNameLst>
                                      </p:cBhvr>
                                      <p:to>
                                        <p:strVal val="visible"/>
                                      </p:to>
                                    </p:set>
                                    <p:animEffect transition="in" filter="blinds(horizontal)">
                                      <p:cBhvr>
                                        <p:cTn id="17" dur="500"/>
                                        <p:tgtEl>
                                          <p:spTgt spid="369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69725"/>
                                        </p:tgtEl>
                                        <p:attrNameLst>
                                          <p:attrName>style.visibility</p:attrName>
                                        </p:attrNameLst>
                                      </p:cBhvr>
                                      <p:to>
                                        <p:strVal val="visible"/>
                                      </p:to>
                                    </p:set>
                                    <p:animEffect transition="in" filter="barn(outHorizontal)">
                                      <p:cBhvr>
                                        <p:cTn id="22" dur="500"/>
                                        <p:tgtEl>
                                          <p:spTgt spid="369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9728"/>
                                        </p:tgtEl>
                                        <p:attrNameLst>
                                          <p:attrName>style.visibility</p:attrName>
                                        </p:attrNameLst>
                                      </p:cBhvr>
                                      <p:to>
                                        <p:strVal val="visible"/>
                                      </p:to>
                                    </p:set>
                                    <p:animEffect transition="in" filter="wipe(left)">
                                      <p:cBhvr>
                                        <p:cTn id="27" dur="500"/>
                                        <p:tgtEl>
                                          <p:spTgt spid="3697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9726"/>
                                        </p:tgtEl>
                                        <p:attrNameLst>
                                          <p:attrName>style.visibility</p:attrName>
                                        </p:attrNameLst>
                                      </p:cBhvr>
                                      <p:to>
                                        <p:strVal val="visible"/>
                                      </p:to>
                                    </p:set>
                                    <p:animEffect transition="in" filter="blinds(horizontal)">
                                      <p:cBhvr>
                                        <p:cTn id="32" dur="500"/>
                                        <p:tgtEl>
                                          <p:spTgt spid="3697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9731"/>
                                        </p:tgtEl>
                                        <p:attrNameLst>
                                          <p:attrName>style.visibility</p:attrName>
                                        </p:attrNameLst>
                                      </p:cBhvr>
                                      <p:to>
                                        <p:strVal val="visible"/>
                                      </p:to>
                                    </p:set>
                                    <p:animEffect transition="in" filter="blinds(horizontal)">
                                      <p:cBhvr>
                                        <p:cTn id="37" dur="500"/>
                                        <p:tgtEl>
                                          <p:spTgt spid="3697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69744"/>
                                        </p:tgtEl>
                                        <p:attrNameLst>
                                          <p:attrName>style.visibility</p:attrName>
                                        </p:attrNameLst>
                                      </p:cBhvr>
                                      <p:to>
                                        <p:strVal val="visible"/>
                                      </p:to>
                                    </p:set>
                                    <p:animEffect transition="in" filter="blinds(horizontal)">
                                      <p:cBhvr>
                                        <p:cTn id="42" dur="500"/>
                                        <p:tgtEl>
                                          <p:spTgt spid="3697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69743"/>
                                        </p:tgtEl>
                                        <p:attrNameLst>
                                          <p:attrName>style.visibility</p:attrName>
                                        </p:attrNameLst>
                                      </p:cBhvr>
                                      <p:to>
                                        <p:strVal val="visible"/>
                                      </p:to>
                                    </p:set>
                                    <p:animEffect transition="in" filter="blinds(horizontal)">
                                      <p:cBhvr>
                                        <p:cTn id="47" dur="500"/>
                                        <p:tgtEl>
                                          <p:spTgt spid="36974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blinds(horizontal)">
                                      <p:cBhvr>
                                        <p:cTn id="5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28" grpId="0" animBg="1" autoUpdateAnimBg="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title"/>
          </p:nvPr>
        </p:nvSpPr>
        <p:spPr/>
        <p:txBody>
          <a:bodyPr/>
          <a:lstStyle/>
          <a:p>
            <a:r>
              <a:rPr lang="zh-CN" altLang="en-US" dirty="0"/>
              <a:t>亚稳态特性</a:t>
            </a:r>
          </a:p>
        </p:txBody>
      </p:sp>
      <p:sp>
        <p:nvSpPr>
          <p:cNvPr id="2" name="日期占位符 1"/>
          <p:cNvSpPr>
            <a:spLocks noGrp="1"/>
          </p:cNvSpPr>
          <p:nvPr>
            <p:ph type="dt" sz="half" idx="10"/>
          </p:nvPr>
        </p:nvSpPr>
        <p:spPr/>
        <p:txBody>
          <a:bodyPr/>
          <a:lstStyle/>
          <a:p>
            <a:pPr>
              <a:defRPr/>
            </a:pPr>
            <a:fld id="{B15AC645-169D-474A-BD3C-576CEA7C09A3}"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17</a:t>
            </a:fld>
            <a:endParaRPr lang="en-US" altLang="zh-CN"/>
          </a:p>
        </p:txBody>
      </p:sp>
      <p:sp>
        <p:nvSpPr>
          <p:cNvPr id="370721" name="Text Box 33"/>
          <p:cNvSpPr txBox="1">
            <a:spLocks noChangeArrowheads="1"/>
          </p:cNvSpPr>
          <p:nvPr/>
        </p:nvSpPr>
        <p:spPr bwMode="auto">
          <a:xfrm>
            <a:off x="381000" y="1312636"/>
            <a:ext cx="58260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随机噪声会驱动工作于亚稳态点的电路转移到一个稳态的工作点上去。</a:t>
            </a:r>
          </a:p>
        </p:txBody>
      </p:sp>
      <p:grpSp>
        <p:nvGrpSpPr>
          <p:cNvPr id="370723" name="Group 35"/>
          <p:cNvGrpSpPr>
            <a:grpSpLocks/>
          </p:cNvGrpSpPr>
          <p:nvPr/>
        </p:nvGrpSpPr>
        <p:grpSpPr bwMode="auto">
          <a:xfrm>
            <a:off x="6498432" y="1219200"/>
            <a:ext cx="2435225" cy="1600200"/>
            <a:chOff x="1200" y="2064"/>
            <a:chExt cx="1534" cy="1008"/>
          </a:xfrm>
        </p:grpSpPr>
        <p:sp>
          <p:nvSpPr>
            <p:cNvPr id="370724" name="AutoShape 36"/>
            <p:cNvSpPr>
              <a:spLocks noChangeArrowheads="1"/>
            </p:cNvSpPr>
            <p:nvPr/>
          </p:nvSpPr>
          <p:spPr bwMode="auto">
            <a:xfrm rot="5400000">
              <a:off x="1464" y="20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25" name="Oval 37"/>
            <p:cNvSpPr>
              <a:spLocks noChangeArrowheads="1"/>
            </p:cNvSpPr>
            <p:nvPr/>
          </p:nvSpPr>
          <p:spPr bwMode="auto">
            <a:xfrm>
              <a:off x="1728" y="216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26" name="Line 38"/>
            <p:cNvSpPr>
              <a:spLocks noChangeShapeType="1"/>
            </p:cNvSpPr>
            <p:nvPr/>
          </p:nvSpPr>
          <p:spPr bwMode="auto">
            <a:xfrm>
              <a:off x="1200" y="220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27" name="Line 39"/>
            <p:cNvSpPr>
              <a:spLocks noChangeShapeType="1"/>
            </p:cNvSpPr>
            <p:nvPr/>
          </p:nvSpPr>
          <p:spPr bwMode="auto">
            <a:xfrm>
              <a:off x="1824" y="22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28" name="AutoShape 40"/>
            <p:cNvSpPr>
              <a:spLocks noChangeArrowheads="1"/>
            </p:cNvSpPr>
            <p:nvPr/>
          </p:nvSpPr>
          <p:spPr bwMode="auto">
            <a:xfrm rot="5400000">
              <a:off x="1464" y="280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29" name="Oval 41"/>
            <p:cNvSpPr>
              <a:spLocks noChangeArrowheads="1"/>
            </p:cNvSpPr>
            <p:nvPr/>
          </p:nvSpPr>
          <p:spPr bwMode="auto">
            <a:xfrm>
              <a:off x="1728" y="28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30" name="Line 42"/>
            <p:cNvSpPr>
              <a:spLocks noChangeShapeType="1"/>
            </p:cNvSpPr>
            <p:nvPr/>
          </p:nvSpPr>
          <p:spPr bwMode="auto">
            <a:xfrm>
              <a:off x="1200" y="292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1" name="Line 43"/>
            <p:cNvSpPr>
              <a:spLocks noChangeShapeType="1"/>
            </p:cNvSpPr>
            <p:nvPr/>
          </p:nvSpPr>
          <p:spPr bwMode="auto">
            <a:xfrm>
              <a:off x="1824" y="292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2" name="Line 44"/>
            <p:cNvSpPr>
              <a:spLocks noChangeShapeType="1"/>
            </p:cNvSpPr>
            <p:nvPr/>
          </p:nvSpPr>
          <p:spPr bwMode="auto">
            <a:xfrm>
              <a:off x="2016" y="220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3" name="Line 45"/>
            <p:cNvSpPr>
              <a:spLocks noChangeShapeType="1"/>
            </p:cNvSpPr>
            <p:nvPr/>
          </p:nvSpPr>
          <p:spPr bwMode="auto">
            <a:xfrm flipV="1">
              <a:off x="2016"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4" name="Line 46"/>
            <p:cNvSpPr>
              <a:spLocks noChangeShapeType="1"/>
            </p:cNvSpPr>
            <p:nvPr/>
          </p:nvSpPr>
          <p:spPr bwMode="auto">
            <a:xfrm>
              <a:off x="1200" y="220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5" name="Line 47"/>
            <p:cNvSpPr>
              <a:spLocks noChangeShapeType="1"/>
            </p:cNvSpPr>
            <p:nvPr/>
          </p:nvSpPr>
          <p:spPr bwMode="auto">
            <a:xfrm>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6" name="Line 48"/>
            <p:cNvSpPr>
              <a:spLocks noChangeShapeType="1"/>
            </p:cNvSpPr>
            <p:nvPr/>
          </p:nvSpPr>
          <p:spPr bwMode="auto">
            <a:xfrm>
              <a:off x="1200" y="273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7" name="Line 49"/>
            <p:cNvSpPr>
              <a:spLocks noChangeShapeType="1"/>
            </p:cNvSpPr>
            <p:nvPr/>
          </p:nvSpPr>
          <p:spPr bwMode="auto">
            <a:xfrm flipV="1">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8" name="Text Box 50"/>
            <p:cNvSpPr txBox="1">
              <a:spLocks noChangeArrowheads="1"/>
            </p:cNvSpPr>
            <p:nvPr/>
          </p:nvSpPr>
          <p:spPr bwMode="auto">
            <a:xfrm>
              <a:off x="2400" y="2064"/>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70739" name="Text Box 51"/>
            <p:cNvSpPr txBox="1">
              <a:spLocks noChangeArrowheads="1"/>
            </p:cNvSpPr>
            <p:nvPr/>
          </p:nvSpPr>
          <p:spPr bwMode="auto">
            <a:xfrm>
              <a:off x="2400" y="2784"/>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grpSp>
      <p:sp>
        <p:nvSpPr>
          <p:cNvPr id="370740" name="Text Box 52"/>
          <p:cNvSpPr txBox="1">
            <a:spLocks noChangeArrowheads="1"/>
          </p:cNvSpPr>
          <p:nvPr/>
        </p:nvSpPr>
        <p:spPr bwMode="auto">
          <a:xfrm>
            <a:off x="305900" y="2217003"/>
            <a:ext cx="59011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从一个“稳态”转换到另一个“稳态”</a:t>
            </a:r>
          </a:p>
          <a:p>
            <a:r>
              <a:rPr lang="zh-CN" altLang="en-US" sz="2400" dirty="0">
                <a:latin typeface="+mn-ea"/>
                <a:ea typeface="+mn-ea"/>
              </a:rPr>
              <a:t>需持续一定宽度的脉冲（足够的驱动）。</a:t>
            </a:r>
          </a:p>
        </p:txBody>
      </p:sp>
      <p:graphicFrame>
        <p:nvGraphicFramePr>
          <p:cNvPr id="44" name="Object 2"/>
          <p:cNvGraphicFramePr>
            <a:graphicFrameLocks noChangeAspect="1"/>
          </p:cNvGraphicFramePr>
          <p:nvPr>
            <p:extLst>
              <p:ext uri="{D42A27DB-BD31-4B8C-83A1-F6EECF244321}">
                <p14:modId xmlns:p14="http://schemas.microsoft.com/office/powerpoint/2010/main" val="2303880014"/>
              </p:ext>
            </p:extLst>
          </p:nvPr>
        </p:nvGraphicFramePr>
        <p:xfrm>
          <a:off x="3563888" y="3687911"/>
          <a:ext cx="5562600" cy="2765425"/>
        </p:xfrm>
        <a:graphic>
          <a:graphicData uri="http://schemas.openxmlformats.org/presentationml/2006/ole">
            <mc:AlternateContent xmlns:mc="http://schemas.openxmlformats.org/markup-compatibility/2006">
              <mc:Choice xmlns:v="urn:schemas-microsoft-com:vml" Requires="v">
                <p:oleObj spid="_x0000_s25779" name="Artwork" r:id="rId4" imgW="3219899" imgH="1600000" progId="">
                  <p:embed/>
                </p:oleObj>
              </mc:Choice>
              <mc:Fallback>
                <p:oleObj name="Artwork" r:id="rId4" imgW="3219899" imgH="16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687911"/>
                        <a:ext cx="5562600" cy="276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椭圆 44"/>
          <p:cNvSpPr/>
          <p:nvPr/>
        </p:nvSpPr>
        <p:spPr>
          <a:xfrm>
            <a:off x="4063951" y="5473849"/>
            <a:ext cx="660400" cy="785812"/>
          </a:xfrm>
          <a:prstGeom prst="ellipse">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下箭头 45"/>
          <p:cNvSpPr/>
          <p:nvPr/>
        </p:nvSpPr>
        <p:spPr>
          <a:xfrm>
            <a:off x="6207076" y="3167211"/>
            <a:ext cx="357187" cy="57150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7" name="直接箭头连接符 46"/>
          <p:cNvCxnSpPr/>
          <p:nvPr/>
        </p:nvCxnSpPr>
        <p:spPr>
          <a:xfrm rot="10800000" flipV="1">
            <a:off x="5456188" y="4310211"/>
            <a:ext cx="500063" cy="357188"/>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778576" y="4310211"/>
            <a:ext cx="500062" cy="357188"/>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9" name="任意多边形 48"/>
          <p:cNvSpPr/>
          <p:nvPr/>
        </p:nvSpPr>
        <p:spPr>
          <a:xfrm>
            <a:off x="4238576" y="4900761"/>
            <a:ext cx="1516062" cy="636588"/>
          </a:xfrm>
          <a:custGeom>
            <a:avLst/>
            <a:gdLst>
              <a:gd name="connsiteX0" fmla="*/ 0 w 1515979"/>
              <a:gd name="connsiteY0" fmla="*/ 636337 h 636337"/>
              <a:gd name="connsiteX1" fmla="*/ 449179 w 1515979"/>
              <a:gd name="connsiteY1" fmla="*/ 90905 h 636337"/>
              <a:gd name="connsiteX2" fmla="*/ 1363579 w 1515979"/>
              <a:gd name="connsiteY2" fmla="*/ 90905 h 636337"/>
              <a:gd name="connsiteX3" fmla="*/ 1363579 w 1515979"/>
              <a:gd name="connsiteY3" fmla="*/ 139032 h 636337"/>
              <a:gd name="connsiteX4" fmla="*/ 1443789 w 1515979"/>
              <a:gd name="connsiteY4" fmla="*/ 122990 h 636337"/>
              <a:gd name="connsiteX5" fmla="*/ 1459831 w 1515979"/>
              <a:gd name="connsiteY5" fmla="*/ 106948 h 636337"/>
              <a:gd name="connsiteX6" fmla="*/ 1443789 w 1515979"/>
              <a:gd name="connsiteY6" fmla="*/ 90905 h 636337"/>
              <a:gd name="connsiteX7" fmla="*/ 1427747 w 1515979"/>
              <a:gd name="connsiteY7" fmla="*/ 139032 h 636337"/>
              <a:gd name="connsiteX8" fmla="*/ 1411705 w 1515979"/>
              <a:gd name="connsiteY8" fmla="*/ 106948 h 63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979" h="636337">
                <a:moveTo>
                  <a:pt x="0" y="636337"/>
                </a:moveTo>
                <a:cubicBezTo>
                  <a:pt x="110958" y="409073"/>
                  <a:pt x="221916" y="181810"/>
                  <a:pt x="449179" y="90905"/>
                </a:cubicBezTo>
                <a:cubicBezTo>
                  <a:pt x="676442" y="0"/>
                  <a:pt x="1211179" y="82884"/>
                  <a:pt x="1363579" y="90905"/>
                </a:cubicBezTo>
                <a:cubicBezTo>
                  <a:pt x="1515979" y="98926"/>
                  <a:pt x="1350211" y="133685"/>
                  <a:pt x="1363579" y="139032"/>
                </a:cubicBezTo>
                <a:cubicBezTo>
                  <a:pt x="1376947" y="144380"/>
                  <a:pt x="1427747" y="128337"/>
                  <a:pt x="1443789" y="122990"/>
                </a:cubicBezTo>
                <a:cubicBezTo>
                  <a:pt x="1459831" y="117643"/>
                  <a:pt x="1459831" y="112295"/>
                  <a:pt x="1459831" y="106948"/>
                </a:cubicBezTo>
                <a:cubicBezTo>
                  <a:pt x="1459831" y="101601"/>
                  <a:pt x="1449136" y="85558"/>
                  <a:pt x="1443789" y="90905"/>
                </a:cubicBezTo>
                <a:cubicBezTo>
                  <a:pt x="1438442" y="96252"/>
                  <a:pt x="1433094" y="136358"/>
                  <a:pt x="1427747" y="139032"/>
                </a:cubicBezTo>
                <a:cubicBezTo>
                  <a:pt x="1422400" y="141706"/>
                  <a:pt x="1384968" y="168443"/>
                  <a:pt x="1411705" y="106948"/>
                </a:cubicBezTo>
              </a:path>
            </a:pathLst>
          </a:custGeom>
          <a:ln w="476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0" name="任意多边形 49"/>
          <p:cNvSpPr/>
          <p:nvPr/>
        </p:nvSpPr>
        <p:spPr>
          <a:xfrm>
            <a:off x="4254451" y="3943499"/>
            <a:ext cx="3946525" cy="1722437"/>
          </a:xfrm>
          <a:custGeom>
            <a:avLst/>
            <a:gdLst>
              <a:gd name="connsiteX0" fmla="*/ 0 w 3946358"/>
              <a:gd name="connsiteY0" fmla="*/ 1689768 h 1721852"/>
              <a:gd name="connsiteX1" fmla="*/ 2021305 w 3946358"/>
              <a:gd name="connsiteY1" fmla="*/ 5347 h 1721852"/>
              <a:gd name="connsiteX2" fmla="*/ 3946358 w 3946358"/>
              <a:gd name="connsiteY2" fmla="*/ 1721852 h 1721852"/>
            </a:gdLst>
            <a:ahLst/>
            <a:cxnLst>
              <a:cxn ang="0">
                <a:pos x="connsiteX0" y="connsiteY0"/>
              </a:cxn>
              <a:cxn ang="0">
                <a:pos x="connsiteX1" y="connsiteY1"/>
              </a:cxn>
              <a:cxn ang="0">
                <a:pos x="connsiteX2" y="connsiteY2"/>
              </a:cxn>
            </a:cxnLst>
            <a:rect l="l" t="t" r="r" b="b"/>
            <a:pathLst>
              <a:path w="3946358" h="1721852">
                <a:moveTo>
                  <a:pt x="0" y="1689768"/>
                </a:moveTo>
                <a:cubicBezTo>
                  <a:pt x="681789" y="844884"/>
                  <a:pt x="1363579" y="0"/>
                  <a:pt x="2021305" y="5347"/>
                </a:cubicBezTo>
                <a:cubicBezTo>
                  <a:pt x="2679031" y="10694"/>
                  <a:pt x="3312694" y="866273"/>
                  <a:pt x="3946358" y="1721852"/>
                </a:cubicBezTo>
              </a:path>
            </a:pathLst>
          </a:custGeom>
          <a:ln w="508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1" name="Rectangle 3"/>
          <p:cNvSpPr txBox="1">
            <a:spLocks noChangeArrowheads="1"/>
          </p:cNvSpPr>
          <p:nvPr/>
        </p:nvSpPr>
        <p:spPr bwMode="auto">
          <a:xfrm>
            <a:off x="153343" y="3012144"/>
            <a:ext cx="4480519" cy="2982839"/>
          </a:xfrm>
          <a:prstGeom prst="rect">
            <a:avLst/>
          </a:prstGeom>
          <a:noFill/>
          <a:ln w="9525">
            <a:noFill/>
            <a:miter lim="800000"/>
            <a:headEnd/>
            <a:tailEnd/>
          </a:ln>
        </p:spPr>
        <p:txBody>
          <a:bodyPr/>
          <a:lstStyle/>
          <a:p>
            <a:pPr eaLnBrk="0" hangingPunct="0">
              <a:lnSpc>
                <a:spcPct val="150000"/>
              </a:lnSpc>
              <a:spcBef>
                <a:spcPct val="20000"/>
              </a:spcBef>
              <a:buClr>
                <a:schemeClr val="tx2"/>
              </a:buClr>
              <a:buSzPct val="70000"/>
              <a:defRPr/>
            </a:pPr>
            <a:r>
              <a:rPr lang="zh-CN" altLang="en-US" sz="2400" kern="0" dirty="0">
                <a:latin typeface="+mn-lt"/>
                <a:ea typeface="+mn-ea"/>
              </a:rPr>
              <a:t>任何时序电路都存在亚稳态现象</a:t>
            </a:r>
          </a:p>
          <a:p>
            <a:pPr marL="692150" lvl="1" indent="-347663" eaLnBrk="0" hangingPunct="0">
              <a:lnSpc>
                <a:spcPct val="150000"/>
              </a:lnSpc>
              <a:spcBef>
                <a:spcPct val="20000"/>
              </a:spcBef>
              <a:buClr>
                <a:schemeClr val="accent2"/>
              </a:buClr>
              <a:buSzPct val="70000"/>
              <a:buFont typeface="Wingdings" pitchFamily="2" charset="2"/>
              <a:buChar char="l"/>
              <a:defRPr/>
            </a:pPr>
            <a:r>
              <a:rPr lang="zh-CN" altLang="en-US" sz="2400" kern="0" dirty="0">
                <a:latin typeface="+mn-lt"/>
                <a:ea typeface="+mn-ea"/>
              </a:rPr>
              <a:t>开机：存在亚稳态</a:t>
            </a:r>
          </a:p>
          <a:p>
            <a:pPr marL="692150" lvl="1" indent="-347663" eaLnBrk="0" hangingPunct="0">
              <a:lnSpc>
                <a:spcPct val="150000"/>
              </a:lnSpc>
              <a:spcBef>
                <a:spcPct val="20000"/>
              </a:spcBef>
              <a:buClr>
                <a:schemeClr val="accent2"/>
              </a:buClr>
              <a:buSzPct val="70000"/>
              <a:buFont typeface="Wingdings" pitchFamily="2" charset="2"/>
              <a:buChar char="l"/>
              <a:defRPr/>
            </a:pPr>
            <a:r>
              <a:rPr lang="zh-CN" altLang="en-US" sz="2400" kern="0" dirty="0">
                <a:latin typeface="+mn-lt"/>
                <a:ea typeface="+mn-ea"/>
              </a:rPr>
              <a:t>工作：外部激励必须满足最短时间要求</a:t>
            </a:r>
            <a:r>
              <a:rPr lang="en-US" altLang="zh-CN" sz="2400" b="1" kern="0" dirty="0">
                <a:latin typeface="+mn-lt"/>
                <a:ea typeface="+mn-ea"/>
              </a:rPr>
              <a:t>, </a:t>
            </a:r>
            <a:r>
              <a:rPr lang="zh-CN" altLang="en-US" sz="2400" b="1" kern="0" dirty="0">
                <a:latin typeface="+mn-lt"/>
                <a:ea typeface="+mn-ea"/>
              </a:rPr>
              <a:t>才能</a:t>
            </a:r>
            <a:r>
              <a:rPr lang="zh-CN" altLang="en-US" sz="2400" kern="0" dirty="0">
                <a:latin typeface="+mn-lt"/>
                <a:ea typeface="+mn-ea"/>
              </a:rPr>
              <a:t>生效</a:t>
            </a:r>
            <a:r>
              <a:rPr lang="en-US" altLang="zh-CN" sz="2400" b="1" kern="0" dirty="0">
                <a:latin typeface="+mn-lt"/>
                <a:ea typeface="+mn-ea"/>
              </a:rPr>
              <a:t>, </a:t>
            </a:r>
            <a:r>
              <a:rPr lang="zh-CN" altLang="en-US" sz="2400" b="1" kern="0" dirty="0">
                <a:latin typeface="+mn-lt"/>
                <a:ea typeface="+mn-ea"/>
              </a:rPr>
              <a:t>否则</a:t>
            </a:r>
            <a:r>
              <a:rPr lang="en-US" altLang="zh-CN" sz="2400" b="1" kern="0" dirty="0">
                <a:latin typeface="+mn-lt"/>
                <a:ea typeface="+mn-ea"/>
              </a:rPr>
              <a:t>…</a:t>
            </a:r>
            <a:endParaRPr lang="en-US" altLang="zh-CN" sz="2400" kern="0" dirty="0">
              <a:latin typeface="+mn-lt"/>
            </a:endParaRPr>
          </a:p>
        </p:txBody>
      </p:sp>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8ED78FB7-8CAF-4952-B092-0A8EEE40AB8A}"/>
                  </a:ext>
                </a:extLst>
              </p14:cNvPr>
              <p14:cNvContentPartPr/>
              <p14:nvPr/>
            </p14:nvContentPartPr>
            <p14:xfrm>
              <a:off x="434764" y="1315690"/>
              <a:ext cx="1279080" cy="511560"/>
            </p14:xfrm>
          </p:contentPart>
        </mc:Choice>
        <mc:Fallback xmlns="">
          <p:pic>
            <p:nvPicPr>
              <p:cNvPr id="5" name="墨迹 4">
                <a:extLst>
                  <a:ext uri="{FF2B5EF4-FFF2-40B4-BE49-F238E27FC236}">
                    <a16:creationId xmlns:a16="http://schemas.microsoft.com/office/drawing/2014/main" id="{8ED78FB7-8CAF-4952-B092-0A8EEE40AB8A}"/>
                  </a:ext>
                </a:extLst>
              </p:cNvPr>
              <p:cNvPicPr/>
              <p:nvPr/>
            </p:nvPicPr>
            <p:blipFill>
              <a:blip r:embed="rId7"/>
              <a:stretch>
                <a:fillRect/>
              </a:stretch>
            </p:blipFill>
            <p:spPr>
              <a:xfrm>
                <a:off x="426124" y="1306690"/>
                <a:ext cx="1296720" cy="529200"/>
              </a:xfrm>
              <a:prstGeom prst="rect">
                <a:avLst/>
              </a:prstGeom>
            </p:spPr>
          </p:pic>
        </mc:Fallback>
      </mc:AlternateContent>
      <p:grpSp>
        <p:nvGrpSpPr>
          <p:cNvPr id="9" name="组合 8">
            <a:extLst>
              <a:ext uri="{FF2B5EF4-FFF2-40B4-BE49-F238E27FC236}">
                <a16:creationId xmlns:a16="http://schemas.microsoft.com/office/drawing/2014/main" id="{3D25C2E4-F84F-4CC3-A67A-F03EAC71D1AF}"/>
              </a:ext>
            </a:extLst>
          </p:cNvPr>
          <p:cNvGrpSpPr/>
          <p:nvPr/>
        </p:nvGrpSpPr>
        <p:grpSpPr>
          <a:xfrm>
            <a:off x="1563364" y="2621410"/>
            <a:ext cx="1913760" cy="80640"/>
            <a:chOff x="1563364" y="2621410"/>
            <a:chExt cx="1913760" cy="80640"/>
          </a:xfrm>
        </p:grpSpPr>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FE897475-C605-4F61-9ECF-66119B11CB3A}"/>
                    </a:ext>
                  </a:extLst>
                </p14:cNvPr>
                <p14:cNvContentPartPr/>
                <p14:nvPr/>
              </p14:nvContentPartPr>
              <p14:xfrm>
                <a:off x="1563364" y="2621410"/>
                <a:ext cx="573120" cy="73080"/>
              </p14:xfrm>
            </p:contentPart>
          </mc:Choice>
          <mc:Fallback xmlns="">
            <p:pic>
              <p:nvPicPr>
                <p:cNvPr id="6" name="墨迹 5">
                  <a:extLst>
                    <a:ext uri="{FF2B5EF4-FFF2-40B4-BE49-F238E27FC236}">
                      <a16:creationId xmlns:a16="http://schemas.microsoft.com/office/drawing/2014/main" id="{FE897475-C605-4F61-9ECF-66119B11CB3A}"/>
                    </a:ext>
                  </a:extLst>
                </p:cNvPr>
                <p:cNvPicPr/>
                <p:nvPr/>
              </p:nvPicPr>
              <p:blipFill>
                <a:blip r:embed="rId9"/>
                <a:stretch>
                  <a:fillRect/>
                </a:stretch>
              </p:blipFill>
              <p:spPr>
                <a:xfrm>
                  <a:off x="1554724" y="2612770"/>
                  <a:ext cx="5907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6F39DEA4-3762-4B1A-A22D-2BCA457B5CB4}"/>
                    </a:ext>
                  </a:extLst>
                </p14:cNvPr>
                <p14:cNvContentPartPr/>
                <p14:nvPr/>
              </p14:nvContentPartPr>
              <p14:xfrm>
                <a:off x="2553724" y="2624290"/>
                <a:ext cx="10080" cy="10080"/>
              </p14:xfrm>
            </p:contentPart>
          </mc:Choice>
          <mc:Fallback xmlns="">
            <p:pic>
              <p:nvPicPr>
                <p:cNvPr id="7" name="墨迹 6">
                  <a:extLst>
                    <a:ext uri="{FF2B5EF4-FFF2-40B4-BE49-F238E27FC236}">
                      <a16:creationId xmlns:a16="http://schemas.microsoft.com/office/drawing/2014/main" id="{6F39DEA4-3762-4B1A-A22D-2BCA457B5CB4}"/>
                    </a:ext>
                  </a:extLst>
                </p:cNvPr>
                <p:cNvPicPr/>
                <p:nvPr/>
              </p:nvPicPr>
              <p:blipFill>
                <a:blip r:embed="rId11"/>
                <a:stretch>
                  <a:fillRect/>
                </a:stretch>
              </p:blipFill>
              <p:spPr>
                <a:xfrm>
                  <a:off x="2544724" y="2615650"/>
                  <a:ext cx="277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FEF6528D-DD91-4A38-AC19-2C7B3DC293BA}"/>
                    </a:ext>
                  </a:extLst>
                </p14:cNvPr>
                <p14:cNvContentPartPr/>
                <p14:nvPr/>
              </p14:nvContentPartPr>
              <p14:xfrm>
                <a:off x="2535724" y="2627170"/>
                <a:ext cx="941400" cy="74880"/>
              </p14:xfrm>
            </p:contentPart>
          </mc:Choice>
          <mc:Fallback xmlns="">
            <p:pic>
              <p:nvPicPr>
                <p:cNvPr id="8" name="墨迹 7">
                  <a:extLst>
                    <a:ext uri="{FF2B5EF4-FFF2-40B4-BE49-F238E27FC236}">
                      <a16:creationId xmlns:a16="http://schemas.microsoft.com/office/drawing/2014/main" id="{FEF6528D-DD91-4A38-AC19-2C7B3DC293BA}"/>
                    </a:ext>
                  </a:extLst>
                </p:cNvPr>
                <p:cNvPicPr/>
                <p:nvPr/>
              </p:nvPicPr>
              <p:blipFill>
                <a:blip r:embed="rId13"/>
                <a:stretch>
                  <a:fillRect/>
                </a:stretch>
              </p:blipFill>
              <p:spPr>
                <a:xfrm>
                  <a:off x="2527084" y="2618530"/>
                  <a:ext cx="959040" cy="92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6126D9B7-BFF4-4413-BDE7-9DD107E4C000}"/>
                  </a:ext>
                </a:extLst>
              </p14:cNvPr>
              <p14:cNvContentPartPr/>
              <p14:nvPr/>
            </p14:nvContentPartPr>
            <p14:xfrm>
              <a:off x="4619764" y="2576050"/>
              <a:ext cx="749520" cy="78840"/>
            </p14:xfrm>
          </p:contentPart>
        </mc:Choice>
        <mc:Fallback xmlns="">
          <p:pic>
            <p:nvPicPr>
              <p:cNvPr id="10" name="墨迹 9">
                <a:extLst>
                  <a:ext uri="{FF2B5EF4-FFF2-40B4-BE49-F238E27FC236}">
                    <a16:creationId xmlns:a16="http://schemas.microsoft.com/office/drawing/2014/main" id="{6126D9B7-BFF4-4413-BDE7-9DD107E4C000}"/>
                  </a:ext>
                </a:extLst>
              </p:cNvPr>
              <p:cNvPicPr/>
              <p:nvPr/>
            </p:nvPicPr>
            <p:blipFill>
              <a:blip r:embed="rId15"/>
              <a:stretch>
                <a:fillRect/>
              </a:stretch>
            </p:blipFill>
            <p:spPr>
              <a:xfrm>
                <a:off x="4611124" y="2567050"/>
                <a:ext cx="7671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82FCF475-6E73-4986-9F39-85B1B5818E58}"/>
                  </a:ext>
                </a:extLst>
              </p14:cNvPr>
              <p14:cNvContentPartPr/>
              <p14:nvPr/>
            </p14:nvContentPartPr>
            <p14:xfrm>
              <a:off x="1349524" y="3001930"/>
              <a:ext cx="2184120" cy="106920"/>
            </p14:xfrm>
          </p:contentPart>
        </mc:Choice>
        <mc:Fallback xmlns="">
          <p:pic>
            <p:nvPicPr>
              <p:cNvPr id="11" name="墨迹 10">
                <a:extLst>
                  <a:ext uri="{FF2B5EF4-FFF2-40B4-BE49-F238E27FC236}">
                    <a16:creationId xmlns:a16="http://schemas.microsoft.com/office/drawing/2014/main" id="{82FCF475-6E73-4986-9F39-85B1B5818E58}"/>
                  </a:ext>
                </a:extLst>
              </p:cNvPr>
              <p:cNvPicPr/>
              <p:nvPr/>
            </p:nvPicPr>
            <p:blipFill>
              <a:blip r:embed="rId17"/>
              <a:stretch>
                <a:fillRect/>
              </a:stretch>
            </p:blipFill>
            <p:spPr>
              <a:xfrm>
                <a:off x="1340884" y="2993290"/>
                <a:ext cx="22017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墨迹 11">
                <a:extLst>
                  <a:ext uri="{FF2B5EF4-FFF2-40B4-BE49-F238E27FC236}">
                    <a16:creationId xmlns:a16="http://schemas.microsoft.com/office/drawing/2014/main" id="{89D46FC7-3E0C-4279-8B18-A1C2C1C16331}"/>
                  </a:ext>
                </a:extLst>
              </p14:cNvPr>
              <p14:cNvContentPartPr/>
              <p14:nvPr/>
            </p14:nvContentPartPr>
            <p14:xfrm>
              <a:off x="3791764" y="3013450"/>
              <a:ext cx="1525680" cy="66600"/>
            </p14:xfrm>
          </p:contentPart>
        </mc:Choice>
        <mc:Fallback xmlns="">
          <p:pic>
            <p:nvPicPr>
              <p:cNvPr id="12" name="墨迹 11">
                <a:extLst>
                  <a:ext uri="{FF2B5EF4-FFF2-40B4-BE49-F238E27FC236}">
                    <a16:creationId xmlns:a16="http://schemas.microsoft.com/office/drawing/2014/main" id="{89D46FC7-3E0C-4279-8B18-A1C2C1C16331}"/>
                  </a:ext>
                </a:extLst>
              </p:cNvPr>
              <p:cNvPicPr/>
              <p:nvPr/>
            </p:nvPicPr>
            <p:blipFill>
              <a:blip r:embed="rId19"/>
              <a:stretch>
                <a:fillRect/>
              </a:stretch>
            </p:blipFill>
            <p:spPr>
              <a:xfrm>
                <a:off x="3782764" y="3004810"/>
                <a:ext cx="1543320" cy="84240"/>
              </a:xfrm>
              <a:prstGeom prst="rect">
                <a:avLst/>
              </a:prstGeom>
            </p:spPr>
          </p:pic>
        </mc:Fallback>
      </mc:AlternateContent>
    </p:spTree>
    <p:extLst>
      <p:ext uri="{BB962C8B-B14F-4D97-AF65-F5344CB8AC3E}">
        <p14:creationId xmlns:p14="http://schemas.microsoft.com/office/powerpoint/2010/main" val="31261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0721"/>
                                        </p:tgtEl>
                                        <p:attrNameLst>
                                          <p:attrName>style.visibility</p:attrName>
                                        </p:attrNameLst>
                                      </p:cBhvr>
                                      <p:to>
                                        <p:strVal val="visible"/>
                                      </p:to>
                                    </p:set>
                                    <p:animEffect transition="in" filter="blinds(horizontal)">
                                      <p:cBhvr>
                                        <p:cTn id="7" dur="500"/>
                                        <p:tgtEl>
                                          <p:spTgt spid="3707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ppt_x"/>
                                          </p:val>
                                        </p:tav>
                                        <p:tav tm="100000">
                                          <p:val>
                                            <p:strVal val="#ppt_x"/>
                                          </p:val>
                                        </p:tav>
                                      </p:tavLst>
                                    </p:anim>
                                    <p:anim calcmode="lin" valueType="num">
                                      <p:cBhvr additive="base">
                                        <p:cTn id="13"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ppt_x"/>
                                          </p:val>
                                        </p:tav>
                                        <p:tav tm="100000">
                                          <p:val>
                                            <p:strVal val="#ppt_x"/>
                                          </p:val>
                                        </p:tav>
                                      </p:tavLst>
                                    </p:anim>
                                    <p:anim calcmode="lin" valueType="num">
                                      <p:cBhvr additive="base">
                                        <p:cTn id="23"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70740"/>
                                        </p:tgtEl>
                                        <p:attrNameLst>
                                          <p:attrName>style.visibility</p:attrName>
                                        </p:attrNameLst>
                                      </p:cBhvr>
                                      <p:to>
                                        <p:strVal val="visible"/>
                                      </p:to>
                                    </p:set>
                                    <p:animEffect transition="in" filter="blinds(horizontal)">
                                      <p:cBhvr>
                                        <p:cTn id="28" dur="500"/>
                                        <p:tgtEl>
                                          <p:spTgt spid="37074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500" fill="hold"/>
                                        <p:tgtEl>
                                          <p:spTgt spid="49"/>
                                        </p:tgtEl>
                                        <p:attrNameLst>
                                          <p:attrName>ppt_x</p:attrName>
                                        </p:attrNameLst>
                                      </p:cBhvr>
                                      <p:tavLst>
                                        <p:tav tm="0">
                                          <p:val>
                                            <p:strVal val="#ppt_x"/>
                                          </p:val>
                                        </p:tav>
                                        <p:tav tm="100000">
                                          <p:val>
                                            <p:strVal val="#ppt_x"/>
                                          </p:val>
                                        </p:tav>
                                      </p:tavLst>
                                    </p:anim>
                                    <p:anim calcmode="lin" valueType="num">
                                      <p:cBhvr additive="base">
                                        <p:cTn id="3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box(in)">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ppt_x"/>
                                          </p:val>
                                        </p:tav>
                                        <p:tav tm="100000">
                                          <p:val>
                                            <p:strVal val="#ppt_x"/>
                                          </p:val>
                                        </p:tav>
                                      </p:tavLst>
                                    </p:anim>
                                    <p:anim calcmode="lin" valueType="num">
                                      <p:cBhvr additive="base">
                                        <p:cTn id="5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1" grpId="0" autoUpdateAnimBg="0"/>
      <p:bldP spid="370740" grpId="0" autoUpdateAnimBg="0"/>
      <p:bldP spid="45" grpId="0" animBg="1"/>
      <p:bldP spid="46" grpId="0" animBg="1"/>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z="3600" dirty="0">
                <a:solidFill>
                  <a:schemeClr val="tx1"/>
                </a:solidFill>
              </a:rPr>
              <a:t>双稳态电路消抖</a:t>
            </a:r>
            <a:endParaRPr lang="zh-CN" altLang="en-US" dirty="0"/>
          </a:p>
        </p:txBody>
      </p:sp>
      <p:grpSp>
        <p:nvGrpSpPr>
          <p:cNvPr id="97299" name="Group 19"/>
          <p:cNvGrpSpPr>
            <a:grpSpLocks/>
          </p:cNvGrpSpPr>
          <p:nvPr/>
        </p:nvGrpSpPr>
        <p:grpSpPr bwMode="auto">
          <a:xfrm>
            <a:off x="1143000" y="1143000"/>
            <a:ext cx="4267200" cy="1828800"/>
            <a:chOff x="1392" y="720"/>
            <a:chExt cx="2688" cy="1152"/>
          </a:xfrm>
        </p:grpSpPr>
        <p:sp>
          <p:nvSpPr>
            <p:cNvPr id="97284" name="Line 4"/>
            <p:cNvSpPr>
              <a:spLocks noChangeShapeType="1"/>
            </p:cNvSpPr>
            <p:nvPr/>
          </p:nvSpPr>
          <p:spPr bwMode="auto">
            <a:xfrm>
              <a:off x="3504" y="158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5" name="Oval 5"/>
            <p:cNvSpPr>
              <a:spLocks noChangeArrowheads="1"/>
            </p:cNvSpPr>
            <p:nvPr/>
          </p:nvSpPr>
          <p:spPr bwMode="auto">
            <a:xfrm>
              <a:off x="3168"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AutoShape 6"/>
            <p:cNvSpPr>
              <a:spLocks noChangeArrowheads="1"/>
            </p:cNvSpPr>
            <p:nvPr/>
          </p:nvSpPr>
          <p:spPr bwMode="auto">
            <a:xfrm rot="5400000">
              <a:off x="3256" y="145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7"/>
            <p:cNvSpPr>
              <a:spLocks noChangeShapeType="1"/>
            </p:cNvSpPr>
            <p:nvPr/>
          </p:nvSpPr>
          <p:spPr bwMode="auto">
            <a:xfrm>
              <a:off x="2064" y="1584"/>
              <a:ext cx="1104" cy="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8" name="Line 8"/>
            <p:cNvSpPr>
              <a:spLocks noChangeShapeType="1"/>
            </p:cNvSpPr>
            <p:nvPr/>
          </p:nvSpPr>
          <p:spPr bwMode="auto">
            <a:xfrm flipH="1" flipV="1">
              <a:off x="1824" y="1440"/>
              <a:ext cx="24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9" name="Line 9"/>
            <p:cNvSpPr>
              <a:spLocks noChangeShapeType="1"/>
            </p:cNvSpPr>
            <p:nvPr/>
          </p:nvSpPr>
          <p:spPr bwMode="auto">
            <a:xfrm>
              <a:off x="1488" y="1584"/>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0" name="Line 10"/>
            <p:cNvSpPr>
              <a:spLocks noChangeShapeType="1"/>
            </p:cNvSpPr>
            <p:nvPr/>
          </p:nvSpPr>
          <p:spPr bwMode="auto">
            <a:xfrm>
              <a:off x="1488" y="158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1" name="AutoShape 11"/>
            <p:cNvSpPr>
              <a:spLocks noChangeArrowheads="1"/>
            </p:cNvSpPr>
            <p:nvPr/>
          </p:nvSpPr>
          <p:spPr bwMode="auto">
            <a:xfrm flipV="1">
              <a:off x="1392" y="1776"/>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2" name="Line 12"/>
            <p:cNvSpPr>
              <a:spLocks noChangeShapeType="1"/>
            </p:cNvSpPr>
            <p:nvPr/>
          </p:nvSpPr>
          <p:spPr bwMode="auto">
            <a:xfrm>
              <a:off x="2400" y="139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3" name="Rectangle 13"/>
            <p:cNvSpPr>
              <a:spLocks noChangeArrowheads="1"/>
            </p:cNvSpPr>
            <p:nvPr/>
          </p:nvSpPr>
          <p:spPr bwMode="auto">
            <a:xfrm>
              <a:off x="2352" y="1152"/>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4" name="Line 14"/>
            <p:cNvSpPr>
              <a:spLocks noChangeShapeType="1"/>
            </p:cNvSpPr>
            <p:nvPr/>
          </p:nvSpPr>
          <p:spPr bwMode="auto">
            <a:xfrm flipV="1">
              <a:off x="2400" y="96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5" name="Line 15"/>
            <p:cNvSpPr>
              <a:spLocks noChangeShapeType="1"/>
            </p:cNvSpPr>
            <p:nvPr/>
          </p:nvSpPr>
          <p:spPr bwMode="auto">
            <a:xfrm>
              <a:off x="2304" y="96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6" name="Text Box 16"/>
            <p:cNvSpPr txBox="1">
              <a:spLocks noChangeArrowheads="1"/>
            </p:cNvSpPr>
            <p:nvPr/>
          </p:nvSpPr>
          <p:spPr bwMode="auto">
            <a:xfrm>
              <a:off x="2208" y="720"/>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sp>
          <p:nvSpPr>
            <p:cNvPr id="97297" name="Text Box 17"/>
            <p:cNvSpPr txBox="1">
              <a:spLocks noChangeArrowheads="1"/>
            </p:cNvSpPr>
            <p:nvPr/>
          </p:nvSpPr>
          <p:spPr bwMode="auto">
            <a:xfrm>
              <a:off x="2544" y="1296"/>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SW_L</a:t>
              </a:r>
            </a:p>
          </p:txBody>
        </p:sp>
        <p:sp>
          <p:nvSpPr>
            <p:cNvPr id="97298" name="Text Box 18"/>
            <p:cNvSpPr txBox="1">
              <a:spLocks noChangeArrowheads="1"/>
            </p:cNvSpPr>
            <p:nvPr/>
          </p:nvSpPr>
          <p:spPr bwMode="auto">
            <a:xfrm>
              <a:off x="3596" y="1296"/>
              <a:ext cx="4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DSW</a:t>
              </a:r>
            </a:p>
          </p:txBody>
        </p:sp>
      </p:grpSp>
      <p:grpSp>
        <p:nvGrpSpPr>
          <p:cNvPr id="97302" name="Group 22"/>
          <p:cNvGrpSpPr>
            <a:grpSpLocks/>
          </p:cNvGrpSpPr>
          <p:nvPr/>
        </p:nvGrpSpPr>
        <p:grpSpPr bwMode="auto">
          <a:xfrm>
            <a:off x="838202" y="1371600"/>
            <a:ext cx="1422401" cy="838200"/>
            <a:chOff x="1344" y="1008"/>
            <a:chExt cx="896" cy="528"/>
          </a:xfrm>
        </p:grpSpPr>
        <p:sp>
          <p:nvSpPr>
            <p:cNvPr id="97300" name="Text Box 20"/>
            <p:cNvSpPr txBox="1">
              <a:spLocks noChangeArrowheads="1"/>
            </p:cNvSpPr>
            <p:nvPr/>
          </p:nvSpPr>
          <p:spPr bwMode="auto">
            <a:xfrm>
              <a:off x="1344" y="100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开关闭合</a:t>
              </a:r>
              <a:endParaRPr lang="en-US" altLang="zh-CN" sz="2400" b="1" dirty="0">
                <a:solidFill>
                  <a:schemeClr val="hlink"/>
                </a:solidFill>
                <a:ea typeface="黑体" pitchFamily="2" charset="-122"/>
              </a:endParaRPr>
            </a:p>
          </p:txBody>
        </p:sp>
        <p:sp>
          <p:nvSpPr>
            <p:cNvPr id="97301" name="Line 21"/>
            <p:cNvSpPr>
              <a:spLocks noChangeShapeType="1"/>
            </p:cNvSpPr>
            <p:nvPr/>
          </p:nvSpPr>
          <p:spPr bwMode="auto">
            <a:xfrm>
              <a:off x="2064" y="1296"/>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54" name="Group 74"/>
          <p:cNvGrpSpPr>
            <a:grpSpLocks/>
          </p:cNvGrpSpPr>
          <p:nvPr/>
        </p:nvGrpSpPr>
        <p:grpSpPr bwMode="auto">
          <a:xfrm>
            <a:off x="3700463" y="4376742"/>
            <a:ext cx="4681538" cy="576263"/>
            <a:chOff x="2331" y="2949"/>
            <a:chExt cx="2949" cy="363"/>
          </a:xfrm>
        </p:grpSpPr>
        <p:sp>
          <p:nvSpPr>
            <p:cNvPr id="97311" name="Text Box 31"/>
            <p:cNvSpPr txBox="1">
              <a:spLocks noChangeArrowheads="1"/>
            </p:cNvSpPr>
            <p:nvPr/>
          </p:nvSpPr>
          <p:spPr bwMode="auto">
            <a:xfrm>
              <a:off x="2331" y="2949"/>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SW_L</a:t>
              </a:r>
              <a:endParaRPr lang="zh-CN" altLang="en-US" b="1" dirty="0"/>
            </a:p>
          </p:txBody>
        </p:sp>
        <p:sp>
          <p:nvSpPr>
            <p:cNvPr id="97312" name="Line 32"/>
            <p:cNvSpPr>
              <a:spLocks noChangeShapeType="1"/>
            </p:cNvSpPr>
            <p:nvPr/>
          </p:nvSpPr>
          <p:spPr bwMode="auto">
            <a:xfrm>
              <a:off x="2928" y="297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3" name="Line 33"/>
            <p:cNvSpPr>
              <a:spLocks noChangeShapeType="1"/>
            </p:cNvSpPr>
            <p:nvPr/>
          </p:nvSpPr>
          <p:spPr bwMode="auto">
            <a:xfrm>
              <a:off x="3600"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4" name="Line 34"/>
            <p:cNvSpPr>
              <a:spLocks noChangeShapeType="1"/>
            </p:cNvSpPr>
            <p:nvPr/>
          </p:nvSpPr>
          <p:spPr bwMode="auto">
            <a:xfrm>
              <a:off x="3600" y="2976"/>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0" name="Line 40"/>
            <p:cNvSpPr>
              <a:spLocks noChangeShapeType="1"/>
            </p:cNvSpPr>
            <p:nvPr/>
          </p:nvSpPr>
          <p:spPr bwMode="auto">
            <a:xfrm>
              <a:off x="3984" y="297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2" name="Arc 42"/>
            <p:cNvSpPr>
              <a:spLocks/>
            </p:cNvSpPr>
            <p:nvPr/>
          </p:nvSpPr>
          <p:spPr bwMode="auto">
            <a:xfrm flipH="1">
              <a:off x="3792" y="2976"/>
              <a:ext cx="192" cy="3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43"/>
            <p:cNvSpPr>
              <a:spLocks noChangeShapeType="1"/>
            </p:cNvSpPr>
            <p:nvPr/>
          </p:nvSpPr>
          <p:spPr bwMode="auto">
            <a:xfrm>
              <a:off x="4176" y="33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4" name="Line 44"/>
            <p:cNvSpPr>
              <a:spLocks noChangeShapeType="1"/>
            </p:cNvSpPr>
            <p:nvPr/>
          </p:nvSpPr>
          <p:spPr bwMode="auto">
            <a:xfrm>
              <a:off x="4176" y="2976"/>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5" name="Arc 45"/>
            <p:cNvSpPr>
              <a:spLocks/>
            </p:cNvSpPr>
            <p:nvPr/>
          </p:nvSpPr>
          <p:spPr bwMode="auto">
            <a:xfrm flipH="1">
              <a:off x="4512" y="2976"/>
              <a:ext cx="192" cy="3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8" name="Line 48"/>
            <p:cNvSpPr>
              <a:spLocks noChangeShapeType="1"/>
            </p:cNvSpPr>
            <p:nvPr/>
          </p:nvSpPr>
          <p:spPr bwMode="auto">
            <a:xfrm>
              <a:off x="4704" y="2976"/>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9" name="Line 49"/>
            <p:cNvSpPr>
              <a:spLocks noChangeShapeType="1"/>
            </p:cNvSpPr>
            <p:nvPr/>
          </p:nvSpPr>
          <p:spPr bwMode="auto">
            <a:xfrm>
              <a:off x="4704" y="33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55" name="Group 75"/>
          <p:cNvGrpSpPr>
            <a:grpSpLocks/>
          </p:cNvGrpSpPr>
          <p:nvPr/>
        </p:nvGrpSpPr>
        <p:grpSpPr bwMode="auto">
          <a:xfrm>
            <a:off x="3654425" y="5257800"/>
            <a:ext cx="4727575" cy="695325"/>
            <a:chOff x="2302" y="3552"/>
            <a:chExt cx="2978" cy="438"/>
          </a:xfrm>
        </p:grpSpPr>
        <p:sp>
          <p:nvSpPr>
            <p:cNvPr id="97315" name="Text Box 35"/>
            <p:cNvSpPr txBox="1">
              <a:spLocks noChangeArrowheads="1"/>
            </p:cNvSpPr>
            <p:nvPr/>
          </p:nvSpPr>
          <p:spPr bwMode="auto">
            <a:xfrm>
              <a:off x="2302" y="3702"/>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b="1" dirty="0"/>
                <a:t>DSW</a:t>
              </a:r>
              <a:endParaRPr lang="zh-CN" altLang="en-US" b="1" dirty="0"/>
            </a:p>
          </p:txBody>
        </p:sp>
        <p:sp>
          <p:nvSpPr>
            <p:cNvPr id="97316" name="Line 36"/>
            <p:cNvSpPr>
              <a:spLocks noChangeShapeType="1"/>
            </p:cNvSpPr>
            <p:nvPr/>
          </p:nvSpPr>
          <p:spPr bwMode="auto">
            <a:xfrm>
              <a:off x="2928" y="3888"/>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7" name="Line 37"/>
            <p:cNvSpPr>
              <a:spLocks noChangeShapeType="1"/>
            </p:cNvSpPr>
            <p:nvPr/>
          </p:nvSpPr>
          <p:spPr bwMode="auto">
            <a:xfrm>
              <a:off x="3600"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8" name="Line 38"/>
            <p:cNvSpPr>
              <a:spLocks noChangeShapeType="1"/>
            </p:cNvSpPr>
            <p:nvPr/>
          </p:nvSpPr>
          <p:spPr bwMode="auto">
            <a:xfrm>
              <a:off x="3600"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1" name="Line 51"/>
            <p:cNvSpPr>
              <a:spLocks noChangeShapeType="1"/>
            </p:cNvSpPr>
            <p:nvPr/>
          </p:nvSpPr>
          <p:spPr bwMode="auto">
            <a:xfrm>
              <a:off x="3840"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2" name="Line 52"/>
            <p:cNvSpPr>
              <a:spLocks noChangeShapeType="1"/>
            </p:cNvSpPr>
            <p:nvPr/>
          </p:nvSpPr>
          <p:spPr bwMode="auto">
            <a:xfrm>
              <a:off x="3840" y="388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3" name="Line 53"/>
            <p:cNvSpPr>
              <a:spLocks noChangeShapeType="1"/>
            </p:cNvSpPr>
            <p:nvPr/>
          </p:nvSpPr>
          <p:spPr bwMode="auto">
            <a:xfrm>
              <a:off x="4176"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4" name="Line 54"/>
            <p:cNvSpPr>
              <a:spLocks noChangeShapeType="1"/>
            </p:cNvSpPr>
            <p:nvPr/>
          </p:nvSpPr>
          <p:spPr bwMode="auto">
            <a:xfrm>
              <a:off x="4176" y="355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6" name="Line 56"/>
            <p:cNvSpPr>
              <a:spLocks noChangeShapeType="1"/>
            </p:cNvSpPr>
            <p:nvPr/>
          </p:nvSpPr>
          <p:spPr bwMode="auto">
            <a:xfrm>
              <a:off x="4704"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7" name="Line 57"/>
            <p:cNvSpPr>
              <a:spLocks noChangeShapeType="1"/>
            </p:cNvSpPr>
            <p:nvPr/>
          </p:nvSpPr>
          <p:spPr bwMode="auto">
            <a:xfrm>
              <a:off x="4560"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8" name="Line 58"/>
            <p:cNvSpPr>
              <a:spLocks noChangeShapeType="1"/>
            </p:cNvSpPr>
            <p:nvPr/>
          </p:nvSpPr>
          <p:spPr bwMode="auto">
            <a:xfrm>
              <a:off x="4704" y="355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9" name="Line 59"/>
            <p:cNvSpPr>
              <a:spLocks noChangeShapeType="1"/>
            </p:cNvSpPr>
            <p:nvPr/>
          </p:nvSpPr>
          <p:spPr bwMode="auto">
            <a:xfrm>
              <a:off x="4560" y="38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43" name="Group 63"/>
          <p:cNvGrpSpPr>
            <a:grpSpLocks/>
          </p:cNvGrpSpPr>
          <p:nvPr/>
        </p:nvGrpSpPr>
        <p:grpSpPr bwMode="auto">
          <a:xfrm>
            <a:off x="4537080" y="3048000"/>
            <a:ext cx="803276" cy="1219200"/>
            <a:chOff x="2858" y="2112"/>
            <a:chExt cx="506" cy="768"/>
          </a:xfrm>
        </p:grpSpPr>
        <p:sp>
          <p:nvSpPr>
            <p:cNvPr id="97340" name="Text Box 60"/>
            <p:cNvSpPr txBox="1">
              <a:spLocks noChangeArrowheads="1"/>
            </p:cNvSpPr>
            <p:nvPr/>
          </p:nvSpPr>
          <p:spPr bwMode="auto">
            <a:xfrm>
              <a:off x="2858" y="2112"/>
              <a:ext cx="5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a:t>
              </a:r>
            </a:p>
            <a:p>
              <a:r>
                <a:rPr lang="zh-CN" altLang="en-US" sz="2400" b="1" dirty="0">
                  <a:solidFill>
                    <a:schemeClr val="hlink"/>
                  </a:solidFill>
                  <a:ea typeface="黑体" pitchFamily="2" charset="-122"/>
                </a:rPr>
                <a:t>打开</a:t>
              </a:r>
            </a:p>
          </p:txBody>
        </p:sp>
        <p:sp>
          <p:nvSpPr>
            <p:cNvPr id="97342" name="Line 62"/>
            <p:cNvSpPr>
              <a:spLocks noChangeShapeType="1"/>
            </p:cNvSpPr>
            <p:nvPr/>
          </p:nvSpPr>
          <p:spPr bwMode="auto">
            <a:xfrm>
              <a:off x="3120" y="2640"/>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45" name="Group 65"/>
          <p:cNvGrpSpPr>
            <a:grpSpLocks/>
          </p:cNvGrpSpPr>
          <p:nvPr/>
        </p:nvGrpSpPr>
        <p:grpSpPr bwMode="auto">
          <a:xfrm>
            <a:off x="5410203" y="3063875"/>
            <a:ext cx="1593851" cy="1203325"/>
            <a:chOff x="3408" y="2122"/>
            <a:chExt cx="1004" cy="758"/>
          </a:xfrm>
        </p:grpSpPr>
        <p:sp>
          <p:nvSpPr>
            <p:cNvPr id="97341" name="Text Box 61"/>
            <p:cNvSpPr txBox="1">
              <a:spLocks noChangeArrowheads="1"/>
            </p:cNvSpPr>
            <p:nvPr/>
          </p:nvSpPr>
          <p:spPr bwMode="auto">
            <a:xfrm>
              <a:off x="3408" y="2122"/>
              <a:ext cx="10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闭合</a:t>
              </a:r>
            </a:p>
            <a:p>
              <a:r>
                <a:rPr lang="zh-CN" altLang="en-US" sz="2400" b="1" dirty="0">
                  <a:solidFill>
                    <a:schemeClr val="hlink"/>
                  </a:solidFill>
                  <a:ea typeface="黑体" pitchFamily="2" charset="-122"/>
                </a:rPr>
                <a:t>第1次接触</a:t>
              </a:r>
            </a:p>
          </p:txBody>
        </p:sp>
        <p:sp>
          <p:nvSpPr>
            <p:cNvPr id="97344" name="Line 64"/>
            <p:cNvSpPr>
              <a:spLocks noChangeShapeType="1"/>
            </p:cNvSpPr>
            <p:nvPr/>
          </p:nvSpPr>
          <p:spPr bwMode="auto">
            <a:xfrm>
              <a:off x="3600" y="2640"/>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56" name="Group 76"/>
          <p:cNvGrpSpPr>
            <a:grpSpLocks/>
          </p:cNvGrpSpPr>
          <p:nvPr/>
        </p:nvGrpSpPr>
        <p:grpSpPr bwMode="auto">
          <a:xfrm>
            <a:off x="6019802" y="3505202"/>
            <a:ext cx="2444751" cy="830263"/>
            <a:chOff x="3792" y="2208"/>
            <a:chExt cx="1540" cy="523"/>
          </a:xfrm>
        </p:grpSpPr>
        <p:grpSp>
          <p:nvGrpSpPr>
            <p:cNvPr id="97352" name="Group 72"/>
            <p:cNvGrpSpPr>
              <a:grpSpLocks/>
            </p:cNvGrpSpPr>
            <p:nvPr/>
          </p:nvGrpSpPr>
          <p:grpSpPr bwMode="auto">
            <a:xfrm>
              <a:off x="3792" y="2496"/>
              <a:ext cx="1056" cy="192"/>
              <a:chOff x="3792" y="2688"/>
              <a:chExt cx="1056" cy="192"/>
            </a:xfrm>
          </p:grpSpPr>
          <p:sp>
            <p:nvSpPr>
              <p:cNvPr id="97346" name="Line 66"/>
              <p:cNvSpPr>
                <a:spLocks noChangeShapeType="1"/>
              </p:cNvSpPr>
              <p:nvPr/>
            </p:nvSpPr>
            <p:spPr bwMode="auto">
              <a:xfrm>
                <a:off x="3792"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47" name="Line 67"/>
              <p:cNvSpPr>
                <a:spLocks noChangeShapeType="1"/>
              </p:cNvSpPr>
              <p:nvPr/>
            </p:nvSpPr>
            <p:spPr bwMode="auto">
              <a:xfrm>
                <a:off x="3792" y="2688"/>
                <a:ext cx="1056"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48" name="Line 68"/>
              <p:cNvSpPr>
                <a:spLocks noChangeShapeType="1"/>
              </p:cNvSpPr>
              <p:nvPr/>
            </p:nvSpPr>
            <p:spPr bwMode="auto">
              <a:xfrm>
                <a:off x="4176"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49" name="Line 69"/>
              <p:cNvSpPr>
                <a:spLocks noChangeShapeType="1"/>
              </p:cNvSpPr>
              <p:nvPr/>
            </p:nvSpPr>
            <p:spPr bwMode="auto">
              <a:xfrm>
                <a:off x="4512"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50" name="Line 70"/>
              <p:cNvSpPr>
                <a:spLocks noChangeShapeType="1"/>
              </p:cNvSpPr>
              <p:nvPr/>
            </p:nvSpPr>
            <p:spPr bwMode="auto">
              <a:xfrm>
                <a:off x="4704"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7351" name="Text Box 71"/>
            <p:cNvSpPr txBox="1">
              <a:spLocks noChangeArrowheads="1"/>
            </p:cNvSpPr>
            <p:nvPr/>
          </p:nvSpPr>
          <p:spPr bwMode="auto">
            <a:xfrm>
              <a:off x="4826" y="2208"/>
              <a:ext cx="506" cy="52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ea typeface="黑体" pitchFamily="2" charset="-122"/>
                </a:rPr>
                <a:t>触点</a:t>
              </a:r>
            </a:p>
            <a:p>
              <a:r>
                <a:rPr lang="zh-CN" altLang="en-US" sz="2400" b="1" dirty="0">
                  <a:solidFill>
                    <a:srgbClr val="FF0000"/>
                  </a:solidFill>
                  <a:ea typeface="黑体" pitchFamily="2" charset="-122"/>
                </a:rPr>
                <a:t>抖动</a:t>
              </a:r>
            </a:p>
          </p:txBody>
        </p:sp>
      </p:grpSp>
      <p:grpSp>
        <p:nvGrpSpPr>
          <p:cNvPr id="97358" name="Group 78"/>
          <p:cNvGrpSpPr>
            <a:grpSpLocks/>
          </p:cNvGrpSpPr>
          <p:nvPr/>
        </p:nvGrpSpPr>
        <p:grpSpPr bwMode="auto">
          <a:xfrm>
            <a:off x="450850" y="3429002"/>
            <a:ext cx="2749550" cy="2460626"/>
            <a:chOff x="284" y="2160"/>
            <a:chExt cx="1732" cy="1550"/>
          </a:xfrm>
        </p:grpSpPr>
        <p:grpSp>
          <p:nvGrpSpPr>
            <p:cNvPr id="97330" name="Group 50"/>
            <p:cNvGrpSpPr>
              <a:grpSpLocks/>
            </p:cNvGrpSpPr>
            <p:nvPr/>
          </p:nvGrpSpPr>
          <p:grpSpPr bwMode="auto">
            <a:xfrm>
              <a:off x="284" y="2505"/>
              <a:ext cx="1732" cy="1205"/>
              <a:chOff x="92" y="2361"/>
              <a:chExt cx="1732" cy="1205"/>
            </a:xfrm>
          </p:grpSpPr>
          <p:sp>
            <p:nvSpPr>
              <p:cNvPr id="97303" name="Text Box 23"/>
              <p:cNvSpPr txBox="1">
                <a:spLocks noChangeArrowheads="1"/>
              </p:cNvSpPr>
              <p:nvPr/>
            </p:nvSpPr>
            <p:spPr bwMode="auto">
              <a:xfrm>
                <a:off x="92" y="2361"/>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SW_L</a:t>
                </a:r>
                <a:endParaRPr lang="zh-CN" altLang="en-US" b="1" dirty="0"/>
              </a:p>
            </p:txBody>
          </p:sp>
          <p:sp>
            <p:nvSpPr>
              <p:cNvPr id="97304" name="Line 24"/>
              <p:cNvSpPr>
                <a:spLocks noChangeShapeType="1"/>
              </p:cNvSpPr>
              <p:nvPr/>
            </p:nvSpPr>
            <p:spPr bwMode="auto">
              <a:xfrm>
                <a:off x="720" y="2448"/>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5" name="Line 25"/>
              <p:cNvSpPr>
                <a:spLocks noChangeShapeType="1"/>
              </p:cNvSpPr>
              <p:nvPr/>
            </p:nvSpPr>
            <p:spPr bwMode="auto">
              <a:xfrm>
                <a:off x="1248" y="278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6" name="Line 26"/>
              <p:cNvSpPr>
                <a:spLocks noChangeShapeType="1"/>
              </p:cNvSpPr>
              <p:nvPr/>
            </p:nvSpPr>
            <p:spPr bwMode="auto">
              <a:xfrm>
                <a:off x="1248" y="2448"/>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7" name="Text Box 27"/>
              <p:cNvSpPr txBox="1">
                <a:spLocks noChangeArrowheads="1"/>
              </p:cNvSpPr>
              <p:nvPr/>
            </p:nvSpPr>
            <p:spPr bwMode="auto">
              <a:xfrm>
                <a:off x="161" y="3278"/>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b="1" dirty="0"/>
                  <a:t>DSW</a:t>
                </a:r>
                <a:endParaRPr lang="zh-CN" altLang="en-US" b="1" dirty="0"/>
              </a:p>
            </p:txBody>
          </p:sp>
          <p:sp>
            <p:nvSpPr>
              <p:cNvPr id="97308" name="Line 28"/>
              <p:cNvSpPr>
                <a:spLocks noChangeShapeType="1"/>
              </p:cNvSpPr>
              <p:nvPr/>
            </p:nvSpPr>
            <p:spPr bwMode="auto">
              <a:xfrm>
                <a:off x="720" y="3360"/>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9" name="Line 29"/>
              <p:cNvSpPr>
                <a:spLocks noChangeShapeType="1"/>
              </p:cNvSpPr>
              <p:nvPr/>
            </p:nvSpPr>
            <p:spPr bwMode="auto">
              <a:xfrm>
                <a:off x="1248" y="302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0" name="Line 30"/>
              <p:cNvSpPr>
                <a:spLocks noChangeShapeType="1"/>
              </p:cNvSpPr>
              <p:nvPr/>
            </p:nvSpPr>
            <p:spPr bwMode="auto">
              <a:xfrm>
                <a:off x="1248" y="3024"/>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7357" name="Text Box 77"/>
            <p:cNvSpPr txBox="1">
              <a:spLocks noChangeArrowheads="1"/>
            </p:cNvSpPr>
            <p:nvPr/>
          </p:nvSpPr>
          <p:spPr bwMode="auto">
            <a:xfrm>
              <a:off x="864" y="2160"/>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itchFamily="2" charset="-122"/>
                </a:rPr>
                <a:t>理想情况</a:t>
              </a:r>
            </a:p>
          </p:txBody>
        </p:sp>
      </p:grpSp>
      <p:sp>
        <p:nvSpPr>
          <p:cNvPr id="2" name="日期占位符 1"/>
          <p:cNvSpPr>
            <a:spLocks noGrp="1"/>
          </p:cNvSpPr>
          <p:nvPr>
            <p:ph type="dt" sz="half" idx="10"/>
          </p:nvPr>
        </p:nvSpPr>
        <p:spPr/>
        <p:txBody>
          <a:bodyPr/>
          <a:lstStyle/>
          <a:p>
            <a:pPr>
              <a:defRPr/>
            </a:pPr>
            <a:fld id="{5AAC3832-59E0-43CF-879A-74045E6C03B0}" type="datetime2">
              <a:rPr lang="zh-CN" altLang="en-US" smtClean="0"/>
              <a:t>2019年12月1日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sp>
        <p:nvSpPr>
          <p:cNvPr id="75" name="矩形 74"/>
          <p:cNvSpPr/>
          <p:nvPr/>
        </p:nvSpPr>
        <p:spPr>
          <a:xfrm>
            <a:off x="4772561" y="5910029"/>
            <a:ext cx="3467616" cy="584775"/>
          </a:xfrm>
          <a:prstGeom prst="rect">
            <a:avLst/>
          </a:prstGeom>
        </p:spPr>
        <p:txBody>
          <a:bodyPr wrap="none">
            <a:spAutoFit/>
          </a:bodyPr>
          <a:lstStyle/>
          <a:p>
            <a:r>
              <a:rPr lang="zh-CN" altLang="en-US" sz="3200" dirty="0">
                <a:solidFill>
                  <a:srgbClr val="FF0000"/>
                </a:solidFill>
              </a:rPr>
              <a:t>开关抖动形成毛刺</a:t>
            </a:r>
            <a:endParaRPr lang="en-US" altLang="zh-CN" sz="32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119F39D7-3ABE-4207-AE60-C6972CAB9E17}"/>
                  </a:ext>
                </a:extLst>
              </p14:cNvPr>
              <p14:cNvContentPartPr/>
              <p14:nvPr/>
            </p14:nvContentPartPr>
            <p14:xfrm>
              <a:off x="7260004" y="5887690"/>
              <a:ext cx="1004400" cy="649800"/>
            </p14:xfrm>
          </p:contentPart>
        </mc:Choice>
        <mc:Fallback xmlns="">
          <p:pic>
            <p:nvPicPr>
              <p:cNvPr id="5" name="墨迹 4">
                <a:extLst>
                  <a:ext uri="{FF2B5EF4-FFF2-40B4-BE49-F238E27FC236}">
                    <a16:creationId xmlns:a16="http://schemas.microsoft.com/office/drawing/2014/main" id="{119F39D7-3ABE-4207-AE60-C6972CAB9E17}"/>
                  </a:ext>
                </a:extLst>
              </p:cNvPr>
              <p:cNvPicPr/>
              <p:nvPr/>
            </p:nvPicPr>
            <p:blipFill>
              <a:blip r:embed="rId4"/>
              <a:stretch>
                <a:fillRect/>
              </a:stretch>
            </p:blipFill>
            <p:spPr>
              <a:xfrm>
                <a:off x="7251004" y="5878690"/>
                <a:ext cx="1022040" cy="667440"/>
              </a:xfrm>
              <a:prstGeom prst="rect">
                <a:avLst/>
              </a:prstGeom>
            </p:spPr>
          </p:pic>
        </mc:Fallback>
      </mc:AlternateContent>
    </p:spTree>
    <p:extLst>
      <p:ext uri="{BB962C8B-B14F-4D97-AF65-F5344CB8AC3E}">
        <p14:creationId xmlns:p14="http://schemas.microsoft.com/office/powerpoint/2010/main" val="374094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99"/>
                                        </p:tgtEl>
                                        <p:attrNameLst>
                                          <p:attrName>style.visibility</p:attrName>
                                        </p:attrNameLst>
                                      </p:cBhvr>
                                      <p:to>
                                        <p:strVal val="visible"/>
                                      </p:to>
                                    </p:set>
                                    <p:animEffect transition="in" filter="blinds(horizontal)">
                                      <p:cBhvr>
                                        <p:cTn id="7" dur="500"/>
                                        <p:tgtEl>
                                          <p:spTgt spid="97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7302"/>
                                        </p:tgtEl>
                                        <p:attrNameLst>
                                          <p:attrName>style.visibility</p:attrName>
                                        </p:attrNameLst>
                                      </p:cBhvr>
                                      <p:to>
                                        <p:strVal val="visible"/>
                                      </p:to>
                                    </p:set>
                                    <p:animEffect transition="in" filter="wipe(up)">
                                      <p:cBhvr>
                                        <p:cTn id="12" dur="500"/>
                                        <p:tgtEl>
                                          <p:spTgt spid="97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358"/>
                                        </p:tgtEl>
                                        <p:attrNameLst>
                                          <p:attrName>style.visibility</p:attrName>
                                        </p:attrNameLst>
                                      </p:cBhvr>
                                      <p:to>
                                        <p:strVal val="visible"/>
                                      </p:to>
                                    </p:set>
                                    <p:animEffect transition="in" filter="blinds(horizontal)">
                                      <p:cBhvr>
                                        <p:cTn id="17" dur="500"/>
                                        <p:tgtEl>
                                          <p:spTgt spid="97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7354"/>
                                        </p:tgtEl>
                                        <p:attrNameLst>
                                          <p:attrName>style.visibility</p:attrName>
                                        </p:attrNameLst>
                                      </p:cBhvr>
                                      <p:to>
                                        <p:strVal val="visible"/>
                                      </p:to>
                                    </p:set>
                                    <p:animEffect transition="in" filter="wipe(left)">
                                      <p:cBhvr>
                                        <p:cTn id="22" dur="500"/>
                                        <p:tgtEl>
                                          <p:spTgt spid="973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7343"/>
                                        </p:tgtEl>
                                        <p:attrNameLst>
                                          <p:attrName>style.visibility</p:attrName>
                                        </p:attrNameLst>
                                      </p:cBhvr>
                                      <p:to>
                                        <p:strVal val="visible"/>
                                      </p:to>
                                    </p:set>
                                    <p:animEffect transition="in" filter="blinds(horizontal)">
                                      <p:cBhvr>
                                        <p:cTn id="27" dur="500"/>
                                        <p:tgtEl>
                                          <p:spTgt spid="97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7345"/>
                                        </p:tgtEl>
                                        <p:attrNameLst>
                                          <p:attrName>style.visibility</p:attrName>
                                        </p:attrNameLst>
                                      </p:cBhvr>
                                      <p:to>
                                        <p:strVal val="visible"/>
                                      </p:to>
                                    </p:set>
                                    <p:animEffect transition="in" filter="blinds(horizontal)">
                                      <p:cBhvr>
                                        <p:cTn id="32" dur="500"/>
                                        <p:tgtEl>
                                          <p:spTgt spid="973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7356"/>
                                        </p:tgtEl>
                                        <p:attrNameLst>
                                          <p:attrName>style.visibility</p:attrName>
                                        </p:attrNameLst>
                                      </p:cBhvr>
                                      <p:to>
                                        <p:strVal val="visible"/>
                                      </p:to>
                                    </p:set>
                                    <p:animEffect transition="in" filter="blinds(horizontal)">
                                      <p:cBhvr>
                                        <p:cTn id="37" dur="500"/>
                                        <p:tgtEl>
                                          <p:spTgt spid="973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7355"/>
                                        </p:tgtEl>
                                        <p:attrNameLst>
                                          <p:attrName>style.visibility</p:attrName>
                                        </p:attrNameLst>
                                      </p:cBhvr>
                                      <p:to>
                                        <p:strVal val="visible"/>
                                      </p:to>
                                    </p:set>
                                    <p:animEffect transition="in" filter="wipe(left)">
                                      <p:cBhvr>
                                        <p:cTn id="42" dur="500"/>
                                        <p:tgtEl>
                                          <p:spTgt spid="9735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199" name="Group 175"/>
          <p:cNvGrpSpPr>
            <a:grpSpLocks/>
          </p:cNvGrpSpPr>
          <p:nvPr/>
        </p:nvGrpSpPr>
        <p:grpSpPr bwMode="auto">
          <a:xfrm>
            <a:off x="3886200" y="4328120"/>
            <a:ext cx="4841875" cy="1981200"/>
            <a:chOff x="2448" y="2448"/>
            <a:chExt cx="3050" cy="1248"/>
          </a:xfrm>
        </p:grpSpPr>
        <p:sp>
          <p:nvSpPr>
            <p:cNvPr id="129136" name="AutoShape 112"/>
            <p:cNvSpPr>
              <a:spLocks noChangeArrowheads="1"/>
            </p:cNvSpPr>
            <p:nvPr/>
          </p:nvSpPr>
          <p:spPr bwMode="auto">
            <a:xfrm>
              <a:off x="2448" y="2976"/>
              <a:ext cx="576" cy="192"/>
            </a:xfrm>
            <a:prstGeom prst="rightArrow">
              <a:avLst>
                <a:gd name="adj1" fmla="val 50000"/>
                <a:gd name="adj2" fmla="val 75000"/>
              </a:avLst>
            </a:prstGeom>
            <a:gradFill rotWithShape="0">
              <a:gsLst>
                <a:gs pos="0">
                  <a:srgbClr val="FFFFFF"/>
                </a:gs>
                <a:gs pos="100000">
                  <a:schemeClr val="hlink"/>
                </a:gs>
              </a:gsLst>
              <a:path path="rect">
                <a:fillToRect l="50000" t="50000" r="50000" b="50000"/>
              </a:path>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3" name="AutoShape 149"/>
            <p:cNvSpPr>
              <a:spLocks noChangeArrowheads="1"/>
            </p:cNvSpPr>
            <p:nvPr/>
          </p:nvSpPr>
          <p:spPr bwMode="auto">
            <a:xfrm rot="5400000">
              <a:off x="4257" y="261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4" name="Oval 150"/>
            <p:cNvSpPr>
              <a:spLocks noChangeArrowheads="1"/>
            </p:cNvSpPr>
            <p:nvPr/>
          </p:nvSpPr>
          <p:spPr bwMode="auto">
            <a:xfrm>
              <a:off x="4521" y="26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5" name="Line 151"/>
            <p:cNvSpPr>
              <a:spLocks noChangeShapeType="1"/>
            </p:cNvSpPr>
            <p:nvPr/>
          </p:nvSpPr>
          <p:spPr bwMode="auto">
            <a:xfrm>
              <a:off x="3744" y="2736"/>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76" name="Line 152"/>
            <p:cNvSpPr>
              <a:spLocks noChangeShapeType="1"/>
            </p:cNvSpPr>
            <p:nvPr/>
          </p:nvSpPr>
          <p:spPr bwMode="auto">
            <a:xfrm>
              <a:off x="4608" y="273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77" name="AutoShape 153"/>
            <p:cNvSpPr>
              <a:spLocks noChangeArrowheads="1"/>
            </p:cNvSpPr>
            <p:nvPr/>
          </p:nvSpPr>
          <p:spPr bwMode="auto">
            <a:xfrm rot="5400000">
              <a:off x="4257" y="32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8" name="Oval 154"/>
            <p:cNvSpPr>
              <a:spLocks noChangeArrowheads="1"/>
            </p:cNvSpPr>
            <p:nvPr/>
          </p:nvSpPr>
          <p:spPr bwMode="auto">
            <a:xfrm>
              <a:off x="4521" y="336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9" name="Line 155"/>
            <p:cNvSpPr>
              <a:spLocks noChangeShapeType="1"/>
            </p:cNvSpPr>
            <p:nvPr/>
          </p:nvSpPr>
          <p:spPr bwMode="auto">
            <a:xfrm>
              <a:off x="3744" y="3408"/>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0" name="Line 156"/>
            <p:cNvSpPr>
              <a:spLocks noChangeShapeType="1"/>
            </p:cNvSpPr>
            <p:nvPr/>
          </p:nvSpPr>
          <p:spPr bwMode="auto">
            <a:xfrm>
              <a:off x="4608" y="34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1" name="Line 157"/>
            <p:cNvSpPr>
              <a:spLocks noChangeShapeType="1"/>
            </p:cNvSpPr>
            <p:nvPr/>
          </p:nvSpPr>
          <p:spPr bwMode="auto">
            <a:xfrm>
              <a:off x="4800"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2" name="Line 158"/>
            <p:cNvSpPr>
              <a:spLocks noChangeShapeType="1"/>
            </p:cNvSpPr>
            <p:nvPr/>
          </p:nvSpPr>
          <p:spPr bwMode="auto">
            <a:xfrm flipV="1">
              <a:off x="4800" y="32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3" name="Line 159"/>
            <p:cNvSpPr>
              <a:spLocks noChangeShapeType="1"/>
            </p:cNvSpPr>
            <p:nvPr/>
          </p:nvSpPr>
          <p:spPr bwMode="auto">
            <a:xfrm>
              <a:off x="3744" y="2736"/>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4" name="Line 160"/>
            <p:cNvSpPr>
              <a:spLocks noChangeShapeType="1"/>
            </p:cNvSpPr>
            <p:nvPr/>
          </p:nvSpPr>
          <p:spPr bwMode="auto">
            <a:xfrm>
              <a:off x="4032" y="2928"/>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5" name="Line 161"/>
            <p:cNvSpPr>
              <a:spLocks noChangeShapeType="1"/>
            </p:cNvSpPr>
            <p:nvPr/>
          </p:nvSpPr>
          <p:spPr bwMode="auto">
            <a:xfrm flipV="1">
              <a:off x="4032" y="2928"/>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6" name="Text Box 162"/>
            <p:cNvSpPr txBox="1">
              <a:spLocks noChangeArrowheads="1"/>
            </p:cNvSpPr>
            <p:nvPr/>
          </p:nvSpPr>
          <p:spPr bwMode="auto">
            <a:xfrm>
              <a:off x="4944" y="2448"/>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187" name="Text Box 163"/>
            <p:cNvSpPr txBox="1">
              <a:spLocks noChangeArrowheads="1"/>
            </p:cNvSpPr>
            <p:nvPr/>
          </p:nvSpPr>
          <p:spPr bwMode="auto">
            <a:xfrm>
              <a:off x="4944" y="3408"/>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188" name="Line 164"/>
            <p:cNvSpPr>
              <a:spLocks noChangeShapeType="1"/>
            </p:cNvSpPr>
            <p:nvPr/>
          </p:nvSpPr>
          <p:spPr bwMode="auto">
            <a:xfrm>
              <a:off x="3168" y="3072"/>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9" name="Line 165"/>
            <p:cNvSpPr>
              <a:spLocks noChangeShapeType="1"/>
            </p:cNvSpPr>
            <p:nvPr/>
          </p:nvSpPr>
          <p:spPr bwMode="auto">
            <a:xfrm>
              <a:off x="3168" y="3072"/>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0" name="AutoShape 166"/>
            <p:cNvSpPr>
              <a:spLocks noChangeArrowheads="1"/>
            </p:cNvSpPr>
            <p:nvPr/>
          </p:nvSpPr>
          <p:spPr bwMode="auto">
            <a:xfrm flipV="1">
              <a:off x="3072" y="3264"/>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91" name="Line 167"/>
            <p:cNvSpPr>
              <a:spLocks noChangeShapeType="1"/>
            </p:cNvSpPr>
            <p:nvPr/>
          </p:nvSpPr>
          <p:spPr bwMode="auto">
            <a:xfrm>
              <a:off x="4032"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2" name="Line 168"/>
            <p:cNvSpPr>
              <a:spLocks noChangeShapeType="1"/>
            </p:cNvSpPr>
            <p:nvPr/>
          </p:nvSpPr>
          <p:spPr bwMode="auto">
            <a:xfrm>
              <a:off x="3744" y="32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3" name="Line 169"/>
            <p:cNvSpPr>
              <a:spLocks noChangeShapeType="1"/>
            </p:cNvSpPr>
            <p:nvPr/>
          </p:nvSpPr>
          <p:spPr bwMode="auto">
            <a:xfrm flipV="1">
              <a:off x="4032" y="32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4" name="Line 170"/>
            <p:cNvSpPr>
              <a:spLocks noChangeShapeType="1"/>
            </p:cNvSpPr>
            <p:nvPr/>
          </p:nvSpPr>
          <p:spPr bwMode="auto">
            <a:xfrm>
              <a:off x="3504" y="3072"/>
              <a:ext cx="288" cy="144"/>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5" name="Text Box 171"/>
            <p:cNvSpPr txBox="1">
              <a:spLocks noChangeArrowheads="1"/>
            </p:cNvSpPr>
            <p:nvPr/>
          </p:nvSpPr>
          <p:spPr bwMode="auto">
            <a:xfrm>
              <a:off x="3842" y="244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196" name="Text Box 172"/>
            <p:cNvSpPr txBox="1">
              <a:spLocks noChangeArrowheads="1"/>
            </p:cNvSpPr>
            <p:nvPr/>
          </p:nvSpPr>
          <p:spPr bwMode="auto">
            <a:xfrm>
              <a:off x="4754" y="340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197" name="Text Box 173"/>
            <p:cNvSpPr txBox="1">
              <a:spLocks noChangeArrowheads="1"/>
            </p:cNvSpPr>
            <p:nvPr/>
          </p:nvSpPr>
          <p:spPr bwMode="auto">
            <a:xfrm>
              <a:off x="4754" y="244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sp>
          <p:nvSpPr>
            <p:cNvPr id="129198" name="Text Box 174"/>
            <p:cNvSpPr txBox="1">
              <a:spLocks noChangeArrowheads="1"/>
            </p:cNvSpPr>
            <p:nvPr/>
          </p:nvSpPr>
          <p:spPr bwMode="auto">
            <a:xfrm>
              <a:off x="3842" y="340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grpSp>
      <p:grpSp>
        <p:nvGrpSpPr>
          <p:cNvPr id="129129" name="Group 105"/>
          <p:cNvGrpSpPr>
            <a:grpSpLocks/>
          </p:cNvGrpSpPr>
          <p:nvPr/>
        </p:nvGrpSpPr>
        <p:grpSpPr bwMode="auto">
          <a:xfrm>
            <a:off x="647700" y="1280120"/>
            <a:ext cx="3851275" cy="1981200"/>
            <a:chOff x="1344" y="384"/>
            <a:chExt cx="2426" cy="1248"/>
          </a:xfrm>
        </p:grpSpPr>
        <p:sp>
          <p:nvSpPr>
            <p:cNvPr id="129027" name="AutoShape 3"/>
            <p:cNvSpPr>
              <a:spLocks noChangeArrowheads="1"/>
            </p:cNvSpPr>
            <p:nvPr/>
          </p:nvSpPr>
          <p:spPr bwMode="auto">
            <a:xfrm rot="5400000">
              <a:off x="2529" y="552"/>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8" name="Oval 4"/>
            <p:cNvSpPr>
              <a:spLocks noChangeArrowheads="1"/>
            </p:cNvSpPr>
            <p:nvPr/>
          </p:nvSpPr>
          <p:spPr bwMode="auto">
            <a:xfrm>
              <a:off x="2793" y="62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9" name="Line 5"/>
            <p:cNvSpPr>
              <a:spLocks noChangeShapeType="1"/>
            </p:cNvSpPr>
            <p:nvPr/>
          </p:nvSpPr>
          <p:spPr bwMode="auto">
            <a:xfrm>
              <a:off x="2016" y="672"/>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0" name="Line 6"/>
            <p:cNvSpPr>
              <a:spLocks noChangeShapeType="1"/>
            </p:cNvSpPr>
            <p:nvPr/>
          </p:nvSpPr>
          <p:spPr bwMode="auto">
            <a:xfrm>
              <a:off x="2880" y="6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1" name="AutoShape 7"/>
            <p:cNvSpPr>
              <a:spLocks noChangeArrowheads="1"/>
            </p:cNvSpPr>
            <p:nvPr/>
          </p:nvSpPr>
          <p:spPr bwMode="auto">
            <a:xfrm rot="5400000">
              <a:off x="2529" y="1224"/>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2" name="Oval 8"/>
            <p:cNvSpPr>
              <a:spLocks noChangeArrowheads="1"/>
            </p:cNvSpPr>
            <p:nvPr/>
          </p:nvSpPr>
          <p:spPr bwMode="auto">
            <a:xfrm>
              <a:off x="2793"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3" name="Line 9"/>
            <p:cNvSpPr>
              <a:spLocks noChangeShapeType="1"/>
            </p:cNvSpPr>
            <p:nvPr/>
          </p:nvSpPr>
          <p:spPr bwMode="auto">
            <a:xfrm>
              <a:off x="2016" y="1344"/>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4" name="Line 10"/>
            <p:cNvSpPr>
              <a:spLocks noChangeShapeType="1"/>
            </p:cNvSpPr>
            <p:nvPr/>
          </p:nvSpPr>
          <p:spPr bwMode="auto">
            <a:xfrm>
              <a:off x="2880" y="134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5" name="Line 11"/>
            <p:cNvSpPr>
              <a:spLocks noChangeShapeType="1"/>
            </p:cNvSpPr>
            <p:nvPr/>
          </p:nvSpPr>
          <p:spPr bwMode="auto">
            <a:xfrm>
              <a:off x="3072" y="67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6" name="Line 12"/>
            <p:cNvSpPr>
              <a:spLocks noChangeShapeType="1"/>
            </p:cNvSpPr>
            <p:nvPr/>
          </p:nvSpPr>
          <p:spPr bwMode="auto">
            <a:xfrm flipV="1">
              <a:off x="3072"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7" name="Line 13"/>
            <p:cNvSpPr>
              <a:spLocks noChangeShapeType="1"/>
            </p:cNvSpPr>
            <p:nvPr/>
          </p:nvSpPr>
          <p:spPr bwMode="auto">
            <a:xfrm>
              <a:off x="2016" y="67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8" name="Line 14"/>
            <p:cNvSpPr>
              <a:spLocks noChangeShapeType="1"/>
            </p:cNvSpPr>
            <p:nvPr/>
          </p:nvSpPr>
          <p:spPr bwMode="auto">
            <a:xfrm>
              <a:off x="2304" y="864"/>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9" name="Line 15"/>
            <p:cNvSpPr>
              <a:spLocks noChangeShapeType="1"/>
            </p:cNvSpPr>
            <p:nvPr/>
          </p:nvSpPr>
          <p:spPr bwMode="auto">
            <a:xfrm flipV="1">
              <a:off x="2304" y="864"/>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0" name="Text Box 16"/>
            <p:cNvSpPr txBox="1">
              <a:spLocks noChangeArrowheads="1"/>
            </p:cNvSpPr>
            <p:nvPr/>
          </p:nvSpPr>
          <p:spPr bwMode="auto">
            <a:xfrm>
              <a:off x="3216" y="384"/>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041" name="Text Box 17"/>
            <p:cNvSpPr txBox="1">
              <a:spLocks noChangeArrowheads="1"/>
            </p:cNvSpPr>
            <p:nvPr/>
          </p:nvSpPr>
          <p:spPr bwMode="auto">
            <a:xfrm>
              <a:off x="3216" y="1344"/>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045" name="Line 21"/>
            <p:cNvSpPr>
              <a:spLocks noChangeShapeType="1"/>
            </p:cNvSpPr>
            <p:nvPr/>
          </p:nvSpPr>
          <p:spPr bwMode="auto">
            <a:xfrm>
              <a:off x="1440" y="1008"/>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6" name="Line 22"/>
            <p:cNvSpPr>
              <a:spLocks noChangeShapeType="1"/>
            </p:cNvSpPr>
            <p:nvPr/>
          </p:nvSpPr>
          <p:spPr bwMode="auto">
            <a:xfrm>
              <a:off x="1440" y="100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7" name="AutoShape 23"/>
            <p:cNvSpPr>
              <a:spLocks noChangeArrowheads="1"/>
            </p:cNvSpPr>
            <p:nvPr/>
          </p:nvSpPr>
          <p:spPr bwMode="auto">
            <a:xfrm flipV="1">
              <a:off x="1344" y="1200"/>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9" name="Line 25"/>
            <p:cNvSpPr>
              <a:spLocks noChangeShapeType="1"/>
            </p:cNvSpPr>
            <p:nvPr/>
          </p:nvSpPr>
          <p:spPr bwMode="auto">
            <a:xfrm>
              <a:off x="2304" y="67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0" name="Line 26"/>
            <p:cNvSpPr>
              <a:spLocks noChangeShapeType="1"/>
            </p:cNvSpPr>
            <p:nvPr/>
          </p:nvSpPr>
          <p:spPr bwMode="auto">
            <a:xfrm>
              <a:off x="2016"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1" name="Line 27"/>
            <p:cNvSpPr>
              <a:spLocks noChangeShapeType="1"/>
            </p:cNvSpPr>
            <p:nvPr/>
          </p:nvSpPr>
          <p:spPr bwMode="auto">
            <a:xfrm flipV="1">
              <a:off x="2304"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2" name="Line 28"/>
            <p:cNvSpPr>
              <a:spLocks noChangeShapeType="1"/>
            </p:cNvSpPr>
            <p:nvPr/>
          </p:nvSpPr>
          <p:spPr bwMode="auto">
            <a:xfrm flipV="1">
              <a:off x="1776" y="864"/>
              <a:ext cx="288" cy="144"/>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62" name="Text Box 38"/>
          <p:cNvSpPr txBox="1">
            <a:spLocks noChangeArrowheads="1"/>
          </p:cNvSpPr>
          <p:nvPr/>
        </p:nvSpPr>
        <p:spPr bwMode="auto">
          <a:xfrm>
            <a:off x="1866900" y="1280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63" name="Text Box 39"/>
          <p:cNvSpPr txBox="1">
            <a:spLocks noChangeArrowheads="1"/>
          </p:cNvSpPr>
          <p:nvPr/>
        </p:nvSpPr>
        <p:spPr bwMode="auto">
          <a:xfrm>
            <a:off x="3314700" y="2804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64" name="Text Box 40"/>
          <p:cNvSpPr txBox="1">
            <a:spLocks noChangeArrowheads="1"/>
          </p:cNvSpPr>
          <p:nvPr/>
        </p:nvSpPr>
        <p:spPr bwMode="auto">
          <a:xfrm>
            <a:off x="3314700" y="1280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sp>
        <p:nvSpPr>
          <p:cNvPr id="129065" name="Text Box 41"/>
          <p:cNvSpPr txBox="1">
            <a:spLocks noChangeArrowheads="1"/>
          </p:cNvSpPr>
          <p:nvPr/>
        </p:nvSpPr>
        <p:spPr bwMode="auto">
          <a:xfrm>
            <a:off x="1866900" y="2804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grpSp>
        <p:nvGrpSpPr>
          <p:cNvPr id="129097" name="Group 73"/>
          <p:cNvGrpSpPr>
            <a:grpSpLocks/>
          </p:cNvGrpSpPr>
          <p:nvPr/>
        </p:nvGrpSpPr>
        <p:grpSpPr bwMode="auto">
          <a:xfrm>
            <a:off x="304802" y="1203920"/>
            <a:ext cx="1422401" cy="838200"/>
            <a:chOff x="1344" y="1008"/>
            <a:chExt cx="896" cy="528"/>
          </a:xfrm>
        </p:grpSpPr>
        <p:sp>
          <p:nvSpPr>
            <p:cNvPr id="129098" name="Text Box 74"/>
            <p:cNvSpPr txBox="1">
              <a:spLocks noChangeArrowheads="1"/>
            </p:cNvSpPr>
            <p:nvPr/>
          </p:nvSpPr>
          <p:spPr bwMode="auto">
            <a:xfrm>
              <a:off x="1344" y="100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开关闭合</a:t>
              </a:r>
              <a:endParaRPr lang="en-US" altLang="zh-CN" sz="2400" b="1" dirty="0">
                <a:solidFill>
                  <a:schemeClr val="hlink"/>
                </a:solidFill>
                <a:ea typeface="黑体" pitchFamily="2" charset="-122"/>
              </a:endParaRPr>
            </a:p>
          </p:txBody>
        </p:sp>
        <p:sp>
          <p:nvSpPr>
            <p:cNvPr id="129099" name="Line 75"/>
            <p:cNvSpPr>
              <a:spLocks noChangeShapeType="1"/>
            </p:cNvSpPr>
            <p:nvPr/>
          </p:nvSpPr>
          <p:spPr bwMode="auto">
            <a:xfrm>
              <a:off x="2064" y="1296"/>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130" name="Text Box 106"/>
          <p:cNvSpPr txBox="1">
            <a:spLocks noChangeArrowheads="1"/>
          </p:cNvSpPr>
          <p:nvPr/>
        </p:nvSpPr>
        <p:spPr bwMode="auto">
          <a:xfrm>
            <a:off x="6096000" y="5944195"/>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0</a:t>
            </a:r>
          </a:p>
        </p:txBody>
      </p:sp>
      <p:sp>
        <p:nvSpPr>
          <p:cNvPr id="129131" name="Text Box 107"/>
          <p:cNvSpPr txBox="1">
            <a:spLocks noChangeArrowheads="1"/>
          </p:cNvSpPr>
          <p:nvPr/>
        </p:nvSpPr>
        <p:spPr bwMode="auto">
          <a:xfrm>
            <a:off x="7546975" y="4328120"/>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0</a:t>
            </a:r>
          </a:p>
        </p:txBody>
      </p:sp>
      <p:sp>
        <p:nvSpPr>
          <p:cNvPr id="129132" name="Text Box 108"/>
          <p:cNvSpPr txBox="1">
            <a:spLocks noChangeArrowheads="1"/>
          </p:cNvSpPr>
          <p:nvPr/>
        </p:nvSpPr>
        <p:spPr bwMode="auto">
          <a:xfrm>
            <a:off x="7543800" y="5928320"/>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1</a:t>
            </a:r>
          </a:p>
        </p:txBody>
      </p:sp>
      <p:sp>
        <p:nvSpPr>
          <p:cNvPr id="129133" name="Text Box 109"/>
          <p:cNvSpPr txBox="1">
            <a:spLocks noChangeArrowheads="1"/>
          </p:cNvSpPr>
          <p:nvPr/>
        </p:nvSpPr>
        <p:spPr bwMode="auto">
          <a:xfrm>
            <a:off x="6096000" y="4328120"/>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1</a:t>
            </a:r>
          </a:p>
        </p:txBody>
      </p:sp>
      <p:grpSp>
        <p:nvGrpSpPr>
          <p:cNvPr id="129135" name="Group 111"/>
          <p:cNvGrpSpPr>
            <a:grpSpLocks/>
          </p:cNvGrpSpPr>
          <p:nvPr/>
        </p:nvGrpSpPr>
        <p:grpSpPr bwMode="auto">
          <a:xfrm>
            <a:off x="492125" y="3413720"/>
            <a:ext cx="3851275" cy="2895600"/>
            <a:chOff x="310" y="1872"/>
            <a:chExt cx="2426" cy="1824"/>
          </a:xfrm>
        </p:grpSpPr>
        <p:grpSp>
          <p:nvGrpSpPr>
            <p:cNvPr id="129100" name="Group 76"/>
            <p:cNvGrpSpPr>
              <a:grpSpLocks/>
            </p:cNvGrpSpPr>
            <p:nvPr/>
          </p:nvGrpSpPr>
          <p:grpSpPr bwMode="auto">
            <a:xfrm>
              <a:off x="310" y="2448"/>
              <a:ext cx="2426" cy="1248"/>
              <a:chOff x="480" y="2016"/>
              <a:chExt cx="2426" cy="1248"/>
            </a:xfrm>
          </p:grpSpPr>
          <p:sp>
            <p:nvSpPr>
              <p:cNvPr id="129067" name="AutoShape 43"/>
              <p:cNvSpPr>
                <a:spLocks noChangeArrowheads="1"/>
              </p:cNvSpPr>
              <p:nvPr/>
            </p:nvSpPr>
            <p:spPr bwMode="auto">
              <a:xfrm rot="5400000">
                <a:off x="1665" y="2184"/>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8" name="Oval 44"/>
              <p:cNvSpPr>
                <a:spLocks noChangeArrowheads="1"/>
              </p:cNvSpPr>
              <p:nvPr/>
            </p:nvSpPr>
            <p:spPr bwMode="auto">
              <a:xfrm>
                <a:off x="1929" y="225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9" name="Line 45"/>
              <p:cNvSpPr>
                <a:spLocks noChangeShapeType="1"/>
              </p:cNvSpPr>
              <p:nvPr/>
            </p:nvSpPr>
            <p:spPr bwMode="auto">
              <a:xfrm>
                <a:off x="1152" y="2304"/>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0" name="Line 46"/>
              <p:cNvSpPr>
                <a:spLocks noChangeShapeType="1"/>
              </p:cNvSpPr>
              <p:nvPr/>
            </p:nvSpPr>
            <p:spPr bwMode="auto">
              <a:xfrm>
                <a:off x="2016" y="23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1" name="AutoShape 47"/>
              <p:cNvSpPr>
                <a:spLocks noChangeArrowheads="1"/>
              </p:cNvSpPr>
              <p:nvPr/>
            </p:nvSpPr>
            <p:spPr bwMode="auto">
              <a:xfrm rot="5400000">
                <a:off x="1665" y="285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72" name="Oval 48"/>
              <p:cNvSpPr>
                <a:spLocks noChangeArrowheads="1"/>
              </p:cNvSpPr>
              <p:nvPr/>
            </p:nvSpPr>
            <p:spPr bwMode="auto">
              <a:xfrm>
                <a:off x="1929" y="292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73" name="Line 49"/>
              <p:cNvSpPr>
                <a:spLocks noChangeShapeType="1"/>
              </p:cNvSpPr>
              <p:nvPr/>
            </p:nvSpPr>
            <p:spPr bwMode="auto">
              <a:xfrm>
                <a:off x="1152" y="2976"/>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4" name="Line 50"/>
              <p:cNvSpPr>
                <a:spLocks noChangeShapeType="1"/>
              </p:cNvSpPr>
              <p:nvPr/>
            </p:nvSpPr>
            <p:spPr bwMode="auto">
              <a:xfrm>
                <a:off x="2016" y="297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5" name="Line 51"/>
              <p:cNvSpPr>
                <a:spLocks noChangeShapeType="1"/>
              </p:cNvSpPr>
              <p:nvPr/>
            </p:nvSpPr>
            <p:spPr bwMode="auto">
              <a:xfrm>
                <a:off x="2208"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6" name="Line 52"/>
              <p:cNvSpPr>
                <a:spLocks noChangeShapeType="1"/>
              </p:cNvSpPr>
              <p:nvPr/>
            </p:nvSpPr>
            <p:spPr bwMode="auto">
              <a:xfrm flipV="1">
                <a:off x="2208"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7" name="Line 53"/>
              <p:cNvSpPr>
                <a:spLocks noChangeShapeType="1"/>
              </p:cNvSpPr>
              <p:nvPr/>
            </p:nvSpPr>
            <p:spPr bwMode="auto">
              <a:xfrm>
                <a:off x="1152" y="2304"/>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8" name="Line 54"/>
              <p:cNvSpPr>
                <a:spLocks noChangeShapeType="1"/>
              </p:cNvSpPr>
              <p:nvPr/>
            </p:nvSpPr>
            <p:spPr bwMode="auto">
              <a:xfrm>
                <a:off x="1440" y="2496"/>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9" name="Line 55"/>
              <p:cNvSpPr>
                <a:spLocks noChangeShapeType="1"/>
              </p:cNvSpPr>
              <p:nvPr/>
            </p:nvSpPr>
            <p:spPr bwMode="auto">
              <a:xfrm flipV="1">
                <a:off x="1440" y="2496"/>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80" name="Text Box 56"/>
              <p:cNvSpPr txBox="1">
                <a:spLocks noChangeArrowheads="1"/>
              </p:cNvSpPr>
              <p:nvPr/>
            </p:nvSpPr>
            <p:spPr bwMode="auto">
              <a:xfrm>
                <a:off x="2352" y="2016"/>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081" name="Text Box 57"/>
              <p:cNvSpPr txBox="1">
                <a:spLocks noChangeArrowheads="1"/>
              </p:cNvSpPr>
              <p:nvPr/>
            </p:nvSpPr>
            <p:spPr bwMode="auto">
              <a:xfrm>
                <a:off x="2352" y="2976"/>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085" name="Line 61"/>
              <p:cNvSpPr>
                <a:spLocks noChangeShapeType="1"/>
              </p:cNvSpPr>
              <p:nvPr/>
            </p:nvSpPr>
            <p:spPr bwMode="auto">
              <a:xfrm>
                <a:off x="576" y="2640"/>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86" name="Line 62"/>
              <p:cNvSpPr>
                <a:spLocks noChangeShapeType="1"/>
              </p:cNvSpPr>
              <p:nvPr/>
            </p:nvSpPr>
            <p:spPr bwMode="auto">
              <a:xfrm>
                <a:off x="576" y="264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87" name="AutoShape 63"/>
              <p:cNvSpPr>
                <a:spLocks noChangeArrowheads="1"/>
              </p:cNvSpPr>
              <p:nvPr/>
            </p:nvSpPr>
            <p:spPr bwMode="auto">
              <a:xfrm flipV="1">
                <a:off x="480" y="2832"/>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89" name="Line 65"/>
              <p:cNvSpPr>
                <a:spLocks noChangeShapeType="1"/>
              </p:cNvSpPr>
              <p:nvPr/>
            </p:nvSpPr>
            <p:spPr bwMode="auto">
              <a:xfrm>
                <a:off x="1440"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0" name="Line 66"/>
              <p:cNvSpPr>
                <a:spLocks noChangeShapeType="1"/>
              </p:cNvSpPr>
              <p:nvPr/>
            </p:nvSpPr>
            <p:spPr bwMode="auto">
              <a:xfrm>
                <a:off x="1152"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1" name="Line 67"/>
              <p:cNvSpPr>
                <a:spLocks noChangeShapeType="1"/>
              </p:cNvSpPr>
              <p:nvPr/>
            </p:nvSpPr>
            <p:spPr bwMode="auto">
              <a:xfrm flipV="1">
                <a:off x="1440"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2" name="Line 68"/>
              <p:cNvSpPr>
                <a:spLocks noChangeShapeType="1"/>
              </p:cNvSpPr>
              <p:nvPr/>
            </p:nvSpPr>
            <p:spPr bwMode="auto">
              <a:xfrm flipV="1">
                <a:off x="912" y="2640"/>
                <a:ext cx="288"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3" name="Text Box 69"/>
              <p:cNvSpPr txBox="1">
                <a:spLocks noChangeArrowheads="1"/>
              </p:cNvSpPr>
              <p:nvPr/>
            </p:nvSpPr>
            <p:spPr bwMode="auto">
              <a:xfrm>
                <a:off x="1248" y="201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94" name="Text Box 70"/>
              <p:cNvSpPr txBox="1">
                <a:spLocks noChangeArrowheads="1"/>
              </p:cNvSpPr>
              <p:nvPr/>
            </p:nvSpPr>
            <p:spPr bwMode="auto">
              <a:xfrm>
                <a:off x="2160" y="29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95" name="Text Box 71"/>
              <p:cNvSpPr txBox="1">
                <a:spLocks noChangeArrowheads="1"/>
              </p:cNvSpPr>
              <p:nvPr/>
            </p:nvSpPr>
            <p:spPr bwMode="auto">
              <a:xfrm>
                <a:off x="2160" y="201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sp>
            <p:nvSpPr>
              <p:cNvPr id="129096" name="Text Box 72"/>
              <p:cNvSpPr txBox="1">
                <a:spLocks noChangeArrowheads="1"/>
              </p:cNvSpPr>
              <p:nvPr/>
            </p:nvSpPr>
            <p:spPr bwMode="auto">
              <a:xfrm>
                <a:off x="1248" y="29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grpSp>
        <p:sp>
          <p:nvSpPr>
            <p:cNvPr id="129134" name="AutoShape 110"/>
            <p:cNvSpPr>
              <a:spLocks noChangeArrowheads="1"/>
            </p:cNvSpPr>
            <p:nvPr/>
          </p:nvSpPr>
          <p:spPr bwMode="auto">
            <a:xfrm>
              <a:off x="1584" y="1872"/>
              <a:ext cx="192" cy="528"/>
            </a:xfrm>
            <a:prstGeom prst="downArrow">
              <a:avLst>
                <a:gd name="adj1" fmla="val 50000"/>
                <a:gd name="adj2" fmla="val 68750"/>
              </a:avLst>
            </a:prstGeom>
            <a:gradFill rotWithShape="0">
              <a:gsLst>
                <a:gs pos="0">
                  <a:srgbClr val="FFFFFF"/>
                </a:gs>
                <a:gs pos="100000">
                  <a:schemeClr val="hlink"/>
                </a:gs>
              </a:gsLst>
              <a:path path="rect">
                <a:fillToRect l="50000" t="50000" r="50000" b="50000"/>
              </a:path>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168" name="Group 144"/>
          <p:cNvGrpSpPr>
            <a:grpSpLocks/>
          </p:cNvGrpSpPr>
          <p:nvPr/>
        </p:nvGrpSpPr>
        <p:grpSpPr bwMode="auto">
          <a:xfrm>
            <a:off x="4876800" y="1203920"/>
            <a:ext cx="3851275" cy="2971800"/>
            <a:chOff x="3072" y="480"/>
            <a:chExt cx="2426" cy="1872"/>
          </a:xfrm>
        </p:grpSpPr>
        <p:grpSp>
          <p:nvGrpSpPr>
            <p:cNvPr id="129139" name="Group 115"/>
            <p:cNvGrpSpPr>
              <a:grpSpLocks/>
            </p:cNvGrpSpPr>
            <p:nvPr/>
          </p:nvGrpSpPr>
          <p:grpSpPr bwMode="auto">
            <a:xfrm>
              <a:off x="3072" y="480"/>
              <a:ext cx="2426" cy="1248"/>
              <a:chOff x="480" y="2016"/>
              <a:chExt cx="2426" cy="1248"/>
            </a:xfrm>
          </p:grpSpPr>
          <p:sp>
            <p:nvSpPr>
              <p:cNvPr id="129140" name="AutoShape 116"/>
              <p:cNvSpPr>
                <a:spLocks noChangeArrowheads="1"/>
              </p:cNvSpPr>
              <p:nvPr/>
            </p:nvSpPr>
            <p:spPr bwMode="auto">
              <a:xfrm rot="5400000">
                <a:off x="1665" y="2184"/>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1" name="Oval 117"/>
              <p:cNvSpPr>
                <a:spLocks noChangeArrowheads="1"/>
              </p:cNvSpPr>
              <p:nvPr/>
            </p:nvSpPr>
            <p:spPr bwMode="auto">
              <a:xfrm>
                <a:off x="1929" y="225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2" name="Line 118"/>
              <p:cNvSpPr>
                <a:spLocks noChangeShapeType="1"/>
              </p:cNvSpPr>
              <p:nvPr/>
            </p:nvSpPr>
            <p:spPr bwMode="auto">
              <a:xfrm>
                <a:off x="1152" y="2304"/>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3" name="Line 119"/>
              <p:cNvSpPr>
                <a:spLocks noChangeShapeType="1"/>
              </p:cNvSpPr>
              <p:nvPr/>
            </p:nvSpPr>
            <p:spPr bwMode="auto">
              <a:xfrm>
                <a:off x="2016" y="23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4" name="AutoShape 120"/>
              <p:cNvSpPr>
                <a:spLocks noChangeArrowheads="1"/>
              </p:cNvSpPr>
              <p:nvPr/>
            </p:nvSpPr>
            <p:spPr bwMode="auto">
              <a:xfrm rot="5400000">
                <a:off x="1665" y="285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5" name="Oval 121"/>
              <p:cNvSpPr>
                <a:spLocks noChangeArrowheads="1"/>
              </p:cNvSpPr>
              <p:nvPr/>
            </p:nvSpPr>
            <p:spPr bwMode="auto">
              <a:xfrm>
                <a:off x="1929" y="292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6" name="Line 122"/>
              <p:cNvSpPr>
                <a:spLocks noChangeShapeType="1"/>
              </p:cNvSpPr>
              <p:nvPr/>
            </p:nvSpPr>
            <p:spPr bwMode="auto">
              <a:xfrm>
                <a:off x="1152" y="2976"/>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7" name="Line 123"/>
              <p:cNvSpPr>
                <a:spLocks noChangeShapeType="1"/>
              </p:cNvSpPr>
              <p:nvPr/>
            </p:nvSpPr>
            <p:spPr bwMode="auto">
              <a:xfrm>
                <a:off x="2016" y="297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8" name="Line 124"/>
              <p:cNvSpPr>
                <a:spLocks noChangeShapeType="1"/>
              </p:cNvSpPr>
              <p:nvPr/>
            </p:nvSpPr>
            <p:spPr bwMode="auto">
              <a:xfrm>
                <a:off x="2208"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9" name="Line 125"/>
              <p:cNvSpPr>
                <a:spLocks noChangeShapeType="1"/>
              </p:cNvSpPr>
              <p:nvPr/>
            </p:nvSpPr>
            <p:spPr bwMode="auto">
              <a:xfrm flipV="1">
                <a:off x="2208"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0" name="Line 126"/>
              <p:cNvSpPr>
                <a:spLocks noChangeShapeType="1"/>
              </p:cNvSpPr>
              <p:nvPr/>
            </p:nvSpPr>
            <p:spPr bwMode="auto">
              <a:xfrm>
                <a:off x="1152" y="2304"/>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1" name="Line 127"/>
              <p:cNvSpPr>
                <a:spLocks noChangeShapeType="1"/>
              </p:cNvSpPr>
              <p:nvPr/>
            </p:nvSpPr>
            <p:spPr bwMode="auto">
              <a:xfrm>
                <a:off x="1440" y="2496"/>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2" name="Line 128"/>
              <p:cNvSpPr>
                <a:spLocks noChangeShapeType="1"/>
              </p:cNvSpPr>
              <p:nvPr/>
            </p:nvSpPr>
            <p:spPr bwMode="auto">
              <a:xfrm flipV="1">
                <a:off x="1440" y="2496"/>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3" name="Text Box 129"/>
              <p:cNvSpPr txBox="1">
                <a:spLocks noChangeArrowheads="1"/>
              </p:cNvSpPr>
              <p:nvPr/>
            </p:nvSpPr>
            <p:spPr bwMode="auto">
              <a:xfrm>
                <a:off x="2352" y="2016"/>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154" name="Text Box 130"/>
              <p:cNvSpPr txBox="1">
                <a:spLocks noChangeArrowheads="1"/>
              </p:cNvSpPr>
              <p:nvPr/>
            </p:nvSpPr>
            <p:spPr bwMode="auto">
              <a:xfrm>
                <a:off x="2352" y="2976"/>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155" name="Line 131"/>
              <p:cNvSpPr>
                <a:spLocks noChangeShapeType="1"/>
              </p:cNvSpPr>
              <p:nvPr/>
            </p:nvSpPr>
            <p:spPr bwMode="auto">
              <a:xfrm>
                <a:off x="576" y="2640"/>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6" name="Line 132"/>
              <p:cNvSpPr>
                <a:spLocks noChangeShapeType="1"/>
              </p:cNvSpPr>
              <p:nvPr/>
            </p:nvSpPr>
            <p:spPr bwMode="auto">
              <a:xfrm>
                <a:off x="576" y="264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7" name="AutoShape 133"/>
              <p:cNvSpPr>
                <a:spLocks noChangeArrowheads="1"/>
              </p:cNvSpPr>
              <p:nvPr/>
            </p:nvSpPr>
            <p:spPr bwMode="auto">
              <a:xfrm flipV="1">
                <a:off x="480" y="2832"/>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58" name="Line 134"/>
              <p:cNvSpPr>
                <a:spLocks noChangeShapeType="1"/>
              </p:cNvSpPr>
              <p:nvPr/>
            </p:nvSpPr>
            <p:spPr bwMode="auto">
              <a:xfrm>
                <a:off x="1440"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9" name="Line 135"/>
              <p:cNvSpPr>
                <a:spLocks noChangeShapeType="1"/>
              </p:cNvSpPr>
              <p:nvPr/>
            </p:nvSpPr>
            <p:spPr bwMode="auto">
              <a:xfrm>
                <a:off x="1152"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60" name="Line 136"/>
              <p:cNvSpPr>
                <a:spLocks noChangeShapeType="1"/>
              </p:cNvSpPr>
              <p:nvPr/>
            </p:nvSpPr>
            <p:spPr bwMode="auto">
              <a:xfrm flipV="1">
                <a:off x="1440"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61" name="Line 137"/>
              <p:cNvSpPr>
                <a:spLocks noChangeShapeType="1"/>
              </p:cNvSpPr>
              <p:nvPr/>
            </p:nvSpPr>
            <p:spPr bwMode="auto">
              <a:xfrm flipV="1">
                <a:off x="912" y="2640"/>
                <a:ext cx="288"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62" name="Text Box 138"/>
              <p:cNvSpPr txBox="1">
                <a:spLocks noChangeArrowheads="1"/>
              </p:cNvSpPr>
              <p:nvPr/>
            </p:nvSpPr>
            <p:spPr bwMode="auto">
              <a:xfrm>
                <a:off x="1248" y="201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latin typeface="Tahoma" pitchFamily="34" charset="0"/>
                  </a:rPr>
                  <a:t>1</a:t>
                </a:r>
              </a:p>
            </p:txBody>
          </p:sp>
          <p:sp>
            <p:nvSpPr>
              <p:cNvPr id="129163" name="Text Box 139"/>
              <p:cNvSpPr txBox="1">
                <a:spLocks noChangeArrowheads="1"/>
              </p:cNvSpPr>
              <p:nvPr/>
            </p:nvSpPr>
            <p:spPr bwMode="auto">
              <a:xfrm>
                <a:off x="2160" y="297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rPr>
                  <a:t>1</a:t>
                </a:r>
              </a:p>
            </p:txBody>
          </p:sp>
          <p:sp>
            <p:nvSpPr>
              <p:cNvPr id="129164" name="Text Box 140"/>
              <p:cNvSpPr txBox="1">
                <a:spLocks noChangeArrowheads="1"/>
              </p:cNvSpPr>
              <p:nvPr/>
            </p:nvSpPr>
            <p:spPr bwMode="auto">
              <a:xfrm>
                <a:off x="2160" y="201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latin typeface="Tahoma" pitchFamily="34" charset="0"/>
                  </a:rPr>
                  <a:t>0</a:t>
                </a:r>
              </a:p>
            </p:txBody>
          </p:sp>
          <p:sp>
            <p:nvSpPr>
              <p:cNvPr id="129165" name="Text Box 141"/>
              <p:cNvSpPr txBox="1">
                <a:spLocks noChangeArrowheads="1"/>
              </p:cNvSpPr>
              <p:nvPr/>
            </p:nvSpPr>
            <p:spPr bwMode="auto">
              <a:xfrm>
                <a:off x="1248" y="297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rPr>
                  <a:t>0</a:t>
                </a:r>
              </a:p>
            </p:txBody>
          </p:sp>
        </p:grpSp>
        <p:sp>
          <p:nvSpPr>
            <p:cNvPr id="129167" name="AutoShape 143"/>
            <p:cNvSpPr>
              <a:spLocks noChangeArrowheads="1"/>
            </p:cNvSpPr>
            <p:nvPr/>
          </p:nvSpPr>
          <p:spPr bwMode="auto">
            <a:xfrm>
              <a:off x="4320" y="1824"/>
              <a:ext cx="192" cy="528"/>
            </a:xfrm>
            <a:prstGeom prst="upDownArrow">
              <a:avLst>
                <a:gd name="adj1" fmla="val 50000"/>
                <a:gd name="adj2" fmla="val 55000"/>
              </a:avLst>
            </a:prstGeom>
            <a:gradFill rotWithShape="0">
              <a:gsLst>
                <a:gs pos="0">
                  <a:srgbClr val="FFFFFF"/>
                </a:gs>
                <a:gs pos="100000">
                  <a:schemeClr val="hlink"/>
                </a:gs>
              </a:gsLst>
              <a:path path="rect">
                <a:fillToRect l="50000" t="50000" r="50000" b="50000"/>
              </a:path>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 name="标题 4"/>
          <p:cNvSpPr>
            <a:spLocks noGrp="1"/>
          </p:cNvSpPr>
          <p:nvPr>
            <p:ph type="title"/>
          </p:nvPr>
        </p:nvSpPr>
        <p:spPr/>
        <p:txBody>
          <a:bodyPr/>
          <a:lstStyle/>
          <a:p>
            <a:r>
              <a:rPr lang="zh-CN" altLang="en-US" sz="4000" dirty="0">
                <a:solidFill>
                  <a:schemeClr val="tx1"/>
                </a:solidFill>
              </a:rPr>
              <a:t>双稳态电路消抖</a:t>
            </a:r>
            <a:endParaRPr lang="zh-CN" altLang="en-US" dirty="0">
              <a:solidFill>
                <a:schemeClr val="tx1"/>
              </a:solidFill>
            </a:endParaRPr>
          </a:p>
        </p:txBody>
      </p:sp>
      <p:sp>
        <p:nvSpPr>
          <p:cNvPr id="2" name="日期占位符 1"/>
          <p:cNvSpPr>
            <a:spLocks noGrp="1"/>
          </p:cNvSpPr>
          <p:nvPr>
            <p:ph type="dt" sz="half" idx="10"/>
          </p:nvPr>
        </p:nvSpPr>
        <p:spPr/>
        <p:txBody>
          <a:bodyPr/>
          <a:lstStyle/>
          <a:p>
            <a:pPr>
              <a:defRPr/>
            </a:pPr>
            <a:fld id="{C6012439-8A7B-450C-B957-8EE37D7DDA7D}" type="datetime2">
              <a:rPr lang="zh-CN" altLang="en-US" smtClean="0"/>
              <a:t>2019年12月1日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19</a:t>
            </a:fld>
            <a:endParaRPr lang="en-US" altLang="zh-CN"/>
          </a:p>
        </p:txBody>
      </p:sp>
      <p:sp>
        <p:nvSpPr>
          <p:cNvPr id="126" name="Text Box 1080"/>
          <p:cNvSpPr txBox="1">
            <a:spLocks noChangeArrowheads="1"/>
          </p:cNvSpPr>
          <p:nvPr/>
        </p:nvSpPr>
        <p:spPr bwMode="auto">
          <a:xfrm>
            <a:off x="3619500" y="3379358"/>
            <a:ext cx="2339102" cy="461665"/>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sz="2400" dirty="0">
                <a:solidFill>
                  <a:srgbClr val="FF0000"/>
                </a:solidFill>
              </a:rPr>
              <a:t>双稳态电路消抖</a:t>
            </a:r>
            <a:endParaRPr lang="en-US" altLang="zh-CN" sz="2400" dirty="0">
              <a:solidFill>
                <a:srgbClr val="FF0000"/>
              </a:solidFill>
            </a:endParaRPr>
          </a:p>
        </p:txBody>
      </p:sp>
      <p:sp>
        <p:nvSpPr>
          <p:cNvPr id="127" name="Text Box 74"/>
          <p:cNvSpPr txBox="1">
            <a:spLocks noChangeArrowheads="1"/>
          </p:cNvSpPr>
          <p:nvPr/>
        </p:nvSpPr>
        <p:spPr bwMode="auto">
          <a:xfrm>
            <a:off x="269279" y="419117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开关悬空</a:t>
            </a:r>
            <a:endParaRPr lang="en-US" altLang="zh-CN" sz="2400" b="1" dirty="0">
              <a:solidFill>
                <a:schemeClr val="hlink"/>
              </a:solidFill>
              <a:ea typeface="黑体" pitchFamily="2" charset="-122"/>
            </a:endParaRPr>
          </a:p>
        </p:txBody>
      </p:sp>
      <p:sp>
        <p:nvSpPr>
          <p:cNvPr id="128" name="Text Box 74"/>
          <p:cNvSpPr txBox="1">
            <a:spLocks noChangeArrowheads="1"/>
          </p:cNvSpPr>
          <p:nvPr/>
        </p:nvSpPr>
        <p:spPr bwMode="auto">
          <a:xfrm>
            <a:off x="4589976" y="426347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开关闭合</a:t>
            </a:r>
            <a:endParaRPr lang="en-US" altLang="zh-CN" sz="2400" b="1" dirty="0">
              <a:solidFill>
                <a:schemeClr val="hlink"/>
              </a:solidFill>
              <a:ea typeface="黑体" pitchFamily="2" charset="-122"/>
            </a:endParaRPr>
          </a:p>
        </p:txBody>
      </p:sp>
      <p:sp>
        <p:nvSpPr>
          <p:cNvPr id="129" name="Text Box 74"/>
          <p:cNvSpPr txBox="1">
            <a:spLocks noChangeArrowheads="1"/>
          </p:cNvSpPr>
          <p:nvPr/>
        </p:nvSpPr>
        <p:spPr bwMode="auto">
          <a:xfrm>
            <a:off x="4661984" y="126876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开关悬空</a:t>
            </a:r>
            <a:endParaRPr lang="en-US" altLang="zh-CN" sz="2400" b="1" dirty="0">
              <a:solidFill>
                <a:schemeClr val="hlink"/>
              </a:solidFill>
              <a:ea typeface="黑体" pitchFamily="2" charset="-122"/>
            </a:endParaRPr>
          </a:p>
        </p:txBody>
      </p:sp>
      <mc:AlternateContent xmlns:mc="http://schemas.openxmlformats.org/markup-compatibility/2006" xmlns:p14="http://schemas.microsoft.com/office/powerpoint/2010/main">
        <mc:Choice Requires="p14">
          <p:contentPart p14:bwMode="auto" r:id="rId3">
            <p14:nvContentPartPr>
              <p14:cNvPr id="12" name="墨迹 11">
                <a:extLst>
                  <a:ext uri="{FF2B5EF4-FFF2-40B4-BE49-F238E27FC236}">
                    <a16:creationId xmlns:a16="http://schemas.microsoft.com/office/drawing/2014/main" id="{DDD1FFDB-145C-45D0-816A-231F7015F364}"/>
                  </a:ext>
                </a:extLst>
              </p14:cNvPr>
              <p14:cNvContentPartPr/>
              <p14:nvPr/>
            </p14:nvContentPartPr>
            <p14:xfrm>
              <a:off x="3594844" y="140650"/>
              <a:ext cx="1208520" cy="781560"/>
            </p14:xfrm>
          </p:contentPart>
        </mc:Choice>
        <mc:Fallback xmlns="">
          <p:pic>
            <p:nvPicPr>
              <p:cNvPr id="12" name="墨迹 11">
                <a:extLst>
                  <a:ext uri="{FF2B5EF4-FFF2-40B4-BE49-F238E27FC236}">
                    <a16:creationId xmlns:a16="http://schemas.microsoft.com/office/drawing/2014/main" id="{DDD1FFDB-145C-45D0-816A-231F7015F364}"/>
                  </a:ext>
                </a:extLst>
              </p:cNvPr>
              <p:cNvPicPr/>
              <p:nvPr/>
            </p:nvPicPr>
            <p:blipFill>
              <a:blip r:embed="rId4"/>
              <a:stretch>
                <a:fillRect/>
              </a:stretch>
            </p:blipFill>
            <p:spPr>
              <a:xfrm>
                <a:off x="3585844" y="131650"/>
                <a:ext cx="1226160" cy="799200"/>
              </a:xfrm>
              <a:prstGeom prst="rect">
                <a:avLst/>
              </a:prstGeom>
            </p:spPr>
          </p:pic>
        </mc:Fallback>
      </mc:AlternateContent>
    </p:spTree>
    <p:extLst>
      <p:ext uri="{BB962C8B-B14F-4D97-AF65-F5344CB8AC3E}">
        <p14:creationId xmlns:p14="http://schemas.microsoft.com/office/powerpoint/2010/main" val="2788600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129"/>
                                        </p:tgtEl>
                                        <p:attrNameLst>
                                          <p:attrName>style.visibility</p:attrName>
                                        </p:attrNameLst>
                                      </p:cBhvr>
                                      <p:to>
                                        <p:strVal val="visible"/>
                                      </p:to>
                                    </p:set>
                                    <p:animEffect transition="in" filter="blinds(horizontal)">
                                      <p:cBhvr>
                                        <p:cTn id="7" dur="500"/>
                                        <p:tgtEl>
                                          <p:spTgt spid="129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62"/>
                                        </p:tgtEl>
                                        <p:attrNameLst>
                                          <p:attrName>style.visibility</p:attrName>
                                        </p:attrNameLst>
                                      </p:cBhvr>
                                      <p:to>
                                        <p:strVal val="visible"/>
                                      </p:to>
                                    </p:set>
                                    <p:animEffect transition="in" filter="blinds(horizontal)">
                                      <p:cBhvr>
                                        <p:cTn id="12" dur="500"/>
                                        <p:tgtEl>
                                          <p:spTgt spid="129062"/>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29063"/>
                                        </p:tgtEl>
                                        <p:attrNameLst>
                                          <p:attrName>style.visibility</p:attrName>
                                        </p:attrNameLst>
                                      </p:cBhvr>
                                      <p:to>
                                        <p:strVal val="visible"/>
                                      </p:to>
                                    </p:set>
                                    <p:animEffect transition="in" filter="blinds(horizontal)">
                                      <p:cBhvr>
                                        <p:cTn id="16" dur="500"/>
                                        <p:tgtEl>
                                          <p:spTgt spid="129063"/>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29064"/>
                                        </p:tgtEl>
                                        <p:attrNameLst>
                                          <p:attrName>style.visibility</p:attrName>
                                        </p:attrNameLst>
                                      </p:cBhvr>
                                      <p:to>
                                        <p:strVal val="visible"/>
                                      </p:to>
                                    </p:set>
                                    <p:animEffect transition="in" filter="blinds(horizontal)">
                                      <p:cBhvr>
                                        <p:cTn id="20" dur="500"/>
                                        <p:tgtEl>
                                          <p:spTgt spid="129064"/>
                                        </p:tgtEl>
                                      </p:cBhvr>
                                    </p:animEffect>
                                  </p:childTnLst>
                                </p:cTn>
                              </p:par>
                            </p:childTnLst>
                          </p:cTn>
                        </p:par>
                        <p:par>
                          <p:cTn id="21" fill="hold" nodeType="after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29065"/>
                                        </p:tgtEl>
                                        <p:attrNameLst>
                                          <p:attrName>style.visibility</p:attrName>
                                        </p:attrNameLst>
                                      </p:cBhvr>
                                      <p:to>
                                        <p:strVal val="visible"/>
                                      </p:to>
                                    </p:set>
                                    <p:animEffect transition="in" filter="blinds(horizontal)">
                                      <p:cBhvr>
                                        <p:cTn id="24" dur="500"/>
                                        <p:tgtEl>
                                          <p:spTgt spid="1290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9097"/>
                                        </p:tgtEl>
                                        <p:attrNameLst>
                                          <p:attrName>style.visibility</p:attrName>
                                        </p:attrNameLst>
                                      </p:cBhvr>
                                      <p:to>
                                        <p:strVal val="visible"/>
                                      </p:to>
                                    </p:set>
                                    <p:animEffect transition="in" filter="blinds(horizontal)">
                                      <p:cBhvr>
                                        <p:cTn id="29" dur="500"/>
                                        <p:tgtEl>
                                          <p:spTgt spid="12909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9135"/>
                                        </p:tgtEl>
                                        <p:attrNameLst>
                                          <p:attrName>style.visibility</p:attrName>
                                        </p:attrNameLst>
                                      </p:cBhvr>
                                      <p:to>
                                        <p:strVal val="visible"/>
                                      </p:to>
                                    </p:set>
                                    <p:animEffect transition="in" filter="wipe(up)">
                                      <p:cBhvr>
                                        <p:cTn id="34" dur="500"/>
                                        <p:tgtEl>
                                          <p:spTgt spid="12913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9199"/>
                                        </p:tgtEl>
                                        <p:attrNameLst>
                                          <p:attrName>style.visibility</p:attrName>
                                        </p:attrNameLst>
                                      </p:cBhvr>
                                      <p:to>
                                        <p:strVal val="visible"/>
                                      </p:to>
                                    </p:set>
                                    <p:animEffect transition="in" filter="wipe(left)">
                                      <p:cBhvr>
                                        <p:cTn id="41" dur="500"/>
                                        <p:tgtEl>
                                          <p:spTgt spid="129199"/>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9130"/>
                                        </p:tgtEl>
                                        <p:attrNameLst>
                                          <p:attrName>style.visibility</p:attrName>
                                        </p:attrNameLst>
                                      </p:cBhvr>
                                      <p:to>
                                        <p:strVal val="visible"/>
                                      </p:to>
                                    </p:set>
                                    <p:animEffect transition="in" filter="blinds(horizontal)">
                                      <p:cBhvr>
                                        <p:cTn id="48" dur="500"/>
                                        <p:tgtEl>
                                          <p:spTgt spid="1291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9132"/>
                                        </p:tgtEl>
                                        <p:attrNameLst>
                                          <p:attrName>style.visibility</p:attrName>
                                        </p:attrNameLst>
                                      </p:cBhvr>
                                      <p:to>
                                        <p:strVal val="visible"/>
                                      </p:to>
                                    </p:set>
                                    <p:animEffect transition="in" filter="blinds(horizontal)">
                                      <p:cBhvr>
                                        <p:cTn id="53" dur="500"/>
                                        <p:tgtEl>
                                          <p:spTgt spid="12913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29133"/>
                                        </p:tgtEl>
                                        <p:attrNameLst>
                                          <p:attrName>style.visibility</p:attrName>
                                        </p:attrNameLst>
                                      </p:cBhvr>
                                      <p:to>
                                        <p:strVal val="visible"/>
                                      </p:to>
                                    </p:set>
                                    <p:animEffect transition="in" filter="blinds(horizontal)">
                                      <p:cBhvr>
                                        <p:cTn id="58" dur="500"/>
                                        <p:tgtEl>
                                          <p:spTgt spid="12913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29131"/>
                                        </p:tgtEl>
                                        <p:attrNameLst>
                                          <p:attrName>style.visibility</p:attrName>
                                        </p:attrNameLst>
                                      </p:cBhvr>
                                      <p:to>
                                        <p:strVal val="visible"/>
                                      </p:to>
                                    </p:set>
                                    <p:animEffect transition="in" filter="blinds(horizontal)">
                                      <p:cBhvr>
                                        <p:cTn id="63" dur="500"/>
                                        <p:tgtEl>
                                          <p:spTgt spid="1291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129168"/>
                                        </p:tgtEl>
                                        <p:attrNameLst>
                                          <p:attrName>style.visibility</p:attrName>
                                        </p:attrNameLst>
                                      </p:cBhvr>
                                      <p:to>
                                        <p:strVal val="visible"/>
                                      </p:to>
                                    </p:set>
                                    <p:animEffect transition="in" filter="wipe(down)">
                                      <p:cBhvr>
                                        <p:cTn id="68" dur="500"/>
                                        <p:tgtEl>
                                          <p:spTgt spid="129168"/>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1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blinds(horizontal)">
                                      <p:cBhvr>
                                        <p:cTn id="75"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2" grpId="0" autoUpdateAnimBg="0"/>
      <p:bldP spid="129063" grpId="0" autoUpdateAnimBg="0"/>
      <p:bldP spid="129064" grpId="0" autoUpdateAnimBg="0"/>
      <p:bldP spid="129065" grpId="0" autoUpdateAnimBg="0"/>
      <p:bldP spid="129130" grpId="0" animBg="1" autoUpdateAnimBg="0"/>
      <p:bldP spid="129131" grpId="0" animBg="1" autoUpdateAnimBg="0"/>
      <p:bldP spid="129132" grpId="0" animBg="1" autoUpdateAnimBg="0"/>
      <p:bldP spid="129133" grpId="0" animBg="1" autoUpdateAnimBg="0"/>
      <p:bldP spid="126" grpId="0" animBg="1" autoUpdateAnimBg="0"/>
      <p:bldP spid="127" grpId="0"/>
      <p:bldP spid="128" grpId="0"/>
      <p:bldP spid="1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zh-CN" altLang="en-US"/>
              <a:t>内容提要</a:t>
            </a:r>
          </a:p>
        </p:txBody>
      </p:sp>
      <p:sp>
        <p:nvSpPr>
          <p:cNvPr id="28677" name="Rectangle 3"/>
          <p:cNvSpPr>
            <a:spLocks noGrp="1" noChangeArrowheads="1"/>
          </p:cNvSpPr>
          <p:nvPr>
            <p:ph idx="1"/>
          </p:nvPr>
        </p:nvSpPr>
        <p:spPr>
          <a:xfrm>
            <a:off x="566738" y="1214438"/>
            <a:ext cx="8001000" cy="5178425"/>
          </a:xfrm>
        </p:spPr>
        <p:txBody>
          <a:bodyPr/>
          <a:lstStyle/>
          <a:p>
            <a:pPr>
              <a:defRPr/>
            </a:pPr>
            <a:r>
              <a:rPr lang="zh-CN" altLang="en-US" dirty="0"/>
              <a:t>引言</a:t>
            </a:r>
            <a:endParaRPr lang="en-US" altLang="zh-CN" dirty="0"/>
          </a:p>
          <a:p>
            <a:pPr>
              <a:defRPr/>
            </a:pPr>
            <a:r>
              <a:rPr lang="zh-CN" altLang="en-US" dirty="0"/>
              <a:t>双稳态电路</a:t>
            </a:r>
            <a:endParaRPr lang="en-US" altLang="zh-CN" dirty="0"/>
          </a:p>
          <a:p>
            <a:pPr>
              <a:defRPr/>
            </a:pPr>
            <a:r>
              <a:rPr lang="zh-CN" altLang="en-US" dirty="0"/>
              <a:t>锁存器</a:t>
            </a:r>
            <a:endParaRPr lang="en-US" altLang="zh-CN" dirty="0"/>
          </a:p>
          <a:p>
            <a:pPr>
              <a:defRPr/>
            </a:pPr>
            <a:r>
              <a:rPr lang="zh-CN" altLang="en-US" dirty="0"/>
              <a:t>触发器</a:t>
            </a:r>
          </a:p>
          <a:p>
            <a:pPr>
              <a:defRPr/>
            </a:pPr>
            <a:r>
              <a:rPr lang="zh-CN" altLang="en-US" dirty="0"/>
              <a:t>同步状态机分析与初步设计</a:t>
            </a:r>
            <a:endParaRPr lang="en-US" altLang="zh-CN" dirty="0"/>
          </a:p>
          <a:p>
            <a:pPr>
              <a:defRPr/>
            </a:pPr>
            <a:r>
              <a:rPr lang="zh-CN" altLang="en-US" dirty="0"/>
              <a:t>状态化简与赋值</a:t>
            </a:r>
            <a:endParaRPr lang="en-US" altLang="zh-CN" dirty="0"/>
          </a:p>
          <a:p>
            <a:pPr>
              <a:defRPr/>
            </a:pPr>
            <a:r>
              <a:rPr lang="zh-CN" altLang="en-US" dirty="0"/>
              <a:t>同步状态机设计方法</a:t>
            </a:r>
            <a:endParaRPr lang="en-US" altLang="zh-CN" dirty="0"/>
          </a:p>
          <a:p>
            <a:pPr>
              <a:defRPr/>
            </a:pPr>
            <a:r>
              <a:rPr lang="zh-CN" altLang="en-US" dirty="0"/>
              <a:t>反馈时序电路分析</a:t>
            </a:r>
            <a:endParaRPr lang="en-US" altLang="zh-CN" dirty="0"/>
          </a:p>
          <a:p>
            <a:pPr>
              <a:defRPr/>
            </a:pPr>
            <a:r>
              <a:rPr lang="zh-CN" altLang="en-US" dirty="0"/>
              <a:t>反馈时序电路设计</a:t>
            </a:r>
            <a:endParaRPr lang="en-US" altLang="zh-CN" dirty="0"/>
          </a:p>
        </p:txBody>
      </p:sp>
      <p:sp>
        <p:nvSpPr>
          <p:cNvPr id="2" name="日期占位符 1"/>
          <p:cNvSpPr>
            <a:spLocks noGrp="1"/>
          </p:cNvSpPr>
          <p:nvPr>
            <p:ph type="dt" sz="half" idx="10"/>
          </p:nvPr>
        </p:nvSpPr>
        <p:spPr/>
        <p:txBody>
          <a:bodyPr/>
          <a:lstStyle/>
          <a:p>
            <a:pPr>
              <a:defRPr/>
            </a:pPr>
            <a:fld id="{BC0EEE74-4D5F-4D8A-940C-3432D2AF7E4B}" type="datetime1">
              <a:rPr lang="zh-CN" altLang="en-US" smtClean="0"/>
              <a:t>2019/12/1</a:t>
            </a:fld>
            <a:endParaRPr lang="en-US" altLang="zh-CN"/>
          </a:p>
        </p:txBody>
      </p:sp>
      <p:sp>
        <p:nvSpPr>
          <p:cNvPr id="28678" name="页脚占位符 5"/>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28675" name="灯片编号占位符 5"/>
          <p:cNvSpPr>
            <a:spLocks noGrp="1"/>
          </p:cNvSpPr>
          <p:nvPr>
            <p:ph type="sldNum" sz="quarter" idx="12"/>
          </p:nvPr>
        </p:nvSpPr>
        <p:spPr>
          <a:noFill/>
        </p:spPr>
        <p:txBody>
          <a:bodyPr/>
          <a:lstStyle/>
          <a:p>
            <a:fld id="{A035D0F9-8A83-4397-9938-9D098A8493C9}" type="slidenum">
              <a:rPr lang="en-US" altLang="zh-CN" smtClean="0">
                <a:latin typeface="Arial" pitchFamily="34" charset="0"/>
              </a:rPr>
              <a:pPr/>
              <a:t>2</a:t>
            </a:fld>
            <a:endParaRPr lang="en-US" altLang="zh-CN">
              <a:latin typeface="Arial" pitchFamily="34" charset="0"/>
            </a:endParaRPr>
          </a:p>
        </p:txBody>
      </p:sp>
    </p:spTree>
    <p:extLst>
      <p:ext uri="{BB962C8B-B14F-4D97-AF65-F5344CB8AC3E}">
        <p14:creationId xmlns:p14="http://schemas.microsoft.com/office/powerpoint/2010/main" val="1211382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zh-CN" altLang="en-US" dirty="0"/>
              <a:t>基本锁存器</a:t>
            </a:r>
          </a:p>
        </p:txBody>
      </p:sp>
      <p:sp>
        <p:nvSpPr>
          <p:cNvPr id="7174" name="Rectangle 3"/>
          <p:cNvSpPr>
            <a:spLocks noGrp="1" noChangeArrowheads="1"/>
          </p:cNvSpPr>
          <p:nvPr>
            <p:ph idx="1"/>
          </p:nvPr>
        </p:nvSpPr>
        <p:spPr>
          <a:xfrm>
            <a:off x="297871" y="2850533"/>
            <a:ext cx="8686800" cy="604986"/>
          </a:xfrm>
        </p:spPr>
        <p:txBody>
          <a:bodyPr/>
          <a:lstStyle/>
          <a:p>
            <a:pPr>
              <a:lnSpc>
                <a:spcPct val="110000"/>
              </a:lnSpc>
            </a:pPr>
            <a:r>
              <a:rPr lang="zh-CN" altLang="en-US" sz="2800" dirty="0"/>
              <a:t>利用两输入</a:t>
            </a:r>
            <a:r>
              <a:rPr lang="zh-CN" altLang="en-US" sz="2800" b="1" dirty="0">
                <a:solidFill>
                  <a:srgbClr val="FF0000"/>
                </a:solidFill>
              </a:rPr>
              <a:t>或非门</a:t>
            </a:r>
            <a:r>
              <a:rPr lang="zh-CN" altLang="en-US" sz="2800" dirty="0"/>
              <a:t>构建双稳态电路，通过改变输入端的值，改变电路输出。</a:t>
            </a:r>
            <a:endParaRPr lang="en-US" altLang="zh-CN" sz="2800" dirty="0"/>
          </a:p>
        </p:txBody>
      </p:sp>
      <p:sp>
        <p:nvSpPr>
          <p:cNvPr id="2" name="日期占位符 1"/>
          <p:cNvSpPr>
            <a:spLocks noGrp="1"/>
          </p:cNvSpPr>
          <p:nvPr>
            <p:ph type="dt" sz="half" idx="10"/>
          </p:nvPr>
        </p:nvSpPr>
        <p:spPr/>
        <p:txBody>
          <a:bodyPr/>
          <a:lstStyle/>
          <a:p>
            <a:pPr>
              <a:defRPr/>
            </a:pPr>
            <a:fld id="{738103D3-2F46-4B94-955C-A6179DD2B29F}" type="datetime1">
              <a:rPr lang="zh-CN" altLang="en-US" smtClean="0"/>
              <a:t>2019/12/1</a:t>
            </a:fld>
            <a:endParaRPr lang="en-US" altLang="zh-CN"/>
          </a:p>
        </p:txBody>
      </p:sp>
      <p:sp>
        <p:nvSpPr>
          <p:cNvPr id="7175" name="页脚占位符 6"/>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7172" name="灯片编号占位符 5"/>
          <p:cNvSpPr>
            <a:spLocks noGrp="1"/>
          </p:cNvSpPr>
          <p:nvPr>
            <p:ph type="sldNum" sz="quarter" idx="12"/>
          </p:nvPr>
        </p:nvSpPr>
        <p:spPr>
          <a:noFill/>
        </p:spPr>
        <p:txBody>
          <a:bodyPr/>
          <a:lstStyle/>
          <a:p>
            <a:fld id="{5D31A43A-8040-448D-B7B8-4037EE68C579}" type="slidenum">
              <a:rPr lang="en-US" altLang="zh-CN" smtClean="0">
                <a:latin typeface="Arial" pitchFamily="34" charset="0"/>
              </a:rPr>
              <a:pPr/>
              <a:t>20</a:t>
            </a:fld>
            <a:endParaRPr lang="en-US" altLang="zh-CN">
              <a:latin typeface="Arial" pitchFamily="34" charset="0"/>
            </a:endParaRPr>
          </a:p>
        </p:txBody>
      </p:sp>
      <p:pic>
        <p:nvPicPr>
          <p:cNvPr id="7" name="图片 6"/>
          <p:cNvPicPr>
            <a:picLocks noChangeAspect="1"/>
          </p:cNvPicPr>
          <p:nvPr/>
        </p:nvPicPr>
        <p:blipFill>
          <a:blip r:embed="rId3"/>
          <a:stretch>
            <a:fillRect/>
          </a:stretch>
        </p:blipFill>
        <p:spPr>
          <a:xfrm>
            <a:off x="457200" y="4119578"/>
            <a:ext cx="3816424" cy="1564777"/>
          </a:xfrm>
          <a:prstGeom prst="rect">
            <a:avLst/>
          </a:prstGeom>
        </p:spPr>
      </p:pic>
      <p:pic>
        <p:nvPicPr>
          <p:cNvPr id="8" name="图片 7"/>
          <p:cNvPicPr>
            <a:picLocks noChangeAspect="1"/>
          </p:cNvPicPr>
          <p:nvPr/>
        </p:nvPicPr>
        <p:blipFill>
          <a:blip r:embed="rId4"/>
          <a:stretch>
            <a:fillRect/>
          </a:stretch>
        </p:blipFill>
        <p:spPr>
          <a:xfrm>
            <a:off x="568115" y="1315405"/>
            <a:ext cx="3293955" cy="1273006"/>
          </a:xfrm>
          <a:prstGeom prst="rect">
            <a:avLst/>
          </a:prstGeom>
        </p:spPr>
      </p:pic>
      <p:sp>
        <p:nvSpPr>
          <p:cNvPr id="3" name="矩形标注 2"/>
          <p:cNvSpPr/>
          <p:nvPr/>
        </p:nvSpPr>
        <p:spPr>
          <a:xfrm>
            <a:off x="4476165" y="1182731"/>
            <a:ext cx="3168352" cy="726650"/>
          </a:xfrm>
          <a:prstGeom prst="wedgeRectCallout">
            <a:avLst>
              <a:gd name="adj1" fmla="val -73917"/>
              <a:gd name="adj2" fmla="val 6817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无法改变电路状态</a:t>
            </a:r>
          </a:p>
        </p:txBody>
      </p:sp>
      <p:sp>
        <p:nvSpPr>
          <p:cNvPr id="10" name="右箭头 9"/>
          <p:cNvSpPr/>
          <p:nvPr/>
        </p:nvSpPr>
        <p:spPr>
          <a:xfrm>
            <a:off x="3877098" y="4901966"/>
            <a:ext cx="1528345" cy="644933"/>
          </a:xfrm>
          <a:prstGeom prst="rightArrow">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288000" bIns="0" rtlCol="0" anchor="ctr" anchorCtr="0">
            <a:noAutofit/>
          </a:bodyPr>
          <a:lstStyle/>
          <a:p>
            <a:pPr algn="ctr"/>
            <a:r>
              <a:rPr lang="zh-CN" altLang="en-US" dirty="0">
                <a:solidFill>
                  <a:srgbClr val="FF0000"/>
                </a:solidFill>
              </a:rPr>
              <a:t>交叉耦合</a:t>
            </a:r>
            <a:endParaRPr lang="en-US" altLang="zh-CN" dirty="0">
              <a:solidFill>
                <a:srgbClr val="FF0000"/>
              </a:solidFill>
            </a:endParaRPr>
          </a:p>
          <a:p>
            <a:pPr algn="ctr"/>
            <a:endParaRPr lang="zh-CN" altLang="en-US" dirty="0">
              <a:solidFill>
                <a:srgbClr val="FF0000"/>
              </a:solidFill>
            </a:endParaRPr>
          </a:p>
        </p:txBody>
      </p:sp>
      <p:grpSp>
        <p:nvGrpSpPr>
          <p:cNvPr id="11" name="Group 4"/>
          <p:cNvGrpSpPr>
            <a:grpSpLocks/>
          </p:cNvGrpSpPr>
          <p:nvPr/>
        </p:nvGrpSpPr>
        <p:grpSpPr bwMode="auto">
          <a:xfrm>
            <a:off x="5580112" y="4097809"/>
            <a:ext cx="3382963" cy="1995487"/>
            <a:chOff x="874" y="855"/>
            <a:chExt cx="2131" cy="1257"/>
          </a:xfrm>
        </p:grpSpPr>
        <p:grpSp>
          <p:nvGrpSpPr>
            <p:cNvPr id="12" name="Group 5"/>
            <p:cNvGrpSpPr>
              <a:grpSpLocks/>
            </p:cNvGrpSpPr>
            <p:nvPr/>
          </p:nvGrpSpPr>
          <p:grpSpPr bwMode="auto">
            <a:xfrm>
              <a:off x="1488" y="912"/>
              <a:ext cx="624" cy="384"/>
              <a:chOff x="2064" y="1536"/>
              <a:chExt cx="624" cy="384"/>
            </a:xfrm>
          </p:grpSpPr>
          <p:sp>
            <p:nvSpPr>
              <p:cNvPr id="34" name="Arc 6"/>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rc 7"/>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rc 8"/>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9"/>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10"/>
            <p:cNvSpPr>
              <a:spLocks noChangeShapeType="1"/>
            </p:cNvSpPr>
            <p:nvPr/>
          </p:nvSpPr>
          <p:spPr bwMode="auto">
            <a:xfrm flipH="1">
              <a:off x="1104" y="10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4" name="Group 11"/>
            <p:cNvGrpSpPr>
              <a:grpSpLocks/>
            </p:cNvGrpSpPr>
            <p:nvPr/>
          </p:nvGrpSpPr>
          <p:grpSpPr bwMode="auto">
            <a:xfrm>
              <a:off x="1488" y="1680"/>
              <a:ext cx="624" cy="384"/>
              <a:chOff x="2064" y="1536"/>
              <a:chExt cx="624" cy="384"/>
            </a:xfrm>
          </p:grpSpPr>
          <p:sp>
            <p:nvSpPr>
              <p:cNvPr id="30" name="Arc 12"/>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rc 13"/>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14"/>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15"/>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Line 16"/>
            <p:cNvSpPr>
              <a:spLocks noChangeShapeType="1"/>
            </p:cNvSpPr>
            <p:nvPr/>
          </p:nvSpPr>
          <p:spPr bwMode="auto">
            <a:xfrm flipH="1">
              <a:off x="1104" y="196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7"/>
            <p:cNvSpPr>
              <a:spLocks noChangeShapeType="1"/>
            </p:cNvSpPr>
            <p:nvPr/>
          </p:nvSpPr>
          <p:spPr bwMode="auto">
            <a:xfrm>
              <a:off x="1296" y="120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8"/>
            <p:cNvSpPr>
              <a:spLocks noChangeShapeType="1"/>
            </p:cNvSpPr>
            <p:nvPr/>
          </p:nvSpPr>
          <p:spPr bwMode="auto">
            <a:xfrm>
              <a:off x="2112" y="11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9"/>
            <p:cNvSpPr>
              <a:spLocks noChangeShapeType="1"/>
            </p:cNvSpPr>
            <p:nvPr/>
          </p:nvSpPr>
          <p:spPr bwMode="auto">
            <a:xfrm>
              <a:off x="1296"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0"/>
            <p:cNvSpPr>
              <a:spLocks noChangeShapeType="1"/>
            </p:cNvSpPr>
            <p:nvPr/>
          </p:nvSpPr>
          <p:spPr bwMode="auto">
            <a:xfrm>
              <a:off x="2112" y="18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1"/>
            <p:cNvSpPr>
              <a:spLocks noChangeShapeType="1"/>
            </p:cNvSpPr>
            <p:nvPr/>
          </p:nvSpPr>
          <p:spPr bwMode="auto">
            <a:xfrm>
              <a:off x="2304" y="11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2"/>
            <p:cNvSpPr>
              <a:spLocks noChangeShapeType="1"/>
            </p:cNvSpPr>
            <p:nvPr/>
          </p:nvSpPr>
          <p:spPr bwMode="auto">
            <a:xfrm flipV="1">
              <a:off x="2304" y="1680"/>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3"/>
            <p:cNvSpPr>
              <a:spLocks noChangeShapeType="1"/>
            </p:cNvSpPr>
            <p:nvPr/>
          </p:nvSpPr>
          <p:spPr bwMode="auto">
            <a:xfrm>
              <a:off x="1296" y="1191"/>
              <a:ext cx="0" cy="15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4"/>
            <p:cNvSpPr>
              <a:spLocks noChangeShapeType="1"/>
            </p:cNvSpPr>
            <p:nvPr/>
          </p:nvSpPr>
          <p:spPr bwMode="auto">
            <a:xfrm>
              <a:off x="1296" y="1335"/>
              <a:ext cx="1008" cy="3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5"/>
            <p:cNvSpPr>
              <a:spLocks noChangeShapeType="1"/>
            </p:cNvSpPr>
            <p:nvPr/>
          </p:nvSpPr>
          <p:spPr bwMode="auto">
            <a:xfrm>
              <a:off x="1296" y="163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6"/>
            <p:cNvSpPr>
              <a:spLocks noChangeShapeType="1"/>
            </p:cNvSpPr>
            <p:nvPr/>
          </p:nvSpPr>
          <p:spPr bwMode="auto">
            <a:xfrm flipV="1">
              <a:off x="1296" y="1296"/>
              <a:ext cx="1008"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Text Box 27"/>
            <p:cNvSpPr txBox="1">
              <a:spLocks noChangeArrowheads="1"/>
            </p:cNvSpPr>
            <p:nvPr/>
          </p:nvSpPr>
          <p:spPr bwMode="auto">
            <a:xfrm>
              <a:off x="2688" y="951"/>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27" name="Text Box 28"/>
            <p:cNvSpPr txBox="1">
              <a:spLocks noChangeArrowheads="1"/>
            </p:cNvSpPr>
            <p:nvPr/>
          </p:nvSpPr>
          <p:spPr bwMode="auto">
            <a:xfrm>
              <a:off x="2671" y="1728"/>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sp>
          <p:nvSpPr>
            <p:cNvPr id="28" name="Text Box 29"/>
            <p:cNvSpPr txBox="1">
              <a:spLocks noChangeArrowheads="1"/>
            </p:cNvSpPr>
            <p:nvPr/>
          </p:nvSpPr>
          <p:spPr bwMode="auto">
            <a:xfrm>
              <a:off x="874" y="855"/>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a:t>
              </a:r>
            </a:p>
          </p:txBody>
        </p:sp>
        <p:sp>
          <p:nvSpPr>
            <p:cNvPr id="29" name="Text Box 30"/>
            <p:cNvSpPr txBox="1">
              <a:spLocks noChangeArrowheads="1"/>
            </p:cNvSpPr>
            <p:nvPr/>
          </p:nvSpPr>
          <p:spPr bwMode="auto">
            <a:xfrm>
              <a:off x="883" y="182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a:t>
              </a:r>
            </a:p>
          </p:txBody>
        </p:sp>
      </p:grpSp>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163F1DBB-582B-43D1-97EC-633B288B8FD5}"/>
                  </a:ext>
                </a:extLst>
              </p14:cNvPr>
              <p14:cNvContentPartPr/>
              <p14:nvPr/>
            </p14:nvContentPartPr>
            <p14:xfrm>
              <a:off x="2483524" y="2850370"/>
              <a:ext cx="1175760" cy="528480"/>
            </p14:xfrm>
          </p:contentPart>
        </mc:Choice>
        <mc:Fallback xmlns="">
          <p:pic>
            <p:nvPicPr>
              <p:cNvPr id="4" name="墨迹 3">
                <a:extLst>
                  <a:ext uri="{FF2B5EF4-FFF2-40B4-BE49-F238E27FC236}">
                    <a16:creationId xmlns:a16="http://schemas.microsoft.com/office/drawing/2014/main" id="{163F1DBB-582B-43D1-97EC-633B288B8FD5}"/>
                  </a:ext>
                </a:extLst>
              </p:cNvPr>
              <p:cNvPicPr/>
              <p:nvPr/>
            </p:nvPicPr>
            <p:blipFill>
              <a:blip r:embed="rId6"/>
              <a:stretch>
                <a:fillRect/>
              </a:stretch>
            </p:blipFill>
            <p:spPr>
              <a:xfrm>
                <a:off x="2474884" y="2841370"/>
                <a:ext cx="119340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B05F9DAB-2491-4482-A027-6ECA4AD28A88}"/>
                  </a:ext>
                </a:extLst>
              </p14:cNvPr>
              <p14:cNvContentPartPr/>
              <p14:nvPr/>
            </p14:nvContentPartPr>
            <p14:xfrm>
              <a:off x="4670524" y="1750210"/>
              <a:ext cx="2834640" cy="68760"/>
            </p14:xfrm>
          </p:contentPart>
        </mc:Choice>
        <mc:Fallback xmlns="">
          <p:pic>
            <p:nvPicPr>
              <p:cNvPr id="5" name="墨迹 4">
                <a:extLst>
                  <a:ext uri="{FF2B5EF4-FFF2-40B4-BE49-F238E27FC236}">
                    <a16:creationId xmlns:a16="http://schemas.microsoft.com/office/drawing/2014/main" id="{B05F9DAB-2491-4482-A027-6ECA4AD28A88}"/>
                  </a:ext>
                </a:extLst>
              </p:cNvPr>
              <p:cNvPicPr/>
              <p:nvPr/>
            </p:nvPicPr>
            <p:blipFill>
              <a:blip r:embed="rId8"/>
              <a:stretch>
                <a:fillRect/>
              </a:stretch>
            </p:blipFill>
            <p:spPr>
              <a:xfrm>
                <a:off x="4661884" y="1741210"/>
                <a:ext cx="2852280" cy="86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P spid="3"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CN"/>
              <a:t>S-R</a:t>
            </a:r>
            <a:r>
              <a:rPr lang="zh-CN" altLang="en-US"/>
              <a:t>锁存器的功能描述</a:t>
            </a:r>
            <a:endParaRPr lang="en-US" altLang="zh-CN"/>
          </a:p>
        </p:txBody>
      </p:sp>
      <p:sp>
        <p:nvSpPr>
          <p:cNvPr id="2" name="日期占位符 1"/>
          <p:cNvSpPr>
            <a:spLocks noGrp="1"/>
          </p:cNvSpPr>
          <p:nvPr>
            <p:ph type="dt" sz="half" idx="10"/>
          </p:nvPr>
        </p:nvSpPr>
        <p:spPr/>
        <p:txBody>
          <a:bodyPr/>
          <a:lstStyle/>
          <a:p>
            <a:pPr>
              <a:defRPr/>
            </a:pPr>
            <a:fld id="{8292D501-501A-48CE-B1AD-C1A96946CD7D}"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21</a:t>
            </a:fld>
            <a:endParaRPr lang="en-US" altLang="zh-CN"/>
          </a:p>
        </p:txBody>
      </p:sp>
      <p:grpSp>
        <p:nvGrpSpPr>
          <p:cNvPr id="371801" name="Group 89"/>
          <p:cNvGrpSpPr>
            <a:grpSpLocks/>
          </p:cNvGrpSpPr>
          <p:nvPr/>
        </p:nvGrpSpPr>
        <p:grpSpPr bwMode="auto">
          <a:xfrm>
            <a:off x="373320" y="3266567"/>
            <a:ext cx="1676400" cy="1539875"/>
            <a:chOff x="3792" y="2776"/>
            <a:chExt cx="1056" cy="970"/>
          </a:xfrm>
        </p:grpSpPr>
        <p:grpSp>
          <p:nvGrpSpPr>
            <p:cNvPr id="371799" name="Group 87"/>
            <p:cNvGrpSpPr>
              <a:grpSpLocks/>
            </p:cNvGrpSpPr>
            <p:nvPr/>
          </p:nvGrpSpPr>
          <p:grpSpPr bwMode="auto">
            <a:xfrm>
              <a:off x="3792" y="3026"/>
              <a:ext cx="1056" cy="720"/>
              <a:chOff x="3936" y="2882"/>
              <a:chExt cx="1056" cy="720"/>
            </a:xfrm>
          </p:grpSpPr>
          <p:sp>
            <p:nvSpPr>
              <p:cNvPr id="371793" name="Rectangle 81"/>
              <p:cNvSpPr>
                <a:spLocks noChangeArrowheads="1"/>
              </p:cNvSpPr>
              <p:nvPr/>
            </p:nvSpPr>
            <p:spPr bwMode="auto">
              <a:xfrm>
                <a:off x="4128" y="2882"/>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S     Q</a:t>
                </a:r>
              </a:p>
              <a:p>
                <a:pPr>
                  <a:lnSpc>
                    <a:spcPct val="130000"/>
                  </a:lnSpc>
                </a:pPr>
                <a:r>
                  <a:rPr lang="en-US" altLang="zh-CN" sz="2400" dirty="0"/>
                  <a:t>R  </a:t>
                </a:r>
                <a:r>
                  <a:rPr lang="en-US" altLang="zh-CN" sz="2400" baseline="-25000" dirty="0"/>
                  <a:t> </a:t>
                </a:r>
                <a:r>
                  <a:rPr lang="en-US" altLang="zh-CN" sz="2400" dirty="0"/>
                  <a:t>QN</a:t>
                </a:r>
              </a:p>
            </p:txBody>
          </p:sp>
          <p:sp>
            <p:nvSpPr>
              <p:cNvPr id="371795" name="Line 83"/>
              <p:cNvSpPr>
                <a:spLocks noChangeShapeType="1"/>
              </p:cNvSpPr>
              <p:nvPr/>
            </p:nvSpPr>
            <p:spPr bwMode="auto">
              <a:xfrm flipH="1">
                <a:off x="3941" y="31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96" name="Line 84"/>
              <p:cNvSpPr>
                <a:spLocks noChangeShapeType="1"/>
              </p:cNvSpPr>
              <p:nvPr/>
            </p:nvSpPr>
            <p:spPr bwMode="auto">
              <a:xfrm flipH="1">
                <a:off x="3936" y="3395"/>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97" name="Line 85"/>
              <p:cNvSpPr>
                <a:spLocks noChangeShapeType="1"/>
              </p:cNvSpPr>
              <p:nvPr/>
            </p:nvSpPr>
            <p:spPr bwMode="auto">
              <a:xfrm flipH="1">
                <a:off x="4800" y="309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98" name="Line 86"/>
              <p:cNvSpPr>
                <a:spLocks noChangeShapeType="1"/>
              </p:cNvSpPr>
              <p:nvPr/>
            </p:nvSpPr>
            <p:spPr bwMode="auto">
              <a:xfrm flipH="1">
                <a:off x="4800" y="3395"/>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1800" name="Text Box 88"/>
            <p:cNvSpPr txBox="1">
              <a:spLocks noChangeArrowheads="1"/>
            </p:cNvSpPr>
            <p:nvPr/>
          </p:nvSpPr>
          <p:spPr bwMode="auto">
            <a:xfrm>
              <a:off x="3984" y="2776"/>
              <a:ext cx="7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2060"/>
                  </a:solidFill>
                  <a:ea typeface="黑体" pitchFamily="2" charset="-122"/>
                </a:rPr>
                <a:t>逻辑符号</a:t>
              </a:r>
            </a:p>
          </p:txBody>
        </p:sp>
      </p:grpSp>
      <p:grpSp>
        <p:nvGrpSpPr>
          <p:cNvPr id="371813" name="Group 101"/>
          <p:cNvGrpSpPr>
            <a:grpSpLocks/>
          </p:cNvGrpSpPr>
          <p:nvPr/>
        </p:nvGrpSpPr>
        <p:grpSpPr bwMode="auto">
          <a:xfrm>
            <a:off x="335220" y="4903278"/>
            <a:ext cx="1752600" cy="1457325"/>
            <a:chOff x="3936" y="2922"/>
            <a:chExt cx="1104" cy="918"/>
          </a:xfrm>
        </p:grpSpPr>
        <p:sp>
          <p:nvSpPr>
            <p:cNvPr id="371804" name="Rectangle 92"/>
            <p:cNvSpPr>
              <a:spLocks noChangeArrowheads="1"/>
            </p:cNvSpPr>
            <p:nvPr/>
          </p:nvSpPr>
          <p:spPr bwMode="auto">
            <a:xfrm>
              <a:off x="4128" y="3120"/>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S      Q</a:t>
              </a:r>
            </a:p>
            <a:p>
              <a:pPr>
                <a:lnSpc>
                  <a:spcPct val="130000"/>
                </a:lnSpc>
              </a:pPr>
              <a:r>
                <a:rPr lang="en-US" altLang="zh-CN" sz="2400" dirty="0"/>
                <a:t>R      Q</a:t>
              </a:r>
            </a:p>
          </p:txBody>
        </p:sp>
        <p:sp>
          <p:nvSpPr>
            <p:cNvPr id="371805" name="Line 93"/>
            <p:cNvSpPr>
              <a:spLocks noChangeShapeType="1"/>
            </p:cNvSpPr>
            <p:nvPr/>
          </p:nvSpPr>
          <p:spPr bwMode="auto">
            <a:xfrm flipH="1">
              <a:off x="3936"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06" name="Line 94"/>
            <p:cNvSpPr>
              <a:spLocks noChangeShapeType="1"/>
            </p:cNvSpPr>
            <p:nvPr/>
          </p:nvSpPr>
          <p:spPr bwMode="auto">
            <a:xfrm flipH="1">
              <a:off x="3936"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07" name="Line 95"/>
            <p:cNvSpPr>
              <a:spLocks noChangeShapeType="1"/>
            </p:cNvSpPr>
            <p:nvPr/>
          </p:nvSpPr>
          <p:spPr bwMode="auto">
            <a:xfrm flipH="1">
              <a:off x="4800"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08" name="Line 96"/>
            <p:cNvSpPr>
              <a:spLocks noChangeShapeType="1"/>
            </p:cNvSpPr>
            <p:nvPr/>
          </p:nvSpPr>
          <p:spPr bwMode="auto">
            <a:xfrm flipH="1">
              <a:off x="4896" y="36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10" name="Oval 98"/>
            <p:cNvSpPr>
              <a:spLocks noChangeArrowheads="1"/>
            </p:cNvSpPr>
            <p:nvPr/>
          </p:nvSpPr>
          <p:spPr bwMode="auto">
            <a:xfrm>
              <a:off x="4800" y="36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11" name="Text Box 99"/>
            <p:cNvSpPr txBox="1">
              <a:spLocks noChangeArrowheads="1"/>
            </p:cNvSpPr>
            <p:nvPr/>
          </p:nvSpPr>
          <p:spPr bwMode="auto">
            <a:xfrm>
              <a:off x="4098" y="2922"/>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ea typeface="黑体" pitchFamily="2" charset="-122"/>
                </a:rPr>
                <a:t>逻辑符号</a:t>
              </a:r>
            </a:p>
          </p:txBody>
        </p:sp>
      </p:grpSp>
      <p:grpSp>
        <p:nvGrpSpPr>
          <p:cNvPr id="371856" name="Group 144"/>
          <p:cNvGrpSpPr>
            <a:grpSpLocks/>
          </p:cNvGrpSpPr>
          <p:nvPr/>
        </p:nvGrpSpPr>
        <p:grpSpPr bwMode="auto">
          <a:xfrm>
            <a:off x="609600" y="1143000"/>
            <a:ext cx="4237038" cy="2062163"/>
            <a:chOff x="384" y="720"/>
            <a:chExt cx="2669" cy="1299"/>
          </a:xfrm>
        </p:grpSpPr>
        <p:grpSp>
          <p:nvGrpSpPr>
            <p:cNvPr id="371817" name="Group 105"/>
            <p:cNvGrpSpPr>
              <a:grpSpLocks/>
            </p:cNvGrpSpPr>
            <p:nvPr/>
          </p:nvGrpSpPr>
          <p:grpSpPr bwMode="auto">
            <a:xfrm>
              <a:off x="922" y="759"/>
              <a:ext cx="2131" cy="1260"/>
              <a:chOff x="874" y="855"/>
              <a:chExt cx="2131" cy="1260"/>
            </a:xfrm>
          </p:grpSpPr>
          <p:grpSp>
            <p:nvGrpSpPr>
              <p:cNvPr id="371723" name="Group 11"/>
              <p:cNvGrpSpPr>
                <a:grpSpLocks/>
              </p:cNvGrpSpPr>
              <p:nvPr/>
            </p:nvGrpSpPr>
            <p:grpSpPr bwMode="auto">
              <a:xfrm>
                <a:off x="1488" y="912"/>
                <a:ext cx="624" cy="384"/>
                <a:chOff x="2064" y="1536"/>
                <a:chExt cx="624" cy="384"/>
              </a:xfrm>
            </p:grpSpPr>
            <p:sp>
              <p:nvSpPr>
                <p:cNvPr id="371716" name="Arc 4"/>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17" name="Arc 5"/>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19" name="Arc 7"/>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0" name="Oval 8"/>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1721" name="Line 9"/>
              <p:cNvSpPr>
                <a:spLocks noChangeShapeType="1"/>
              </p:cNvSpPr>
              <p:nvPr/>
            </p:nvSpPr>
            <p:spPr bwMode="auto">
              <a:xfrm flipH="1">
                <a:off x="1104" y="10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1725" name="Group 13"/>
              <p:cNvGrpSpPr>
                <a:grpSpLocks/>
              </p:cNvGrpSpPr>
              <p:nvPr/>
            </p:nvGrpSpPr>
            <p:grpSpPr bwMode="auto">
              <a:xfrm>
                <a:off x="1488" y="1680"/>
                <a:ext cx="624" cy="384"/>
                <a:chOff x="2064" y="1536"/>
                <a:chExt cx="624" cy="384"/>
              </a:xfrm>
            </p:grpSpPr>
            <p:sp>
              <p:nvSpPr>
                <p:cNvPr id="371726" name="Arc 14"/>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7" name="Arc 15"/>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8" name="Arc 16"/>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9" name="Oval 17"/>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1730" name="Line 18"/>
              <p:cNvSpPr>
                <a:spLocks noChangeShapeType="1"/>
              </p:cNvSpPr>
              <p:nvPr/>
            </p:nvSpPr>
            <p:spPr bwMode="auto">
              <a:xfrm flipH="1">
                <a:off x="1104" y="196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35" name="Line 23"/>
              <p:cNvSpPr>
                <a:spLocks noChangeShapeType="1"/>
              </p:cNvSpPr>
              <p:nvPr/>
            </p:nvSpPr>
            <p:spPr bwMode="auto">
              <a:xfrm>
                <a:off x="1296" y="120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36" name="Line 24"/>
              <p:cNvSpPr>
                <a:spLocks noChangeShapeType="1"/>
              </p:cNvSpPr>
              <p:nvPr/>
            </p:nvSpPr>
            <p:spPr bwMode="auto">
              <a:xfrm>
                <a:off x="2112" y="11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39" name="Line 27"/>
              <p:cNvSpPr>
                <a:spLocks noChangeShapeType="1"/>
              </p:cNvSpPr>
              <p:nvPr/>
            </p:nvSpPr>
            <p:spPr bwMode="auto">
              <a:xfrm>
                <a:off x="1296"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0" name="Line 28"/>
              <p:cNvSpPr>
                <a:spLocks noChangeShapeType="1"/>
              </p:cNvSpPr>
              <p:nvPr/>
            </p:nvSpPr>
            <p:spPr bwMode="auto">
              <a:xfrm>
                <a:off x="2112" y="18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1" name="Line 29"/>
              <p:cNvSpPr>
                <a:spLocks noChangeShapeType="1"/>
              </p:cNvSpPr>
              <p:nvPr/>
            </p:nvSpPr>
            <p:spPr bwMode="auto">
              <a:xfrm>
                <a:off x="2304" y="11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2" name="Line 30"/>
              <p:cNvSpPr>
                <a:spLocks noChangeShapeType="1"/>
              </p:cNvSpPr>
              <p:nvPr/>
            </p:nvSpPr>
            <p:spPr bwMode="auto">
              <a:xfrm flipV="1">
                <a:off x="2304" y="1680"/>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3" name="Line 31"/>
              <p:cNvSpPr>
                <a:spLocks noChangeShapeType="1"/>
              </p:cNvSpPr>
              <p:nvPr/>
            </p:nvSpPr>
            <p:spPr bwMode="auto">
              <a:xfrm>
                <a:off x="1296" y="1191"/>
                <a:ext cx="0" cy="15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4" name="Line 32"/>
              <p:cNvSpPr>
                <a:spLocks noChangeShapeType="1"/>
              </p:cNvSpPr>
              <p:nvPr/>
            </p:nvSpPr>
            <p:spPr bwMode="auto">
              <a:xfrm>
                <a:off x="1296" y="1335"/>
                <a:ext cx="1008" cy="3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5" name="Line 33"/>
              <p:cNvSpPr>
                <a:spLocks noChangeShapeType="1"/>
              </p:cNvSpPr>
              <p:nvPr/>
            </p:nvSpPr>
            <p:spPr bwMode="auto">
              <a:xfrm>
                <a:off x="1296" y="163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6" name="Line 34"/>
              <p:cNvSpPr>
                <a:spLocks noChangeShapeType="1"/>
              </p:cNvSpPr>
              <p:nvPr/>
            </p:nvSpPr>
            <p:spPr bwMode="auto">
              <a:xfrm flipV="1">
                <a:off x="1296" y="1296"/>
                <a:ext cx="1008"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7" name="Text Box 35"/>
              <p:cNvSpPr txBox="1">
                <a:spLocks noChangeArrowheads="1"/>
              </p:cNvSpPr>
              <p:nvPr/>
            </p:nvSpPr>
            <p:spPr bwMode="auto">
              <a:xfrm>
                <a:off x="2688" y="951"/>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71748" name="Text Box 36"/>
              <p:cNvSpPr txBox="1">
                <a:spLocks noChangeArrowheads="1"/>
              </p:cNvSpPr>
              <p:nvPr/>
            </p:nvSpPr>
            <p:spPr bwMode="auto">
              <a:xfrm>
                <a:off x="2671" y="1728"/>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sp>
            <p:nvSpPr>
              <p:cNvPr id="371751" name="Text Box 39"/>
              <p:cNvSpPr txBox="1">
                <a:spLocks noChangeArrowheads="1"/>
              </p:cNvSpPr>
              <p:nvPr/>
            </p:nvSpPr>
            <p:spPr bwMode="auto">
              <a:xfrm>
                <a:off x="874" y="8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R</a:t>
                </a:r>
              </a:p>
            </p:txBody>
          </p:sp>
          <p:sp>
            <p:nvSpPr>
              <p:cNvPr id="371752" name="Text Box 40"/>
              <p:cNvSpPr txBox="1">
                <a:spLocks noChangeArrowheads="1"/>
              </p:cNvSpPr>
              <p:nvPr/>
            </p:nvSpPr>
            <p:spPr bwMode="auto">
              <a:xfrm>
                <a:off x="883" y="1824"/>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S</a:t>
                </a:r>
              </a:p>
            </p:txBody>
          </p:sp>
        </p:grpSp>
        <p:grpSp>
          <p:nvGrpSpPr>
            <p:cNvPr id="371838" name="Group 126"/>
            <p:cNvGrpSpPr>
              <a:grpSpLocks/>
            </p:cNvGrpSpPr>
            <p:nvPr/>
          </p:nvGrpSpPr>
          <p:grpSpPr bwMode="auto">
            <a:xfrm>
              <a:off x="384" y="720"/>
              <a:ext cx="648" cy="1299"/>
              <a:chOff x="384" y="816"/>
              <a:chExt cx="648" cy="1299"/>
            </a:xfrm>
          </p:grpSpPr>
          <p:grpSp>
            <p:nvGrpSpPr>
              <p:cNvPr id="371818" name="Group 106"/>
              <p:cNvGrpSpPr>
                <a:grpSpLocks/>
              </p:cNvGrpSpPr>
              <p:nvPr/>
            </p:nvGrpSpPr>
            <p:grpSpPr bwMode="auto">
              <a:xfrm>
                <a:off x="384" y="816"/>
                <a:ext cx="620" cy="1299"/>
                <a:chOff x="384" y="816"/>
                <a:chExt cx="620" cy="1299"/>
              </a:xfrm>
            </p:grpSpPr>
            <p:sp>
              <p:nvSpPr>
                <p:cNvPr id="371750" name="Text Box 38"/>
                <p:cNvSpPr txBox="1">
                  <a:spLocks noChangeArrowheads="1"/>
                </p:cNvSpPr>
                <p:nvPr/>
              </p:nvSpPr>
              <p:spPr bwMode="auto">
                <a:xfrm>
                  <a:off x="384" y="816"/>
                  <a:ext cx="6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ea typeface="华文新魏" pitchFamily="2" charset="-122"/>
                    </a:rPr>
                    <a:t>reset</a:t>
                  </a:r>
                </a:p>
              </p:txBody>
            </p:sp>
            <p:sp>
              <p:nvSpPr>
                <p:cNvPr id="371791" name="Text Box 79"/>
                <p:cNvSpPr txBox="1">
                  <a:spLocks noChangeArrowheads="1"/>
                </p:cNvSpPr>
                <p:nvPr/>
              </p:nvSpPr>
              <p:spPr bwMode="auto">
                <a:xfrm>
                  <a:off x="576" y="1785"/>
                  <a:ext cx="4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ea typeface="华文新魏" pitchFamily="2" charset="-122"/>
                    </a:rPr>
                    <a:t>set</a:t>
                  </a:r>
                </a:p>
              </p:txBody>
            </p:sp>
          </p:grpSp>
          <p:grpSp>
            <p:nvGrpSpPr>
              <p:cNvPr id="371819" name="Group 107"/>
              <p:cNvGrpSpPr>
                <a:grpSpLocks/>
              </p:cNvGrpSpPr>
              <p:nvPr/>
            </p:nvGrpSpPr>
            <p:grpSpPr bwMode="auto">
              <a:xfrm>
                <a:off x="507" y="1056"/>
                <a:ext cx="525" cy="799"/>
                <a:chOff x="507" y="1056"/>
                <a:chExt cx="525" cy="799"/>
              </a:xfrm>
            </p:grpSpPr>
            <p:sp>
              <p:nvSpPr>
                <p:cNvPr id="371814" name="Text Box 102"/>
                <p:cNvSpPr txBox="1">
                  <a:spLocks noChangeArrowheads="1"/>
                </p:cNvSpPr>
                <p:nvPr/>
              </p:nvSpPr>
              <p:spPr bwMode="auto">
                <a:xfrm>
                  <a:off x="507" y="1056"/>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latin typeface="Tahoma" pitchFamily="34" charset="0"/>
                      <a:ea typeface="黑体" pitchFamily="2" charset="-122"/>
                    </a:rPr>
                    <a:t>复位</a:t>
                  </a:r>
                </a:p>
              </p:txBody>
            </p:sp>
            <p:sp>
              <p:nvSpPr>
                <p:cNvPr id="371815" name="Text Box 103"/>
                <p:cNvSpPr txBox="1">
                  <a:spLocks noChangeArrowheads="1"/>
                </p:cNvSpPr>
                <p:nvPr/>
              </p:nvSpPr>
              <p:spPr bwMode="auto">
                <a:xfrm>
                  <a:off x="528" y="1564"/>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B050"/>
                      </a:solidFill>
                      <a:latin typeface="Tahoma" pitchFamily="34" charset="0"/>
                      <a:ea typeface="黑体" pitchFamily="2" charset="-122"/>
                    </a:rPr>
                    <a:t>置位</a:t>
                  </a:r>
                </a:p>
              </p:txBody>
            </p:sp>
          </p:grpSp>
        </p:grpSp>
      </p:grpSp>
      <p:sp>
        <p:nvSpPr>
          <p:cNvPr id="371841" name="Text Box 129"/>
          <p:cNvSpPr txBox="1">
            <a:spLocks noChangeArrowheads="1"/>
          </p:cNvSpPr>
          <p:nvPr/>
        </p:nvSpPr>
        <p:spPr bwMode="auto">
          <a:xfrm>
            <a:off x="5851524" y="2638425"/>
            <a:ext cx="14763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charset="-122"/>
              </a:defRPr>
            </a:lvl1pPr>
            <a:lvl2pPr marL="914400" indent="-457200">
              <a:defRPr kumimoji="1" sz="2400">
                <a:solidFill>
                  <a:schemeClr val="tx1"/>
                </a:solidFill>
                <a:latin typeface="Arial Narrow" pitchFamily="34" charset="0"/>
                <a:ea typeface="宋体" charset="-122"/>
              </a:defRPr>
            </a:lvl2pPr>
            <a:lvl3pPr marL="1371600" indent="-457200">
              <a:defRPr kumimoji="1" sz="2400">
                <a:solidFill>
                  <a:schemeClr val="tx1"/>
                </a:solidFill>
                <a:latin typeface="Arial Narrow" pitchFamily="34" charset="0"/>
                <a:ea typeface="宋体" charset="-122"/>
              </a:defRPr>
            </a:lvl3pPr>
            <a:lvl4pPr marL="1828800" indent="-457200">
              <a:defRPr kumimoji="1" sz="2400">
                <a:solidFill>
                  <a:schemeClr val="tx1"/>
                </a:solidFill>
                <a:latin typeface="Arial Narrow" pitchFamily="34" charset="0"/>
                <a:ea typeface="宋体" charset="-122"/>
              </a:defRPr>
            </a:lvl4pPr>
            <a:lvl5pPr marL="2286000" indent="-457200">
              <a:defRPr kumimoji="1" sz="2400">
                <a:solidFill>
                  <a:schemeClr val="tx1"/>
                </a:solidFill>
                <a:latin typeface="Arial Narrow" pitchFamily="34" charset="0"/>
                <a:ea typeface="宋体" charset="-122"/>
              </a:defRPr>
            </a:lvl5pPr>
            <a:lvl6pPr marL="2743200" indent="-457200" fontAlgn="base">
              <a:spcBef>
                <a:spcPct val="0"/>
              </a:spcBef>
              <a:spcAft>
                <a:spcPct val="0"/>
              </a:spcAft>
              <a:defRPr kumimoji="1" sz="2400">
                <a:solidFill>
                  <a:schemeClr val="tx1"/>
                </a:solidFill>
                <a:latin typeface="Arial Narrow" pitchFamily="34" charset="0"/>
                <a:ea typeface="宋体" charset="-122"/>
              </a:defRPr>
            </a:lvl6pPr>
            <a:lvl7pPr marL="3200400" indent="-457200" fontAlgn="base">
              <a:spcBef>
                <a:spcPct val="0"/>
              </a:spcBef>
              <a:spcAft>
                <a:spcPct val="0"/>
              </a:spcAft>
              <a:defRPr kumimoji="1" sz="2400">
                <a:solidFill>
                  <a:schemeClr val="tx1"/>
                </a:solidFill>
                <a:latin typeface="Arial Narrow" pitchFamily="34" charset="0"/>
                <a:ea typeface="宋体" charset="-122"/>
              </a:defRPr>
            </a:lvl7pPr>
            <a:lvl8pPr marL="3657600" indent="-457200" fontAlgn="base">
              <a:spcBef>
                <a:spcPct val="0"/>
              </a:spcBef>
              <a:spcAft>
                <a:spcPct val="0"/>
              </a:spcAft>
              <a:defRPr kumimoji="1" sz="2400">
                <a:solidFill>
                  <a:schemeClr val="tx1"/>
                </a:solidFill>
                <a:latin typeface="Arial Narrow" pitchFamily="34" charset="0"/>
                <a:ea typeface="宋体" charset="-122"/>
              </a:defRPr>
            </a:lvl8pPr>
            <a:lvl9pPr marL="4114800" indent="-457200" fontAlgn="base">
              <a:spcBef>
                <a:spcPct val="0"/>
              </a:spcBef>
              <a:spcAft>
                <a:spcPct val="0"/>
              </a:spcAft>
              <a:defRPr kumimoji="1" sz="2400">
                <a:solidFill>
                  <a:schemeClr val="tx1"/>
                </a:solidFill>
                <a:latin typeface="Arial Narrow" pitchFamily="34" charset="0"/>
                <a:ea typeface="宋体" charset="-122"/>
              </a:defRPr>
            </a:lvl9pPr>
          </a:lstStyle>
          <a:p>
            <a:r>
              <a:rPr lang="zh-CN" altLang="en-US" dirty="0">
                <a:latin typeface="Tahoma" pitchFamily="34" charset="0"/>
              </a:rPr>
              <a:t>0   0     0</a:t>
            </a:r>
          </a:p>
          <a:p>
            <a:r>
              <a:rPr lang="zh-CN" altLang="en-US" dirty="0">
                <a:latin typeface="Tahoma" pitchFamily="34" charset="0"/>
              </a:rPr>
              <a:t>0   0     1</a:t>
            </a:r>
          </a:p>
          <a:p>
            <a:r>
              <a:rPr lang="zh-CN" altLang="en-US" dirty="0">
                <a:latin typeface="Tahoma" pitchFamily="34" charset="0"/>
              </a:rPr>
              <a:t>0   1     0</a:t>
            </a:r>
          </a:p>
          <a:p>
            <a:r>
              <a:rPr lang="zh-CN" altLang="en-US" dirty="0">
                <a:latin typeface="Tahoma" pitchFamily="34" charset="0"/>
              </a:rPr>
              <a:t>0   1     1</a:t>
            </a:r>
          </a:p>
          <a:p>
            <a:r>
              <a:rPr lang="zh-CN" altLang="en-US" dirty="0">
                <a:latin typeface="Tahoma" pitchFamily="34" charset="0"/>
              </a:rPr>
              <a:t>1   0     0</a:t>
            </a:r>
          </a:p>
          <a:p>
            <a:r>
              <a:rPr lang="zh-CN" altLang="en-US" dirty="0">
                <a:latin typeface="Tahoma" pitchFamily="34" charset="0"/>
              </a:rPr>
              <a:t>1   0     1</a:t>
            </a:r>
          </a:p>
          <a:p>
            <a:r>
              <a:rPr lang="zh-CN" altLang="en-US" dirty="0">
                <a:latin typeface="Tahoma" pitchFamily="34" charset="0"/>
              </a:rPr>
              <a:t>1   1     0</a:t>
            </a:r>
          </a:p>
          <a:p>
            <a:r>
              <a:rPr lang="zh-CN" altLang="en-US" dirty="0">
                <a:latin typeface="Tahoma" pitchFamily="34" charset="0"/>
              </a:rPr>
              <a:t>1   1     1</a:t>
            </a:r>
          </a:p>
        </p:txBody>
      </p:sp>
      <p:sp>
        <p:nvSpPr>
          <p:cNvPr id="371844" name="Text Box 132"/>
          <p:cNvSpPr txBox="1">
            <a:spLocks noChangeArrowheads="1"/>
          </p:cNvSpPr>
          <p:nvPr/>
        </p:nvSpPr>
        <p:spPr bwMode="auto">
          <a:xfrm>
            <a:off x="7781924" y="2651125"/>
            <a:ext cx="5207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1</a:t>
            </a:r>
          </a:p>
          <a:p>
            <a:pPr algn="ctr"/>
            <a:r>
              <a:rPr lang="zh-CN" altLang="en-US" sz="2400" dirty="0">
                <a:solidFill>
                  <a:srgbClr val="C00000"/>
                </a:solidFill>
                <a:latin typeface="Tahoma" pitchFamily="34" charset="0"/>
                <a:ea typeface="黑体" pitchFamily="2" charset="-122"/>
              </a:rPr>
              <a:t>0*</a:t>
            </a:r>
          </a:p>
          <a:p>
            <a:pPr algn="ctr"/>
            <a:r>
              <a:rPr lang="zh-CN" altLang="en-US" sz="2400" dirty="0">
                <a:solidFill>
                  <a:srgbClr val="C00000"/>
                </a:solidFill>
                <a:latin typeface="Tahoma" pitchFamily="34" charset="0"/>
                <a:ea typeface="黑体" pitchFamily="2" charset="-122"/>
              </a:rPr>
              <a:t>0*</a:t>
            </a:r>
          </a:p>
        </p:txBody>
      </p:sp>
      <p:grpSp>
        <p:nvGrpSpPr>
          <p:cNvPr id="8" name="组合 7"/>
          <p:cNvGrpSpPr/>
          <p:nvPr/>
        </p:nvGrpSpPr>
        <p:grpSpPr>
          <a:xfrm>
            <a:off x="5880099" y="1981200"/>
            <a:ext cx="2796357" cy="3733800"/>
            <a:chOff x="5880099" y="1981200"/>
            <a:chExt cx="2796357" cy="3733800"/>
          </a:xfrm>
        </p:grpSpPr>
        <p:sp>
          <p:nvSpPr>
            <p:cNvPr id="371843" name="Line 131"/>
            <p:cNvSpPr>
              <a:spLocks noChangeShapeType="1"/>
            </p:cNvSpPr>
            <p:nvPr/>
          </p:nvSpPr>
          <p:spPr bwMode="auto">
            <a:xfrm>
              <a:off x="5880099" y="2590800"/>
              <a:ext cx="2590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组合 6"/>
            <p:cNvGrpSpPr/>
            <p:nvPr/>
          </p:nvGrpSpPr>
          <p:grpSpPr>
            <a:xfrm>
              <a:off x="5880099" y="1981200"/>
              <a:ext cx="2796357" cy="3733800"/>
              <a:chOff x="5880099" y="1981200"/>
              <a:chExt cx="2796357" cy="3733800"/>
            </a:xfrm>
          </p:grpSpPr>
          <p:sp>
            <p:nvSpPr>
              <p:cNvPr id="371842" name="Text Box 130"/>
              <p:cNvSpPr txBox="1">
                <a:spLocks noChangeArrowheads="1"/>
              </p:cNvSpPr>
              <p:nvPr/>
            </p:nvSpPr>
            <p:spPr bwMode="auto">
              <a:xfrm>
                <a:off x="5899149" y="2054225"/>
                <a:ext cx="771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S</a:t>
                </a:r>
                <a:r>
                  <a:rPr lang="en-US" altLang="zh-CN" sz="2400" baseline="-25000" dirty="0">
                    <a:latin typeface="Tahoma" pitchFamily="34" charset="0"/>
                  </a:rPr>
                  <a:t>  </a:t>
                </a:r>
                <a:r>
                  <a:rPr lang="en-US" altLang="zh-CN" sz="2400" dirty="0">
                    <a:latin typeface="Tahoma" pitchFamily="34" charset="0"/>
                  </a:rPr>
                  <a:t> R</a:t>
                </a:r>
                <a:endParaRPr lang="en-US" altLang="zh-CN" sz="2400" baseline="-25000" dirty="0">
                  <a:latin typeface="Tahoma" pitchFamily="34" charset="0"/>
                </a:endParaRPr>
              </a:p>
            </p:txBody>
          </p:sp>
          <p:sp>
            <p:nvSpPr>
              <p:cNvPr id="371845" name="Text Box 133"/>
              <p:cNvSpPr txBox="1">
                <a:spLocks noChangeArrowheads="1"/>
              </p:cNvSpPr>
              <p:nvPr/>
            </p:nvSpPr>
            <p:spPr bwMode="auto">
              <a:xfrm>
                <a:off x="6560172" y="2060848"/>
                <a:ext cx="9733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latin typeface="Tahoma" pitchFamily="34" charset="0"/>
                    <a:ea typeface="黑体" pitchFamily="2" charset="-122"/>
                  </a:rPr>
                  <a:t>现态</a:t>
                </a:r>
                <a:r>
                  <a:rPr lang="en-US" altLang="zh-CN" sz="2000" dirty="0" err="1">
                    <a:latin typeface="Tahoma" pitchFamily="34" charset="0"/>
                    <a:ea typeface="黑体" pitchFamily="2" charset="-122"/>
                  </a:rPr>
                  <a:t>Q</a:t>
                </a:r>
                <a:r>
                  <a:rPr lang="en-US" altLang="zh-CN" sz="2000" baseline="50000" dirty="0" err="1">
                    <a:latin typeface="Tahoma" pitchFamily="34" charset="0"/>
                    <a:ea typeface="黑体" pitchFamily="2" charset="-122"/>
                  </a:rPr>
                  <a:t>n</a:t>
                </a:r>
                <a:endParaRPr lang="en-US" altLang="zh-CN" sz="2000" dirty="0">
                  <a:latin typeface="Tahoma" pitchFamily="34" charset="0"/>
                </a:endParaRPr>
              </a:p>
            </p:txBody>
          </p:sp>
          <p:sp>
            <p:nvSpPr>
              <p:cNvPr id="371846" name="Line 134"/>
              <p:cNvSpPr>
                <a:spLocks noChangeShapeType="1"/>
              </p:cNvSpPr>
              <p:nvPr/>
            </p:nvSpPr>
            <p:spPr bwMode="auto">
              <a:xfrm>
                <a:off x="7556499" y="1981200"/>
                <a:ext cx="0" cy="3733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47" name="Line 135"/>
              <p:cNvSpPr>
                <a:spLocks noChangeShapeType="1"/>
              </p:cNvSpPr>
              <p:nvPr/>
            </p:nvSpPr>
            <p:spPr bwMode="auto">
              <a:xfrm>
                <a:off x="5941640" y="1981200"/>
                <a:ext cx="2590800"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48" name="Line 136"/>
              <p:cNvSpPr>
                <a:spLocks noChangeShapeType="1"/>
              </p:cNvSpPr>
              <p:nvPr/>
            </p:nvSpPr>
            <p:spPr bwMode="auto">
              <a:xfrm>
                <a:off x="5880099" y="5715000"/>
                <a:ext cx="25908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50" name="Text Box 138"/>
              <p:cNvSpPr txBox="1">
                <a:spLocks noChangeArrowheads="1"/>
              </p:cNvSpPr>
              <p:nvPr/>
            </p:nvSpPr>
            <p:spPr bwMode="auto">
              <a:xfrm>
                <a:off x="7485103" y="2057400"/>
                <a:ext cx="1191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latin typeface="Tahoma" pitchFamily="34" charset="0"/>
                    <a:ea typeface="黑体" pitchFamily="2" charset="-122"/>
                  </a:rPr>
                  <a:t>次态</a:t>
                </a:r>
                <a:r>
                  <a:rPr lang="en-US" altLang="zh-CN" sz="2000" dirty="0">
                    <a:latin typeface="Tahoma" pitchFamily="34" charset="0"/>
                    <a:ea typeface="黑体" pitchFamily="2" charset="-122"/>
                  </a:rPr>
                  <a:t>Q</a:t>
                </a:r>
                <a:r>
                  <a:rPr lang="en-US" altLang="zh-CN" sz="2000" baseline="50000" dirty="0">
                    <a:latin typeface="Tahoma" pitchFamily="34" charset="0"/>
                    <a:ea typeface="黑体" pitchFamily="2" charset="-122"/>
                  </a:rPr>
                  <a:t>n+1</a:t>
                </a:r>
                <a:endParaRPr lang="en-US" altLang="zh-CN" sz="2000" dirty="0">
                  <a:latin typeface="Tahoma" pitchFamily="34" charset="0"/>
                </a:endParaRPr>
              </a:p>
            </p:txBody>
          </p:sp>
        </p:grpSp>
      </p:grpSp>
      <p:sp>
        <p:nvSpPr>
          <p:cNvPr id="371852" name="Text Box 140"/>
          <p:cNvSpPr txBox="1">
            <a:spLocks noChangeArrowheads="1"/>
          </p:cNvSpPr>
          <p:nvPr/>
        </p:nvSpPr>
        <p:spPr bwMode="auto">
          <a:xfrm>
            <a:off x="6313724" y="1420671"/>
            <a:ext cx="1723549"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ea typeface="黑体" pitchFamily="2" charset="-122"/>
              </a:rPr>
              <a:t>状态转移表</a:t>
            </a:r>
            <a:endParaRPr lang="zh-CN" altLang="en-US" sz="2400" dirty="0"/>
          </a:p>
        </p:txBody>
      </p:sp>
      <p:grpSp>
        <p:nvGrpSpPr>
          <p:cNvPr id="371855" name="Group 143"/>
          <p:cNvGrpSpPr>
            <a:grpSpLocks/>
          </p:cNvGrpSpPr>
          <p:nvPr/>
        </p:nvGrpSpPr>
        <p:grpSpPr bwMode="auto">
          <a:xfrm>
            <a:off x="2783834" y="3266567"/>
            <a:ext cx="2286000" cy="2776537"/>
            <a:chOff x="541" y="2160"/>
            <a:chExt cx="1440" cy="1749"/>
          </a:xfrm>
        </p:grpSpPr>
        <p:sp>
          <p:nvSpPr>
            <p:cNvPr id="371769" name="Text Box 57"/>
            <p:cNvSpPr txBox="1">
              <a:spLocks noChangeArrowheads="1"/>
            </p:cNvSpPr>
            <p:nvPr/>
          </p:nvSpPr>
          <p:spPr bwMode="auto">
            <a:xfrm>
              <a:off x="552" y="2883"/>
              <a:ext cx="45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rPr>
                <a:t>0  0</a:t>
              </a:r>
            </a:p>
            <a:p>
              <a:pPr algn="ctr"/>
              <a:r>
                <a:rPr lang="zh-CN" altLang="en-US" sz="2400" dirty="0">
                  <a:latin typeface="Tahoma" pitchFamily="34" charset="0"/>
                </a:rPr>
                <a:t>0  1</a:t>
              </a:r>
            </a:p>
            <a:p>
              <a:pPr algn="ctr"/>
              <a:r>
                <a:rPr lang="zh-CN" altLang="en-US" sz="2400" dirty="0">
                  <a:latin typeface="Tahoma" pitchFamily="34" charset="0"/>
                </a:rPr>
                <a:t>1  0</a:t>
              </a:r>
            </a:p>
            <a:p>
              <a:pPr algn="ctr"/>
              <a:r>
                <a:rPr lang="zh-CN" altLang="en-US" sz="2400" dirty="0">
                  <a:latin typeface="Tahoma" pitchFamily="34" charset="0"/>
                </a:rPr>
                <a:t>1  1</a:t>
              </a:r>
            </a:p>
          </p:txBody>
        </p:sp>
        <p:sp>
          <p:nvSpPr>
            <p:cNvPr id="371770" name="Text Box 58"/>
            <p:cNvSpPr txBox="1">
              <a:spLocks noChangeArrowheads="1"/>
            </p:cNvSpPr>
            <p:nvPr/>
          </p:nvSpPr>
          <p:spPr bwMode="auto">
            <a:xfrm>
              <a:off x="563" y="2515"/>
              <a:ext cx="4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S</a:t>
              </a:r>
              <a:r>
                <a:rPr lang="en-US" altLang="zh-CN" sz="2400" baseline="-25000" dirty="0">
                  <a:latin typeface="Tahoma" pitchFamily="34" charset="0"/>
                </a:rPr>
                <a:t> </a:t>
              </a:r>
              <a:r>
                <a:rPr lang="en-US" altLang="zh-CN" sz="2400" dirty="0">
                  <a:latin typeface="Tahoma" pitchFamily="34" charset="0"/>
                </a:rPr>
                <a:t> R</a:t>
              </a:r>
              <a:endParaRPr lang="en-US" altLang="zh-CN" sz="2400" baseline="-25000" dirty="0">
                <a:latin typeface="Tahoma" pitchFamily="34" charset="0"/>
              </a:endParaRPr>
            </a:p>
          </p:txBody>
        </p:sp>
        <p:sp>
          <p:nvSpPr>
            <p:cNvPr id="371771" name="Line 59"/>
            <p:cNvSpPr>
              <a:spLocks noChangeShapeType="1"/>
            </p:cNvSpPr>
            <p:nvPr/>
          </p:nvSpPr>
          <p:spPr bwMode="auto">
            <a:xfrm>
              <a:off x="541" y="2853"/>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72" name="Text Box 60"/>
            <p:cNvSpPr txBox="1">
              <a:spLocks noChangeArrowheads="1"/>
            </p:cNvSpPr>
            <p:nvPr/>
          </p:nvSpPr>
          <p:spPr bwMode="auto">
            <a:xfrm>
              <a:off x="1479" y="2883"/>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zh-CN" sz="2400" dirty="0">
                <a:latin typeface="Tahoma" pitchFamily="34" charset="0"/>
                <a:ea typeface="黑体" pitchFamily="2" charset="-122"/>
              </a:endParaRPr>
            </a:p>
          </p:txBody>
        </p:sp>
        <p:sp>
          <p:nvSpPr>
            <p:cNvPr id="371773" name="Text Box 61"/>
            <p:cNvSpPr txBox="1">
              <a:spLocks noChangeArrowheads="1"/>
            </p:cNvSpPr>
            <p:nvPr/>
          </p:nvSpPr>
          <p:spPr bwMode="auto">
            <a:xfrm>
              <a:off x="1180" y="2515"/>
              <a:ext cx="7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QN</a:t>
              </a:r>
            </a:p>
          </p:txBody>
        </p:sp>
        <p:sp>
          <p:nvSpPr>
            <p:cNvPr id="371776" name="Line 64"/>
            <p:cNvSpPr>
              <a:spLocks noChangeShapeType="1"/>
            </p:cNvSpPr>
            <p:nvPr/>
          </p:nvSpPr>
          <p:spPr bwMode="auto">
            <a:xfrm>
              <a:off x="1069" y="2469"/>
              <a:ext cx="0" cy="1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78" name="Line 66"/>
            <p:cNvSpPr>
              <a:spLocks noChangeShapeType="1"/>
            </p:cNvSpPr>
            <p:nvPr/>
          </p:nvSpPr>
          <p:spPr bwMode="auto">
            <a:xfrm>
              <a:off x="541" y="2469"/>
              <a:ext cx="1440"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79" name="Line 67"/>
            <p:cNvSpPr>
              <a:spLocks noChangeShapeType="1"/>
            </p:cNvSpPr>
            <p:nvPr/>
          </p:nvSpPr>
          <p:spPr bwMode="auto">
            <a:xfrm>
              <a:off x="541" y="3909"/>
              <a:ext cx="144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54" name="Text Box 142"/>
            <p:cNvSpPr txBox="1">
              <a:spLocks noChangeArrowheads="1"/>
            </p:cNvSpPr>
            <p:nvPr/>
          </p:nvSpPr>
          <p:spPr bwMode="auto">
            <a:xfrm>
              <a:off x="849" y="2160"/>
              <a:ext cx="8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功 能 表</a:t>
              </a:r>
            </a:p>
          </p:txBody>
        </p:sp>
      </p:grpSp>
      <p:sp>
        <p:nvSpPr>
          <p:cNvPr id="6" name="左右箭头 5"/>
          <p:cNvSpPr/>
          <p:nvPr/>
        </p:nvSpPr>
        <p:spPr>
          <a:xfrm>
            <a:off x="5074597" y="3848100"/>
            <a:ext cx="776927" cy="443991"/>
          </a:xfrm>
          <a:prstGeom prst="leftRightArrow">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10922" y="4365104"/>
            <a:ext cx="1415772" cy="461665"/>
          </a:xfrm>
          <a:prstGeom prst="rect">
            <a:avLst/>
          </a:prstGeom>
        </p:spPr>
        <p:txBody>
          <a:bodyPr wrap="none">
            <a:spAutoFit/>
          </a:bodyPr>
          <a:lstStyle/>
          <a:p>
            <a:pPr algn="ctr"/>
            <a:r>
              <a:rPr lang="zh-CN" altLang="en-US" sz="2400" dirty="0">
                <a:latin typeface="+mn-ea"/>
                <a:ea typeface="+mn-ea"/>
              </a:rPr>
              <a:t>维持现态</a:t>
            </a:r>
          </a:p>
        </p:txBody>
      </p:sp>
      <p:sp>
        <p:nvSpPr>
          <p:cNvPr id="81" name="矩形 80"/>
          <p:cNvSpPr/>
          <p:nvPr/>
        </p:nvSpPr>
        <p:spPr>
          <a:xfrm>
            <a:off x="3769433" y="4790882"/>
            <a:ext cx="1077205" cy="461665"/>
          </a:xfrm>
          <a:prstGeom prst="rect">
            <a:avLst/>
          </a:prstGeom>
        </p:spPr>
        <p:txBody>
          <a:bodyPr wrap="square">
            <a:spAutoFit/>
          </a:bodyPr>
          <a:lstStyle/>
          <a:p>
            <a:pPr algn="ctr"/>
            <a:r>
              <a:rPr lang="en-US" altLang="zh-CN" sz="2400" dirty="0">
                <a:latin typeface="Tahoma" pitchFamily="34" charset="0"/>
                <a:ea typeface="黑体" pitchFamily="2" charset="-122"/>
              </a:rPr>
              <a:t>0     1  </a:t>
            </a:r>
            <a:endParaRPr lang="zh-CN" altLang="en-US" sz="2400" dirty="0">
              <a:latin typeface="Tahoma" pitchFamily="34" charset="0"/>
              <a:ea typeface="黑体" pitchFamily="2" charset="-122"/>
            </a:endParaRPr>
          </a:p>
        </p:txBody>
      </p:sp>
      <p:sp>
        <p:nvSpPr>
          <p:cNvPr id="82" name="矩形 81"/>
          <p:cNvSpPr/>
          <p:nvPr/>
        </p:nvSpPr>
        <p:spPr>
          <a:xfrm>
            <a:off x="3758560" y="5121375"/>
            <a:ext cx="1077205" cy="461665"/>
          </a:xfrm>
          <a:prstGeom prst="rect">
            <a:avLst/>
          </a:prstGeom>
        </p:spPr>
        <p:txBody>
          <a:bodyPr wrap="square">
            <a:spAutoFit/>
          </a:bodyPr>
          <a:lstStyle/>
          <a:p>
            <a:pPr algn="ctr"/>
            <a:r>
              <a:rPr lang="en-US" altLang="zh-CN" sz="2400" dirty="0">
                <a:latin typeface="Tahoma" pitchFamily="34" charset="0"/>
                <a:ea typeface="黑体" pitchFamily="2" charset="-122"/>
              </a:rPr>
              <a:t>1     0  </a:t>
            </a:r>
            <a:endParaRPr lang="zh-CN" altLang="en-US" sz="2400" dirty="0">
              <a:latin typeface="Tahoma" pitchFamily="34" charset="0"/>
              <a:ea typeface="黑体" pitchFamily="2" charset="-122"/>
            </a:endParaRPr>
          </a:p>
        </p:txBody>
      </p:sp>
      <p:sp>
        <p:nvSpPr>
          <p:cNvPr id="83" name="矩形 82"/>
          <p:cNvSpPr/>
          <p:nvPr/>
        </p:nvSpPr>
        <p:spPr>
          <a:xfrm>
            <a:off x="3729408" y="5484167"/>
            <a:ext cx="1236292" cy="461665"/>
          </a:xfrm>
          <a:prstGeom prst="rect">
            <a:avLst/>
          </a:prstGeom>
        </p:spPr>
        <p:txBody>
          <a:bodyPr wrap="square">
            <a:spAutoFit/>
          </a:bodyPr>
          <a:lstStyle/>
          <a:p>
            <a:pPr algn="ctr"/>
            <a:r>
              <a:rPr lang="en-US" altLang="zh-CN" sz="2400" dirty="0">
                <a:solidFill>
                  <a:srgbClr val="FF0000"/>
                </a:solidFill>
                <a:latin typeface="Tahoma" pitchFamily="34" charset="0"/>
                <a:ea typeface="黑体" pitchFamily="2" charset="-122"/>
              </a:rPr>
              <a:t>0</a:t>
            </a:r>
            <a:r>
              <a:rPr lang="zh-CN" altLang="en-US" sz="2400" dirty="0">
                <a:solidFill>
                  <a:srgbClr val="FF0000"/>
                </a:solidFill>
                <a:latin typeface="Tahoma" pitchFamily="34" charset="0"/>
                <a:ea typeface="黑体" pitchFamily="2" charset="-122"/>
              </a:rPr>
              <a:t>*</a:t>
            </a:r>
            <a:r>
              <a:rPr lang="en-US" altLang="zh-CN" sz="2400" dirty="0">
                <a:solidFill>
                  <a:srgbClr val="FF0000"/>
                </a:solidFill>
                <a:latin typeface="Tahoma" pitchFamily="34" charset="0"/>
                <a:ea typeface="黑体" pitchFamily="2" charset="-122"/>
              </a:rPr>
              <a:t>    0</a:t>
            </a:r>
            <a:r>
              <a:rPr lang="zh-CN" altLang="en-US" sz="2400" dirty="0">
                <a:solidFill>
                  <a:srgbClr val="FF0000"/>
                </a:solidFill>
                <a:latin typeface="Tahoma" pitchFamily="34" charset="0"/>
                <a:ea typeface="黑体" pitchFamily="2" charset="-122"/>
              </a:rPr>
              <a:t>*</a:t>
            </a:r>
            <a:r>
              <a:rPr lang="en-US" altLang="zh-CN" sz="2400" dirty="0">
                <a:solidFill>
                  <a:srgbClr val="FF0000"/>
                </a:solidFill>
                <a:latin typeface="Tahoma" pitchFamily="34" charset="0"/>
                <a:ea typeface="黑体" pitchFamily="2" charset="-122"/>
              </a:rPr>
              <a:t>  </a:t>
            </a:r>
            <a:endParaRPr lang="zh-CN" altLang="en-US" sz="2400" dirty="0">
              <a:solidFill>
                <a:srgbClr val="FF0000"/>
              </a:solidFill>
              <a:latin typeface="Tahoma" pitchFamily="34" charset="0"/>
              <a:ea typeface="黑体" pitchFamily="2" charset="-122"/>
            </a:endParaRPr>
          </a:p>
        </p:txBody>
      </p:sp>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D383D1D7-FC21-4739-8160-D5EE8E817FCF}"/>
                  </a:ext>
                </a:extLst>
              </p14:cNvPr>
              <p14:cNvContentPartPr/>
              <p14:nvPr/>
            </p14:nvContentPartPr>
            <p14:xfrm>
              <a:off x="3687004" y="4408450"/>
              <a:ext cx="1269360" cy="448920"/>
            </p14:xfrm>
          </p:contentPart>
        </mc:Choice>
        <mc:Fallback xmlns="">
          <p:pic>
            <p:nvPicPr>
              <p:cNvPr id="9" name="墨迹 8">
                <a:extLst>
                  <a:ext uri="{FF2B5EF4-FFF2-40B4-BE49-F238E27FC236}">
                    <a16:creationId xmlns:a16="http://schemas.microsoft.com/office/drawing/2014/main" id="{D383D1D7-FC21-4739-8160-D5EE8E817FCF}"/>
                  </a:ext>
                </a:extLst>
              </p:cNvPr>
              <p:cNvPicPr/>
              <p:nvPr/>
            </p:nvPicPr>
            <p:blipFill>
              <a:blip r:embed="rId4"/>
              <a:stretch>
                <a:fillRect/>
              </a:stretch>
            </p:blipFill>
            <p:spPr>
              <a:xfrm>
                <a:off x="3678004" y="4399810"/>
                <a:ext cx="1287000" cy="466560"/>
              </a:xfrm>
              <a:prstGeom prst="rect">
                <a:avLst/>
              </a:prstGeom>
            </p:spPr>
          </p:pic>
        </mc:Fallback>
      </mc:AlternateContent>
    </p:spTree>
    <p:extLst>
      <p:ext uri="{BB962C8B-B14F-4D97-AF65-F5344CB8AC3E}">
        <p14:creationId xmlns:p14="http://schemas.microsoft.com/office/powerpoint/2010/main" val="1000139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1855"/>
                                        </p:tgtEl>
                                        <p:attrNameLst>
                                          <p:attrName>style.visibility</p:attrName>
                                        </p:attrNameLst>
                                      </p:cBhvr>
                                      <p:to>
                                        <p:strVal val="visible"/>
                                      </p:to>
                                    </p:set>
                                    <p:animEffect transition="in" filter="blinds(horizontal)">
                                      <p:cBhvr>
                                        <p:cTn id="7" dur="500"/>
                                        <p:tgtEl>
                                          <p:spTgt spid="3718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1852"/>
                                        </p:tgtEl>
                                        <p:attrNameLst>
                                          <p:attrName>style.visibility</p:attrName>
                                        </p:attrNameLst>
                                      </p:cBhvr>
                                      <p:to>
                                        <p:strVal val="visible"/>
                                      </p:to>
                                    </p:set>
                                    <p:anim calcmode="lin" valueType="num">
                                      <p:cBhvr additive="base">
                                        <p:cTn id="34" dur="500" fill="hold"/>
                                        <p:tgtEl>
                                          <p:spTgt spid="371852"/>
                                        </p:tgtEl>
                                        <p:attrNameLst>
                                          <p:attrName>ppt_x</p:attrName>
                                        </p:attrNameLst>
                                      </p:cBhvr>
                                      <p:tavLst>
                                        <p:tav tm="0">
                                          <p:val>
                                            <p:strVal val="#ppt_x"/>
                                          </p:val>
                                        </p:tav>
                                        <p:tav tm="100000">
                                          <p:val>
                                            <p:strVal val="#ppt_x"/>
                                          </p:val>
                                        </p:tav>
                                      </p:tavLst>
                                    </p:anim>
                                    <p:anim calcmode="lin" valueType="num">
                                      <p:cBhvr additive="base">
                                        <p:cTn id="35" dur="500" fill="hold"/>
                                        <p:tgtEl>
                                          <p:spTgt spid="37185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71841"/>
                                        </p:tgtEl>
                                        <p:attrNameLst>
                                          <p:attrName>style.visibility</p:attrName>
                                        </p:attrNameLst>
                                      </p:cBhvr>
                                      <p:to>
                                        <p:strVal val="visible"/>
                                      </p:to>
                                    </p:set>
                                    <p:anim calcmode="lin" valueType="num">
                                      <p:cBhvr additive="base">
                                        <p:cTn id="44" dur="500" fill="hold"/>
                                        <p:tgtEl>
                                          <p:spTgt spid="371841"/>
                                        </p:tgtEl>
                                        <p:attrNameLst>
                                          <p:attrName>ppt_x</p:attrName>
                                        </p:attrNameLst>
                                      </p:cBhvr>
                                      <p:tavLst>
                                        <p:tav tm="0">
                                          <p:val>
                                            <p:strVal val="#ppt_x"/>
                                          </p:val>
                                        </p:tav>
                                        <p:tav tm="100000">
                                          <p:val>
                                            <p:strVal val="#ppt_x"/>
                                          </p:val>
                                        </p:tav>
                                      </p:tavLst>
                                    </p:anim>
                                    <p:anim calcmode="lin" valueType="num">
                                      <p:cBhvr additive="base">
                                        <p:cTn id="45" dur="500" fill="hold"/>
                                        <p:tgtEl>
                                          <p:spTgt spid="37184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7184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71801"/>
                                        </p:tgtEl>
                                        <p:attrNameLst>
                                          <p:attrName>style.visibility</p:attrName>
                                        </p:attrNameLst>
                                      </p:cBhvr>
                                      <p:to>
                                        <p:strVal val="visible"/>
                                      </p:to>
                                    </p:set>
                                    <p:animEffect transition="in" filter="fade">
                                      <p:cBhvr>
                                        <p:cTn id="54" dur="1000"/>
                                        <p:tgtEl>
                                          <p:spTgt spid="371801"/>
                                        </p:tgtEl>
                                      </p:cBhvr>
                                    </p:animEffect>
                                    <p:anim calcmode="lin" valueType="num">
                                      <p:cBhvr>
                                        <p:cTn id="55" dur="1000" fill="hold"/>
                                        <p:tgtEl>
                                          <p:spTgt spid="371801"/>
                                        </p:tgtEl>
                                        <p:attrNameLst>
                                          <p:attrName>ppt_x</p:attrName>
                                        </p:attrNameLst>
                                      </p:cBhvr>
                                      <p:tavLst>
                                        <p:tav tm="0">
                                          <p:val>
                                            <p:strVal val="#ppt_x"/>
                                          </p:val>
                                        </p:tav>
                                        <p:tav tm="100000">
                                          <p:val>
                                            <p:strVal val="#ppt_x"/>
                                          </p:val>
                                        </p:tav>
                                      </p:tavLst>
                                    </p:anim>
                                    <p:anim calcmode="lin" valueType="num">
                                      <p:cBhvr>
                                        <p:cTn id="56" dur="1000" fill="hold"/>
                                        <p:tgtEl>
                                          <p:spTgt spid="37180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71813"/>
                                        </p:tgtEl>
                                        <p:attrNameLst>
                                          <p:attrName>style.visibility</p:attrName>
                                        </p:attrNameLst>
                                      </p:cBhvr>
                                      <p:to>
                                        <p:strVal val="visible"/>
                                      </p:to>
                                    </p:set>
                                    <p:animEffect transition="in" filter="blinds(horizontal)">
                                      <p:cBhvr>
                                        <p:cTn id="61" dur="500"/>
                                        <p:tgtEl>
                                          <p:spTgt spid="371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841" grpId="0"/>
      <p:bldP spid="371844" grpId="0"/>
      <p:bldP spid="371852" grpId="0"/>
      <p:bldP spid="6" grpId="0" animBg="1"/>
      <p:bldP spid="5" grpId="0"/>
      <p:bldP spid="81" grpId="0"/>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68" name="Rectangle 72"/>
          <p:cNvSpPr>
            <a:spLocks noChangeArrowheads="1"/>
          </p:cNvSpPr>
          <p:nvPr/>
        </p:nvSpPr>
        <p:spPr bwMode="auto">
          <a:xfrm>
            <a:off x="621506" y="4179719"/>
            <a:ext cx="5105400" cy="2133600"/>
          </a:xfrm>
          <a:prstGeom prst="rect">
            <a:avLst/>
          </a:prstGeom>
          <a:solidFill>
            <a:schemeClr val="accent1">
              <a:lumMod val="20000"/>
              <a:lumOff val="80000"/>
            </a:schemeClr>
          </a:solidFill>
          <a:ln>
            <a:noFill/>
          </a:ln>
          <a:effectLst/>
        </p:spPr>
        <p:txBody>
          <a:bodyPr wrap="none"/>
          <a:lstStyle/>
          <a:p>
            <a:r>
              <a:rPr lang="zh-CN" altLang="en-US" dirty="0">
                <a:solidFill>
                  <a:srgbClr val="00B0F0"/>
                </a:solidFill>
                <a:ea typeface="黑体" pitchFamily="2" charset="-122"/>
              </a:rPr>
              <a:t>状态图</a:t>
            </a:r>
          </a:p>
          <a:p>
            <a:endParaRPr lang="zh-CN" altLang="en-US" dirty="0">
              <a:solidFill>
                <a:srgbClr val="FFFF00"/>
              </a:solidFill>
              <a:ea typeface="黑体" pitchFamily="2" charset="-122"/>
            </a:endParaRPr>
          </a:p>
        </p:txBody>
      </p:sp>
      <p:sp>
        <p:nvSpPr>
          <p:cNvPr id="413698" name="Rectangle 2"/>
          <p:cNvSpPr>
            <a:spLocks noGrp="1" noChangeArrowheads="1"/>
          </p:cNvSpPr>
          <p:nvPr>
            <p:ph type="title"/>
          </p:nvPr>
        </p:nvSpPr>
        <p:spPr>
          <a:xfrm>
            <a:off x="992541" y="116632"/>
            <a:ext cx="5562600" cy="762000"/>
          </a:xfrm>
        </p:spPr>
        <p:txBody>
          <a:bodyPr/>
          <a:lstStyle/>
          <a:p>
            <a:r>
              <a:rPr lang="en-US" altLang="zh-CN" dirty="0"/>
              <a:t>S-R</a:t>
            </a:r>
            <a:r>
              <a:rPr lang="zh-CN" altLang="en-US" dirty="0"/>
              <a:t>锁存器的功能描述</a:t>
            </a:r>
          </a:p>
        </p:txBody>
      </p:sp>
      <p:sp>
        <p:nvSpPr>
          <p:cNvPr id="2" name="日期占位符 1"/>
          <p:cNvSpPr>
            <a:spLocks noGrp="1"/>
          </p:cNvSpPr>
          <p:nvPr>
            <p:ph type="dt" sz="half" idx="10"/>
          </p:nvPr>
        </p:nvSpPr>
        <p:spPr/>
        <p:txBody>
          <a:bodyPr/>
          <a:lstStyle/>
          <a:p>
            <a:pPr>
              <a:defRPr/>
            </a:pPr>
            <a:fld id="{671D2B33-2306-49AB-A7AF-233DC7DCA28E}"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22</a:t>
            </a:fld>
            <a:endParaRPr lang="en-US" altLang="zh-CN"/>
          </a:p>
        </p:txBody>
      </p:sp>
      <p:grpSp>
        <p:nvGrpSpPr>
          <p:cNvPr id="413735" name="Group 39"/>
          <p:cNvGrpSpPr>
            <a:grpSpLocks/>
          </p:cNvGrpSpPr>
          <p:nvPr/>
        </p:nvGrpSpPr>
        <p:grpSpPr bwMode="auto">
          <a:xfrm>
            <a:off x="1905000" y="1786880"/>
            <a:ext cx="2209800" cy="1066800"/>
            <a:chOff x="1248" y="1440"/>
            <a:chExt cx="1392" cy="672"/>
          </a:xfrm>
        </p:grpSpPr>
        <p:sp>
          <p:nvSpPr>
            <p:cNvPr id="413725" name="Text Box 29"/>
            <p:cNvSpPr txBox="1">
              <a:spLocks noChangeArrowheads="1"/>
            </p:cNvSpPr>
            <p:nvPr/>
          </p:nvSpPr>
          <p:spPr bwMode="auto">
            <a:xfrm>
              <a:off x="1250" y="144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0</a:t>
              </a:r>
            </a:p>
          </p:txBody>
        </p:sp>
        <p:sp>
          <p:nvSpPr>
            <p:cNvPr id="413726" name="Text Box 30"/>
            <p:cNvSpPr txBox="1">
              <a:spLocks noChangeArrowheads="1"/>
            </p:cNvSpPr>
            <p:nvPr/>
          </p:nvSpPr>
          <p:spPr bwMode="auto">
            <a:xfrm>
              <a:off x="1634" y="182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0</a:t>
              </a:r>
            </a:p>
          </p:txBody>
        </p:sp>
        <p:sp>
          <p:nvSpPr>
            <p:cNvPr id="413727" name="Text Box 31"/>
            <p:cNvSpPr txBox="1">
              <a:spLocks noChangeArrowheads="1"/>
            </p:cNvSpPr>
            <p:nvPr/>
          </p:nvSpPr>
          <p:spPr bwMode="auto">
            <a:xfrm>
              <a:off x="1634" y="144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0</a:t>
              </a:r>
            </a:p>
          </p:txBody>
        </p:sp>
        <p:sp>
          <p:nvSpPr>
            <p:cNvPr id="413728" name="Text Box 32"/>
            <p:cNvSpPr txBox="1">
              <a:spLocks noChangeArrowheads="1"/>
            </p:cNvSpPr>
            <p:nvPr/>
          </p:nvSpPr>
          <p:spPr bwMode="auto">
            <a:xfrm>
              <a:off x="2402" y="144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1</a:t>
              </a:r>
            </a:p>
          </p:txBody>
        </p:sp>
        <p:sp>
          <p:nvSpPr>
            <p:cNvPr id="413729" name="Text Box 33"/>
            <p:cNvSpPr txBox="1">
              <a:spLocks noChangeArrowheads="1"/>
            </p:cNvSpPr>
            <p:nvPr/>
          </p:nvSpPr>
          <p:spPr bwMode="auto">
            <a:xfrm>
              <a:off x="1248" y="182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1</a:t>
              </a:r>
            </a:p>
          </p:txBody>
        </p:sp>
        <p:sp>
          <p:nvSpPr>
            <p:cNvPr id="413730" name="Text Box 34"/>
            <p:cNvSpPr txBox="1">
              <a:spLocks noChangeArrowheads="1"/>
            </p:cNvSpPr>
            <p:nvPr/>
          </p:nvSpPr>
          <p:spPr bwMode="auto">
            <a:xfrm>
              <a:off x="2402" y="182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1</a:t>
              </a:r>
            </a:p>
          </p:txBody>
        </p:sp>
        <p:sp>
          <p:nvSpPr>
            <p:cNvPr id="413731" name="Text Box 35"/>
            <p:cNvSpPr txBox="1">
              <a:spLocks noChangeArrowheads="1"/>
            </p:cNvSpPr>
            <p:nvPr/>
          </p:nvSpPr>
          <p:spPr bwMode="auto">
            <a:xfrm>
              <a:off x="2017" y="144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chemeClr val="accent1"/>
                  </a:solidFill>
                  <a:latin typeface="Tahoma" pitchFamily="34" charset="0"/>
                  <a:sym typeface="Wingdings 2" pitchFamily="18" charset="2"/>
                </a:rPr>
                <a:t></a:t>
              </a:r>
              <a:endParaRPr lang="zh-CN" altLang="en-US">
                <a:solidFill>
                  <a:schemeClr val="accent1"/>
                </a:solidFill>
                <a:latin typeface="Tahoma" pitchFamily="34" charset="0"/>
              </a:endParaRPr>
            </a:p>
          </p:txBody>
        </p:sp>
        <p:sp>
          <p:nvSpPr>
            <p:cNvPr id="413732" name="Text Box 36"/>
            <p:cNvSpPr txBox="1">
              <a:spLocks noChangeArrowheads="1"/>
            </p:cNvSpPr>
            <p:nvPr/>
          </p:nvSpPr>
          <p:spPr bwMode="auto">
            <a:xfrm>
              <a:off x="2016" y="1824"/>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chemeClr val="accent1"/>
                  </a:solidFill>
                  <a:latin typeface="Tahoma" pitchFamily="34" charset="0"/>
                  <a:sym typeface="Wingdings 2" pitchFamily="18" charset="2"/>
                </a:rPr>
                <a:t></a:t>
              </a:r>
              <a:endParaRPr lang="zh-CN" altLang="en-US">
                <a:solidFill>
                  <a:schemeClr val="accent1"/>
                </a:solidFill>
                <a:latin typeface="Tahoma" pitchFamily="34" charset="0"/>
              </a:endParaRPr>
            </a:p>
          </p:txBody>
        </p:sp>
      </p:grpSp>
      <p:grpSp>
        <p:nvGrpSpPr>
          <p:cNvPr id="413734" name="Group 38"/>
          <p:cNvGrpSpPr>
            <a:grpSpLocks/>
          </p:cNvGrpSpPr>
          <p:nvPr/>
        </p:nvGrpSpPr>
        <p:grpSpPr bwMode="auto">
          <a:xfrm>
            <a:off x="-17462" y="1082030"/>
            <a:ext cx="4284663" cy="1847850"/>
            <a:chOff x="-11" y="948"/>
            <a:chExt cx="2699" cy="1164"/>
          </a:xfrm>
        </p:grpSpPr>
        <p:sp>
          <p:nvSpPr>
            <p:cNvPr id="413715" name="Rectangle 19"/>
            <p:cNvSpPr>
              <a:spLocks noChangeArrowheads="1"/>
            </p:cNvSpPr>
            <p:nvPr/>
          </p:nvSpPr>
          <p:spPr bwMode="auto">
            <a:xfrm>
              <a:off x="1152" y="1344"/>
              <a:ext cx="1536" cy="76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6" name="Line 20"/>
            <p:cNvSpPr>
              <a:spLocks noChangeShapeType="1"/>
            </p:cNvSpPr>
            <p:nvPr/>
          </p:nvSpPr>
          <p:spPr bwMode="auto">
            <a:xfrm>
              <a:off x="1152" y="1728"/>
              <a:ext cx="1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7" name="Line 21"/>
            <p:cNvSpPr>
              <a:spLocks noChangeShapeType="1"/>
            </p:cNvSpPr>
            <p:nvPr/>
          </p:nvSpPr>
          <p:spPr bwMode="auto">
            <a:xfrm>
              <a:off x="1920" y="1344"/>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8" name="Line 22"/>
            <p:cNvSpPr>
              <a:spLocks noChangeShapeType="1"/>
            </p:cNvSpPr>
            <p:nvPr/>
          </p:nvSpPr>
          <p:spPr bwMode="auto">
            <a:xfrm>
              <a:off x="1536" y="1344"/>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9" name="Line 23"/>
            <p:cNvSpPr>
              <a:spLocks noChangeShapeType="1"/>
            </p:cNvSpPr>
            <p:nvPr/>
          </p:nvSpPr>
          <p:spPr bwMode="auto">
            <a:xfrm>
              <a:off x="2304" y="1344"/>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20" name="Line 24"/>
            <p:cNvSpPr>
              <a:spLocks noChangeShapeType="1"/>
            </p:cNvSpPr>
            <p:nvPr/>
          </p:nvSpPr>
          <p:spPr bwMode="auto">
            <a:xfrm flipH="1" flipV="1">
              <a:off x="864" y="1056"/>
              <a:ext cx="288"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21" name="Text Box 25"/>
            <p:cNvSpPr txBox="1">
              <a:spLocks noChangeArrowheads="1"/>
            </p:cNvSpPr>
            <p:nvPr/>
          </p:nvSpPr>
          <p:spPr bwMode="auto">
            <a:xfrm>
              <a:off x="912" y="1430"/>
              <a:ext cx="21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latin typeface="Tahoma" pitchFamily="34" charset="0"/>
                </a:rPr>
                <a:t>0</a:t>
              </a:r>
            </a:p>
            <a:p>
              <a:pPr algn="ctr"/>
              <a:endParaRPr lang="zh-CN" altLang="en-US" sz="2000">
                <a:latin typeface="Tahoma" pitchFamily="34" charset="0"/>
              </a:endParaRPr>
            </a:p>
            <a:p>
              <a:pPr algn="ctr"/>
              <a:r>
                <a:rPr lang="zh-CN" altLang="en-US" sz="2000">
                  <a:latin typeface="Tahoma" pitchFamily="34" charset="0"/>
                </a:rPr>
                <a:t>1</a:t>
              </a:r>
            </a:p>
          </p:txBody>
        </p:sp>
        <p:sp>
          <p:nvSpPr>
            <p:cNvPr id="413722" name="Text Box 26"/>
            <p:cNvSpPr txBox="1">
              <a:spLocks noChangeArrowheads="1"/>
            </p:cNvSpPr>
            <p:nvPr/>
          </p:nvSpPr>
          <p:spPr bwMode="auto">
            <a:xfrm>
              <a:off x="1145" y="1056"/>
              <a:ext cx="1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latin typeface="Tahoma" pitchFamily="34" charset="0"/>
                </a:rPr>
                <a:t> 00    01    11    10</a:t>
              </a:r>
            </a:p>
          </p:txBody>
        </p:sp>
        <p:sp>
          <p:nvSpPr>
            <p:cNvPr id="413723" name="Text Box 27"/>
            <p:cNvSpPr txBox="1">
              <a:spLocks noChangeArrowheads="1"/>
            </p:cNvSpPr>
            <p:nvPr/>
          </p:nvSpPr>
          <p:spPr bwMode="auto">
            <a:xfrm>
              <a:off x="672" y="1152"/>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Q</a:t>
              </a:r>
              <a:r>
                <a:rPr lang="en-US" altLang="zh-CN" baseline="30000">
                  <a:latin typeface="Tahoma" pitchFamily="34" charset="0"/>
                </a:rPr>
                <a:t>n</a:t>
              </a:r>
            </a:p>
          </p:txBody>
        </p:sp>
        <p:sp>
          <p:nvSpPr>
            <p:cNvPr id="413724" name="Text Box 28"/>
            <p:cNvSpPr txBox="1">
              <a:spLocks noChangeArrowheads="1"/>
            </p:cNvSpPr>
            <p:nvPr/>
          </p:nvSpPr>
          <p:spPr bwMode="auto">
            <a:xfrm>
              <a:off x="1001" y="948"/>
              <a:ext cx="2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FF0000"/>
                  </a:solidFill>
                  <a:latin typeface="Tahoma" pitchFamily="34" charset="0"/>
                </a:rPr>
                <a:t>SR</a:t>
              </a:r>
              <a:endParaRPr lang="en-US" altLang="zh-CN" baseline="30000" dirty="0">
                <a:solidFill>
                  <a:srgbClr val="FF0000"/>
                </a:solidFill>
                <a:latin typeface="Tahoma" pitchFamily="34" charset="0"/>
              </a:endParaRPr>
            </a:p>
          </p:txBody>
        </p:sp>
        <p:sp>
          <p:nvSpPr>
            <p:cNvPr id="413733" name="Text Box 37"/>
            <p:cNvSpPr txBox="1">
              <a:spLocks noChangeArrowheads="1"/>
            </p:cNvSpPr>
            <p:nvPr/>
          </p:nvSpPr>
          <p:spPr bwMode="auto">
            <a:xfrm>
              <a:off x="-11" y="1521"/>
              <a:ext cx="8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FF0000"/>
                  </a:solidFill>
                  <a:latin typeface="Tahoma" pitchFamily="34" charset="0"/>
                  <a:ea typeface="黑体" pitchFamily="2" charset="-122"/>
                </a:rPr>
                <a:t>Q</a:t>
              </a:r>
              <a:r>
                <a:rPr lang="en-US" altLang="zh-CN" baseline="50000" dirty="0">
                  <a:solidFill>
                    <a:srgbClr val="FF0000"/>
                  </a:solidFill>
                  <a:latin typeface="Tahoma" pitchFamily="34" charset="0"/>
                  <a:ea typeface="黑体" pitchFamily="2" charset="-122"/>
                </a:rPr>
                <a:t>n+1</a:t>
              </a:r>
              <a:r>
                <a:rPr lang="zh-CN" altLang="en-US" dirty="0">
                  <a:solidFill>
                    <a:srgbClr val="FF0000"/>
                  </a:solidFill>
                  <a:latin typeface="Tahoma" pitchFamily="34" charset="0"/>
                  <a:ea typeface="黑体" pitchFamily="2" charset="-122"/>
                </a:rPr>
                <a:t>卡诺图</a:t>
              </a:r>
              <a:endParaRPr lang="zh-CN" altLang="en-US" dirty="0">
                <a:solidFill>
                  <a:srgbClr val="FF0000"/>
                </a:solidFill>
              </a:endParaRPr>
            </a:p>
          </p:txBody>
        </p:sp>
      </p:grpSp>
      <p:sp>
        <p:nvSpPr>
          <p:cNvPr id="413736" name="AutoShape 40"/>
          <p:cNvSpPr>
            <a:spLocks noChangeArrowheads="1"/>
          </p:cNvSpPr>
          <p:nvPr/>
        </p:nvSpPr>
        <p:spPr bwMode="auto">
          <a:xfrm>
            <a:off x="3124200" y="1786880"/>
            <a:ext cx="1066800" cy="1066800"/>
          </a:xfrm>
          <a:prstGeom prst="roundRect">
            <a:avLst>
              <a:gd name="adj" fmla="val 25597"/>
            </a:avLst>
          </a:prstGeom>
          <a:noFill/>
          <a:ln w="38100">
            <a:solidFill>
              <a:srgbClr val="66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3739" name="Group 43"/>
          <p:cNvGrpSpPr>
            <a:grpSpLocks/>
          </p:cNvGrpSpPr>
          <p:nvPr/>
        </p:nvGrpSpPr>
        <p:grpSpPr bwMode="auto">
          <a:xfrm>
            <a:off x="1676400" y="2396480"/>
            <a:ext cx="2743200" cy="457200"/>
            <a:chOff x="1104" y="1824"/>
            <a:chExt cx="1728" cy="288"/>
          </a:xfrm>
        </p:grpSpPr>
        <p:sp>
          <p:nvSpPr>
            <p:cNvPr id="413737" name="AutoShape 41"/>
            <p:cNvSpPr>
              <a:spLocks/>
            </p:cNvSpPr>
            <p:nvPr/>
          </p:nvSpPr>
          <p:spPr bwMode="auto">
            <a:xfrm>
              <a:off x="2400" y="1824"/>
              <a:ext cx="432" cy="288"/>
            </a:xfrm>
            <a:prstGeom prst="leftBracket">
              <a:avLst>
                <a:gd name="adj" fmla="val 23958"/>
              </a:avLst>
            </a:prstGeom>
            <a:noFill/>
            <a:ln w="38100">
              <a:solidFill>
                <a:srgbClr val="66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8" name="AutoShape 42"/>
            <p:cNvSpPr>
              <a:spLocks/>
            </p:cNvSpPr>
            <p:nvPr/>
          </p:nvSpPr>
          <p:spPr bwMode="auto">
            <a:xfrm flipH="1">
              <a:off x="1104" y="1824"/>
              <a:ext cx="432" cy="288"/>
            </a:xfrm>
            <a:prstGeom prst="leftBracket">
              <a:avLst>
                <a:gd name="adj" fmla="val 23958"/>
              </a:avLst>
            </a:prstGeom>
            <a:noFill/>
            <a:ln w="38100">
              <a:solidFill>
                <a:srgbClr val="66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3740" name="Text Box 44"/>
          <p:cNvSpPr txBox="1">
            <a:spLocks noChangeArrowheads="1"/>
          </p:cNvSpPr>
          <p:nvPr/>
        </p:nvSpPr>
        <p:spPr bwMode="auto">
          <a:xfrm>
            <a:off x="1836738" y="3158480"/>
            <a:ext cx="24699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ea typeface="黑体" pitchFamily="2" charset="-122"/>
              </a:rPr>
              <a:t>Q</a:t>
            </a:r>
            <a:r>
              <a:rPr lang="en-US" altLang="zh-CN" sz="2400" baseline="50000">
                <a:latin typeface="Tahoma" pitchFamily="34" charset="0"/>
                <a:ea typeface="黑体" pitchFamily="2" charset="-122"/>
              </a:rPr>
              <a:t>n+1</a:t>
            </a:r>
            <a:r>
              <a:rPr lang="zh-CN" altLang="en-US" sz="2400">
                <a:latin typeface="Tahoma" pitchFamily="34" charset="0"/>
              </a:rPr>
              <a:t> = </a:t>
            </a:r>
            <a:r>
              <a:rPr lang="en-US" altLang="zh-CN" sz="2400">
                <a:latin typeface="Tahoma" pitchFamily="34" charset="0"/>
              </a:rPr>
              <a:t>S + R’·Q</a:t>
            </a:r>
            <a:r>
              <a:rPr lang="en-US" altLang="zh-CN" sz="2400" baseline="30000">
                <a:latin typeface="Tahoma" pitchFamily="34" charset="0"/>
              </a:rPr>
              <a:t>n</a:t>
            </a:r>
          </a:p>
        </p:txBody>
      </p:sp>
      <p:sp>
        <p:nvSpPr>
          <p:cNvPr id="413741" name="Text Box 45"/>
          <p:cNvSpPr txBox="1">
            <a:spLocks noChangeArrowheads="1"/>
          </p:cNvSpPr>
          <p:nvPr/>
        </p:nvSpPr>
        <p:spPr bwMode="auto">
          <a:xfrm>
            <a:off x="1836738" y="3691880"/>
            <a:ext cx="12410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S·R = 0</a:t>
            </a:r>
            <a:endParaRPr lang="en-US" altLang="zh-CN" sz="2400" baseline="30000">
              <a:latin typeface="Tahoma" pitchFamily="34" charset="0"/>
            </a:endParaRPr>
          </a:p>
        </p:txBody>
      </p:sp>
      <p:grpSp>
        <p:nvGrpSpPr>
          <p:cNvPr id="413767" name="Group 71"/>
          <p:cNvGrpSpPr>
            <a:grpSpLocks/>
          </p:cNvGrpSpPr>
          <p:nvPr/>
        </p:nvGrpSpPr>
        <p:grpSpPr bwMode="auto">
          <a:xfrm>
            <a:off x="762000" y="3234682"/>
            <a:ext cx="1066800" cy="846138"/>
            <a:chOff x="384" y="2064"/>
            <a:chExt cx="672" cy="533"/>
          </a:xfrm>
        </p:grpSpPr>
        <p:sp>
          <p:nvSpPr>
            <p:cNvPr id="413742" name="AutoShape 46"/>
            <p:cNvSpPr>
              <a:spLocks/>
            </p:cNvSpPr>
            <p:nvPr/>
          </p:nvSpPr>
          <p:spPr bwMode="auto">
            <a:xfrm>
              <a:off x="912" y="2064"/>
              <a:ext cx="144" cy="528"/>
            </a:xfrm>
            <a:prstGeom prst="leftBrace">
              <a:avLst>
                <a:gd name="adj1" fmla="val 3055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3743" name="Text Box 47"/>
            <p:cNvSpPr txBox="1">
              <a:spLocks noChangeArrowheads="1"/>
            </p:cNvSpPr>
            <p:nvPr/>
          </p:nvSpPr>
          <p:spPr bwMode="auto">
            <a:xfrm>
              <a:off x="384" y="2074"/>
              <a:ext cx="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次态</a:t>
              </a:r>
            </a:p>
            <a:p>
              <a:r>
                <a:rPr lang="zh-CN" altLang="en-US" sz="2400" dirty="0">
                  <a:solidFill>
                    <a:srgbClr val="FF0000"/>
                  </a:solidFill>
                  <a:ea typeface="黑体" pitchFamily="2" charset="-122"/>
                </a:rPr>
                <a:t>方程</a:t>
              </a:r>
            </a:p>
          </p:txBody>
        </p:sp>
      </p:grpSp>
      <p:sp>
        <p:nvSpPr>
          <p:cNvPr id="413744" name="Text Box 48"/>
          <p:cNvSpPr txBox="1">
            <a:spLocks noChangeArrowheads="1"/>
          </p:cNvSpPr>
          <p:nvPr/>
        </p:nvSpPr>
        <p:spPr bwMode="auto">
          <a:xfrm>
            <a:off x="3276600" y="369188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约束条件</a:t>
            </a:r>
          </a:p>
        </p:txBody>
      </p:sp>
      <p:grpSp>
        <p:nvGrpSpPr>
          <p:cNvPr id="413766" name="Group 70"/>
          <p:cNvGrpSpPr>
            <a:grpSpLocks/>
          </p:cNvGrpSpPr>
          <p:nvPr/>
        </p:nvGrpSpPr>
        <p:grpSpPr bwMode="auto">
          <a:xfrm>
            <a:off x="2079625" y="4953000"/>
            <a:ext cx="2133600" cy="609600"/>
            <a:chOff x="1104" y="3312"/>
            <a:chExt cx="1344" cy="384"/>
          </a:xfrm>
        </p:grpSpPr>
        <p:sp>
          <p:nvSpPr>
            <p:cNvPr id="413746" name="Oval 50"/>
            <p:cNvSpPr>
              <a:spLocks noChangeArrowheads="1"/>
            </p:cNvSpPr>
            <p:nvPr/>
          </p:nvSpPr>
          <p:spPr bwMode="auto">
            <a:xfrm>
              <a:off x="110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0</a:t>
              </a:r>
            </a:p>
          </p:txBody>
        </p:sp>
        <p:sp>
          <p:nvSpPr>
            <p:cNvPr id="413748" name="Oval 52"/>
            <p:cNvSpPr>
              <a:spLocks noChangeArrowheads="1"/>
            </p:cNvSpPr>
            <p:nvPr/>
          </p:nvSpPr>
          <p:spPr bwMode="auto">
            <a:xfrm>
              <a:off x="206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1</a:t>
              </a:r>
            </a:p>
          </p:txBody>
        </p:sp>
      </p:grpSp>
      <p:grpSp>
        <p:nvGrpSpPr>
          <p:cNvPr id="413758" name="Group 62"/>
          <p:cNvGrpSpPr>
            <a:grpSpLocks/>
          </p:cNvGrpSpPr>
          <p:nvPr/>
        </p:nvGrpSpPr>
        <p:grpSpPr bwMode="auto">
          <a:xfrm>
            <a:off x="2384425" y="4267200"/>
            <a:ext cx="1524000" cy="673100"/>
            <a:chOff x="1296" y="2880"/>
            <a:chExt cx="960" cy="424"/>
          </a:xfrm>
        </p:grpSpPr>
        <p:cxnSp>
          <p:nvCxnSpPr>
            <p:cNvPr id="413749" name="AutoShape 53"/>
            <p:cNvCxnSpPr>
              <a:cxnSpLocks noChangeShapeType="1"/>
              <a:stCxn id="413746" idx="0"/>
              <a:endCxn id="413748" idx="0"/>
            </p:cNvCxnSpPr>
            <p:nvPr/>
          </p:nvCxnSpPr>
          <p:spPr bwMode="auto">
            <a:xfrm rot="5400000" flipV="1">
              <a:off x="1775" y="2824"/>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57" name="Text Box 61"/>
            <p:cNvSpPr txBox="1">
              <a:spLocks noChangeArrowheads="1"/>
            </p:cNvSpPr>
            <p:nvPr/>
          </p:nvSpPr>
          <p:spPr bwMode="auto">
            <a:xfrm>
              <a:off x="1440" y="2880"/>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S=1,R=0</a:t>
              </a:r>
            </a:p>
          </p:txBody>
        </p:sp>
      </p:grpSp>
      <p:grpSp>
        <p:nvGrpSpPr>
          <p:cNvPr id="413760" name="Group 64"/>
          <p:cNvGrpSpPr>
            <a:grpSpLocks/>
          </p:cNvGrpSpPr>
          <p:nvPr/>
        </p:nvGrpSpPr>
        <p:grpSpPr bwMode="auto">
          <a:xfrm>
            <a:off x="2384425" y="5576888"/>
            <a:ext cx="1524000" cy="671512"/>
            <a:chOff x="1296" y="3705"/>
            <a:chExt cx="960" cy="423"/>
          </a:xfrm>
        </p:grpSpPr>
        <p:cxnSp>
          <p:nvCxnSpPr>
            <p:cNvPr id="413750" name="AutoShape 54"/>
            <p:cNvCxnSpPr>
              <a:cxnSpLocks noChangeShapeType="1"/>
              <a:stCxn id="413748" idx="4"/>
              <a:endCxn id="413746" idx="4"/>
            </p:cNvCxnSpPr>
            <p:nvPr/>
          </p:nvCxnSpPr>
          <p:spPr bwMode="auto">
            <a:xfrm rot="5400000">
              <a:off x="1775" y="3226"/>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59" name="Text Box 63"/>
            <p:cNvSpPr txBox="1">
              <a:spLocks noChangeArrowheads="1"/>
            </p:cNvSpPr>
            <p:nvPr/>
          </p:nvSpPr>
          <p:spPr bwMode="auto">
            <a:xfrm>
              <a:off x="1421" y="3840"/>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S=0,R=1</a:t>
              </a:r>
              <a:endParaRPr lang="zh-CN" altLang="en-US"/>
            </a:p>
          </p:txBody>
        </p:sp>
      </p:grpSp>
      <p:grpSp>
        <p:nvGrpSpPr>
          <p:cNvPr id="413763" name="Group 67"/>
          <p:cNvGrpSpPr>
            <a:grpSpLocks/>
          </p:cNvGrpSpPr>
          <p:nvPr/>
        </p:nvGrpSpPr>
        <p:grpSpPr bwMode="auto">
          <a:xfrm>
            <a:off x="4124325" y="4816475"/>
            <a:ext cx="1438275" cy="822325"/>
            <a:chOff x="2392" y="3226"/>
            <a:chExt cx="906" cy="518"/>
          </a:xfrm>
        </p:grpSpPr>
        <p:cxnSp>
          <p:nvCxnSpPr>
            <p:cNvPr id="413751" name="AutoShape 55"/>
            <p:cNvCxnSpPr>
              <a:cxnSpLocks noChangeShapeType="1"/>
              <a:stCxn id="413748" idx="7"/>
              <a:endCxn id="413748" idx="5"/>
            </p:cNvCxnSpPr>
            <p:nvPr/>
          </p:nvCxnSpPr>
          <p:spPr bwMode="auto">
            <a:xfrm rot="5400000" flipV="1">
              <a:off x="2248" y="3503"/>
              <a:ext cx="290" cy="1"/>
            </a:xfrm>
            <a:prstGeom prst="curvedConnector5">
              <a:avLst>
                <a:gd name="adj1" fmla="val -65861"/>
                <a:gd name="adj2" fmla="val 47200000"/>
                <a:gd name="adj3" fmla="val 16586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62" name="Text Box 66"/>
            <p:cNvSpPr txBox="1">
              <a:spLocks noChangeArrowheads="1"/>
            </p:cNvSpPr>
            <p:nvPr/>
          </p:nvSpPr>
          <p:spPr bwMode="auto">
            <a:xfrm>
              <a:off x="2880" y="3226"/>
              <a:ext cx="41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S=X</a:t>
              </a:r>
            </a:p>
            <a:p>
              <a:r>
                <a:rPr lang="en-US" altLang="zh-CN"/>
                <a:t>R=0</a:t>
              </a:r>
              <a:endParaRPr lang="zh-CN" altLang="en-US"/>
            </a:p>
          </p:txBody>
        </p:sp>
      </p:grpSp>
      <p:grpSp>
        <p:nvGrpSpPr>
          <p:cNvPr id="413765" name="Group 69"/>
          <p:cNvGrpSpPr>
            <a:grpSpLocks/>
          </p:cNvGrpSpPr>
          <p:nvPr/>
        </p:nvGrpSpPr>
        <p:grpSpPr bwMode="auto">
          <a:xfrm>
            <a:off x="792163" y="4876800"/>
            <a:ext cx="1377950" cy="822325"/>
            <a:chOff x="293" y="3264"/>
            <a:chExt cx="868" cy="518"/>
          </a:xfrm>
        </p:grpSpPr>
        <p:cxnSp>
          <p:nvCxnSpPr>
            <p:cNvPr id="413753" name="AutoShape 57"/>
            <p:cNvCxnSpPr>
              <a:cxnSpLocks noChangeShapeType="1"/>
              <a:stCxn id="413746" idx="1"/>
              <a:endCxn id="413746" idx="3"/>
            </p:cNvCxnSpPr>
            <p:nvPr/>
          </p:nvCxnSpPr>
          <p:spPr bwMode="auto">
            <a:xfrm rot="5400000" flipV="1">
              <a:off x="1016" y="3503"/>
              <a:ext cx="290" cy="1"/>
            </a:xfrm>
            <a:prstGeom prst="curvedConnector5">
              <a:avLst>
                <a:gd name="adj1" fmla="val -65861"/>
                <a:gd name="adj2" fmla="val -47200000"/>
                <a:gd name="adj3" fmla="val 165861"/>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64" name="Text Box 68"/>
            <p:cNvSpPr txBox="1">
              <a:spLocks noChangeArrowheads="1"/>
            </p:cNvSpPr>
            <p:nvPr/>
          </p:nvSpPr>
          <p:spPr bwMode="auto">
            <a:xfrm>
              <a:off x="293" y="3264"/>
              <a:ext cx="42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S=0</a:t>
              </a:r>
            </a:p>
            <a:p>
              <a:pPr algn="ctr"/>
              <a:r>
                <a:rPr lang="en-US" altLang="zh-CN"/>
                <a:t>R=X</a:t>
              </a:r>
              <a:endParaRPr lang="zh-CN" altLang="en-US"/>
            </a:p>
          </p:txBody>
        </p:sp>
      </p:grpSp>
      <p:grpSp>
        <p:nvGrpSpPr>
          <p:cNvPr id="413770" name="Group 74"/>
          <p:cNvGrpSpPr>
            <a:grpSpLocks/>
          </p:cNvGrpSpPr>
          <p:nvPr/>
        </p:nvGrpSpPr>
        <p:grpSpPr bwMode="auto">
          <a:xfrm>
            <a:off x="6069013" y="1250658"/>
            <a:ext cx="2619375" cy="4343400"/>
            <a:chOff x="3696" y="624"/>
            <a:chExt cx="1650" cy="2736"/>
          </a:xfrm>
        </p:grpSpPr>
        <p:sp>
          <p:nvSpPr>
            <p:cNvPr id="413771" name="Text Box 75"/>
            <p:cNvSpPr txBox="1">
              <a:spLocks noChangeArrowheads="1"/>
            </p:cNvSpPr>
            <p:nvPr/>
          </p:nvSpPr>
          <p:spPr bwMode="auto">
            <a:xfrm>
              <a:off x="3696" y="1422"/>
              <a:ext cx="930"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charset="-122"/>
                </a:defRPr>
              </a:lvl1pPr>
              <a:lvl2pPr marL="914400" indent="-457200">
                <a:defRPr kumimoji="1" sz="2400">
                  <a:solidFill>
                    <a:schemeClr val="tx1"/>
                  </a:solidFill>
                  <a:latin typeface="Arial Narrow" pitchFamily="34" charset="0"/>
                  <a:ea typeface="宋体" charset="-122"/>
                </a:defRPr>
              </a:lvl2pPr>
              <a:lvl3pPr marL="1371600" indent="-457200">
                <a:defRPr kumimoji="1" sz="2400">
                  <a:solidFill>
                    <a:schemeClr val="tx1"/>
                  </a:solidFill>
                  <a:latin typeface="Arial Narrow" pitchFamily="34" charset="0"/>
                  <a:ea typeface="宋体" charset="-122"/>
                </a:defRPr>
              </a:lvl3pPr>
              <a:lvl4pPr marL="1828800" indent="-457200">
                <a:defRPr kumimoji="1" sz="2400">
                  <a:solidFill>
                    <a:schemeClr val="tx1"/>
                  </a:solidFill>
                  <a:latin typeface="Arial Narrow" pitchFamily="34" charset="0"/>
                  <a:ea typeface="宋体" charset="-122"/>
                </a:defRPr>
              </a:lvl4pPr>
              <a:lvl5pPr marL="2286000" indent="-457200">
                <a:defRPr kumimoji="1" sz="2400">
                  <a:solidFill>
                    <a:schemeClr val="tx1"/>
                  </a:solidFill>
                  <a:latin typeface="Arial Narrow" pitchFamily="34" charset="0"/>
                  <a:ea typeface="宋体" charset="-122"/>
                </a:defRPr>
              </a:lvl5pPr>
              <a:lvl6pPr marL="2743200" indent="-457200" fontAlgn="base">
                <a:spcBef>
                  <a:spcPct val="0"/>
                </a:spcBef>
                <a:spcAft>
                  <a:spcPct val="0"/>
                </a:spcAft>
                <a:defRPr kumimoji="1" sz="2400">
                  <a:solidFill>
                    <a:schemeClr val="tx1"/>
                  </a:solidFill>
                  <a:latin typeface="Arial Narrow" pitchFamily="34" charset="0"/>
                  <a:ea typeface="宋体" charset="-122"/>
                </a:defRPr>
              </a:lvl6pPr>
              <a:lvl7pPr marL="3200400" indent="-457200" fontAlgn="base">
                <a:spcBef>
                  <a:spcPct val="0"/>
                </a:spcBef>
                <a:spcAft>
                  <a:spcPct val="0"/>
                </a:spcAft>
                <a:defRPr kumimoji="1" sz="2400">
                  <a:solidFill>
                    <a:schemeClr val="tx1"/>
                  </a:solidFill>
                  <a:latin typeface="Arial Narrow" pitchFamily="34" charset="0"/>
                  <a:ea typeface="宋体" charset="-122"/>
                </a:defRPr>
              </a:lvl7pPr>
              <a:lvl8pPr marL="3657600" indent="-457200" fontAlgn="base">
                <a:spcBef>
                  <a:spcPct val="0"/>
                </a:spcBef>
                <a:spcAft>
                  <a:spcPct val="0"/>
                </a:spcAft>
                <a:defRPr kumimoji="1" sz="2400">
                  <a:solidFill>
                    <a:schemeClr val="tx1"/>
                  </a:solidFill>
                  <a:latin typeface="Arial Narrow" pitchFamily="34" charset="0"/>
                  <a:ea typeface="宋体" charset="-122"/>
                </a:defRPr>
              </a:lvl8pPr>
              <a:lvl9pPr marL="4114800" indent="-457200" fontAlgn="base">
                <a:spcBef>
                  <a:spcPct val="0"/>
                </a:spcBef>
                <a:spcAft>
                  <a:spcPct val="0"/>
                </a:spcAft>
                <a:defRPr kumimoji="1" sz="2400">
                  <a:solidFill>
                    <a:schemeClr val="tx1"/>
                  </a:solidFill>
                  <a:latin typeface="Arial Narrow" pitchFamily="34" charset="0"/>
                  <a:ea typeface="宋体" charset="-122"/>
                </a:defRPr>
              </a:lvl9pPr>
            </a:lstStyle>
            <a:p>
              <a:r>
                <a:rPr lang="zh-CN" altLang="en-US">
                  <a:latin typeface="Tahoma" pitchFamily="34" charset="0"/>
                </a:rPr>
                <a:t>0   0     0</a:t>
              </a:r>
            </a:p>
            <a:p>
              <a:r>
                <a:rPr lang="zh-CN" altLang="en-US">
                  <a:latin typeface="Tahoma" pitchFamily="34" charset="0"/>
                </a:rPr>
                <a:t>0   0     1</a:t>
              </a:r>
            </a:p>
            <a:p>
              <a:r>
                <a:rPr lang="zh-CN" altLang="en-US">
                  <a:latin typeface="Tahoma" pitchFamily="34" charset="0"/>
                </a:rPr>
                <a:t>0   1     0</a:t>
              </a:r>
            </a:p>
            <a:p>
              <a:r>
                <a:rPr lang="zh-CN" altLang="en-US">
                  <a:latin typeface="Tahoma" pitchFamily="34" charset="0"/>
                </a:rPr>
                <a:t>0   1     1</a:t>
              </a:r>
            </a:p>
            <a:p>
              <a:r>
                <a:rPr lang="zh-CN" altLang="en-US">
                  <a:latin typeface="Tahoma" pitchFamily="34" charset="0"/>
                </a:rPr>
                <a:t>1   0     0</a:t>
              </a:r>
            </a:p>
            <a:p>
              <a:r>
                <a:rPr lang="zh-CN" altLang="en-US">
                  <a:latin typeface="Tahoma" pitchFamily="34" charset="0"/>
                </a:rPr>
                <a:t>1   0     1</a:t>
              </a:r>
            </a:p>
            <a:p>
              <a:r>
                <a:rPr lang="zh-CN" altLang="en-US">
                  <a:latin typeface="Tahoma" pitchFamily="34" charset="0"/>
                </a:rPr>
                <a:t>1   1     0</a:t>
              </a:r>
            </a:p>
            <a:p>
              <a:r>
                <a:rPr lang="zh-CN" altLang="en-US">
                  <a:latin typeface="Tahoma" pitchFamily="34" charset="0"/>
                </a:rPr>
                <a:t>1   1     1</a:t>
              </a:r>
            </a:p>
          </p:txBody>
        </p:sp>
        <p:sp>
          <p:nvSpPr>
            <p:cNvPr id="413772" name="Text Box 76"/>
            <p:cNvSpPr txBox="1">
              <a:spLocks noChangeArrowheads="1"/>
            </p:cNvSpPr>
            <p:nvPr/>
          </p:nvSpPr>
          <p:spPr bwMode="auto">
            <a:xfrm>
              <a:off x="3714" y="1054"/>
              <a:ext cx="5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S</a:t>
              </a:r>
              <a:r>
                <a:rPr lang="en-US" altLang="zh-CN" baseline="-25000">
                  <a:latin typeface="Tahoma" pitchFamily="34" charset="0"/>
                </a:rPr>
                <a:t>  </a:t>
              </a:r>
              <a:r>
                <a:rPr lang="en-US" altLang="zh-CN">
                  <a:latin typeface="Tahoma" pitchFamily="34" charset="0"/>
                </a:rPr>
                <a:t> R</a:t>
              </a:r>
              <a:endParaRPr lang="en-US" altLang="zh-CN" baseline="-25000">
                <a:latin typeface="Tahoma" pitchFamily="34" charset="0"/>
              </a:endParaRPr>
            </a:p>
          </p:txBody>
        </p:sp>
        <p:sp>
          <p:nvSpPr>
            <p:cNvPr id="413773" name="Line 77"/>
            <p:cNvSpPr>
              <a:spLocks noChangeShapeType="1"/>
            </p:cNvSpPr>
            <p:nvPr/>
          </p:nvSpPr>
          <p:spPr bwMode="auto">
            <a:xfrm>
              <a:off x="3714" y="1392"/>
              <a:ext cx="16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4" name="Text Box 78"/>
            <p:cNvSpPr txBox="1">
              <a:spLocks noChangeArrowheads="1"/>
            </p:cNvSpPr>
            <p:nvPr/>
          </p:nvSpPr>
          <p:spPr bwMode="auto">
            <a:xfrm>
              <a:off x="4912" y="1430"/>
              <a:ext cx="328"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1</a:t>
              </a:r>
            </a:p>
            <a:p>
              <a:pPr algn="ctr"/>
              <a:r>
                <a:rPr lang="zh-CN" altLang="en-US" sz="2400" dirty="0">
                  <a:solidFill>
                    <a:srgbClr val="C00000"/>
                  </a:solidFill>
                  <a:latin typeface="Tahoma" pitchFamily="34" charset="0"/>
                  <a:ea typeface="黑体" pitchFamily="2" charset="-122"/>
                </a:rPr>
                <a:t>0*</a:t>
              </a:r>
            </a:p>
            <a:p>
              <a:pPr algn="ctr"/>
              <a:r>
                <a:rPr lang="zh-CN" altLang="en-US" sz="2400" dirty="0">
                  <a:solidFill>
                    <a:srgbClr val="C00000"/>
                  </a:solidFill>
                  <a:latin typeface="Tahoma" pitchFamily="34" charset="0"/>
                  <a:ea typeface="黑体" pitchFamily="2" charset="-122"/>
                </a:rPr>
                <a:t>0*</a:t>
              </a:r>
            </a:p>
          </p:txBody>
        </p:sp>
        <p:sp>
          <p:nvSpPr>
            <p:cNvPr id="413775" name="Text Box 79"/>
            <p:cNvSpPr txBox="1">
              <a:spLocks noChangeArrowheads="1"/>
            </p:cNvSpPr>
            <p:nvPr/>
          </p:nvSpPr>
          <p:spPr bwMode="auto">
            <a:xfrm>
              <a:off x="4338" y="1054"/>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err="1">
                  <a:latin typeface="Tahoma" pitchFamily="34" charset="0"/>
                  <a:ea typeface="黑体" pitchFamily="2" charset="-122"/>
                </a:rPr>
                <a:t>Q</a:t>
              </a:r>
              <a:r>
                <a:rPr lang="en-US" altLang="zh-CN" baseline="50000" dirty="0" err="1">
                  <a:latin typeface="Tahoma" pitchFamily="34" charset="0"/>
                  <a:ea typeface="黑体" pitchFamily="2" charset="-122"/>
                </a:rPr>
                <a:t>n</a:t>
              </a:r>
              <a:endParaRPr lang="en-US" altLang="zh-CN" dirty="0">
                <a:latin typeface="Tahoma" pitchFamily="34" charset="0"/>
              </a:endParaRPr>
            </a:p>
          </p:txBody>
        </p:sp>
        <p:sp>
          <p:nvSpPr>
            <p:cNvPr id="413776" name="Line 80"/>
            <p:cNvSpPr>
              <a:spLocks noChangeShapeType="1"/>
            </p:cNvSpPr>
            <p:nvPr/>
          </p:nvSpPr>
          <p:spPr bwMode="auto">
            <a:xfrm>
              <a:off x="4770" y="1008"/>
              <a:ext cx="0" cy="23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7" name="Line 81"/>
            <p:cNvSpPr>
              <a:spLocks noChangeShapeType="1"/>
            </p:cNvSpPr>
            <p:nvPr/>
          </p:nvSpPr>
          <p:spPr bwMode="auto">
            <a:xfrm>
              <a:off x="3714" y="1008"/>
              <a:ext cx="163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8" name="Line 82"/>
            <p:cNvSpPr>
              <a:spLocks noChangeShapeType="1"/>
            </p:cNvSpPr>
            <p:nvPr/>
          </p:nvSpPr>
          <p:spPr bwMode="auto">
            <a:xfrm>
              <a:off x="3714" y="3360"/>
              <a:ext cx="163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9" name="Text Box 83"/>
            <p:cNvSpPr txBox="1">
              <a:spLocks noChangeArrowheads="1"/>
            </p:cNvSpPr>
            <p:nvPr/>
          </p:nvSpPr>
          <p:spPr bwMode="auto">
            <a:xfrm>
              <a:off x="4813" y="1056"/>
              <a:ext cx="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ea typeface="黑体" pitchFamily="2" charset="-122"/>
                </a:rPr>
                <a:t>Q</a:t>
              </a:r>
              <a:r>
                <a:rPr lang="en-US" altLang="zh-CN" baseline="50000">
                  <a:latin typeface="Tahoma" pitchFamily="34" charset="0"/>
                  <a:ea typeface="黑体" pitchFamily="2" charset="-122"/>
                </a:rPr>
                <a:t>n+1</a:t>
              </a:r>
              <a:endParaRPr lang="en-US" altLang="zh-CN">
                <a:latin typeface="Tahoma" pitchFamily="34" charset="0"/>
              </a:endParaRPr>
            </a:p>
          </p:txBody>
        </p:sp>
        <p:sp>
          <p:nvSpPr>
            <p:cNvPr id="413781" name="Text Box 85"/>
            <p:cNvSpPr txBox="1">
              <a:spLocks noChangeArrowheads="1"/>
            </p:cNvSpPr>
            <p:nvPr/>
          </p:nvSpPr>
          <p:spPr bwMode="auto">
            <a:xfrm>
              <a:off x="3826" y="624"/>
              <a:ext cx="108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solidFill>
                    <a:srgbClr val="FF0000"/>
                  </a:solidFill>
                  <a:ea typeface="黑体" pitchFamily="2" charset="-122"/>
                </a:rPr>
                <a:t>状态转移表</a:t>
              </a:r>
              <a:endParaRPr lang="zh-CN" altLang="en-US" sz="2400" dirty="0">
                <a:solidFill>
                  <a:srgbClr val="FF0000"/>
                </a:solidFill>
              </a:endParaRPr>
            </a:p>
          </p:txBody>
        </p:sp>
      </p:grpSp>
      <p:sp>
        <p:nvSpPr>
          <p:cNvPr id="5" name="TextBox 4"/>
          <p:cNvSpPr txBox="1"/>
          <p:nvPr/>
        </p:nvSpPr>
        <p:spPr>
          <a:xfrm>
            <a:off x="5726906" y="5746532"/>
            <a:ext cx="3165574" cy="830997"/>
          </a:xfrm>
          <a:prstGeom prst="rect">
            <a:avLst/>
          </a:prstGeom>
          <a:solidFill>
            <a:schemeClr val="accent3">
              <a:lumMod val="95000"/>
            </a:schemeClr>
          </a:solidFill>
        </p:spPr>
        <p:txBody>
          <a:bodyPr wrap="square" rtlCol="0">
            <a:spAutoFit/>
          </a:bodyPr>
          <a:lstStyle/>
          <a:p>
            <a:r>
              <a:rPr lang="zh-CN" altLang="en-US" sz="2400" dirty="0">
                <a:solidFill>
                  <a:srgbClr val="FF0000"/>
                </a:solidFill>
              </a:rPr>
              <a:t>状态图、状态表、次态方程之间相互转换！</a:t>
            </a: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94F2C184-4647-4E4D-A393-587C564B0019}"/>
                  </a:ext>
                </a:extLst>
              </p14:cNvPr>
              <p14:cNvContentPartPr/>
              <p14:nvPr/>
            </p14:nvContentPartPr>
            <p14:xfrm>
              <a:off x="3291364" y="3708970"/>
              <a:ext cx="241920" cy="467640"/>
            </p14:xfrm>
          </p:contentPart>
        </mc:Choice>
        <mc:Fallback xmlns="">
          <p:pic>
            <p:nvPicPr>
              <p:cNvPr id="6" name="墨迹 5">
                <a:extLst>
                  <a:ext uri="{FF2B5EF4-FFF2-40B4-BE49-F238E27FC236}">
                    <a16:creationId xmlns:a16="http://schemas.microsoft.com/office/drawing/2014/main" id="{94F2C184-4647-4E4D-A393-587C564B0019}"/>
                  </a:ext>
                </a:extLst>
              </p:cNvPr>
              <p:cNvPicPr/>
              <p:nvPr/>
            </p:nvPicPr>
            <p:blipFill>
              <a:blip r:embed="rId3"/>
              <a:stretch>
                <a:fillRect/>
              </a:stretch>
            </p:blipFill>
            <p:spPr>
              <a:xfrm>
                <a:off x="3282364" y="3700330"/>
                <a:ext cx="25956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3E2DCFBF-90C9-4F7F-B66E-5151AF4787FA}"/>
                  </a:ext>
                </a:extLst>
              </p14:cNvPr>
              <p14:cNvContentPartPr/>
              <p14:nvPr/>
            </p14:nvContentPartPr>
            <p14:xfrm>
              <a:off x="4314844" y="3713650"/>
              <a:ext cx="313920" cy="466200"/>
            </p14:xfrm>
          </p:contentPart>
        </mc:Choice>
        <mc:Fallback xmlns="">
          <p:pic>
            <p:nvPicPr>
              <p:cNvPr id="7" name="墨迹 6">
                <a:extLst>
                  <a:ext uri="{FF2B5EF4-FFF2-40B4-BE49-F238E27FC236}">
                    <a16:creationId xmlns:a16="http://schemas.microsoft.com/office/drawing/2014/main" id="{3E2DCFBF-90C9-4F7F-B66E-5151AF4787FA}"/>
                  </a:ext>
                </a:extLst>
              </p:cNvPr>
              <p:cNvPicPr/>
              <p:nvPr/>
            </p:nvPicPr>
            <p:blipFill>
              <a:blip r:embed="rId5"/>
              <a:stretch>
                <a:fillRect/>
              </a:stretch>
            </p:blipFill>
            <p:spPr>
              <a:xfrm>
                <a:off x="4306204" y="3704650"/>
                <a:ext cx="331560" cy="483840"/>
              </a:xfrm>
              <a:prstGeom prst="rect">
                <a:avLst/>
              </a:prstGeom>
            </p:spPr>
          </p:pic>
        </mc:Fallback>
      </mc:AlternateContent>
      <p:grpSp>
        <p:nvGrpSpPr>
          <p:cNvPr id="12" name="组合 11">
            <a:extLst>
              <a:ext uri="{FF2B5EF4-FFF2-40B4-BE49-F238E27FC236}">
                <a16:creationId xmlns:a16="http://schemas.microsoft.com/office/drawing/2014/main" id="{97F8A20F-5210-41C4-AC0D-7743523AA601}"/>
              </a:ext>
            </a:extLst>
          </p:cNvPr>
          <p:cNvGrpSpPr/>
          <p:nvPr/>
        </p:nvGrpSpPr>
        <p:grpSpPr>
          <a:xfrm>
            <a:off x="4115044" y="1503250"/>
            <a:ext cx="773280" cy="442080"/>
            <a:chOff x="4115044" y="1503250"/>
            <a:chExt cx="773280" cy="442080"/>
          </a:xfrm>
        </p:grpSpPr>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A29A1464-E808-4386-B7A7-EC7AE709439A}"/>
                    </a:ext>
                  </a:extLst>
                </p14:cNvPr>
                <p14:cNvContentPartPr/>
                <p14:nvPr/>
              </p14:nvContentPartPr>
              <p14:xfrm>
                <a:off x="4115044" y="1705210"/>
                <a:ext cx="413640" cy="240120"/>
              </p14:xfrm>
            </p:contentPart>
          </mc:Choice>
          <mc:Fallback xmlns="">
            <p:pic>
              <p:nvPicPr>
                <p:cNvPr id="8" name="墨迹 7">
                  <a:extLst>
                    <a:ext uri="{FF2B5EF4-FFF2-40B4-BE49-F238E27FC236}">
                      <a16:creationId xmlns:a16="http://schemas.microsoft.com/office/drawing/2014/main" id="{A29A1464-E808-4386-B7A7-EC7AE709439A}"/>
                    </a:ext>
                  </a:extLst>
                </p:cNvPr>
                <p:cNvPicPr/>
                <p:nvPr/>
              </p:nvPicPr>
              <p:blipFill>
                <a:blip r:embed="rId7"/>
                <a:stretch>
                  <a:fillRect/>
                </a:stretch>
              </p:blipFill>
              <p:spPr>
                <a:xfrm>
                  <a:off x="4106404" y="1696210"/>
                  <a:ext cx="4312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6C05974A-4C2A-4A37-BF89-384B0ACB1C33}"/>
                    </a:ext>
                  </a:extLst>
                </p14:cNvPr>
                <p14:cNvContentPartPr/>
                <p14:nvPr/>
              </p14:nvContentPartPr>
              <p14:xfrm>
                <a:off x="4465324" y="1604770"/>
                <a:ext cx="111960" cy="205560"/>
              </p14:xfrm>
            </p:contentPart>
          </mc:Choice>
          <mc:Fallback xmlns="">
            <p:pic>
              <p:nvPicPr>
                <p:cNvPr id="9" name="墨迹 8">
                  <a:extLst>
                    <a:ext uri="{FF2B5EF4-FFF2-40B4-BE49-F238E27FC236}">
                      <a16:creationId xmlns:a16="http://schemas.microsoft.com/office/drawing/2014/main" id="{6C05974A-4C2A-4A37-BF89-384B0ACB1C33}"/>
                    </a:ext>
                  </a:extLst>
                </p:cNvPr>
                <p:cNvPicPr/>
                <p:nvPr/>
              </p:nvPicPr>
              <p:blipFill>
                <a:blip r:embed="rId9"/>
                <a:stretch>
                  <a:fillRect/>
                </a:stretch>
              </p:blipFill>
              <p:spPr>
                <a:xfrm>
                  <a:off x="4456684" y="1596130"/>
                  <a:ext cx="129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a:extLst>
                    <a:ext uri="{FF2B5EF4-FFF2-40B4-BE49-F238E27FC236}">
                      <a16:creationId xmlns:a16="http://schemas.microsoft.com/office/drawing/2014/main" id="{C5695AE3-FBAE-4C03-91A0-F661618B9B6B}"/>
                    </a:ext>
                  </a:extLst>
                </p14:cNvPr>
                <p14:cNvContentPartPr/>
                <p14:nvPr/>
              </p14:nvContentPartPr>
              <p14:xfrm>
                <a:off x="4725964" y="1503250"/>
                <a:ext cx="162360" cy="291600"/>
              </p14:xfrm>
            </p:contentPart>
          </mc:Choice>
          <mc:Fallback xmlns="">
            <p:pic>
              <p:nvPicPr>
                <p:cNvPr id="11" name="墨迹 10">
                  <a:extLst>
                    <a:ext uri="{FF2B5EF4-FFF2-40B4-BE49-F238E27FC236}">
                      <a16:creationId xmlns:a16="http://schemas.microsoft.com/office/drawing/2014/main" id="{C5695AE3-FBAE-4C03-91A0-F661618B9B6B}"/>
                    </a:ext>
                  </a:extLst>
                </p:cNvPr>
                <p:cNvPicPr/>
                <p:nvPr/>
              </p:nvPicPr>
              <p:blipFill>
                <a:blip r:embed="rId11"/>
                <a:stretch>
                  <a:fillRect/>
                </a:stretch>
              </p:blipFill>
              <p:spPr>
                <a:xfrm>
                  <a:off x="4717324" y="1494250"/>
                  <a:ext cx="180000" cy="309240"/>
                </a:xfrm>
                <a:prstGeom prst="rect">
                  <a:avLst/>
                </a:prstGeom>
              </p:spPr>
            </p:pic>
          </mc:Fallback>
        </mc:AlternateContent>
      </p:grpSp>
      <p:grpSp>
        <p:nvGrpSpPr>
          <p:cNvPr id="23" name="组合 22">
            <a:extLst>
              <a:ext uri="{FF2B5EF4-FFF2-40B4-BE49-F238E27FC236}">
                <a16:creationId xmlns:a16="http://schemas.microsoft.com/office/drawing/2014/main" id="{69B798FD-392E-4149-B654-EB9B74A1E5B1}"/>
              </a:ext>
            </a:extLst>
          </p:cNvPr>
          <p:cNvGrpSpPr/>
          <p:nvPr/>
        </p:nvGrpSpPr>
        <p:grpSpPr>
          <a:xfrm>
            <a:off x="4325644" y="2461210"/>
            <a:ext cx="1237680" cy="440280"/>
            <a:chOff x="4325644" y="2461210"/>
            <a:chExt cx="1237680" cy="440280"/>
          </a:xfrm>
        </p:grpSpPr>
        <mc:AlternateContent xmlns:mc="http://schemas.openxmlformats.org/markup-compatibility/2006" xmlns:p14="http://schemas.microsoft.com/office/powerpoint/2010/main">
          <mc:Choice Requires="p14">
            <p:contentPart p14:bwMode="auto" r:id="rId12">
              <p14:nvContentPartPr>
                <p14:cNvPr id="13" name="墨迹 12">
                  <a:extLst>
                    <a:ext uri="{FF2B5EF4-FFF2-40B4-BE49-F238E27FC236}">
                      <a16:creationId xmlns:a16="http://schemas.microsoft.com/office/drawing/2014/main" id="{159FB371-7304-4A96-90D0-5856C1CB9695}"/>
                    </a:ext>
                  </a:extLst>
                </p14:cNvPr>
                <p14:cNvContentPartPr/>
                <p14:nvPr/>
              </p14:nvContentPartPr>
              <p14:xfrm>
                <a:off x="4325644" y="2640490"/>
                <a:ext cx="322200" cy="30240"/>
              </p14:xfrm>
            </p:contentPart>
          </mc:Choice>
          <mc:Fallback xmlns="">
            <p:pic>
              <p:nvPicPr>
                <p:cNvPr id="13" name="墨迹 12">
                  <a:extLst>
                    <a:ext uri="{FF2B5EF4-FFF2-40B4-BE49-F238E27FC236}">
                      <a16:creationId xmlns:a16="http://schemas.microsoft.com/office/drawing/2014/main" id="{159FB371-7304-4A96-90D0-5856C1CB9695}"/>
                    </a:ext>
                  </a:extLst>
                </p:cNvPr>
                <p:cNvPicPr/>
                <p:nvPr/>
              </p:nvPicPr>
              <p:blipFill>
                <a:blip r:embed="rId13"/>
                <a:stretch>
                  <a:fillRect/>
                </a:stretch>
              </p:blipFill>
              <p:spPr>
                <a:xfrm>
                  <a:off x="4317004" y="2631490"/>
                  <a:ext cx="3398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墨迹 13">
                  <a:extLst>
                    <a:ext uri="{FF2B5EF4-FFF2-40B4-BE49-F238E27FC236}">
                      <a16:creationId xmlns:a16="http://schemas.microsoft.com/office/drawing/2014/main" id="{F8B37401-03B3-40B8-93ED-D5574DECA598}"/>
                    </a:ext>
                  </a:extLst>
                </p14:cNvPr>
                <p14:cNvContentPartPr/>
                <p14:nvPr/>
              </p14:nvContentPartPr>
              <p14:xfrm>
                <a:off x="4642444" y="2562010"/>
                <a:ext cx="102600" cy="171000"/>
              </p14:xfrm>
            </p:contentPart>
          </mc:Choice>
          <mc:Fallback xmlns="">
            <p:pic>
              <p:nvPicPr>
                <p:cNvPr id="14" name="墨迹 13">
                  <a:extLst>
                    <a:ext uri="{FF2B5EF4-FFF2-40B4-BE49-F238E27FC236}">
                      <a16:creationId xmlns:a16="http://schemas.microsoft.com/office/drawing/2014/main" id="{F8B37401-03B3-40B8-93ED-D5574DECA598}"/>
                    </a:ext>
                  </a:extLst>
                </p:cNvPr>
                <p:cNvPicPr/>
                <p:nvPr/>
              </p:nvPicPr>
              <p:blipFill>
                <a:blip r:embed="rId15"/>
                <a:stretch>
                  <a:fillRect/>
                </a:stretch>
              </p:blipFill>
              <p:spPr>
                <a:xfrm>
                  <a:off x="4633444" y="2553370"/>
                  <a:ext cx="1202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墨迹 15">
                  <a:extLst>
                    <a:ext uri="{FF2B5EF4-FFF2-40B4-BE49-F238E27FC236}">
                      <a16:creationId xmlns:a16="http://schemas.microsoft.com/office/drawing/2014/main" id="{B71A6A12-B2AC-4469-B3CE-CF91F72BEEF9}"/>
                    </a:ext>
                  </a:extLst>
                </p14:cNvPr>
                <p14:cNvContentPartPr/>
                <p14:nvPr/>
              </p14:nvContentPartPr>
              <p14:xfrm>
                <a:off x="4851244" y="2548690"/>
                <a:ext cx="178560" cy="303840"/>
              </p14:xfrm>
            </p:contentPart>
          </mc:Choice>
          <mc:Fallback xmlns="">
            <p:pic>
              <p:nvPicPr>
                <p:cNvPr id="16" name="墨迹 15">
                  <a:extLst>
                    <a:ext uri="{FF2B5EF4-FFF2-40B4-BE49-F238E27FC236}">
                      <a16:creationId xmlns:a16="http://schemas.microsoft.com/office/drawing/2014/main" id="{B71A6A12-B2AC-4469-B3CE-CF91F72BEEF9}"/>
                    </a:ext>
                  </a:extLst>
                </p:cNvPr>
                <p:cNvPicPr/>
                <p:nvPr/>
              </p:nvPicPr>
              <p:blipFill>
                <a:blip r:embed="rId17"/>
                <a:stretch>
                  <a:fillRect/>
                </a:stretch>
              </p:blipFill>
              <p:spPr>
                <a:xfrm>
                  <a:off x="4842244" y="2540050"/>
                  <a:ext cx="1962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墨迹 16">
                  <a:extLst>
                    <a:ext uri="{FF2B5EF4-FFF2-40B4-BE49-F238E27FC236}">
                      <a16:creationId xmlns:a16="http://schemas.microsoft.com/office/drawing/2014/main" id="{B9D575D0-2A12-481C-BD57-90E362D47984}"/>
                    </a:ext>
                  </a:extLst>
                </p14:cNvPr>
                <p14:cNvContentPartPr/>
                <p14:nvPr/>
              </p14:nvContentPartPr>
              <p14:xfrm>
                <a:off x="4812004" y="2461210"/>
                <a:ext cx="256320" cy="81000"/>
              </p14:xfrm>
            </p:contentPart>
          </mc:Choice>
          <mc:Fallback xmlns="">
            <p:pic>
              <p:nvPicPr>
                <p:cNvPr id="17" name="墨迹 16">
                  <a:extLst>
                    <a:ext uri="{FF2B5EF4-FFF2-40B4-BE49-F238E27FC236}">
                      <a16:creationId xmlns:a16="http://schemas.microsoft.com/office/drawing/2014/main" id="{B9D575D0-2A12-481C-BD57-90E362D47984}"/>
                    </a:ext>
                  </a:extLst>
                </p:cNvPr>
                <p:cNvPicPr/>
                <p:nvPr/>
              </p:nvPicPr>
              <p:blipFill>
                <a:blip r:embed="rId19"/>
                <a:stretch>
                  <a:fillRect/>
                </a:stretch>
              </p:blipFill>
              <p:spPr>
                <a:xfrm>
                  <a:off x="4803004" y="2452210"/>
                  <a:ext cx="2739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墨迹 17">
                  <a:extLst>
                    <a:ext uri="{FF2B5EF4-FFF2-40B4-BE49-F238E27FC236}">
                      <a16:creationId xmlns:a16="http://schemas.microsoft.com/office/drawing/2014/main" id="{1FB4123E-78CA-4B76-B16B-AD54E9035353}"/>
                    </a:ext>
                  </a:extLst>
                </p14:cNvPr>
                <p14:cNvContentPartPr/>
                <p14:nvPr/>
              </p14:nvContentPartPr>
              <p14:xfrm>
                <a:off x="5119804" y="2671450"/>
                <a:ext cx="21600" cy="27000"/>
              </p14:xfrm>
            </p:contentPart>
          </mc:Choice>
          <mc:Fallback xmlns="">
            <p:pic>
              <p:nvPicPr>
                <p:cNvPr id="18" name="墨迹 17">
                  <a:extLst>
                    <a:ext uri="{FF2B5EF4-FFF2-40B4-BE49-F238E27FC236}">
                      <a16:creationId xmlns:a16="http://schemas.microsoft.com/office/drawing/2014/main" id="{1FB4123E-78CA-4B76-B16B-AD54E9035353}"/>
                    </a:ext>
                  </a:extLst>
                </p:cNvPr>
                <p:cNvPicPr/>
                <p:nvPr/>
              </p:nvPicPr>
              <p:blipFill>
                <a:blip r:embed="rId21"/>
                <a:stretch>
                  <a:fillRect/>
                </a:stretch>
              </p:blipFill>
              <p:spPr>
                <a:xfrm>
                  <a:off x="5111164" y="2662810"/>
                  <a:ext cx="392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墨迹 19">
                  <a:extLst>
                    <a:ext uri="{FF2B5EF4-FFF2-40B4-BE49-F238E27FC236}">
                      <a16:creationId xmlns:a16="http://schemas.microsoft.com/office/drawing/2014/main" id="{3D32F0D7-96FA-4B91-A987-E086DD19B89E}"/>
                    </a:ext>
                  </a:extLst>
                </p14:cNvPr>
                <p14:cNvContentPartPr/>
                <p14:nvPr/>
              </p14:nvContentPartPr>
              <p14:xfrm>
                <a:off x="5254444" y="2548690"/>
                <a:ext cx="136080" cy="312120"/>
              </p14:xfrm>
            </p:contentPart>
          </mc:Choice>
          <mc:Fallback xmlns="">
            <p:pic>
              <p:nvPicPr>
                <p:cNvPr id="20" name="墨迹 19">
                  <a:extLst>
                    <a:ext uri="{FF2B5EF4-FFF2-40B4-BE49-F238E27FC236}">
                      <a16:creationId xmlns:a16="http://schemas.microsoft.com/office/drawing/2014/main" id="{3D32F0D7-96FA-4B91-A987-E086DD19B89E}"/>
                    </a:ext>
                  </a:extLst>
                </p:cNvPr>
                <p:cNvPicPr/>
                <p:nvPr/>
              </p:nvPicPr>
              <p:blipFill>
                <a:blip r:embed="rId23"/>
                <a:stretch>
                  <a:fillRect/>
                </a:stretch>
              </p:blipFill>
              <p:spPr>
                <a:xfrm>
                  <a:off x="5245804" y="2540050"/>
                  <a:ext cx="1537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墨迹 20">
                  <a:extLst>
                    <a:ext uri="{FF2B5EF4-FFF2-40B4-BE49-F238E27FC236}">
                      <a16:creationId xmlns:a16="http://schemas.microsoft.com/office/drawing/2014/main" id="{F4E3487A-5B69-4DE1-8667-00F1BA3554FB}"/>
                    </a:ext>
                  </a:extLst>
                </p14:cNvPr>
                <p14:cNvContentPartPr/>
                <p14:nvPr/>
              </p14:nvContentPartPr>
              <p14:xfrm>
                <a:off x="5314204" y="2704930"/>
                <a:ext cx="104760" cy="196560"/>
              </p14:xfrm>
            </p:contentPart>
          </mc:Choice>
          <mc:Fallback xmlns="">
            <p:pic>
              <p:nvPicPr>
                <p:cNvPr id="21" name="墨迹 20">
                  <a:extLst>
                    <a:ext uri="{FF2B5EF4-FFF2-40B4-BE49-F238E27FC236}">
                      <a16:creationId xmlns:a16="http://schemas.microsoft.com/office/drawing/2014/main" id="{F4E3487A-5B69-4DE1-8667-00F1BA3554FB}"/>
                    </a:ext>
                  </a:extLst>
                </p:cNvPr>
                <p:cNvPicPr/>
                <p:nvPr/>
              </p:nvPicPr>
              <p:blipFill>
                <a:blip r:embed="rId25"/>
                <a:stretch>
                  <a:fillRect/>
                </a:stretch>
              </p:blipFill>
              <p:spPr>
                <a:xfrm>
                  <a:off x="5305564" y="2696290"/>
                  <a:ext cx="1224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墨迹 21">
                  <a:extLst>
                    <a:ext uri="{FF2B5EF4-FFF2-40B4-BE49-F238E27FC236}">
                      <a16:creationId xmlns:a16="http://schemas.microsoft.com/office/drawing/2014/main" id="{35F04E93-7D2A-4D72-A525-67F703C17014}"/>
                    </a:ext>
                  </a:extLst>
                </p14:cNvPr>
                <p14:cNvContentPartPr/>
                <p14:nvPr/>
              </p14:nvContentPartPr>
              <p14:xfrm>
                <a:off x="5449204" y="2479930"/>
                <a:ext cx="114120" cy="147240"/>
              </p14:xfrm>
            </p:contentPart>
          </mc:Choice>
          <mc:Fallback xmlns="">
            <p:pic>
              <p:nvPicPr>
                <p:cNvPr id="22" name="墨迹 21">
                  <a:extLst>
                    <a:ext uri="{FF2B5EF4-FFF2-40B4-BE49-F238E27FC236}">
                      <a16:creationId xmlns:a16="http://schemas.microsoft.com/office/drawing/2014/main" id="{35F04E93-7D2A-4D72-A525-67F703C17014}"/>
                    </a:ext>
                  </a:extLst>
                </p:cNvPr>
                <p:cNvPicPr/>
                <p:nvPr/>
              </p:nvPicPr>
              <p:blipFill>
                <a:blip r:embed="rId27"/>
                <a:stretch>
                  <a:fillRect/>
                </a:stretch>
              </p:blipFill>
              <p:spPr>
                <a:xfrm>
                  <a:off x="5440204" y="2471290"/>
                  <a:ext cx="131760" cy="164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4" name="墨迹 23">
                <a:extLst>
                  <a:ext uri="{FF2B5EF4-FFF2-40B4-BE49-F238E27FC236}">
                    <a16:creationId xmlns:a16="http://schemas.microsoft.com/office/drawing/2014/main" id="{469F5EA6-24DE-4466-B891-04E4A1D310F1}"/>
                  </a:ext>
                </a:extLst>
              </p14:cNvPr>
              <p14:cNvContentPartPr/>
              <p14:nvPr/>
            </p14:nvContentPartPr>
            <p14:xfrm>
              <a:off x="7369444" y="6520210"/>
              <a:ext cx="1264320" cy="111600"/>
            </p14:xfrm>
          </p:contentPart>
        </mc:Choice>
        <mc:Fallback xmlns="">
          <p:pic>
            <p:nvPicPr>
              <p:cNvPr id="24" name="墨迹 23">
                <a:extLst>
                  <a:ext uri="{FF2B5EF4-FFF2-40B4-BE49-F238E27FC236}">
                    <a16:creationId xmlns:a16="http://schemas.microsoft.com/office/drawing/2014/main" id="{469F5EA6-24DE-4466-B891-04E4A1D310F1}"/>
                  </a:ext>
                </a:extLst>
              </p:cNvPr>
              <p:cNvPicPr/>
              <p:nvPr/>
            </p:nvPicPr>
            <p:blipFill>
              <a:blip r:embed="rId29"/>
              <a:stretch>
                <a:fillRect/>
              </a:stretch>
            </p:blipFill>
            <p:spPr>
              <a:xfrm>
                <a:off x="7360804" y="6511210"/>
                <a:ext cx="1281960" cy="129240"/>
              </a:xfrm>
              <a:prstGeom prst="rect">
                <a:avLst/>
              </a:prstGeom>
            </p:spPr>
          </p:pic>
        </mc:Fallback>
      </mc:AlternateContent>
    </p:spTree>
    <p:extLst>
      <p:ext uri="{BB962C8B-B14F-4D97-AF65-F5344CB8AC3E}">
        <p14:creationId xmlns:p14="http://schemas.microsoft.com/office/powerpoint/2010/main" val="3808614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734"/>
                                        </p:tgtEl>
                                        <p:attrNameLst>
                                          <p:attrName>style.visibility</p:attrName>
                                        </p:attrNameLst>
                                      </p:cBhvr>
                                      <p:to>
                                        <p:strVal val="visible"/>
                                      </p:to>
                                    </p:set>
                                    <p:animEffect transition="in" filter="blinds(horizontal)">
                                      <p:cBhvr>
                                        <p:cTn id="7" dur="500"/>
                                        <p:tgtEl>
                                          <p:spTgt spid="4137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3735"/>
                                        </p:tgtEl>
                                        <p:attrNameLst>
                                          <p:attrName>style.visibility</p:attrName>
                                        </p:attrNameLst>
                                      </p:cBhvr>
                                      <p:to>
                                        <p:strVal val="visible"/>
                                      </p:to>
                                    </p:set>
                                    <p:animEffect transition="in" filter="blinds(horizontal)">
                                      <p:cBhvr>
                                        <p:cTn id="12" dur="500"/>
                                        <p:tgtEl>
                                          <p:spTgt spid="413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3736"/>
                                        </p:tgtEl>
                                        <p:attrNameLst>
                                          <p:attrName>style.visibility</p:attrName>
                                        </p:attrNameLst>
                                      </p:cBhvr>
                                      <p:to>
                                        <p:strVal val="visible"/>
                                      </p:to>
                                    </p:set>
                                    <p:animEffect transition="in" filter="blinds(horizontal)">
                                      <p:cBhvr>
                                        <p:cTn id="17" dur="500"/>
                                        <p:tgtEl>
                                          <p:spTgt spid="4137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3739"/>
                                        </p:tgtEl>
                                        <p:attrNameLst>
                                          <p:attrName>style.visibility</p:attrName>
                                        </p:attrNameLst>
                                      </p:cBhvr>
                                      <p:to>
                                        <p:strVal val="visible"/>
                                      </p:to>
                                    </p:set>
                                    <p:animEffect transition="in" filter="blinds(horizontal)">
                                      <p:cBhvr>
                                        <p:cTn id="22" dur="500"/>
                                        <p:tgtEl>
                                          <p:spTgt spid="4137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3740"/>
                                        </p:tgtEl>
                                        <p:attrNameLst>
                                          <p:attrName>style.visibility</p:attrName>
                                        </p:attrNameLst>
                                      </p:cBhvr>
                                      <p:to>
                                        <p:strVal val="visible"/>
                                      </p:to>
                                    </p:set>
                                    <p:animEffect transition="in" filter="blinds(horizontal)">
                                      <p:cBhvr>
                                        <p:cTn id="27" dur="500"/>
                                        <p:tgtEl>
                                          <p:spTgt spid="4137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3741"/>
                                        </p:tgtEl>
                                        <p:attrNameLst>
                                          <p:attrName>style.visibility</p:attrName>
                                        </p:attrNameLst>
                                      </p:cBhvr>
                                      <p:to>
                                        <p:strVal val="visible"/>
                                      </p:to>
                                    </p:set>
                                    <p:animEffect transition="in" filter="blinds(horizontal)">
                                      <p:cBhvr>
                                        <p:cTn id="32" dur="500"/>
                                        <p:tgtEl>
                                          <p:spTgt spid="4137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3744"/>
                                        </p:tgtEl>
                                        <p:attrNameLst>
                                          <p:attrName>style.visibility</p:attrName>
                                        </p:attrNameLst>
                                      </p:cBhvr>
                                      <p:to>
                                        <p:strVal val="visible"/>
                                      </p:to>
                                    </p:set>
                                    <p:animEffect transition="in" filter="blinds(horizontal)">
                                      <p:cBhvr>
                                        <p:cTn id="37" dur="500"/>
                                        <p:tgtEl>
                                          <p:spTgt spid="4137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413767"/>
                                        </p:tgtEl>
                                        <p:attrNameLst>
                                          <p:attrName>style.visibility</p:attrName>
                                        </p:attrNameLst>
                                      </p:cBhvr>
                                      <p:to>
                                        <p:strVal val="visible"/>
                                      </p:to>
                                    </p:set>
                                    <p:anim calcmode="lin" valueType="num">
                                      <p:cBhvr additive="base">
                                        <p:cTn id="42" dur="500" fill="hold"/>
                                        <p:tgtEl>
                                          <p:spTgt spid="413767"/>
                                        </p:tgtEl>
                                        <p:attrNameLst>
                                          <p:attrName>ppt_x</p:attrName>
                                        </p:attrNameLst>
                                      </p:cBhvr>
                                      <p:tavLst>
                                        <p:tav tm="0">
                                          <p:val>
                                            <p:strVal val="0-#ppt_w/2"/>
                                          </p:val>
                                        </p:tav>
                                        <p:tav tm="100000">
                                          <p:val>
                                            <p:strVal val="#ppt_x"/>
                                          </p:val>
                                        </p:tav>
                                      </p:tavLst>
                                    </p:anim>
                                    <p:anim calcmode="lin" valueType="num">
                                      <p:cBhvr additive="base">
                                        <p:cTn id="43" dur="500" fill="hold"/>
                                        <p:tgtEl>
                                          <p:spTgt spid="41376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13766"/>
                                        </p:tgtEl>
                                        <p:attrNameLst>
                                          <p:attrName>style.visibility</p:attrName>
                                        </p:attrNameLst>
                                      </p:cBhvr>
                                      <p:to>
                                        <p:strVal val="visible"/>
                                      </p:to>
                                    </p:set>
                                    <p:animEffect transition="in" filter="blinds(horizontal)">
                                      <p:cBhvr>
                                        <p:cTn id="48" dur="500"/>
                                        <p:tgtEl>
                                          <p:spTgt spid="4137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13758"/>
                                        </p:tgtEl>
                                        <p:attrNameLst>
                                          <p:attrName>style.visibility</p:attrName>
                                        </p:attrNameLst>
                                      </p:cBhvr>
                                      <p:to>
                                        <p:strVal val="visible"/>
                                      </p:to>
                                    </p:set>
                                    <p:animEffect transition="in" filter="wipe(left)">
                                      <p:cBhvr>
                                        <p:cTn id="53" dur="500"/>
                                        <p:tgtEl>
                                          <p:spTgt spid="4137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nodeType="clickEffect">
                                  <p:stCondLst>
                                    <p:cond delay="0"/>
                                  </p:stCondLst>
                                  <p:childTnLst>
                                    <p:set>
                                      <p:cBhvr>
                                        <p:cTn id="57" dur="1" fill="hold">
                                          <p:stCondLst>
                                            <p:cond delay="0"/>
                                          </p:stCondLst>
                                        </p:cTn>
                                        <p:tgtEl>
                                          <p:spTgt spid="413760"/>
                                        </p:tgtEl>
                                        <p:attrNameLst>
                                          <p:attrName>style.visibility</p:attrName>
                                        </p:attrNameLst>
                                      </p:cBhvr>
                                      <p:to>
                                        <p:strVal val="visible"/>
                                      </p:to>
                                    </p:set>
                                    <p:animEffect transition="in" filter="wipe(right)">
                                      <p:cBhvr>
                                        <p:cTn id="58" dur="500"/>
                                        <p:tgtEl>
                                          <p:spTgt spid="4137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13763"/>
                                        </p:tgtEl>
                                        <p:attrNameLst>
                                          <p:attrName>style.visibility</p:attrName>
                                        </p:attrNameLst>
                                      </p:cBhvr>
                                      <p:to>
                                        <p:strVal val="visible"/>
                                      </p:to>
                                    </p:set>
                                    <p:animEffect transition="in" filter="blinds(horizontal)">
                                      <p:cBhvr>
                                        <p:cTn id="63" dur="500"/>
                                        <p:tgtEl>
                                          <p:spTgt spid="41376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413765"/>
                                        </p:tgtEl>
                                        <p:attrNameLst>
                                          <p:attrName>style.visibility</p:attrName>
                                        </p:attrNameLst>
                                      </p:cBhvr>
                                      <p:to>
                                        <p:strVal val="visible"/>
                                      </p:to>
                                    </p:set>
                                    <p:animEffect transition="in" filter="blinds(horizontal)">
                                      <p:cBhvr>
                                        <p:cTn id="68" dur="500"/>
                                        <p:tgtEl>
                                          <p:spTgt spid="41376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13768"/>
                                        </p:tgtEl>
                                        <p:attrNameLst>
                                          <p:attrName>style.visibility</p:attrName>
                                        </p:attrNameLst>
                                      </p:cBhvr>
                                      <p:to>
                                        <p:strVal val="visible"/>
                                      </p:to>
                                    </p:set>
                                    <p:animEffect transition="in" filter="dissolve">
                                      <p:cBhvr>
                                        <p:cTn id="73" dur="500"/>
                                        <p:tgtEl>
                                          <p:spTgt spid="413768"/>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ppt_x"/>
                                          </p:val>
                                        </p:tav>
                                        <p:tav tm="100000">
                                          <p:val>
                                            <p:strVal val="#ppt_x"/>
                                          </p:val>
                                        </p:tav>
                                      </p:tavLst>
                                    </p:anim>
                                    <p:anim calcmode="lin" valueType="num">
                                      <p:cBhvr additive="base">
                                        <p:cTn id="7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68" grpId="0" animBg="1" autoUpdateAnimBg="0"/>
      <p:bldP spid="413736" grpId="0" animBg="1"/>
      <p:bldP spid="413740" grpId="0" autoUpdateAnimBg="0"/>
      <p:bldP spid="413741" grpId="0" autoUpdateAnimBg="0"/>
      <p:bldP spid="413744" grpId="0" autoUpdateAnimBg="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2523" name="Group 91"/>
          <p:cNvGrpSpPr>
            <a:grpSpLocks/>
          </p:cNvGrpSpPr>
          <p:nvPr/>
        </p:nvGrpSpPr>
        <p:grpSpPr bwMode="auto">
          <a:xfrm>
            <a:off x="5638798" y="3514407"/>
            <a:ext cx="1069975" cy="1970088"/>
            <a:chOff x="3456" y="2736"/>
            <a:chExt cx="674" cy="1241"/>
          </a:xfrm>
        </p:grpSpPr>
        <p:sp>
          <p:nvSpPr>
            <p:cNvPr id="402518" name="Rectangle 86"/>
            <p:cNvSpPr>
              <a:spLocks noChangeArrowheads="1"/>
            </p:cNvSpPr>
            <p:nvPr/>
          </p:nvSpPr>
          <p:spPr bwMode="auto">
            <a:xfrm>
              <a:off x="3696" y="2784"/>
              <a:ext cx="288"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519" name="Line 87"/>
            <p:cNvSpPr>
              <a:spLocks noChangeShapeType="1"/>
            </p:cNvSpPr>
            <p:nvPr/>
          </p:nvSpPr>
          <p:spPr bwMode="auto">
            <a:xfrm>
              <a:off x="3696" y="2736"/>
              <a:ext cx="0" cy="1008"/>
            </a:xfrm>
            <a:prstGeom prst="line">
              <a:avLst/>
            </a:prstGeom>
            <a:noFill/>
            <a:ln w="1905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20" name="Line 88"/>
            <p:cNvSpPr>
              <a:spLocks noChangeShapeType="1"/>
            </p:cNvSpPr>
            <p:nvPr/>
          </p:nvSpPr>
          <p:spPr bwMode="auto">
            <a:xfrm>
              <a:off x="3984" y="2736"/>
              <a:ext cx="0" cy="1008"/>
            </a:xfrm>
            <a:prstGeom prst="line">
              <a:avLst/>
            </a:prstGeom>
            <a:noFill/>
            <a:ln w="1905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21" name="Line 89"/>
            <p:cNvSpPr>
              <a:spLocks noChangeShapeType="1"/>
            </p:cNvSpPr>
            <p:nvPr/>
          </p:nvSpPr>
          <p:spPr bwMode="auto">
            <a:xfrm>
              <a:off x="3696" y="3648"/>
              <a:ext cx="288" cy="0"/>
            </a:xfrm>
            <a:prstGeom prst="line">
              <a:avLst/>
            </a:prstGeom>
            <a:noFill/>
            <a:ln w="19050">
              <a:solidFill>
                <a:srgbClr val="00B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22" name="Text Box 90"/>
            <p:cNvSpPr txBox="1">
              <a:spLocks noChangeArrowheads="1"/>
            </p:cNvSpPr>
            <p:nvPr/>
          </p:nvSpPr>
          <p:spPr bwMode="auto">
            <a:xfrm>
              <a:off x="3456" y="3744"/>
              <a:ext cx="674"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rPr>
                <a:t>tpw(min)</a:t>
              </a:r>
            </a:p>
          </p:txBody>
        </p:sp>
      </p:grpSp>
      <p:grpSp>
        <p:nvGrpSpPr>
          <p:cNvPr id="402528" name="Group 96"/>
          <p:cNvGrpSpPr>
            <a:grpSpLocks/>
          </p:cNvGrpSpPr>
          <p:nvPr/>
        </p:nvGrpSpPr>
        <p:grpSpPr bwMode="auto">
          <a:xfrm>
            <a:off x="2209800" y="2904806"/>
            <a:ext cx="2819400" cy="914400"/>
            <a:chOff x="1392" y="2208"/>
            <a:chExt cx="1776" cy="576"/>
          </a:xfrm>
        </p:grpSpPr>
        <p:sp>
          <p:nvSpPr>
            <p:cNvPr id="402525" name="Rectangle 93"/>
            <p:cNvSpPr>
              <a:spLocks noChangeArrowheads="1"/>
            </p:cNvSpPr>
            <p:nvPr/>
          </p:nvSpPr>
          <p:spPr bwMode="auto">
            <a:xfrm>
              <a:off x="1392" y="2208"/>
              <a:ext cx="288"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526" name="Rectangle 94"/>
            <p:cNvSpPr>
              <a:spLocks noChangeArrowheads="1"/>
            </p:cNvSpPr>
            <p:nvPr/>
          </p:nvSpPr>
          <p:spPr bwMode="auto">
            <a:xfrm>
              <a:off x="2112" y="2640"/>
              <a:ext cx="288"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527" name="Rectangle 95"/>
            <p:cNvSpPr>
              <a:spLocks noChangeArrowheads="1"/>
            </p:cNvSpPr>
            <p:nvPr/>
          </p:nvSpPr>
          <p:spPr bwMode="auto">
            <a:xfrm>
              <a:off x="2880" y="2208"/>
              <a:ext cx="288"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2529" name="Group 97"/>
          <p:cNvGrpSpPr>
            <a:grpSpLocks/>
          </p:cNvGrpSpPr>
          <p:nvPr/>
        </p:nvGrpSpPr>
        <p:grpSpPr bwMode="auto">
          <a:xfrm>
            <a:off x="6816143" y="41698"/>
            <a:ext cx="2290763" cy="2286000"/>
            <a:chOff x="589" y="576"/>
            <a:chExt cx="1443" cy="1440"/>
          </a:xfrm>
          <a:solidFill>
            <a:schemeClr val="bg1"/>
          </a:solidFill>
        </p:grpSpPr>
        <p:sp>
          <p:nvSpPr>
            <p:cNvPr id="402435" name="Text Box 3"/>
            <p:cNvSpPr txBox="1">
              <a:spLocks noChangeArrowheads="1"/>
            </p:cNvSpPr>
            <p:nvPr/>
          </p:nvSpPr>
          <p:spPr bwMode="auto">
            <a:xfrm>
              <a:off x="600" y="990"/>
              <a:ext cx="450" cy="98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rPr>
                <a:t>0  0</a:t>
              </a:r>
            </a:p>
            <a:p>
              <a:pPr algn="ctr"/>
              <a:r>
                <a:rPr lang="zh-CN" altLang="en-US" sz="2400" dirty="0">
                  <a:latin typeface="Tahoma" pitchFamily="34" charset="0"/>
                </a:rPr>
                <a:t>0  1</a:t>
              </a:r>
            </a:p>
            <a:p>
              <a:pPr algn="ctr"/>
              <a:r>
                <a:rPr lang="zh-CN" altLang="en-US" sz="2400" dirty="0">
                  <a:latin typeface="Tahoma" pitchFamily="34" charset="0"/>
                </a:rPr>
                <a:t>1  0</a:t>
              </a:r>
            </a:p>
            <a:p>
              <a:pPr algn="ctr"/>
              <a:r>
                <a:rPr lang="zh-CN" altLang="en-US" sz="2400" dirty="0">
                  <a:latin typeface="Tahoma" pitchFamily="34" charset="0"/>
                </a:rPr>
                <a:t>1  1</a:t>
              </a:r>
            </a:p>
          </p:txBody>
        </p:sp>
        <p:sp>
          <p:nvSpPr>
            <p:cNvPr id="402436" name="Text Box 4"/>
            <p:cNvSpPr txBox="1">
              <a:spLocks noChangeArrowheads="1"/>
            </p:cNvSpPr>
            <p:nvPr/>
          </p:nvSpPr>
          <p:spPr bwMode="auto">
            <a:xfrm>
              <a:off x="611" y="622"/>
              <a:ext cx="446"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rPr>
                <a:t>S</a:t>
              </a:r>
              <a:r>
                <a:rPr lang="en-US" altLang="zh-CN" sz="2400" baseline="-25000">
                  <a:latin typeface="Tahoma" pitchFamily="34" charset="0"/>
                </a:rPr>
                <a:t> </a:t>
              </a:r>
              <a:r>
                <a:rPr lang="en-US" altLang="zh-CN" sz="2400">
                  <a:latin typeface="Tahoma" pitchFamily="34" charset="0"/>
                </a:rPr>
                <a:t> R</a:t>
              </a:r>
              <a:endParaRPr lang="en-US" altLang="zh-CN" sz="2400" baseline="-25000">
                <a:latin typeface="Tahoma" pitchFamily="34" charset="0"/>
              </a:endParaRPr>
            </a:p>
          </p:txBody>
        </p:sp>
        <p:sp>
          <p:nvSpPr>
            <p:cNvPr id="402437" name="Line 5"/>
            <p:cNvSpPr>
              <a:spLocks noChangeShapeType="1"/>
            </p:cNvSpPr>
            <p:nvPr/>
          </p:nvSpPr>
          <p:spPr bwMode="auto">
            <a:xfrm>
              <a:off x="589" y="960"/>
              <a:ext cx="1440"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02438" name="Text Box 6"/>
            <p:cNvSpPr txBox="1">
              <a:spLocks noChangeArrowheads="1"/>
            </p:cNvSpPr>
            <p:nvPr/>
          </p:nvSpPr>
          <p:spPr bwMode="auto">
            <a:xfrm>
              <a:off x="1140" y="990"/>
              <a:ext cx="892" cy="98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ea typeface="黑体" pitchFamily="2" charset="-122"/>
                </a:rPr>
                <a:t>维持现态</a:t>
              </a:r>
            </a:p>
            <a:p>
              <a:pPr algn="ctr"/>
              <a:r>
                <a:rPr lang="zh-CN" altLang="en-US" sz="2400" dirty="0">
                  <a:latin typeface="Tahoma" pitchFamily="34" charset="0"/>
                  <a:ea typeface="黑体" pitchFamily="2" charset="-122"/>
                </a:rPr>
                <a:t>0     1</a:t>
              </a:r>
            </a:p>
            <a:p>
              <a:pPr algn="ctr"/>
              <a:r>
                <a:rPr lang="zh-CN" altLang="en-US" sz="2400" dirty="0">
                  <a:latin typeface="Tahoma" pitchFamily="34" charset="0"/>
                  <a:ea typeface="黑体" pitchFamily="2" charset="-122"/>
                </a:rPr>
                <a:t>1     0</a:t>
              </a:r>
            </a:p>
            <a:p>
              <a:pPr algn="ctr"/>
              <a:r>
                <a:rPr lang="zh-CN" altLang="en-US" sz="2400" dirty="0">
                  <a:solidFill>
                    <a:srgbClr val="C00000"/>
                  </a:solidFill>
                  <a:latin typeface="Tahoma" pitchFamily="34" charset="0"/>
                  <a:ea typeface="黑体" pitchFamily="2" charset="-122"/>
                </a:rPr>
                <a:t>  0*   0*</a:t>
              </a:r>
            </a:p>
          </p:txBody>
        </p:sp>
        <p:sp>
          <p:nvSpPr>
            <p:cNvPr id="402439" name="Text Box 7"/>
            <p:cNvSpPr txBox="1">
              <a:spLocks noChangeArrowheads="1"/>
            </p:cNvSpPr>
            <p:nvPr/>
          </p:nvSpPr>
          <p:spPr bwMode="auto">
            <a:xfrm>
              <a:off x="1228" y="622"/>
              <a:ext cx="702"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QN</a:t>
              </a:r>
            </a:p>
          </p:txBody>
        </p:sp>
        <p:sp>
          <p:nvSpPr>
            <p:cNvPr id="402440" name="Line 8"/>
            <p:cNvSpPr>
              <a:spLocks noChangeShapeType="1"/>
            </p:cNvSpPr>
            <p:nvPr/>
          </p:nvSpPr>
          <p:spPr bwMode="auto">
            <a:xfrm>
              <a:off x="1117" y="576"/>
              <a:ext cx="0" cy="144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02441" name="Line 9"/>
            <p:cNvSpPr>
              <a:spLocks noChangeShapeType="1"/>
            </p:cNvSpPr>
            <p:nvPr/>
          </p:nvSpPr>
          <p:spPr bwMode="auto">
            <a:xfrm>
              <a:off x="589" y="576"/>
              <a:ext cx="1440" cy="0"/>
            </a:xfrm>
            <a:prstGeom prst="line">
              <a:avLst/>
            </a:prstGeom>
            <a:grp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02442" name="Line 10"/>
            <p:cNvSpPr>
              <a:spLocks noChangeShapeType="1"/>
            </p:cNvSpPr>
            <p:nvPr/>
          </p:nvSpPr>
          <p:spPr bwMode="auto">
            <a:xfrm>
              <a:off x="589" y="2016"/>
              <a:ext cx="1440" cy="0"/>
            </a:xfrm>
            <a:prstGeom prst="line">
              <a:avLst/>
            </a:prstGeom>
            <a:grp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grpSp>
        <p:nvGrpSpPr>
          <p:cNvPr id="402732" name="Group 300"/>
          <p:cNvGrpSpPr>
            <a:grpSpLocks/>
          </p:cNvGrpSpPr>
          <p:nvPr/>
        </p:nvGrpSpPr>
        <p:grpSpPr bwMode="auto">
          <a:xfrm>
            <a:off x="1271588" y="2901631"/>
            <a:ext cx="6577012" cy="1146175"/>
            <a:chOff x="801" y="2206"/>
            <a:chExt cx="4143" cy="722"/>
          </a:xfrm>
        </p:grpSpPr>
        <p:grpSp>
          <p:nvGrpSpPr>
            <p:cNvPr id="402445" name="Group 13"/>
            <p:cNvGrpSpPr>
              <a:grpSpLocks/>
            </p:cNvGrpSpPr>
            <p:nvPr/>
          </p:nvGrpSpPr>
          <p:grpSpPr bwMode="auto">
            <a:xfrm>
              <a:off x="816" y="2206"/>
              <a:ext cx="4128" cy="290"/>
              <a:chOff x="720" y="2158"/>
              <a:chExt cx="4128" cy="290"/>
            </a:xfrm>
          </p:grpSpPr>
          <p:sp>
            <p:nvSpPr>
              <p:cNvPr id="402446" name="Line 14"/>
              <p:cNvSpPr>
                <a:spLocks noChangeShapeType="1"/>
              </p:cNvSpPr>
              <p:nvPr/>
            </p:nvSpPr>
            <p:spPr bwMode="auto">
              <a:xfrm>
                <a:off x="960" y="244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47" name="Line 15"/>
              <p:cNvSpPr>
                <a:spLocks noChangeShapeType="1"/>
              </p:cNvSpPr>
              <p:nvPr/>
            </p:nvSpPr>
            <p:spPr bwMode="auto">
              <a:xfrm>
                <a:off x="1344" y="216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48" name="Line 16"/>
              <p:cNvSpPr>
                <a:spLocks noChangeShapeType="1"/>
              </p:cNvSpPr>
              <p:nvPr/>
            </p:nvSpPr>
            <p:spPr bwMode="auto">
              <a:xfrm flipV="1">
                <a:off x="1248"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49" name="Line 17"/>
              <p:cNvSpPr>
                <a:spLocks noChangeShapeType="1"/>
              </p:cNvSpPr>
              <p:nvPr/>
            </p:nvSpPr>
            <p:spPr bwMode="auto">
              <a:xfrm flipV="1">
                <a:off x="1776" y="2448"/>
                <a:ext cx="9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0" name="Line 18"/>
              <p:cNvSpPr>
                <a:spLocks noChangeShapeType="1"/>
              </p:cNvSpPr>
              <p:nvPr/>
            </p:nvSpPr>
            <p:spPr bwMode="auto">
              <a:xfrm>
                <a:off x="1680"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1" name="Line 19"/>
              <p:cNvSpPr>
                <a:spLocks noChangeShapeType="1"/>
              </p:cNvSpPr>
              <p:nvPr/>
            </p:nvSpPr>
            <p:spPr bwMode="auto">
              <a:xfrm>
                <a:off x="2832" y="216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2" name="Line 20"/>
              <p:cNvSpPr>
                <a:spLocks noChangeShapeType="1"/>
              </p:cNvSpPr>
              <p:nvPr/>
            </p:nvSpPr>
            <p:spPr bwMode="auto">
              <a:xfrm flipV="1">
                <a:off x="2736"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3" name="Line 21"/>
              <p:cNvSpPr>
                <a:spLocks noChangeShapeType="1"/>
              </p:cNvSpPr>
              <p:nvPr/>
            </p:nvSpPr>
            <p:spPr bwMode="auto">
              <a:xfrm>
                <a:off x="3264" y="2448"/>
                <a:ext cx="15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4" name="Line 22"/>
              <p:cNvSpPr>
                <a:spLocks noChangeShapeType="1"/>
              </p:cNvSpPr>
              <p:nvPr/>
            </p:nvSpPr>
            <p:spPr bwMode="auto">
              <a:xfrm>
                <a:off x="3168"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5" name="Text Box 23"/>
              <p:cNvSpPr txBox="1">
                <a:spLocks noChangeArrowheads="1"/>
              </p:cNvSpPr>
              <p:nvPr/>
            </p:nvSpPr>
            <p:spPr bwMode="auto">
              <a:xfrm>
                <a:off x="720" y="215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S</a:t>
                </a:r>
              </a:p>
            </p:txBody>
          </p:sp>
        </p:grpSp>
        <p:grpSp>
          <p:nvGrpSpPr>
            <p:cNvPr id="402456" name="Group 24"/>
            <p:cNvGrpSpPr>
              <a:grpSpLocks/>
            </p:cNvGrpSpPr>
            <p:nvPr/>
          </p:nvGrpSpPr>
          <p:grpSpPr bwMode="auto">
            <a:xfrm>
              <a:off x="801" y="2638"/>
              <a:ext cx="4143" cy="290"/>
              <a:chOff x="705" y="2590"/>
              <a:chExt cx="4143" cy="290"/>
            </a:xfrm>
          </p:grpSpPr>
          <p:sp>
            <p:nvSpPr>
              <p:cNvPr id="402457" name="Line 25"/>
              <p:cNvSpPr>
                <a:spLocks noChangeShapeType="1"/>
              </p:cNvSpPr>
              <p:nvPr/>
            </p:nvSpPr>
            <p:spPr bwMode="auto">
              <a:xfrm>
                <a:off x="960" y="2880"/>
                <a:ext cx="100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8" name="Line 26"/>
              <p:cNvSpPr>
                <a:spLocks noChangeShapeType="1"/>
              </p:cNvSpPr>
              <p:nvPr/>
            </p:nvSpPr>
            <p:spPr bwMode="auto">
              <a:xfrm>
                <a:off x="2064" y="25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9" name="Line 27"/>
              <p:cNvSpPr>
                <a:spLocks noChangeShapeType="1"/>
              </p:cNvSpPr>
              <p:nvPr/>
            </p:nvSpPr>
            <p:spPr bwMode="auto">
              <a:xfrm flipV="1">
                <a:off x="1968"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0" name="Line 28"/>
              <p:cNvSpPr>
                <a:spLocks noChangeShapeType="1"/>
              </p:cNvSpPr>
              <p:nvPr/>
            </p:nvSpPr>
            <p:spPr bwMode="auto">
              <a:xfrm flipV="1">
                <a:off x="2496" y="2880"/>
                <a:ext cx="11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1" name="Line 29"/>
              <p:cNvSpPr>
                <a:spLocks noChangeShapeType="1"/>
              </p:cNvSpPr>
              <p:nvPr/>
            </p:nvSpPr>
            <p:spPr bwMode="auto">
              <a:xfrm>
                <a:off x="2400"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2" name="Line 30"/>
              <p:cNvSpPr>
                <a:spLocks noChangeShapeType="1"/>
              </p:cNvSpPr>
              <p:nvPr/>
            </p:nvSpPr>
            <p:spPr bwMode="auto">
              <a:xfrm flipV="1">
                <a:off x="3936" y="2880"/>
                <a:ext cx="91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3" name="Text Box 31"/>
              <p:cNvSpPr txBox="1">
                <a:spLocks noChangeArrowheads="1"/>
              </p:cNvSpPr>
              <p:nvPr/>
            </p:nvSpPr>
            <p:spPr bwMode="auto">
              <a:xfrm>
                <a:off x="705" y="259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R</a:t>
                </a:r>
              </a:p>
            </p:txBody>
          </p:sp>
          <p:sp>
            <p:nvSpPr>
              <p:cNvPr id="402464" name="Line 32"/>
              <p:cNvSpPr>
                <a:spLocks noChangeShapeType="1"/>
              </p:cNvSpPr>
              <p:nvPr/>
            </p:nvSpPr>
            <p:spPr bwMode="auto">
              <a:xfrm>
                <a:off x="3744" y="2592"/>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5" name="Line 33"/>
              <p:cNvSpPr>
                <a:spLocks noChangeShapeType="1"/>
              </p:cNvSpPr>
              <p:nvPr/>
            </p:nvSpPr>
            <p:spPr bwMode="auto">
              <a:xfrm flipV="1">
                <a:off x="3648"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6" name="Line 34"/>
              <p:cNvSpPr>
                <a:spLocks noChangeShapeType="1"/>
              </p:cNvSpPr>
              <p:nvPr/>
            </p:nvSpPr>
            <p:spPr bwMode="auto">
              <a:xfrm>
                <a:off x="3840"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2467" name="Group 35"/>
          <p:cNvGrpSpPr>
            <a:grpSpLocks/>
          </p:cNvGrpSpPr>
          <p:nvPr/>
        </p:nvGrpSpPr>
        <p:grpSpPr bwMode="auto">
          <a:xfrm>
            <a:off x="1981200" y="4276406"/>
            <a:ext cx="1219200" cy="457200"/>
            <a:chOff x="1152" y="2928"/>
            <a:chExt cx="768" cy="288"/>
          </a:xfrm>
        </p:grpSpPr>
        <p:sp>
          <p:nvSpPr>
            <p:cNvPr id="402468" name="Line 36"/>
            <p:cNvSpPr>
              <a:spLocks noChangeShapeType="1"/>
            </p:cNvSpPr>
            <p:nvPr/>
          </p:nvSpPr>
          <p:spPr bwMode="auto">
            <a:xfrm>
              <a:off x="1152" y="321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9" name="Line 37"/>
            <p:cNvSpPr>
              <a:spLocks noChangeShapeType="1"/>
            </p:cNvSpPr>
            <p:nvPr/>
          </p:nvSpPr>
          <p:spPr bwMode="auto">
            <a:xfrm>
              <a:off x="1680"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0" name="Line 38"/>
            <p:cNvSpPr>
              <a:spLocks noChangeShapeType="1"/>
            </p:cNvSpPr>
            <p:nvPr/>
          </p:nvSpPr>
          <p:spPr bwMode="auto">
            <a:xfrm flipV="1">
              <a:off x="158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71" name="Group 39"/>
          <p:cNvGrpSpPr>
            <a:grpSpLocks/>
          </p:cNvGrpSpPr>
          <p:nvPr/>
        </p:nvGrpSpPr>
        <p:grpSpPr bwMode="auto">
          <a:xfrm>
            <a:off x="6477000" y="4276406"/>
            <a:ext cx="1371600" cy="457200"/>
            <a:chOff x="3984" y="2928"/>
            <a:chExt cx="864" cy="288"/>
          </a:xfrm>
        </p:grpSpPr>
        <p:sp>
          <p:nvSpPr>
            <p:cNvPr id="402472" name="Line 40"/>
            <p:cNvSpPr>
              <a:spLocks noChangeShapeType="1"/>
            </p:cNvSpPr>
            <p:nvPr/>
          </p:nvSpPr>
          <p:spPr bwMode="auto">
            <a:xfrm>
              <a:off x="4032" y="3072"/>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3" name="Line 41"/>
            <p:cNvSpPr>
              <a:spLocks noChangeShapeType="1"/>
            </p:cNvSpPr>
            <p:nvPr/>
          </p:nvSpPr>
          <p:spPr bwMode="auto">
            <a:xfrm>
              <a:off x="3984" y="2928"/>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4" name="Line 42"/>
            <p:cNvSpPr>
              <a:spLocks noChangeShapeType="1"/>
            </p:cNvSpPr>
            <p:nvPr/>
          </p:nvSpPr>
          <p:spPr bwMode="auto">
            <a:xfrm flipH="1">
              <a:off x="4032"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5" name="Line 43"/>
            <p:cNvSpPr>
              <a:spLocks noChangeShapeType="1"/>
            </p:cNvSpPr>
            <p:nvPr/>
          </p:nvSpPr>
          <p:spPr bwMode="auto">
            <a:xfrm>
              <a:off x="4128"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6" name="Line 44"/>
            <p:cNvSpPr>
              <a:spLocks noChangeShapeType="1"/>
            </p:cNvSpPr>
            <p:nvPr/>
          </p:nvSpPr>
          <p:spPr bwMode="auto">
            <a:xfrm flipH="1">
              <a:off x="4128"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7" name="Line 45"/>
            <p:cNvSpPr>
              <a:spLocks noChangeShapeType="1"/>
            </p:cNvSpPr>
            <p:nvPr/>
          </p:nvSpPr>
          <p:spPr bwMode="auto">
            <a:xfrm>
              <a:off x="4224"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8" name="Line 46"/>
            <p:cNvSpPr>
              <a:spLocks noChangeShapeType="1"/>
            </p:cNvSpPr>
            <p:nvPr/>
          </p:nvSpPr>
          <p:spPr bwMode="auto">
            <a:xfrm flipH="1">
              <a:off x="4224"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9" name="Line 47"/>
            <p:cNvSpPr>
              <a:spLocks noChangeShapeType="1"/>
            </p:cNvSpPr>
            <p:nvPr/>
          </p:nvSpPr>
          <p:spPr bwMode="auto">
            <a:xfrm>
              <a:off x="4320"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0" name="Line 48"/>
            <p:cNvSpPr>
              <a:spLocks noChangeShapeType="1"/>
            </p:cNvSpPr>
            <p:nvPr/>
          </p:nvSpPr>
          <p:spPr bwMode="auto">
            <a:xfrm flipH="1">
              <a:off x="4320"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1" name="Line 49"/>
            <p:cNvSpPr>
              <a:spLocks noChangeShapeType="1"/>
            </p:cNvSpPr>
            <p:nvPr/>
          </p:nvSpPr>
          <p:spPr bwMode="auto">
            <a:xfrm>
              <a:off x="4416"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2" name="Line 50"/>
            <p:cNvSpPr>
              <a:spLocks noChangeShapeType="1"/>
            </p:cNvSpPr>
            <p:nvPr/>
          </p:nvSpPr>
          <p:spPr bwMode="auto">
            <a:xfrm flipH="1">
              <a:off x="4416"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3" name="Line 51"/>
            <p:cNvSpPr>
              <a:spLocks noChangeShapeType="1"/>
            </p:cNvSpPr>
            <p:nvPr/>
          </p:nvSpPr>
          <p:spPr bwMode="auto">
            <a:xfrm>
              <a:off x="4512"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4" name="Line 52"/>
            <p:cNvSpPr>
              <a:spLocks noChangeShapeType="1"/>
            </p:cNvSpPr>
            <p:nvPr/>
          </p:nvSpPr>
          <p:spPr bwMode="auto">
            <a:xfrm flipH="1">
              <a:off x="4512"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5" name="Line 53"/>
            <p:cNvSpPr>
              <a:spLocks noChangeShapeType="1"/>
            </p:cNvSpPr>
            <p:nvPr/>
          </p:nvSpPr>
          <p:spPr bwMode="auto">
            <a:xfrm>
              <a:off x="4608"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6" name="Line 54"/>
            <p:cNvSpPr>
              <a:spLocks noChangeShapeType="1"/>
            </p:cNvSpPr>
            <p:nvPr/>
          </p:nvSpPr>
          <p:spPr bwMode="auto">
            <a:xfrm flipH="1">
              <a:off x="4608"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7" name="Line 55"/>
            <p:cNvSpPr>
              <a:spLocks noChangeShapeType="1"/>
            </p:cNvSpPr>
            <p:nvPr/>
          </p:nvSpPr>
          <p:spPr bwMode="auto">
            <a:xfrm>
              <a:off x="4704"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8" name="Line 56"/>
            <p:cNvSpPr>
              <a:spLocks noChangeShapeType="1"/>
            </p:cNvSpPr>
            <p:nvPr/>
          </p:nvSpPr>
          <p:spPr bwMode="auto">
            <a:xfrm flipH="1">
              <a:off x="4704"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89" name="Group 57"/>
          <p:cNvGrpSpPr>
            <a:grpSpLocks/>
          </p:cNvGrpSpPr>
          <p:nvPr/>
        </p:nvGrpSpPr>
        <p:grpSpPr bwMode="auto">
          <a:xfrm>
            <a:off x="1295400" y="4273231"/>
            <a:ext cx="685800" cy="460375"/>
            <a:chOff x="720" y="2926"/>
            <a:chExt cx="432" cy="290"/>
          </a:xfrm>
        </p:grpSpPr>
        <p:sp>
          <p:nvSpPr>
            <p:cNvPr id="402490" name="Text Box 58"/>
            <p:cNvSpPr txBox="1">
              <a:spLocks noChangeArrowheads="1"/>
            </p:cNvSpPr>
            <p:nvPr/>
          </p:nvSpPr>
          <p:spPr bwMode="auto">
            <a:xfrm>
              <a:off x="720" y="2926"/>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402491" name="Line 59"/>
            <p:cNvSpPr>
              <a:spLocks noChangeShapeType="1"/>
            </p:cNvSpPr>
            <p:nvPr/>
          </p:nvSpPr>
          <p:spPr bwMode="auto">
            <a:xfrm>
              <a:off x="960" y="32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92" name="Group 60"/>
          <p:cNvGrpSpPr>
            <a:grpSpLocks/>
          </p:cNvGrpSpPr>
          <p:nvPr/>
        </p:nvGrpSpPr>
        <p:grpSpPr bwMode="auto">
          <a:xfrm>
            <a:off x="3124200" y="4276406"/>
            <a:ext cx="1219200" cy="457200"/>
            <a:chOff x="1872" y="2928"/>
            <a:chExt cx="768" cy="288"/>
          </a:xfrm>
        </p:grpSpPr>
        <p:sp>
          <p:nvSpPr>
            <p:cNvPr id="402493" name="Line 61"/>
            <p:cNvSpPr>
              <a:spLocks noChangeShapeType="1"/>
            </p:cNvSpPr>
            <p:nvPr/>
          </p:nvSpPr>
          <p:spPr bwMode="auto">
            <a:xfrm>
              <a:off x="2400" y="32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4" name="Line 62"/>
            <p:cNvSpPr>
              <a:spLocks noChangeShapeType="1"/>
            </p:cNvSpPr>
            <p:nvPr/>
          </p:nvSpPr>
          <p:spPr bwMode="auto">
            <a:xfrm>
              <a:off x="230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5" name="Line 63"/>
            <p:cNvSpPr>
              <a:spLocks noChangeShapeType="1"/>
            </p:cNvSpPr>
            <p:nvPr/>
          </p:nvSpPr>
          <p:spPr bwMode="auto">
            <a:xfrm>
              <a:off x="1872" y="2928"/>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96" name="Group 64"/>
          <p:cNvGrpSpPr>
            <a:grpSpLocks/>
          </p:cNvGrpSpPr>
          <p:nvPr/>
        </p:nvGrpSpPr>
        <p:grpSpPr bwMode="auto">
          <a:xfrm>
            <a:off x="4267200" y="4276406"/>
            <a:ext cx="1447800" cy="457200"/>
            <a:chOff x="2592" y="2928"/>
            <a:chExt cx="912" cy="288"/>
          </a:xfrm>
        </p:grpSpPr>
        <p:sp>
          <p:nvSpPr>
            <p:cNvPr id="402497" name="Line 65"/>
            <p:cNvSpPr>
              <a:spLocks noChangeShapeType="1"/>
            </p:cNvSpPr>
            <p:nvPr/>
          </p:nvSpPr>
          <p:spPr bwMode="auto">
            <a:xfrm>
              <a:off x="3168" y="292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8" name="Line 66"/>
            <p:cNvSpPr>
              <a:spLocks noChangeShapeType="1"/>
            </p:cNvSpPr>
            <p:nvPr/>
          </p:nvSpPr>
          <p:spPr bwMode="auto">
            <a:xfrm flipV="1">
              <a:off x="3072"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9" name="Line 67"/>
            <p:cNvSpPr>
              <a:spLocks noChangeShapeType="1"/>
            </p:cNvSpPr>
            <p:nvPr/>
          </p:nvSpPr>
          <p:spPr bwMode="auto">
            <a:xfrm>
              <a:off x="2592" y="321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500" name="Group 68"/>
          <p:cNvGrpSpPr>
            <a:grpSpLocks/>
          </p:cNvGrpSpPr>
          <p:nvPr/>
        </p:nvGrpSpPr>
        <p:grpSpPr bwMode="auto">
          <a:xfrm>
            <a:off x="5638800" y="4276406"/>
            <a:ext cx="2209800" cy="457200"/>
            <a:chOff x="3456" y="2928"/>
            <a:chExt cx="1392" cy="288"/>
          </a:xfrm>
        </p:grpSpPr>
        <p:sp>
          <p:nvSpPr>
            <p:cNvPr id="402501" name="Line 69"/>
            <p:cNvSpPr>
              <a:spLocks noChangeShapeType="1"/>
            </p:cNvSpPr>
            <p:nvPr/>
          </p:nvSpPr>
          <p:spPr bwMode="auto">
            <a:xfrm>
              <a:off x="4080" y="3216"/>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2" name="Line 70"/>
            <p:cNvSpPr>
              <a:spLocks noChangeShapeType="1"/>
            </p:cNvSpPr>
            <p:nvPr/>
          </p:nvSpPr>
          <p:spPr bwMode="auto">
            <a:xfrm>
              <a:off x="398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3" name="Line 71"/>
            <p:cNvSpPr>
              <a:spLocks noChangeShapeType="1"/>
            </p:cNvSpPr>
            <p:nvPr/>
          </p:nvSpPr>
          <p:spPr bwMode="auto">
            <a:xfrm>
              <a:off x="3456" y="2928"/>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509" name="Group 77"/>
          <p:cNvGrpSpPr>
            <a:grpSpLocks/>
          </p:cNvGrpSpPr>
          <p:nvPr/>
        </p:nvGrpSpPr>
        <p:grpSpPr bwMode="auto">
          <a:xfrm>
            <a:off x="1676400" y="2904807"/>
            <a:ext cx="1158875" cy="2579688"/>
            <a:chOff x="960" y="2352"/>
            <a:chExt cx="730" cy="1625"/>
          </a:xfrm>
        </p:grpSpPr>
        <p:sp>
          <p:nvSpPr>
            <p:cNvPr id="402505" name="Line 73"/>
            <p:cNvSpPr>
              <a:spLocks noChangeShapeType="1"/>
            </p:cNvSpPr>
            <p:nvPr/>
          </p:nvSpPr>
          <p:spPr bwMode="auto">
            <a:xfrm>
              <a:off x="1296" y="2352"/>
              <a:ext cx="0" cy="139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6" name="Line 74"/>
            <p:cNvSpPr>
              <a:spLocks noChangeShapeType="1"/>
            </p:cNvSpPr>
            <p:nvPr/>
          </p:nvSpPr>
          <p:spPr bwMode="auto">
            <a:xfrm>
              <a:off x="1632" y="3216"/>
              <a:ext cx="0" cy="52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7" name="Line 75"/>
            <p:cNvSpPr>
              <a:spLocks noChangeShapeType="1"/>
            </p:cNvSpPr>
            <p:nvPr/>
          </p:nvSpPr>
          <p:spPr bwMode="auto">
            <a:xfrm>
              <a:off x="1296" y="3648"/>
              <a:ext cx="336" cy="0"/>
            </a:xfrm>
            <a:prstGeom prst="line">
              <a:avLst/>
            </a:prstGeom>
            <a:noFill/>
            <a:ln w="28575">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8" name="Text Box 76"/>
            <p:cNvSpPr txBox="1">
              <a:spLocks noChangeArrowheads="1"/>
            </p:cNvSpPr>
            <p:nvPr/>
          </p:nvSpPr>
          <p:spPr bwMode="auto">
            <a:xfrm>
              <a:off x="960" y="3744"/>
              <a:ext cx="7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FF0000"/>
                  </a:solidFill>
                </a:rPr>
                <a:t>tpLH</a:t>
              </a:r>
              <a:r>
                <a:rPr lang="en-US" altLang="zh-CN" dirty="0">
                  <a:solidFill>
                    <a:srgbClr val="FF0000"/>
                  </a:solidFill>
                </a:rPr>
                <a:t>(SQ)</a:t>
              </a:r>
            </a:p>
          </p:txBody>
        </p:sp>
      </p:grpSp>
      <p:grpSp>
        <p:nvGrpSpPr>
          <p:cNvPr id="402516" name="Group 84"/>
          <p:cNvGrpSpPr>
            <a:grpSpLocks/>
          </p:cNvGrpSpPr>
          <p:nvPr/>
        </p:nvGrpSpPr>
        <p:grpSpPr bwMode="auto">
          <a:xfrm>
            <a:off x="3140077" y="3590607"/>
            <a:ext cx="1171576" cy="1893888"/>
            <a:chOff x="1882" y="2784"/>
            <a:chExt cx="738" cy="1193"/>
          </a:xfrm>
        </p:grpSpPr>
        <p:sp>
          <p:nvSpPr>
            <p:cNvPr id="402512" name="Line 80"/>
            <p:cNvSpPr>
              <a:spLocks noChangeShapeType="1"/>
            </p:cNvSpPr>
            <p:nvPr/>
          </p:nvSpPr>
          <p:spPr bwMode="auto">
            <a:xfrm>
              <a:off x="2016" y="2784"/>
              <a:ext cx="0" cy="960"/>
            </a:xfrm>
            <a:prstGeom prst="line">
              <a:avLst/>
            </a:prstGeom>
            <a:noFill/>
            <a:ln w="19050">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13" name="Line 81"/>
            <p:cNvSpPr>
              <a:spLocks noChangeShapeType="1"/>
            </p:cNvSpPr>
            <p:nvPr/>
          </p:nvSpPr>
          <p:spPr bwMode="auto">
            <a:xfrm>
              <a:off x="2352" y="3216"/>
              <a:ext cx="0" cy="528"/>
            </a:xfrm>
            <a:prstGeom prst="line">
              <a:avLst/>
            </a:prstGeom>
            <a:noFill/>
            <a:ln w="19050">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14" name="Line 82"/>
            <p:cNvSpPr>
              <a:spLocks noChangeShapeType="1"/>
            </p:cNvSpPr>
            <p:nvPr/>
          </p:nvSpPr>
          <p:spPr bwMode="auto">
            <a:xfrm>
              <a:off x="2016" y="3648"/>
              <a:ext cx="336" cy="0"/>
            </a:xfrm>
            <a:prstGeom prst="line">
              <a:avLst/>
            </a:prstGeom>
            <a:noFill/>
            <a:ln w="19050">
              <a:solidFill>
                <a:srgbClr val="0070C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15" name="Text Box 83"/>
            <p:cNvSpPr txBox="1">
              <a:spLocks noChangeArrowheads="1"/>
            </p:cNvSpPr>
            <p:nvPr/>
          </p:nvSpPr>
          <p:spPr bwMode="auto">
            <a:xfrm>
              <a:off x="1882" y="3744"/>
              <a:ext cx="738"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70C0"/>
                  </a:solidFill>
                </a:rPr>
                <a:t>tpHL</a:t>
              </a:r>
              <a:r>
                <a:rPr lang="en-US" altLang="zh-CN" dirty="0">
                  <a:solidFill>
                    <a:srgbClr val="0070C0"/>
                  </a:solidFill>
                </a:rPr>
                <a:t>(RQ)</a:t>
              </a:r>
              <a:endParaRPr lang="zh-CN" altLang="en-US" dirty="0">
                <a:solidFill>
                  <a:srgbClr val="0070C0"/>
                </a:solidFill>
              </a:endParaRPr>
            </a:p>
          </p:txBody>
        </p:sp>
      </p:grpSp>
      <p:sp>
        <p:nvSpPr>
          <p:cNvPr id="402733" name="Freeform 301"/>
          <p:cNvSpPr>
            <a:spLocks/>
          </p:cNvSpPr>
          <p:nvPr/>
        </p:nvSpPr>
        <p:spPr bwMode="auto">
          <a:xfrm>
            <a:off x="4606925" y="3104831"/>
            <a:ext cx="498475" cy="1436688"/>
          </a:xfrm>
          <a:custGeom>
            <a:avLst/>
            <a:gdLst>
              <a:gd name="T0" fmla="*/ 0 w 337"/>
              <a:gd name="T1" fmla="*/ 0 h 905"/>
              <a:gd name="T2" fmla="*/ 15 w 337"/>
              <a:gd name="T3" fmla="*/ 22 h 905"/>
              <a:gd name="T4" fmla="*/ 60 w 337"/>
              <a:gd name="T5" fmla="*/ 52 h 905"/>
              <a:gd name="T6" fmla="*/ 90 w 337"/>
              <a:gd name="T7" fmla="*/ 90 h 905"/>
              <a:gd name="T8" fmla="*/ 98 w 337"/>
              <a:gd name="T9" fmla="*/ 112 h 905"/>
              <a:gd name="T10" fmla="*/ 128 w 337"/>
              <a:gd name="T11" fmla="*/ 157 h 905"/>
              <a:gd name="T12" fmla="*/ 172 w 337"/>
              <a:gd name="T13" fmla="*/ 598 h 905"/>
              <a:gd name="T14" fmla="*/ 232 w 337"/>
              <a:gd name="T15" fmla="*/ 800 h 905"/>
              <a:gd name="T16" fmla="*/ 262 w 337"/>
              <a:gd name="T17" fmla="*/ 845 h 905"/>
              <a:gd name="T18" fmla="*/ 307 w 337"/>
              <a:gd name="T19" fmla="*/ 860 h 905"/>
              <a:gd name="T20" fmla="*/ 330 w 337"/>
              <a:gd name="T21" fmla="*/ 883 h 905"/>
              <a:gd name="T22" fmla="*/ 337 w 337"/>
              <a:gd name="T23" fmla="*/ 90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905">
                <a:moveTo>
                  <a:pt x="0" y="0"/>
                </a:moveTo>
                <a:cubicBezTo>
                  <a:pt x="5" y="7"/>
                  <a:pt x="8" y="16"/>
                  <a:pt x="15" y="22"/>
                </a:cubicBezTo>
                <a:cubicBezTo>
                  <a:pt x="29" y="34"/>
                  <a:pt x="60" y="52"/>
                  <a:pt x="60" y="52"/>
                </a:cubicBezTo>
                <a:cubicBezTo>
                  <a:pt x="80" y="109"/>
                  <a:pt x="52" y="43"/>
                  <a:pt x="90" y="90"/>
                </a:cubicBezTo>
                <a:cubicBezTo>
                  <a:pt x="95" y="96"/>
                  <a:pt x="94" y="105"/>
                  <a:pt x="98" y="112"/>
                </a:cubicBezTo>
                <a:cubicBezTo>
                  <a:pt x="107" y="128"/>
                  <a:pt x="128" y="157"/>
                  <a:pt x="128" y="157"/>
                </a:cubicBezTo>
                <a:cubicBezTo>
                  <a:pt x="173" y="298"/>
                  <a:pt x="126" y="454"/>
                  <a:pt x="172" y="598"/>
                </a:cubicBezTo>
                <a:cubicBezTo>
                  <a:pt x="180" y="679"/>
                  <a:pt x="187" y="732"/>
                  <a:pt x="232" y="800"/>
                </a:cubicBezTo>
                <a:cubicBezTo>
                  <a:pt x="262" y="845"/>
                  <a:pt x="232" y="801"/>
                  <a:pt x="262" y="845"/>
                </a:cubicBezTo>
                <a:cubicBezTo>
                  <a:pt x="271" y="858"/>
                  <a:pt x="307" y="860"/>
                  <a:pt x="307" y="860"/>
                </a:cubicBezTo>
                <a:cubicBezTo>
                  <a:pt x="315" y="868"/>
                  <a:pt x="324" y="874"/>
                  <a:pt x="330" y="883"/>
                </a:cubicBezTo>
                <a:cubicBezTo>
                  <a:pt x="334" y="889"/>
                  <a:pt x="337" y="905"/>
                  <a:pt x="337" y="905"/>
                </a:cubicBezTo>
              </a:path>
            </a:pathLst>
          </a:custGeom>
          <a:noFill/>
          <a:ln w="19050" cap="flat" cmpd="sng">
            <a:solidFill>
              <a:srgbClr val="FF66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标题 7"/>
          <p:cNvSpPr txBox="1">
            <a:spLocks/>
          </p:cNvSpPr>
          <p:nvPr/>
        </p:nvSpPr>
        <p:spPr>
          <a:xfrm>
            <a:off x="1000125" y="185738"/>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en-US" altLang="zh-CN" dirty="0"/>
              <a:t>S-R</a:t>
            </a:r>
            <a:r>
              <a:rPr lang="zh-CN" altLang="en-US" dirty="0"/>
              <a:t>锁存器时间参数</a:t>
            </a:r>
          </a:p>
        </p:txBody>
      </p:sp>
      <p:sp>
        <p:nvSpPr>
          <p:cNvPr id="180" name="矩形 179"/>
          <p:cNvSpPr/>
          <p:nvPr/>
        </p:nvSpPr>
        <p:spPr>
          <a:xfrm>
            <a:off x="3151188" y="2612706"/>
            <a:ext cx="1416050" cy="461963"/>
          </a:xfrm>
          <a:prstGeom prst="rect">
            <a:avLst/>
          </a:prstGeom>
          <a:solidFill>
            <a:schemeClr val="accent6">
              <a:lumMod val="20000"/>
              <a:lumOff val="80000"/>
            </a:schemeClr>
          </a:solidFill>
          <a:ln>
            <a:solidFill>
              <a:srgbClr val="002060"/>
            </a:solidFill>
          </a:ln>
        </p:spPr>
        <p:txBody>
          <a:bodyPr wrap="none">
            <a:spAutoFit/>
          </a:bodyPr>
          <a:lstStyle/>
          <a:p>
            <a:pPr>
              <a:defRPr/>
            </a:pPr>
            <a:r>
              <a:rPr lang="zh-CN" altLang="en-US" sz="2400" dirty="0">
                <a:latin typeface="Arial" charset="0"/>
              </a:rPr>
              <a:t>传播延迟</a:t>
            </a:r>
            <a:endParaRPr lang="en-US" altLang="zh-CN" sz="2400" dirty="0">
              <a:latin typeface="Arial" charset="0"/>
            </a:endParaRPr>
          </a:p>
        </p:txBody>
      </p:sp>
      <p:cxnSp>
        <p:nvCxnSpPr>
          <p:cNvPr id="181" name="直接箭头连接符 180"/>
          <p:cNvCxnSpPr/>
          <p:nvPr/>
        </p:nvCxnSpPr>
        <p:spPr>
          <a:xfrm flipH="1">
            <a:off x="2281592" y="3104831"/>
            <a:ext cx="869596" cy="14206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3151188" y="3104831"/>
            <a:ext cx="429507" cy="12661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6501606" y="2564904"/>
            <a:ext cx="2084387" cy="460375"/>
          </a:xfrm>
          <a:prstGeom prst="rect">
            <a:avLst/>
          </a:prstGeom>
          <a:solidFill>
            <a:schemeClr val="accent6">
              <a:lumMod val="20000"/>
              <a:lumOff val="80000"/>
            </a:schemeClr>
          </a:solidFill>
          <a:ln>
            <a:solidFill>
              <a:srgbClr val="002060"/>
            </a:solidFill>
          </a:ln>
        </p:spPr>
        <p:txBody>
          <a:bodyPr>
            <a:spAutoFit/>
          </a:bodyPr>
          <a:lstStyle/>
          <a:p>
            <a:pPr>
              <a:defRPr/>
            </a:pPr>
            <a:r>
              <a:rPr lang="zh-CN" altLang="en-US" sz="2400" dirty="0">
                <a:latin typeface="Arial" charset="0"/>
              </a:rPr>
              <a:t>最小脉冲宽度</a:t>
            </a:r>
          </a:p>
        </p:txBody>
      </p:sp>
      <p:cxnSp>
        <p:nvCxnSpPr>
          <p:cNvPr id="187" name="直接箭头连接符 186"/>
          <p:cNvCxnSpPr/>
          <p:nvPr/>
        </p:nvCxnSpPr>
        <p:spPr>
          <a:xfrm rot="5400000">
            <a:off x="5838030" y="3425330"/>
            <a:ext cx="1300163" cy="5000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835511" y="3293851"/>
            <a:ext cx="2304256" cy="707886"/>
          </a:xfrm>
          <a:prstGeom prst="rect">
            <a:avLst/>
          </a:prstGeom>
          <a:solidFill>
            <a:schemeClr val="accent5">
              <a:lumMod val="20000"/>
              <a:lumOff val="80000"/>
            </a:schemeClr>
          </a:solidFill>
        </p:spPr>
        <p:txBody>
          <a:bodyPr wrap="square">
            <a:spAutoFit/>
          </a:bodyPr>
          <a:lstStyle/>
          <a:p>
            <a:pPr>
              <a:defRPr/>
            </a:pPr>
            <a:r>
              <a:rPr lang="zh-CN" altLang="en-US" sz="2000" dirty="0">
                <a:solidFill>
                  <a:srgbClr val="FF0000"/>
                </a:solidFill>
                <a:latin typeface="Arial" charset="0"/>
              </a:rPr>
              <a:t>输入信号宽度必须大于最小脉冲宽度</a:t>
            </a:r>
          </a:p>
        </p:txBody>
      </p:sp>
      <p:sp>
        <p:nvSpPr>
          <p:cNvPr id="2" name="日期占位符 1"/>
          <p:cNvSpPr>
            <a:spLocks noGrp="1"/>
          </p:cNvSpPr>
          <p:nvPr>
            <p:ph type="dt" sz="half" idx="10"/>
          </p:nvPr>
        </p:nvSpPr>
        <p:spPr/>
        <p:txBody>
          <a:bodyPr/>
          <a:lstStyle/>
          <a:p>
            <a:pPr>
              <a:defRPr/>
            </a:pPr>
            <a:fld id="{3AF947B9-6B0A-4F81-B044-C66D1FC9BC2D}"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23</a:t>
            </a:fld>
            <a:endParaRPr lang="en-US" altLang="zh-CN"/>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05258B7D-2822-4FF5-8BE0-193B39BE5F23}"/>
                  </a:ext>
                </a:extLst>
              </p14:cNvPr>
              <p14:cNvContentPartPr/>
              <p14:nvPr/>
            </p14:nvContentPartPr>
            <p14:xfrm>
              <a:off x="6867244" y="3635530"/>
              <a:ext cx="549720" cy="376920"/>
            </p14:xfrm>
          </p:contentPart>
        </mc:Choice>
        <mc:Fallback xmlns="">
          <p:pic>
            <p:nvPicPr>
              <p:cNvPr id="5" name="墨迹 4">
                <a:extLst>
                  <a:ext uri="{FF2B5EF4-FFF2-40B4-BE49-F238E27FC236}">
                    <a16:creationId xmlns:a16="http://schemas.microsoft.com/office/drawing/2014/main" id="{05258B7D-2822-4FF5-8BE0-193B39BE5F23}"/>
                  </a:ext>
                </a:extLst>
              </p:cNvPr>
              <p:cNvPicPr/>
              <p:nvPr/>
            </p:nvPicPr>
            <p:blipFill>
              <a:blip r:embed="rId3"/>
              <a:stretch>
                <a:fillRect/>
              </a:stretch>
            </p:blipFill>
            <p:spPr>
              <a:xfrm>
                <a:off x="6858244" y="3626530"/>
                <a:ext cx="567360" cy="394560"/>
              </a:xfrm>
              <a:prstGeom prst="rect">
                <a:avLst/>
              </a:prstGeom>
            </p:spPr>
          </p:pic>
        </mc:Fallback>
      </mc:AlternateContent>
    </p:spTree>
    <p:extLst>
      <p:ext uri="{BB962C8B-B14F-4D97-AF65-F5344CB8AC3E}">
        <p14:creationId xmlns:p14="http://schemas.microsoft.com/office/powerpoint/2010/main" val="2221726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2529"/>
                                        </p:tgtEl>
                                        <p:attrNameLst>
                                          <p:attrName>style.visibility</p:attrName>
                                        </p:attrNameLst>
                                      </p:cBhvr>
                                      <p:to>
                                        <p:strVal val="visible"/>
                                      </p:to>
                                    </p:set>
                                    <p:animEffect transition="in" filter="blinds(horizontal)">
                                      <p:cBhvr>
                                        <p:cTn id="7" dur="500"/>
                                        <p:tgtEl>
                                          <p:spTgt spid="4025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2732"/>
                                        </p:tgtEl>
                                        <p:attrNameLst>
                                          <p:attrName>style.visibility</p:attrName>
                                        </p:attrNameLst>
                                      </p:cBhvr>
                                      <p:to>
                                        <p:strVal val="visible"/>
                                      </p:to>
                                    </p:set>
                                    <p:animEffect transition="in" filter="blinds(horizontal)">
                                      <p:cBhvr>
                                        <p:cTn id="12" dur="500"/>
                                        <p:tgtEl>
                                          <p:spTgt spid="402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2489"/>
                                        </p:tgtEl>
                                        <p:attrNameLst>
                                          <p:attrName>style.visibility</p:attrName>
                                        </p:attrNameLst>
                                      </p:cBhvr>
                                      <p:to>
                                        <p:strVal val="visible"/>
                                      </p:to>
                                    </p:set>
                                    <p:animEffect transition="in" filter="blinds(horizontal)">
                                      <p:cBhvr>
                                        <p:cTn id="17" dur="500"/>
                                        <p:tgtEl>
                                          <p:spTgt spid="402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2467"/>
                                        </p:tgtEl>
                                        <p:attrNameLst>
                                          <p:attrName>style.visibility</p:attrName>
                                        </p:attrNameLst>
                                      </p:cBhvr>
                                      <p:to>
                                        <p:strVal val="visible"/>
                                      </p:to>
                                    </p:set>
                                    <p:animEffect transition="in" filter="wipe(left)">
                                      <p:cBhvr>
                                        <p:cTn id="22" dur="500"/>
                                        <p:tgtEl>
                                          <p:spTgt spid="4024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2509"/>
                                        </p:tgtEl>
                                        <p:attrNameLst>
                                          <p:attrName>style.visibility</p:attrName>
                                        </p:attrNameLst>
                                      </p:cBhvr>
                                      <p:to>
                                        <p:strVal val="visible"/>
                                      </p:to>
                                    </p:set>
                                    <p:animEffect transition="in" filter="wipe(up)">
                                      <p:cBhvr>
                                        <p:cTn id="27" dur="500"/>
                                        <p:tgtEl>
                                          <p:spTgt spid="4025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2492"/>
                                        </p:tgtEl>
                                        <p:attrNameLst>
                                          <p:attrName>style.visibility</p:attrName>
                                        </p:attrNameLst>
                                      </p:cBhvr>
                                      <p:to>
                                        <p:strVal val="visible"/>
                                      </p:to>
                                    </p:set>
                                    <p:animEffect transition="in" filter="wipe(left)">
                                      <p:cBhvr>
                                        <p:cTn id="32" dur="500"/>
                                        <p:tgtEl>
                                          <p:spTgt spid="4024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02516"/>
                                        </p:tgtEl>
                                        <p:attrNameLst>
                                          <p:attrName>style.visibility</p:attrName>
                                        </p:attrNameLst>
                                      </p:cBhvr>
                                      <p:to>
                                        <p:strVal val="visible"/>
                                      </p:to>
                                    </p:set>
                                    <p:animEffect transition="in" filter="wipe(up)">
                                      <p:cBhvr>
                                        <p:cTn id="37" dur="500"/>
                                        <p:tgtEl>
                                          <p:spTgt spid="402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2496"/>
                                        </p:tgtEl>
                                        <p:attrNameLst>
                                          <p:attrName>style.visibility</p:attrName>
                                        </p:attrNameLst>
                                      </p:cBhvr>
                                      <p:to>
                                        <p:strVal val="visible"/>
                                      </p:to>
                                    </p:set>
                                    <p:animEffect transition="in" filter="wipe(left)">
                                      <p:cBhvr>
                                        <p:cTn id="42" dur="500"/>
                                        <p:tgtEl>
                                          <p:spTgt spid="4024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2733"/>
                                        </p:tgtEl>
                                        <p:attrNameLst>
                                          <p:attrName>style.visibility</p:attrName>
                                        </p:attrNameLst>
                                      </p:cBhvr>
                                      <p:to>
                                        <p:strVal val="visible"/>
                                      </p:to>
                                    </p:set>
                                    <p:animEffect transition="in" filter="wipe(up)">
                                      <p:cBhvr>
                                        <p:cTn id="47" dur="500"/>
                                        <p:tgtEl>
                                          <p:spTgt spid="4027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02500"/>
                                        </p:tgtEl>
                                        <p:attrNameLst>
                                          <p:attrName>style.visibility</p:attrName>
                                        </p:attrNameLst>
                                      </p:cBhvr>
                                      <p:to>
                                        <p:strVal val="visible"/>
                                      </p:to>
                                    </p:set>
                                    <p:animEffect transition="in" filter="wipe(left)">
                                      <p:cBhvr>
                                        <p:cTn id="52" dur="500"/>
                                        <p:tgtEl>
                                          <p:spTgt spid="4025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02523"/>
                                        </p:tgtEl>
                                        <p:attrNameLst>
                                          <p:attrName>style.visibility</p:attrName>
                                        </p:attrNameLst>
                                      </p:cBhvr>
                                      <p:to>
                                        <p:strVal val="visible"/>
                                      </p:to>
                                    </p:set>
                                    <p:animEffect transition="in" filter="wipe(up)">
                                      <p:cBhvr>
                                        <p:cTn id="57" dur="500"/>
                                        <p:tgtEl>
                                          <p:spTgt spid="4025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02471"/>
                                        </p:tgtEl>
                                        <p:attrNameLst>
                                          <p:attrName>style.visibility</p:attrName>
                                        </p:attrNameLst>
                                      </p:cBhvr>
                                      <p:to>
                                        <p:strVal val="visible"/>
                                      </p:to>
                                    </p:set>
                                    <p:animEffect transition="in" filter="blinds(horizontal)">
                                      <p:cBhvr>
                                        <p:cTn id="62" dur="500"/>
                                        <p:tgtEl>
                                          <p:spTgt spid="4024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02528"/>
                                        </p:tgtEl>
                                        <p:attrNameLst>
                                          <p:attrName>style.visibility</p:attrName>
                                        </p:attrNameLst>
                                      </p:cBhvr>
                                      <p:to>
                                        <p:strVal val="visible"/>
                                      </p:to>
                                    </p:set>
                                    <p:animEffect transition="in" filter="blinds(horizontal)">
                                      <p:cBhvr>
                                        <p:cTn id="67" dur="500"/>
                                        <p:tgtEl>
                                          <p:spTgt spid="40252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0"/>
                                        </p:tgtEl>
                                        <p:attrNameLst>
                                          <p:attrName>style.visibility</p:attrName>
                                        </p:attrNameLst>
                                      </p:cBhvr>
                                      <p:to>
                                        <p:strVal val="visible"/>
                                      </p:to>
                                    </p:set>
                                    <p:animEffect transition="in" filter="blinds(horizontal)">
                                      <p:cBhvr>
                                        <p:cTn id="72" dur="500"/>
                                        <p:tgtEl>
                                          <p:spTgt spid="180"/>
                                        </p:tgtEl>
                                      </p:cBhvr>
                                    </p:animEffect>
                                  </p:childTnLst>
                                </p:cTn>
                              </p:par>
                              <p:par>
                                <p:cTn id="73" presetID="3" presetClass="entr" presetSubtype="10" fill="hold" nodeType="withEffect">
                                  <p:stCondLst>
                                    <p:cond delay="0"/>
                                  </p:stCondLst>
                                  <p:childTnLst>
                                    <p:set>
                                      <p:cBhvr>
                                        <p:cTn id="74" dur="1" fill="hold">
                                          <p:stCondLst>
                                            <p:cond delay="0"/>
                                          </p:stCondLst>
                                        </p:cTn>
                                        <p:tgtEl>
                                          <p:spTgt spid="181"/>
                                        </p:tgtEl>
                                        <p:attrNameLst>
                                          <p:attrName>style.visibility</p:attrName>
                                        </p:attrNameLst>
                                      </p:cBhvr>
                                      <p:to>
                                        <p:strVal val="visible"/>
                                      </p:to>
                                    </p:set>
                                    <p:animEffect transition="in" filter="blinds(horizontal)">
                                      <p:cBhvr>
                                        <p:cTn id="75" dur="500"/>
                                        <p:tgtEl>
                                          <p:spTgt spid="181"/>
                                        </p:tgtEl>
                                      </p:cBhvr>
                                    </p:animEffect>
                                  </p:childTnLst>
                                </p:cTn>
                              </p:par>
                              <p:par>
                                <p:cTn id="76" presetID="3" presetClass="entr" presetSubtype="10" fill="hold" nodeType="withEffect">
                                  <p:stCondLst>
                                    <p:cond delay="0"/>
                                  </p:stCondLst>
                                  <p:childTnLst>
                                    <p:set>
                                      <p:cBhvr>
                                        <p:cTn id="77" dur="1" fill="hold">
                                          <p:stCondLst>
                                            <p:cond delay="0"/>
                                          </p:stCondLst>
                                        </p:cTn>
                                        <p:tgtEl>
                                          <p:spTgt spid="182"/>
                                        </p:tgtEl>
                                        <p:attrNameLst>
                                          <p:attrName>style.visibility</p:attrName>
                                        </p:attrNameLst>
                                      </p:cBhvr>
                                      <p:to>
                                        <p:strVal val="visible"/>
                                      </p:to>
                                    </p:set>
                                    <p:animEffect transition="in" filter="blinds(horizontal)">
                                      <p:cBhvr>
                                        <p:cTn id="78" dur="500"/>
                                        <p:tgtEl>
                                          <p:spTgt spid="18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87"/>
                                        </p:tgtEl>
                                        <p:attrNameLst>
                                          <p:attrName>style.visibility</p:attrName>
                                        </p:attrNameLst>
                                      </p:cBhvr>
                                      <p:to>
                                        <p:strVal val="visible"/>
                                      </p:to>
                                    </p:set>
                                    <p:animEffect transition="in" filter="blinds(horizontal)">
                                      <p:cBhvr>
                                        <p:cTn id="83" dur="500"/>
                                        <p:tgtEl>
                                          <p:spTgt spid="18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86"/>
                                        </p:tgtEl>
                                        <p:attrNameLst>
                                          <p:attrName>style.visibility</p:attrName>
                                        </p:attrNameLst>
                                      </p:cBhvr>
                                      <p:to>
                                        <p:strVal val="visible"/>
                                      </p:to>
                                    </p:set>
                                    <p:animEffect transition="in" filter="blinds(horizontal)">
                                      <p:cBhvr>
                                        <p:cTn id="86" dur="500"/>
                                        <p:tgtEl>
                                          <p:spTgt spid="18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88"/>
                                        </p:tgtEl>
                                        <p:attrNameLst>
                                          <p:attrName>style.visibility</p:attrName>
                                        </p:attrNameLst>
                                      </p:cBhvr>
                                      <p:to>
                                        <p:strVal val="visible"/>
                                      </p:to>
                                    </p:set>
                                    <p:animEffect transition="in" filter="blinds(horizontal)">
                                      <p:cBhvr>
                                        <p:cTn id="9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733" grpId="0" animBg="1"/>
      <p:bldP spid="180" grpId="0" animBg="1"/>
      <p:bldP spid="186" grpId="0" animBg="1"/>
      <p:bldP spid="18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2" name="Rectangle 4"/>
          <p:cNvSpPr>
            <a:spLocks noGrp="1" noChangeArrowheads="1"/>
          </p:cNvSpPr>
          <p:nvPr>
            <p:ph type="title"/>
          </p:nvPr>
        </p:nvSpPr>
        <p:spPr/>
        <p:txBody>
          <a:bodyPr/>
          <a:lstStyle/>
          <a:p>
            <a:r>
              <a:rPr lang="en-US" altLang="zh-CN"/>
              <a:t>S-R</a:t>
            </a:r>
            <a:r>
              <a:rPr lang="zh-CN" altLang="en-US"/>
              <a:t>锁存器的动作特点</a:t>
            </a:r>
          </a:p>
        </p:txBody>
      </p:sp>
      <p:sp>
        <p:nvSpPr>
          <p:cNvPr id="421893" name="Rectangle 5"/>
          <p:cNvSpPr>
            <a:spLocks noGrp="1" noChangeArrowheads="1"/>
          </p:cNvSpPr>
          <p:nvPr>
            <p:ph idx="1"/>
          </p:nvPr>
        </p:nvSpPr>
        <p:spPr>
          <a:xfrm>
            <a:off x="457200" y="1219200"/>
            <a:ext cx="8382000" cy="4876800"/>
          </a:xfrm>
        </p:spPr>
        <p:txBody>
          <a:bodyPr/>
          <a:lstStyle/>
          <a:p>
            <a:pPr>
              <a:lnSpc>
                <a:spcPct val="120000"/>
              </a:lnSpc>
            </a:pPr>
            <a:r>
              <a:rPr lang="zh-CN" altLang="en-US" dirty="0"/>
              <a:t>输入信号在全部有效电平内，都能直接改变锁存器的状态（直接置位－复位触发器）</a:t>
            </a:r>
          </a:p>
          <a:p>
            <a:pPr>
              <a:lnSpc>
                <a:spcPct val="120000"/>
              </a:lnSpc>
            </a:pPr>
            <a:r>
              <a:rPr lang="zh-CN" altLang="en-US" dirty="0"/>
              <a:t>输入端需遵守约束条件</a:t>
            </a:r>
          </a:p>
          <a:p>
            <a:pPr>
              <a:lnSpc>
                <a:spcPct val="120000"/>
              </a:lnSpc>
            </a:pPr>
            <a:r>
              <a:rPr lang="zh-CN" altLang="en-US" dirty="0"/>
              <a:t>抗干扰能力最低</a:t>
            </a:r>
          </a:p>
          <a:p>
            <a:pPr lvl="1">
              <a:lnSpc>
                <a:spcPct val="120000"/>
              </a:lnSpc>
            </a:pPr>
            <a:r>
              <a:rPr lang="zh-CN" altLang="en-US" dirty="0"/>
              <a:t>当</a:t>
            </a:r>
            <a:r>
              <a:rPr lang="en-US" altLang="zh-CN" dirty="0"/>
              <a:t>S=R=1，</a:t>
            </a:r>
            <a:r>
              <a:rPr lang="zh-CN" altLang="en-US" dirty="0"/>
              <a:t>然后同时取消时</a:t>
            </a:r>
          </a:p>
          <a:p>
            <a:pPr lvl="1">
              <a:lnSpc>
                <a:spcPct val="120000"/>
              </a:lnSpc>
            </a:pPr>
            <a:r>
              <a:rPr lang="en-US" altLang="zh-CN" dirty="0"/>
              <a:t>S</a:t>
            </a:r>
            <a:r>
              <a:rPr lang="zh-CN" altLang="en-US" dirty="0"/>
              <a:t>和</a:t>
            </a:r>
            <a:r>
              <a:rPr lang="en-US" altLang="zh-CN" dirty="0"/>
              <a:t>R</a:t>
            </a:r>
            <a:r>
              <a:rPr lang="zh-CN" altLang="en-US" dirty="0"/>
              <a:t>端输入信号脉冲宽度过小</a:t>
            </a:r>
          </a:p>
          <a:p>
            <a:pPr lvl="1">
              <a:lnSpc>
                <a:spcPct val="120000"/>
              </a:lnSpc>
            </a:pPr>
            <a:r>
              <a:rPr lang="en-US" altLang="zh-CN" dirty="0"/>
              <a:t>S</a:t>
            </a:r>
            <a:r>
              <a:rPr lang="zh-CN" altLang="en-US" dirty="0"/>
              <a:t>和</a:t>
            </a:r>
            <a:r>
              <a:rPr lang="en-US" altLang="zh-CN" dirty="0"/>
              <a:t>R</a:t>
            </a:r>
            <a:r>
              <a:rPr lang="zh-CN" altLang="en-US" dirty="0"/>
              <a:t>端输入信号同时取反</a:t>
            </a:r>
          </a:p>
        </p:txBody>
      </p:sp>
      <p:sp>
        <p:nvSpPr>
          <p:cNvPr id="2" name="日期占位符 1"/>
          <p:cNvSpPr>
            <a:spLocks noGrp="1"/>
          </p:cNvSpPr>
          <p:nvPr>
            <p:ph type="dt" sz="half" idx="10"/>
          </p:nvPr>
        </p:nvSpPr>
        <p:spPr/>
        <p:txBody>
          <a:bodyPr/>
          <a:lstStyle/>
          <a:p>
            <a:pPr>
              <a:defRPr/>
            </a:pPr>
            <a:fld id="{7D6FB5F8-9524-40C5-A708-0CEA0977F58D}"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24</a:t>
            </a:fld>
            <a:endParaRPr lang="en-US" altLang="zh-CN"/>
          </a:p>
        </p:txBody>
      </p:sp>
      <p:grpSp>
        <p:nvGrpSpPr>
          <p:cNvPr id="421896" name="Group 8"/>
          <p:cNvGrpSpPr>
            <a:grpSpLocks/>
          </p:cNvGrpSpPr>
          <p:nvPr/>
        </p:nvGrpSpPr>
        <p:grpSpPr bwMode="auto">
          <a:xfrm>
            <a:off x="6172200" y="3717032"/>
            <a:ext cx="2133600" cy="1676400"/>
            <a:chOff x="3888" y="2496"/>
            <a:chExt cx="1344" cy="1056"/>
          </a:xfrm>
        </p:grpSpPr>
        <p:sp>
          <p:nvSpPr>
            <p:cNvPr id="421894" name="Text Box 6"/>
            <p:cNvSpPr txBox="1">
              <a:spLocks noChangeArrowheads="1"/>
            </p:cNvSpPr>
            <p:nvPr/>
          </p:nvSpPr>
          <p:spPr bwMode="auto">
            <a:xfrm>
              <a:off x="4080" y="2662"/>
              <a:ext cx="11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800" dirty="0">
                  <a:latin typeface="Arial" charset="0"/>
                  <a:ea typeface="楷体_GB2312" pitchFamily="49" charset="-122"/>
                </a:rPr>
                <a:t>锁存器进入亚稳态</a:t>
              </a:r>
            </a:p>
          </p:txBody>
        </p:sp>
        <p:sp>
          <p:nvSpPr>
            <p:cNvPr id="421895" name="AutoShape 7"/>
            <p:cNvSpPr>
              <a:spLocks/>
            </p:cNvSpPr>
            <p:nvPr/>
          </p:nvSpPr>
          <p:spPr bwMode="auto">
            <a:xfrm>
              <a:off x="3888" y="2496"/>
              <a:ext cx="144" cy="1056"/>
            </a:xfrm>
            <a:prstGeom prst="rightBrace">
              <a:avLst>
                <a:gd name="adj1" fmla="val 61111"/>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57DDBE33-CF99-4C97-8B89-55C4D3306F53}"/>
                  </a:ext>
                </a:extLst>
              </p14:cNvPr>
              <p14:cNvContentPartPr/>
              <p14:nvPr/>
            </p14:nvContentPartPr>
            <p14:xfrm>
              <a:off x="3184444" y="2920210"/>
              <a:ext cx="1303560" cy="81000"/>
            </p14:xfrm>
          </p:contentPart>
        </mc:Choice>
        <mc:Fallback xmlns="">
          <p:pic>
            <p:nvPicPr>
              <p:cNvPr id="5" name="墨迹 4">
                <a:extLst>
                  <a:ext uri="{FF2B5EF4-FFF2-40B4-BE49-F238E27FC236}">
                    <a16:creationId xmlns:a16="http://schemas.microsoft.com/office/drawing/2014/main" id="{57DDBE33-CF99-4C97-8B89-55C4D3306F53}"/>
                  </a:ext>
                </a:extLst>
              </p:cNvPr>
              <p:cNvPicPr/>
              <p:nvPr/>
            </p:nvPicPr>
            <p:blipFill>
              <a:blip r:embed="rId3"/>
              <a:stretch>
                <a:fillRect/>
              </a:stretch>
            </p:blipFill>
            <p:spPr>
              <a:xfrm>
                <a:off x="3175804" y="2911210"/>
                <a:ext cx="1321200" cy="98640"/>
              </a:xfrm>
              <a:prstGeom prst="rect">
                <a:avLst/>
              </a:prstGeom>
            </p:spPr>
          </p:pic>
        </mc:Fallback>
      </mc:AlternateContent>
      <p:grpSp>
        <p:nvGrpSpPr>
          <p:cNvPr id="23" name="组合 22">
            <a:extLst>
              <a:ext uri="{FF2B5EF4-FFF2-40B4-BE49-F238E27FC236}">
                <a16:creationId xmlns:a16="http://schemas.microsoft.com/office/drawing/2014/main" id="{1A4FC38A-CC1D-49C1-A677-F8D49848AE23}"/>
              </a:ext>
            </a:extLst>
          </p:cNvPr>
          <p:cNvGrpSpPr/>
          <p:nvPr/>
        </p:nvGrpSpPr>
        <p:grpSpPr>
          <a:xfrm>
            <a:off x="3584044" y="3127210"/>
            <a:ext cx="1196640" cy="413280"/>
            <a:chOff x="3584044" y="3127210"/>
            <a:chExt cx="1196640" cy="413280"/>
          </a:xfrm>
        </p:grpSpPr>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F0D87762-F8F3-4D5E-BF0B-0316D4E26C9E}"/>
                    </a:ext>
                  </a:extLst>
                </p14:cNvPr>
                <p14:cNvContentPartPr/>
                <p14:nvPr/>
              </p14:nvContentPartPr>
              <p14:xfrm>
                <a:off x="4049524" y="3226210"/>
                <a:ext cx="59760" cy="120240"/>
              </p14:xfrm>
            </p:contentPart>
          </mc:Choice>
          <mc:Fallback xmlns="">
            <p:pic>
              <p:nvPicPr>
                <p:cNvPr id="6" name="墨迹 5">
                  <a:extLst>
                    <a:ext uri="{FF2B5EF4-FFF2-40B4-BE49-F238E27FC236}">
                      <a16:creationId xmlns:a16="http://schemas.microsoft.com/office/drawing/2014/main" id="{F0D87762-F8F3-4D5E-BF0B-0316D4E26C9E}"/>
                    </a:ext>
                  </a:extLst>
                </p:cNvPr>
                <p:cNvPicPr/>
                <p:nvPr/>
              </p:nvPicPr>
              <p:blipFill>
                <a:blip r:embed="rId5"/>
                <a:stretch>
                  <a:fillRect/>
                </a:stretch>
              </p:blipFill>
              <p:spPr>
                <a:xfrm>
                  <a:off x="4040884" y="3217570"/>
                  <a:ext cx="774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024F0FA0-9CC6-4AC4-A616-351BE49C1151}"/>
                    </a:ext>
                  </a:extLst>
                </p14:cNvPr>
                <p14:cNvContentPartPr/>
                <p14:nvPr/>
              </p14:nvContentPartPr>
              <p14:xfrm>
                <a:off x="4058164" y="3269050"/>
                <a:ext cx="120240" cy="43920"/>
              </p14:xfrm>
            </p:contentPart>
          </mc:Choice>
          <mc:Fallback xmlns="">
            <p:pic>
              <p:nvPicPr>
                <p:cNvPr id="7" name="墨迹 6">
                  <a:extLst>
                    <a:ext uri="{FF2B5EF4-FFF2-40B4-BE49-F238E27FC236}">
                      <a16:creationId xmlns:a16="http://schemas.microsoft.com/office/drawing/2014/main" id="{024F0FA0-9CC6-4AC4-A616-351BE49C1151}"/>
                    </a:ext>
                  </a:extLst>
                </p:cNvPr>
                <p:cNvPicPr/>
                <p:nvPr/>
              </p:nvPicPr>
              <p:blipFill>
                <a:blip r:embed="rId7"/>
                <a:stretch>
                  <a:fillRect/>
                </a:stretch>
              </p:blipFill>
              <p:spPr>
                <a:xfrm>
                  <a:off x="4049524" y="3260410"/>
                  <a:ext cx="1378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D078AE06-5C14-4A46-B87A-7AAA88174445}"/>
                    </a:ext>
                  </a:extLst>
                </p14:cNvPr>
                <p14:cNvContentPartPr/>
                <p14:nvPr/>
              </p14:nvContentPartPr>
              <p14:xfrm>
                <a:off x="4095244" y="3313330"/>
                <a:ext cx="82080" cy="173880"/>
              </p14:xfrm>
            </p:contentPart>
          </mc:Choice>
          <mc:Fallback xmlns="">
            <p:pic>
              <p:nvPicPr>
                <p:cNvPr id="8" name="墨迹 7">
                  <a:extLst>
                    <a:ext uri="{FF2B5EF4-FFF2-40B4-BE49-F238E27FC236}">
                      <a16:creationId xmlns:a16="http://schemas.microsoft.com/office/drawing/2014/main" id="{D078AE06-5C14-4A46-B87A-7AAA88174445}"/>
                    </a:ext>
                  </a:extLst>
                </p:cNvPr>
                <p:cNvPicPr/>
                <p:nvPr/>
              </p:nvPicPr>
              <p:blipFill>
                <a:blip r:embed="rId9"/>
                <a:stretch>
                  <a:fillRect/>
                </a:stretch>
              </p:blipFill>
              <p:spPr>
                <a:xfrm>
                  <a:off x="4086244" y="3304690"/>
                  <a:ext cx="997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3D440371-8BAA-430E-9C88-8509CFCE2D1B}"/>
                    </a:ext>
                  </a:extLst>
                </p14:cNvPr>
                <p14:cNvContentPartPr/>
                <p14:nvPr/>
              </p14:nvContentPartPr>
              <p14:xfrm>
                <a:off x="4054564" y="3453010"/>
                <a:ext cx="146520" cy="87480"/>
              </p14:xfrm>
            </p:contentPart>
          </mc:Choice>
          <mc:Fallback xmlns="">
            <p:pic>
              <p:nvPicPr>
                <p:cNvPr id="9" name="墨迹 8">
                  <a:extLst>
                    <a:ext uri="{FF2B5EF4-FFF2-40B4-BE49-F238E27FC236}">
                      <a16:creationId xmlns:a16="http://schemas.microsoft.com/office/drawing/2014/main" id="{3D440371-8BAA-430E-9C88-8509CFCE2D1B}"/>
                    </a:ext>
                  </a:extLst>
                </p:cNvPr>
                <p:cNvPicPr/>
                <p:nvPr/>
              </p:nvPicPr>
              <p:blipFill>
                <a:blip r:embed="rId11"/>
                <a:stretch>
                  <a:fillRect/>
                </a:stretch>
              </p:blipFill>
              <p:spPr>
                <a:xfrm>
                  <a:off x="4045564" y="3444010"/>
                  <a:ext cx="1641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BBDFB4C4-064B-4AEE-B4A6-7842462496AE}"/>
                    </a:ext>
                  </a:extLst>
                </p14:cNvPr>
                <p14:cNvContentPartPr/>
                <p14:nvPr/>
              </p14:nvContentPartPr>
              <p14:xfrm>
                <a:off x="4212244" y="3436090"/>
                <a:ext cx="13680" cy="83520"/>
              </p14:xfrm>
            </p:contentPart>
          </mc:Choice>
          <mc:Fallback xmlns="">
            <p:pic>
              <p:nvPicPr>
                <p:cNvPr id="10" name="墨迹 9">
                  <a:extLst>
                    <a:ext uri="{FF2B5EF4-FFF2-40B4-BE49-F238E27FC236}">
                      <a16:creationId xmlns:a16="http://schemas.microsoft.com/office/drawing/2014/main" id="{BBDFB4C4-064B-4AEE-B4A6-7842462496AE}"/>
                    </a:ext>
                  </a:extLst>
                </p:cNvPr>
                <p:cNvPicPr/>
                <p:nvPr/>
              </p:nvPicPr>
              <p:blipFill>
                <a:blip r:embed="rId13"/>
                <a:stretch>
                  <a:fillRect/>
                </a:stretch>
              </p:blipFill>
              <p:spPr>
                <a:xfrm>
                  <a:off x="4203244" y="3427450"/>
                  <a:ext cx="313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4BAB45BF-F9C6-43B4-A969-8F1C440668FE}"/>
                    </a:ext>
                  </a:extLst>
                </p14:cNvPr>
                <p14:cNvContentPartPr/>
                <p14:nvPr/>
              </p14:nvContentPartPr>
              <p14:xfrm>
                <a:off x="4249684" y="3243130"/>
                <a:ext cx="191880" cy="137520"/>
              </p14:xfrm>
            </p:contentPart>
          </mc:Choice>
          <mc:Fallback xmlns="">
            <p:pic>
              <p:nvPicPr>
                <p:cNvPr id="11" name="墨迹 10">
                  <a:extLst>
                    <a:ext uri="{FF2B5EF4-FFF2-40B4-BE49-F238E27FC236}">
                      <a16:creationId xmlns:a16="http://schemas.microsoft.com/office/drawing/2014/main" id="{4BAB45BF-F9C6-43B4-A969-8F1C440668FE}"/>
                    </a:ext>
                  </a:extLst>
                </p:cNvPr>
                <p:cNvPicPr/>
                <p:nvPr/>
              </p:nvPicPr>
              <p:blipFill>
                <a:blip r:embed="rId15"/>
                <a:stretch>
                  <a:fillRect/>
                </a:stretch>
              </p:blipFill>
              <p:spPr>
                <a:xfrm>
                  <a:off x="4241044" y="3234130"/>
                  <a:ext cx="2095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27126B9D-406F-4A49-90F5-C11AB122664E}"/>
                    </a:ext>
                  </a:extLst>
                </p14:cNvPr>
                <p14:cNvContentPartPr/>
                <p14:nvPr/>
              </p14:nvContentPartPr>
              <p14:xfrm>
                <a:off x="4243204" y="3202090"/>
                <a:ext cx="110520" cy="311040"/>
              </p14:xfrm>
            </p:contentPart>
          </mc:Choice>
          <mc:Fallback xmlns="">
            <p:pic>
              <p:nvPicPr>
                <p:cNvPr id="12" name="墨迹 11">
                  <a:extLst>
                    <a:ext uri="{FF2B5EF4-FFF2-40B4-BE49-F238E27FC236}">
                      <a16:creationId xmlns:a16="http://schemas.microsoft.com/office/drawing/2014/main" id="{27126B9D-406F-4A49-90F5-C11AB122664E}"/>
                    </a:ext>
                  </a:extLst>
                </p:cNvPr>
                <p:cNvPicPr/>
                <p:nvPr/>
              </p:nvPicPr>
              <p:blipFill>
                <a:blip r:embed="rId17"/>
                <a:stretch>
                  <a:fillRect/>
                </a:stretch>
              </p:blipFill>
              <p:spPr>
                <a:xfrm>
                  <a:off x="4234564" y="3193450"/>
                  <a:ext cx="1281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墨迹 12">
                  <a:extLst>
                    <a:ext uri="{FF2B5EF4-FFF2-40B4-BE49-F238E27FC236}">
                      <a16:creationId xmlns:a16="http://schemas.microsoft.com/office/drawing/2014/main" id="{187CBD63-1958-4A46-AECF-541EDAB229F0}"/>
                    </a:ext>
                  </a:extLst>
                </p14:cNvPr>
                <p14:cNvContentPartPr/>
                <p14:nvPr/>
              </p14:nvContentPartPr>
              <p14:xfrm>
                <a:off x="4310164" y="3409090"/>
                <a:ext cx="161280" cy="104040"/>
              </p14:xfrm>
            </p:contentPart>
          </mc:Choice>
          <mc:Fallback xmlns="">
            <p:pic>
              <p:nvPicPr>
                <p:cNvPr id="13" name="墨迹 12">
                  <a:extLst>
                    <a:ext uri="{FF2B5EF4-FFF2-40B4-BE49-F238E27FC236}">
                      <a16:creationId xmlns:a16="http://schemas.microsoft.com/office/drawing/2014/main" id="{187CBD63-1958-4A46-AECF-541EDAB229F0}"/>
                    </a:ext>
                  </a:extLst>
                </p:cNvPr>
                <p:cNvPicPr/>
                <p:nvPr/>
              </p:nvPicPr>
              <p:blipFill>
                <a:blip r:embed="rId19"/>
                <a:stretch>
                  <a:fillRect/>
                </a:stretch>
              </p:blipFill>
              <p:spPr>
                <a:xfrm>
                  <a:off x="4301524" y="3400450"/>
                  <a:ext cx="1789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墨迹 13">
                  <a:extLst>
                    <a:ext uri="{FF2B5EF4-FFF2-40B4-BE49-F238E27FC236}">
                      <a16:creationId xmlns:a16="http://schemas.microsoft.com/office/drawing/2014/main" id="{D42DE7D7-1076-454D-A752-3A42A85C7F1C}"/>
                    </a:ext>
                  </a:extLst>
                </p14:cNvPr>
                <p14:cNvContentPartPr/>
                <p14:nvPr/>
              </p14:nvContentPartPr>
              <p14:xfrm>
                <a:off x="4583404" y="3127210"/>
                <a:ext cx="110520" cy="104760"/>
              </p14:xfrm>
            </p:contentPart>
          </mc:Choice>
          <mc:Fallback xmlns="">
            <p:pic>
              <p:nvPicPr>
                <p:cNvPr id="14" name="墨迹 13">
                  <a:extLst>
                    <a:ext uri="{FF2B5EF4-FFF2-40B4-BE49-F238E27FC236}">
                      <a16:creationId xmlns:a16="http://schemas.microsoft.com/office/drawing/2014/main" id="{D42DE7D7-1076-454D-A752-3A42A85C7F1C}"/>
                    </a:ext>
                  </a:extLst>
                </p:cNvPr>
                <p:cNvPicPr/>
                <p:nvPr/>
              </p:nvPicPr>
              <p:blipFill>
                <a:blip r:embed="rId21"/>
                <a:stretch>
                  <a:fillRect/>
                </a:stretch>
              </p:blipFill>
              <p:spPr>
                <a:xfrm>
                  <a:off x="4574764" y="3118210"/>
                  <a:ext cx="1281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墨迹 14">
                  <a:extLst>
                    <a:ext uri="{FF2B5EF4-FFF2-40B4-BE49-F238E27FC236}">
                      <a16:creationId xmlns:a16="http://schemas.microsoft.com/office/drawing/2014/main" id="{8225F332-F163-4106-AE8D-F48DB2ACD837}"/>
                    </a:ext>
                  </a:extLst>
                </p14:cNvPr>
                <p14:cNvContentPartPr/>
                <p14:nvPr/>
              </p14:nvContentPartPr>
              <p14:xfrm>
                <a:off x="4525804" y="3322690"/>
                <a:ext cx="17640" cy="27360"/>
              </p14:xfrm>
            </p:contentPart>
          </mc:Choice>
          <mc:Fallback xmlns="">
            <p:pic>
              <p:nvPicPr>
                <p:cNvPr id="15" name="墨迹 14">
                  <a:extLst>
                    <a:ext uri="{FF2B5EF4-FFF2-40B4-BE49-F238E27FC236}">
                      <a16:creationId xmlns:a16="http://schemas.microsoft.com/office/drawing/2014/main" id="{8225F332-F163-4106-AE8D-F48DB2ACD837}"/>
                    </a:ext>
                  </a:extLst>
                </p:cNvPr>
                <p:cNvPicPr/>
                <p:nvPr/>
              </p:nvPicPr>
              <p:blipFill>
                <a:blip r:embed="rId23"/>
                <a:stretch>
                  <a:fillRect/>
                </a:stretch>
              </p:blipFill>
              <p:spPr>
                <a:xfrm>
                  <a:off x="4517164" y="3313690"/>
                  <a:ext cx="352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墨迹 15">
                  <a:extLst>
                    <a:ext uri="{FF2B5EF4-FFF2-40B4-BE49-F238E27FC236}">
                      <a16:creationId xmlns:a16="http://schemas.microsoft.com/office/drawing/2014/main" id="{1557A0E9-0F01-4FE4-A4A8-A924C70F5EC4}"/>
                    </a:ext>
                  </a:extLst>
                </p14:cNvPr>
                <p14:cNvContentPartPr/>
                <p14:nvPr/>
              </p14:nvContentPartPr>
              <p14:xfrm>
                <a:off x="4548484" y="3258250"/>
                <a:ext cx="148320" cy="115560"/>
              </p14:xfrm>
            </p:contentPart>
          </mc:Choice>
          <mc:Fallback xmlns="">
            <p:pic>
              <p:nvPicPr>
                <p:cNvPr id="16" name="墨迹 15">
                  <a:extLst>
                    <a:ext uri="{FF2B5EF4-FFF2-40B4-BE49-F238E27FC236}">
                      <a16:creationId xmlns:a16="http://schemas.microsoft.com/office/drawing/2014/main" id="{1557A0E9-0F01-4FE4-A4A8-A924C70F5EC4}"/>
                    </a:ext>
                  </a:extLst>
                </p:cNvPr>
                <p:cNvPicPr/>
                <p:nvPr/>
              </p:nvPicPr>
              <p:blipFill>
                <a:blip r:embed="rId25"/>
                <a:stretch>
                  <a:fillRect/>
                </a:stretch>
              </p:blipFill>
              <p:spPr>
                <a:xfrm>
                  <a:off x="4539484" y="3249610"/>
                  <a:ext cx="1659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墨迹 16">
                  <a:extLst>
                    <a:ext uri="{FF2B5EF4-FFF2-40B4-BE49-F238E27FC236}">
                      <a16:creationId xmlns:a16="http://schemas.microsoft.com/office/drawing/2014/main" id="{AC2B1650-4C93-480D-9377-7B6D03B789B8}"/>
                    </a:ext>
                  </a:extLst>
                </p14:cNvPr>
                <p14:cNvContentPartPr/>
                <p14:nvPr/>
              </p14:nvContentPartPr>
              <p14:xfrm>
                <a:off x="4533364" y="3433210"/>
                <a:ext cx="7200" cy="71280"/>
              </p14:xfrm>
            </p:contentPart>
          </mc:Choice>
          <mc:Fallback xmlns="">
            <p:pic>
              <p:nvPicPr>
                <p:cNvPr id="17" name="墨迹 16">
                  <a:extLst>
                    <a:ext uri="{FF2B5EF4-FFF2-40B4-BE49-F238E27FC236}">
                      <a16:creationId xmlns:a16="http://schemas.microsoft.com/office/drawing/2014/main" id="{AC2B1650-4C93-480D-9377-7B6D03B789B8}"/>
                    </a:ext>
                  </a:extLst>
                </p:cNvPr>
                <p:cNvPicPr/>
                <p:nvPr/>
              </p:nvPicPr>
              <p:blipFill>
                <a:blip r:embed="rId27"/>
                <a:stretch>
                  <a:fillRect/>
                </a:stretch>
              </p:blipFill>
              <p:spPr>
                <a:xfrm>
                  <a:off x="4524724" y="3424570"/>
                  <a:ext cx="248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墨迹 17">
                  <a:extLst>
                    <a:ext uri="{FF2B5EF4-FFF2-40B4-BE49-F238E27FC236}">
                      <a16:creationId xmlns:a16="http://schemas.microsoft.com/office/drawing/2014/main" id="{E46B426F-C70A-4825-A4F4-F1616106BECE}"/>
                    </a:ext>
                  </a:extLst>
                </p14:cNvPr>
                <p14:cNvContentPartPr/>
                <p14:nvPr/>
              </p14:nvContentPartPr>
              <p14:xfrm>
                <a:off x="4601404" y="3455890"/>
                <a:ext cx="21240" cy="37440"/>
              </p14:xfrm>
            </p:contentPart>
          </mc:Choice>
          <mc:Fallback xmlns="">
            <p:pic>
              <p:nvPicPr>
                <p:cNvPr id="18" name="墨迹 17">
                  <a:extLst>
                    <a:ext uri="{FF2B5EF4-FFF2-40B4-BE49-F238E27FC236}">
                      <a16:creationId xmlns:a16="http://schemas.microsoft.com/office/drawing/2014/main" id="{E46B426F-C70A-4825-A4F4-F1616106BECE}"/>
                    </a:ext>
                  </a:extLst>
                </p:cNvPr>
                <p:cNvPicPr/>
                <p:nvPr/>
              </p:nvPicPr>
              <p:blipFill>
                <a:blip r:embed="rId29"/>
                <a:stretch>
                  <a:fillRect/>
                </a:stretch>
              </p:blipFill>
              <p:spPr>
                <a:xfrm>
                  <a:off x="4592764" y="3446890"/>
                  <a:ext cx="388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墨迹 18">
                  <a:extLst>
                    <a:ext uri="{FF2B5EF4-FFF2-40B4-BE49-F238E27FC236}">
                      <a16:creationId xmlns:a16="http://schemas.microsoft.com/office/drawing/2014/main" id="{6B61D802-8D52-464D-8C7D-FFC16BF84E59}"/>
                    </a:ext>
                  </a:extLst>
                </p14:cNvPr>
                <p14:cNvContentPartPr/>
                <p14:nvPr/>
              </p14:nvContentPartPr>
              <p14:xfrm>
                <a:off x="4669444" y="3409090"/>
                <a:ext cx="111240" cy="59040"/>
              </p14:xfrm>
            </p:contentPart>
          </mc:Choice>
          <mc:Fallback xmlns="">
            <p:pic>
              <p:nvPicPr>
                <p:cNvPr id="19" name="墨迹 18">
                  <a:extLst>
                    <a:ext uri="{FF2B5EF4-FFF2-40B4-BE49-F238E27FC236}">
                      <a16:creationId xmlns:a16="http://schemas.microsoft.com/office/drawing/2014/main" id="{6B61D802-8D52-464D-8C7D-FFC16BF84E59}"/>
                    </a:ext>
                  </a:extLst>
                </p:cNvPr>
                <p:cNvPicPr/>
                <p:nvPr/>
              </p:nvPicPr>
              <p:blipFill>
                <a:blip r:embed="rId31"/>
                <a:stretch>
                  <a:fillRect/>
                </a:stretch>
              </p:blipFill>
              <p:spPr>
                <a:xfrm>
                  <a:off x="4660804" y="3400450"/>
                  <a:ext cx="128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墨迹 20">
                  <a:extLst>
                    <a:ext uri="{FF2B5EF4-FFF2-40B4-BE49-F238E27FC236}">
                      <a16:creationId xmlns:a16="http://schemas.microsoft.com/office/drawing/2014/main" id="{C2980185-B222-4595-8048-DDFE414444F1}"/>
                    </a:ext>
                  </a:extLst>
                </p14:cNvPr>
                <p14:cNvContentPartPr/>
                <p14:nvPr/>
              </p14:nvContentPartPr>
              <p14:xfrm>
                <a:off x="3584044" y="3354730"/>
                <a:ext cx="400680" cy="16920"/>
              </p14:xfrm>
            </p:contentPart>
          </mc:Choice>
          <mc:Fallback xmlns="">
            <p:pic>
              <p:nvPicPr>
                <p:cNvPr id="21" name="墨迹 20">
                  <a:extLst>
                    <a:ext uri="{FF2B5EF4-FFF2-40B4-BE49-F238E27FC236}">
                      <a16:creationId xmlns:a16="http://schemas.microsoft.com/office/drawing/2014/main" id="{C2980185-B222-4595-8048-DDFE414444F1}"/>
                    </a:ext>
                  </a:extLst>
                </p:cNvPr>
                <p:cNvPicPr/>
                <p:nvPr/>
              </p:nvPicPr>
              <p:blipFill>
                <a:blip r:embed="rId33"/>
                <a:stretch>
                  <a:fillRect/>
                </a:stretch>
              </p:blipFill>
              <p:spPr>
                <a:xfrm>
                  <a:off x="3575404" y="3345730"/>
                  <a:ext cx="4183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墨迹 21">
                  <a:extLst>
                    <a:ext uri="{FF2B5EF4-FFF2-40B4-BE49-F238E27FC236}">
                      <a16:creationId xmlns:a16="http://schemas.microsoft.com/office/drawing/2014/main" id="{9AD9EE2D-9EA0-436D-906D-B6EF99E9E945}"/>
                    </a:ext>
                  </a:extLst>
                </p14:cNvPr>
                <p14:cNvContentPartPr/>
                <p14:nvPr/>
              </p14:nvContentPartPr>
              <p14:xfrm>
                <a:off x="3586204" y="3253570"/>
                <a:ext cx="127440" cy="239040"/>
              </p14:xfrm>
            </p:contentPart>
          </mc:Choice>
          <mc:Fallback xmlns="">
            <p:pic>
              <p:nvPicPr>
                <p:cNvPr id="22" name="墨迹 21">
                  <a:extLst>
                    <a:ext uri="{FF2B5EF4-FFF2-40B4-BE49-F238E27FC236}">
                      <a16:creationId xmlns:a16="http://schemas.microsoft.com/office/drawing/2014/main" id="{9AD9EE2D-9EA0-436D-906D-B6EF99E9E945}"/>
                    </a:ext>
                  </a:extLst>
                </p:cNvPr>
                <p:cNvPicPr/>
                <p:nvPr/>
              </p:nvPicPr>
              <p:blipFill>
                <a:blip r:embed="rId35"/>
                <a:stretch>
                  <a:fillRect/>
                </a:stretch>
              </p:blipFill>
              <p:spPr>
                <a:xfrm>
                  <a:off x="3577564" y="3244570"/>
                  <a:ext cx="145080" cy="256680"/>
                </a:xfrm>
                <a:prstGeom prst="rect">
                  <a:avLst/>
                </a:prstGeom>
              </p:spPr>
            </p:pic>
          </mc:Fallback>
        </mc:AlternateContent>
      </p:grpSp>
      <p:grpSp>
        <p:nvGrpSpPr>
          <p:cNvPr id="29" name="组合 28">
            <a:extLst>
              <a:ext uri="{FF2B5EF4-FFF2-40B4-BE49-F238E27FC236}">
                <a16:creationId xmlns:a16="http://schemas.microsoft.com/office/drawing/2014/main" id="{60F7CE01-96B4-4F70-970B-BF1B3AC52F34}"/>
              </a:ext>
            </a:extLst>
          </p:cNvPr>
          <p:cNvGrpSpPr/>
          <p:nvPr/>
        </p:nvGrpSpPr>
        <p:grpSpPr>
          <a:xfrm>
            <a:off x="4943044" y="2525650"/>
            <a:ext cx="785160" cy="374760"/>
            <a:chOff x="4943044" y="2525650"/>
            <a:chExt cx="785160" cy="374760"/>
          </a:xfrm>
        </p:grpSpPr>
        <mc:AlternateContent xmlns:mc="http://schemas.openxmlformats.org/markup-compatibility/2006" xmlns:p14="http://schemas.microsoft.com/office/powerpoint/2010/main">
          <mc:Choice Requires="p14">
            <p:contentPart p14:bwMode="auto" r:id="rId36">
              <p14:nvContentPartPr>
                <p14:cNvPr id="24" name="墨迹 23">
                  <a:extLst>
                    <a:ext uri="{FF2B5EF4-FFF2-40B4-BE49-F238E27FC236}">
                      <a16:creationId xmlns:a16="http://schemas.microsoft.com/office/drawing/2014/main" id="{08605B75-1B7F-4025-907C-90A04C5BBE44}"/>
                    </a:ext>
                  </a:extLst>
                </p14:cNvPr>
                <p14:cNvContentPartPr/>
                <p14:nvPr/>
              </p14:nvContentPartPr>
              <p14:xfrm>
                <a:off x="4943044" y="2588290"/>
                <a:ext cx="101160" cy="312120"/>
              </p14:xfrm>
            </p:contentPart>
          </mc:Choice>
          <mc:Fallback xmlns="">
            <p:pic>
              <p:nvPicPr>
                <p:cNvPr id="24" name="墨迹 23">
                  <a:extLst>
                    <a:ext uri="{FF2B5EF4-FFF2-40B4-BE49-F238E27FC236}">
                      <a16:creationId xmlns:a16="http://schemas.microsoft.com/office/drawing/2014/main" id="{08605B75-1B7F-4025-907C-90A04C5BBE44}"/>
                    </a:ext>
                  </a:extLst>
                </p:cNvPr>
                <p:cNvPicPr/>
                <p:nvPr/>
              </p:nvPicPr>
              <p:blipFill>
                <a:blip r:embed="rId37"/>
                <a:stretch>
                  <a:fillRect/>
                </a:stretch>
              </p:blipFill>
              <p:spPr>
                <a:xfrm>
                  <a:off x="4934044" y="2579650"/>
                  <a:ext cx="1188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墨迹 24">
                  <a:extLst>
                    <a:ext uri="{FF2B5EF4-FFF2-40B4-BE49-F238E27FC236}">
                      <a16:creationId xmlns:a16="http://schemas.microsoft.com/office/drawing/2014/main" id="{5E456772-BC66-4132-8E87-34464B93F546}"/>
                    </a:ext>
                  </a:extLst>
                </p14:cNvPr>
                <p14:cNvContentPartPr/>
                <p14:nvPr/>
              </p14:nvContentPartPr>
              <p14:xfrm>
                <a:off x="5158684" y="2574250"/>
                <a:ext cx="125640" cy="312840"/>
              </p14:xfrm>
            </p:contentPart>
          </mc:Choice>
          <mc:Fallback xmlns="">
            <p:pic>
              <p:nvPicPr>
                <p:cNvPr id="25" name="墨迹 24">
                  <a:extLst>
                    <a:ext uri="{FF2B5EF4-FFF2-40B4-BE49-F238E27FC236}">
                      <a16:creationId xmlns:a16="http://schemas.microsoft.com/office/drawing/2014/main" id="{5E456772-BC66-4132-8E87-34464B93F546}"/>
                    </a:ext>
                  </a:extLst>
                </p:cNvPr>
                <p:cNvPicPr/>
                <p:nvPr/>
              </p:nvPicPr>
              <p:blipFill>
                <a:blip r:embed="rId39"/>
                <a:stretch>
                  <a:fillRect/>
                </a:stretch>
              </p:blipFill>
              <p:spPr>
                <a:xfrm>
                  <a:off x="5149684" y="2565610"/>
                  <a:ext cx="1432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墨迹 25">
                  <a:extLst>
                    <a:ext uri="{FF2B5EF4-FFF2-40B4-BE49-F238E27FC236}">
                      <a16:creationId xmlns:a16="http://schemas.microsoft.com/office/drawing/2014/main" id="{56792CD5-F0A3-457F-8F5E-5FD1378052F0}"/>
                    </a:ext>
                  </a:extLst>
                </p14:cNvPr>
                <p14:cNvContentPartPr/>
                <p14:nvPr/>
              </p14:nvContentPartPr>
              <p14:xfrm>
                <a:off x="5361364" y="2732650"/>
                <a:ext cx="8280" cy="21600"/>
              </p14:xfrm>
            </p:contentPart>
          </mc:Choice>
          <mc:Fallback xmlns="">
            <p:pic>
              <p:nvPicPr>
                <p:cNvPr id="26" name="墨迹 25">
                  <a:extLst>
                    <a:ext uri="{FF2B5EF4-FFF2-40B4-BE49-F238E27FC236}">
                      <a16:creationId xmlns:a16="http://schemas.microsoft.com/office/drawing/2014/main" id="{56792CD5-F0A3-457F-8F5E-5FD1378052F0}"/>
                    </a:ext>
                  </a:extLst>
                </p:cNvPr>
                <p:cNvPicPr/>
                <p:nvPr/>
              </p:nvPicPr>
              <p:blipFill>
                <a:blip r:embed="rId41"/>
                <a:stretch>
                  <a:fillRect/>
                </a:stretch>
              </p:blipFill>
              <p:spPr>
                <a:xfrm>
                  <a:off x="5352724" y="2724010"/>
                  <a:ext cx="259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墨迹 26">
                  <a:extLst>
                    <a:ext uri="{FF2B5EF4-FFF2-40B4-BE49-F238E27FC236}">
                      <a16:creationId xmlns:a16="http://schemas.microsoft.com/office/drawing/2014/main" id="{979F572A-61DE-49FB-8D7A-F31C47713DAE}"/>
                    </a:ext>
                  </a:extLst>
                </p14:cNvPr>
                <p14:cNvContentPartPr/>
                <p14:nvPr/>
              </p14:nvContentPartPr>
              <p14:xfrm>
                <a:off x="5476924" y="2556970"/>
                <a:ext cx="23040" cy="293760"/>
              </p14:xfrm>
            </p:contentPart>
          </mc:Choice>
          <mc:Fallback xmlns="">
            <p:pic>
              <p:nvPicPr>
                <p:cNvPr id="27" name="墨迹 26">
                  <a:extLst>
                    <a:ext uri="{FF2B5EF4-FFF2-40B4-BE49-F238E27FC236}">
                      <a16:creationId xmlns:a16="http://schemas.microsoft.com/office/drawing/2014/main" id="{979F572A-61DE-49FB-8D7A-F31C47713DAE}"/>
                    </a:ext>
                  </a:extLst>
                </p:cNvPr>
                <p:cNvPicPr/>
                <p:nvPr/>
              </p:nvPicPr>
              <p:blipFill>
                <a:blip r:embed="rId43"/>
                <a:stretch>
                  <a:fillRect/>
                </a:stretch>
              </p:blipFill>
              <p:spPr>
                <a:xfrm>
                  <a:off x="5467924" y="2547970"/>
                  <a:ext cx="406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墨迹 27">
                  <a:extLst>
                    <a:ext uri="{FF2B5EF4-FFF2-40B4-BE49-F238E27FC236}">
                      <a16:creationId xmlns:a16="http://schemas.microsoft.com/office/drawing/2014/main" id="{9D5900F3-FEFE-4BCD-9750-DF165FFA63A4}"/>
                    </a:ext>
                  </a:extLst>
                </p14:cNvPr>
                <p14:cNvContentPartPr/>
                <p14:nvPr/>
              </p14:nvContentPartPr>
              <p14:xfrm>
                <a:off x="5544964" y="2525650"/>
                <a:ext cx="183240" cy="290160"/>
              </p14:xfrm>
            </p:contentPart>
          </mc:Choice>
          <mc:Fallback xmlns="">
            <p:pic>
              <p:nvPicPr>
                <p:cNvPr id="28" name="墨迹 27">
                  <a:extLst>
                    <a:ext uri="{FF2B5EF4-FFF2-40B4-BE49-F238E27FC236}">
                      <a16:creationId xmlns:a16="http://schemas.microsoft.com/office/drawing/2014/main" id="{9D5900F3-FEFE-4BCD-9750-DF165FFA63A4}"/>
                    </a:ext>
                  </a:extLst>
                </p:cNvPr>
                <p:cNvPicPr/>
                <p:nvPr/>
              </p:nvPicPr>
              <p:blipFill>
                <a:blip r:embed="rId45"/>
                <a:stretch>
                  <a:fillRect/>
                </a:stretch>
              </p:blipFill>
              <p:spPr>
                <a:xfrm>
                  <a:off x="5535964" y="2516650"/>
                  <a:ext cx="200880" cy="307800"/>
                </a:xfrm>
                <a:prstGeom prst="rect">
                  <a:avLst/>
                </a:prstGeom>
              </p:spPr>
            </p:pic>
          </mc:Fallback>
        </mc:AlternateContent>
      </p:grpSp>
      <p:grpSp>
        <p:nvGrpSpPr>
          <p:cNvPr id="34" name="组合 33">
            <a:extLst>
              <a:ext uri="{FF2B5EF4-FFF2-40B4-BE49-F238E27FC236}">
                <a16:creationId xmlns:a16="http://schemas.microsoft.com/office/drawing/2014/main" id="{3EB2E396-8E88-4342-9510-3ACBB891AAE7}"/>
              </a:ext>
            </a:extLst>
          </p:cNvPr>
          <p:cNvGrpSpPr/>
          <p:nvPr/>
        </p:nvGrpSpPr>
        <p:grpSpPr>
          <a:xfrm>
            <a:off x="5862124" y="2487850"/>
            <a:ext cx="619920" cy="369000"/>
            <a:chOff x="5862124" y="2487850"/>
            <a:chExt cx="619920" cy="369000"/>
          </a:xfrm>
        </p:grpSpPr>
        <mc:AlternateContent xmlns:mc="http://schemas.openxmlformats.org/markup-compatibility/2006" xmlns:p14="http://schemas.microsoft.com/office/powerpoint/2010/main">
          <mc:Choice Requires="p14">
            <p:contentPart p14:bwMode="auto" r:id="rId46">
              <p14:nvContentPartPr>
                <p14:cNvPr id="30" name="墨迹 29">
                  <a:extLst>
                    <a:ext uri="{FF2B5EF4-FFF2-40B4-BE49-F238E27FC236}">
                      <a16:creationId xmlns:a16="http://schemas.microsoft.com/office/drawing/2014/main" id="{2C4875D0-F55E-4F76-B204-9CA43FF326FD}"/>
                    </a:ext>
                  </a:extLst>
                </p14:cNvPr>
                <p14:cNvContentPartPr/>
                <p14:nvPr/>
              </p14:nvContentPartPr>
              <p14:xfrm>
                <a:off x="5862124" y="2652730"/>
                <a:ext cx="185040" cy="19440"/>
              </p14:xfrm>
            </p:contentPart>
          </mc:Choice>
          <mc:Fallback xmlns="">
            <p:pic>
              <p:nvPicPr>
                <p:cNvPr id="30" name="墨迹 29">
                  <a:extLst>
                    <a:ext uri="{FF2B5EF4-FFF2-40B4-BE49-F238E27FC236}">
                      <a16:creationId xmlns:a16="http://schemas.microsoft.com/office/drawing/2014/main" id="{2C4875D0-F55E-4F76-B204-9CA43FF326FD}"/>
                    </a:ext>
                  </a:extLst>
                </p:cNvPr>
                <p:cNvPicPr/>
                <p:nvPr/>
              </p:nvPicPr>
              <p:blipFill>
                <a:blip r:embed="rId47"/>
                <a:stretch>
                  <a:fillRect/>
                </a:stretch>
              </p:blipFill>
              <p:spPr>
                <a:xfrm>
                  <a:off x="5853124" y="2643730"/>
                  <a:ext cx="2026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墨迹 30">
                  <a:extLst>
                    <a:ext uri="{FF2B5EF4-FFF2-40B4-BE49-F238E27FC236}">
                      <a16:creationId xmlns:a16="http://schemas.microsoft.com/office/drawing/2014/main" id="{16656D97-AAE1-441B-8A54-85C31572D874}"/>
                    </a:ext>
                  </a:extLst>
                </p14:cNvPr>
                <p14:cNvContentPartPr/>
                <p14:nvPr/>
              </p14:nvContentPartPr>
              <p14:xfrm>
                <a:off x="5887324" y="2733370"/>
                <a:ext cx="164880" cy="21600"/>
              </p14:xfrm>
            </p:contentPart>
          </mc:Choice>
          <mc:Fallback xmlns="">
            <p:pic>
              <p:nvPicPr>
                <p:cNvPr id="31" name="墨迹 30">
                  <a:extLst>
                    <a:ext uri="{FF2B5EF4-FFF2-40B4-BE49-F238E27FC236}">
                      <a16:creationId xmlns:a16="http://schemas.microsoft.com/office/drawing/2014/main" id="{16656D97-AAE1-441B-8A54-85C31572D874}"/>
                    </a:ext>
                  </a:extLst>
                </p:cNvPr>
                <p:cNvPicPr/>
                <p:nvPr/>
              </p:nvPicPr>
              <p:blipFill>
                <a:blip r:embed="rId49"/>
                <a:stretch>
                  <a:fillRect/>
                </a:stretch>
              </p:blipFill>
              <p:spPr>
                <a:xfrm>
                  <a:off x="5878324" y="2724370"/>
                  <a:ext cx="1825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墨迹 31">
                  <a:extLst>
                    <a:ext uri="{FF2B5EF4-FFF2-40B4-BE49-F238E27FC236}">
                      <a16:creationId xmlns:a16="http://schemas.microsoft.com/office/drawing/2014/main" id="{A70CFFD6-1ECB-46E9-91C2-00AF1E3C8F72}"/>
                    </a:ext>
                  </a:extLst>
                </p14:cNvPr>
                <p14:cNvContentPartPr/>
                <p14:nvPr/>
              </p14:nvContentPartPr>
              <p14:xfrm>
                <a:off x="6118084" y="2545810"/>
                <a:ext cx="190800" cy="267840"/>
              </p14:xfrm>
            </p:contentPart>
          </mc:Choice>
          <mc:Fallback xmlns="">
            <p:pic>
              <p:nvPicPr>
                <p:cNvPr id="32" name="墨迹 31">
                  <a:extLst>
                    <a:ext uri="{FF2B5EF4-FFF2-40B4-BE49-F238E27FC236}">
                      <a16:creationId xmlns:a16="http://schemas.microsoft.com/office/drawing/2014/main" id="{A70CFFD6-1ECB-46E9-91C2-00AF1E3C8F72}"/>
                    </a:ext>
                  </a:extLst>
                </p:cNvPr>
                <p:cNvPicPr/>
                <p:nvPr/>
              </p:nvPicPr>
              <p:blipFill>
                <a:blip r:embed="rId51"/>
                <a:stretch>
                  <a:fillRect/>
                </a:stretch>
              </p:blipFill>
              <p:spPr>
                <a:xfrm>
                  <a:off x="6109084" y="2537170"/>
                  <a:ext cx="20844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墨迹 32">
                  <a:extLst>
                    <a:ext uri="{FF2B5EF4-FFF2-40B4-BE49-F238E27FC236}">
                      <a16:creationId xmlns:a16="http://schemas.microsoft.com/office/drawing/2014/main" id="{7420B21D-EE98-4EA2-AB9B-03F2CD9303EE}"/>
                    </a:ext>
                  </a:extLst>
                </p14:cNvPr>
                <p14:cNvContentPartPr/>
                <p14:nvPr/>
              </p14:nvContentPartPr>
              <p14:xfrm>
                <a:off x="6320044" y="2487850"/>
                <a:ext cx="162000" cy="369000"/>
              </p14:xfrm>
            </p:contentPart>
          </mc:Choice>
          <mc:Fallback xmlns="">
            <p:pic>
              <p:nvPicPr>
                <p:cNvPr id="33" name="墨迹 32">
                  <a:extLst>
                    <a:ext uri="{FF2B5EF4-FFF2-40B4-BE49-F238E27FC236}">
                      <a16:creationId xmlns:a16="http://schemas.microsoft.com/office/drawing/2014/main" id="{7420B21D-EE98-4EA2-AB9B-03F2CD9303EE}"/>
                    </a:ext>
                  </a:extLst>
                </p:cNvPr>
                <p:cNvPicPr/>
                <p:nvPr/>
              </p:nvPicPr>
              <p:blipFill>
                <a:blip r:embed="rId53"/>
                <a:stretch>
                  <a:fillRect/>
                </a:stretch>
              </p:blipFill>
              <p:spPr>
                <a:xfrm>
                  <a:off x="6311044" y="2479210"/>
                  <a:ext cx="179640" cy="38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35" name="墨迹 34">
                <a:extLst>
                  <a:ext uri="{FF2B5EF4-FFF2-40B4-BE49-F238E27FC236}">
                    <a16:creationId xmlns:a16="http://schemas.microsoft.com/office/drawing/2014/main" id="{CA9B405B-8506-4E47-8C9E-10CAA95B7E2E}"/>
                  </a:ext>
                </a:extLst>
              </p14:cNvPr>
              <p14:cNvContentPartPr/>
              <p14:nvPr/>
            </p14:nvContentPartPr>
            <p14:xfrm>
              <a:off x="6948604" y="5004610"/>
              <a:ext cx="1099080" cy="42840"/>
            </p14:xfrm>
          </p:contentPart>
        </mc:Choice>
        <mc:Fallback xmlns="">
          <p:pic>
            <p:nvPicPr>
              <p:cNvPr id="35" name="墨迹 34">
                <a:extLst>
                  <a:ext uri="{FF2B5EF4-FFF2-40B4-BE49-F238E27FC236}">
                    <a16:creationId xmlns:a16="http://schemas.microsoft.com/office/drawing/2014/main" id="{CA9B405B-8506-4E47-8C9E-10CAA95B7E2E}"/>
                  </a:ext>
                </a:extLst>
              </p:cNvPr>
              <p:cNvPicPr/>
              <p:nvPr/>
            </p:nvPicPr>
            <p:blipFill>
              <a:blip r:embed="rId55"/>
              <a:stretch>
                <a:fillRect/>
              </a:stretch>
            </p:blipFill>
            <p:spPr>
              <a:xfrm>
                <a:off x="6939604" y="4995610"/>
                <a:ext cx="1116720" cy="60480"/>
              </a:xfrm>
              <a:prstGeom prst="rect">
                <a:avLst/>
              </a:prstGeom>
            </p:spPr>
          </p:pic>
        </mc:Fallback>
      </mc:AlternateContent>
    </p:spTree>
    <p:extLst>
      <p:ext uri="{BB962C8B-B14F-4D97-AF65-F5344CB8AC3E}">
        <p14:creationId xmlns:p14="http://schemas.microsoft.com/office/powerpoint/2010/main" val="428870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dirty="0"/>
              <a:t>S</a:t>
            </a:r>
            <a:r>
              <a:rPr lang="en-US" altLang="zh-CN" baseline="-25000" dirty="0"/>
              <a:t> </a:t>
            </a:r>
            <a:r>
              <a:rPr lang="en-US" altLang="zh-CN" dirty="0"/>
              <a:t>-</a:t>
            </a:r>
            <a:r>
              <a:rPr lang="en-US" altLang="zh-CN" baseline="-25000" dirty="0"/>
              <a:t> </a:t>
            </a:r>
            <a:r>
              <a:rPr lang="en-US" altLang="zh-CN" dirty="0"/>
              <a:t>R</a:t>
            </a:r>
            <a:r>
              <a:rPr lang="zh-CN" altLang="en-US" dirty="0"/>
              <a:t>锁存器（</a:t>
            </a:r>
            <a:r>
              <a:rPr lang="en-US" altLang="zh-CN" dirty="0"/>
              <a:t>S</a:t>
            </a:r>
            <a:r>
              <a:rPr lang="zh-CN" altLang="en-US" dirty="0"/>
              <a:t>非</a:t>
            </a:r>
            <a:r>
              <a:rPr lang="en-US" altLang="zh-CN" dirty="0"/>
              <a:t>R</a:t>
            </a:r>
            <a:r>
              <a:rPr lang="zh-CN" altLang="en-US" dirty="0"/>
              <a:t>非锁存器</a:t>
            </a:r>
            <a:r>
              <a:rPr lang="en-US" altLang="zh-CN" dirty="0"/>
              <a:t>）</a:t>
            </a:r>
            <a:endParaRPr lang="zh-CN" altLang="en-US" dirty="0"/>
          </a:p>
        </p:txBody>
      </p:sp>
      <p:sp>
        <p:nvSpPr>
          <p:cNvPr id="2" name="日期占位符 1"/>
          <p:cNvSpPr>
            <a:spLocks noGrp="1"/>
          </p:cNvSpPr>
          <p:nvPr>
            <p:ph type="dt" sz="half" idx="10"/>
          </p:nvPr>
        </p:nvSpPr>
        <p:spPr/>
        <p:txBody>
          <a:bodyPr/>
          <a:lstStyle/>
          <a:p>
            <a:pPr>
              <a:defRPr/>
            </a:pPr>
            <a:fld id="{E0351D77-16C2-4890-A94D-2400FFAD14D4}"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25</a:t>
            </a:fld>
            <a:endParaRPr lang="en-US" altLang="zh-CN"/>
          </a:p>
        </p:txBody>
      </p:sp>
      <p:sp>
        <p:nvSpPr>
          <p:cNvPr id="372740" name="Line 4"/>
          <p:cNvSpPr>
            <a:spLocks noChangeShapeType="1"/>
          </p:cNvSpPr>
          <p:nvPr/>
        </p:nvSpPr>
        <p:spPr bwMode="auto">
          <a:xfrm>
            <a:off x="1123244" y="332656"/>
            <a:ext cx="228600" cy="0"/>
          </a:xfrm>
          <a:prstGeom prst="line">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1" name="Line 5"/>
          <p:cNvSpPr>
            <a:spLocks noChangeShapeType="1"/>
          </p:cNvSpPr>
          <p:nvPr/>
        </p:nvSpPr>
        <p:spPr bwMode="auto">
          <a:xfrm>
            <a:off x="1790700" y="332656"/>
            <a:ext cx="228600" cy="0"/>
          </a:xfrm>
          <a:prstGeom prst="line">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70" name="Text Box 34"/>
          <p:cNvSpPr txBox="1">
            <a:spLocks noChangeArrowheads="1"/>
          </p:cNvSpPr>
          <p:nvPr/>
        </p:nvSpPr>
        <p:spPr bwMode="auto">
          <a:xfrm>
            <a:off x="646113" y="4319463"/>
            <a:ext cx="2146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ea typeface="黑体" pitchFamily="2" charset="-122"/>
              </a:rPr>
              <a:t>S_L = R_L = 1</a:t>
            </a:r>
            <a:endParaRPr lang="zh-CN" altLang="en-US" sz="2400" dirty="0">
              <a:solidFill>
                <a:srgbClr val="FF0000"/>
              </a:solidFill>
              <a:ea typeface="黑体" pitchFamily="2" charset="-122"/>
            </a:endParaRPr>
          </a:p>
        </p:txBody>
      </p:sp>
      <p:grpSp>
        <p:nvGrpSpPr>
          <p:cNvPr id="372823" name="Group 87"/>
          <p:cNvGrpSpPr>
            <a:grpSpLocks/>
          </p:cNvGrpSpPr>
          <p:nvPr/>
        </p:nvGrpSpPr>
        <p:grpSpPr bwMode="auto">
          <a:xfrm>
            <a:off x="5126041" y="1143000"/>
            <a:ext cx="2874964" cy="2971800"/>
            <a:chOff x="3194" y="720"/>
            <a:chExt cx="1811" cy="1872"/>
          </a:xfrm>
        </p:grpSpPr>
        <p:sp>
          <p:nvSpPr>
            <p:cNvPr id="372772" name="Text Box 36"/>
            <p:cNvSpPr txBox="1">
              <a:spLocks noChangeArrowheads="1"/>
            </p:cNvSpPr>
            <p:nvPr/>
          </p:nvSpPr>
          <p:spPr bwMode="auto">
            <a:xfrm>
              <a:off x="3359" y="1566"/>
              <a:ext cx="571"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Tahoma" pitchFamily="34" charset="0"/>
                </a:rPr>
                <a:t>1    1</a:t>
              </a:r>
            </a:p>
            <a:p>
              <a:pPr algn="ctr"/>
              <a:r>
                <a:rPr lang="zh-CN" altLang="en-US" sz="2400">
                  <a:latin typeface="Tahoma" pitchFamily="34" charset="0"/>
                </a:rPr>
                <a:t>1    0</a:t>
              </a:r>
            </a:p>
            <a:p>
              <a:pPr algn="ctr"/>
              <a:r>
                <a:rPr lang="zh-CN" altLang="en-US" sz="2400">
                  <a:latin typeface="Tahoma" pitchFamily="34" charset="0"/>
                </a:rPr>
                <a:t>0    1</a:t>
              </a:r>
            </a:p>
            <a:p>
              <a:pPr algn="ctr"/>
              <a:r>
                <a:rPr lang="zh-CN" altLang="en-US" sz="2400">
                  <a:latin typeface="Tahoma" pitchFamily="34" charset="0"/>
                </a:rPr>
                <a:t>0    0</a:t>
              </a:r>
            </a:p>
          </p:txBody>
        </p:sp>
        <p:sp>
          <p:nvSpPr>
            <p:cNvPr id="372773" name="Text Box 37"/>
            <p:cNvSpPr txBox="1">
              <a:spLocks noChangeArrowheads="1"/>
            </p:cNvSpPr>
            <p:nvPr/>
          </p:nvSpPr>
          <p:spPr bwMode="auto">
            <a:xfrm>
              <a:off x="3194" y="1200"/>
              <a:ext cx="9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t>S_L</a:t>
              </a:r>
              <a:r>
                <a:rPr lang="en-US" altLang="zh-CN" sz="2400" baseline="-25000"/>
                <a:t> </a:t>
              </a:r>
              <a:r>
                <a:rPr lang="en-US" altLang="zh-CN" sz="2400"/>
                <a:t> R_L</a:t>
              </a:r>
              <a:endParaRPr lang="en-US" altLang="zh-CN" sz="2400" baseline="-25000"/>
            </a:p>
          </p:txBody>
        </p:sp>
        <p:sp>
          <p:nvSpPr>
            <p:cNvPr id="372774" name="Line 38"/>
            <p:cNvSpPr>
              <a:spLocks noChangeShapeType="1"/>
            </p:cNvSpPr>
            <p:nvPr/>
          </p:nvSpPr>
          <p:spPr bwMode="auto">
            <a:xfrm>
              <a:off x="3312" y="1536"/>
              <a:ext cx="16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75" name="Text Box 39"/>
            <p:cNvSpPr txBox="1">
              <a:spLocks noChangeArrowheads="1"/>
            </p:cNvSpPr>
            <p:nvPr/>
          </p:nvSpPr>
          <p:spPr bwMode="auto">
            <a:xfrm>
              <a:off x="4068" y="1566"/>
              <a:ext cx="892"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ea typeface="黑体" pitchFamily="2" charset="-122"/>
                </a:rPr>
                <a:t>维持现态</a:t>
              </a:r>
            </a:p>
            <a:p>
              <a:pPr algn="ctr"/>
              <a:r>
                <a:rPr lang="zh-CN" altLang="en-US" sz="2400" dirty="0">
                  <a:latin typeface="Tahoma" pitchFamily="34" charset="0"/>
                  <a:ea typeface="黑体" pitchFamily="2" charset="-122"/>
                </a:rPr>
                <a:t>0     1</a:t>
              </a:r>
            </a:p>
            <a:p>
              <a:pPr algn="ctr"/>
              <a:r>
                <a:rPr lang="zh-CN" altLang="en-US" sz="2400" dirty="0">
                  <a:latin typeface="Tahoma" pitchFamily="34" charset="0"/>
                  <a:ea typeface="黑体" pitchFamily="2" charset="-122"/>
                </a:rPr>
                <a:t>1     0</a:t>
              </a:r>
            </a:p>
            <a:p>
              <a:pPr algn="ctr"/>
              <a:r>
                <a:rPr lang="zh-CN" altLang="en-US" sz="2400" dirty="0">
                  <a:solidFill>
                    <a:schemeClr val="accent1"/>
                  </a:solidFill>
                  <a:latin typeface="Tahoma" pitchFamily="34" charset="0"/>
                  <a:ea typeface="黑体" pitchFamily="2" charset="-122"/>
                </a:rPr>
                <a:t>  </a:t>
              </a:r>
              <a:r>
                <a:rPr lang="zh-CN" altLang="en-US" sz="2400" dirty="0">
                  <a:solidFill>
                    <a:srgbClr val="C00000"/>
                  </a:solidFill>
                  <a:latin typeface="Tahoma" pitchFamily="34" charset="0"/>
                  <a:ea typeface="黑体" pitchFamily="2" charset="-122"/>
                </a:rPr>
                <a:t>1*   1*</a:t>
              </a:r>
            </a:p>
          </p:txBody>
        </p:sp>
        <p:sp>
          <p:nvSpPr>
            <p:cNvPr id="372776" name="Text Box 40"/>
            <p:cNvSpPr txBox="1">
              <a:spLocks noChangeArrowheads="1"/>
            </p:cNvSpPr>
            <p:nvPr/>
          </p:nvSpPr>
          <p:spPr bwMode="auto">
            <a:xfrm>
              <a:off x="4093" y="1200"/>
              <a:ext cx="8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t>Q     QN</a:t>
              </a:r>
            </a:p>
          </p:txBody>
        </p:sp>
        <p:sp>
          <p:nvSpPr>
            <p:cNvPr id="372777" name="Line 41"/>
            <p:cNvSpPr>
              <a:spLocks noChangeShapeType="1"/>
            </p:cNvSpPr>
            <p:nvPr/>
          </p:nvSpPr>
          <p:spPr bwMode="auto">
            <a:xfrm>
              <a:off x="4045" y="1152"/>
              <a:ext cx="0" cy="1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78" name="Line 42"/>
            <p:cNvSpPr>
              <a:spLocks noChangeShapeType="1"/>
            </p:cNvSpPr>
            <p:nvPr/>
          </p:nvSpPr>
          <p:spPr bwMode="auto">
            <a:xfrm>
              <a:off x="3312" y="1152"/>
              <a:ext cx="1645"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79" name="Line 43"/>
            <p:cNvSpPr>
              <a:spLocks noChangeShapeType="1"/>
            </p:cNvSpPr>
            <p:nvPr/>
          </p:nvSpPr>
          <p:spPr bwMode="auto">
            <a:xfrm>
              <a:off x="3264" y="2592"/>
              <a:ext cx="1693"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80" name="Text Box 44"/>
            <p:cNvSpPr txBox="1">
              <a:spLocks noChangeArrowheads="1"/>
            </p:cNvSpPr>
            <p:nvPr/>
          </p:nvSpPr>
          <p:spPr bwMode="auto">
            <a:xfrm>
              <a:off x="3264" y="720"/>
              <a:ext cx="174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en-US" altLang="zh-CN" sz="2400" dirty="0"/>
                <a:t>S-R</a:t>
              </a:r>
              <a:r>
                <a:rPr lang="zh-CN" altLang="en-US" sz="2400" dirty="0">
                  <a:ea typeface="黑体" pitchFamily="2" charset="-122"/>
                </a:rPr>
                <a:t>锁存器</a:t>
              </a:r>
              <a:r>
                <a:rPr lang="zh-CN" altLang="en-US" sz="2400" dirty="0">
                  <a:solidFill>
                    <a:srgbClr val="002060"/>
                  </a:solidFill>
                  <a:ea typeface="黑体" pitchFamily="2" charset="-122"/>
                </a:rPr>
                <a:t>功能表</a:t>
              </a:r>
            </a:p>
          </p:txBody>
        </p:sp>
      </p:grpSp>
      <p:sp>
        <p:nvSpPr>
          <p:cNvPr id="372781" name="Text Box 45"/>
          <p:cNvSpPr txBox="1">
            <a:spLocks noChangeArrowheads="1"/>
          </p:cNvSpPr>
          <p:nvPr/>
        </p:nvSpPr>
        <p:spPr bwMode="auto">
          <a:xfrm>
            <a:off x="2854325" y="4316288"/>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itchFamily="34" charset="0"/>
                <a:ea typeface="黑体" pitchFamily="2" charset="-122"/>
              </a:rPr>
              <a:t>电路维持现态</a:t>
            </a:r>
          </a:p>
        </p:txBody>
      </p:sp>
      <p:sp>
        <p:nvSpPr>
          <p:cNvPr id="372782" name="Text Box 46"/>
          <p:cNvSpPr txBox="1">
            <a:spLocks noChangeArrowheads="1"/>
          </p:cNvSpPr>
          <p:nvPr/>
        </p:nvSpPr>
        <p:spPr bwMode="auto">
          <a:xfrm>
            <a:off x="646113" y="4852863"/>
            <a:ext cx="24877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S_L = 1, R_L = 0</a:t>
            </a:r>
            <a:endParaRPr lang="zh-CN" altLang="en-US" sz="2400" dirty="0">
              <a:solidFill>
                <a:srgbClr val="FF0000"/>
              </a:solidFill>
            </a:endParaRPr>
          </a:p>
        </p:txBody>
      </p:sp>
      <p:sp>
        <p:nvSpPr>
          <p:cNvPr id="372783" name="Text Box 47"/>
          <p:cNvSpPr txBox="1">
            <a:spLocks noChangeArrowheads="1"/>
          </p:cNvSpPr>
          <p:nvPr/>
        </p:nvSpPr>
        <p:spPr bwMode="auto">
          <a:xfrm>
            <a:off x="3252671" y="4911444"/>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rPr>
              <a:t>Q = 0, QN = 1</a:t>
            </a:r>
            <a:endParaRPr lang="zh-CN" altLang="en-US" sz="2400" dirty="0">
              <a:latin typeface="Tahoma" pitchFamily="34" charset="0"/>
            </a:endParaRPr>
          </a:p>
        </p:txBody>
      </p:sp>
      <p:sp>
        <p:nvSpPr>
          <p:cNvPr id="372784" name="Text Box 48"/>
          <p:cNvSpPr txBox="1">
            <a:spLocks noChangeArrowheads="1"/>
          </p:cNvSpPr>
          <p:nvPr/>
        </p:nvSpPr>
        <p:spPr bwMode="auto">
          <a:xfrm>
            <a:off x="644525" y="5373563"/>
            <a:ext cx="24877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S_L = 0, R_L = 1</a:t>
            </a:r>
            <a:endParaRPr lang="zh-CN" altLang="en-US" sz="2400" dirty="0">
              <a:solidFill>
                <a:srgbClr val="FF0000"/>
              </a:solidFill>
            </a:endParaRPr>
          </a:p>
        </p:txBody>
      </p:sp>
      <p:sp>
        <p:nvSpPr>
          <p:cNvPr id="372785" name="Text Box 49"/>
          <p:cNvSpPr txBox="1">
            <a:spLocks noChangeArrowheads="1"/>
          </p:cNvSpPr>
          <p:nvPr/>
        </p:nvSpPr>
        <p:spPr bwMode="auto">
          <a:xfrm>
            <a:off x="3254059" y="5383088"/>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rPr>
              <a:t>Q = 1, QN = 0</a:t>
            </a:r>
            <a:endParaRPr lang="zh-CN" altLang="en-US" sz="2400" dirty="0">
              <a:latin typeface="Tahoma" pitchFamily="34" charset="0"/>
            </a:endParaRPr>
          </a:p>
        </p:txBody>
      </p:sp>
      <p:sp>
        <p:nvSpPr>
          <p:cNvPr id="372786" name="Text Box 50"/>
          <p:cNvSpPr txBox="1">
            <a:spLocks noChangeArrowheads="1"/>
          </p:cNvSpPr>
          <p:nvPr/>
        </p:nvSpPr>
        <p:spPr bwMode="auto">
          <a:xfrm>
            <a:off x="646113" y="5919663"/>
            <a:ext cx="2146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50"/>
                </a:solidFill>
                <a:ea typeface="黑体" pitchFamily="2" charset="-122"/>
              </a:rPr>
              <a:t>S_L = R_L = 0</a:t>
            </a:r>
            <a:endParaRPr lang="zh-CN" altLang="en-US" sz="2400" dirty="0">
              <a:solidFill>
                <a:srgbClr val="00B050"/>
              </a:solidFill>
              <a:ea typeface="黑体" pitchFamily="2" charset="-122"/>
            </a:endParaRPr>
          </a:p>
        </p:txBody>
      </p:sp>
      <p:sp>
        <p:nvSpPr>
          <p:cNvPr id="372787" name="Text Box 51"/>
          <p:cNvSpPr txBox="1">
            <a:spLocks noChangeArrowheads="1"/>
          </p:cNvSpPr>
          <p:nvPr/>
        </p:nvSpPr>
        <p:spPr bwMode="auto">
          <a:xfrm>
            <a:off x="3193214" y="5914255"/>
            <a:ext cx="2981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ea typeface="黑体" pitchFamily="2" charset="-122"/>
              </a:rPr>
              <a:t>Q=QN=1，</a:t>
            </a:r>
            <a:r>
              <a:rPr lang="zh-CN" altLang="en-US" sz="2400" dirty="0">
                <a:latin typeface="Tahoma" pitchFamily="34" charset="0"/>
                <a:ea typeface="黑体" pitchFamily="2" charset="-122"/>
              </a:rPr>
              <a:t>不定状态</a:t>
            </a:r>
          </a:p>
        </p:txBody>
      </p:sp>
      <p:grpSp>
        <p:nvGrpSpPr>
          <p:cNvPr id="372815" name="Group 79"/>
          <p:cNvGrpSpPr>
            <a:grpSpLocks/>
          </p:cNvGrpSpPr>
          <p:nvPr/>
        </p:nvGrpSpPr>
        <p:grpSpPr bwMode="auto">
          <a:xfrm>
            <a:off x="1219200" y="1858318"/>
            <a:ext cx="3703638" cy="2209800"/>
            <a:chOff x="720" y="912"/>
            <a:chExt cx="2333" cy="1392"/>
          </a:xfrm>
        </p:grpSpPr>
        <p:sp>
          <p:nvSpPr>
            <p:cNvPr id="372766" name="Text Box 30"/>
            <p:cNvSpPr txBox="1">
              <a:spLocks noChangeArrowheads="1"/>
            </p:cNvSpPr>
            <p:nvPr/>
          </p:nvSpPr>
          <p:spPr bwMode="auto">
            <a:xfrm>
              <a:off x="2719" y="100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72767" name="Text Box 31"/>
            <p:cNvSpPr txBox="1">
              <a:spLocks noChangeArrowheads="1"/>
            </p:cNvSpPr>
            <p:nvPr/>
          </p:nvSpPr>
          <p:spPr bwMode="auto">
            <a:xfrm>
              <a:off x="2719" y="1920"/>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sp>
          <p:nvSpPr>
            <p:cNvPr id="372768" name="Text Box 32"/>
            <p:cNvSpPr txBox="1">
              <a:spLocks noChangeArrowheads="1"/>
            </p:cNvSpPr>
            <p:nvPr/>
          </p:nvSpPr>
          <p:spPr bwMode="auto">
            <a:xfrm>
              <a:off x="720" y="912"/>
              <a:ext cx="4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S_L</a:t>
              </a:r>
            </a:p>
          </p:txBody>
        </p:sp>
        <p:sp>
          <p:nvSpPr>
            <p:cNvPr id="372769" name="Text Box 33"/>
            <p:cNvSpPr txBox="1">
              <a:spLocks noChangeArrowheads="1"/>
            </p:cNvSpPr>
            <p:nvPr/>
          </p:nvSpPr>
          <p:spPr bwMode="auto">
            <a:xfrm>
              <a:off x="720" y="201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R_L</a:t>
              </a:r>
            </a:p>
          </p:txBody>
        </p:sp>
        <p:grpSp>
          <p:nvGrpSpPr>
            <p:cNvPr id="372814" name="Group 78"/>
            <p:cNvGrpSpPr>
              <a:grpSpLocks/>
            </p:cNvGrpSpPr>
            <p:nvPr/>
          </p:nvGrpSpPr>
          <p:grpSpPr bwMode="auto">
            <a:xfrm>
              <a:off x="1152" y="960"/>
              <a:ext cx="1584" cy="1296"/>
              <a:chOff x="1152" y="960"/>
              <a:chExt cx="1584" cy="1296"/>
            </a:xfrm>
          </p:grpSpPr>
          <p:sp>
            <p:nvSpPr>
              <p:cNvPr id="372745" name="Arc 9"/>
              <p:cNvSpPr>
                <a:spLocks/>
              </p:cNvSpPr>
              <p:nvPr/>
            </p:nvSpPr>
            <p:spPr bwMode="auto">
              <a:xfrm>
                <a:off x="1632" y="96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6" name="Arc 10"/>
              <p:cNvSpPr>
                <a:spLocks/>
              </p:cNvSpPr>
              <p:nvPr/>
            </p:nvSpPr>
            <p:spPr bwMode="auto">
              <a:xfrm flipV="1">
                <a:off x="1632" y="115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7" name="Arc 11"/>
              <p:cNvSpPr>
                <a:spLocks/>
              </p:cNvSpPr>
              <p:nvPr/>
            </p:nvSpPr>
            <p:spPr bwMode="auto">
              <a:xfrm>
                <a:off x="1632" y="960"/>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8" name="Oval 12"/>
              <p:cNvSpPr>
                <a:spLocks noChangeArrowheads="1"/>
              </p:cNvSpPr>
              <p:nvPr/>
            </p:nvSpPr>
            <p:spPr bwMode="auto">
              <a:xfrm>
                <a:off x="1632" y="100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9" name="Line 13"/>
              <p:cNvSpPr>
                <a:spLocks noChangeShapeType="1"/>
              </p:cNvSpPr>
              <p:nvPr/>
            </p:nvSpPr>
            <p:spPr bwMode="auto">
              <a:xfrm flipH="1">
                <a:off x="1152" y="105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5" name="Line 19"/>
              <p:cNvSpPr>
                <a:spLocks noChangeShapeType="1"/>
              </p:cNvSpPr>
              <p:nvPr/>
            </p:nvSpPr>
            <p:spPr bwMode="auto">
              <a:xfrm flipH="1">
                <a:off x="1152" y="2160"/>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6" name="Line 20"/>
              <p:cNvSpPr>
                <a:spLocks noChangeShapeType="1"/>
              </p:cNvSpPr>
              <p:nvPr/>
            </p:nvSpPr>
            <p:spPr bwMode="auto">
              <a:xfrm>
                <a:off x="1344" y="124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7" name="Line 21"/>
              <p:cNvSpPr>
                <a:spLocks noChangeShapeType="1"/>
              </p:cNvSpPr>
              <p:nvPr/>
            </p:nvSpPr>
            <p:spPr bwMode="auto">
              <a:xfrm>
                <a:off x="2160" y="115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8" name="Line 22"/>
              <p:cNvSpPr>
                <a:spLocks noChangeShapeType="1"/>
              </p:cNvSpPr>
              <p:nvPr/>
            </p:nvSpPr>
            <p:spPr bwMode="auto">
              <a:xfrm>
                <a:off x="1344" y="196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9" name="Line 23"/>
              <p:cNvSpPr>
                <a:spLocks noChangeShapeType="1"/>
              </p:cNvSpPr>
              <p:nvPr/>
            </p:nvSpPr>
            <p:spPr bwMode="auto">
              <a:xfrm>
                <a:off x="2160" y="206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0" name="Line 24"/>
              <p:cNvSpPr>
                <a:spLocks noChangeShapeType="1"/>
              </p:cNvSpPr>
              <p:nvPr/>
            </p:nvSpPr>
            <p:spPr bwMode="auto">
              <a:xfrm>
                <a:off x="2352"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1" name="Line 25"/>
              <p:cNvSpPr>
                <a:spLocks noChangeShapeType="1"/>
              </p:cNvSpPr>
              <p:nvPr/>
            </p:nvSpPr>
            <p:spPr bwMode="auto">
              <a:xfrm flipV="1">
                <a:off x="2352" y="187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2" name="Line 26"/>
              <p:cNvSpPr>
                <a:spLocks noChangeShapeType="1"/>
              </p:cNvSpPr>
              <p:nvPr/>
            </p:nvSpPr>
            <p:spPr bwMode="auto">
              <a:xfrm>
                <a:off x="1344" y="124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3" name="Line 27"/>
              <p:cNvSpPr>
                <a:spLocks noChangeShapeType="1"/>
              </p:cNvSpPr>
              <p:nvPr/>
            </p:nvSpPr>
            <p:spPr bwMode="auto">
              <a:xfrm>
                <a:off x="1344" y="1440"/>
                <a:ext cx="1008"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4" name="Line 28"/>
              <p:cNvSpPr>
                <a:spLocks noChangeShapeType="1"/>
              </p:cNvSpPr>
              <p:nvPr/>
            </p:nvSpPr>
            <p:spPr bwMode="auto">
              <a:xfrm>
                <a:off x="1344" y="177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5" name="Line 29"/>
              <p:cNvSpPr>
                <a:spLocks noChangeShapeType="1"/>
              </p:cNvSpPr>
              <p:nvPr/>
            </p:nvSpPr>
            <p:spPr bwMode="auto">
              <a:xfrm flipV="1">
                <a:off x="1344" y="1344"/>
                <a:ext cx="1008"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7" name="Oval 71"/>
              <p:cNvSpPr>
                <a:spLocks noChangeArrowheads="1"/>
              </p:cNvSpPr>
              <p:nvPr/>
            </p:nvSpPr>
            <p:spPr bwMode="auto">
              <a:xfrm>
                <a:off x="1632" y="12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08" name="Arc 72"/>
              <p:cNvSpPr>
                <a:spLocks/>
              </p:cNvSpPr>
              <p:nvPr/>
            </p:nvSpPr>
            <p:spPr bwMode="auto">
              <a:xfrm>
                <a:off x="1632" y="187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09" name="Arc 73"/>
              <p:cNvSpPr>
                <a:spLocks/>
              </p:cNvSpPr>
              <p:nvPr/>
            </p:nvSpPr>
            <p:spPr bwMode="auto">
              <a:xfrm flipV="1">
                <a:off x="1632" y="206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10" name="Arc 74"/>
              <p:cNvSpPr>
                <a:spLocks/>
              </p:cNvSpPr>
              <p:nvPr/>
            </p:nvSpPr>
            <p:spPr bwMode="auto">
              <a:xfrm>
                <a:off x="1632" y="1872"/>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11" name="Oval 75"/>
              <p:cNvSpPr>
                <a:spLocks noChangeArrowheads="1"/>
              </p:cNvSpPr>
              <p:nvPr/>
            </p:nvSpPr>
            <p:spPr bwMode="auto">
              <a:xfrm>
                <a:off x="1632" y="192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12" name="Oval 76"/>
              <p:cNvSpPr>
                <a:spLocks noChangeArrowheads="1"/>
              </p:cNvSpPr>
              <p:nvPr/>
            </p:nvSpPr>
            <p:spPr bwMode="auto">
              <a:xfrm>
                <a:off x="1632" y="21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72818" name="Group 82"/>
          <p:cNvGrpSpPr>
            <a:grpSpLocks/>
          </p:cNvGrpSpPr>
          <p:nvPr/>
        </p:nvGrpSpPr>
        <p:grpSpPr bwMode="auto">
          <a:xfrm>
            <a:off x="838201" y="1872606"/>
            <a:ext cx="444501" cy="2276474"/>
            <a:chOff x="528" y="921"/>
            <a:chExt cx="280" cy="1434"/>
          </a:xfrm>
        </p:grpSpPr>
        <p:sp>
          <p:nvSpPr>
            <p:cNvPr id="372789" name="Text Box 53"/>
            <p:cNvSpPr txBox="1">
              <a:spLocks noChangeArrowheads="1"/>
            </p:cNvSpPr>
            <p:nvPr/>
          </p:nvSpPr>
          <p:spPr bwMode="auto">
            <a:xfrm>
              <a:off x="528" y="921"/>
              <a:ext cx="267"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ea typeface="华文新魏" pitchFamily="2" charset="-122"/>
                </a:rPr>
                <a:t>S</a:t>
              </a:r>
            </a:p>
          </p:txBody>
        </p:sp>
        <p:sp>
          <p:nvSpPr>
            <p:cNvPr id="372790" name="Text Box 54"/>
            <p:cNvSpPr txBox="1">
              <a:spLocks noChangeArrowheads="1"/>
            </p:cNvSpPr>
            <p:nvPr/>
          </p:nvSpPr>
          <p:spPr bwMode="auto">
            <a:xfrm>
              <a:off x="528" y="2025"/>
              <a:ext cx="280"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0000"/>
                  </a:solidFill>
                  <a:ea typeface="华文新魏" pitchFamily="2" charset="-122"/>
                </a:rPr>
                <a:t>R</a:t>
              </a:r>
            </a:p>
          </p:txBody>
        </p:sp>
        <p:sp>
          <p:nvSpPr>
            <p:cNvPr id="372816" name="Line 80"/>
            <p:cNvSpPr>
              <a:spLocks noChangeShapeType="1"/>
            </p:cNvSpPr>
            <p:nvPr/>
          </p:nvSpPr>
          <p:spPr bwMode="auto">
            <a:xfrm>
              <a:off x="576" y="960"/>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2817" name="Line 81"/>
            <p:cNvSpPr>
              <a:spLocks noChangeShapeType="1"/>
            </p:cNvSpPr>
            <p:nvPr/>
          </p:nvSpPr>
          <p:spPr bwMode="auto">
            <a:xfrm>
              <a:off x="576" y="2064"/>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grpSp>
      <p:sp>
        <p:nvSpPr>
          <p:cNvPr id="372819" name="Text Box 83"/>
          <p:cNvSpPr txBox="1">
            <a:spLocks noChangeArrowheads="1"/>
          </p:cNvSpPr>
          <p:nvPr/>
        </p:nvSpPr>
        <p:spPr bwMode="auto">
          <a:xfrm>
            <a:off x="7889875" y="2815232"/>
            <a:ext cx="8002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latin typeface="Tahoma" pitchFamily="34" charset="0"/>
                <a:ea typeface="黑体" pitchFamily="2" charset="-122"/>
              </a:rPr>
              <a:t>清0</a:t>
            </a:r>
          </a:p>
          <a:p>
            <a:r>
              <a:rPr lang="zh-CN" altLang="en-US" sz="2400" dirty="0">
                <a:solidFill>
                  <a:srgbClr val="FF0000"/>
                </a:solidFill>
                <a:latin typeface="Tahoma" pitchFamily="34" charset="0"/>
                <a:ea typeface="黑体" pitchFamily="2" charset="-122"/>
              </a:rPr>
              <a:t>置1</a:t>
            </a:r>
          </a:p>
          <a:p>
            <a:r>
              <a:rPr lang="zh-CN" altLang="en-US" sz="2400" dirty="0">
                <a:solidFill>
                  <a:srgbClr val="FF0000"/>
                </a:solidFill>
                <a:latin typeface="Tahoma" pitchFamily="34" charset="0"/>
                <a:ea typeface="黑体" pitchFamily="2" charset="-122"/>
              </a:rPr>
              <a:t>不定</a:t>
            </a:r>
          </a:p>
        </p:txBody>
      </p:sp>
      <p:grpSp>
        <p:nvGrpSpPr>
          <p:cNvPr id="372822" name="Group 86"/>
          <p:cNvGrpSpPr>
            <a:grpSpLocks/>
          </p:cNvGrpSpPr>
          <p:nvPr/>
        </p:nvGrpSpPr>
        <p:grpSpPr bwMode="auto">
          <a:xfrm>
            <a:off x="6172200" y="4343400"/>
            <a:ext cx="1828800" cy="1752600"/>
            <a:chOff x="3744" y="2784"/>
            <a:chExt cx="1152" cy="1104"/>
          </a:xfrm>
        </p:grpSpPr>
        <p:sp>
          <p:nvSpPr>
            <p:cNvPr id="372800" name="Rectangle 64"/>
            <p:cNvSpPr>
              <a:spLocks noChangeArrowheads="1"/>
            </p:cNvSpPr>
            <p:nvPr/>
          </p:nvSpPr>
          <p:spPr bwMode="auto">
            <a:xfrm>
              <a:off x="3984" y="3168"/>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S      Q</a:t>
              </a:r>
            </a:p>
            <a:p>
              <a:pPr>
                <a:lnSpc>
                  <a:spcPct val="130000"/>
                </a:lnSpc>
              </a:pPr>
              <a:r>
                <a:rPr lang="en-US" altLang="zh-CN" sz="2400" dirty="0"/>
                <a:t>R      Q</a:t>
              </a:r>
            </a:p>
          </p:txBody>
        </p:sp>
        <p:sp>
          <p:nvSpPr>
            <p:cNvPr id="372801" name="Line 65"/>
            <p:cNvSpPr>
              <a:spLocks noChangeShapeType="1"/>
            </p:cNvSpPr>
            <p:nvPr/>
          </p:nvSpPr>
          <p:spPr bwMode="auto">
            <a:xfrm flipH="1">
              <a:off x="3744"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2" name="Line 66"/>
            <p:cNvSpPr>
              <a:spLocks noChangeShapeType="1"/>
            </p:cNvSpPr>
            <p:nvPr/>
          </p:nvSpPr>
          <p:spPr bwMode="auto">
            <a:xfrm flipH="1">
              <a:off x="3744" y="36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3" name="Line 67"/>
            <p:cNvSpPr>
              <a:spLocks noChangeShapeType="1"/>
            </p:cNvSpPr>
            <p:nvPr/>
          </p:nvSpPr>
          <p:spPr bwMode="auto">
            <a:xfrm flipH="1">
              <a:off x="4656"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4" name="Line 68"/>
            <p:cNvSpPr>
              <a:spLocks noChangeShapeType="1"/>
            </p:cNvSpPr>
            <p:nvPr/>
          </p:nvSpPr>
          <p:spPr bwMode="auto">
            <a:xfrm flipH="1">
              <a:off x="4752" y="36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5" name="Oval 69"/>
            <p:cNvSpPr>
              <a:spLocks noChangeArrowheads="1"/>
            </p:cNvSpPr>
            <p:nvPr/>
          </p:nvSpPr>
          <p:spPr bwMode="auto">
            <a:xfrm>
              <a:off x="4656" y="36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06" name="Text Box 70"/>
            <p:cNvSpPr txBox="1">
              <a:spLocks noChangeArrowheads="1"/>
            </p:cNvSpPr>
            <p:nvPr/>
          </p:nvSpPr>
          <p:spPr bwMode="auto">
            <a:xfrm>
              <a:off x="3864" y="2784"/>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逻辑符号</a:t>
              </a:r>
            </a:p>
          </p:txBody>
        </p:sp>
        <p:sp>
          <p:nvSpPr>
            <p:cNvPr id="372820" name="Oval 84"/>
            <p:cNvSpPr>
              <a:spLocks noChangeArrowheads="1"/>
            </p:cNvSpPr>
            <p:nvPr/>
          </p:nvSpPr>
          <p:spPr bwMode="auto">
            <a:xfrm>
              <a:off x="3888"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21" name="Oval 85"/>
            <p:cNvSpPr>
              <a:spLocks noChangeArrowheads="1"/>
            </p:cNvSpPr>
            <p:nvPr/>
          </p:nvSpPr>
          <p:spPr bwMode="auto">
            <a:xfrm>
              <a:off x="3888" y="36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2860" name="Group 124"/>
          <p:cNvGrpSpPr>
            <a:grpSpLocks/>
          </p:cNvGrpSpPr>
          <p:nvPr/>
        </p:nvGrpSpPr>
        <p:grpSpPr bwMode="auto">
          <a:xfrm>
            <a:off x="2667000" y="1934518"/>
            <a:ext cx="915988" cy="2057400"/>
            <a:chOff x="1680" y="960"/>
            <a:chExt cx="577" cy="1296"/>
          </a:xfrm>
        </p:grpSpPr>
        <p:grpSp>
          <p:nvGrpSpPr>
            <p:cNvPr id="372851" name="Group 115"/>
            <p:cNvGrpSpPr>
              <a:grpSpLocks/>
            </p:cNvGrpSpPr>
            <p:nvPr/>
          </p:nvGrpSpPr>
          <p:grpSpPr bwMode="auto">
            <a:xfrm>
              <a:off x="1680" y="1872"/>
              <a:ext cx="577" cy="384"/>
              <a:chOff x="3407" y="864"/>
              <a:chExt cx="577" cy="384"/>
            </a:xfrm>
          </p:grpSpPr>
          <p:sp>
            <p:nvSpPr>
              <p:cNvPr id="372850" name="Rectangle 114"/>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2830" name="Group 94"/>
              <p:cNvGrpSpPr>
                <a:grpSpLocks/>
              </p:cNvGrpSpPr>
              <p:nvPr/>
            </p:nvGrpSpPr>
            <p:grpSpPr bwMode="auto">
              <a:xfrm>
                <a:off x="3407" y="864"/>
                <a:ext cx="577" cy="384"/>
                <a:chOff x="3743" y="3168"/>
                <a:chExt cx="577" cy="384"/>
              </a:xfrm>
            </p:grpSpPr>
            <p:sp>
              <p:nvSpPr>
                <p:cNvPr id="372831" name="Oval 95"/>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32" name="Arc 96"/>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33" name="Line 97"/>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34" name="Line 98"/>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35" name="Line 99"/>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72852" name="Group 116"/>
            <p:cNvGrpSpPr>
              <a:grpSpLocks/>
            </p:cNvGrpSpPr>
            <p:nvPr/>
          </p:nvGrpSpPr>
          <p:grpSpPr bwMode="auto">
            <a:xfrm>
              <a:off x="1680" y="960"/>
              <a:ext cx="577" cy="384"/>
              <a:chOff x="3407" y="864"/>
              <a:chExt cx="577" cy="384"/>
            </a:xfrm>
          </p:grpSpPr>
          <p:sp>
            <p:nvSpPr>
              <p:cNvPr id="372853" name="Rectangle 117"/>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2854" name="Group 118"/>
              <p:cNvGrpSpPr>
                <a:grpSpLocks/>
              </p:cNvGrpSpPr>
              <p:nvPr/>
            </p:nvGrpSpPr>
            <p:grpSpPr bwMode="auto">
              <a:xfrm>
                <a:off x="3407" y="864"/>
                <a:ext cx="577" cy="384"/>
                <a:chOff x="3743" y="3168"/>
                <a:chExt cx="577" cy="384"/>
              </a:xfrm>
            </p:grpSpPr>
            <p:sp>
              <p:nvSpPr>
                <p:cNvPr id="372855" name="Oval 119"/>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56" name="Arc 120"/>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57" name="Line 121"/>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58" name="Line 122"/>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59" name="Line 123"/>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5" name="矩形 4"/>
          <p:cNvSpPr/>
          <p:nvPr/>
        </p:nvSpPr>
        <p:spPr>
          <a:xfrm>
            <a:off x="472796" y="1160664"/>
            <a:ext cx="3541354" cy="523220"/>
          </a:xfrm>
          <a:prstGeom prst="rect">
            <a:avLst/>
          </a:prstGeom>
        </p:spPr>
        <p:txBody>
          <a:bodyPr wrap="none">
            <a:spAutoFit/>
          </a:bodyPr>
          <a:lstStyle/>
          <a:p>
            <a:r>
              <a:rPr lang="zh-CN" altLang="en-US" sz="2800" dirty="0"/>
              <a:t>与非门构建的锁存器</a:t>
            </a:r>
          </a:p>
        </p:txBody>
      </p:sp>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C41039B0-25E7-49B0-9558-0B83E4AF03A5}"/>
                  </a:ext>
                </a:extLst>
              </p14:cNvPr>
              <p14:cNvContentPartPr/>
              <p14:nvPr/>
            </p14:nvContentPartPr>
            <p14:xfrm>
              <a:off x="444484" y="1153690"/>
              <a:ext cx="1227960" cy="615600"/>
            </p14:xfrm>
          </p:contentPart>
        </mc:Choice>
        <mc:Fallback xmlns="">
          <p:pic>
            <p:nvPicPr>
              <p:cNvPr id="6" name="墨迹 5">
                <a:extLst>
                  <a:ext uri="{FF2B5EF4-FFF2-40B4-BE49-F238E27FC236}">
                    <a16:creationId xmlns:a16="http://schemas.microsoft.com/office/drawing/2014/main" id="{C41039B0-25E7-49B0-9558-0B83E4AF03A5}"/>
                  </a:ext>
                </a:extLst>
              </p:cNvPr>
              <p:cNvPicPr/>
              <p:nvPr/>
            </p:nvPicPr>
            <p:blipFill>
              <a:blip r:embed="rId4"/>
              <a:stretch>
                <a:fillRect/>
              </a:stretch>
            </p:blipFill>
            <p:spPr>
              <a:xfrm>
                <a:off x="435844" y="1145050"/>
                <a:ext cx="1245600" cy="633240"/>
              </a:xfrm>
              <a:prstGeom prst="rect">
                <a:avLst/>
              </a:prstGeom>
            </p:spPr>
          </p:pic>
        </mc:Fallback>
      </mc:AlternateContent>
      <p:grpSp>
        <p:nvGrpSpPr>
          <p:cNvPr id="29" name="组合 28">
            <a:extLst>
              <a:ext uri="{FF2B5EF4-FFF2-40B4-BE49-F238E27FC236}">
                <a16:creationId xmlns:a16="http://schemas.microsoft.com/office/drawing/2014/main" id="{7271A7F0-D68C-4BEE-92AF-539B5596839D}"/>
              </a:ext>
            </a:extLst>
          </p:cNvPr>
          <p:cNvGrpSpPr/>
          <p:nvPr/>
        </p:nvGrpSpPr>
        <p:grpSpPr>
          <a:xfrm>
            <a:off x="170164" y="2383810"/>
            <a:ext cx="1458360" cy="410040"/>
            <a:chOff x="170164" y="2383810"/>
            <a:chExt cx="1458360" cy="410040"/>
          </a:xfrm>
        </p:grpSpPr>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FBF6CC7D-510C-4550-8D38-B809F7CE7ADF}"/>
                    </a:ext>
                  </a:extLst>
                </p14:cNvPr>
                <p14:cNvContentPartPr/>
                <p14:nvPr/>
              </p14:nvContentPartPr>
              <p14:xfrm>
                <a:off x="170164" y="2386330"/>
                <a:ext cx="95040" cy="151560"/>
              </p14:xfrm>
            </p:contentPart>
          </mc:Choice>
          <mc:Fallback xmlns="">
            <p:pic>
              <p:nvPicPr>
                <p:cNvPr id="7" name="墨迹 6">
                  <a:extLst>
                    <a:ext uri="{FF2B5EF4-FFF2-40B4-BE49-F238E27FC236}">
                      <a16:creationId xmlns:a16="http://schemas.microsoft.com/office/drawing/2014/main" id="{FBF6CC7D-510C-4550-8D38-B809F7CE7ADF}"/>
                    </a:ext>
                  </a:extLst>
                </p:cNvPr>
                <p:cNvPicPr/>
                <p:nvPr/>
              </p:nvPicPr>
              <p:blipFill>
                <a:blip r:embed="rId6"/>
                <a:stretch>
                  <a:fillRect/>
                </a:stretch>
              </p:blipFill>
              <p:spPr>
                <a:xfrm>
                  <a:off x="161524" y="2377330"/>
                  <a:ext cx="1126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a:extLst>
                    <a:ext uri="{FF2B5EF4-FFF2-40B4-BE49-F238E27FC236}">
                      <a16:creationId xmlns:a16="http://schemas.microsoft.com/office/drawing/2014/main" id="{16662D57-261F-48E5-BF4B-99C0F0927F15}"/>
                    </a:ext>
                  </a:extLst>
                </p14:cNvPr>
                <p14:cNvContentPartPr/>
                <p14:nvPr/>
              </p14:nvContentPartPr>
              <p14:xfrm>
                <a:off x="211924" y="2486410"/>
                <a:ext cx="24840" cy="192240"/>
              </p14:xfrm>
            </p:contentPart>
          </mc:Choice>
          <mc:Fallback xmlns="">
            <p:pic>
              <p:nvPicPr>
                <p:cNvPr id="8" name="墨迹 7">
                  <a:extLst>
                    <a:ext uri="{FF2B5EF4-FFF2-40B4-BE49-F238E27FC236}">
                      <a16:creationId xmlns:a16="http://schemas.microsoft.com/office/drawing/2014/main" id="{16662D57-261F-48E5-BF4B-99C0F0927F15}"/>
                    </a:ext>
                  </a:extLst>
                </p:cNvPr>
                <p:cNvPicPr/>
                <p:nvPr/>
              </p:nvPicPr>
              <p:blipFill>
                <a:blip r:embed="rId8"/>
                <a:stretch>
                  <a:fillRect/>
                </a:stretch>
              </p:blipFill>
              <p:spPr>
                <a:xfrm>
                  <a:off x="202924" y="2477770"/>
                  <a:ext cx="424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a:extLst>
                    <a:ext uri="{FF2B5EF4-FFF2-40B4-BE49-F238E27FC236}">
                      <a16:creationId xmlns:a16="http://schemas.microsoft.com/office/drawing/2014/main" id="{F759540F-D15C-403D-982E-C30452D1F126}"/>
                    </a:ext>
                  </a:extLst>
                </p14:cNvPr>
                <p14:cNvContentPartPr/>
                <p14:nvPr/>
              </p14:nvContentPartPr>
              <p14:xfrm>
                <a:off x="288964" y="2398210"/>
                <a:ext cx="84960" cy="280080"/>
              </p14:xfrm>
            </p:contentPart>
          </mc:Choice>
          <mc:Fallback xmlns="">
            <p:pic>
              <p:nvPicPr>
                <p:cNvPr id="9" name="墨迹 8">
                  <a:extLst>
                    <a:ext uri="{FF2B5EF4-FFF2-40B4-BE49-F238E27FC236}">
                      <a16:creationId xmlns:a16="http://schemas.microsoft.com/office/drawing/2014/main" id="{F759540F-D15C-403D-982E-C30452D1F126}"/>
                    </a:ext>
                  </a:extLst>
                </p:cNvPr>
                <p:cNvPicPr/>
                <p:nvPr/>
              </p:nvPicPr>
              <p:blipFill>
                <a:blip r:embed="rId10"/>
                <a:stretch>
                  <a:fillRect/>
                </a:stretch>
              </p:blipFill>
              <p:spPr>
                <a:xfrm>
                  <a:off x="280324" y="2389570"/>
                  <a:ext cx="1026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C88C5D9A-28C0-4F8F-9C0D-FE02F642B131}"/>
                    </a:ext>
                  </a:extLst>
                </p14:cNvPr>
                <p14:cNvContentPartPr/>
                <p14:nvPr/>
              </p14:nvContentPartPr>
              <p14:xfrm>
                <a:off x="332884" y="2487490"/>
                <a:ext cx="90360" cy="56160"/>
              </p14:xfrm>
            </p:contentPart>
          </mc:Choice>
          <mc:Fallback xmlns="">
            <p:pic>
              <p:nvPicPr>
                <p:cNvPr id="10" name="墨迹 9">
                  <a:extLst>
                    <a:ext uri="{FF2B5EF4-FFF2-40B4-BE49-F238E27FC236}">
                      <a16:creationId xmlns:a16="http://schemas.microsoft.com/office/drawing/2014/main" id="{C88C5D9A-28C0-4F8F-9C0D-FE02F642B131}"/>
                    </a:ext>
                  </a:extLst>
                </p:cNvPr>
                <p:cNvPicPr/>
                <p:nvPr/>
              </p:nvPicPr>
              <p:blipFill>
                <a:blip r:embed="rId12"/>
                <a:stretch>
                  <a:fillRect/>
                </a:stretch>
              </p:blipFill>
              <p:spPr>
                <a:xfrm>
                  <a:off x="324244" y="2478850"/>
                  <a:ext cx="1080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a:extLst>
                    <a:ext uri="{FF2B5EF4-FFF2-40B4-BE49-F238E27FC236}">
                      <a16:creationId xmlns:a16="http://schemas.microsoft.com/office/drawing/2014/main" id="{C54303CB-FB8E-4553-B117-ABB35AB7603F}"/>
                    </a:ext>
                  </a:extLst>
                </p14:cNvPr>
                <p14:cNvContentPartPr/>
                <p14:nvPr/>
              </p14:nvContentPartPr>
              <p14:xfrm>
                <a:off x="365284" y="2455450"/>
                <a:ext cx="62640" cy="251640"/>
              </p14:xfrm>
            </p:contentPart>
          </mc:Choice>
          <mc:Fallback xmlns="">
            <p:pic>
              <p:nvPicPr>
                <p:cNvPr id="11" name="墨迹 10">
                  <a:extLst>
                    <a:ext uri="{FF2B5EF4-FFF2-40B4-BE49-F238E27FC236}">
                      <a16:creationId xmlns:a16="http://schemas.microsoft.com/office/drawing/2014/main" id="{C54303CB-FB8E-4553-B117-ABB35AB7603F}"/>
                    </a:ext>
                  </a:extLst>
                </p:cNvPr>
                <p:cNvPicPr/>
                <p:nvPr/>
              </p:nvPicPr>
              <p:blipFill>
                <a:blip r:embed="rId14"/>
                <a:stretch>
                  <a:fillRect/>
                </a:stretch>
              </p:blipFill>
              <p:spPr>
                <a:xfrm>
                  <a:off x="356284" y="2446450"/>
                  <a:ext cx="8028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a:extLst>
                    <a:ext uri="{FF2B5EF4-FFF2-40B4-BE49-F238E27FC236}">
                      <a16:creationId xmlns:a16="http://schemas.microsoft.com/office/drawing/2014/main" id="{3B856968-1086-4592-8503-4C97C611EC2F}"/>
                    </a:ext>
                  </a:extLst>
                </p14:cNvPr>
                <p14:cNvContentPartPr/>
                <p14:nvPr/>
              </p14:nvContentPartPr>
              <p14:xfrm>
                <a:off x="456724" y="2556970"/>
                <a:ext cx="27360" cy="17640"/>
              </p14:xfrm>
            </p:contentPart>
          </mc:Choice>
          <mc:Fallback xmlns="">
            <p:pic>
              <p:nvPicPr>
                <p:cNvPr id="12" name="墨迹 11">
                  <a:extLst>
                    <a:ext uri="{FF2B5EF4-FFF2-40B4-BE49-F238E27FC236}">
                      <a16:creationId xmlns:a16="http://schemas.microsoft.com/office/drawing/2014/main" id="{3B856968-1086-4592-8503-4C97C611EC2F}"/>
                    </a:ext>
                  </a:extLst>
                </p:cNvPr>
                <p:cNvPicPr/>
                <p:nvPr/>
              </p:nvPicPr>
              <p:blipFill>
                <a:blip r:embed="rId16"/>
                <a:stretch>
                  <a:fillRect/>
                </a:stretch>
              </p:blipFill>
              <p:spPr>
                <a:xfrm>
                  <a:off x="448084" y="2547970"/>
                  <a:ext cx="450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C907719C-92B5-4AA6-8D2F-EE07CF50FB47}"/>
                    </a:ext>
                  </a:extLst>
                </p14:cNvPr>
                <p14:cNvContentPartPr/>
                <p14:nvPr/>
              </p14:nvContentPartPr>
              <p14:xfrm>
                <a:off x="493804" y="2450050"/>
                <a:ext cx="159840" cy="87120"/>
              </p14:xfrm>
            </p:contentPart>
          </mc:Choice>
          <mc:Fallback xmlns="">
            <p:pic>
              <p:nvPicPr>
                <p:cNvPr id="13" name="墨迹 12">
                  <a:extLst>
                    <a:ext uri="{FF2B5EF4-FFF2-40B4-BE49-F238E27FC236}">
                      <a16:creationId xmlns:a16="http://schemas.microsoft.com/office/drawing/2014/main" id="{C907719C-92B5-4AA6-8D2F-EE07CF50FB47}"/>
                    </a:ext>
                  </a:extLst>
                </p:cNvPr>
                <p:cNvPicPr/>
                <p:nvPr/>
              </p:nvPicPr>
              <p:blipFill>
                <a:blip r:embed="rId18"/>
                <a:stretch>
                  <a:fillRect/>
                </a:stretch>
              </p:blipFill>
              <p:spPr>
                <a:xfrm>
                  <a:off x="485164" y="2441410"/>
                  <a:ext cx="1774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6E0297A6-DF6A-4E26-A06B-31DC634264A0}"/>
                    </a:ext>
                  </a:extLst>
                </p14:cNvPr>
                <p14:cNvContentPartPr/>
                <p14:nvPr/>
              </p14:nvContentPartPr>
              <p14:xfrm>
                <a:off x="530164" y="2522770"/>
                <a:ext cx="93600" cy="96840"/>
              </p14:xfrm>
            </p:contentPart>
          </mc:Choice>
          <mc:Fallback xmlns="">
            <p:pic>
              <p:nvPicPr>
                <p:cNvPr id="14" name="墨迹 13">
                  <a:extLst>
                    <a:ext uri="{FF2B5EF4-FFF2-40B4-BE49-F238E27FC236}">
                      <a16:creationId xmlns:a16="http://schemas.microsoft.com/office/drawing/2014/main" id="{6E0297A6-DF6A-4E26-A06B-31DC634264A0}"/>
                    </a:ext>
                  </a:extLst>
                </p:cNvPr>
                <p:cNvPicPr/>
                <p:nvPr/>
              </p:nvPicPr>
              <p:blipFill>
                <a:blip r:embed="rId20"/>
                <a:stretch>
                  <a:fillRect/>
                </a:stretch>
              </p:blipFill>
              <p:spPr>
                <a:xfrm>
                  <a:off x="521524" y="2514130"/>
                  <a:ext cx="1112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墨迹 14">
                  <a:extLst>
                    <a:ext uri="{FF2B5EF4-FFF2-40B4-BE49-F238E27FC236}">
                      <a16:creationId xmlns:a16="http://schemas.microsoft.com/office/drawing/2014/main" id="{A452FE30-A4FE-4597-BAA6-41C676F29C7A}"/>
                    </a:ext>
                  </a:extLst>
                </p14:cNvPr>
                <p14:cNvContentPartPr/>
                <p14:nvPr/>
              </p14:nvContentPartPr>
              <p14:xfrm>
                <a:off x="549244" y="2398210"/>
                <a:ext cx="134640" cy="313920"/>
              </p14:xfrm>
            </p:contentPart>
          </mc:Choice>
          <mc:Fallback xmlns="">
            <p:pic>
              <p:nvPicPr>
                <p:cNvPr id="15" name="墨迹 14">
                  <a:extLst>
                    <a:ext uri="{FF2B5EF4-FFF2-40B4-BE49-F238E27FC236}">
                      <a16:creationId xmlns:a16="http://schemas.microsoft.com/office/drawing/2014/main" id="{A452FE30-A4FE-4597-BAA6-41C676F29C7A}"/>
                    </a:ext>
                  </a:extLst>
                </p:cNvPr>
                <p:cNvPicPr/>
                <p:nvPr/>
              </p:nvPicPr>
              <p:blipFill>
                <a:blip r:embed="rId22"/>
                <a:stretch>
                  <a:fillRect/>
                </a:stretch>
              </p:blipFill>
              <p:spPr>
                <a:xfrm>
                  <a:off x="540244" y="2389570"/>
                  <a:ext cx="1522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墨迹 15">
                  <a:extLst>
                    <a:ext uri="{FF2B5EF4-FFF2-40B4-BE49-F238E27FC236}">
                      <a16:creationId xmlns:a16="http://schemas.microsoft.com/office/drawing/2014/main" id="{30A776F0-E74C-49C3-A89B-F7F0732F9485}"/>
                    </a:ext>
                  </a:extLst>
                </p14:cNvPr>
                <p14:cNvContentPartPr/>
                <p14:nvPr/>
              </p14:nvContentPartPr>
              <p14:xfrm>
                <a:off x="717004" y="2397130"/>
                <a:ext cx="169920" cy="48240"/>
              </p14:xfrm>
            </p:contentPart>
          </mc:Choice>
          <mc:Fallback xmlns="">
            <p:pic>
              <p:nvPicPr>
                <p:cNvPr id="16" name="墨迹 15">
                  <a:extLst>
                    <a:ext uri="{FF2B5EF4-FFF2-40B4-BE49-F238E27FC236}">
                      <a16:creationId xmlns:a16="http://schemas.microsoft.com/office/drawing/2014/main" id="{30A776F0-E74C-49C3-A89B-F7F0732F9485}"/>
                    </a:ext>
                  </a:extLst>
                </p:cNvPr>
                <p:cNvPicPr/>
                <p:nvPr/>
              </p:nvPicPr>
              <p:blipFill>
                <a:blip r:embed="rId24"/>
                <a:stretch>
                  <a:fillRect/>
                </a:stretch>
              </p:blipFill>
              <p:spPr>
                <a:xfrm>
                  <a:off x="708004" y="2388130"/>
                  <a:ext cx="1875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墨迹 16">
                  <a:extLst>
                    <a:ext uri="{FF2B5EF4-FFF2-40B4-BE49-F238E27FC236}">
                      <a16:creationId xmlns:a16="http://schemas.microsoft.com/office/drawing/2014/main" id="{85EBDE9B-3A34-4B8C-99D5-BD6E6798ED7C}"/>
                    </a:ext>
                  </a:extLst>
                </p14:cNvPr>
                <p14:cNvContentPartPr/>
                <p14:nvPr/>
              </p14:nvContentPartPr>
              <p14:xfrm>
                <a:off x="733564" y="2479570"/>
                <a:ext cx="50400" cy="8280"/>
              </p14:xfrm>
            </p:contentPart>
          </mc:Choice>
          <mc:Fallback xmlns="">
            <p:pic>
              <p:nvPicPr>
                <p:cNvPr id="17" name="墨迹 16">
                  <a:extLst>
                    <a:ext uri="{FF2B5EF4-FFF2-40B4-BE49-F238E27FC236}">
                      <a16:creationId xmlns:a16="http://schemas.microsoft.com/office/drawing/2014/main" id="{85EBDE9B-3A34-4B8C-99D5-BD6E6798ED7C}"/>
                    </a:ext>
                  </a:extLst>
                </p:cNvPr>
                <p:cNvPicPr/>
                <p:nvPr/>
              </p:nvPicPr>
              <p:blipFill>
                <a:blip r:embed="rId26"/>
                <a:stretch>
                  <a:fillRect/>
                </a:stretch>
              </p:blipFill>
              <p:spPr>
                <a:xfrm>
                  <a:off x="724924" y="2470930"/>
                  <a:ext cx="680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墨迹 17">
                  <a:extLst>
                    <a:ext uri="{FF2B5EF4-FFF2-40B4-BE49-F238E27FC236}">
                      <a16:creationId xmlns:a16="http://schemas.microsoft.com/office/drawing/2014/main" id="{06EFE105-7719-4560-9F12-480470BBCE4C}"/>
                    </a:ext>
                  </a:extLst>
                </p14:cNvPr>
                <p14:cNvContentPartPr/>
                <p14:nvPr/>
              </p14:nvContentPartPr>
              <p14:xfrm>
                <a:off x="707644" y="2447890"/>
                <a:ext cx="218880" cy="345960"/>
              </p14:xfrm>
            </p:contentPart>
          </mc:Choice>
          <mc:Fallback xmlns="">
            <p:pic>
              <p:nvPicPr>
                <p:cNvPr id="18" name="墨迹 17">
                  <a:extLst>
                    <a:ext uri="{FF2B5EF4-FFF2-40B4-BE49-F238E27FC236}">
                      <a16:creationId xmlns:a16="http://schemas.microsoft.com/office/drawing/2014/main" id="{06EFE105-7719-4560-9F12-480470BBCE4C}"/>
                    </a:ext>
                  </a:extLst>
                </p:cNvPr>
                <p:cNvPicPr/>
                <p:nvPr/>
              </p:nvPicPr>
              <p:blipFill>
                <a:blip r:embed="rId28"/>
                <a:stretch>
                  <a:fillRect/>
                </a:stretch>
              </p:blipFill>
              <p:spPr>
                <a:xfrm>
                  <a:off x="699004" y="2438890"/>
                  <a:ext cx="2365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墨迹 18">
                  <a:extLst>
                    <a:ext uri="{FF2B5EF4-FFF2-40B4-BE49-F238E27FC236}">
                      <a16:creationId xmlns:a16="http://schemas.microsoft.com/office/drawing/2014/main" id="{D9C625D5-E5A0-4FB9-BA0C-2AEA3BD207BE}"/>
                    </a:ext>
                  </a:extLst>
                </p14:cNvPr>
                <p14:cNvContentPartPr/>
                <p14:nvPr/>
              </p14:nvContentPartPr>
              <p14:xfrm>
                <a:off x="972964" y="2415490"/>
                <a:ext cx="191880" cy="73080"/>
              </p14:xfrm>
            </p:contentPart>
          </mc:Choice>
          <mc:Fallback xmlns="">
            <p:pic>
              <p:nvPicPr>
                <p:cNvPr id="19" name="墨迹 18">
                  <a:extLst>
                    <a:ext uri="{FF2B5EF4-FFF2-40B4-BE49-F238E27FC236}">
                      <a16:creationId xmlns:a16="http://schemas.microsoft.com/office/drawing/2014/main" id="{D9C625D5-E5A0-4FB9-BA0C-2AEA3BD207BE}"/>
                    </a:ext>
                  </a:extLst>
                </p:cNvPr>
                <p:cNvPicPr/>
                <p:nvPr/>
              </p:nvPicPr>
              <p:blipFill>
                <a:blip r:embed="rId30"/>
                <a:stretch>
                  <a:fillRect/>
                </a:stretch>
              </p:blipFill>
              <p:spPr>
                <a:xfrm>
                  <a:off x="964324" y="2406850"/>
                  <a:ext cx="2095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墨迹 19">
                  <a:extLst>
                    <a:ext uri="{FF2B5EF4-FFF2-40B4-BE49-F238E27FC236}">
                      <a16:creationId xmlns:a16="http://schemas.microsoft.com/office/drawing/2014/main" id="{B55FDE5D-8814-4BB8-A792-DC7B2B8F08A5}"/>
                    </a:ext>
                  </a:extLst>
                </p14:cNvPr>
                <p14:cNvContentPartPr/>
                <p14:nvPr/>
              </p14:nvContentPartPr>
              <p14:xfrm>
                <a:off x="971884" y="2383810"/>
                <a:ext cx="124200" cy="219960"/>
              </p14:xfrm>
            </p:contentPart>
          </mc:Choice>
          <mc:Fallback xmlns="">
            <p:pic>
              <p:nvPicPr>
                <p:cNvPr id="20" name="墨迹 19">
                  <a:extLst>
                    <a:ext uri="{FF2B5EF4-FFF2-40B4-BE49-F238E27FC236}">
                      <a16:creationId xmlns:a16="http://schemas.microsoft.com/office/drawing/2014/main" id="{B55FDE5D-8814-4BB8-A792-DC7B2B8F08A5}"/>
                    </a:ext>
                  </a:extLst>
                </p:cNvPr>
                <p:cNvPicPr/>
                <p:nvPr/>
              </p:nvPicPr>
              <p:blipFill>
                <a:blip r:embed="rId32"/>
                <a:stretch>
                  <a:fillRect/>
                </a:stretch>
              </p:blipFill>
              <p:spPr>
                <a:xfrm>
                  <a:off x="962884" y="2375170"/>
                  <a:ext cx="1418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墨迹 20">
                  <a:extLst>
                    <a:ext uri="{FF2B5EF4-FFF2-40B4-BE49-F238E27FC236}">
                      <a16:creationId xmlns:a16="http://schemas.microsoft.com/office/drawing/2014/main" id="{87E2FC54-0BCB-4206-8EC4-2D788E5B6F27}"/>
                    </a:ext>
                  </a:extLst>
                </p14:cNvPr>
                <p14:cNvContentPartPr/>
                <p14:nvPr/>
              </p14:nvContentPartPr>
              <p14:xfrm>
                <a:off x="992764" y="2579650"/>
                <a:ext cx="56160" cy="150120"/>
              </p14:xfrm>
            </p:contentPart>
          </mc:Choice>
          <mc:Fallback xmlns="">
            <p:pic>
              <p:nvPicPr>
                <p:cNvPr id="21" name="墨迹 20">
                  <a:extLst>
                    <a:ext uri="{FF2B5EF4-FFF2-40B4-BE49-F238E27FC236}">
                      <a16:creationId xmlns:a16="http://schemas.microsoft.com/office/drawing/2014/main" id="{87E2FC54-0BCB-4206-8EC4-2D788E5B6F27}"/>
                    </a:ext>
                  </a:extLst>
                </p:cNvPr>
                <p:cNvPicPr/>
                <p:nvPr/>
              </p:nvPicPr>
              <p:blipFill>
                <a:blip r:embed="rId34"/>
                <a:stretch>
                  <a:fillRect/>
                </a:stretch>
              </p:blipFill>
              <p:spPr>
                <a:xfrm>
                  <a:off x="983764" y="2570650"/>
                  <a:ext cx="738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墨迹 21">
                  <a:extLst>
                    <a:ext uri="{FF2B5EF4-FFF2-40B4-BE49-F238E27FC236}">
                      <a16:creationId xmlns:a16="http://schemas.microsoft.com/office/drawing/2014/main" id="{418B7463-E3FE-409D-9DF3-2A9E7977ACBA}"/>
                    </a:ext>
                  </a:extLst>
                </p14:cNvPr>
                <p14:cNvContentPartPr/>
                <p14:nvPr/>
              </p14:nvContentPartPr>
              <p14:xfrm>
                <a:off x="1050724" y="2509450"/>
                <a:ext cx="121320" cy="228600"/>
              </p14:xfrm>
            </p:contentPart>
          </mc:Choice>
          <mc:Fallback xmlns="">
            <p:pic>
              <p:nvPicPr>
                <p:cNvPr id="22" name="墨迹 21">
                  <a:extLst>
                    <a:ext uri="{FF2B5EF4-FFF2-40B4-BE49-F238E27FC236}">
                      <a16:creationId xmlns:a16="http://schemas.microsoft.com/office/drawing/2014/main" id="{418B7463-E3FE-409D-9DF3-2A9E7977ACBA}"/>
                    </a:ext>
                  </a:extLst>
                </p:cNvPr>
                <p:cNvPicPr/>
                <p:nvPr/>
              </p:nvPicPr>
              <p:blipFill>
                <a:blip r:embed="rId36"/>
                <a:stretch>
                  <a:fillRect/>
                </a:stretch>
              </p:blipFill>
              <p:spPr>
                <a:xfrm>
                  <a:off x="1042084" y="2500810"/>
                  <a:ext cx="1389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墨迹 22">
                  <a:extLst>
                    <a:ext uri="{FF2B5EF4-FFF2-40B4-BE49-F238E27FC236}">
                      <a16:creationId xmlns:a16="http://schemas.microsoft.com/office/drawing/2014/main" id="{7AB1CB05-9AA3-40EE-AD12-FA53F3AB370E}"/>
                    </a:ext>
                  </a:extLst>
                </p14:cNvPr>
                <p14:cNvContentPartPr/>
                <p14:nvPr/>
              </p14:nvContentPartPr>
              <p14:xfrm>
                <a:off x="1073404" y="2661370"/>
                <a:ext cx="54360" cy="15120"/>
              </p14:xfrm>
            </p:contentPart>
          </mc:Choice>
          <mc:Fallback xmlns="">
            <p:pic>
              <p:nvPicPr>
                <p:cNvPr id="23" name="墨迹 22">
                  <a:extLst>
                    <a:ext uri="{FF2B5EF4-FFF2-40B4-BE49-F238E27FC236}">
                      <a16:creationId xmlns:a16="http://schemas.microsoft.com/office/drawing/2014/main" id="{7AB1CB05-9AA3-40EE-AD12-FA53F3AB370E}"/>
                    </a:ext>
                  </a:extLst>
                </p:cNvPr>
                <p:cNvPicPr/>
                <p:nvPr/>
              </p:nvPicPr>
              <p:blipFill>
                <a:blip r:embed="rId38"/>
                <a:stretch>
                  <a:fillRect/>
                </a:stretch>
              </p:blipFill>
              <p:spPr>
                <a:xfrm>
                  <a:off x="1064764" y="2652370"/>
                  <a:ext cx="720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墨迹 23">
                  <a:extLst>
                    <a:ext uri="{FF2B5EF4-FFF2-40B4-BE49-F238E27FC236}">
                      <a16:creationId xmlns:a16="http://schemas.microsoft.com/office/drawing/2014/main" id="{FC5E8B8F-F9D6-4A41-83CF-88C5BDF0F487}"/>
                    </a:ext>
                  </a:extLst>
                </p14:cNvPr>
                <p14:cNvContentPartPr/>
                <p14:nvPr/>
              </p14:nvContentPartPr>
              <p14:xfrm>
                <a:off x="1237564" y="2425210"/>
                <a:ext cx="57600" cy="34560"/>
              </p14:xfrm>
            </p:contentPart>
          </mc:Choice>
          <mc:Fallback xmlns="">
            <p:pic>
              <p:nvPicPr>
                <p:cNvPr id="24" name="墨迹 23">
                  <a:extLst>
                    <a:ext uri="{FF2B5EF4-FFF2-40B4-BE49-F238E27FC236}">
                      <a16:creationId xmlns:a16="http://schemas.microsoft.com/office/drawing/2014/main" id="{FC5E8B8F-F9D6-4A41-83CF-88C5BDF0F487}"/>
                    </a:ext>
                  </a:extLst>
                </p:cNvPr>
                <p:cNvPicPr/>
                <p:nvPr/>
              </p:nvPicPr>
              <p:blipFill>
                <a:blip r:embed="rId40"/>
                <a:stretch>
                  <a:fillRect/>
                </a:stretch>
              </p:blipFill>
              <p:spPr>
                <a:xfrm>
                  <a:off x="1228924" y="2416570"/>
                  <a:ext cx="752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墨迹 24">
                  <a:extLst>
                    <a:ext uri="{FF2B5EF4-FFF2-40B4-BE49-F238E27FC236}">
                      <a16:creationId xmlns:a16="http://schemas.microsoft.com/office/drawing/2014/main" id="{30C1C0F6-1B05-4EA4-B262-D997AF5CEF91}"/>
                    </a:ext>
                  </a:extLst>
                </p14:cNvPr>
                <p14:cNvContentPartPr/>
                <p14:nvPr/>
              </p14:nvContentPartPr>
              <p14:xfrm>
                <a:off x="1225684" y="2459410"/>
                <a:ext cx="137520" cy="167760"/>
              </p14:xfrm>
            </p:contentPart>
          </mc:Choice>
          <mc:Fallback xmlns="">
            <p:pic>
              <p:nvPicPr>
                <p:cNvPr id="25" name="墨迹 24">
                  <a:extLst>
                    <a:ext uri="{FF2B5EF4-FFF2-40B4-BE49-F238E27FC236}">
                      <a16:creationId xmlns:a16="http://schemas.microsoft.com/office/drawing/2014/main" id="{30C1C0F6-1B05-4EA4-B262-D997AF5CEF91}"/>
                    </a:ext>
                  </a:extLst>
                </p:cNvPr>
                <p:cNvPicPr/>
                <p:nvPr/>
              </p:nvPicPr>
              <p:blipFill>
                <a:blip r:embed="rId42"/>
                <a:stretch>
                  <a:fillRect/>
                </a:stretch>
              </p:blipFill>
              <p:spPr>
                <a:xfrm>
                  <a:off x="1216684" y="2450410"/>
                  <a:ext cx="1551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墨迹 25">
                  <a:extLst>
                    <a:ext uri="{FF2B5EF4-FFF2-40B4-BE49-F238E27FC236}">
                      <a16:creationId xmlns:a16="http://schemas.microsoft.com/office/drawing/2014/main" id="{310FF6DD-6D16-4B27-9270-ACFCA58ED8AD}"/>
                    </a:ext>
                  </a:extLst>
                </p14:cNvPr>
                <p14:cNvContentPartPr/>
                <p14:nvPr/>
              </p14:nvContentPartPr>
              <p14:xfrm>
                <a:off x="1231444" y="2529250"/>
                <a:ext cx="145080" cy="239400"/>
              </p14:xfrm>
            </p:contentPart>
          </mc:Choice>
          <mc:Fallback xmlns="">
            <p:pic>
              <p:nvPicPr>
                <p:cNvPr id="26" name="墨迹 25">
                  <a:extLst>
                    <a:ext uri="{FF2B5EF4-FFF2-40B4-BE49-F238E27FC236}">
                      <a16:creationId xmlns:a16="http://schemas.microsoft.com/office/drawing/2014/main" id="{310FF6DD-6D16-4B27-9270-ACFCA58ED8AD}"/>
                    </a:ext>
                  </a:extLst>
                </p:cNvPr>
                <p:cNvPicPr/>
                <p:nvPr/>
              </p:nvPicPr>
              <p:blipFill>
                <a:blip r:embed="rId44"/>
                <a:stretch>
                  <a:fillRect/>
                </a:stretch>
              </p:blipFill>
              <p:spPr>
                <a:xfrm>
                  <a:off x="1222444" y="2520250"/>
                  <a:ext cx="162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墨迹 26">
                  <a:extLst>
                    <a:ext uri="{FF2B5EF4-FFF2-40B4-BE49-F238E27FC236}">
                      <a16:creationId xmlns:a16="http://schemas.microsoft.com/office/drawing/2014/main" id="{61AE0558-B297-4C2D-9B72-9F44D98C579C}"/>
                    </a:ext>
                  </a:extLst>
                </p14:cNvPr>
                <p14:cNvContentPartPr/>
                <p14:nvPr/>
              </p14:nvContentPartPr>
              <p14:xfrm>
                <a:off x="1248724" y="2628970"/>
                <a:ext cx="169920" cy="118080"/>
              </p14:xfrm>
            </p:contentPart>
          </mc:Choice>
          <mc:Fallback xmlns="">
            <p:pic>
              <p:nvPicPr>
                <p:cNvPr id="27" name="墨迹 26">
                  <a:extLst>
                    <a:ext uri="{FF2B5EF4-FFF2-40B4-BE49-F238E27FC236}">
                      <a16:creationId xmlns:a16="http://schemas.microsoft.com/office/drawing/2014/main" id="{61AE0558-B297-4C2D-9B72-9F44D98C579C}"/>
                    </a:ext>
                  </a:extLst>
                </p:cNvPr>
                <p:cNvPicPr/>
                <p:nvPr/>
              </p:nvPicPr>
              <p:blipFill>
                <a:blip r:embed="rId46"/>
                <a:stretch>
                  <a:fillRect/>
                </a:stretch>
              </p:blipFill>
              <p:spPr>
                <a:xfrm>
                  <a:off x="1239724" y="2619970"/>
                  <a:ext cx="1875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墨迹 27">
                  <a:extLst>
                    <a:ext uri="{FF2B5EF4-FFF2-40B4-BE49-F238E27FC236}">
                      <a16:creationId xmlns:a16="http://schemas.microsoft.com/office/drawing/2014/main" id="{88AF7E84-E7F4-43E0-9523-B54D144180B6}"/>
                    </a:ext>
                  </a:extLst>
                </p14:cNvPr>
                <p14:cNvContentPartPr/>
                <p14:nvPr/>
              </p14:nvContentPartPr>
              <p14:xfrm>
                <a:off x="1376524" y="2423050"/>
                <a:ext cx="252000" cy="362520"/>
              </p14:xfrm>
            </p:contentPart>
          </mc:Choice>
          <mc:Fallback xmlns="">
            <p:pic>
              <p:nvPicPr>
                <p:cNvPr id="28" name="墨迹 27">
                  <a:extLst>
                    <a:ext uri="{FF2B5EF4-FFF2-40B4-BE49-F238E27FC236}">
                      <a16:creationId xmlns:a16="http://schemas.microsoft.com/office/drawing/2014/main" id="{88AF7E84-E7F4-43E0-9523-B54D144180B6}"/>
                    </a:ext>
                  </a:extLst>
                </p:cNvPr>
                <p:cNvPicPr/>
                <p:nvPr/>
              </p:nvPicPr>
              <p:blipFill>
                <a:blip r:embed="rId48"/>
                <a:stretch>
                  <a:fillRect/>
                </a:stretch>
              </p:blipFill>
              <p:spPr>
                <a:xfrm>
                  <a:off x="1367524" y="2414410"/>
                  <a:ext cx="269640" cy="380160"/>
                </a:xfrm>
                <a:prstGeom prst="rect">
                  <a:avLst/>
                </a:prstGeom>
              </p:spPr>
            </p:pic>
          </mc:Fallback>
        </mc:AlternateContent>
      </p:grpSp>
      <p:grpSp>
        <p:nvGrpSpPr>
          <p:cNvPr id="32" name="组合 31">
            <a:extLst>
              <a:ext uri="{FF2B5EF4-FFF2-40B4-BE49-F238E27FC236}">
                <a16:creationId xmlns:a16="http://schemas.microsoft.com/office/drawing/2014/main" id="{AC1CC17B-434A-4C09-B75A-EC3AE8393E95}"/>
              </a:ext>
            </a:extLst>
          </p:cNvPr>
          <p:cNvGrpSpPr/>
          <p:nvPr/>
        </p:nvGrpSpPr>
        <p:grpSpPr>
          <a:xfrm>
            <a:off x="5396284" y="1163050"/>
            <a:ext cx="638640" cy="28080"/>
            <a:chOff x="5396284" y="1163050"/>
            <a:chExt cx="638640" cy="28080"/>
          </a:xfrm>
        </p:grpSpPr>
        <mc:AlternateContent xmlns:mc="http://schemas.openxmlformats.org/markup-compatibility/2006" xmlns:p14="http://schemas.microsoft.com/office/powerpoint/2010/main">
          <mc:Choice Requires="p14">
            <p:contentPart p14:bwMode="auto" r:id="rId49">
              <p14:nvContentPartPr>
                <p14:cNvPr id="30" name="墨迹 29">
                  <a:extLst>
                    <a:ext uri="{FF2B5EF4-FFF2-40B4-BE49-F238E27FC236}">
                      <a16:creationId xmlns:a16="http://schemas.microsoft.com/office/drawing/2014/main" id="{72FF58D1-59C0-4AEC-AF69-BB33E9B0CA29}"/>
                    </a:ext>
                  </a:extLst>
                </p14:cNvPr>
                <p14:cNvContentPartPr/>
                <p14:nvPr/>
              </p14:nvContentPartPr>
              <p14:xfrm>
                <a:off x="5396284" y="1179250"/>
                <a:ext cx="253080" cy="11880"/>
              </p14:xfrm>
            </p:contentPart>
          </mc:Choice>
          <mc:Fallback xmlns="">
            <p:pic>
              <p:nvPicPr>
                <p:cNvPr id="30" name="墨迹 29">
                  <a:extLst>
                    <a:ext uri="{FF2B5EF4-FFF2-40B4-BE49-F238E27FC236}">
                      <a16:creationId xmlns:a16="http://schemas.microsoft.com/office/drawing/2014/main" id="{72FF58D1-59C0-4AEC-AF69-BB33E9B0CA29}"/>
                    </a:ext>
                  </a:extLst>
                </p:cNvPr>
                <p:cNvPicPr/>
                <p:nvPr/>
              </p:nvPicPr>
              <p:blipFill>
                <a:blip r:embed="rId50"/>
                <a:stretch>
                  <a:fillRect/>
                </a:stretch>
              </p:blipFill>
              <p:spPr>
                <a:xfrm>
                  <a:off x="5387284" y="1170250"/>
                  <a:ext cx="2707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墨迹 30">
                  <a:extLst>
                    <a:ext uri="{FF2B5EF4-FFF2-40B4-BE49-F238E27FC236}">
                      <a16:creationId xmlns:a16="http://schemas.microsoft.com/office/drawing/2014/main" id="{01A1A5CD-A336-4B59-B187-9F00D241B9AF}"/>
                    </a:ext>
                  </a:extLst>
                </p14:cNvPr>
                <p14:cNvContentPartPr/>
                <p14:nvPr/>
              </p14:nvContentPartPr>
              <p14:xfrm>
                <a:off x="5706964" y="1163050"/>
                <a:ext cx="327960" cy="23040"/>
              </p14:xfrm>
            </p:contentPart>
          </mc:Choice>
          <mc:Fallback xmlns="">
            <p:pic>
              <p:nvPicPr>
                <p:cNvPr id="31" name="墨迹 30">
                  <a:extLst>
                    <a:ext uri="{FF2B5EF4-FFF2-40B4-BE49-F238E27FC236}">
                      <a16:creationId xmlns:a16="http://schemas.microsoft.com/office/drawing/2014/main" id="{01A1A5CD-A336-4B59-B187-9F00D241B9AF}"/>
                    </a:ext>
                  </a:extLst>
                </p:cNvPr>
                <p:cNvPicPr/>
                <p:nvPr/>
              </p:nvPicPr>
              <p:blipFill>
                <a:blip r:embed="rId52"/>
                <a:stretch>
                  <a:fillRect/>
                </a:stretch>
              </p:blipFill>
              <p:spPr>
                <a:xfrm>
                  <a:off x="5697964" y="1154410"/>
                  <a:ext cx="345600" cy="40680"/>
                </a:xfrm>
                <a:prstGeom prst="rect">
                  <a:avLst/>
                </a:prstGeom>
              </p:spPr>
            </p:pic>
          </mc:Fallback>
        </mc:AlternateContent>
      </p:grpSp>
    </p:spTree>
    <p:extLst>
      <p:ext uri="{BB962C8B-B14F-4D97-AF65-F5344CB8AC3E}">
        <p14:creationId xmlns:p14="http://schemas.microsoft.com/office/powerpoint/2010/main" val="1363528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815"/>
                                        </p:tgtEl>
                                        <p:attrNameLst>
                                          <p:attrName>style.visibility</p:attrName>
                                        </p:attrNameLst>
                                      </p:cBhvr>
                                      <p:to>
                                        <p:strVal val="visible"/>
                                      </p:to>
                                    </p:set>
                                    <p:animEffect transition="in" filter="blinds(horizontal)">
                                      <p:cBhvr>
                                        <p:cTn id="7" dur="500"/>
                                        <p:tgtEl>
                                          <p:spTgt spid="372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2860"/>
                                        </p:tgtEl>
                                        <p:attrNameLst>
                                          <p:attrName>style.visibility</p:attrName>
                                        </p:attrNameLst>
                                      </p:cBhvr>
                                      <p:to>
                                        <p:strVal val="visible"/>
                                      </p:to>
                                    </p:set>
                                    <p:animEffect transition="in" filter="blinds(horizontal)">
                                      <p:cBhvr>
                                        <p:cTn id="12" dur="500"/>
                                        <p:tgtEl>
                                          <p:spTgt spid="372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2770"/>
                                        </p:tgtEl>
                                        <p:attrNameLst>
                                          <p:attrName>style.visibility</p:attrName>
                                        </p:attrNameLst>
                                      </p:cBhvr>
                                      <p:to>
                                        <p:strVal val="visible"/>
                                      </p:to>
                                    </p:set>
                                    <p:animEffect transition="in" filter="blinds(horizontal)">
                                      <p:cBhvr>
                                        <p:cTn id="17" dur="500"/>
                                        <p:tgtEl>
                                          <p:spTgt spid="3727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2781"/>
                                        </p:tgtEl>
                                        <p:attrNameLst>
                                          <p:attrName>style.visibility</p:attrName>
                                        </p:attrNameLst>
                                      </p:cBhvr>
                                      <p:to>
                                        <p:strVal val="visible"/>
                                      </p:to>
                                    </p:set>
                                    <p:animEffect transition="in" filter="blinds(horizontal)">
                                      <p:cBhvr>
                                        <p:cTn id="22" dur="500"/>
                                        <p:tgtEl>
                                          <p:spTgt spid="3727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2782"/>
                                        </p:tgtEl>
                                        <p:attrNameLst>
                                          <p:attrName>style.visibility</p:attrName>
                                        </p:attrNameLst>
                                      </p:cBhvr>
                                      <p:to>
                                        <p:strVal val="visible"/>
                                      </p:to>
                                    </p:set>
                                    <p:animEffect transition="in" filter="blinds(horizontal)">
                                      <p:cBhvr>
                                        <p:cTn id="27" dur="500"/>
                                        <p:tgtEl>
                                          <p:spTgt spid="372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2783"/>
                                        </p:tgtEl>
                                        <p:attrNameLst>
                                          <p:attrName>style.visibility</p:attrName>
                                        </p:attrNameLst>
                                      </p:cBhvr>
                                      <p:to>
                                        <p:strVal val="visible"/>
                                      </p:to>
                                    </p:set>
                                    <p:animEffect transition="in" filter="blinds(horizontal)">
                                      <p:cBhvr>
                                        <p:cTn id="32" dur="500"/>
                                        <p:tgtEl>
                                          <p:spTgt spid="3727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2784"/>
                                        </p:tgtEl>
                                        <p:attrNameLst>
                                          <p:attrName>style.visibility</p:attrName>
                                        </p:attrNameLst>
                                      </p:cBhvr>
                                      <p:to>
                                        <p:strVal val="visible"/>
                                      </p:to>
                                    </p:set>
                                    <p:animEffect transition="in" filter="blinds(horizontal)">
                                      <p:cBhvr>
                                        <p:cTn id="37" dur="500"/>
                                        <p:tgtEl>
                                          <p:spTgt spid="3727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2785"/>
                                        </p:tgtEl>
                                        <p:attrNameLst>
                                          <p:attrName>style.visibility</p:attrName>
                                        </p:attrNameLst>
                                      </p:cBhvr>
                                      <p:to>
                                        <p:strVal val="visible"/>
                                      </p:to>
                                    </p:set>
                                    <p:animEffect transition="in" filter="blinds(horizontal)">
                                      <p:cBhvr>
                                        <p:cTn id="42" dur="500"/>
                                        <p:tgtEl>
                                          <p:spTgt spid="3727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2786"/>
                                        </p:tgtEl>
                                        <p:attrNameLst>
                                          <p:attrName>style.visibility</p:attrName>
                                        </p:attrNameLst>
                                      </p:cBhvr>
                                      <p:to>
                                        <p:strVal val="visible"/>
                                      </p:to>
                                    </p:set>
                                    <p:animEffect transition="in" filter="blinds(horizontal)">
                                      <p:cBhvr>
                                        <p:cTn id="47" dur="500"/>
                                        <p:tgtEl>
                                          <p:spTgt spid="3727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2787"/>
                                        </p:tgtEl>
                                        <p:attrNameLst>
                                          <p:attrName>style.visibility</p:attrName>
                                        </p:attrNameLst>
                                      </p:cBhvr>
                                      <p:to>
                                        <p:strVal val="visible"/>
                                      </p:to>
                                    </p:set>
                                    <p:animEffect transition="in" filter="blinds(horizontal)">
                                      <p:cBhvr>
                                        <p:cTn id="52" dur="500"/>
                                        <p:tgtEl>
                                          <p:spTgt spid="3727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2823"/>
                                        </p:tgtEl>
                                        <p:attrNameLst>
                                          <p:attrName>style.visibility</p:attrName>
                                        </p:attrNameLst>
                                      </p:cBhvr>
                                      <p:to>
                                        <p:strVal val="visible"/>
                                      </p:to>
                                    </p:set>
                                    <p:animEffect transition="in" filter="blinds(horizontal)">
                                      <p:cBhvr>
                                        <p:cTn id="57" dur="500"/>
                                        <p:tgtEl>
                                          <p:spTgt spid="3728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72818"/>
                                        </p:tgtEl>
                                        <p:attrNameLst>
                                          <p:attrName>style.visibility</p:attrName>
                                        </p:attrNameLst>
                                      </p:cBhvr>
                                      <p:to>
                                        <p:strVal val="visible"/>
                                      </p:to>
                                    </p:set>
                                    <p:animEffect transition="in" filter="blinds(horizontal)">
                                      <p:cBhvr>
                                        <p:cTn id="62" dur="500"/>
                                        <p:tgtEl>
                                          <p:spTgt spid="3728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2819"/>
                                        </p:tgtEl>
                                        <p:attrNameLst>
                                          <p:attrName>style.visibility</p:attrName>
                                        </p:attrNameLst>
                                      </p:cBhvr>
                                      <p:to>
                                        <p:strVal val="visible"/>
                                      </p:to>
                                    </p:set>
                                    <p:animEffect transition="in" filter="blinds(horizontal)">
                                      <p:cBhvr>
                                        <p:cTn id="67" dur="500"/>
                                        <p:tgtEl>
                                          <p:spTgt spid="3728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72822"/>
                                        </p:tgtEl>
                                        <p:attrNameLst>
                                          <p:attrName>style.visibility</p:attrName>
                                        </p:attrNameLst>
                                      </p:cBhvr>
                                      <p:to>
                                        <p:strVal val="visible"/>
                                      </p:to>
                                    </p:set>
                                    <p:animEffect transition="in" filter="blinds(horizontal)">
                                      <p:cBhvr>
                                        <p:cTn id="72" dur="500"/>
                                        <p:tgtEl>
                                          <p:spTgt spid="37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0" grpId="0" autoUpdateAnimBg="0"/>
      <p:bldP spid="372781" grpId="0" autoUpdateAnimBg="0"/>
      <p:bldP spid="372782" grpId="0" autoUpdateAnimBg="0"/>
      <p:bldP spid="372783" grpId="0" autoUpdateAnimBg="0"/>
      <p:bldP spid="372784" grpId="0" autoUpdateAnimBg="0"/>
      <p:bldP spid="372785" grpId="0" autoUpdateAnimBg="0"/>
      <p:bldP spid="372786" grpId="0" autoUpdateAnimBg="0"/>
      <p:bldP spid="372787" grpId="0" autoUpdateAnimBg="0"/>
      <p:bldP spid="37281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990600" y="304800"/>
            <a:ext cx="7467599" cy="685800"/>
          </a:xfrm>
        </p:spPr>
        <p:txBody>
          <a:bodyPr/>
          <a:lstStyle/>
          <a:p>
            <a:r>
              <a:rPr lang="zh-CN" altLang="en-US" sz="3200" dirty="0"/>
              <a:t>具有</a:t>
            </a:r>
            <a:r>
              <a:rPr lang="zh-CN" altLang="en-US" sz="3200" dirty="0">
                <a:solidFill>
                  <a:srgbClr val="FF0000"/>
                </a:solidFill>
              </a:rPr>
              <a:t>使能端</a:t>
            </a:r>
            <a:r>
              <a:rPr lang="zh-CN" altLang="en-US" sz="3200" dirty="0"/>
              <a:t>的</a:t>
            </a:r>
            <a:r>
              <a:rPr lang="en-US" altLang="zh-CN" sz="3200" dirty="0"/>
              <a:t>S-R</a:t>
            </a:r>
            <a:r>
              <a:rPr lang="zh-CN" altLang="en-US" sz="3200" dirty="0"/>
              <a:t>锁存器</a:t>
            </a:r>
          </a:p>
        </p:txBody>
      </p:sp>
      <p:sp>
        <p:nvSpPr>
          <p:cNvPr id="2" name="日期占位符 1"/>
          <p:cNvSpPr>
            <a:spLocks noGrp="1"/>
          </p:cNvSpPr>
          <p:nvPr>
            <p:ph type="dt" sz="half" idx="10"/>
          </p:nvPr>
        </p:nvSpPr>
        <p:spPr/>
        <p:txBody>
          <a:bodyPr/>
          <a:lstStyle/>
          <a:p>
            <a:pPr>
              <a:defRPr/>
            </a:pPr>
            <a:fld id="{C9CA5B2A-C3FC-4C15-B961-B2F9042B63F8}"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26</a:t>
            </a:fld>
            <a:endParaRPr lang="en-US" altLang="zh-CN"/>
          </a:p>
        </p:txBody>
      </p:sp>
      <p:grpSp>
        <p:nvGrpSpPr>
          <p:cNvPr id="374917" name="Group 133"/>
          <p:cNvGrpSpPr>
            <a:grpSpLocks/>
          </p:cNvGrpSpPr>
          <p:nvPr/>
        </p:nvGrpSpPr>
        <p:grpSpPr bwMode="auto">
          <a:xfrm>
            <a:off x="625475" y="1752600"/>
            <a:ext cx="2270125" cy="2133600"/>
            <a:chOff x="346" y="816"/>
            <a:chExt cx="1430" cy="1344"/>
          </a:xfrm>
        </p:grpSpPr>
        <p:grpSp>
          <p:nvGrpSpPr>
            <p:cNvPr id="374915" name="Group 131"/>
            <p:cNvGrpSpPr>
              <a:grpSpLocks/>
            </p:cNvGrpSpPr>
            <p:nvPr/>
          </p:nvGrpSpPr>
          <p:grpSpPr bwMode="auto">
            <a:xfrm>
              <a:off x="576" y="864"/>
              <a:ext cx="1200" cy="1248"/>
              <a:chOff x="528" y="864"/>
              <a:chExt cx="1200" cy="1248"/>
            </a:xfrm>
          </p:grpSpPr>
          <p:sp>
            <p:nvSpPr>
              <p:cNvPr id="374817" name="Line 33"/>
              <p:cNvSpPr>
                <a:spLocks noChangeShapeType="1"/>
              </p:cNvSpPr>
              <p:nvPr/>
            </p:nvSpPr>
            <p:spPr bwMode="auto">
              <a:xfrm>
                <a:off x="528" y="1488"/>
                <a:ext cx="240"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18" name="Line 34"/>
              <p:cNvSpPr>
                <a:spLocks noChangeShapeType="1"/>
              </p:cNvSpPr>
              <p:nvPr/>
            </p:nvSpPr>
            <p:spPr bwMode="auto">
              <a:xfrm flipH="1">
                <a:off x="756" y="1152"/>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19" name="Line 35"/>
              <p:cNvSpPr>
                <a:spLocks noChangeShapeType="1"/>
              </p:cNvSpPr>
              <p:nvPr/>
            </p:nvSpPr>
            <p:spPr bwMode="auto">
              <a:xfrm>
                <a:off x="758" y="1152"/>
                <a:ext cx="10" cy="6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20" name="Line 36"/>
              <p:cNvSpPr>
                <a:spLocks noChangeShapeType="1"/>
              </p:cNvSpPr>
              <p:nvPr/>
            </p:nvSpPr>
            <p:spPr bwMode="auto">
              <a:xfrm flipH="1">
                <a:off x="528" y="96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4821" name="Group 37"/>
              <p:cNvGrpSpPr>
                <a:grpSpLocks/>
              </p:cNvGrpSpPr>
              <p:nvPr/>
            </p:nvGrpSpPr>
            <p:grpSpPr bwMode="auto">
              <a:xfrm>
                <a:off x="959" y="864"/>
                <a:ext cx="577" cy="384"/>
                <a:chOff x="3743" y="3168"/>
                <a:chExt cx="577" cy="384"/>
              </a:xfrm>
            </p:grpSpPr>
            <p:sp>
              <p:nvSpPr>
                <p:cNvPr id="374822" name="Oval 38"/>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23" name="Arc 39"/>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24" name="Line 40"/>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25" name="Line 41"/>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26" name="Line 42"/>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4827" name="Group 43"/>
              <p:cNvGrpSpPr>
                <a:grpSpLocks/>
              </p:cNvGrpSpPr>
              <p:nvPr/>
            </p:nvGrpSpPr>
            <p:grpSpPr bwMode="auto">
              <a:xfrm>
                <a:off x="959" y="1728"/>
                <a:ext cx="577" cy="384"/>
                <a:chOff x="3743" y="3168"/>
                <a:chExt cx="577" cy="384"/>
              </a:xfrm>
            </p:grpSpPr>
            <p:sp>
              <p:nvSpPr>
                <p:cNvPr id="374828" name="Oval 44"/>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29" name="Arc 45"/>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30" name="Line 46"/>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1" name="Line 47"/>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2" name="Line 48"/>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4833" name="Line 49"/>
              <p:cNvSpPr>
                <a:spLocks noChangeShapeType="1"/>
              </p:cNvSpPr>
              <p:nvPr/>
            </p:nvSpPr>
            <p:spPr bwMode="auto">
              <a:xfrm>
                <a:off x="1536" y="19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4" name="Line 50"/>
              <p:cNvSpPr>
                <a:spLocks noChangeShapeType="1"/>
              </p:cNvSpPr>
              <p:nvPr/>
            </p:nvSpPr>
            <p:spPr bwMode="auto">
              <a:xfrm flipH="1">
                <a:off x="528" y="201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5" name="Line 51"/>
              <p:cNvSpPr>
                <a:spLocks noChangeShapeType="1"/>
              </p:cNvSpPr>
              <p:nvPr/>
            </p:nvSpPr>
            <p:spPr bwMode="auto">
              <a:xfrm flipH="1">
                <a:off x="768" y="18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6" name="Line 52"/>
              <p:cNvSpPr>
                <a:spLocks noChangeShapeType="1"/>
              </p:cNvSpPr>
              <p:nvPr/>
            </p:nvSpPr>
            <p:spPr bwMode="auto">
              <a:xfrm>
                <a:off x="1536" y="105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4862" name="Text Box 78"/>
            <p:cNvSpPr txBox="1">
              <a:spLocks noChangeArrowheads="1"/>
            </p:cNvSpPr>
            <p:nvPr/>
          </p:nvSpPr>
          <p:spPr bwMode="auto">
            <a:xfrm>
              <a:off x="355" y="81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S</a:t>
              </a:r>
            </a:p>
          </p:txBody>
        </p:sp>
        <p:sp>
          <p:nvSpPr>
            <p:cNvPr id="374863" name="Text Box 79"/>
            <p:cNvSpPr txBox="1">
              <a:spLocks noChangeArrowheads="1"/>
            </p:cNvSpPr>
            <p:nvPr/>
          </p:nvSpPr>
          <p:spPr bwMode="auto">
            <a:xfrm>
              <a:off x="346" y="1872"/>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R</a:t>
              </a:r>
            </a:p>
          </p:txBody>
        </p:sp>
        <p:sp>
          <p:nvSpPr>
            <p:cNvPr id="374864" name="Text Box 80"/>
            <p:cNvSpPr txBox="1">
              <a:spLocks noChangeArrowheads="1"/>
            </p:cNvSpPr>
            <p:nvPr/>
          </p:nvSpPr>
          <p:spPr bwMode="auto">
            <a:xfrm>
              <a:off x="355" y="134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solidFill>
                    <a:srgbClr val="FF0000"/>
                  </a:solidFill>
                  <a:ea typeface="黑体" pitchFamily="2" charset="-122"/>
                </a:rPr>
                <a:t>C</a:t>
              </a:r>
            </a:p>
          </p:txBody>
        </p:sp>
      </p:grpSp>
      <p:grpSp>
        <p:nvGrpSpPr>
          <p:cNvPr id="374916" name="Group 132"/>
          <p:cNvGrpSpPr>
            <a:grpSpLocks/>
          </p:cNvGrpSpPr>
          <p:nvPr/>
        </p:nvGrpSpPr>
        <p:grpSpPr bwMode="auto">
          <a:xfrm>
            <a:off x="2667000" y="1676400"/>
            <a:ext cx="2636838" cy="2198688"/>
            <a:chOff x="1632" y="768"/>
            <a:chExt cx="1661" cy="1385"/>
          </a:xfrm>
        </p:grpSpPr>
        <p:grpSp>
          <p:nvGrpSpPr>
            <p:cNvPr id="374913" name="Group 129"/>
            <p:cNvGrpSpPr>
              <a:grpSpLocks/>
            </p:cNvGrpSpPr>
            <p:nvPr/>
          </p:nvGrpSpPr>
          <p:grpSpPr bwMode="auto">
            <a:xfrm>
              <a:off x="1764" y="960"/>
              <a:ext cx="1212" cy="1056"/>
              <a:chOff x="1764" y="960"/>
              <a:chExt cx="1212" cy="1056"/>
            </a:xfrm>
          </p:grpSpPr>
          <p:sp>
            <p:nvSpPr>
              <p:cNvPr id="374838" name="Line 54"/>
              <p:cNvSpPr>
                <a:spLocks noChangeShapeType="1"/>
              </p:cNvSpPr>
              <p:nvPr/>
            </p:nvSpPr>
            <p:spPr bwMode="auto">
              <a:xfrm>
                <a:off x="1764" y="1056"/>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9" name="Line 55"/>
              <p:cNvSpPr>
                <a:spLocks noChangeShapeType="1"/>
              </p:cNvSpPr>
              <p:nvPr/>
            </p:nvSpPr>
            <p:spPr bwMode="auto">
              <a:xfrm>
                <a:off x="2592" y="115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40" name="Line 56"/>
              <p:cNvSpPr>
                <a:spLocks noChangeShapeType="1"/>
              </p:cNvSpPr>
              <p:nvPr/>
            </p:nvSpPr>
            <p:spPr bwMode="auto">
              <a:xfrm flipH="1">
                <a:off x="1872" y="12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4841" name="Group 57"/>
              <p:cNvGrpSpPr>
                <a:grpSpLocks/>
              </p:cNvGrpSpPr>
              <p:nvPr/>
            </p:nvGrpSpPr>
            <p:grpSpPr bwMode="auto">
              <a:xfrm>
                <a:off x="2064" y="960"/>
                <a:ext cx="528" cy="384"/>
                <a:chOff x="3744" y="1440"/>
                <a:chExt cx="528" cy="384"/>
              </a:xfrm>
            </p:grpSpPr>
            <p:sp>
              <p:nvSpPr>
                <p:cNvPr id="374842" name="Arc 58"/>
                <p:cNvSpPr>
                  <a:spLocks/>
                </p:cNvSpPr>
                <p:nvPr/>
              </p:nvSpPr>
              <p:spPr bwMode="auto">
                <a:xfrm>
                  <a:off x="3744" y="1440"/>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3" name="Arc 59"/>
                <p:cNvSpPr>
                  <a:spLocks/>
                </p:cNvSpPr>
                <p:nvPr/>
              </p:nvSpPr>
              <p:spPr bwMode="auto">
                <a:xfrm>
                  <a:off x="3744" y="14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4" name="Arc 60"/>
                <p:cNvSpPr>
                  <a:spLocks/>
                </p:cNvSpPr>
                <p:nvPr/>
              </p:nvSpPr>
              <p:spPr bwMode="auto">
                <a:xfrm flipV="1">
                  <a:off x="3744" y="163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5" name="Oval 61"/>
                <p:cNvSpPr>
                  <a:spLocks noChangeArrowheads="1"/>
                </p:cNvSpPr>
                <p:nvPr/>
              </p:nvSpPr>
              <p:spPr bwMode="auto">
                <a:xfrm>
                  <a:off x="3744"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6" name="Oval 62"/>
                <p:cNvSpPr>
                  <a:spLocks noChangeArrowheads="1"/>
                </p:cNvSpPr>
                <p:nvPr/>
              </p:nvSpPr>
              <p:spPr bwMode="auto">
                <a:xfrm>
                  <a:off x="37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4847" name="Line 63"/>
              <p:cNvSpPr>
                <a:spLocks noChangeShapeType="1"/>
              </p:cNvSpPr>
              <p:nvPr/>
            </p:nvSpPr>
            <p:spPr bwMode="auto">
              <a:xfrm>
                <a:off x="1872" y="1248"/>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4848" name="Group 64"/>
              <p:cNvGrpSpPr>
                <a:grpSpLocks/>
              </p:cNvGrpSpPr>
              <p:nvPr/>
            </p:nvGrpSpPr>
            <p:grpSpPr bwMode="auto">
              <a:xfrm>
                <a:off x="2064" y="1632"/>
                <a:ext cx="528" cy="384"/>
                <a:chOff x="3744" y="1440"/>
                <a:chExt cx="528" cy="384"/>
              </a:xfrm>
            </p:grpSpPr>
            <p:sp>
              <p:nvSpPr>
                <p:cNvPr id="374849" name="Arc 65"/>
                <p:cNvSpPr>
                  <a:spLocks/>
                </p:cNvSpPr>
                <p:nvPr/>
              </p:nvSpPr>
              <p:spPr bwMode="auto">
                <a:xfrm>
                  <a:off x="3744" y="1440"/>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0" name="Arc 66"/>
                <p:cNvSpPr>
                  <a:spLocks/>
                </p:cNvSpPr>
                <p:nvPr/>
              </p:nvSpPr>
              <p:spPr bwMode="auto">
                <a:xfrm>
                  <a:off x="3744" y="14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1" name="Arc 67"/>
                <p:cNvSpPr>
                  <a:spLocks/>
                </p:cNvSpPr>
                <p:nvPr/>
              </p:nvSpPr>
              <p:spPr bwMode="auto">
                <a:xfrm flipV="1">
                  <a:off x="3744" y="163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2" name="Oval 68"/>
                <p:cNvSpPr>
                  <a:spLocks noChangeArrowheads="1"/>
                </p:cNvSpPr>
                <p:nvPr/>
              </p:nvSpPr>
              <p:spPr bwMode="auto">
                <a:xfrm>
                  <a:off x="3744"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3" name="Oval 69"/>
                <p:cNvSpPr>
                  <a:spLocks noChangeArrowheads="1"/>
                </p:cNvSpPr>
                <p:nvPr/>
              </p:nvSpPr>
              <p:spPr bwMode="auto">
                <a:xfrm>
                  <a:off x="37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4854" name="Line 70"/>
              <p:cNvSpPr>
                <a:spLocks noChangeShapeType="1"/>
              </p:cNvSpPr>
              <p:nvPr/>
            </p:nvSpPr>
            <p:spPr bwMode="auto">
              <a:xfrm>
                <a:off x="2592" y="18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5" name="Line 71"/>
              <p:cNvSpPr>
                <a:spLocks noChangeShapeType="1"/>
              </p:cNvSpPr>
              <p:nvPr/>
            </p:nvSpPr>
            <p:spPr bwMode="auto">
              <a:xfrm flipH="1">
                <a:off x="1872"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6" name="Line 72"/>
              <p:cNvSpPr>
                <a:spLocks noChangeShapeType="1"/>
              </p:cNvSpPr>
              <p:nvPr/>
            </p:nvSpPr>
            <p:spPr bwMode="auto">
              <a:xfrm>
                <a:off x="2784"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7" name="Line 73"/>
              <p:cNvSpPr>
                <a:spLocks noChangeShapeType="1"/>
              </p:cNvSpPr>
              <p:nvPr/>
            </p:nvSpPr>
            <p:spPr bwMode="auto">
              <a:xfrm>
                <a:off x="1872"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8" name="Line 74"/>
              <p:cNvSpPr>
                <a:spLocks noChangeShapeType="1"/>
              </p:cNvSpPr>
              <p:nvPr/>
            </p:nvSpPr>
            <p:spPr bwMode="auto">
              <a:xfrm flipV="1">
                <a:off x="2784" y="163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9" name="Line 75"/>
              <p:cNvSpPr>
                <a:spLocks noChangeShapeType="1"/>
              </p:cNvSpPr>
              <p:nvPr/>
            </p:nvSpPr>
            <p:spPr bwMode="auto">
              <a:xfrm>
                <a:off x="1872" y="1392"/>
                <a:ext cx="912"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60" name="Line 76"/>
              <p:cNvSpPr>
                <a:spLocks noChangeShapeType="1"/>
              </p:cNvSpPr>
              <p:nvPr/>
            </p:nvSpPr>
            <p:spPr bwMode="auto">
              <a:xfrm flipV="1">
                <a:off x="1872" y="1344"/>
                <a:ext cx="912"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61" name="Line 77"/>
              <p:cNvSpPr>
                <a:spLocks noChangeShapeType="1"/>
              </p:cNvSpPr>
              <p:nvPr/>
            </p:nvSpPr>
            <p:spPr bwMode="auto">
              <a:xfrm>
                <a:off x="1764" y="1920"/>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4865" name="Text Box 81"/>
            <p:cNvSpPr txBox="1">
              <a:spLocks noChangeArrowheads="1"/>
            </p:cNvSpPr>
            <p:nvPr/>
          </p:nvSpPr>
          <p:spPr bwMode="auto">
            <a:xfrm>
              <a:off x="2976" y="100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sp>
          <p:nvSpPr>
            <p:cNvPr id="374866" name="Text Box 82"/>
            <p:cNvSpPr txBox="1">
              <a:spLocks noChangeArrowheads="1"/>
            </p:cNvSpPr>
            <p:nvPr/>
          </p:nvSpPr>
          <p:spPr bwMode="auto">
            <a:xfrm>
              <a:off x="2959" y="1680"/>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ea typeface="黑体" pitchFamily="2" charset="-122"/>
                </a:rPr>
                <a:t>QN</a:t>
              </a:r>
            </a:p>
          </p:txBody>
        </p:sp>
        <p:sp>
          <p:nvSpPr>
            <p:cNvPr id="374867" name="Text Box 83"/>
            <p:cNvSpPr txBox="1">
              <a:spLocks noChangeArrowheads="1"/>
            </p:cNvSpPr>
            <p:nvPr/>
          </p:nvSpPr>
          <p:spPr bwMode="auto">
            <a:xfrm>
              <a:off x="1632" y="768"/>
              <a:ext cx="37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S_L</a:t>
              </a:r>
              <a:endParaRPr lang="zh-CN" altLang="en-US" dirty="0">
                <a:solidFill>
                  <a:srgbClr val="C00000"/>
                </a:solidFill>
              </a:endParaRPr>
            </a:p>
          </p:txBody>
        </p:sp>
        <p:sp>
          <p:nvSpPr>
            <p:cNvPr id="374868" name="Text Box 84"/>
            <p:cNvSpPr txBox="1">
              <a:spLocks noChangeArrowheads="1"/>
            </p:cNvSpPr>
            <p:nvPr/>
          </p:nvSpPr>
          <p:spPr bwMode="auto">
            <a:xfrm>
              <a:off x="1632" y="1920"/>
              <a:ext cx="3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R_L</a:t>
              </a:r>
              <a:endParaRPr lang="zh-CN" altLang="en-US" dirty="0">
                <a:solidFill>
                  <a:srgbClr val="C00000"/>
                </a:solidFill>
              </a:endParaRPr>
            </a:p>
          </p:txBody>
        </p:sp>
      </p:grpSp>
      <p:grpSp>
        <p:nvGrpSpPr>
          <p:cNvPr id="374883" name="Group 99"/>
          <p:cNvGrpSpPr>
            <a:grpSpLocks/>
          </p:cNvGrpSpPr>
          <p:nvPr/>
        </p:nvGrpSpPr>
        <p:grpSpPr bwMode="auto">
          <a:xfrm>
            <a:off x="5743579" y="1066800"/>
            <a:ext cx="2652714" cy="3270250"/>
            <a:chOff x="3614" y="916"/>
            <a:chExt cx="1671" cy="2060"/>
          </a:xfrm>
        </p:grpSpPr>
        <p:sp>
          <p:nvSpPr>
            <p:cNvPr id="374872" name="Text Box 88"/>
            <p:cNvSpPr txBox="1">
              <a:spLocks noChangeArrowheads="1"/>
            </p:cNvSpPr>
            <p:nvPr/>
          </p:nvSpPr>
          <p:spPr bwMode="auto">
            <a:xfrm>
              <a:off x="3614" y="1605"/>
              <a:ext cx="689"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solidFill>
                    <a:srgbClr val="FF0000"/>
                  </a:solidFill>
                  <a:latin typeface="Tahoma" pitchFamily="34" charset="0"/>
                </a:rPr>
                <a:t>0  </a:t>
              </a:r>
              <a:r>
                <a:rPr lang="en-US" altLang="zh-CN" sz="2400" dirty="0">
                  <a:solidFill>
                    <a:srgbClr val="FF0000"/>
                  </a:solidFill>
                  <a:latin typeface="Tahoma" pitchFamily="34" charset="0"/>
                </a:rPr>
                <a:t>X  </a:t>
              </a:r>
              <a:r>
                <a:rPr lang="en-US" altLang="zh-CN" sz="2400" dirty="0" err="1">
                  <a:solidFill>
                    <a:srgbClr val="FF0000"/>
                  </a:solidFill>
                  <a:latin typeface="Tahoma" pitchFamily="34" charset="0"/>
                </a:rPr>
                <a:t>X</a:t>
              </a:r>
              <a:endParaRPr lang="en-US" altLang="zh-CN" sz="2400" dirty="0">
                <a:solidFill>
                  <a:srgbClr val="FF0000"/>
                </a:solidFill>
                <a:latin typeface="Tahoma" pitchFamily="34" charset="0"/>
              </a:endParaRPr>
            </a:p>
            <a:p>
              <a:pPr algn="ctr">
                <a:lnSpc>
                  <a:spcPct val="110000"/>
                </a:lnSpc>
              </a:pPr>
              <a:r>
                <a:rPr lang="zh-CN" altLang="en-US" sz="2400" dirty="0">
                  <a:latin typeface="Tahoma" pitchFamily="34" charset="0"/>
                </a:rPr>
                <a:t>1  0  0</a:t>
              </a:r>
            </a:p>
            <a:p>
              <a:pPr algn="ctr">
                <a:lnSpc>
                  <a:spcPct val="110000"/>
                </a:lnSpc>
              </a:pPr>
              <a:r>
                <a:rPr lang="zh-CN" altLang="en-US" sz="2400" dirty="0">
                  <a:latin typeface="Tahoma" pitchFamily="34" charset="0"/>
                </a:rPr>
                <a:t>1  0  1</a:t>
              </a:r>
            </a:p>
            <a:p>
              <a:pPr algn="ctr">
                <a:lnSpc>
                  <a:spcPct val="110000"/>
                </a:lnSpc>
              </a:pPr>
              <a:r>
                <a:rPr lang="zh-CN" altLang="en-US" sz="2400" dirty="0">
                  <a:latin typeface="Tahoma" pitchFamily="34" charset="0"/>
                </a:rPr>
                <a:t>1  1  0</a:t>
              </a:r>
            </a:p>
            <a:p>
              <a:pPr algn="ctr">
                <a:lnSpc>
                  <a:spcPct val="110000"/>
                </a:lnSpc>
              </a:pPr>
              <a:r>
                <a:rPr lang="zh-CN" altLang="en-US" sz="2400" dirty="0">
                  <a:latin typeface="Tahoma" pitchFamily="34" charset="0"/>
                </a:rPr>
                <a:t>1  1  1</a:t>
              </a:r>
            </a:p>
          </p:txBody>
        </p:sp>
        <p:sp>
          <p:nvSpPr>
            <p:cNvPr id="374873" name="Text Box 89"/>
            <p:cNvSpPr txBox="1">
              <a:spLocks noChangeArrowheads="1"/>
            </p:cNvSpPr>
            <p:nvPr/>
          </p:nvSpPr>
          <p:spPr bwMode="auto">
            <a:xfrm>
              <a:off x="3615" y="1246"/>
              <a:ext cx="6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rgbClr val="FF0000"/>
                  </a:solidFill>
                  <a:latin typeface="Tahoma" pitchFamily="34" charset="0"/>
                </a:rPr>
                <a:t>C</a:t>
              </a:r>
              <a:r>
                <a:rPr lang="en-US" altLang="zh-CN" sz="2400" dirty="0">
                  <a:latin typeface="Tahoma" pitchFamily="34" charset="0"/>
                </a:rPr>
                <a:t>  S</a:t>
              </a:r>
              <a:r>
                <a:rPr lang="en-US" altLang="zh-CN" sz="2400" baseline="-25000" dirty="0">
                  <a:latin typeface="Tahoma" pitchFamily="34" charset="0"/>
                </a:rPr>
                <a:t> </a:t>
              </a:r>
              <a:r>
                <a:rPr lang="en-US" altLang="zh-CN" sz="2400" dirty="0">
                  <a:latin typeface="Tahoma" pitchFamily="34" charset="0"/>
                </a:rPr>
                <a:t> R</a:t>
              </a:r>
              <a:endParaRPr lang="en-US" altLang="zh-CN" sz="2400" baseline="-25000" dirty="0">
                <a:latin typeface="Tahoma" pitchFamily="34" charset="0"/>
              </a:endParaRPr>
            </a:p>
          </p:txBody>
        </p:sp>
        <p:sp>
          <p:nvSpPr>
            <p:cNvPr id="374874" name="Line 90"/>
            <p:cNvSpPr>
              <a:spLocks noChangeShapeType="1"/>
            </p:cNvSpPr>
            <p:nvPr/>
          </p:nvSpPr>
          <p:spPr bwMode="auto">
            <a:xfrm>
              <a:off x="3635" y="1584"/>
              <a:ext cx="159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75" name="Text Box 91"/>
            <p:cNvSpPr txBox="1">
              <a:spLocks noChangeArrowheads="1"/>
            </p:cNvSpPr>
            <p:nvPr/>
          </p:nvSpPr>
          <p:spPr bwMode="auto">
            <a:xfrm>
              <a:off x="4393" y="1594"/>
              <a:ext cx="892"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solidFill>
                    <a:srgbClr val="FF0000"/>
                  </a:solidFill>
                  <a:latin typeface="Tahoma" pitchFamily="34" charset="0"/>
                  <a:ea typeface="黑体" pitchFamily="2" charset="-122"/>
                </a:rPr>
                <a:t>维持现态</a:t>
              </a:r>
            </a:p>
            <a:p>
              <a:pPr algn="ctr">
                <a:lnSpc>
                  <a:spcPct val="110000"/>
                </a:lnSpc>
              </a:pPr>
              <a:r>
                <a:rPr lang="zh-CN" altLang="en-US" sz="2400" dirty="0">
                  <a:latin typeface="Tahoma" pitchFamily="34" charset="0"/>
                  <a:ea typeface="黑体" pitchFamily="2" charset="-122"/>
                </a:rPr>
                <a:t>维持现态</a:t>
              </a:r>
            </a:p>
            <a:p>
              <a:pPr algn="ctr">
                <a:lnSpc>
                  <a:spcPct val="110000"/>
                </a:lnSpc>
              </a:pPr>
              <a:r>
                <a:rPr lang="zh-CN" altLang="en-US" sz="2400" dirty="0">
                  <a:latin typeface="Tahoma" pitchFamily="34" charset="0"/>
                  <a:ea typeface="黑体" pitchFamily="2" charset="-122"/>
                </a:rPr>
                <a:t>0     1</a:t>
              </a:r>
            </a:p>
            <a:p>
              <a:pPr algn="ctr">
                <a:lnSpc>
                  <a:spcPct val="110000"/>
                </a:lnSpc>
              </a:pPr>
              <a:r>
                <a:rPr lang="zh-CN" altLang="en-US" sz="2400" dirty="0">
                  <a:latin typeface="Tahoma" pitchFamily="34" charset="0"/>
                  <a:ea typeface="黑体" pitchFamily="2" charset="-122"/>
                </a:rPr>
                <a:t>1     0</a:t>
              </a:r>
            </a:p>
            <a:p>
              <a:pPr algn="ctr">
                <a:lnSpc>
                  <a:spcPct val="110000"/>
                </a:lnSpc>
              </a:pPr>
              <a:r>
                <a:rPr lang="zh-CN" altLang="en-US" sz="2400" dirty="0">
                  <a:solidFill>
                    <a:schemeClr val="folHlink"/>
                  </a:solidFill>
                  <a:latin typeface="Tahoma" pitchFamily="34" charset="0"/>
                  <a:ea typeface="黑体" pitchFamily="2" charset="-122"/>
                </a:rPr>
                <a:t>  </a:t>
              </a:r>
              <a:r>
                <a:rPr lang="zh-CN" altLang="en-US" sz="2400" dirty="0">
                  <a:solidFill>
                    <a:srgbClr val="C00000"/>
                  </a:solidFill>
                  <a:latin typeface="Tahoma" pitchFamily="34" charset="0"/>
                  <a:ea typeface="黑体" pitchFamily="2" charset="-122"/>
                </a:rPr>
                <a:t>1*   1*</a:t>
              </a:r>
            </a:p>
          </p:txBody>
        </p:sp>
        <p:sp>
          <p:nvSpPr>
            <p:cNvPr id="374876" name="Text Box 92"/>
            <p:cNvSpPr txBox="1">
              <a:spLocks noChangeArrowheads="1"/>
            </p:cNvSpPr>
            <p:nvPr/>
          </p:nvSpPr>
          <p:spPr bwMode="auto">
            <a:xfrm>
              <a:off x="4448" y="1246"/>
              <a:ext cx="7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a:t>
              </a:r>
              <a:r>
                <a:rPr lang="en-US" altLang="zh-CN" sz="2400" baseline="-25000" dirty="0">
                  <a:latin typeface="Tahoma" pitchFamily="34" charset="0"/>
                </a:rPr>
                <a:t> </a:t>
              </a:r>
              <a:r>
                <a:rPr lang="en-US" altLang="zh-CN" sz="2400" dirty="0">
                  <a:latin typeface="Tahoma" pitchFamily="34" charset="0"/>
                </a:rPr>
                <a:t>  QN</a:t>
              </a:r>
            </a:p>
          </p:txBody>
        </p:sp>
        <p:sp>
          <p:nvSpPr>
            <p:cNvPr id="374877" name="Line 93"/>
            <p:cNvSpPr>
              <a:spLocks noChangeShapeType="1"/>
            </p:cNvSpPr>
            <p:nvPr/>
          </p:nvSpPr>
          <p:spPr bwMode="auto">
            <a:xfrm>
              <a:off x="4368" y="1200"/>
              <a:ext cx="0" cy="17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78" name="Line 94"/>
            <p:cNvSpPr>
              <a:spLocks noChangeShapeType="1"/>
            </p:cNvSpPr>
            <p:nvPr/>
          </p:nvSpPr>
          <p:spPr bwMode="auto">
            <a:xfrm>
              <a:off x="3635" y="1200"/>
              <a:ext cx="1597"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79" name="Line 95"/>
            <p:cNvSpPr>
              <a:spLocks noChangeShapeType="1"/>
            </p:cNvSpPr>
            <p:nvPr/>
          </p:nvSpPr>
          <p:spPr bwMode="auto">
            <a:xfrm>
              <a:off x="3648" y="2976"/>
              <a:ext cx="163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82" name="Text Box 98"/>
            <p:cNvSpPr txBox="1">
              <a:spLocks noChangeArrowheads="1"/>
            </p:cNvSpPr>
            <p:nvPr/>
          </p:nvSpPr>
          <p:spPr bwMode="auto">
            <a:xfrm>
              <a:off x="4076" y="916"/>
              <a:ext cx="7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 功能表</a:t>
              </a:r>
            </a:p>
          </p:txBody>
        </p:sp>
      </p:grpSp>
      <p:sp>
        <p:nvSpPr>
          <p:cNvPr id="374902" name="Text Box 118"/>
          <p:cNvSpPr txBox="1">
            <a:spLocks noChangeArrowheads="1"/>
          </p:cNvSpPr>
          <p:nvPr/>
        </p:nvSpPr>
        <p:spPr bwMode="auto">
          <a:xfrm>
            <a:off x="533400" y="4114800"/>
            <a:ext cx="2349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ahoma" pitchFamily="34" charset="0"/>
                <a:ea typeface="黑体" pitchFamily="2" charset="-122"/>
              </a:rPr>
              <a:t>(1). </a:t>
            </a:r>
            <a:r>
              <a:rPr lang="en-US" altLang="zh-CN" sz="2400" dirty="0">
                <a:latin typeface="Tahoma" pitchFamily="34" charset="0"/>
                <a:ea typeface="黑体" pitchFamily="2" charset="-122"/>
              </a:rPr>
              <a:t>C = 0</a:t>
            </a:r>
            <a:r>
              <a:rPr lang="zh-CN" altLang="en-US" sz="2400" dirty="0">
                <a:latin typeface="Tahoma" pitchFamily="34" charset="0"/>
                <a:ea typeface="黑体" pitchFamily="2" charset="-122"/>
              </a:rPr>
              <a:t>时：</a:t>
            </a:r>
          </a:p>
        </p:txBody>
      </p:sp>
      <p:sp>
        <p:nvSpPr>
          <p:cNvPr id="374903" name="Text Box 119"/>
          <p:cNvSpPr txBox="1">
            <a:spLocks noChangeArrowheads="1"/>
          </p:cNvSpPr>
          <p:nvPr/>
        </p:nvSpPr>
        <p:spPr bwMode="auto">
          <a:xfrm>
            <a:off x="2743200" y="4114800"/>
            <a:ext cx="172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rgbClr val="FF0000"/>
                </a:solidFill>
                <a:latin typeface="Tahoma" pitchFamily="34" charset="0"/>
                <a:ea typeface="黑体" pitchFamily="2" charset="-122"/>
              </a:rPr>
              <a:t>维持现态</a:t>
            </a:r>
          </a:p>
        </p:txBody>
      </p:sp>
      <p:sp>
        <p:nvSpPr>
          <p:cNvPr id="374904" name="Text Box 120"/>
          <p:cNvSpPr txBox="1">
            <a:spLocks noChangeArrowheads="1"/>
          </p:cNvSpPr>
          <p:nvPr/>
        </p:nvSpPr>
        <p:spPr bwMode="auto">
          <a:xfrm>
            <a:off x="533400" y="4648200"/>
            <a:ext cx="2622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ahoma" pitchFamily="34" charset="0"/>
                <a:ea typeface="黑体" pitchFamily="2" charset="-122"/>
              </a:rPr>
              <a:t>(2). </a:t>
            </a:r>
            <a:r>
              <a:rPr lang="en-US" altLang="zh-CN" sz="2400">
                <a:latin typeface="Tahoma" pitchFamily="34" charset="0"/>
                <a:ea typeface="黑体" pitchFamily="2" charset="-122"/>
              </a:rPr>
              <a:t>C = 1</a:t>
            </a:r>
            <a:r>
              <a:rPr lang="zh-CN" altLang="en-US" sz="2400">
                <a:latin typeface="Tahoma" pitchFamily="34" charset="0"/>
                <a:ea typeface="黑体" pitchFamily="2" charset="-122"/>
              </a:rPr>
              <a:t>时：</a:t>
            </a:r>
          </a:p>
        </p:txBody>
      </p:sp>
      <p:sp>
        <p:nvSpPr>
          <p:cNvPr id="374918" name="Text Box 134"/>
          <p:cNvSpPr txBox="1">
            <a:spLocks noChangeArrowheads="1"/>
          </p:cNvSpPr>
          <p:nvPr/>
        </p:nvSpPr>
        <p:spPr bwMode="auto">
          <a:xfrm>
            <a:off x="2743200" y="4648200"/>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rgbClr val="FF0000"/>
                </a:solidFill>
                <a:latin typeface="Tahoma" pitchFamily="34" charset="0"/>
                <a:ea typeface="黑体" pitchFamily="2" charset="-122"/>
              </a:rPr>
              <a:t>与</a:t>
            </a:r>
            <a:r>
              <a:rPr lang="en-US" altLang="zh-CN" sz="2400" dirty="0">
                <a:solidFill>
                  <a:srgbClr val="FF0000"/>
                </a:solidFill>
                <a:latin typeface="Tahoma" pitchFamily="34" charset="0"/>
                <a:ea typeface="黑体" pitchFamily="2" charset="-122"/>
              </a:rPr>
              <a:t>S-R</a:t>
            </a:r>
            <a:r>
              <a:rPr lang="zh-CN" altLang="en-US" sz="2400" dirty="0">
                <a:solidFill>
                  <a:srgbClr val="FF0000"/>
                </a:solidFill>
                <a:latin typeface="Tahoma" pitchFamily="34" charset="0"/>
                <a:ea typeface="黑体" pitchFamily="2" charset="-122"/>
              </a:rPr>
              <a:t>锁存器相似</a:t>
            </a:r>
          </a:p>
        </p:txBody>
      </p:sp>
      <p:sp>
        <p:nvSpPr>
          <p:cNvPr id="374919" name="Text Box 135"/>
          <p:cNvSpPr txBox="1">
            <a:spLocks noChangeArrowheads="1"/>
          </p:cNvSpPr>
          <p:nvPr/>
        </p:nvSpPr>
        <p:spPr bwMode="auto">
          <a:xfrm>
            <a:off x="517385" y="5569702"/>
            <a:ext cx="4756430" cy="105259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latin typeface="Tahoma" pitchFamily="34" charset="0"/>
                <a:ea typeface="黑体" pitchFamily="2" charset="-122"/>
              </a:rPr>
              <a:t>注意：当</a:t>
            </a:r>
            <a:r>
              <a:rPr lang="en-US" altLang="zh-CN" sz="2400" dirty="0">
                <a:latin typeface="Tahoma" pitchFamily="34" charset="0"/>
                <a:ea typeface="黑体" pitchFamily="2" charset="-122"/>
              </a:rPr>
              <a:t>S=R=1</a:t>
            </a:r>
            <a:r>
              <a:rPr lang="zh-CN" altLang="en-US" sz="2400" dirty="0">
                <a:latin typeface="Tahoma" pitchFamily="34" charset="0"/>
                <a:ea typeface="黑体" pitchFamily="2" charset="-122"/>
              </a:rPr>
              <a:t>时，若</a:t>
            </a:r>
            <a:r>
              <a:rPr lang="en-US" altLang="zh-CN" sz="2400" dirty="0">
                <a:latin typeface="Tahoma" pitchFamily="34" charset="0"/>
                <a:ea typeface="黑体" pitchFamily="2" charset="-122"/>
              </a:rPr>
              <a:t>C</a:t>
            </a:r>
            <a:r>
              <a:rPr lang="zh-CN" altLang="en-US" sz="2400" dirty="0">
                <a:latin typeface="Tahoma" pitchFamily="34" charset="0"/>
                <a:ea typeface="黑体" pitchFamily="2" charset="-122"/>
              </a:rPr>
              <a:t>由1</a:t>
            </a:r>
            <a:r>
              <a:rPr lang="zh-CN" altLang="en-US" sz="2400" dirty="0">
                <a:latin typeface="Tahoma" pitchFamily="34" charset="0"/>
                <a:ea typeface="黑体" pitchFamily="2" charset="-122"/>
                <a:sym typeface="Wingdings" pitchFamily="2" charset="2"/>
              </a:rPr>
              <a:t>0，</a:t>
            </a:r>
          </a:p>
          <a:p>
            <a:pPr>
              <a:lnSpc>
                <a:spcPct val="130000"/>
              </a:lnSpc>
            </a:pPr>
            <a:r>
              <a:rPr lang="zh-CN" altLang="en-US" sz="2400" dirty="0">
                <a:latin typeface="Tahoma" pitchFamily="34" charset="0"/>
                <a:ea typeface="黑体" pitchFamily="2" charset="-122"/>
                <a:sym typeface="Wingdings" pitchFamily="2" charset="2"/>
              </a:rPr>
              <a:t>           则下一状态不可预测。</a:t>
            </a:r>
            <a:endParaRPr lang="zh-CN" altLang="en-US" sz="2400" dirty="0">
              <a:latin typeface="Tahoma" pitchFamily="34" charset="0"/>
              <a:ea typeface="黑体" pitchFamily="2" charset="-122"/>
            </a:endParaRPr>
          </a:p>
        </p:txBody>
      </p:sp>
      <p:grpSp>
        <p:nvGrpSpPr>
          <p:cNvPr id="374933" name="Group 149"/>
          <p:cNvGrpSpPr>
            <a:grpSpLocks/>
          </p:cNvGrpSpPr>
          <p:nvPr/>
        </p:nvGrpSpPr>
        <p:grpSpPr bwMode="auto">
          <a:xfrm>
            <a:off x="5638800" y="4572000"/>
            <a:ext cx="2895600" cy="1752600"/>
            <a:chOff x="3552" y="2928"/>
            <a:chExt cx="1824" cy="1104"/>
          </a:xfrm>
        </p:grpSpPr>
        <p:sp>
          <p:nvSpPr>
            <p:cNvPr id="374931" name="AutoShape 147"/>
            <p:cNvSpPr>
              <a:spLocks noChangeArrowheads="1"/>
            </p:cNvSpPr>
            <p:nvPr/>
          </p:nvSpPr>
          <p:spPr bwMode="auto">
            <a:xfrm>
              <a:off x="3552" y="2928"/>
              <a:ext cx="1824" cy="1104"/>
            </a:xfrm>
            <a:prstGeom prst="roundRect">
              <a:avLst>
                <a:gd name="adj" fmla="val 13227"/>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rgbClr val="FFFF00"/>
                  </a:solidFill>
                  <a:ea typeface="黑体" pitchFamily="2" charset="-122"/>
                </a:rPr>
                <a:t> </a:t>
              </a:r>
              <a:r>
                <a:rPr lang="zh-CN" altLang="en-US" sz="2400" dirty="0">
                  <a:solidFill>
                    <a:srgbClr val="00B050"/>
                  </a:solidFill>
                  <a:ea typeface="黑体" pitchFamily="2" charset="-122"/>
                </a:rPr>
                <a:t>逻</a:t>
              </a:r>
            </a:p>
            <a:p>
              <a:r>
                <a:rPr lang="zh-CN" altLang="en-US" sz="2400" dirty="0">
                  <a:solidFill>
                    <a:srgbClr val="00B050"/>
                  </a:solidFill>
                  <a:ea typeface="黑体" pitchFamily="2" charset="-122"/>
                </a:rPr>
                <a:t> 辑</a:t>
              </a:r>
            </a:p>
            <a:p>
              <a:r>
                <a:rPr lang="zh-CN" altLang="en-US" sz="2400" dirty="0">
                  <a:solidFill>
                    <a:srgbClr val="00B050"/>
                  </a:solidFill>
                  <a:ea typeface="黑体" pitchFamily="2" charset="-122"/>
                </a:rPr>
                <a:t> 符</a:t>
              </a:r>
            </a:p>
            <a:p>
              <a:r>
                <a:rPr lang="zh-CN" altLang="en-US" sz="2400" dirty="0">
                  <a:solidFill>
                    <a:srgbClr val="00B050"/>
                  </a:solidFill>
                  <a:ea typeface="黑体" pitchFamily="2" charset="-122"/>
                </a:rPr>
                <a:t> 号</a:t>
              </a:r>
            </a:p>
          </p:txBody>
        </p:sp>
        <p:grpSp>
          <p:nvGrpSpPr>
            <p:cNvPr id="374930" name="Group 146"/>
            <p:cNvGrpSpPr>
              <a:grpSpLocks/>
            </p:cNvGrpSpPr>
            <p:nvPr/>
          </p:nvGrpSpPr>
          <p:grpSpPr bwMode="auto">
            <a:xfrm>
              <a:off x="3984" y="3072"/>
              <a:ext cx="1200" cy="816"/>
              <a:chOff x="3792" y="3024"/>
              <a:chExt cx="1200" cy="816"/>
            </a:xfrm>
          </p:grpSpPr>
          <p:sp>
            <p:nvSpPr>
              <p:cNvPr id="374921" name="Rectangle 137"/>
              <p:cNvSpPr>
                <a:spLocks noChangeArrowheads="1"/>
              </p:cNvSpPr>
              <p:nvPr/>
            </p:nvSpPr>
            <p:spPr bwMode="auto">
              <a:xfrm>
                <a:off x="3984" y="3024"/>
                <a:ext cx="768" cy="8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400" dirty="0">
                    <a:latin typeface="Tahoma" pitchFamily="34" charset="0"/>
                    <a:ea typeface="黑体" pitchFamily="2" charset="-122"/>
                  </a:rPr>
                  <a:t>S</a:t>
                </a:r>
              </a:p>
              <a:p>
                <a:pPr>
                  <a:lnSpc>
                    <a:spcPct val="110000"/>
                  </a:lnSpc>
                </a:pPr>
                <a:r>
                  <a:rPr lang="en-US" altLang="zh-CN" sz="2400" dirty="0">
                    <a:latin typeface="Tahoma" pitchFamily="34" charset="0"/>
                    <a:ea typeface="黑体" pitchFamily="2" charset="-122"/>
                  </a:rPr>
                  <a:t>C</a:t>
                </a:r>
              </a:p>
              <a:p>
                <a:pPr>
                  <a:lnSpc>
                    <a:spcPct val="110000"/>
                  </a:lnSpc>
                </a:pPr>
                <a:r>
                  <a:rPr lang="en-US" altLang="zh-CN" sz="2400" dirty="0">
                    <a:latin typeface="Tahoma" pitchFamily="34" charset="0"/>
                    <a:ea typeface="黑体" pitchFamily="2" charset="-122"/>
                  </a:rPr>
                  <a:t>R</a:t>
                </a:r>
              </a:p>
            </p:txBody>
          </p:sp>
          <p:sp>
            <p:nvSpPr>
              <p:cNvPr id="374922" name="Text Box 138"/>
              <p:cNvSpPr txBox="1">
                <a:spLocks noChangeArrowheads="1"/>
              </p:cNvSpPr>
              <p:nvPr/>
            </p:nvSpPr>
            <p:spPr bwMode="auto">
              <a:xfrm>
                <a:off x="4464" y="3118"/>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374923" name="Line 139"/>
              <p:cNvSpPr>
                <a:spLocks noChangeShapeType="1"/>
              </p:cNvSpPr>
              <p:nvPr/>
            </p:nvSpPr>
            <p:spPr bwMode="auto">
              <a:xfrm flipH="1">
                <a:off x="3792"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4" name="Line 140"/>
              <p:cNvSpPr>
                <a:spLocks noChangeShapeType="1"/>
              </p:cNvSpPr>
              <p:nvPr/>
            </p:nvSpPr>
            <p:spPr bwMode="auto">
              <a:xfrm flipH="1">
                <a:off x="3792" y="34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5" name="Line 141"/>
              <p:cNvSpPr>
                <a:spLocks noChangeShapeType="1"/>
              </p:cNvSpPr>
              <p:nvPr/>
            </p:nvSpPr>
            <p:spPr bwMode="auto">
              <a:xfrm flipH="1">
                <a:off x="3792"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6" name="Line 142"/>
              <p:cNvSpPr>
                <a:spLocks noChangeShapeType="1"/>
              </p:cNvSpPr>
              <p:nvPr/>
            </p:nvSpPr>
            <p:spPr bwMode="auto">
              <a:xfrm flipH="1">
                <a:off x="4752"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7" name="Line 143"/>
              <p:cNvSpPr>
                <a:spLocks noChangeShapeType="1"/>
              </p:cNvSpPr>
              <p:nvPr/>
            </p:nvSpPr>
            <p:spPr bwMode="auto">
              <a:xfrm flipH="1">
                <a:off x="4848" y="360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8" name="Text Box 144"/>
              <p:cNvSpPr txBox="1">
                <a:spLocks noChangeArrowheads="1"/>
              </p:cNvSpPr>
              <p:nvPr/>
            </p:nvSpPr>
            <p:spPr bwMode="auto">
              <a:xfrm>
                <a:off x="4465" y="3454"/>
                <a:ext cx="21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ahoma" pitchFamily="34" charset="0"/>
                    <a:ea typeface="黑体" pitchFamily="2" charset="-122"/>
                  </a:rPr>
                  <a:t>Q</a:t>
                </a:r>
              </a:p>
            </p:txBody>
          </p:sp>
          <p:sp>
            <p:nvSpPr>
              <p:cNvPr id="374929" name="Oval 145"/>
              <p:cNvSpPr>
                <a:spLocks noChangeArrowheads="1"/>
              </p:cNvSpPr>
              <p:nvPr/>
            </p:nvSpPr>
            <p:spPr bwMode="auto">
              <a:xfrm>
                <a:off x="4752" y="355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74934" name="Text Box 150"/>
          <p:cNvSpPr txBox="1">
            <a:spLocks noChangeArrowheads="1"/>
          </p:cNvSpPr>
          <p:nvPr/>
        </p:nvSpPr>
        <p:spPr bwMode="auto">
          <a:xfrm>
            <a:off x="698083" y="5094323"/>
            <a:ext cx="3724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chemeClr val="tx2"/>
                </a:solidFill>
                <a:latin typeface="Times New Roman"/>
                <a:ea typeface="黑体" pitchFamily="2" charset="-122"/>
              </a:rPr>
              <a:t>也称为“门控</a:t>
            </a:r>
            <a:r>
              <a:rPr lang="en-US" altLang="zh-CN" sz="2400" dirty="0">
                <a:solidFill>
                  <a:schemeClr val="tx2"/>
                </a:solidFill>
                <a:latin typeface="黑体" pitchFamily="2" charset="-122"/>
                <a:ea typeface="黑体" pitchFamily="2" charset="-122"/>
              </a:rPr>
              <a:t>S-R</a:t>
            </a:r>
            <a:r>
              <a:rPr lang="zh-CN" altLang="en-US" sz="2400" dirty="0">
                <a:solidFill>
                  <a:schemeClr val="tx2"/>
                </a:solidFill>
                <a:latin typeface="黑体" pitchFamily="2" charset="-122"/>
                <a:ea typeface="黑体" pitchFamily="2" charset="-122"/>
              </a:rPr>
              <a:t>锁存器</a:t>
            </a:r>
            <a:r>
              <a:rPr lang="zh-CN" altLang="en-US" sz="2400" dirty="0">
                <a:solidFill>
                  <a:schemeClr val="tx2"/>
                </a:solidFill>
                <a:latin typeface="Times New Roman"/>
                <a:ea typeface="黑体" pitchFamily="2" charset="-122"/>
              </a:rPr>
              <a:t>”</a:t>
            </a:r>
            <a:endParaRPr lang="zh-CN" altLang="en-US" sz="2400" dirty="0">
              <a:solidFill>
                <a:schemeClr val="tx2"/>
              </a:solidFill>
              <a:latin typeface="黑体" pitchFamily="2" charset="-122"/>
              <a:ea typeface="黑体" pitchFamily="2" charset="-122"/>
            </a:endParaRPr>
          </a:p>
        </p:txBody>
      </p:sp>
      <p:grpSp>
        <p:nvGrpSpPr>
          <p:cNvPr id="374952" name="Group 168"/>
          <p:cNvGrpSpPr>
            <a:grpSpLocks/>
          </p:cNvGrpSpPr>
          <p:nvPr/>
        </p:nvGrpSpPr>
        <p:grpSpPr bwMode="auto">
          <a:xfrm>
            <a:off x="3351213" y="1981200"/>
            <a:ext cx="915987" cy="1676400"/>
            <a:chOff x="2111" y="1248"/>
            <a:chExt cx="577" cy="1056"/>
          </a:xfrm>
        </p:grpSpPr>
        <p:grpSp>
          <p:nvGrpSpPr>
            <p:cNvPr id="374936" name="Group 152"/>
            <p:cNvGrpSpPr>
              <a:grpSpLocks/>
            </p:cNvGrpSpPr>
            <p:nvPr/>
          </p:nvGrpSpPr>
          <p:grpSpPr bwMode="auto">
            <a:xfrm>
              <a:off x="2111" y="1920"/>
              <a:ext cx="577" cy="384"/>
              <a:chOff x="3407" y="864"/>
              <a:chExt cx="577" cy="384"/>
            </a:xfrm>
          </p:grpSpPr>
          <p:sp>
            <p:nvSpPr>
              <p:cNvPr id="374937" name="Rectangle 153"/>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4938" name="Group 154"/>
              <p:cNvGrpSpPr>
                <a:grpSpLocks/>
              </p:cNvGrpSpPr>
              <p:nvPr/>
            </p:nvGrpSpPr>
            <p:grpSpPr bwMode="auto">
              <a:xfrm>
                <a:off x="3407" y="864"/>
                <a:ext cx="577" cy="384"/>
                <a:chOff x="3743" y="3168"/>
                <a:chExt cx="577" cy="384"/>
              </a:xfrm>
            </p:grpSpPr>
            <p:sp>
              <p:nvSpPr>
                <p:cNvPr id="374939" name="Oval 155"/>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0" name="Arc 156"/>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1" name="Line 157"/>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42" name="Line 158"/>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43" name="Line 159"/>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74944" name="Group 160"/>
            <p:cNvGrpSpPr>
              <a:grpSpLocks/>
            </p:cNvGrpSpPr>
            <p:nvPr/>
          </p:nvGrpSpPr>
          <p:grpSpPr bwMode="auto">
            <a:xfrm>
              <a:off x="2111" y="1248"/>
              <a:ext cx="577" cy="384"/>
              <a:chOff x="3407" y="864"/>
              <a:chExt cx="577" cy="384"/>
            </a:xfrm>
          </p:grpSpPr>
          <p:sp>
            <p:nvSpPr>
              <p:cNvPr id="374945" name="Rectangle 161"/>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4946" name="Group 162"/>
              <p:cNvGrpSpPr>
                <a:grpSpLocks/>
              </p:cNvGrpSpPr>
              <p:nvPr/>
            </p:nvGrpSpPr>
            <p:grpSpPr bwMode="auto">
              <a:xfrm>
                <a:off x="3407" y="864"/>
                <a:ext cx="577" cy="384"/>
                <a:chOff x="3743" y="3168"/>
                <a:chExt cx="577" cy="384"/>
              </a:xfrm>
            </p:grpSpPr>
            <p:sp>
              <p:nvSpPr>
                <p:cNvPr id="374947" name="Oval 163"/>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8" name="Arc 164"/>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9" name="Line 165"/>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50" name="Line 166"/>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51" name="Line 167"/>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106" name="Text Box 150"/>
          <p:cNvSpPr txBox="1">
            <a:spLocks noChangeArrowheads="1"/>
          </p:cNvSpPr>
          <p:nvPr/>
        </p:nvSpPr>
        <p:spPr bwMode="auto">
          <a:xfrm>
            <a:off x="628233" y="1153790"/>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chemeClr val="tx2"/>
                </a:solidFill>
                <a:latin typeface="Times New Roman"/>
                <a:ea typeface="黑体" pitchFamily="2" charset="-122"/>
              </a:rPr>
              <a:t>在任何时刻，输入都是敏感的！</a:t>
            </a:r>
            <a:endParaRPr lang="zh-CN" altLang="en-US" sz="2400" dirty="0">
              <a:solidFill>
                <a:schemeClr val="tx2"/>
              </a:solidFill>
              <a:latin typeface="黑体" pitchFamily="2" charset="-122"/>
              <a:ea typeface="黑体" pitchFamily="2" charset="-122"/>
            </a:endParaRP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9274FF8D-F128-4057-871F-F10B51E74055}"/>
                  </a:ext>
                </a:extLst>
              </p14:cNvPr>
              <p14:cNvContentPartPr/>
              <p14:nvPr/>
            </p14:nvContentPartPr>
            <p14:xfrm>
              <a:off x="1874764" y="383290"/>
              <a:ext cx="1244160" cy="662400"/>
            </p14:xfrm>
          </p:contentPart>
        </mc:Choice>
        <mc:Fallback xmlns="">
          <p:pic>
            <p:nvPicPr>
              <p:cNvPr id="5" name="墨迹 4">
                <a:extLst>
                  <a:ext uri="{FF2B5EF4-FFF2-40B4-BE49-F238E27FC236}">
                    <a16:creationId xmlns:a16="http://schemas.microsoft.com/office/drawing/2014/main" id="{9274FF8D-F128-4057-871F-F10B51E74055}"/>
                  </a:ext>
                </a:extLst>
              </p:cNvPr>
              <p:cNvPicPr/>
              <p:nvPr/>
            </p:nvPicPr>
            <p:blipFill>
              <a:blip r:embed="rId3"/>
              <a:stretch>
                <a:fillRect/>
              </a:stretch>
            </p:blipFill>
            <p:spPr>
              <a:xfrm>
                <a:off x="1866124" y="374290"/>
                <a:ext cx="1261800" cy="68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CD00205C-1EA6-426D-AD3E-94ED0D675FD2}"/>
                  </a:ext>
                </a:extLst>
              </p14:cNvPr>
              <p14:cNvContentPartPr/>
              <p14:nvPr/>
            </p14:nvContentPartPr>
            <p14:xfrm>
              <a:off x="2823724" y="5058970"/>
              <a:ext cx="2398680" cy="73080"/>
            </p14:xfrm>
          </p:contentPart>
        </mc:Choice>
        <mc:Fallback xmlns="">
          <p:pic>
            <p:nvPicPr>
              <p:cNvPr id="6" name="墨迹 5">
                <a:extLst>
                  <a:ext uri="{FF2B5EF4-FFF2-40B4-BE49-F238E27FC236}">
                    <a16:creationId xmlns:a16="http://schemas.microsoft.com/office/drawing/2014/main" id="{CD00205C-1EA6-426D-AD3E-94ED0D675FD2}"/>
                  </a:ext>
                </a:extLst>
              </p:cNvPr>
              <p:cNvPicPr/>
              <p:nvPr/>
            </p:nvPicPr>
            <p:blipFill>
              <a:blip r:embed="rId5"/>
              <a:stretch>
                <a:fillRect/>
              </a:stretch>
            </p:blipFill>
            <p:spPr>
              <a:xfrm>
                <a:off x="2814724" y="5050330"/>
                <a:ext cx="24163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9E8B9B45-279D-42A6-A5C7-E99652E7F30C}"/>
                  </a:ext>
                </a:extLst>
              </p14:cNvPr>
              <p14:cNvContentPartPr/>
              <p14:nvPr/>
            </p14:nvContentPartPr>
            <p14:xfrm>
              <a:off x="1591804" y="6034210"/>
              <a:ext cx="3329640" cy="111600"/>
            </p14:xfrm>
          </p:contentPart>
        </mc:Choice>
        <mc:Fallback xmlns="">
          <p:pic>
            <p:nvPicPr>
              <p:cNvPr id="7" name="墨迹 6">
                <a:extLst>
                  <a:ext uri="{FF2B5EF4-FFF2-40B4-BE49-F238E27FC236}">
                    <a16:creationId xmlns:a16="http://schemas.microsoft.com/office/drawing/2014/main" id="{9E8B9B45-279D-42A6-A5C7-E99652E7F30C}"/>
                  </a:ext>
                </a:extLst>
              </p:cNvPr>
              <p:cNvPicPr/>
              <p:nvPr/>
            </p:nvPicPr>
            <p:blipFill>
              <a:blip r:embed="rId7"/>
              <a:stretch>
                <a:fillRect/>
              </a:stretch>
            </p:blipFill>
            <p:spPr>
              <a:xfrm>
                <a:off x="1582804" y="6025570"/>
                <a:ext cx="33472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A8569176-18E8-436E-9572-E61999B92F0D}"/>
                  </a:ext>
                </a:extLst>
              </p14:cNvPr>
              <p14:cNvContentPartPr/>
              <p14:nvPr/>
            </p14:nvContentPartPr>
            <p14:xfrm>
              <a:off x="3235204" y="6541450"/>
              <a:ext cx="1333800" cy="40680"/>
            </p14:xfrm>
          </p:contentPart>
        </mc:Choice>
        <mc:Fallback xmlns="">
          <p:pic>
            <p:nvPicPr>
              <p:cNvPr id="8" name="墨迹 7">
                <a:extLst>
                  <a:ext uri="{FF2B5EF4-FFF2-40B4-BE49-F238E27FC236}">
                    <a16:creationId xmlns:a16="http://schemas.microsoft.com/office/drawing/2014/main" id="{A8569176-18E8-436E-9572-E61999B92F0D}"/>
                  </a:ext>
                </a:extLst>
              </p:cNvPr>
              <p:cNvPicPr/>
              <p:nvPr/>
            </p:nvPicPr>
            <p:blipFill>
              <a:blip r:embed="rId9"/>
              <a:stretch>
                <a:fillRect/>
              </a:stretch>
            </p:blipFill>
            <p:spPr>
              <a:xfrm>
                <a:off x="3226564" y="6532810"/>
                <a:ext cx="13514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01E34BC5-E6E6-4008-A354-E10B408F720B}"/>
                  </a:ext>
                </a:extLst>
              </p14:cNvPr>
              <p14:cNvContentPartPr/>
              <p14:nvPr/>
            </p14:nvContentPartPr>
            <p14:xfrm>
              <a:off x="5888044" y="4231690"/>
              <a:ext cx="856800" cy="50040"/>
            </p14:xfrm>
          </p:contentPart>
        </mc:Choice>
        <mc:Fallback xmlns="">
          <p:pic>
            <p:nvPicPr>
              <p:cNvPr id="9" name="墨迹 8">
                <a:extLst>
                  <a:ext uri="{FF2B5EF4-FFF2-40B4-BE49-F238E27FC236}">
                    <a16:creationId xmlns:a16="http://schemas.microsoft.com/office/drawing/2014/main" id="{01E34BC5-E6E6-4008-A354-E10B408F720B}"/>
                  </a:ext>
                </a:extLst>
              </p:cNvPr>
              <p:cNvPicPr/>
              <p:nvPr/>
            </p:nvPicPr>
            <p:blipFill>
              <a:blip r:embed="rId11"/>
              <a:stretch>
                <a:fillRect/>
              </a:stretch>
            </p:blipFill>
            <p:spPr>
              <a:xfrm>
                <a:off x="5879044" y="4222690"/>
                <a:ext cx="874440" cy="67680"/>
              </a:xfrm>
              <a:prstGeom prst="rect">
                <a:avLst/>
              </a:prstGeom>
            </p:spPr>
          </p:pic>
        </mc:Fallback>
      </mc:AlternateContent>
    </p:spTree>
    <p:extLst>
      <p:ext uri="{BB962C8B-B14F-4D97-AF65-F5344CB8AC3E}">
        <p14:creationId xmlns:p14="http://schemas.microsoft.com/office/powerpoint/2010/main" val="30247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4916"/>
                                        </p:tgtEl>
                                        <p:attrNameLst>
                                          <p:attrName>style.visibility</p:attrName>
                                        </p:attrNameLst>
                                      </p:cBhvr>
                                      <p:to>
                                        <p:strVal val="visible"/>
                                      </p:to>
                                    </p:set>
                                    <p:animEffect transition="in" filter="blinds(horizontal)">
                                      <p:cBhvr>
                                        <p:cTn id="7" dur="500"/>
                                        <p:tgtEl>
                                          <p:spTgt spid="374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linds(horizontal)">
                                      <p:cBhvr>
                                        <p:cTn id="12" dur="500"/>
                                        <p:tgtEl>
                                          <p:spTgt spid="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4917"/>
                                        </p:tgtEl>
                                        <p:attrNameLst>
                                          <p:attrName>style.visibility</p:attrName>
                                        </p:attrNameLst>
                                      </p:cBhvr>
                                      <p:to>
                                        <p:strVal val="visible"/>
                                      </p:to>
                                    </p:set>
                                    <p:animEffect transition="in" filter="blinds(horizontal)">
                                      <p:cBhvr>
                                        <p:cTn id="17" dur="500"/>
                                        <p:tgtEl>
                                          <p:spTgt spid="374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4952"/>
                                        </p:tgtEl>
                                        <p:attrNameLst>
                                          <p:attrName>style.visibility</p:attrName>
                                        </p:attrNameLst>
                                      </p:cBhvr>
                                      <p:to>
                                        <p:strVal val="visible"/>
                                      </p:to>
                                    </p:set>
                                    <p:animEffect transition="in" filter="blinds(horizontal)">
                                      <p:cBhvr>
                                        <p:cTn id="22" dur="500"/>
                                        <p:tgtEl>
                                          <p:spTgt spid="3749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4902"/>
                                        </p:tgtEl>
                                        <p:attrNameLst>
                                          <p:attrName>style.visibility</p:attrName>
                                        </p:attrNameLst>
                                      </p:cBhvr>
                                      <p:to>
                                        <p:strVal val="visible"/>
                                      </p:to>
                                    </p:set>
                                    <p:animEffect transition="in" filter="blinds(horizontal)">
                                      <p:cBhvr>
                                        <p:cTn id="27" dur="500"/>
                                        <p:tgtEl>
                                          <p:spTgt spid="374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4903"/>
                                        </p:tgtEl>
                                        <p:attrNameLst>
                                          <p:attrName>style.visibility</p:attrName>
                                        </p:attrNameLst>
                                      </p:cBhvr>
                                      <p:to>
                                        <p:strVal val="visible"/>
                                      </p:to>
                                    </p:set>
                                    <p:animEffect transition="in" filter="blinds(horizontal)">
                                      <p:cBhvr>
                                        <p:cTn id="32" dur="500"/>
                                        <p:tgtEl>
                                          <p:spTgt spid="374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4904"/>
                                        </p:tgtEl>
                                        <p:attrNameLst>
                                          <p:attrName>style.visibility</p:attrName>
                                        </p:attrNameLst>
                                      </p:cBhvr>
                                      <p:to>
                                        <p:strVal val="visible"/>
                                      </p:to>
                                    </p:set>
                                    <p:animEffect transition="in" filter="blinds(horizontal)">
                                      <p:cBhvr>
                                        <p:cTn id="37" dur="500"/>
                                        <p:tgtEl>
                                          <p:spTgt spid="3749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4918"/>
                                        </p:tgtEl>
                                        <p:attrNameLst>
                                          <p:attrName>style.visibility</p:attrName>
                                        </p:attrNameLst>
                                      </p:cBhvr>
                                      <p:to>
                                        <p:strVal val="visible"/>
                                      </p:to>
                                    </p:set>
                                    <p:animEffect transition="in" filter="blinds(horizontal)">
                                      <p:cBhvr>
                                        <p:cTn id="42" dur="500"/>
                                        <p:tgtEl>
                                          <p:spTgt spid="3749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4934"/>
                                        </p:tgtEl>
                                        <p:attrNameLst>
                                          <p:attrName>style.visibility</p:attrName>
                                        </p:attrNameLst>
                                      </p:cBhvr>
                                      <p:to>
                                        <p:strVal val="visible"/>
                                      </p:to>
                                    </p:set>
                                    <p:animEffect transition="in" filter="blinds(horizontal)">
                                      <p:cBhvr>
                                        <p:cTn id="47" dur="500"/>
                                        <p:tgtEl>
                                          <p:spTgt spid="3749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4919"/>
                                        </p:tgtEl>
                                        <p:attrNameLst>
                                          <p:attrName>style.visibility</p:attrName>
                                        </p:attrNameLst>
                                      </p:cBhvr>
                                      <p:to>
                                        <p:strVal val="visible"/>
                                      </p:to>
                                    </p:set>
                                    <p:animEffect transition="in" filter="blinds(horizontal)">
                                      <p:cBhvr>
                                        <p:cTn id="52" dur="500"/>
                                        <p:tgtEl>
                                          <p:spTgt spid="3749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4883"/>
                                        </p:tgtEl>
                                        <p:attrNameLst>
                                          <p:attrName>style.visibility</p:attrName>
                                        </p:attrNameLst>
                                      </p:cBhvr>
                                      <p:to>
                                        <p:strVal val="visible"/>
                                      </p:to>
                                    </p:set>
                                    <p:animEffect transition="in" filter="blinds(horizontal)">
                                      <p:cBhvr>
                                        <p:cTn id="57" dur="500"/>
                                        <p:tgtEl>
                                          <p:spTgt spid="3748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74933"/>
                                        </p:tgtEl>
                                        <p:attrNameLst>
                                          <p:attrName>style.visibility</p:attrName>
                                        </p:attrNameLst>
                                      </p:cBhvr>
                                      <p:to>
                                        <p:strVal val="visible"/>
                                      </p:to>
                                    </p:set>
                                    <p:animEffect transition="in" filter="blinds(horizontal)">
                                      <p:cBhvr>
                                        <p:cTn id="62" dur="500"/>
                                        <p:tgtEl>
                                          <p:spTgt spid="37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902" grpId="0" autoUpdateAnimBg="0"/>
      <p:bldP spid="374903" grpId="0" autoUpdateAnimBg="0"/>
      <p:bldP spid="374904" grpId="0" autoUpdateAnimBg="0"/>
      <p:bldP spid="374918" grpId="0" autoUpdateAnimBg="0"/>
      <p:bldP spid="374919" grpId="0" autoUpdateAnimBg="0"/>
      <p:bldP spid="374934" grpId="0" autoUpdateAnimBg="0"/>
      <p:bldP spid="10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3072" name="Group 96"/>
          <p:cNvGrpSpPr>
            <a:grpSpLocks/>
          </p:cNvGrpSpPr>
          <p:nvPr/>
        </p:nvGrpSpPr>
        <p:grpSpPr bwMode="auto">
          <a:xfrm>
            <a:off x="6599806" y="626368"/>
            <a:ext cx="2652714" cy="2514600"/>
            <a:chOff x="3762" y="288"/>
            <a:chExt cx="1671" cy="1584"/>
          </a:xfrm>
          <a:solidFill>
            <a:schemeClr val="accent3"/>
          </a:solidFill>
        </p:grpSpPr>
        <p:sp>
          <p:nvSpPr>
            <p:cNvPr id="383063" name="Text Box 87"/>
            <p:cNvSpPr txBox="1">
              <a:spLocks noChangeArrowheads="1"/>
            </p:cNvSpPr>
            <p:nvPr/>
          </p:nvSpPr>
          <p:spPr bwMode="auto">
            <a:xfrm>
              <a:off x="3762" y="624"/>
              <a:ext cx="689" cy="122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FF0000"/>
                  </a:solidFill>
                  <a:latin typeface="Tahoma" pitchFamily="34" charset="0"/>
                </a:rPr>
                <a:t>0  </a:t>
              </a:r>
              <a:r>
                <a:rPr lang="en-US" altLang="zh-CN" sz="2400" dirty="0">
                  <a:solidFill>
                    <a:srgbClr val="FF0000"/>
                  </a:solidFill>
                  <a:latin typeface="Tahoma" pitchFamily="34" charset="0"/>
                </a:rPr>
                <a:t>X  </a:t>
              </a:r>
              <a:r>
                <a:rPr lang="en-US" altLang="zh-CN" sz="2400" dirty="0" err="1">
                  <a:solidFill>
                    <a:srgbClr val="FF0000"/>
                  </a:solidFill>
                  <a:latin typeface="Tahoma" pitchFamily="34" charset="0"/>
                </a:rPr>
                <a:t>X</a:t>
              </a:r>
              <a:endParaRPr lang="en-US" altLang="zh-CN" sz="2400" dirty="0">
                <a:solidFill>
                  <a:srgbClr val="FF0000"/>
                </a:solidFill>
                <a:latin typeface="Tahoma" pitchFamily="34" charset="0"/>
              </a:endParaRPr>
            </a:p>
            <a:p>
              <a:pPr algn="ctr"/>
              <a:r>
                <a:rPr lang="zh-CN" altLang="en-US" sz="2400" dirty="0">
                  <a:latin typeface="Tahoma" pitchFamily="34" charset="0"/>
                </a:rPr>
                <a:t>1  0  0</a:t>
              </a:r>
            </a:p>
            <a:p>
              <a:pPr algn="ctr"/>
              <a:r>
                <a:rPr lang="zh-CN" altLang="en-US" sz="2400" dirty="0">
                  <a:latin typeface="Tahoma" pitchFamily="34" charset="0"/>
                </a:rPr>
                <a:t>1  0  1</a:t>
              </a:r>
            </a:p>
            <a:p>
              <a:pPr algn="ctr"/>
              <a:r>
                <a:rPr lang="zh-CN" altLang="en-US" sz="2400" dirty="0">
                  <a:latin typeface="Tahoma" pitchFamily="34" charset="0"/>
                </a:rPr>
                <a:t>1  1  0</a:t>
              </a:r>
            </a:p>
            <a:p>
              <a:pPr algn="ctr"/>
              <a:r>
                <a:rPr lang="zh-CN" altLang="en-US" sz="2400" dirty="0">
                  <a:latin typeface="Tahoma" pitchFamily="34" charset="0"/>
                </a:rPr>
                <a:t>1  1  1</a:t>
              </a:r>
            </a:p>
          </p:txBody>
        </p:sp>
        <p:sp>
          <p:nvSpPr>
            <p:cNvPr id="383064" name="Text Box 88"/>
            <p:cNvSpPr txBox="1">
              <a:spLocks noChangeArrowheads="1"/>
            </p:cNvSpPr>
            <p:nvPr/>
          </p:nvSpPr>
          <p:spPr bwMode="auto">
            <a:xfrm>
              <a:off x="3763" y="288"/>
              <a:ext cx="683"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rPr>
                <a:t>C  S</a:t>
              </a:r>
              <a:r>
                <a:rPr lang="en-US" altLang="zh-CN" sz="2400" baseline="-25000">
                  <a:latin typeface="Tahoma" pitchFamily="34" charset="0"/>
                </a:rPr>
                <a:t> </a:t>
              </a:r>
              <a:r>
                <a:rPr lang="en-US" altLang="zh-CN" sz="2400">
                  <a:latin typeface="Tahoma" pitchFamily="34" charset="0"/>
                </a:rPr>
                <a:t> R</a:t>
              </a:r>
              <a:endParaRPr lang="en-US" altLang="zh-CN" sz="2400" baseline="-25000">
                <a:latin typeface="Tahoma" pitchFamily="34" charset="0"/>
              </a:endParaRPr>
            </a:p>
          </p:txBody>
        </p:sp>
        <p:sp>
          <p:nvSpPr>
            <p:cNvPr id="383065" name="Line 89"/>
            <p:cNvSpPr>
              <a:spLocks noChangeShapeType="1"/>
            </p:cNvSpPr>
            <p:nvPr/>
          </p:nvSpPr>
          <p:spPr bwMode="auto">
            <a:xfrm>
              <a:off x="3783" y="624"/>
              <a:ext cx="1597"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3066" name="Text Box 90"/>
            <p:cNvSpPr txBox="1">
              <a:spLocks noChangeArrowheads="1"/>
            </p:cNvSpPr>
            <p:nvPr/>
          </p:nvSpPr>
          <p:spPr bwMode="auto">
            <a:xfrm>
              <a:off x="4541" y="624"/>
              <a:ext cx="892" cy="122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FF0000"/>
                  </a:solidFill>
                  <a:latin typeface="Tahoma" pitchFamily="34" charset="0"/>
                  <a:ea typeface="黑体" pitchFamily="2" charset="-122"/>
                </a:rPr>
                <a:t>维持现态</a:t>
              </a:r>
            </a:p>
            <a:p>
              <a:pPr algn="ctr"/>
              <a:r>
                <a:rPr lang="zh-CN" altLang="en-US" sz="2400" dirty="0">
                  <a:latin typeface="Tahoma" pitchFamily="34" charset="0"/>
                  <a:ea typeface="黑体" pitchFamily="2" charset="-122"/>
                </a:rPr>
                <a:t>维持现态</a:t>
              </a:r>
            </a:p>
            <a:p>
              <a:pPr algn="ctr"/>
              <a:r>
                <a:rPr lang="zh-CN" altLang="en-US" sz="2400" dirty="0">
                  <a:latin typeface="Tahoma" pitchFamily="34" charset="0"/>
                  <a:ea typeface="黑体" pitchFamily="2" charset="-122"/>
                </a:rPr>
                <a:t>0     1</a:t>
              </a:r>
            </a:p>
            <a:p>
              <a:pPr algn="ctr"/>
              <a:r>
                <a:rPr lang="zh-CN" altLang="en-US" sz="2400" dirty="0">
                  <a:latin typeface="Tahoma" pitchFamily="34" charset="0"/>
                  <a:ea typeface="黑体" pitchFamily="2" charset="-122"/>
                </a:rPr>
                <a:t>1     0</a:t>
              </a:r>
            </a:p>
            <a:p>
              <a:pPr algn="ctr"/>
              <a:r>
                <a:rPr lang="zh-CN" altLang="en-US" sz="2400" dirty="0">
                  <a:solidFill>
                    <a:schemeClr val="folHlink"/>
                  </a:solidFill>
                  <a:latin typeface="Tahoma" pitchFamily="34" charset="0"/>
                  <a:ea typeface="黑体" pitchFamily="2" charset="-122"/>
                </a:rPr>
                <a:t>  </a:t>
              </a:r>
              <a:r>
                <a:rPr lang="zh-CN" altLang="en-US" sz="2400" dirty="0">
                  <a:solidFill>
                    <a:srgbClr val="C00000"/>
                  </a:solidFill>
                  <a:latin typeface="Tahoma" pitchFamily="34" charset="0"/>
                  <a:ea typeface="黑体" pitchFamily="2" charset="-122"/>
                </a:rPr>
                <a:t>1*   1*</a:t>
              </a:r>
            </a:p>
          </p:txBody>
        </p:sp>
        <p:sp>
          <p:nvSpPr>
            <p:cNvPr id="383067" name="Text Box 91"/>
            <p:cNvSpPr txBox="1">
              <a:spLocks noChangeArrowheads="1"/>
            </p:cNvSpPr>
            <p:nvPr/>
          </p:nvSpPr>
          <p:spPr bwMode="auto">
            <a:xfrm>
              <a:off x="4596" y="288"/>
              <a:ext cx="742"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a:t>
              </a:r>
              <a:r>
                <a:rPr lang="en-US" altLang="zh-CN" sz="2400" baseline="-25000" dirty="0">
                  <a:latin typeface="Tahoma" pitchFamily="34" charset="0"/>
                </a:rPr>
                <a:t> </a:t>
              </a:r>
              <a:r>
                <a:rPr lang="en-US" altLang="zh-CN" sz="2400" dirty="0">
                  <a:latin typeface="Tahoma" pitchFamily="34" charset="0"/>
                </a:rPr>
                <a:t> QN</a:t>
              </a:r>
            </a:p>
          </p:txBody>
        </p:sp>
        <p:sp>
          <p:nvSpPr>
            <p:cNvPr id="383068" name="Line 92"/>
            <p:cNvSpPr>
              <a:spLocks noChangeShapeType="1"/>
            </p:cNvSpPr>
            <p:nvPr/>
          </p:nvSpPr>
          <p:spPr bwMode="auto">
            <a:xfrm flipH="1">
              <a:off x="4512" y="288"/>
              <a:ext cx="0" cy="158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3069" name="Line 93"/>
            <p:cNvSpPr>
              <a:spLocks noChangeShapeType="1"/>
            </p:cNvSpPr>
            <p:nvPr/>
          </p:nvSpPr>
          <p:spPr bwMode="auto">
            <a:xfrm>
              <a:off x="3783" y="288"/>
              <a:ext cx="1597" cy="0"/>
            </a:xfrm>
            <a:prstGeom prst="line">
              <a:avLst/>
            </a:prstGeom>
            <a:grp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3070" name="Line 94"/>
            <p:cNvSpPr>
              <a:spLocks noChangeShapeType="1"/>
            </p:cNvSpPr>
            <p:nvPr/>
          </p:nvSpPr>
          <p:spPr bwMode="auto">
            <a:xfrm>
              <a:off x="3792" y="1872"/>
              <a:ext cx="1632" cy="0"/>
            </a:xfrm>
            <a:prstGeom prst="line">
              <a:avLst/>
            </a:prstGeom>
            <a:grp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383073" name="Text Box 97"/>
          <p:cNvSpPr txBox="1">
            <a:spLocks noChangeArrowheads="1"/>
          </p:cNvSpPr>
          <p:nvPr/>
        </p:nvSpPr>
        <p:spPr bwMode="auto">
          <a:xfrm>
            <a:off x="1006475" y="319881"/>
            <a:ext cx="57246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t>具有</a:t>
            </a:r>
            <a:r>
              <a:rPr lang="zh-CN" altLang="en-US" sz="3200" dirty="0">
                <a:solidFill>
                  <a:srgbClr val="FF0000"/>
                </a:solidFill>
              </a:rPr>
              <a:t>使能端的</a:t>
            </a:r>
            <a:r>
              <a:rPr lang="en-US" altLang="zh-CN" sz="3200" dirty="0">
                <a:solidFill>
                  <a:schemeClr val="tx2"/>
                </a:solidFill>
                <a:latin typeface="+mn-ea"/>
                <a:ea typeface="+mn-ea"/>
              </a:rPr>
              <a:t>S-R</a:t>
            </a:r>
            <a:r>
              <a:rPr lang="zh-CN" altLang="en-US" sz="3200" dirty="0">
                <a:solidFill>
                  <a:schemeClr val="tx2"/>
                </a:solidFill>
                <a:latin typeface="+mn-ea"/>
                <a:ea typeface="+mn-ea"/>
              </a:rPr>
              <a:t>锁存器时序图</a:t>
            </a:r>
          </a:p>
        </p:txBody>
      </p:sp>
      <p:grpSp>
        <p:nvGrpSpPr>
          <p:cNvPr id="383087" name="Group 111"/>
          <p:cNvGrpSpPr>
            <a:grpSpLocks/>
          </p:cNvGrpSpPr>
          <p:nvPr/>
        </p:nvGrpSpPr>
        <p:grpSpPr bwMode="auto">
          <a:xfrm>
            <a:off x="609600" y="5410200"/>
            <a:ext cx="685800" cy="457200"/>
            <a:chOff x="384" y="3360"/>
            <a:chExt cx="432" cy="288"/>
          </a:xfrm>
        </p:grpSpPr>
        <p:sp>
          <p:nvSpPr>
            <p:cNvPr id="382991" name="Line 15"/>
            <p:cNvSpPr>
              <a:spLocks noChangeShapeType="1"/>
            </p:cNvSpPr>
            <p:nvPr/>
          </p:nvSpPr>
          <p:spPr bwMode="auto">
            <a:xfrm>
              <a:off x="624"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2" name="Text Box 26"/>
            <p:cNvSpPr txBox="1">
              <a:spLocks noChangeArrowheads="1"/>
            </p:cNvSpPr>
            <p:nvPr/>
          </p:nvSpPr>
          <p:spPr bwMode="auto">
            <a:xfrm>
              <a:off x="384" y="3360"/>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grpSp>
      <p:grpSp>
        <p:nvGrpSpPr>
          <p:cNvPr id="383108" name="Group 132"/>
          <p:cNvGrpSpPr>
            <a:grpSpLocks/>
          </p:cNvGrpSpPr>
          <p:nvPr/>
        </p:nvGrpSpPr>
        <p:grpSpPr bwMode="auto">
          <a:xfrm>
            <a:off x="609600" y="3352800"/>
            <a:ext cx="7772400" cy="1828800"/>
            <a:chOff x="384" y="2064"/>
            <a:chExt cx="4896" cy="1152"/>
          </a:xfrm>
        </p:grpSpPr>
        <p:sp>
          <p:nvSpPr>
            <p:cNvPr id="383000" name="Text Box 24"/>
            <p:cNvSpPr txBox="1">
              <a:spLocks noChangeArrowheads="1"/>
            </p:cNvSpPr>
            <p:nvPr/>
          </p:nvSpPr>
          <p:spPr bwMode="auto">
            <a:xfrm>
              <a:off x="384" y="24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S</a:t>
              </a:r>
            </a:p>
          </p:txBody>
        </p:sp>
        <p:sp>
          <p:nvSpPr>
            <p:cNvPr id="383001" name="Text Box 25"/>
            <p:cNvSpPr txBox="1">
              <a:spLocks noChangeArrowheads="1"/>
            </p:cNvSpPr>
            <p:nvPr/>
          </p:nvSpPr>
          <p:spPr bwMode="auto">
            <a:xfrm>
              <a:off x="384" y="2928"/>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R</a:t>
              </a:r>
            </a:p>
          </p:txBody>
        </p:sp>
        <p:sp>
          <p:nvSpPr>
            <p:cNvPr id="383029" name="Text Box 53"/>
            <p:cNvSpPr txBox="1">
              <a:spLocks noChangeArrowheads="1"/>
            </p:cNvSpPr>
            <p:nvPr/>
          </p:nvSpPr>
          <p:spPr bwMode="auto">
            <a:xfrm>
              <a:off x="384" y="206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a:t>
              </a:r>
            </a:p>
          </p:txBody>
        </p:sp>
        <p:grpSp>
          <p:nvGrpSpPr>
            <p:cNvPr id="383101" name="Group 125"/>
            <p:cNvGrpSpPr>
              <a:grpSpLocks/>
            </p:cNvGrpSpPr>
            <p:nvPr/>
          </p:nvGrpSpPr>
          <p:grpSpPr bwMode="auto">
            <a:xfrm>
              <a:off x="624" y="2928"/>
              <a:ext cx="4656" cy="288"/>
              <a:chOff x="624" y="2928"/>
              <a:chExt cx="4656" cy="288"/>
            </a:xfrm>
          </p:grpSpPr>
          <p:sp>
            <p:nvSpPr>
              <p:cNvPr id="382988" name="Line 12"/>
              <p:cNvSpPr>
                <a:spLocks noChangeShapeType="1"/>
              </p:cNvSpPr>
              <p:nvPr/>
            </p:nvSpPr>
            <p:spPr bwMode="auto">
              <a:xfrm flipV="1">
                <a:off x="624" y="321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9" name="Line 13"/>
              <p:cNvSpPr>
                <a:spLocks noChangeShapeType="1"/>
              </p:cNvSpPr>
              <p:nvPr/>
            </p:nvSpPr>
            <p:spPr bwMode="auto">
              <a:xfrm flipV="1">
                <a:off x="1632" y="321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0" name="Line 14"/>
              <p:cNvSpPr>
                <a:spLocks noChangeShapeType="1"/>
              </p:cNvSpPr>
              <p:nvPr/>
            </p:nvSpPr>
            <p:spPr bwMode="auto">
              <a:xfrm flipV="1">
                <a:off x="2544" y="321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3" name="Line 27"/>
              <p:cNvSpPr>
                <a:spLocks noChangeShapeType="1"/>
              </p:cNvSpPr>
              <p:nvPr/>
            </p:nvSpPr>
            <p:spPr bwMode="auto">
              <a:xfrm>
                <a:off x="230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4" name="Line 28"/>
              <p:cNvSpPr>
                <a:spLocks noChangeShapeType="1"/>
              </p:cNvSpPr>
              <p:nvPr/>
            </p:nvSpPr>
            <p:spPr bwMode="auto">
              <a:xfrm flipV="1">
                <a:off x="2208"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5" name="Line 29"/>
              <p:cNvSpPr>
                <a:spLocks noChangeShapeType="1"/>
              </p:cNvSpPr>
              <p:nvPr/>
            </p:nvSpPr>
            <p:spPr bwMode="auto">
              <a:xfrm>
                <a:off x="2448"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4" name="Line 58"/>
              <p:cNvSpPr>
                <a:spLocks noChangeShapeType="1"/>
              </p:cNvSpPr>
              <p:nvPr/>
            </p:nvSpPr>
            <p:spPr bwMode="auto">
              <a:xfrm>
                <a:off x="1392"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5" name="Line 59"/>
              <p:cNvSpPr>
                <a:spLocks noChangeShapeType="1"/>
              </p:cNvSpPr>
              <p:nvPr/>
            </p:nvSpPr>
            <p:spPr bwMode="auto">
              <a:xfrm flipV="1">
                <a:off x="1296"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6" name="Line 60"/>
              <p:cNvSpPr>
                <a:spLocks noChangeShapeType="1"/>
              </p:cNvSpPr>
              <p:nvPr/>
            </p:nvSpPr>
            <p:spPr bwMode="auto">
              <a:xfrm>
                <a:off x="1536"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7" name="Line 61"/>
              <p:cNvSpPr>
                <a:spLocks noChangeShapeType="1"/>
              </p:cNvSpPr>
              <p:nvPr/>
            </p:nvSpPr>
            <p:spPr bwMode="auto">
              <a:xfrm>
                <a:off x="3360" y="2928"/>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8" name="Line 62"/>
              <p:cNvSpPr>
                <a:spLocks noChangeShapeType="1"/>
              </p:cNvSpPr>
              <p:nvPr/>
            </p:nvSpPr>
            <p:spPr bwMode="auto">
              <a:xfrm flipV="1">
                <a:off x="326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102" name="Group 126"/>
            <p:cNvGrpSpPr>
              <a:grpSpLocks/>
            </p:cNvGrpSpPr>
            <p:nvPr/>
          </p:nvGrpSpPr>
          <p:grpSpPr bwMode="auto">
            <a:xfrm>
              <a:off x="624" y="2496"/>
              <a:ext cx="4656" cy="288"/>
              <a:chOff x="624" y="2496"/>
              <a:chExt cx="4656" cy="288"/>
            </a:xfrm>
          </p:grpSpPr>
          <p:sp>
            <p:nvSpPr>
              <p:cNvPr id="382979" name="Line 3"/>
              <p:cNvSpPr>
                <a:spLocks noChangeShapeType="1"/>
              </p:cNvSpPr>
              <p:nvPr/>
            </p:nvSpPr>
            <p:spPr bwMode="auto">
              <a:xfrm>
                <a:off x="624" y="278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0" name="Line 4"/>
              <p:cNvSpPr>
                <a:spLocks noChangeShapeType="1"/>
              </p:cNvSpPr>
              <p:nvPr/>
            </p:nvSpPr>
            <p:spPr bwMode="auto">
              <a:xfrm>
                <a:off x="1008" y="24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1" name="Line 5"/>
              <p:cNvSpPr>
                <a:spLocks noChangeShapeType="1"/>
              </p:cNvSpPr>
              <p:nvPr/>
            </p:nvSpPr>
            <p:spPr bwMode="auto">
              <a:xfrm flipV="1">
                <a:off x="912"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2" name="Line 6"/>
              <p:cNvSpPr>
                <a:spLocks noChangeShapeType="1"/>
              </p:cNvSpPr>
              <p:nvPr/>
            </p:nvSpPr>
            <p:spPr bwMode="auto">
              <a:xfrm flipV="1">
                <a:off x="1248" y="278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3" name="Line 7"/>
              <p:cNvSpPr>
                <a:spLocks noChangeShapeType="1"/>
              </p:cNvSpPr>
              <p:nvPr/>
            </p:nvSpPr>
            <p:spPr bwMode="auto">
              <a:xfrm>
                <a:off x="1152"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4" name="Line 8"/>
              <p:cNvSpPr>
                <a:spLocks noChangeShapeType="1"/>
              </p:cNvSpPr>
              <p:nvPr/>
            </p:nvSpPr>
            <p:spPr bwMode="auto">
              <a:xfrm>
                <a:off x="2832"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5" name="Line 9"/>
              <p:cNvSpPr>
                <a:spLocks noChangeShapeType="1"/>
              </p:cNvSpPr>
              <p:nvPr/>
            </p:nvSpPr>
            <p:spPr bwMode="auto">
              <a:xfrm flipV="1">
                <a:off x="2736"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6" name="Line 10"/>
              <p:cNvSpPr>
                <a:spLocks noChangeShapeType="1"/>
              </p:cNvSpPr>
              <p:nvPr/>
            </p:nvSpPr>
            <p:spPr bwMode="auto">
              <a:xfrm>
                <a:off x="3168" y="2784"/>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7" name="Line 11"/>
              <p:cNvSpPr>
                <a:spLocks noChangeShapeType="1"/>
              </p:cNvSpPr>
              <p:nvPr/>
            </p:nvSpPr>
            <p:spPr bwMode="auto">
              <a:xfrm>
                <a:off x="3072"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0" name="Line 54"/>
              <p:cNvSpPr>
                <a:spLocks noChangeShapeType="1"/>
              </p:cNvSpPr>
              <p:nvPr/>
            </p:nvSpPr>
            <p:spPr bwMode="auto">
              <a:xfrm>
                <a:off x="1920" y="24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1" name="Line 55"/>
              <p:cNvSpPr>
                <a:spLocks noChangeShapeType="1"/>
              </p:cNvSpPr>
              <p:nvPr/>
            </p:nvSpPr>
            <p:spPr bwMode="auto">
              <a:xfrm flipV="1">
                <a:off x="1824"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2" name="Line 56"/>
              <p:cNvSpPr>
                <a:spLocks noChangeShapeType="1"/>
              </p:cNvSpPr>
              <p:nvPr/>
            </p:nvSpPr>
            <p:spPr bwMode="auto">
              <a:xfrm>
                <a:off x="2064"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3" name="Line 57"/>
              <p:cNvSpPr>
                <a:spLocks noChangeShapeType="1"/>
              </p:cNvSpPr>
              <p:nvPr/>
            </p:nvSpPr>
            <p:spPr bwMode="auto">
              <a:xfrm>
                <a:off x="2160" y="278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0" name="Line 64"/>
              <p:cNvSpPr>
                <a:spLocks noChangeShapeType="1"/>
              </p:cNvSpPr>
              <p:nvPr/>
            </p:nvSpPr>
            <p:spPr bwMode="auto">
              <a:xfrm>
                <a:off x="3936" y="2496"/>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1" name="Line 65"/>
              <p:cNvSpPr>
                <a:spLocks noChangeShapeType="1"/>
              </p:cNvSpPr>
              <p:nvPr/>
            </p:nvSpPr>
            <p:spPr bwMode="auto">
              <a:xfrm flipV="1">
                <a:off x="3840"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074" name="Group 98"/>
            <p:cNvGrpSpPr>
              <a:grpSpLocks/>
            </p:cNvGrpSpPr>
            <p:nvPr/>
          </p:nvGrpSpPr>
          <p:grpSpPr bwMode="auto">
            <a:xfrm>
              <a:off x="624" y="2064"/>
              <a:ext cx="4656" cy="288"/>
              <a:chOff x="624" y="2064"/>
              <a:chExt cx="4656" cy="288"/>
            </a:xfrm>
          </p:grpSpPr>
          <p:sp>
            <p:nvSpPr>
              <p:cNvPr id="383022" name="Line 46"/>
              <p:cNvSpPr>
                <a:spLocks noChangeShapeType="1"/>
              </p:cNvSpPr>
              <p:nvPr/>
            </p:nvSpPr>
            <p:spPr bwMode="auto">
              <a:xfrm>
                <a:off x="624" y="235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3" name="Line 47"/>
              <p:cNvSpPr>
                <a:spLocks noChangeShapeType="1"/>
              </p:cNvSpPr>
              <p:nvPr/>
            </p:nvSpPr>
            <p:spPr bwMode="auto">
              <a:xfrm>
                <a:off x="864" y="2064"/>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4" name="Line 48"/>
              <p:cNvSpPr>
                <a:spLocks noChangeShapeType="1"/>
              </p:cNvSpPr>
              <p:nvPr/>
            </p:nvSpPr>
            <p:spPr bwMode="auto">
              <a:xfrm flipV="1">
                <a:off x="768"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5" name="Line 49"/>
              <p:cNvSpPr>
                <a:spLocks noChangeShapeType="1"/>
              </p:cNvSpPr>
              <p:nvPr/>
            </p:nvSpPr>
            <p:spPr bwMode="auto">
              <a:xfrm flipV="1">
                <a:off x="1680" y="2352"/>
                <a:ext cx="12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6" name="Line 50"/>
              <p:cNvSpPr>
                <a:spLocks noChangeShapeType="1"/>
              </p:cNvSpPr>
              <p:nvPr/>
            </p:nvSpPr>
            <p:spPr bwMode="auto">
              <a:xfrm>
                <a:off x="1584"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7" name="Line 51"/>
              <p:cNvSpPr>
                <a:spLocks noChangeShapeType="1"/>
              </p:cNvSpPr>
              <p:nvPr/>
            </p:nvSpPr>
            <p:spPr bwMode="auto">
              <a:xfrm>
                <a:off x="2976" y="2064"/>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8" name="Line 52"/>
              <p:cNvSpPr>
                <a:spLocks noChangeShapeType="1"/>
              </p:cNvSpPr>
              <p:nvPr/>
            </p:nvSpPr>
            <p:spPr bwMode="auto">
              <a:xfrm flipV="1">
                <a:off x="2880"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5" name="Line 69"/>
              <p:cNvSpPr>
                <a:spLocks noChangeShapeType="1"/>
              </p:cNvSpPr>
              <p:nvPr/>
            </p:nvSpPr>
            <p:spPr bwMode="auto">
              <a:xfrm>
                <a:off x="4320"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6" name="Line 70"/>
              <p:cNvSpPr>
                <a:spLocks noChangeShapeType="1"/>
              </p:cNvSpPr>
              <p:nvPr/>
            </p:nvSpPr>
            <p:spPr bwMode="auto">
              <a:xfrm>
                <a:off x="4416" y="2352"/>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83047" name="Freeform 71"/>
          <p:cNvSpPr>
            <a:spLocks/>
          </p:cNvSpPr>
          <p:nvPr/>
        </p:nvSpPr>
        <p:spPr bwMode="auto">
          <a:xfrm>
            <a:off x="1524000" y="4267200"/>
            <a:ext cx="177800" cy="1425575"/>
          </a:xfrm>
          <a:custGeom>
            <a:avLst/>
            <a:gdLst>
              <a:gd name="T0" fmla="*/ 30 w 112"/>
              <a:gd name="T1" fmla="*/ 0 h 898"/>
              <a:gd name="T2" fmla="*/ 60 w 112"/>
              <a:gd name="T3" fmla="*/ 67 h 898"/>
              <a:gd name="T4" fmla="*/ 74 w 112"/>
              <a:gd name="T5" fmla="*/ 112 h 898"/>
              <a:gd name="T6" fmla="*/ 67 w 112"/>
              <a:gd name="T7" fmla="*/ 322 h 898"/>
              <a:gd name="T8" fmla="*/ 0 w 112"/>
              <a:gd name="T9" fmla="*/ 539 h 898"/>
              <a:gd name="T10" fmla="*/ 45 w 112"/>
              <a:gd name="T11" fmla="*/ 823 h 898"/>
              <a:gd name="T12" fmla="*/ 82 w 112"/>
              <a:gd name="T13" fmla="*/ 875 h 898"/>
              <a:gd name="T14" fmla="*/ 112 w 112"/>
              <a:gd name="T15" fmla="*/ 898 h 8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898">
                <a:moveTo>
                  <a:pt x="30" y="0"/>
                </a:moveTo>
                <a:cubicBezTo>
                  <a:pt x="38" y="24"/>
                  <a:pt x="52" y="43"/>
                  <a:pt x="60" y="67"/>
                </a:cubicBezTo>
                <a:cubicBezTo>
                  <a:pt x="65" y="82"/>
                  <a:pt x="74" y="112"/>
                  <a:pt x="74" y="112"/>
                </a:cubicBezTo>
                <a:cubicBezTo>
                  <a:pt x="72" y="182"/>
                  <a:pt x="71" y="252"/>
                  <a:pt x="67" y="322"/>
                </a:cubicBezTo>
                <a:cubicBezTo>
                  <a:pt x="63" y="394"/>
                  <a:pt x="17" y="468"/>
                  <a:pt x="0" y="539"/>
                </a:cubicBezTo>
                <a:cubicBezTo>
                  <a:pt x="7" y="715"/>
                  <a:pt x="3" y="695"/>
                  <a:pt x="45" y="823"/>
                </a:cubicBezTo>
                <a:cubicBezTo>
                  <a:pt x="56" y="855"/>
                  <a:pt x="50" y="865"/>
                  <a:pt x="82" y="875"/>
                </a:cubicBezTo>
                <a:cubicBezTo>
                  <a:pt x="107" y="892"/>
                  <a:pt x="98" y="884"/>
                  <a:pt x="112" y="898"/>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8" name="Freeform 72"/>
          <p:cNvSpPr>
            <a:spLocks/>
          </p:cNvSpPr>
          <p:nvPr/>
        </p:nvSpPr>
        <p:spPr bwMode="auto">
          <a:xfrm>
            <a:off x="2133600" y="4953000"/>
            <a:ext cx="166688" cy="844550"/>
          </a:xfrm>
          <a:custGeom>
            <a:avLst/>
            <a:gdLst>
              <a:gd name="T0" fmla="*/ 0 w 105"/>
              <a:gd name="T1" fmla="*/ 0 h 532"/>
              <a:gd name="T2" fmla="*/ 37 w 105"/>
              <a:gd name="T3" fmla="*/ 90 h 532"/>
              <a:gd name="T4" fmla="*/ 45 w 105"/>
              <a:gd name="T5" fmla="*/ 113 h 532"/>
              <a:gd name="T6" fmla="*/ 37 w 105"/>
              <a:gd name="T7" fmla="*/ 307 h 532"/>
              <a:gd name="T8" fmla="*/ 105 w 105"/>
              <a:gd name="T9" fmla="*/ 532 h 532"/>
            </a:gdLst>
            <a:ahLst/>
            <a:cxnLst>
              <a:cxn ang="0">
                <a:pos x="T0" y="T1"/>
              </a:cxn>
              <a:cxn ang="0">
                <a:pos x="T2" y="T3"/>
              </a:cxn>
              <a:cxn ang="0">
                <a:pos x="T4" y="T5"/>
              </a:cxn>
              <a:cxn ang="0">
                <a:pos x="T6" y="T7"/>
              </a:cxn>
              <a:cxn ang="0">
                <a:pos x="T8" y="T9"/>
              </a:cxn>
            </a:cxnLst>
            <a:rect l="0" t="0" r="r" b="b"/>
            <a:pathLst>
              <a:path w="105" h="532">
                <a:moveTo>
                  <a:pt x="0" y="0"/>
                </a:moveTo>
                <a:cubicBezTo>
                  <a:pt x="11" y="32"/>
                  <a:pt x="26" y="56"/>
                  <a:pt x="37" y="90"/>
                </a:cubicBezTo>
                <a:cubicBezTo>
                  <a:pt x="39" y="98"/>
                  <a:pt x="45" y="113"/>
                  <a:pt x="45" y="113"/>
                </a:cubicBezTo>
                <a:cubicBezTo>
                  <a:pt x="42" y="178"/>
                  <a:pt x="37" y="242"/>
                  <a:pt x="37" y="307"/>
                </a:cubicBezTo>
                <a:cubicBezTo>
                  <a:pt x="37" y="441"/>
                  <a:pt x="12" y="482"/>
                  <a:pt x="105" y="532"/>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9" name="Freeform 73"/>
          <p:cNvSpPr>
            <a:spLocks/>
          </p:cNvSpPr>
          <p:nvPr/>
        </p:nvSpPr>
        <p:spPr bwMode="auto">
          <a:xfrm>
            <a:off x="4495800" y="3505200"/>
            <a:ext cx="249238" cy="2197100"/>
          </a:xfrm>
          <a:custGeom>
            <a:avLst/>
            <a:gdLst>
              <a:gd name="T0" fmla="*/ 102 w 157"/>
              <a:gd name="T1" fmla="*/ 0 h 1384"/>
              <a:gd name="T2" fmla="*/ 139 w 157"/>
              <a:gd name="T3" fmla="*/ 89 h 1384"/>
              <a:gd name="T4" fmla="*/ 87 w 157"/>
              <a:gd name="T5" fmla="*/ 718 h 1384"/>
              <a:gd name="T6" fmla="*/ 57 w 157"/>
              <a:gd name="T7" fmla="*/ 935 h 1384"/>
              <a:gd name="T8" fmla="*/ 109 w 157"/>
              <a:gd name="T9" fmla="*/ 1384 h 1384"/>
            </a:gdLst>
            <a:ahLst/>
            <a:cxnLst>
              <a:cxn ang="0">
                <a:pos x="T0" y="T1"/>
              </a:cxn>
              <a:cxn ang="0">
                <a:pos x="T2" y="T3"/>
              </a:cxn>
              <a:cxn ang="0">
                <a:pos x="T4" y="T5"/>
              </a:cxn>
              <a:cxn ang="0">
                <a:pos x="T6" y="T7"/>
              </a:cxn>
              <a:cxn ang="0">
                <a:pos x="T8" y="T9"/>
              </a:cxn>
            </a:cxnLst>
            <a:rect l="0" t="0" r="r" b="b"/>
            <a:pathLst>
              <a:path w="157" h="1384">
                <a:moveTo>
                  <a:pt x="102" y="0"/>
                </a:moveTo>
                <a:cubicBezTo>
                  <a:pt x="112" y="31"/>
                  <a:pt x="129" y="57"/>
                  <a:pt x="139" y="89"/>
                </a:cubicBezTo>
                <a:cubicBezTo>
                  <a:pt x="157" y="293"/>
                  <a:pt x="148" y="519"/>
                  <a:pt x="87" y="718"/>
                </a:cubicBezTo>
                <a:cubicBezTo>
                  <a:pt x="77" y="790"/>
                  <a:pt x="76" y="864"/>
                  <a:pt x="57" y="935"/>
                </a:cubicBezTo>
                <a:cubicBezTo>
                  <a:pt x="46" y="1070"/>
                  <a:pt x="0" y="1275"/>
                  <a:pt x="109" y="1384"/>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50" name="Freeform 74"/>
          <p:cNvSpPr>
            <a:spLocks/>
          </p:cNvSpPr>
          <p:nvPr/>
        </p:nvSpPr>
        <p:spPr bwMode="auto">
          <a:xfrm>
            <a:off x="5257800" y="4946650"/>
            <a:ext cx="166688" cy="844550"/>
          </a:xfrm>
          <a:custGeom>
            <a:avLst/>
            <a:gdLst>
              <a:gd name="T0" fmla="*/ 0 w 105"/>
              <a:gd name="T1" fmla="*/ 0 h 532"/>
              <a:gd name="T2" fmla="*/ 37 w 105"/>
              <a:gd name="T3" fmla="*/ 90 h 532"/>
              <a:gd name="T4" fmla="*/ 45 w 105"/>
              <a:gd name="T5" fmla="*/ 113 h 532"/>
              <a:gd name="T6" fmla="*/ 37 w 105"/>
              <a:gd name="T7" fmla="*/ 307 h 532"/>
              <a:gd name="T8" fmla="*/ 105 w 105"/>
              <a:gd name="T9" fmla="*/ 532 h 532"/>
            </a:gdLst>
            <a:ahLst/>
            <a:cxnLst>
              <a:cxn ang="0">
                <a:pos x="T0" y="T1"/>
              </a:cxn>
              <a:cxn ang="0">
                <a:pos x="T2" y="T3"/>
              </a:cxn>
              <a:cxn ang="0">
                <a:pos x="T4" y="T5"/>
              </a:cxn>
              <a:cxn ang="0">
                <a:pos x="T6" y="T7"/>
              </a:cxn>
              <a:cxn ang="0">
                <a:pos x="T8" y="T9"/>
              </a:cxn>
            </a:cxnLst>
            <a:rect l="0" t="0" r="r" b="b"/>
            <a:pathLst>
              <a:path w="105" h="532">
                <a:moveTo>
                  <a:pt x="0" y="0"/>
                </a:moveTo>
                <a:cubicBezTo>
                  <a:pt x="11" y="32"/>
                  <a:pt x="26" y="56"/>
                  <a:pt x="37" y="90"/>
                </a:cubicBezTo>
                <a:cubicBezTo>
                  <a:pt x="39" y="98"/>
                  <a:pt x="45" y="113"/>
                  <a:pt x="45" y="113"/>
                </a:cubicBezTo>
                <a:cubicBezTo>
                  <a:pt x="42" y="178"/>
                  <a:pt x="37" y="242"/>
                  <a:pt x="37" y="307"/>
                </a:cubicBezTo>
                <a:cubicBezTo>
                  <a:pt x="37" y="441"/>
                  <a:pt x="12" y="482"/>
                  <a:pt x="105" y="532"/>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51" name="Freeform 75"/>
          <p:cNvSpPr>
            <a:spLocks/>
          </p:cNvSpPr>
          <p:nvPr/>
        </p:nvSpPr>
        <p:spPr bwMode="auto">
          <a:xfrm>
            <a:off x="6858000" y="3551238"/>
            <a:ext cx="282575" cy="2149475"/>
          </a:xfrm>
          <a:custGeom>
            <a:avLst/>
            <a:gdLst>
              <a:gd name="T0" fmla="*/ 45 w 178"/>
              <a:gd name="T1" fmla="*/ 0 h 1354"/>
              <a:gd name="T2" fmla="*/ 90 w 178"/>
              <a:gd name="T3" fmla="*/ 7 h 1354"/>
              <a:gd name="T4" fmla="*/ 142 w 178"/>
              <a:gd name="T5" fmla="*/ 74 h 1354"/>
              <a:gd name="T6" fmla="*/ 120 w 178"/>
              <a:gd name="T7" fmla="*/ 366 h 1354"/>
              <a:gd name="T8" fmla="*/ 90 w 178"/>
              <a:gd name="T9" fmla="*/ 531 h 1354"/>
              <a:gd name="T10" fmla="*/ 37 w 178"/>
              <a:gd name="T11" fmla="*/ 718 h 1354"/>
              <a:gd name="T12" fmla="*/ 7 w 178"/>
              <a:gd name="T13" fmla="*/ 965 h 1354"/>
              <a:gd name="T14" fmla="*/ 37 w 178"/>
              <a:gd name="T15" fmla="*/ 1212 h 1354"/>
              <a:gd name="T16" fmla="*/ 112 w 178"/>
              <a:gd name="T17" fmla="*/ 1324 h 1354"/>
              <a:gd name="T18" fmla="*/ 157 w 178"/>
              <a:gd name="T19" fmla="*/ 135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354">
                <a:moveTo>
                  <a:pt x="45" y="0"/>
                </a:moveTo>
                <a:cubicBezTo>
                  <a:pt x="60" y="2"/>
                  <a:pt x="76" y="1"/>
                  <a:pt x="90" y="7"/>
                </a:cubicBezTo>
                <a:cubicBezTo>
                  <a:pt x="106" y="14"/>
                  <a:pt x="127" y="59"/>
                  <a:pt x="142" y="74"/>
                </a:cubicBezTo>
                <a:cubicBezTo>
                  <a:pt x="178" y="177"/>
                  <a:pt x="140" y="267"/>
                  <a:pt x="120" y="366"/>
                </a:cubicBezTo>
                <a:cubicBezTo>
                  <a:pt x="109" y="421"/>
                  <a:pt x="101" y="476"/>
                  <a:pt x="90" y="531"/>
                </a:cubicBezTo>
                <a:cubicBezTo>
                  <a:pt x="77" y="595"/>
                  <a:pt x="48" y="654"/>
                  <a:pt x="37" y="718"/>
                </a:cubicBezTo>
                <a:cubicBezTo>
                  <a:pt x="23" y="800"/>
                  <a:pt x="22" y="883"/>
                  <a:pt x="7" y="965"/>
                </a:cubicBezTo>
                <a:cubicBezTo>
                  <a:pt x="9" y="1019"/>
                  <a:pt x="0" y="1145"/>
                  <a:pt x="37" y="1212"/>
                </a:cubicBezTo>
                <a:cubicBezTo>
                  <a:pt x="58" y="1251"/>
                  <a:pt x="88" y="1287"/>
                  <a:pt x="112" y="1324"/>
                </a:cubicBezTo>
                <a:cubicBezTo>
                  <a:pt x="122" y="1339"/>
                  <a:pt x="157" y="1354"/>
                  <a:pt x="157" y="1354"/>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3086" name="Group 110"/>
          <p:cNvGrpSpPr>
            <a:grpSpLocks/>
          </p:cNvGrpSpPr>
          <p:nvPr/>
        </p:nvGrpSpPr>
        <p:grpSpPr bwMode="auto">
          <a:xfrm>
            <a:off x="1295400" y="3200400"/>
            <a:ext cx="5638800" cy="2971800"/>
            <a:chOff x="816" y="1968"/>
            <a:chExt cx="3552" cy="1872"/>
          </a:xfrm>
        </p:grpSpPr>
        <p:sp>
          <p:nvSpPr>
            <p:cNvPr id="383077" name="Line 101"/>
            <p:cNvSpPr>
              <a:spLocks noChangeShapeType="1"/>
            </p:cNvSpPr>
            <p:nvPr/>
          </p:nvSpPr>
          <p:spPr bwMode="auto">
            <a:xfrm>
              <a:off x="816"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2" name="Line 106"/>
            <p:cNvSpPr>
              <a:spLocks noChangeShapeType="1"/>
            </p:cNvSpPr>
            <p:nvPr/>
          </p:nvSpPr>
          <p:spPr bwMode="auto">
            <a:xfrm>
              <a:off x="1632"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3" name="Line 107"/>
            <p:cNvSpPr>
              <a:spLocks noChangeShapeType="1"/>
            </p:cNvSpPr>
            <p:nvPr/>
          </p:nvSpPr>
          <p:spPr bwMode="auto">
            <a:xfrm>
              <a:off x="2928"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4" name="Line 108"/>
            <p:cNvSpPr>
              <a:spLocks noChangeShapeType="1"/>
            </p:cNvSpPr>
            <p:nvPr/>
          </p:nvSpPr>
          <p:spPr bwMode="auto">
            <a:xfrm>
              <a:off x="4368"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089" name="Group 113"/>
          <p:cNvGrpSpPr>
            <a:grpSpLocks/>
          </p:cNvGrpSpPr>
          <p:nvPr/>
        </p:nvGrpSpPr>
        <p:grpSpPr bwMode="auto">
          <a:xfrm>
            <a:off x="1219200" y="5410200"/>
            <a:ext cx="762000" cy="457200"/>
            <a:chOff x="768" y="3360"/>
            <a:chExt cx="480" cy="288"/>
          </a:xfrm>
        </p:grpSpPr>
        <p:sp>
          <p:nvSpPr>
            <p:cNvPr id="382992" name="Line 16"/>
            <p:cNvSpPr>
              <a:spLocks noChangeShapeType="1"/>
            </p:cNvSpPr>
            <p:nvPr/>
          </p:nvSpPr>
          <p:spPr bwMode="auto">
            <a:xfrm>
              <a:off x="1104"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3" name="Line 17"/>
            <p:cNvSpPr>
              <a:spLocks noChangeShapeType="1"/>
            </p:cNvSpPr>
            <p:nvPr/>
          </p:nvSpPr>
          <p:spPr bwMode="auto">
            <a:xfrm flipV="1">
              <a:off x="1008"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8" name="Line 112"/>
            <p:cNvSpPr>
              <a:spLocks noChangeShapeType="1"/>
            </p:cNvSpPr>
            <p:nvPr/>
          </p:nvSpPr>
          <p:spPr bwMode="auto">
            <a:xfrm>
              <a:off x="768" y="36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091" name="Group 115"/>
          <p:cNvGrpSpPr>
            <a:grpSpLocks/>
          </p:cNvGrpSpPr>
          <p:nvPr/>
        </p:nvGrpSpPr>
        <p:grpSpPr bwMode="auto">
          <a:xfrm>
            <a:off x="1905000" y="5410200"/>
            <a:ext cx="762000" cy="457200"/>
            <a:chOff x="1200" y="3360"/>
            <a:chExt cx="480" cy="288"/>
          </a:xfrm>
        </p:grpSpPr>
        <p:sp>
          <p:nvSpPr>
            <p:cNvPr id="382994" name="Line 18"/>
            <p:cNvSpPr>
              <a:spLocks noChangeShapeType="1"/>
            </p:cNvSpPr>
            <p:nvPr/>
          </p:nvSpPr>
          <p:spPr bwMode="auto">
            <a:xfrm>
              <a:off x="1488"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5" name="Line 19"/>
            <p:cNvSpPr>
              <a:spLocks noChangeShapeType="1"/>
            </p:cNvSpPr>
            <p:nvPr/>
          </p:nvSpPr>
          <p:spPr bwMode="auto">
            <a:xfrm>
              <a:off x="1392"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90" name="Line 114"/>
            <p:cNvSpPr>
              <a:spLocks noChangeShapeType="1"/>
            </p:cNvSpPr>
            <p:nvPr/>
          </p:nvSpPr>
          <p:spPr bwMode="auto">
            <a:xfrm>
              <a:off x="1200" y="336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3092" name="Line 116"/>
          <p:cNvSpPr>
            <a:spLocks noChangeShapeType="1"/>
          </p:cNvSpPr>
          <p:nvPr/>
        </p:nvSpPr>
        <p:spPr bwMode="auto">
          <a:xfrm>
            <a:off x="2590800" y="5867400"/>
            <a:ext cx="19812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3095" name="Group 119"/>
          <p:cNvGrpSpPr>
            <a:grpSpLocks/>
          </p:cNvGrpSpPr>
          <p:nvPr/>
        </p:nvGrpSpPr>
        <p:grpSpPr bwMode="auto">
          <a:xfrm>
            <a:off x="4419600" y="5410200"/>
            <a:ext cx="609600" cy="457200"/>
            <a:chOff x="2784" y="3360"/>
            <a:chExt cx="384" cy="288"/>
          </a:xfrm>
        </p:grpSpPr>
        <p:sp>
          <p:nvSpPr>
            <p:cNvPr id="382996" name="Line 20"/>
            <p:cNvSpPr>
              <a:spLocks noChangeShapeType="1"/>
            </p:cNvSpPr>
            <p:nvPr/>
          </p:nvSpPr>
          <p:spPr bwMode="auto">
            <a:xfrm>
              <a:off x="3024"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7" name="Line 21"/>
            <p:cNvSpPr>
              <a:spLocks noChangeShapeType="1"/>
            </p:cNvSpPr>
            <p:nvPr/>
          </p:nvSpPr>
          <p:spPr bwMode="auto">
            <a:xfrm flipV="1">
              <a:off x="2928"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93" name="Line 117"/>
            <p:cNvSpPr>
              <a:spLocks noChangeShapeType="1"/>
            </p:cNvSpPr>
            <p:nvPr/>
          </p:nvSpPr>
          <p:spPr bwMode="auto">
            <a:xfrm>
              <a:off x="2784" y="36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104" name="Group 128"/>
          <p:cNvGrpSpPr>
            <a:grpSpLocks/>
          </p:cNvGrpSpPr>
          <p:nvPr/>
        </p:nvGrpSpPr>
        <p:grpSpPr bwMode="auto">
          <a:xfrm>
            <a:off x="4953000" y="5410200"/>
            <a:ext cx="1066800" cy="457200"/>
            <a:chOff x="3120" y="3360"/>
            <a:chExt cx="672" cy="288"/>
          </a:xfrm>
        </p:grpSpPr>
        <p:sp>
          <p:nvSpPr>
            <p:cNvPr id="382999" name="Line 23"/>
            <p:cNvSpPr>
              <a:spLocks noChangeShapeType="1"/>
            </p:cNvSpPr>
            <p:nvPr/>
          </p:nvSpPr>
          <p:spPr bwMode="auto">
            <a:xfrm>
              <a:off x="3360"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9" name="Line 63"/>
            <p:cNvSpPr>
              <a:spLocks noChangeShapeType="1"/>
            </p:cNvSpPr>
            <p:nvPr/>
          </p:nvSpPr>
          <p:spPr bwMode="auto">
            <a:xfrm>
              <a:off x="3456" y="364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94" name="Line 118"/>
            <p:cNvSpPr>
              <a:spLocks noChangeShapeType="1"/>
            </p:cNvSpPr>
            <p:nvPr/>
          </p:nvSpPr>
          <p:spPr bwMode="auto">
            <a:xfrm flipV="1">
              <a:off x="3120"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3100" name="Freeform 124"/>
          <p:cNvSpPr>
            <a:spLocks/>
          </p:cNvSpPr>
          <p:nvPr/>
        </p:nvSpPr>
        <p:spPr bwMode="auto">
          <a:xfrm>
            <a:off x="6172200" y="4267200"/>
            <a:ext cx="177800" cy="1425575"/>
          </a:xfrm>
          <a:custGeom>
            <a:avLst/>
            <a:gdLst>
              <a:gd name="T0" fmla="*/ 30 w 112"/>
              <a:gd name="T1" fmla="*/ 0 h 898"/>
              <a:gd name="T2" fmla="*/ 60 w 112"/>
              <a:gd name="T3" fmla="*/ 67 h 898"/>
              <a:gd name="T4" fmla="*/ 74 w 112"/>
              <a:gd name="T5" fmla="*/ 112 h 898"/>
              <a:gd name="T6" fmla="*/ 67 w 112"/>
              <a:gd name="T7" fmla="*/ 322 h 898"/>
              <a:gd name="T8" fmla="*/ 0 w 112"/>
              <a:gd name="T9" fmla="*/ 539 h 898"/>
              <a:gd name="T10" fmla="*/ 45 w 112"/>
              <a:gd name="T11" fmla="*/ 823 h 898"/>
              <a:gd name="T12" fmla="*/ 82 w 112"/>
              <a:gd name="T13" fmla="*/ 875 h 898"/>
              <a:gd name="T14" fmla="*/ 112 w 112"/>
              <a:gd name="T15" fmla="*/ 898 h 8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898">
                <a:moveTo>
                  <a:pt x="30" y="0"/>
                </a:moveTo>
                <a:cubicBezTo>
                  <a:pt x="38" y="24"/>
                  <a:pt x="52" y="43"/>
                  <a:pt x="60" y="67"/>
                </a:cubicBezTo>
                <a:cubicBezTo>
                  <a:pt x="65" y="82"/>
                  <a:pt x="74" y="112"/>
                  <a:pt x="74" y="112"/>
                </a:cubicBezTo>
                <a:cubicBezTo>
                  <a:pt x="72" y="182"/>
                  <a:pt x="71" y="252"/>
                  <a:pt x="67" y="322"/>
                </a:cubicBezTo>
                <a:cubicBezTo>
                  <a:pt x="63" y="394"/>
                  <a:pt x="17" y="468"/>
                  <a:pt x="0" y="539"/>
                </a:cubicBezTo>
                <a:cubicBezTo>
                  <a:pt x="7" y="715"/>
                  <a:pt x="3" y="695"/>
                  <a:pt x="45" y="823"/>
                </a:cubicBezTo>
                <a:cubicBezTo>
                  <a:pt x="56" y="855"/>
                  <a:pt x="50" y="865"/>
                  <a:pt x="82" y="875"/>
                </a:cubicBezTo>
                <a:cubicBezTo>
                  <a:pt x="107" y="892"/>
                  <a:pt x="98" y="884"/>
                  <a:pt x="112" y="898"/>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3106" name="Group 130"/>
          <p:cNvGrpSpPr>
            <a:grpSpLocks/>
          </p:cNvGrpSpPr>
          <p:nvPr/>
        </p:nvGrpSpPr>
        <p:grpSpPr bwMode="auto">
          <a:xfrm>
            <a:off x="5867400" y="5410200"/>
            <a:ext cx="838200" cy="457200"/>
            <a:chOff x="3696" y="3360"/>
            <a:chExt cx="528" cy="288"/>
          </a:xfrm>
        </p:grpSpPr>
        <p:sp>
          <p:nvSpPr>
            <p:cNvPr id="383042" name="Line 66"/>
            <p:cNvSpPr>
              <a:spLocks noChangeShapeType="1"/>
            </p:cNvSpPr>
            <p:nvPr/>
          </p:nvSpPr>
          <p:spPr bwMode="auto">
            <a:xfrm>
              <a:off x="4080"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3" name="Line 67"/>
            <p:cNvSpPr>
              <a:spLocks noChangeShapeType="1"/>
            </p:cNvSpPr>
            <p:nvPr/>
          </p:nvSpPr>
          <p:spPr bwMode="auto">
            <a:xfrm flipV="1">
              <a:off x="3984"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103" name="Line 127"/>
            <p:cNvSpPr>
              <a:spLocks noChangeShapeType="1"/>
            </p:cNvSpPr>
            <p:nvPr/>
          </p:nvSpPr>
          <p:spPr bwMode="auto">
            <a:xfrm>
              <a:off x="3696" y="364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107" name="Group 131"/>
          <p:cNvGrpSpPr>
            <a:grpSpLocks/>
          </p:cNvGrpSpPr>
          <p:nvPr/>
        </p:nvGrpSpPr>
        <p:grpSpPr bwMode="auto">
          <a:xfrm>
            <a:off x="6629400" y="5410200"/>
            <a:ext cx="1752600" cy="457200"/>
            <a:chOff x="4176" y="3360"/>
            <a:chExt cx="1104" cy="288"/>
          </a:xfrm>
        </p:grpSpPr>
        <p:sp>
          <p:nvSpPr>
            <p:cNvPr id="382978" name="Line 2"/>
            <p:cNvSpPr>
              <a:spLocks noChangeShapeType="1"/>
            </p:cNvSpPr>
            <p:nvPr/>
          </p:nvSpPr>
          <p:spPr bwMode="auto">
            <a:xfrm>
              <a:off x="4464" y="3504"/>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8" name="Line 22"/>
            <p:cNvSpPr>
              <a:spLocks noChangeShapeType="1"/>
            </p:cNvSpPr>
            <p:nvPr/>
          </p:nvSpPr>
          <p:spPr bwMode="auto">
            <a:xfrm>
              <a:off x="4512" y="3648"/>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6" name="Line 30"/>
            <p:cNvSpPr>
              <a:spLocks noChangeShapeType="1"/>
            </p:cNvSpPr>
            <p:nvPr/>
          </p:nvSpPr>
          <p:spPr bwMode="auto">
            <a:xfrm>
              <a:off x="4416" y="3360"/>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7" name="Line 31"/>
            <p:cNvSpPr>
              <a:spLocks noChangeShapeType="1"/>
            </p:cNvSpPr>
            <p:nvPr/>
          </p:nvSpPr>
          <p:spPr bwMode="auto">
            <a:xfrm flipH="1">
              <a:off x="4464"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8" name="Line 32"/>
            <p:cNvSpPr>
              <a:spLocks noChangeShapeType="1"/>
            </p:cNvSpPr>
            <p:nvPr/>
          </p:nvSpPr>
          <p:spPr bwMode="auto">
            <a:xfrm>
              <a:off x="4560"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9" name="Line 33"/>
            <p:cNvSpPr>
              <a:spLocks noChangeShapeType="1"/>
            </p:cNvSpPr>
            <p:nvPr/>
          </p:nvSpPr>
          <p:spPr bwMode="auto">
            <a:xfrm flipH="1">
              <a:off x="4560"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0" name="Line 34"/>
            <p:cNvSpPr>
              <a:spLocks noChangeShapeType="1"/>
            </p:cNvSpPr>
            <p:nvPr/>
          </p:nvSpPr>
          <p:spPr bwMode="auto">
            <a:xfrm>
              <a:off x="4656"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1" name="Line 35"/>
            <p:cNvSpPr>
              <a:spLocks noChangeShapeType="1"/>
            </p:cNvSpPr>
            <p:nvPr/>
          </p:nvSpPr>
          <p:spPr bwMode="auto">
            <a:xfrm flipH="1">
              <a:off x="4656"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2" name="Line 36"/>
            <p:cNvSpPr>
              <a:spLocks noChangeShapeType="1"/>
            </p:cNvSpPr>
            <p:nvPr/>
          </p:nvSpPr>
          <p:spPr bwMode="auto">
            <a:xfrm>
              <a:off x="4752"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3" name="Line 37"/>
            <p:cNvSpPr>
              <a:spLocks noChangeShapeType="1"/>
            </p:cNvSpPr>
            <p:nvPr/>
          </p:nvSpPr>
          <p:spPr bwMode="auto">
            <a:xfrm flipH="1">
              <a:off x="4752"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4" name="Line 38"/>
            <p:cNvSpPr>
              <a:spLocks noChangeShapeType="1"/>
            </p:cNvSpPr>
            <p:nvPr/>
          </p:nvSpPr>
          <p:spPr bwMode="auto">
            <a:xfrm>
              <a:off x="4848"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5" name="Line 39"/>
            <p:cNvSpPr>
              <a:spLocks noChangeShapeType="1"/>
            </p:cNvSpPr>
            <p:nvPr/>
          </p:nvSpPr>
          <p:spPr bwMode="auto">
            <a:xfrm flipH="1">
              <a:off x="4848"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6" name="Line 40"/>
            <p:cNvSpPr>
              <a:spLocks noChangeShapeType="1"/>
            </p:cNvSpPr>
            <p:nvPr/>
          </p:nvSpPr>
          <p:spPr bwMode="auto">
            <a:xfrm>
              <a:off x="4944"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7" name="Line 41"/>
            <p:cNvSpPr>
              <a:spLocks noChangeShapeType="1"/>
            </p:cNvSpPr>
            <p:nvPr/>
          </p:nvSpPr>
          <p:spPr bwMode="auto">
            <a:xfrm flipH="1">
              <a:off x="4944"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8" name="Line 42"/>
            <p:cNvSpPr>
              <a:spLocks noChangeShapeType="1"/>
            </p:cNvSpPr>
            <p:nvPr/>
          </p:nvSpPr>
          <p:spPr bwMode="auto">
            <a:xfrm>
              <a:off x="5040"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9" name="Line 43"/>
            <p:cNvSpPr>
              <a:spLocks noChangeShapeType="1"/>
            </p:cNvSpPr>
            <p:nvPr/>
          </p:nvSpPr>
          <p:spPr bwMode="auto">
            <a:xfrm flipH="1">
              <a:off x="5040"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0" name="Line 44"/>
            <p:cNvSpPr>
              <a:spLocks noChangeShapeType="1"/>
            </p:cNvSpPr>
            <p:nvPr/>
          </p:nvSpPr>
          <p:spPr bwMode="auto">
            <a:xfrm>
              <a:off x="5136"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1" name="Line 45"/>
            <p:cNvSpPr>
              <a:spLocks noChangeShapeType="1"/>
            </p:cNvSpPr>
            <p:nvPr/>
          </p:nvSpPr>
          <p:spPr bwMode="auto">
            <a:xfrm flipH="1">
              <a:off x="5136"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4" name="Line 68"/>
            <p:cNvSpPr>
              <a:spLocks noChangeShapeType="1"/>
            </p:cNvSpPr>
            <p:nvPr/>
          </p:nvSpPr>
          <p:spPr bwMode="auto">
            <a:xfrm>
              <a:off x="4416"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105" name="Line 129"/>
            <p:cNvSpPr>
              <a:spLocks noChangeShapeType="1"/>
            </p:cNvSpPr>
            <p:nvPr/>
          </p:nvSpPr>
          <p:spPr bwMode="auto">
            <a:xfrm>
              <a:off x="4176"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3109" name="Text Box 133"/>
          <p:cNvSpPr txBox="1">
            <a:spLocks noChangeArrowheads="1"/>
          </p:cNvSpPr>
          <p:nvPr/>
        </p:nvSpPr>
        <p:spPr bwMode="auto">
          <a:xfrm>
            <a:off x="279230" y="1205907"/>
            <a:ext cx="600473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dirty="0">
                <a:solidFill>
                  <a:srgbClr val="FF0000"/>
                </a:solidFill>
                <a:latin typeface="Arial" charset="0"/>
                <a:ea typeface="楷体_GB2312" pitchFamily="49" charset="-122"/>
              </a:rPr>
              <a:t>特点</a:t>
            </a:r>
            <a:r>
              <a:rPr lang="zh-CN" altLang="en-US" sz="2800" dirty="0">
                <a:latin typeface="Arial" charset="0"/>
                <a:ea typeface="楷体_GB2312" pitchFamily="49" charset="-122"/>
              </a:rPr>
              <a:t>：输入信号只有在使能端有效期间，才能改变锁存器的输出状态。</a:t>
            </a:r>
          </a:p>
        </p:txBody>
      </p:sp>
      <p:sp>
        <p:nvSpPr>
          <p:cNvPr id="2" name="日期占位符 1"/>
          <p:cNvSpPr>
            <a:spLocks noGrp="1"/>
          </p:cNvSpPr>
          <p:nvPr>
            <p:ph type="dt" sz="half" idx="10"/>
          </p:nvPr>
        </p:nvSpPr>
        <p:spPr/>
        <p:txBody>
          <a:bodyPr/>
          <a:lstStyle/>
          <a:p>
            <a:pPr>
              <a:defRPr/>
            </a:pPr>
            <a:fld id="{BC337BEF-7336-4D62-8A1F-7EC7059BB418}"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27</a:t>
            </a:fld>
            <a:endParaRPr lang="en-US" altLang="zh-CN"/>
          </a:p>
        </p:txBody>
      </p:sp>
      <p:sp>
        <p:nvSpPr>
          <p:cNvPr id="114" name="Text Box 133"/>
          <p:cNvSpPr txBox="1">
            <a:spLocks noChangeArrowheads="1"/>
          </p:cNvSpPr>
          <p:nvPr/>
        </p:nvSpPr>
        <p:spPr bwMode="auto">
          <a:xfrm>
            <a:off x="301757" y="2393152"/>
            <a:ext cx="600473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dirty="0">
                <a:solidFill>
                  <a:srgbClr val="FF0000"/>
                </a:solidFill>
                <a:latin typeface="Arial" charset="0"/>
                <a:ea typeface="楷体_GB2312" pitchFamily="49" charset="-122"/>
              </a:rPr>
              <a:t>应用</a:t>
            </a:r>
            <a:r>
              <a:rPr lang="zh-CN" altLang="en-US" sz="2800" dirty="0">
                <a:latin typeface="Arial" charset="0"/>
                <a:ea typeface="楷体_GB2312" pitchFamily="49" charset="-122"/>
              </a:rPr>
              <a:t>：</a:t>
            </a:r>
            <a:r>
              <a:rPr lang="en-US" altLang="zh-CN" sz="2800" dirty="0">
                <a:latin typeface="Arial" charset="0"/>
                <a:ea typeface="楷体_GB2312" pitchFamily="49" charset="-122"/>
              </a:rPr>
              <a:t>SR</a:t>
            </a:r>
            <a:r>
              <a:rPr lang="zh-CN" altLang="en-US" sz="2800" dirty="0">
                <a:latin typeface="Arial" charset="0"/>
                <a:ea typeface="楷体_GB2312" pitchFamily="49" charset="-122"/>
              </a:rPr>
              <a:t>锁存器常用来</a:t>
            </a:r>
            <a:r>
              <a:rPr lang="zh-CN" altLang="en-US" sz="2800" dirty="0">
                <a:solidFill>
                  <a:srgbClr val="FF0000"/>
                </a:solidFill>
                <a:latin typeface="Arial" charset="0"/>
                <a:ea typeface="楷体_GB2312" pitchFamily="49" charset="-122"/>
              </a:rPr>
              <a:t>设置标志位</a:t>
            </a:r>
            <a:r>
              <a:rPr lang="zh-CN" altLang="en-US" sz="2800" dirty="0">
                <a:latin typeface="Arial" charset="0"/>
                <a:ea typeface="楷体_GB2312" pitchFamily="49" charset="-122"/>
              </a:rPr>
              <a:t>。</a:t>
            </a: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B1F95844-2258-4504-91DF-9DCB0C394216}"/>
                  </a:ext>
                </a:extLst>
              </p14:cNvPr>
              <p14:cNvContentPartPr/>
              <p14:nvPr/>
            </p14:nvContentPartPr>
            <p14:xfrm>
              <a:off x="3937564" y="1728610"/>
              <a:ext cx="1112040" cy="38160"/>
            </p14:xfrm>
          </p:contentPart>
        </mc:Choice>
        <mc:Fallback xmlns="">
          <p:pic>
            <p:nvPicPr>
              <p:cNvPr id="5" name="墨迹 4">
                <a:extLst>
                  <a:ext uri="{FF2B5EF4-FFF2-40B4-BE49-F238E27FC236}">
                    <a16:creationId xmlns:a16="http://schemas.microsoft.com/office/drawing/2014/main" id="{B1F95844-2258-4504-91DF-9DCB0C394216}"/>
                  </a:ext>
                </a:extLst>
              </p:cNvPr>
              <p:cNvPicPr/>
              <p:nvPr/>
            </p:nvPicPr>
            <p:blipFill>
              <a:blip r:embed="rId3"/>
              <a:stretch>
                <a:fillRect/>
              </a:stretch>
            </p:blipFill>
            <p:spPr>
              <a:xfrm>
                <a:off x="3928924" y="1719970"/>
                <a:ext cx="1129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5018732B-2563-422B-A108-0A18B50D09BD}"/>
                  </a:ext>
                </a:extLst>
              </p14:cNvPr>
              <p14:cNvContentPartPr/>
              <p14:nvPr/>
            </p14:nvContentPartPr>
            <p14:xfrm>
              <a:off x="3892564" y="1256650"/>
              <a:ext cx="1147680" cy="518400"/>
            </p14:xfrm>
          </p:contentPart>
        </mc:Choice>
        <mc:Fallback xmlns="">
          <p:pic>
            <p:nvPicPr>
              <p:cNvPr id="6" name="墨迹 5">
                <a:extLst>
                  <a:ext uri="{FF2B5EF4-FFF2-40B4-BE49-F238E27FC236}">
                    <a16:creationId xmlns:a16="http://schemas.microsoft.com/office/drawing/2014/main" id="{5018732B-2563-422B-A108-0A18B50D09BD}"/>
                  </a:ext>
                </a:extLst>
              </p:cNvPr>
              <p:cNvPicPr/>
              <p:nvPr/>
            </p:nvPicPr>
            <p:blipFill>
              <a:blip r:embed="rId5"/>
              <a:stretch>
                <a:fillRect/>
              </a:stretch>
            </p:blipFill>
            <p:spPr>
              <a:xfrm>
                <a:off x="3883924" y="1248010"/>
                <a:ext cx="116532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2619BB1E-2AA9-4C84-AA8C-C4016723AF9A}"/>
                  </a:ext>
                </a:extLst>
              </p14:cNvPr>
              <p14:cNvContentPartPr/>
              <p14:nvPr/>
            </p14:nvContentPartPr>
            <p14:xfrm>
              <a:off x="273844" y="2390650"/>
              <a:ext cx="1061280" cy="559800"/>
            </p14:xfrm>
          </p:contentPart>
        </mc:Choice>
        <mc:Fallback xmlns="">
          <p:pic>
            <p:nvPicPr>
              <p:cNvPr id="7" name="墨迹 6">
                <a:extLst>
                  <a:ext uri="{FF2B5EF4-FFF2-40B4-BE49-F238E27FC236}">
                    <a16:creationId xmlns:a16="http://schemas.microsoft.com/office/drawing/2014/main" id="{2619BB1E-2AA9-4C84-AA8C-C4016723AF9A}"/>
                  </a:ext>
                </a:extLst>
              </p:cNvPr>
              <p:cNvPicPr/>
              <p:nvPr/>
            </p:nvPicPr>
            <p:blipFill>
              <a:blip r:embed="rId7"/>
              <a:stretch>
                <a:fillRect/>
              </a:stretch>
            </p:blipFill>
            <p:spPr>
              <a:xfrm>
                <a:off x="265204" y="2382010"/>
                <a:ext cx="1078920" cy="57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1FDE6D78-3310-4861-9102-9649C2B73036}"/>
                  </a:ext>
                </a:extLst>
              </p14:cNvPr>
              <p14:cNvContentPartPr/>
              <p14:nvPr/>
            </p14:nvContentPartPr>
            <p14:xfrm>
              <a:off x="4138444" y="2932090"/>
              <a:ext cx="1860840" cy="36720"/>
            </p14:xfrm>
          </p:contentPart>
        </mc:Choice>
        <mc:Fallback xmlns="">
          <p:pic>
            <p:nvPicPr>
              <p:cNvPr id="8" name="墨迹 7">
                <a:extLst>
                  <a:ext uri="{FF2B5EF4-FFF2-40B4-BE49-F238E27FC236}">
                    <a16:creationId xmlns:a16="http://schemas.microsoft.com/office/drawing/2014/main" id="{1FDE6D78-3310-4861-9102-9649C2B73036}"/>
                  </a:ext>
                </a:extLst>
              </p:cNvPr>
              <p:cNvPicPr/>
              <p:nvPr/>
            </p:nvPicPr>
            <p:blipFill>
              <a:blip r:embed="rId9"/>
              <a:stretch>
                <a:fillRect/>
              </a:stretch>
            </p:blipFill>
            <p:spPr>
              <a:xfrm>
                <a:off x="4129444" y="2923450"/>
                <a:ext cx="1878480" cy="54360"/>
              </a:xfrm>
              <a:prstGeom prst="rect">
                <a:avLst/>
              </a:prstGeom>
            </p:spPr>
          </p:pic>
        </mc:Fallback>
      </mc:AlternateContent>
      <p:grpSp>
        <p:nvGrpSpPr>
          <p:cNvPr id="16" name="组合 15">
            <a:extLst>
              <a:ext uri="{FF2B5EF4-FFF2-40B4-BE49-F238E27FC236}">
                <a16:creationId xmlns:a16="http://schemas.microsoft.com/office/drawing/2014/main" id="{FE5EA1E8-119F-42C8-8D63-1E2721DC694D}"/>
              </a:ext>
            </a:extLst>
          </p:cNvPr>
          <p:cNvGrpSpPr/>
          <p:nvPr/>
        </p:nvGrpSpPr>
        <p:grpSpPr>
          <a:xfrm>
            <a:off x="7055164" y="3327730"/>
            <a:ext cx="505800" cy="239040"/>
            <a:chOff x="7055164" y="3327730"/>
            <a:chExt cx="505800" cy="239040"/>
          </a:xfrm>
        </p:grpSpPr>
        <mc:AlternateContent xmlns:mc="http://schemas.openxmlformats.org/markup-compatibility/2006" xmlns:p14="http://schemas.microsoft.com/office/powerpoint/2010/main">
          <mc:Choice Requires="p14">
            <p:contentPart p14:bwMode="auto" r:id="rId10">
              <p14:nvContentPartPr>
                <p14:cNvPr id="10" name="墨迹 9">
                  <a:extLst>
                    <a:ext uri="{FF2B5EF4-FFF2-40B4-BE49-F238E27FC236}">
                      <a16:creationId xmlns:a16="http://schemas.microsoft.com/office/drawing/2014/main" id="{941244C4-0D36-472F-BD85-072F1E0E0636}"/>
                    </a:ext>
                  </a:extLst>
                </p14:cNvPr>
                <p14:cNvContentPartPr/>
                <p14:nvPr/>
              </p14:nvContentPartPr>
              <p14:xfrm>
                <a:off x="7055164" y="3327730"/>
                <a:ext cx="22680" cy="239040"/>
              </p14:xfrm>
            </p:contentPart>
          </mc:Choice>
          <mc:Fallback xmlns="">
            <p:pic>
              <p:nvPicPr>
                <p:cNvPr id="10" name="墨迹 9">
                  <a:extLst>
                    <a:ext uri="{FF2B5EF4-FFF2-40B4-BE49-F238E27FC236}">
                      <a16:creationId xmlns:a16="http://schemas.microsoft.com/office/drawing/2014/main" id="{941244C4-0D36-472F-BD85-072F1E0E0636}"/>
                    </a:ext>
                  </a:extLst>
                </p:cNvPr>
                <p:cNvPicPr/>
                <p:nvPr/>
              </p:nvPicPr>
              <p:blipFill>
                <a:blip r:embed="rId11"/>
                <a:stretch>
                  <a:fillRect/>
                </a:stretch>
              </p:blipFill>
              <p:spPr>
                <a:xfrm>
                  <a:off x="7046524" y="3319090"/>
                  <a:ext cx="403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C599AEF5-36B9-458A-8132-92C7970C54AF}"/>
                    </a:ext>
                  </a:extLst>
                </p14:cNvPr>
                <p14:cNvContentPartPr/>
                <p14:nvPr/>
              </p14:nvContentPartPr>
              <p14:xfrm>
                <a:off x="7119244" y="3437890"/>
                <a:ext cx="187920" cy="24480"/>
              </p14:xfrm>
            </p:contentPart>
          </mc:Choice>
          <mc:Fallback xmlns="">
            <p:pic>
              <p:nvPicPr>
                <p:cNvPr id="11" name="墨迹 10">
                  <a:extLst>
                    <a:ext uri="{FF2B5EF4-FFF2-40B4-BE49-F238E27FC236}">
                      <a16:creationId xmlns:a16="http://schemas.microsoft.com/office/drawing/2014/main" id="{C599AEF5-36B9-458A-8132-92C7970C54AF}"/>
                    </a:ext>
                  </a:extLst>
                </p:cNvPr>
                <p:cNvPicPr/>
                <p:nvPr/>
              </p:nvPicPr>
              <p:blipFill>
                <a:blip r:embed="rId13"/>
                <a:stretch>
                  <a:fillRect/>
                </a:stretch>
              </p:blipFill>
              <p:spPr>
                <a:xfrm>
                  <a:off x="7110244" y="3429250"/>
                  <a:ext cx="2055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2BA0298B-C6CF-469F-ADA0-0B29BBA39EEC}"/>
                    </a:ext>
                  </a:extLst>
                </p14:cNvPr>
                <p14:cNvContentPartPr/>
                <p14:nvPr/>
              </p14:nvContentPartPr>
              <p14:xfrm>
                <a:off x="7276564" y="3369490"/>
                <a:ext cx="70560" cy="151920"/>
              </p14:xfrm>
            </p:contentPart>
          </mc:Choice>
          <mc:Fallback xmlns="">
            <p:pic>
              <p:nvPicPr>
                <p:cNvPr id="12" name="墨迹 11">
                  <a:extLst>
                    <a:ext uri="{FF2B5EF4-FFF2-40B4-BE49-F238E27FC236}">
                      <a16:creationId xmlns:a16="http://schemas.microsoft.com/office/drawing/2014/main" id="{2BA0298B-C6CF-469F-ADA0-0B29BBA39EEC}"/>
                    </a:ext>
                  </a:extLst>
                </p:cNvPr>
                <p:cNvPicPr/>
                <p:nvPr/>
              </p:nvPicPr>
              <p:blipFill>
                <a:blip r:embed="rId15"/>
                <a:stretch>
                  <a:fillRect/>
                </a:stretch>
              </p:blipFill>
              <p:spPr>
                <a:xfrm>
                  <a:off x="7267924" y="3360490"/>
                  <a:ext cx="88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E5B51FEA-BF46-4D2C-A2D0-35EC907DD63C}"/>
                    </a:ext>
                  </a:extLst>
                </p14:cNvPr>
                <p14:cNvContentPartPr/>
                <p14:nvPr/>
              </p14:nvContentPartPr>
              <p14:xfrm>
                <a:off x="7394284" y="3346090"/>
                <a:ext cx="166680" cy="191880"/>
              </p14:xfrm>
            </p:contentPart>
          </mc:Choice>
          <mc:Fallback xmlns="">
            <p:pic>
              <p:nvPicPr>
                <p:cNvPr id="13" name="墨迹 12">
                  <a:extLst>
                    <a:ext uri="{FF2B5EF4-FFF2-40B4-BE49-F238E27FC236}">
                      <a16:creationId xmlns:a16="http://schemas.microsoft.com/office/drawing/2014/main" id="{E5B51FEA-BF46-4D2C-A2D0-35EC907DD63C}"/>
                    </a:ext>
                  </a:extLst>
                </p:cNvPr>
                <p:cNvPicPr/>
                <p:nvPr/>
              </p:nvPicPr>
              <p:blipFill>
                <a:blip r:embed="rId17"/>
                <a:stretch>
                  <a:fillRect/>
                </a:stretch>
              </p:blipFill>
              <p:spPr>
                <a:xfrm>
                  <a:off x="7385644" y="3337090"/>
                  <a:ext cx="184320" cy="209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DE61F4DE-DCA9-4CAA-9C40-F1A04B11296B}"/>
                  </a:ext>
                </a:extLst>
              </p14:cNvPr>
              <p14:cNvContentPartPr/>
              <p14:nvPr/>
            </p14:nvContentPartPr>
            <p14:xfrm>
              <a:off x="7138324" y="4136290"/>
              <a:ext cx="41400" cy="199800"/>
            </p14:xfrm>
          </p:contentPart>
        </mc:Choice>
        <mc:Fallback xmlns="">
          <p:pic>
            <p:nvPicPr>
              <p:cNvPr id="14" name="墨迹 13">
                <a:extLst>
                  <a:ext uri="{FF2B5EF4-FFF2-40B4-BE49-F238E27FC236}">
                    <a16:creationId xmlns:a16="http://schemas.microsoft.com/office/drawing/2014/main" id="{DE61F4DE-DCA9-4CAA-9C40-F1A04B11296B}"/>
                  </a:ext>
                </a:extLst>
              </p:cNvPr>
              <p:cNvPicPr/>
              <p:nvPr/>
            </p:nvPicPr>
            <p:blipFill>
              <a:blip r:embed="rId19"/>
              <a:stretch>
                <a:fillRect/>
              </a:stretch>
            </p:blipFill>
            <p:spPr>
              <a:xfrm>
                <a:off x="7129324" y="4127650"/>
                <a:ext cx="590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墨迹 14">
                <a:extLst>
                  <a:ext uri="{FF2B5EF4-FFF2-40B4-BE49-F238E27FC236}">
                    <a16:creationId xmlns:a16="http://schemas.microsoft.com/office/drawing/2014/main" id="{2C29CC07-4A76-46DF-A532-F665AA3DC6DB}"/>
                  </a:ext>
                </a:extLst>
              </p14:cNvPr>
              <p14:cNvContentPartPr/>
              <p14:nvPr/>
            </p14:nvContentPartPr>
            <p14:xfrm>
              <a:off x="7138324" y="4822450"/>
              <a:ext cx="32760" cy="176760"/>
            </p14:xfrm>
          </p:contentPart>
        </mc:Choice>
        <mc:Fallback xmlns="">
          <p:pic>
            <p:nvPicPr>
              <p:cNvPr id="15" name="墨迹 14">
                <a:extLst>
                  <a:ext uri="{FF2B5EF4-FFF2-40B4-BE49-F238E27FC236}">
                    <a16:creationId xmlns:a16="http://schemas.microsoft.com/office/drawing/2014/main" id="{2C29CC07-4A76-46DF-A532-F665AA3DC6DB}"/>
                  </a:ext>
                </a:extLst>
              </p:cNvPr>
              <p:cNvPicPr/>
              <p:nvPr/>
            </p:nvPicPr>
            <p:blipFill>
              <a:blip r:embed="rId21"/>
              <a:stretch>
                <a:fillRect/>
              </a:stretch>
            </p:blipFill>
            <p:spPr>
              <a:xfrm>
                <a:off x="7129324" y="4813810"/>
                <a:ext cx="50400" cy="194400"/>
              </a:xfrm>
              <a:prstGeom prst="rect">
                <a:avLst/>
              </a:prstGeom>
            </p:spPr>
          </p:pic>
        </mc:Fallback>
      </mc:AlternateContent>
      <p:grpSp>
        <p:nvGrpSpPr>
          <p:cNvPr id="26" name="组合 25">
            <a:extLst>
              <a:ext uri="{FF2B5EF4-FFF2-40B4-BE49-F238E27FC236}">
                <a16:creationId xmlns:a16="http://schemas.microsoft.com/office/drawing/2014/main" id="{B0062CEA-7454-4810-9DA3-7E5B3DD0D61B}"/>
              </a:ext>
            </a:extLst>
          </p:cNvPr>
          <p:cNvGrpSpPr/>
          <p:nvPr/>
        </p:nvGrpSpPr>
        <p:grpSpPr>
          <a:xfrm>
            <a:off x="7168204" y="5979850"/>
            <a:ext cx="1171080" cy="354960"/>
            <a:chOff x="7168204" y="5979850"/>
            <a:chExt cx="1171080" cy="354960"/>
          </a:xfrm>
        </p:grpSpPr>
        <mc:AlternateContent xmlns:mc="http://schemas.openxmlformats.org/markup-compatibility/2006" xmlns:p14="http://schemas.microsoft.com/office/powerpoint/2010/main">
          <mc:Choice Requires="p14">
            <p:contentPart p14:bwMode="auto" r:id="rId22">
              <p14:nvContentPartPr>
                <p14:cNvPr id="17" name="墨迹 16">
                  <a:extLst>
                    <a:ext uri="{FF2B5EF4-FFF2-40B4-BE49-F238E27FC236}">
                      <a16:creationId xmlns:a16="http://schemas.microsoft.com/office/drawing/2014/main" id="{33EE6DBB-305C-4E5C-B1FC-B101916620C6}"/>
                    </a:ext>
                  </a:extLst>
                </p14:cNvPr>
                <p14:cNvContentPartPr/>
                <p14:nvPr/>
              </p14:nvContentPartPr>
              <p14:xfrm>
                <a:off x="7168204" y="6007930"/>
                <a:ext cx="196920" cy="266760"/>
              </p14:xfrm>
            </p:contentPart>
          </mc:Choice>
          <mc:Fallback xmlns="">
            <p:pic>
              <p:nvPicPr>
                <p:cNvPr id="17" name="墨迹 16">
                  <a:extLst>
                    <a:ext uri="{FF2B5EF4-FFF2-40B4-BE49-F238E27FC236}">
                      <a16:creationId xmlns:a16="http://schemas.microsoft.com/office/drawing/2014/main" id="{33EE6DBB-305C-4E5C-B1FC-B101916620C6}"/>
                    </a:ext>
                  </a:extLst>
                </p:cNvPr>
                <p:cNvPicPr/>
                <p:nvPr/>
              </p:nvPicPr>
              <p:blipFill>
                <a:blip r:embed="rId23"/>
                <a:stretch>
                  <a:fillRect/>
                </a:stretch>
              </p:blipFill>
              <p:spPr>
                <a:xfrm>
                  <a:off x="7159564" y="5999290"/>
                  <a:ext cx="214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墨迹 17">
                  <a:extLst>
                    <a:ext uri="{FF2B5EF4-FFF2-40B4-BE49-F238E27FC236}">
                      <a16:creationId xmlns:a16="http://schemas.microsoft.com/office/drawing/2014/main" id="{288E4A7C-E05E-4C40-9C02-71F826810F10}"/>
                    </a:ext>
                  </a:extLst>
                </p14:cNvPr>
                <p14:cNvContentPartPr/>
                <p14:nvPr/>
              </p14:nvContentPartPr>
              <p14:xfrm>
                <a:off x="7339924" y="6002530"/>
                <a:ext cx="235080" cy="332280"/>
              </p14:xfrm>
            </p:contentPart>
          </mc:Choice>
          <mc:Fallback xmlns="">
            <p:pic>
              <p:nvPicPr>
                <p:cNvPr id="18" name="墨迹 17">
                  <a:extLst>
                    <a:ext uri="{FF2B5EF4-FFF2-40B4-BE49-F238E27FC236}">
                      <a16:creationId xmlns:a16="http://schemas.microsoft.com/office/drawing/2014/main" id="{288E4A7C-E05E-4C40-9C02-71F826810F10}"/>
                    </a:ext>
                  </a:extLst>
                </p:cNvPr>
                <p:cNvPicPr/>
                <p:nvPr/>
              </p:nvPicPr>
              <p:blipFill>
                <a:blip r:embed="rId25"/>
                <a:stretch>
                  <a:fillRect/>
                </a:stretch>
              </p:blipFill>
              <p:spPr>
                <a:xfrm>
                  <a:off x="7331284" y="5993530"/>
                  <a:ext cx="2527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墨迹 18">
                  <a:extLst>
                    <a:ext uri="{FF2B5EF4-FFF2-40B4-BE49-F238E27FC236}">
                      <a16:creationId xmlns:a16="http://schemas.microsoft.com/office/drawing/2014/main" id="{8B212CF6-A4BF-4912-84D5-9DC4E54E681A}"/>
                    </a:ext>
                  </a:extLst>
                </p14:cNvPr>
                <p14:cNvContentPartPr/>
                <p14:nvPr/>
              </p14:nvContentPartPr>
              <p14:xfrm>
                <a:off x="7659604" y="5992450"/>
                <a:ext cx="98640" cy="295920"/>
              </p14:xfrm>
            </p:contentPart>
          </mc:Choice>
          <mc:Fallback xmlns="">
            <p:pic>
              <p:nvPicPr>
                <p:cNvPr id="19" name="墨迹 18">
                  <a:extLst>
                    <a:ext uri="{FF2B5EF4-FFF2-40B4-BE49-F238E27FC236}">
                      <a16:creationId xmlns:a16="http://schemas.microsoft.com/office/drawing/2014/main" id="{8B212CF6-A4BF-4912-84D5-9DC4E54E681A}"/>
                    </a:ext>
                  </a:extLst>
                </p:cNvPr>
                <p:cNvPicPr/>
                <p:nvPr/>
              </p:nvPicPr>
              <p:blipFill>
                <a:blip r:embed="rId27"/>
                <a:stretch>
                  <a:fillRect/>
                </a:stretch>
              </p:blipFill>
              <p:spPr>
                <a:xfrm>
                  <a:off x="7650604" y="5983450"/>
                  <a:ext cx="1162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墨迹 19">
                  <a:extLst>
                    <a:ext uri="{FF2B5EF4-FFF2-40B4-BE49-F238E27FC236}">
                      <a16:creationId xmlns:a16="http://schemas.microsoft.com/office/drawing/2014/main" id="{F3CAE9F6-86EC-4058-B94F-1B1E388DDA5E}"/>
                    </a:ext>
                  </a:extLst>
                </p14:cNvPr>
                <p14:cNvContentPartPr/>
                <p14:nvPr/>
              </p14:nvContentPartPr>
              <p14:xfrm>
                <a:off x="7772644" y="5997130"/>
                <a:ext cx="173520" cy="280080"/>
              </p14:xfrm>
            </p:contentPart>
          </mc:Choice>
          <mc:Fallback xmlns="">
            <p:pic>
              <p:nvPicPr>
                <p:cNvPr id="20" name="墨迹 19">
                  <a:extLst>
                    <a:ext uri="{FF2B5EF4-FFF2-40B4-BE49-F238E27FC236}">
                      <a16:creationId xmlns:a16="http://schemas.microsoft.com/office/drawing/2014/main" id="{F3CAE9F6-86EC-4058-B94F-1B1E388DDA5E}"/>
                    </a:ext>
                  </a:extLst>
                </p:cNvPr>
                <p:cNvPicPr/>
                <p:nvPr/>
              </p:nvPicPr>
              <p:blipFill>
                <a:blip r:embed="rId29"/>
                <a:stretch>
                  <a:fillRect/>
                </a:stretch>
              </p:blipFill>
              <p:spPr>
                <a:xfrm>
                  <a:off x="7763644" y="5988130"/>
                  <a:ext cx="1911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墨迹 20">
                  <a:extLst>
                    <a:ext uri="{FF2B5EF4-FFF2-40B4-BE49-F238E27FC236}">
                      <a16:creationId xmlns:a16="http://schemas.microsoft.com/office/drawing/2014/main" id="{BAF49396-D131-4936-A515-753F14365C47}"/>
                    </a:ext>
                  </a:extLst>
                </p14:cNvPr>
                <p14:cNvContentPartPr/>
                <p14:nvPr/>
              </p14:nvContentPartPr>
              <p14:xfrm>
                <a:off x="7994764" y="6000370"/>
                <a:ext cx="10800" cy="21600"/>
              </p14:xfrm>
            </p:contentPart>
          </mc:Choice>
          <mc:Fallback xmlns="">
            <p:pic>
              <p:nvPicPr>
                <p:cNvPr id="21" name="墨迹 20">
                  <a:extLst>
                    <a:ext uri="{FF2B5EF4-FFF2-40B4-BE49-F238E27FC236}">
                      <a16:creationId xmlns:a16="http://schemas.microsoft.com/office/drawing/2014/main" id="{BAF49396-D131-4936-A515-753F14365C47}"/>
                    </a:ext>
                  </a:extLst>
                </p:cNvPr>
                <p:cNvPicPr/>
                <p:nvPr/>
              </p:nvPicPr>
              <p:blipFill>
                <a:blip r:embed="rId31"/>
                <a:stretch>
                  <a:fillRect/>
                </a:stretch>
              </p:blipFill>
              <p:spPr>
                <a:xfrm>
                  <a:off x="7985764" y="5991370"/>
                  <a:ext cx="284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墨迹 21">
                  <a:extLst>
                    <a:ext uri="{FF2B5EF4-FFF2-40B4-BE49-F238E27FC236}">
                      <a16:creationId xmlns:a16="http://schemas.microsoft.com/office/drawing/2014/main" id="{C648B337-C954-41D1-8FE1-9039939EBC4C}"/>
                    </a:ext>
                  </a:extLst>
                </p14:cNvPr>
                <p14:cNvContentPartPr/>
                <p14:nvPr/>
              </p14:nvContentPartPr>
              <p14:xfrm>
                <a:off x="7974964" y="6104050"/>
                <a:ext cx="44640" cy="162360"/>
              </p14:xfrm>
            </p:contentPart>
          </mc:Choice>
          <mc:Fallback xmlns="">
            <p:pic>
              <p:nvPicPr>
                <p:cNvPr id="22" name="墨迹 21">
                  <a:extLst>
                    <a:ext uri="{FF2B5EF4-FFF2-40B4-BE49-F238E27FC236}">
                      <a16:creationId xmlns:a16="http://schemas.microsoft.com/office/drawing/2014/main" id="{C648B337-C954-41D1-8FE1-9039939EBC4C}"/>
                    </a:ext>
                  </a:extLst>
                </p:cNvPr>
                <p:cNvPicPr/>
                <p:nvPr/>
              </p:nvPicPr>
              <p:blipFill>
                <a:blip r:embed="rId33"/>
                <a:stretch>
                  <a:fillRect/>
                </a:stretch>
              </p:blipFill>
              <p:spPr>
                <a:xfrm>
                  <a:off x="7966324" y="6095050"/>
                  <a:ext cx="622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墨迹 22">
                  <a:extLst>
                    <a:ext uri="{FF2B5EF4-FFF2-40B4-BE49-F238E27FC236}">
                      <a16:creationId xmlns:a16="http://schemas.microsoft.com/office/drawing/2014/main" id="{C5FE6738-753A-4EF2-A4C0-1046E148AF0A}"/>
                    </a:ext>
                  </a:extLst>
                </p14:cNvPr>
                <p14:cNvContentPartPr/>
                <p14:nvPr/>
              </p14:nvContentPartPr>
              <p14:xfrm>
                <a:off x="8068564" y="6024850"/>
                <a:ext cx="101160" cy="225360"/>
              </p14:xfrm>
            </p:contentPart>
          </mc:Choice>
          <mc:Fallback xmlns="">
            <p:pic>
              <p:nvPicPr>
                <p:cNvPr id="23" name="墨迹 22">
                  <a:extLst>
                    <a:ext uri="{FF2B5EF4-FFF2-40B4-BE49-F238E27FC236}">
                      <a16:creationId xmlns:a16="http://schemas.microsoft.com/office/drawing/2014/main" id="{C5FE6738-753A-4EF2-A4C0-1046E148AF0A}"/>
                    </a:ext>
                  </a:extLst>
                </p:cNvPr>
                <p:cNvPicPr/>
                <p:nvPr/>
              </p:nvPicPr>
              <p:blipFill>
                <a:blip r:embed="rId35"/>
                <a:stretch>
                  <a:fillRect/>
                </a:stretch>
              </p:blipFill>
              <p:spPr>
                <a:xfrm>
                  <a:off x="8059564" y="6015850"/>
                  <a:ext cx="1188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墨迹 23">
                  <a:extLst>
                    <a:ext uri="{FF2B5EF4-FFF2-40B4-BE49-F238E27FC236}">
                      <a16:creationId xmlns:a16="http://schemas.microsoft.com/office/drawing/2014/main" id="{5D509436-F5A1-4C74-9E78-5DC8DEA3D7E3}"/>
                    </a:ext>
                  </a:extLst>
                </p14:cNvPr>
                <p14:cNvContentPartPr/>
                <p14:nvPr/>
              </p14:nvContentPartPr>
              <p14:xfrm>
                <a:off x="8116444" y="6088210"/>
                <a:ext cx="129960" cy="129600"/>
              </p14:xfrm>
            </p:contentPart>
          </mc:Choice>
          <mc:Fallback xmlns="">
            <p:pic>
              <p:nvPicPr>
                <p:cNvPr id="24" name="墨迹 23">
                  <a:extLst>
                    <a:ext uri="{FF2B5EF4-FFF2-40B4-BE49-F238E27FC236}">
                      <a16:creationId xmlns:a16="http://schemas.microsoft.com/office/drawing/2014/main" id="{5D509436-F5A1-4C74-9E78-5DC8DEA3D7E3}"/>
                    </a:ext>
                  </a:extLst>
                </p:cNvPr>
                <p:cNvPicPr/>
                <p:nvPr/>
              </p:nvPicPr>
              <p:blipFill>
                <a:blip r:embed="rId37"/>
                <a:stretch>
                  <a:fillRect/>
                </a:stretch>
              </p:blipFill>
              <p:spPr>
                <a:xfrm>
                  <a:off x="8107444" y="6079570"/>
                  <a:ext cx="1476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墨迹 24">
                  <a:extLst>
                    <a:ext uri="{FF2B5EF4-FFF2-40B4-BE49-F238E27FC236}">
                      <a16:creationId xmlns:a16="http://schemas.microsoft.com/office/drawing/2014/main" id="{8C5DB3D9-002F-46B7-ACA4-3F2F8D650610}"/>
                    </a:ext>
                  </a:extLst>
                </p14:cNvPr>
                <p14:cNvContentPartPr/>
                <p14:nvPr/>
              </p14:nvContentPartPr>
              <p14:xfrm>
                <a:off x="8220484" y="5979850"/>
                <a:ext cx="118800" cy="348840"/>
              </p14:xfrm>
            </p:contentPart>
          </mc:Choice>
          <mc:Fallback xmlns="">
            <p:pic>
              <p:nvPicPr>
                <p:cNvPr id="25" name="墨迹 24">
                  <a:extLst>
                    <a:ext uri="{FF2B5EF4-FFF2-40B4-BE49-F238E27FC236}">
                      <a16:creationId xmlns:a16="http://schemas.microsoft.com/office/drawing/2014/main" id="{8C5DB3D9-002F-46B7-ACA4-3F2F8D650610}"/>
                    </a:ext>
                  </a:extLst>
                </p:cNvPr>
                <p:cNvPicPr/>
                <p:nvPr/>
              </p:nvPicPr>
              <p:blipFill>
                <a:blip r:embed="rId39"/>
                <a:stretch>
                  <a:fillRect/>
                </a:stretch>
              </p:blipFill>
              <p:spPr>
                <a:xfrm>
                  <a:off x="8211844" y="5971210"/>
                  <a:ext cx="136440" cy="366480"/>
                </a:xfrm>
                <a:prstGeom prst="rect">
                  <a:avLst/>
                </a:prstGeom>
              </p:spPr>
            </p:pic>
          </mc:Fallback>
        </mc:AlternateContent>
      </p:grpSp>
    </p:spTree>
    <p:extLst>
      <p:ext uri="{BB962C8B-B14F-4D97-AF65-F5344CB8AC3E}">
        <p14:creationId xmlns:p14="http://schemas.microsoft.com/office/powerpoint/2010/main" val="131837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3072"/>
                                        </p:tgtEl>
                                        <p:attrNameLst>
                                          <p:attrName>style.visibility</p:attrName>
                                        </p:attrNameLst>
                                      </p:cBhvr>
                                      <p:to>
                                        <p:strVal val="visible"/>
                                      </p:to>
                                    </p:set>
                                    <p:animEffect transition="in" filter="blinds(horizontal)">
                                      <p:cBhvr>
                                        <p:cTn id="7" dur="500"/>
                                        <p:tgtEl>
                                          <p:spTgt spid="3830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3108"/>
                                        </p:tgtEl>
                                        <p:attrNameLst>
                                          <p:attrName>style.visibility</p:attrName>
                                        </p:attrNameLst>
                                      </p:cBhvr>
                                      <p:to>
                                        <p:strVal val="visible"/>
                                      </p:to>
                                    </p:set>
                                    <p:animEffect transition="in" filter="blinds(horizontal)">
                                      <p:cBhvr>
                                        <p:cTn id="12" dur="500"/>
                                        <p:tgtEl>
                                          <p:spTgt spid="383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3087"/>
                                        </p:tgtEl>
                                        <p:attrNameLst>
                                          <p:attrName>style.visibility</p:attrName>
                                        </p:attrNameLst>
                                      </p:cBhvr>
                                      <p:to>
                                        <p:strVal val="visible"/>
                                      </p:to>
                                    </p:set>
                                    <p:animEffect transition="in" filter="blinds(horizontal)">
                                      <p:cBhvr>
                                        <p:cTn id="17" dur="500"/>
                                        <p:tgtEl>
                                          <p:spTgt spid="3830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3086"/>
                                        </p:tgtEl>
                                        <p:attrNameLst>
                                          <p:attrName>style.visibility</p:attrName>
                                        </p:attrNameLst>
                                      </p:cBhvr>
                                      <p:to>
                                        <p:strVal val="visible"/>
                                      </p:to>
                                    </p:set>
                                    <p:animEffect transition="in" filter="wipe(up)">
                                      <p:cBhvr>
                                        <p:cTn id="22" dur="500"/>
                                        <p:tgtEl>
                                          <p:spTgt spid="383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3089"/>
                                        </p:tgtEl>
                                        <p:attrNameLst>
                                          <p:attrName>style.visibility</p:attrName>
                                        </p:attrNameLst>
                                      </p:cBhvr>
                                      <p:to>
                                        <p:strVal val="visible"/>
                                      </p:to>
                                    </p:set>
                                    <p:animEffect transition="in" filter="wipe(left)">
                                      <p:cBhvr>
                                        <p:cTn id="27" dur="500"/>
                                        <p:tgtEl>
                                          <p:spTgt spid="3830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3047"/>
                                        </p:tgtEl>
                                        <p:attrNameLst>
                                          <p:attrName>style.visibility</p:attrName>
                                        </p:attrNameLst>
                                      </p:cBhvr>
                                      <p:to>
                                        <p:strVal val="visible"/>
                                      </p:to>
                                    </p:set>
                                    <p:animEffect transition="in" filter="wipe(up)">
                                      <p:cBhvr>
                                        <p:cTn id="32" dur="500"/>
                                        <p:tgtEl>
                                          <p:spTgt spid="3830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3091"/>
                                        </p:tgtEl>
                                        <p:attrNameLst>
                                          <p:attrName>style.visibility</p:attrName>
                                        </p:attrNameLst>
                                      </p:cBhvr>
                                      <p:to>
                                        <p:strVal val="visible"/>
                                      </p:to>
                                    </p:set>
                                    <p:animEffect transition="in" filter="wipe(left)">
                                      <p:cBhvr>
                                        <p:cTn id="37" dur="500"/>
                                        <p:tgtEl>
                                          <p:spTgt spid="3830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83048"/>
                                        </p:tgtEl>
                                        <p:attrNameLst>
                                          <p:attrName>style.visibility</p:attrName>
                                        </p:attrNameLst>
                                      </p:cBhvr>
                                      <p:to>
                                        <p:strVal val="visible"/>
                                      </p:to>
                                    </p:set>
                                    <p:animEffect transition="in" filter="wipe(up)">
                                      <p:cBhvr>
                                        <p:cTn id="42" dur="500"/>
                                        <p:tgtEl>
                                          <p:spTgt spid="3830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3092"/>
                                        </p:tgtEl>
                                        <p:attrNameLst>
                                          <p:attrName>style.visibility</p:attrName>
                                        </p:attrNameLst>
                                      </p:cBhvr>
                                      <p:to>
                                        <p:strVal val="visible"/>
                                      </p:to>
                                    </p:set>
                                    <p:animEffect transition="in" filter="wipe(left)">
                                      <p:cBhvr>
                                        <p:cTn id="47" dur="500"/>
                                        <p:tgtEl>
                                          <p:spTgt spid="3830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83095"/>
                                        </p:tgtEl>
                                        <p:attrNameLst>
                                          <p:attrName>style.visibility</p:attrName>
                                        </p:attrNameLst>
                                      </p:cBhvr>
                                      <p:to>
                                        <p:strVal val="visible"/>
                                      </p:to>
                                    </p:set>
                                    <p:animEffect transition="in" filter="wipe(left)">
                                      <p:cBhvr>
                                        <p:cTn id="52" dur="500"/>
                                        <p:tgtEl>
                                          <p:spTgt spid="3830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83049"/>
                                        </p:tgtEl>
                                        <p:attrNameLst>
                                          <p:attrName>style.visibility</p:attrName>
                                        </p:attrNameLst>
                                      </p:cBhvr>
                                      <p:to>
                                        <p:strVal val="visible"/>
                                      </p:to>
                                    </p:set>
                                    <p:animEffect transition="in" filter="wipe(up)">
                                      <p:cBhvr>
                                        <p:cTn id="57" dur="500"/>
                                        <p:tgtEl>
                                          <p:spTgt spid="3830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83104"/>
                                        </p:tgtEl>
                                        <p:attrNameLst>
                                          <p:attrName>style.visibility</p:attrName>
                                        </p:attrNameLst>
                                      </p:cBhvr>
                                      <p:to>
                                        <p:strVal val="visible"/>
                                      </p:to>
                                    </p:set>
                                    <p:animEffect transition="in" filter="wipe(left)">
                                      <p:cBhvr>
                                        <p:cTn id="62" dur="500"/>
                                        <p:tgtEl>
                                          <p:spTgt spid="38310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83050"/>
                                        </p:tgtEl>
                                        <p:attrNameLst>
                                          <p:attrName>style.visibility</p:attrName>
                                        </p:attrNameLst>
                                      </p:cBhvr>
                                      <p:to>
                                        <p:strVal val="visible"/>
                                      </p:to>
                                    </p:set>
                                    <p:animEffect transition="in" filter="wipe(up)">
                                      <p:cBhvr>
                                        <p:cTn id="67" dur="500"/>
                                        <p:tgtEl>
                                          <p:spTgt spid="38305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83106"/>
                                        </p:tgtEl>
                                        <p:attrNameLst>
                                          <p:attrName>style.visibility</p:attrName>
                                        </p:attrNameLst>
                                      </p:cBhvr>
                                      <p:to>
                                        <p:strVal val="visible"/>
                                      </p:to>
                                    </p:set>
                                    <p:animEffect transition="in" filter="wipe(left)">
                                      <p:cBhvr>
                                        <p:cTn id="72" dur="500"/>
                                        <p:tgtEl>
                                          <p:spTgt spid="38310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83100"/>
                                        </p:tgtEl>
                                        <p:attrNameLst>
                                          <p:attrName>style.visibility</p:attrName>
                                        </p:attrNameLst>
                                      </p:cBhvr>
                                      <p:to>
                                        <p:strVal val="visible"/>
                                      </p:to>
                                    </p:set>
                                    <p:animEffect transition="in" filter="wipe(up)">
                                      <p:cBhvr>
                                        <p:cTn id="77" dur="500"/>
                                        <p:tgtEl>
                                          <p:spTgt spid="38310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83107"/>
                                        </p:tgtEl>
                                        <p:attrNameLst>
                                          <p:attrName>style.visibility</p:attrName>
                                        </p:attrNameLst>
                                      </p:cBhvr>
                                      <p:to>
                                        <p:strVal val="visible"/>
                                      </p:to>
                                    </p:set>
                                    <p:animEffect transition="in" filter="wipe(left)">
                                      <p:cBhvr>
                                        <p:cTn id="82" dur="500"/>
                                        <p:tgtEl>
                                          <p:spTgt spid="38310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83051"/>
                                        </p:tgtEl>
                                        <p:attrNameLst>
                                          <p:attrName>style.visibility</p:attrName>
                                        </p:attrNameLst>
                                      </p:cBhvr>
                                      <p:to>
                                        <p:strVal val="visible"/>
                                      </p:to>
                                    </p:set>
                                    <p:animEffect transition="in" filter="wipe(up)">
                                      <p:cBhvr>
                                        <p:cTn id="87" dur="500"/>
                                        <p:tgtEl>
                                          <p:spTgt spid="38305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83109"/>
                                        </p:tgtEl>
                                        <p:attrNameLst>
                                          <p:attrName>style.visibility</p:attrName>
                                        </p:attrNameLst>
                                      </p:cBhvr>
                                      <p:to>
                                        <p:strVal val="visible"/>
                                      </p:to>
                                    </p:set>
                                    <p:animEffect transition="in" filter="blinds(horizontal)">
                                      <p:cBhvr>
                                        <p:cTn id="92" dur="500"/>
                                        <p:tgtEl>
                                          <p:spTgt spid="38310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14"/>
                                        </p:tgtEl>
                                        <p:attrNameLst>
                                          <p:attrName>style.visibility</p:attrName>
                                        </p:attrNameLst>
                                      </p:cBhvr>
                                      <p:to>
                                        <p:strVal val="visible"/>
                                      </p:to>
                                    </p:set>
                                    <p:animEffect transition="in" filter="blinds(horizontal)">
                                      <p:cBhvr>
                                        <p:cTn id="9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47" grpId="0" animBg="1"/>
      <p:bldP spid="383048" grpId="0" animBg="1"/>
      <p:bldP spid="383049" grpId="0" animBg="1"/>
      <p:bldP spid="383050" grpId="0" animBg="1"/>
      <p:bldP spid="383051" grpId="0" animBg="1"/>
      <p:bldP spid="383092" grpId="0" animBg="1"/>
      <p:bldP spid="383100" grpId="0" animBg="1"/>
      <p:bldP spid="383109" grpId="0" autoUpdateAnimBg="0"/>
      <p:bldP spid="1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84153" y="919127"/>
            <a:ext cx="6384345" cy="762000"/>
          </a:xfrm>
        </p:spPr>
        <p:txBody>
          <a:bodyPr/>
          <a:lstStyle/>
          <a:p>
            <a:r>
              <a:rPr lang="zh-CN" altLang="en-US" sz="2800" dirty="0">
                <a:solidFill>
                  <a:srgbClr val="FF0000"/>
                </a:solidFill>
                <a:latin typeface="Times New Roman"/>
                <a:ea typeface="黑体" pitchFamily="2" charset="-122"/>
              </a:rPr>
              <a:t>如何利用锁存器来设置、储存信息位？</a:t>
            </a:r>
            <a:endParaRPr lang="zh-CN" altLang="en-US" sz="2800" dirty="0"/>
          </a:p>
        </p:txBody>
      </p:sp>
      <p:sp>
        <p:nvSpPr>
          <p:cNvPr id="2" name="日期占位符 1"/>
          <p:cNvSpPr>
            <a:spLocks noGrp="1"/>
          </p:cNvSpPr>
          <p:nvPr>
            <p:ph type="dt" sz="half" idx="10"/>
          </p:nvPr>
        </p:nvSpPr>
        <p:spPr/>
        <p:txBody>
          <a:bodyPr/>
          <a:lstStyle/>
          <a:p>
            <a:pPr>
              <a:defRPr/>
            </a:pPr>
            <a:fld id="{46B88233-4789-4B1E-B495-328E261E4705}"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28</a:t>
            </a:fld>
            <a:endParaRPr lang="en-US" altLang="zh-CN"/>
          </a:p>
        </p:txBody>
      </p:sp>
      <p:sp>
        <p:nvSpPr>
          <p:cNvPr id="375873" name="Text Box 65"/>
          <p:cNvSpPr txBox="1">
            <a:spLocks noChangeArrowheads="1"/>
          </p:cNvSpPr>
          <p:nvPr/>
        </p:nvSpPr>
        <p:spPr bwMode="auto">
          <a:xfrm>
            <a:off x="1939942" y="4797152"/>
            <a:ext cx="27622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ahoma" pitchFamily="34" charset="0"/>
                <a:ea typeface="黑体" pitchFamily="2" charset="-122"/>
              </a:rPr>
              <a:t>D = 1</a:t>
            </a:r>
            <a:r>
              <a:rPr lang="zh-CN" altLang="en-US" sz="2800" dirty="0">
                <a:latin typeface="Tahoma" pitchFamily="34" charset="0"/>
                <a:ea typeface="黑体" pitchFamily="2" charset="-122"/>
              </a:rPr>
              <a:t>时，</a:t>
            </a:r>
            <a:r>
              <a:rPr lang="en-US" altLang="zh-CN" sz="2800" dirty="0">
                <a:latin typeface="Tahoma" pitchFamily="34" charset="0"/>
                <a:ea typeface="黑体" pitchFamily="2" charset="-122"/>
              </a:rPr>
              <a:t>Q = 1</a:t>
            </a:r>
          </a:p>
        </p:txBody>
      </p:sp>
      <p:sp>
        <p:nvSpPr>
          <p:cNvPr id="375875" name="Text Box 67"/>
          <p:cNvSpPr txBox="1">
            <a:spLocks noChangeArrowheads="1"/>
          </p:cNvSpPr>
          <p:nvPr/>
        </p:nvSpPr>
        <p:spPr bwMode="auto">
          <a:xfrm>
            <a:off x="571500" y="4321175"/>
            <a:ext cx="169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ahoma" pitchFamily="34" charset="0"/>
                <a:ea typeface="楷体_GB2312" pitchFamily="49" charset="-122"/>
              </a:rPr>
              <a:t>C = 0</a:t>
            </a:r>
            <a:r>
              <a:rPr lang="zh-CN" altLang="en-US" sz="2800">
                <a:latin typeface="Tahoma" pitchFamily="34" charset="0"/>
                <a:ea typeface="楷体_GB2312" pitchFamily="49" charset="-122"/>
              </a:rPr>
              <a:t>，</a:t>
            </a:r>
          </a:p>
        </p:txBody>
      </p:sp>
      <p:grpSp>
        <p:nvGrpSpPr>
          <p:cNvPr id="375883" name="Group 75"/>
          <p:cNvGrpSpPr>
            <a:grpSpLocks/>
          </p:cNvGrpSpPr>
          <p:nvPr/>
        </p:nvGrpSpPr>
        <p:grpSpPr bwMode="auto">
          <a:xfrm>
            <a:off x="3049588" y="1709216"/>
            <a:ext cx="3887787" cy="2655888"/>
            <a:chOff x="1296" y="766"/>
            <a:chExt cx="2449" cy="1673"/>
          </a:xfrm>
        </p:grpSpPr>
        <p:sp>
          <p:nvSpPr>
            <p:cNvPr id="375813" name="Line 5"/>
            <p:cNvSpPr>
              <a:spLocks noChangeShapeType="1"/>
            </p:cNvSpPr>
            <p:nvPr/>
          </p:nvSpPr>
          <p:spPr bwMode="auto">
            <a:xfrm>
              <a:off x="1296" y="1632"/>
              <a:ext cx="144"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4" name="Line 6"/>
            <p:cNvSpPr>
              <a:spLocks noChangeShapeType="1"/>
            </p:cNvSpPr>
            <p:nvPr/>
          </p:nvSpPr>
          <p:spPr bwMode="auto">
            <a:xfrm flipH="1">
              <a:off x="1428" y="1248"/>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5" name="Line 7"/>
            <p:cNvSpPr>
              <a:spLocks noChangeShapeType="1"/>
            </p:cNvSpPr>
            <p:nvPr/>
          </p:nvSpPr>
          <p:spPr bwMode="auto">
            <a:xfrm>
              <a:off x="1440" y="1248"/>
              <a:ext cx="0" cy="76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6" name="Line 8"/>
            <p:cNvSpPr>
              <a:spLocks noChangeShapeType="1"/>
            </p:cNvSpPr>
            <p:nvPr/>
          </p:nvSpPr>
          <p:spPr bwMode="auto">
            <a:xfrm flipH="1">
              <a:off x="1296" y="10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5817" name="Group 9"/>
            <p:cNvGrpSpPr>
              <a:grpSpLocks/>
            </p:cNvGrpSpPr>
            <p:nvPr/>
          </p:nvGrpSpPr>
          <p:grpSpPr bwMode="auto">
            <a:xfrm>
              <a:off x="1632" y="960"/>
              <a:ext cx="577" cy="384"/>
              <a:chOff x="3743" y="3168"/>
              <a:chExt cx="577" cy="384"/>
            </a:xfrm>
          </p:grpSpPr>
          <p:sp>
            <p:nvSpPr>
              <p:cNvPr id="375818" name="Oval 10"/>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9" name="Arc 11"/>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0" name="Line 12"/>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1" name="Line 13"/>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2" name="Line 14"/>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5823" name="Group 15"/>
            <p:cNvGrpSpPr>
              <a:grpSpLocks/>
            </p:cNvGrpSpPr>
            <p:nvPr/>
          </p:nvGrpSpPr>
          <p:grpSpPr bwMode="auto">
            <a:xfrm>
              <a:off x="1632" y="1920"/>
              <a:ext cx="577" cy="384"/>
              <a:chOff x="3743" y="3168"/>
              <a:chExt cx="577" cy="384"/>
            </a:xfrm>
          </p:grpSpPr>
          <p:sp>
            <p:nvSpPr>
              <p:cNvPr id="375824" name="Oval 16"/>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5" name="Arc 17"/>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6" name="Line 18"/>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7" name="Line 19"/>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8" name="Line 20"/>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5830" name="Line 22"/>
            <p:cNvSpPr>
              <a:spLocks noChangeShapeType="1"/>
            </p:cNvSpPr>
            <p:nvPr/>
          </p:nvSpPr>
          <p:spPr bwMode="auto">
            <a:xfrm flipH="1">
              <a:off x="1296" y="220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1" name="Line 23"/>
            <p:cNvSpPr>
              <a:spLocks noChangeShapeType="1"/>
            </p:cNvSpPr>
            <p:nvPr/>
          </p:nvSpPr>
          <p:spPr bwMode="auto">
            <a:xfrm flipH="1">
              <a:off x="1440" y="20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4" name="Line 26"/>
            <p:cNvSpPr>
              <a:spLocks noChangeShapeType="1"/>
            </p:cNvSpPr>
            <p:nvPr/>
          </p:nvSpPr>
          <p:spPr bwMode="auto">
            <a:xfrm>
              <a:off x="2208" y="115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5" name="Line 27"/>
            <p:cNvSpPr>
              <a:spLocks noChangeShapeType="1"/>
            </p:cNvSpPr>
            <p:nvPr/>
          </p:nvSpPr>
          <p:spPr bwMode="auto">
            <a:xfrm>
              <a:off x="3024" y="124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6" name="Line 28"/>
            <p:cNvSpPr>
              <a:spLocks noChangeShapeType="1"/>
            </p:cNvSpPr>
            <p:nvPr/>
          </p:nvSpPr>
          <p:spPr bwMode="auto">
            <a:xfrm flipH="1">
              <a:off x="2304" y="13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8" name="Arc 30"/>
            <p:cNvSpPr>
              <a:spLocks/>
            </p:cNvSpPr>
            <p:nvPr/>
          </p:nvSpPr>
          <p:spPr bwMode="auto">
            <a:xfrm>
              <a:off x="2496" y="1056"/>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9" name="Arc 31"/>
            <p:cNvSpPr>
              <a:spLocks/>
            </p:cNvSpPr>
            <p:nvPr/>
          </p:nvSpPr>
          <p:spPr bwMode="auto">
            <a:xfrm>
              <a:off x="2496" y="105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0" name="Arc 32"/>
            <p:cNvSpPr>
              <a:spLocks/>
            </p:cNvSpPr>
            <p:nvPr/>
          </p:nvSpPr>
          <p:spPr bwMode="auto">
            <a:xfrm flipV="1">
              <a:off x="2496" y="12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1" name="Oval 33"/>
            <p:cNvSpPr>
              <a:spLocks noChangeArrowheads="1"/>
            </p:cNvSpPr>
            <p:nvPr/>
          </p:nvSpPr>
          <p:spPr bwMode="auto">
            <a:xfrm>
              <a:off x="2496" y="11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2" name="Oval 34"/>
            <p:cNvSpPr>
              <a:spLocks noChangeArrowheads="1"/>
            </p:cNvSpPr>
            <p:nvPr/>
          </p:nvSpPr>
          <p:spPr bwMode="auto">
            <a:xfrm>
              <a:off x="2496"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3" name="Line 35"/>
            <p:cNvSpPr>
              <a:spLocks noChangeShapeType="1"/>
            </p:cNvSpPr>
            <p:nvPr/>
          </p:nvSpPr>
          <p:spPr bwMode="auto">
            <a:xfrm>
              <a:off x="2304"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45" name="Arc 37"/>
            <p:cNvSpPr>
              <a:spLocks/>
            </p:cNvSpPr>
            <p:nvPr/>
          </p:nvSpPr>
          <p:spPr bwMode="auto">
            <a:xfrm>
              <a:off x="2496" y="1824"/>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6" name="Arc 38"/>
            <p:cNvSpPr>
              <a:spLocks/>
            </p:cNvSpPr>
            <p:nvPr/>
          </p:nvSpPr>
          <p:spPr bwMode="auto">
            <a:xfrm>
              <a:off x="2496" y="182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7" name="Arc 39"/>
            <p:cNvSpPr>
              <a:spLocks/>
            </p:cNvSpPr>
            <p:nvPr/>
          </p:nvSpPr>
          <p:spPr bwMode="auto">
            <a:xfrm flipV="1">
              <a:off x="2496" y="201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8" name="Oval 40"/>
            <p:cNvSpPr>
              <a:spLocks noChangeArrowheads="1"/>
            </p:cNvSpPr>
            <p:nvPr/>
          </p:nvSpPr>
          <p:spPr bwMode="auto">
            <a:xfrm>
              <a:off x="2496" y="187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9" name="Oval 41"/>
            <p:cNvSpPr>
              <a:spLocks noChangeArrowheads="1"/>
            </p:cNvSpPr>
            <p:nvPr/>
          </p:nvSpPr>
          <p:spPr bwMode="auto">
            <a:xfrm>
              <a:off x="2496"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50" name="Line 42"/>
            <p:cNvSpPr>
              <a:spLocks noChangeShapeType="1"/>
            </p:cNvSpPr>
            <p:nvPr/>
          </p:nvSpPr>
          <p:spPr bwMode="auto">
            <a:xfrm>
              <a:off x="3024" y="2016"/>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1" name="Line 43"/>
            <p:cNvSpPr>
              <a:spLocks noChangeShapeType="1"/>
            </p:cNvSpPr>
            <p:nvPr/>
          </p:nvSpPr>
          <p:spPr bwMode="auto">
            <a:xfrm flipH="1">
              <a:off x="2304" y="19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2" name="Line 44"/>
            <p:cNvSpPr>
              <a:spLocks noChangeShapeType="1"/>
            </p:cNvSpPr>
            <p:nvPr/>
          </p:nvSpPr>
          <p:spPr bwMode="auto">
            <a:xfrm>
              <a:off x="3216" y="124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3" name="Line 45"/>
            <p:cNvSpPr>
              <a:spLocks noChangeShapeType="1"/>
            </p:cNvSpPr>
            <p:nvPr/>
          </p:nvSpPr>
          <p:spPr bwMode="auto">
            <a:xfrm>
              <a:off x="2304" y="172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4" name="Line 46"/>
            <p:cNvSpPr>
              <a:spLocks noChangeShapeType="1"/>
            </p:cNvSpPr>
            <p:nvPr/>
          </p:nvSpPr>
          <p:spPr bwMode="auto">
            <a:xfrm flipV="1">
              <a:off x="3216" y="182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5" name="Line 47"/>
            <p:cNvSpPr>
              <a:spLocks noChangeShapeType="1"/>
            </p:cNvSpPr>
            <p:nvPr/>
          </p:nvSpPr>
          <p:spPr bwMode="auto">
            <a:xfrm>
              <a:off x="2304" y="1536"/>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6" name="Line 48"/>
            <p:cNvSpPr>
              <a:spLocks noChangeShapeType="1"/>
            </p:cNvSpPr>
            <p:nvPr/>
          </p:nvSpPr>
          <p:spPr bwMode="auto">
            <a:xfrm flipV="1">
              <a:off x="2304" y="1440"/>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7" name="Line 49"/>
            <p:cNvSpPr>
              <a:spLocks noChangeShapeType="1"/>
            </p:cNvSpPr>
            <p:nvPr/>
          </p:nvSpPr>
          <p:spPr bwMode="auto">
            <a:xfrm>
              <a:off x="2196" y="211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8" name="Text Box 50"/>
            <p:cNvSpPr txBox="1">
              <a:spLocks noChangeArrowheads="1"/>
            </p:cNvSpPr>
            <p:nvPr/>
          </p:nvSpPr>
          <p:spPr bwMode="auto">
            <a:xfrm>
              <a:off x="3411" y="110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375859" name="Text Box 51"/>
            <p:cNvSpPr txBox="1">
              <a:spLocks noChangeArrowheads="1"/>
            </p:cNvSpPr>
            <p:nvPr/>
          </p:nvSpPr>
          <p:spPr bwMode="auto">
            <a:xfrm>
              <a:off x="3429" y="1870"/>
              <a:ext cx="3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ahoma" pitchFamily="34" charset="0"/>
                  <a:ea typeface="黑体" pitchFamily="2" charset="-122"/>
                </a:rPr>
                <a:t>QN</a:t>
              </a:r>
            </a:p>
          </p:txBody>
        </p:sp>
        <p:sp>
          <p:nvSpPr>
            <p:cNvPr id="375878" name="Text Box 70"/>
            <p:cNvSpPr txBox="1">
              <a:spLocks noChangeArrowheads="1"/>
            </p:cNvSpPr>
            <p:nvPr/>
          </p:nvSpPr>
          <p:spPr bwMode="auto">
            <a:xfrm>
              <a:off x="1346" y="766"/>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S</a:t>
              </a:r>
            </a:p>
          </p:txBody>
        </p:sp>
        <p:sp>
          <p:nvSpPr>
            <p:cNvPr id="375879" name="Text Box 71"/>
            <p:cNvSpPr txBox="1">
              <a:spLocks noChangeArrowheads="1"/>
            </p:cNvSpPr>
            <p:nvPr/>
          </p:nvSpPr>
          <p:spPr bwMode="auto">
            <a:xfrm>
              <a:off x="1329" y="2206"/>
              <a:ext cx="2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R</a:t>
              </a:r>
            </a:p>
          </p:txBody>
        </p:sp>
      </p:grpSp>
      <p:grpSp>
        <p:nvGrpSpPr>
          <p:cNvPr id="375881" name="Group 73"/>
          <p:cNvGrpSpPr>
            <a:grpSpLocks/>
          </p:cNvGrpSpPr>
          <p:nvPr/>
        </p:nvGrpSpPr>
        <p:grpSpPr bwMode="auto">
          <a:xfrm>
            <a:off x="1628775" y="1937816"/>
            <a:ext cx="1573213" cy="2289175"/>
            <a:chOff x="161" y="910"/>
            <a:chExt cx="991" cy="1442"/>
          </a:xfrm>
        </p:grpSpPr>
        <p:sp>
          <p:nvSpPr>
            <p:cNvPr id="375861" name="Text Box 53"/>
            <p:cNvSpPr txBox="1">
              <a:spLocks noChangeArrowheads="1"/>
            </p:cNvSpPr>
            <p:nvPr/>
          </p:nvSpPr>
          <p:spPr bwMode="auto">
            <a:xfrm>
              <a:off x="161" y="910"/>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D</a:t>
              </a:r>
            </a:p>
          </p:txBody>
        </p:sp>
        <p:sp>
          <p:nvSpPr>
            <p:cNvPr id="375862" name="Text Box 54"/>
            <p:cNvSpPr txBox="1">
              <a:spLocks noChangeArrowheads="1"/>
            </p:cNvSpPr>
            <p:nvPr/>
          </p:nvSpPr>
          <p:spPr bwMode="auto">
            <a:xfrm>
              <a:off x="178" y="14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C</a:t>
              </a:r>
            </a:p>
          </p:txBody>
        </p:sp>
        <p:grpSp>
          <p:nvGrpSpPr>
            <p:cNvPr id="375864" name="Group 56"/>
            <p:cNvGrpSpPr>
              <a:grpSpLocks/>
            </p:cNvGrpSpPr>
            <p:nvPr/>
          </p:nvGrpSpPr>
          <p:grpSpPr bwMode="auto">
            <a:xfrm>
              <a:off x="816" y="2064"/>
              <a:ext cx="336" cy="288"/>
              <a:chOff x="2448" y="1968"/>
              <a:chExt cx="336" cy="288"/>
            </a:xfrm>
          </p:grpSpPr>
          <p:sp>
            <p:nvSpPr>
              <p:cNvPr id="375865" name="AutoShape 57"/>
              <p:cNvSpPr>
                <a:spLocks noChangeArrowheads="1"/>
              </p:cNvSpPr>
              <p:nvPr/>
            </p:nvSpPr>
            <p:spPr bwMode="auto">
              <a:xfrm rot="5400000">
                <a:off x="2424" y="1992"/>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66" name="Oval 58"/>
              <p:cNvSpPr>
                <a:spLocks noChangeArrowheads="1"/>
              </p:cNvSpPr>
              <p:nvPr/>
            </p:nvSpPr>
            <p:spPr bwMode="auto">
              <a:xfrm>
                <a:off x="2688" y="2064"/>
                <a:ext cx="96" cy="96"/>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5867" name="Line 59"/>
            <p:cNvSpPr>
              <a:spLocks noChangeShapeType="1"/>
            </p:cNvSpPr>
            <p:nvPr/>
          </p:nvSpPr>
          <p:spPr bwMode="auto">
            <a:xfrm>
              <a:off x="422" y="105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68" name="Line 60"/>
            <p:cNvSpPr>
              <a:spLocks noChangeShapeType="1"/>
            </p:cNvSpPr>
            <p:nvPr/>
          </p:nvSpPr>
          <p:spPr bwMode="auto">
            <a:xfrm>
              <a:off x="624" y="1056"/>
              <a:ext cx="0" cy="115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69" name="Line 61"/>
            <p:cNvSpPr>
              <a:spLocks noChangeShapeType="1"/>
            </p:cNvSpPr>
            <p:nvPr/>
          </p:nvSpPr>
          <p:spPr bwMode="auto">
            <a:xfrm>
              <a:off x="624" y="22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70" name="Line 62"/>
            <p:cNvSpPr>
              <a:spLocks noChangeShapeType="1"/>
            </p:cNvSpPr>
            <p:nvPr/>
          </p:nvSpPr>
          <p:spPr bwMode="auto">
            <a:xfrm>
              <a:off x="422" y="1632"/>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5884" name="Text Box 76"/>
          <p:cNvSpPr txBox="1">
            <a:spLocks noChangeArrowheads="1"/>
          </p:cNvSpPr>
          <p:nvPr/>
        </p:nvSpPr>
        <p:spPr bwMode="auto">
          <a:xfrm>
            <a:off x="-84153" y="1886669"/>
            <a:ext cx="1851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zh-CN" altLang="en-US" sz="2400" dirty="0">
                <a:ea typeface="黑体" pitchFamily="2" charset="-122"/>
              </a:rPr>
              <a:t>数据输入端</a:t>
            </a:r>
          </a:p>
        </p:txBody>
      </p:sp>
      <p:sp>
        <p:nvSpPr>
          <p:cNvPr id="375885" name="Text Box 77"/>
          <p:cNvSpPr txBox="1">
            <a:spLocks noChangeArrowheads="1"/>
          </p:cNvSpPr>
          <p:nvPr/>
        </p:nvSpPr>
        <p:spPr bwMode="auto">
          <a:xfrm>
            <a:off x="2607" y="2678714"/>
            <a:ext cx="168988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10000"/>
              </a:lnSpc>
            </a:pPr>
            <a:r>
              <a:rPr lang="zh-CN" altLang="en-US" sz="2400" dirty="0">
                <a:ea typeface="黑体" pitchFamily="2" charset="-122"/>
              </a:rPr>
              <a:t>控制端</a:t>
            </a:r>
          </a:p>
          <a:p>
            <a:pPr algn="r">
              <a:lnSpc>
                <a:spcPct val="110000"/>
              </a:lnSpc>
            </a:pPr>
            <a:r>
              <a:rPr lang="en-US" altLang="zh-CN" sz="2400" dirty="0">
                <a:ea typeface="黑体" pitchFamily="2" charset="-122"/>
              </a:rPr>
              <a:t>CONTROL</a:t>
            </a:r>
          </a:p>
        </p:txBody>
      </p:sp>
      <p:sp>
        <p:nvSpPr>
          <p:cNvPr id="375886" name="Text Box 78"/>
          <p:cNvSpPr txBox="1">
            <a:spLocks noChangeArrowheads="1"/>
          </p:cNvSpPr>
          <p:nvPr/>
        </p:nvSpPr>
        <p:spPr bwMode="auto">
          <a:xfrm>
            <a:off x="1958975" y="4306887"/>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Tahoma" pitchFamily="34" charset="0"/>
                <a:ea typeface="楷体_GB2312" pitchFamily="49" charset="-122"/>
              </a:rPr>
              <a:t>输出状态保持不变</a:t>
            </a:r>
          </a:p>
        </p:txBody>
      </p:sp>
      <p:sp>
        <p:nvSpPr>
          <p:cNvPr id="375887" name="Text Box 79"/>
          <p:cNvSpPr txBox="1">
            <a:spLocks noChangeArrowheads="1"/>
          </p:cNvSpPr>
          <p:nvPr/>
        </p:nvSpPr>
        <p:spPr bwMode="auto">
          <a:xfrm>
            <a:off x="1895475" y="5646761"/>
            <a:ext cx="37560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800" dirty="0">
                <a:latin typeface="Tahoma" pitchFamily="34" charset="0"/>
                <a:ea typeface="楷体_GB2312" pitchFamily="49" charset="-122"/>
              </a:rPr>
              <a:t>输出随输入状态而改变</a:t>
            </a:r>
            <a:endParaRPr lang="zh-CN" altLang="en-US" dirty="0"/>
          </a:p>
        </p:txBody>
      </p:sp>
      <p:sp>
        <p:nvSpPr>
          <p:cNvPr id="375888" name="Text Box 80"/>
          <p:cNvSpPr txBox="1">
            <a:spLocks noChangeArrowheads="1"/>
          </p:cNvSpPr>
          <p:nvPr/>
        </p:nvSpPr>
        <p:spPr bwMode="auto">
          <a:xfrm>
            <a:off x="587375" y="4854575"/>
            <a:ext cx="169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ahoma" pitchFamily="34" charset="0"/>
                <a:ea typeface="楷体_GB2312" pitchFamily="49" charset="-122"/>
              </a:rPr>
              <a:t>C = 1</a:t>
            </a:r>
            <a:r>
              <a:rPr lang="zh-CN" altLang="en-US" sz="2800">
                <a:latin typeface="Tahoma" pitchFamily="34" charset="0"/>
                <a:ea typeface="楷体_GB2312" pitchFamily="49" charset="-122"/>
              </a:rPr>
              <a:t>，</a:t>
            </a:r>
          </a:p>
        </p:txBody>
      </p:sp>
      <p:sp>
        <p:nvSpPr>
          <p:cNvPr id="375889" name="Text Box 81"/>
          <p:cNvSpPr txBox="1">
            <a:spLocks noChangeArrowheads="1"/>
          </p:cNvSpPr>
          <p:nvPr/>
        </p:nvSpPr>
        <p:spPr bwMode="auto">
          <a:xfrm>
            <a:off x="1939942" y="5254352"/>
            <a:ext cx="27622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ahoma" pitchFamily="34" charset="0"/>
                <a:ea typeface="黑体" pitchFamily="2" charset="-122"/>
              </a:rPr>
              <a:t>D = 0</a:t>
            </a:r>
            <a:r>
              <a:rPr lang="zh-CN" altLang="en-US" sz="2800" dirty="0">
                <a:latin typeface="Tahoma" pitchFamily="34" charset="0"/>
                <a:ea typeface="黑体" pitchFamily="2" charset="-122"/>
              </a:rPr>
              <a:t>时，</a:t>
            </a:r>
            <a:r>
              <a:rPr lang="en-US" altLang="zh-CN" sz="2800" dirty="0">
                <a:latin typeface="Tahoma" pitchFamily="34" charset="0"/>
                <a:ea typeface="黑体" pitchFamily="2" charset="-122"/>
              </a:rPr>
              <a:t>Q = 0</a:t>
            </a:r>
          </a:p>
        </p:txBody>
      </p:sp>
      <p:grpSp>
        <p:nvGrpSpPr>
          <p:cNvPr id="375892" name="Group 84"/>
          <p:cNvGrpSpPr>
            <a:grpSpLocks/>
          </p:cNvGrpSpPr>
          <p:nvPr/>
        </p:nvGrpSpPr>
        <p:grpSpPr bwMode="auto">
          <a:xfrm>
            <a:off x="4765972" y="4873352"/>
            <a:ext cx="1246188" cy="838200"/>
            <a:chOff x="2256" y="3360"/>
            <a:chExt cx="785" cy="528"/>
          </a:xfrm>
        </p:grpSpPr>
        <p:sp>
          <p:nvSpPr>
            <p:cNvPr id="375890" name="AutoShape 82"/>
            <p:cNvSpPr>
              <a:spLocks/>
            </p:cNvSpPr>
            <p:nvPr/>
          </p:nvSpPr>
          <p:spPr bwMode="auto">
            <a:xfrm>
              <a:off x="2256" y="3360"/>
              <a:ext cx="96" cy="528"/>
            </a:xfrm>
            <a:prstGeom prst="rightBrace">
              <a:avLst>
                <a:gd name="adj1" fmla="val 45833"/>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5891" name="Text Box 83"/>
            <p:cNvSpPr txBox="1">
              <a:spLocks noChangeArrowheads="1"/>
            </p:cNvSpPr>
            <p:nvPr/>
          </p:nvSpPr>
          <p:spPr bwMode="auto">
            <a:xfrm>
              <a:off x="2394" y="3456"/>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rPr>
                <a:t>Q = D</a:t>
              </a:r>
            </a:p>
          </p:txBody>
        </p:sp>
      </p:grpSp>
      <p:sp>
        <p:nvSpPr>
          <p:cNvPr id="375893" name="Text Box 85"/>
          <p:cNvSpPr txBox="1">
            <a:spLocks noChangeArrowheads="1"/>
          </p:cNvSpPr>
          <p:nvPr/>
        </p:nvSpPr>
        <p:spPr bwMode="auto">
          <a:xfrm>
            <a:off x="371486" y="6237312"/>
            <a:ext cx="8016938" cy="461665"/>
          </a:xfrm>
          <a:prstGeom prst="rect">
            <a:avLst/>
          </a:prstGeom>
          <a:solidFill>
            <a:schemeClr val="accent2">
              <a:lumMod val="20000"/>
              <a:lumOff val="80000"/>
            </a:schemeClr>
          </a:solidFill>
          <a:ln>
            <a:noFill/>
          </a:ln>
          <a:effectLst/>
        </p:spPr>
        <p:txBody>
          <a:bodyPr wrap="none">
            <a:spAutoFit/>
          </a:bodyPr>
          <a:lstStyle/>
          <a:p>
            <a:r>
              <a:rPr lang="zh-CN" altLang="en-US" sz="2400" dirty="0">
                <a:solidFill>
                  <a:srgbClr val="FF0000"/>
                </a:solidFill>
                <a:ea typeface="黑体" pitchFamily="2" charset="-122"/>
              </a:rPr>
              <a:t>只有一个数据输入端</a:t>
            </a:r>
            <a:r>
              <a:rPr lang="en-US" altLang="zh-CN" sz="2400" dirty="0">
                <a:solidFill>
                  <a:srgbClr val="FF0000"/>
                </a:solidFill>
                <a:ea typeface="黑体" pitchFamily="2" charset="-122"/>
              </a:rPr>
              <a:t>D</a:t>
            </a:r>
            <a:r>
              <a:rPr lang="zh-CN" altLang="en-US" sz="2400" dirty="0">
                <a:solidFill>
                  <a:srgbClr val="FF0000"/>
                </a:solidFill>
                <a:ea typeface="黑体" pitchFamily="2" charset="-122"/>
              </a:rPr>
              <a:t>，称为</a:t>
            </a:r>
            <a:r>
              <a:rPr lang="en-US" altLang="zh-CN" sz="2400" dirty="0">
                <a:solidFill>
                  <a:srgbClr val="FF0000"/>
                </a:solidFill>
                <a:ea typeface="黑体" pitchFamily="2" charset="-122"/>
              </a:rPr>
              <a:t>D</a:t>
            </a:r>
            <a:r>
              <a:rPr lang="zh-CN" altLang="en-US" sz="2400" dirty="0">
                <a:solidFill>
                  <a:srgbClr val="FF0000"/>
                </a:solidFill>
                <a:ea typeface="黑体" pitchFamily="2" charset="-122"/>
              </a:rPr>
              <a:t>锁存器，也称为透明锁存器</a:t>
            </a:r>
          </a:p>
        </p:txBody>
      </p:sp>
      <p:grpSp>
        <p:nvGrpSpPr>
          <p:cNvPr id="375894" name="Group 86"/>
          <p:cNvGrpSpPr>
            <a:grpSpLocks/>
          </p:cNvGrpSpPr>
          <p:nvPr/>
        </p:nvGrpSpPr>
        <p:grpSpPr bwMode="auto">
          <a:xfrm>
            <a:off x="6710238" y="3789040"/>
            <a:ext cx="2254250" cy="2362200"/>
            <a:chOff x="1060" y="1920"/>
            <a:chExt cx="1420" cy="1488"/>
          </a:xfrm>
        </p:grpSpPr>
        <p:sp>
          <p:nvSpPr>
            <p:cNvPr id="375895" name="Text Box 87"/>
            <p:cNvSpPr txBox="1">
              <a:spLocks noChangeArrowheads="1"/>
            </p:cNvSpPr>
            <p:nvPr/>
          </p:nvSpPr>
          <p:spPr bwMode="auto">
            <a:xfrm>
              <a:off x="1152" y="2304"/>
              <a:ext cx="1192"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latin typeface="Tahoma" pitchFamily="34" charset="0"/>
                  <a:ea typeface="黑体" pitchFamily="2" charset="-122"/>
                </a:rPr>
                <a:t>C  D   Q  QN</a:t>
              </a:r>
            </a:p>
          </p:txBody>
        </p:sp>
        <p:sp>
          <p:nvSpPr>
            <p:cNvPr id="375896" name="Text Box 88"/>
            <p:cNvSpPr txBox="1">
              <a:spLocks noChangeArrowheads="1"/>
            </p:cNvSpPr>
            <p:nvPr/>
          </p:nvSpPr>
          <p:spPr bwMode="auto">
            <a:xfrm>
              <a:off x="1134" y="2592"/>
              <a:ext cx="1126"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a:latin typeface="Tahoma" pitchFamily="34" charset="0"/>
                  <a:ea typeface="黑体" pitchFamily="2" charset="-122"/>
                </a:rPr>
                <a:t>1  0    0   1</a:t>
              </a:r>
            </a:p>
            <a:p>
              <a:pPr algn="ctr">
                <a:lnSpc>
                  <a:spcPct val="110000"/>
                </a:lnSpc>
              </a:pPr>
              <a:r>
                <a:rPr lang="zh-CN" altLang="en-US" sz="2400">
                  <a:latin typeface="Tahoma" pitchFamily="34" charset="0"/>
                  <a:ea typeface="黑体" pitchFamily="2" charset="-122"/>
                </a:rPr>
                <a:t>1  1    1   0</a:t>
              </a:r>
            </a:p>
            <a:p>
              <a:pPr algn="ctr">
                <a:lnSpc>
                  <a:spcPct val="110000"/>
                </a:lnSpc>
              </a:pPr>
              <a:r>
                <a:rPr lang="zh-CN" altLang="en-US" sz="2400">
                  <a:latin typeface="Tahoma" pitchFamily="34" charset="0"/>
                  <a:ea typeface="黑体" pitchFamily="2" charset="-122"/>
                </a:rPr>
                <a:t>0  </a:t>
              </a:r>
              <a:r>
                <a:rPr lang="en-US" altLang="zh-CN" sz="2400">
                  <a:latin typeface="Tahoma" pitchFamily="34" charset="0"/>
                  <a:ea typeface="黑体" pitchFamily="2" charset="-122"/>
                </a:rPr>
                <a:t>X    </a:t>
              </a:r>
              <a:r>
                <a:rPr lang="zh-CN" altLang="en-US" sz="2400">
                  <a:latin typeface="Tahoma" pitchFamily="34" charset="0"/>
                  <a:ea typeface="黑体" pitchFamily="2" charset="-122"/>
                </a:rPr>
                <a:t>保</a:t>
              </a:r>
              <a:r>
                <a:rPr lang="zh-CN" altLang="en-US" sz="2400" baseline="-25000">
                  <a:latin typeface="Tahoma" pitchFamily="34" charset="0"/>
                  <a:ea typeface="黑体" pitchFamily="2" charset="-122"/>
                </a:rPr>
                <a:t> </a:t>
              </a:r>
              <a:r>
                <a:rPr lang="zh-CN" altLang="en-US" sz="2400">
                  <a:latin typeface="Tahoma" pitchFamily="34" charset="0"/>
                  <a:ea typeface="黑体" pitchFamily="2" charset="-122"/>
                </a:rPr>
                <a:t>持</a:t>
              </a:r>
            </a:p>
          </p:txBody>
        </p:sp>
        <p:sp>
          <p:nvSpPr>
            <p:cNvPr id="375897" name="Line 89"/>
            <p:cNvSpPr>
              <a:spLocks noChangeShapeType="1"/>
            </p:cNvSpPr>
            <p:nvPr/>
          </p:nvSpPr>
          <p:spPr bwMode="auto">
            <a:xfrm>
              <a:off x="1152" y="2592"/>
              <a:ext cx="1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898" name="Line 90"/>
            <p:cNvSpPr>
              <a:spLocks noChangeShapeType="1"/>
            </p:cNvSpPr>
            <p:nvPr/>
          </p:nvSpPr>
          <p:spPr bwMode="auto">
            <a:xfrm>
              <a:off x="1680" y="2256"/>
              <a:ext cx="0" cy="115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899" name="Line 91"/>
            <p:cNvSpPr>
              <a:spLocks noChangeShapeType="1"/>
            </p:cNvSpPr>
            <p:nvPr/>
          </p:nvSpPr>
          <p:spPr bwMode="auto">
            <a:xfrm>
              <a:off x="1152" y="2256"/>
              <a:ext cx="1200"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900" name="Line 92"/>
            <p:cNvSpPr>
              <a:spLocks noChangeShapeType="1"/>
            </p:cNvSpPr>
            <p:nvPr/>
          </p:nvSpPr>
          <p:spPr bwMode="auto">
            <a:xfrm>
              <a:off x="1152" y="3408"/>
              <a:ext cx="1200"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901" name="Text Box 93"/>
            <p:cNvSpPr txBox="1">
              <a:spLocks noChangeArrowheads="1"/>
            </p:cNvSpPr>
            <p:nvPr/>
          </p:nvSpPr>
          <p:spPr bwMode="auto">
            <a:xfrm>
              <a:off x="1060" y="1920"/>
              <a:ext cx="14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D</a:t>
              </a:r>
              <a:r>
                <a:rPr lang="zh-CN" altLang="en-US" sz="2400" dirty="0">
                  <a:ea typeface="黑体" pitchFamily="2" charset="-122"/>
                </a:rPr>
                <a:t>锁存器</a:t>
              </a:r>
              <a:r>
                <a:rPr lang="zh-CN" altLang="en-US" sz="2400" dirty="0">
                  <a:solidFill>
                    <a:srgbClr val="FF0000"/>
                  </a:solidFill>
                  <a:ea typeface="黑体" pitchFamily="2" charset="-122"/>
                </a:rPr>
                <a:t>功能表</a:t>
              </a:r>
            </a:p>
          </p:txBody>
        </p:sp>
      </p:grpSp>
      <p:grpSp>
        <p:nvGrpSpPr>
          <p:cNvPr id="375902" name="Group 94"/>
          <p:cNvGrpSpPr>
            <a:grpSpLocks/>
          </p:cNvGrpSpPr>
          <p:nvPr/>
        </p:nvGrpSpPr>
        <p:grpSpPr bwMode="auto">
          <a:xfrm>
            <a:off x="7010400" y="1796530"/>
            <a:ext cx="1752600" cy="1665288"/>
            <a:chOff x="3936" y="2791"/>
            <a:chExt cx="1104" cy="1049"/>
          </a:xfrm>
        </p:grpSpPr>
        <p:sp>
          <p:nvSpPr>
            <p:cNvPr id="375903" name="Rectangle 95"/>
            <p:cNvSpPr>
              <a:spLocks noChangeArrowheads="1"/>
            </p:cNvSpPr>
            <p:nvPr/>
          </p:nvSpPr>
          <p:spPr bwMode="auto">
            <a:xfrm>
              <a:off x="4128" y="3120"/>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D     Q</a:t>
              </a:r>
            </a:p>
            <a:p>
              <a:pPr>
                <a:lnSpc>
                  <a:spcPct val="130000"/>
                </a:lnSpc>
              </a:pPr>
              <a:r>
                <a:rPr lang="en-US" altLang="zh-CN" sz="2400" dirty="0"/>
                <a:t>C     Q</a:t>
              </a:r>
            </a:p>
          </p:txBody>
        </p:sp>
        <p:sp>
          <p:nvSpPr>
            <p:cNvPr id="375904" name="Line 96"/>
            <p:cNvSpPr>
              <a:spLocks noChangeShapeType="1"/>
            </p:cNvSpPr>
            <p:nvPr/>
          </p:nvSpPr>
          <p:spPr bwMode="auto">
            <a:xfrm flipH="1">
              <a:off x="3936"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5" name="Line 97"/>
            <p:cNvSpPr>
              <a:spLocks noChangeShapeType="1"/>
            </p:cNvSpPr>
            <p:nvPr/>
          </p:nvSpPr>
          <p:spPr bwMode="auto">
            <a:xfrm flipH="1">
              <a:off x="3936"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6" name="Line 98"/>
            <p:cNvSpPr>
              <a:spLocks noChangeShapeType="1"/>
            </p:cNvSpPr>
            <p:nvPr/>
          </p:nvSpPr>
          <p:spPr bwMode="auto">
            <a:xfrm flipH="1">
              <a:off x="4800"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7" name="Line 99"/>
            <p:cNvSpPr>
              <a:spLocks noChangeShapeType="1"/>
            </p:cNvSpPr>
            <p:nvPr/>
          </p:nvSpPr>
          <p:spPr bwMode="auto">
            <a:xfrm flipH="1">
              <a:off x="4896" y="36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8" name="Oval 100"/>
            <p:cNvSpPr>
              <a:spLocks noChangeArrowheads="1"/>
            </p:cNvSpPr>
            <p:nvPr/>
          </p:nvSpPr>
          <p:spPr bwMode="auto">
            <a:xfrm>
              <a:off x="4800" y="36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909" name="Text Box 101"/>
            <p:cNvSpPr txBox="1">
              <a:spLocks noChangeArrowheads="1"/>
            </p:cNvSpPr>
            <p:nvPr/>
          </p:nvSpPr>
          <p:spPr bwMode="auto">
            <a:xfrm>
              <a:off x="4065" y="2791"/>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逻辑符号</a:t>
              </a:r>
            </a:p>
          </p:txBody>
        </p:sp>
      </p:grpSp>
      <p:sp>
        <p:nvSpPr>
          <p:cNvPr id="99" name="Text Box 150"/>
          <p:cNvSpPr txBox="1">
            <a:spLocks noChangeArrowheads="1"/>
          </p:cNvSpPr>
          <p:nvPr/>
        </p:nvSpPr>
        <p:spPr bwMode="auto">
          <a:xfrm>
            <a:off x="6161881" y="313492"/>
            <a:ext cx="2916237" cy="523220"/>
          </a:xfrm>
          <a:prstGeom prst="rect">
            <a:avLst/>
          </a:prstGeom>
          <a:solidFill>
            <a:schemeClr val="bg1"/>
          </a:solidFill>
          <a:ln>
            <a:noFill/>
          </a:ln>
          <a:effectLst/>
        </p:spPr>
        <p:txBody>
          <a:bodyPr wrap="square">
            <a:spAutoFit/>
          </a:bodyPr>
          <a:lstStyle/>
          <a:p>
            <a:r>
              <a:rPr lang="en-US" altLang="zh-CN" sz="2800" dirty="0">
                <a:solidFill>
                  <a:srgbClr val="FF0000"/>
                </a:solidFill>
                <a:latin typeface="Times New Roman"/>
                <a:ea typeface="黑体" pitchFamily="2" charset="-122"/>
              </a:rPr>
              <a:t>S=1,R=0</a:t>
            </a:r>
            <a:r>
              <a:rPr lang="zh-CN" altLang="en-US" sz="2800" dirty="0">
                <a:solidFill>
                  <a:srgbClr val="FF0000"/>
                </a:solidFill>
                <a:latin typeface="Times New Roman"/>
                <a:ea typeface="黑体" pitchFamily="2" charset="-122"/>
              </a:rPr>
              <a:t>时，</a:t>
            </a:r>
            <a:r>
              <a:rPr lang="en-US" altLang="zh-CN" sz="2800" dirty="0">
                <a:solidFill>
                  <a:srgbClr val="FF0000"/>
                </a:solidFill>
                <a:latin typeface="Times New Roman"/>
                <a:ea typeface="黑体" pitchFamily="2" charset="-122"/>
              </a:rPr>
              <a:t>Q=1</a:t>
            </a:r>
            <a:endParaRPr lang="zh-CN" altLang="en-US" sz="2800" dirty="0">
              <a:solidFill>
                <a:srgbClr val="FF0000"/>
              </a:solidFill>
              <a:latin typeface="黑体" pitchFamily="2" charset="-122"/>
              <a:ea typeface="黑体" pitchFamily="2" charset="-122"/>
            </a:endParaRPr>
          </a:p>
        </p:txBody>
      </p:sp>
      <p:sp>
        <p:nvSpPr>
          <p:cNvPr id="100" name="Text Box 150"/>
          <p:cNvSpPr txBox="1">
            <a:spLocks noChangeArrowheads="1"/>
          </p:cNvSpPr>
          <p:nvPr/>
        </p:nvSpPr>
        <p:spPr bwMode="auto">
          <a:xfrm>
            <a:off x="6143625" y="840226"/>
            <a:ext cx="2916237" cy="523220"/>
          </a:xfrm>
          <a:prstGeom prst="rect">
            <a:avLst/>
          </a:prstGeom>
          <a:solidFill>
            <a:schemeClr val="bg1"/>
          </a:solidFill>
          <a:ln>
            <a:noFill/>
          </a:ln>
          <a:effectLst/>
        </p:spPr>
        <p:txBody>
          <a:bodyPr wrap="square">
            <a:spAutoFit/>
          </a:bodyPr>
          <a:lstStyle/>
          <a:p>
            <a:r>
              <a:rPr lang="en-US" altLang="zh-CN" sz="2800" dirty="0">
                <a:solidFill>
                  <a:srgbClr val="FF0000"/>
                </a:solidFill>
                <a:latin typeface="Times New Roman"/>
                <a:ea typeface="黑体" pitchFamily="2" charset="-122"/>
              </a:rPr>
              <a:t>S=0,R=1</a:t>
            </a:r>
            <a:r>
              <a:rPr lang="zh-CN" altLang="en-US" sz="2800" dirty="0">
                <a:solidFill>
                  <a:srgbClr val="FF0000"/>
                </a:solidFill>
                <a:latin typeface="Times New Roman"/>
                <a:ea typeface="黑体" pitchFamily="2" charset="-122"/>
              </a:rPr>
              <a:t>时，</a:t>
            </a:r>
            <a:r>
              <a:rPr lang="en-US" altLang="zh-CN" sz="2800" dirty="0">
                <a:solidFill>
                  <a:srgbClr val="FF0000"/>
                </a:solidFill>
                <a:latin typeface="Times New Roman"/>
                <a:ea typeface="黑体" pitchFamily="2" charset="-122"/>
              </a:rPr>
              <a:t>Q=0</a:t>
            </a:r>
            <a:endParaRPr lang="zh-CN" altLang="en-US" sz="2800" dirty="0">
              <a:solidFill>
                <a:srgbClr val="FF0000"/>
              </a:solidFill>
              <a:latin typeface="黑体" pitchFamily="2" charset="-122"/>
              <a:ea typeface="黑体" pitchFamily="2" charset="-122"/>
            </a:endParaRPr>
          </a:p>
        </p:txBody>
      </p:sp>
      <p:sp>
        <p:nvSpPr>
          <p:cNvPr id="92" name="Rectangle 71"/>
          <p:cNvSpPr txBox="1">
            <a:spLocks noChangeArrowheads="1"/>
          </p:cNvSpPr>
          <p:nvPr/>
        </p:nvSpPr>
        <p:spPr bwMode="auto">
          <a:xfrm>
            <a:off x="1115615" y="185720"/>
            <a:ext cx="633670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en-US" altLang="zh-CN" kern="0" dirty="0"/>
              <a:t>D</a:t>
            </a:r>
            <a:r>
              <a:rPr lang="zh-CN" altLang="en-US" kern="0" dirty="0"/>
              <a:t>锁存器</a:t>
            </a:r>
          </a:p>
        </p:txBody>
      </p:sp>
      <p:sp>
        <p:nvSpPr>
          <p:cNvPr id="93" name="Text Box 150"/>
          <p:cNvSpPr txBox="1">
            <a:spLocks noChangeArrowheads="1"/>
          </p:cNvSpPr>
          <p:nvPr/>
        </p:nvSpPr>
        <p:spPr bwMode="auto">
          <a:xfrm>
            <a:off x="6161880" y="1321472"/>
            <a:ext cx="2916237" cy="523220"/>
          </a:xfrm>
          <a:prstGeom prst="rect">
            <a:avLst/>
          </a:prstGeom>
          <a:solidFill>
            <a:schemeClr val="bg1"/>
          </a:solidFill>
          <a:ln>
            <a:noFill/>
          </a:ln>
          <a:effectLst/>
        </p:spPr>
        <p:txBody>
          <a:bodyPr wrap="square">
            <a:spAutoFit/>
          </a:bodyPr>
          <a:lstStyle/>
          <a:p>
            <a:r>
              <a:rPr lang="en-US" altLang="zh-CN" sz="2800" dirty="0">
                <a:solidFill>
                  <a:srgbClr val="FF0000"/>
                </a:solidFill>
                <a:latin typeface="Times New Roman"/>
                <a:ea typeface="黑体" pitchFamily="2" charset="-122"/>
              </a:rPr>
              <a:t>S</a:t>
            </a:r>
            <a:r>
              <a:rPr lang="zh-CN" altLang="en-US" sz="2800" dirty="0">
                <a:solidFill>
                  <a:srgbClr val="FF0000"/>
                </a:solidFill>
                <a:latin typeface="Times New Roman"/>
                <a:ea typeface="黑体" pitchFamily="2" charset="-122"/>
              </a:rPr>
              <a:t>、</a:t>
            </a:r>
            <a:r>
              <a:rPr lang="en-US" altLang="zh-CN" sz="2800" dirty="0">
                <a:solidFill>
                  <a:srgbClr val="FF0000"/>
                </a:solidFill>
                <a:latin typeface="Times New Roman"/>
                <a:ea typeface="黑体" pitchFamily="2" charset="-122"/>
              </a:rPr>
              <a:t>R</a:t>
            </a:r>
            <a:r>
              <a:rPr lang="zh-CN" altLang="en-US" sz="2800" dirty="0">
                <a:solidFill>
                  <a:srgbClr val="FF0000"/>
                </a:solidFill>
                <a:latin typeface="Times New Roman"/>
                <a:ea typeface="黑体" pitchFamily="2" charset="-122"/>
              </a:rPr>
              <a:t>输入互补</a:t>
            </a:r>
            <a:endParaRPr lang="zh-CN" altLang="en-US" sz="2800" dirty="0">
              <a:solidFill>
                <a:srgbClr val="FF0000"/>
              </a:solidFill>
              <a:latin typeface="黑体" pitchFamily="2" charset="-122"/>
              <a:ea typeface="黑体" pitchFamily="2" charset="-122"/>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E3A018DB-6D5F-47A5-891E-916AF03077A9}"/>
                  </a:ext>
                </a:extLst>
              </p14:cNvPr>
              <p14:cNvContentPartPr/>
              <p14:nvPr/>
            </p14:nvContentPartPr>
            <p14:xfrm>
              <a:off x="5017924" y="4991650"/>
              <a:ext cx="1023840" cy="561600"/>
            </p14:xfrm>
          </p:contentPart>
        </mc:Choice>
        <mc:Fallback xmlns="">
          <p:pic>
            <p:nvPicPr>
              <p:cNvPr id="5" name="墨迹 4">
                <a:extLst>
                  <a:ext uri="{FF2B5EF4-FFF2-40B4-BE49-F238E27FC236}">
                    <a16:creationId xmlns:a16="http://schemas.microsoft.com/office/drawing/2014/main" id="{E3A018DB-6D5F-47A5-891E-916AF03077A9}"/>
                  </a:ext>
                </a:extLst>
              </p:cNvPr>
              <p:cNvPicPr/>
              <p:nvPr/>
            </p:nvPicPr>
            <p:blipFill>
              <a:blip r:embed="rId4"/>
              <a:stretch>
                <a:fillRect/>
              </a:stretch>
            </p:blipFill>
            <p:spPr>
              <a:xfrm>
                <a:off x="5008924" y="4983010"/>
                <a:ext cx="1041480" cy="579240"/>
              </a:xfrm>
              <a:prstGeom prst="rect">
                <a:avLst/>
              </a:prstGeom>
            </p:spPr>
          </p:pic>
        </mc:Fallback>
      </mc:AlternateContent>
      <p:grpSp>
        <p:nvGrpSpPr>
          <p:cNvPr id="14" name="组合 13">
            <a:extLst>
              <a:ext uri="{FF2B5EF4-FFF2-40B4-BE49-F238E27FC236}">
                <a16:creationId xmlns:a16="http://schemas.microsoft.com/office/drawing/2014/main" id="{CF791EA8-128B-4D5A-8F24-681FF8E014A0}"/>
              </a:ext>
            </a:extLst>
          </p:cNvPr>
          <p:cNvGrpSpPr/>
          <p:nvPr/>
        </p:nvGrpSpPr>
        <p:grpSpPr>
          <a:xfrm>
            <a:off x="5047804" y="1735090"/>
            <a:ext cx="899640" cy="380520"/>
            <a:chOff x="5047804" y="1735090"/>
            <a:chExt cx="899640" cy="380520"/>
          </a:xfrm>
        </p:grpSpPr>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7015C1B0-70A3-431A-96B4-39C819D59FEF}"/>
                    </a:ext>
                  </a:extLst>
                </p14:cNvPr>
                <p14:cNvContentPartPr/>
                <p14:nvPr/>
              </p14:nvContentPartPr>
              <p14:xfrm>
                <a:off x="5047804" y="1943890"/>
                <a:ext cx="153720" cy="75240"/>
              </p14:xfrm>
            </p:contentPart>
          </mc:Choice>
          <mc:Fallback xmlns="">
            <p:pic>
              <p:nvPicPr>
                <p:cNvPr id="6" name="墨迹 5">
                  <a:extLst>
                    <a:ext uri="{FF2B5EF4-FFF2-40B4-BE49-F238E27FC236}">
                      <a16:creationId xmlns:a16="http://schemas.microsoft.com/office/drawing/2014/main" id="{7015C1B0-70A3-431A-96B4-39C819D59FEF}"/>
                    </a:ext>
                  </a:extLst>
                </p:cNvPr>
                <p:cNvPicPr/>
                <p:nvPr/>
              </p:nvPicPr>
              <p:blipFill>
                <a:blip r:embed="rId6"/>
                <a:stretch>
                  <a:fillRect/>
                </a:stretch>
              </p:blipFill>
              <p:spPr>
                <a:xfrm>
                  <a:off x="5038804" y="1934890"/>
                  <a:ext cx="171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83A0E23B-8FD8-41A6-9577-4BD70F2C4736}"/>
                    </a:ext>
                  </a:extLst>
                </p14:cNvPr>
                <p14:cNvContentPartPr/>
                <p14:nvPr/>
              </p14:nvContentPartPr>
              <p14:xfrm>
                <a:off x="5068684" y="2040010"/>
                <a:ext cx="149760" cy="60840"/>
              </p14:xfrm>
            </p:contentPart>
          </mc:Choice>
          <mc:Fallback xmlns="">
            <p:pic>
              <p:nvPicPr>
                <p:cNvPr id="7" name="墨迹 6">
                  <a:extLst>
                    <a:ext uri="{FF2B5EF4-FFF2-40B4-BE49-F238E27FC236}">
                      <a16:creationId xmlns:a16="http://schemas.microsoft.com/office/drawing/2014/main" id="{83A0E23B-8FD8-41A6-9577-4BD70F2C4736}"/>
                    </a:ext>
                  </a:extLst>
                </p:cNvPr>
                <p:cNvPicPr/>
                <p:nvPr/>
              </p:nvPicPr>
              <p:blipFill>
                <a:blip r:embed="rId8"/>
                <a:stretch>
                  <a:fillRect/>
                </a:stretch>
              </p:blipFill>
              <p:spPr>
                <a:xfrm>
                  <a:off x="5059684" y="2031370"/>
                  <a:ext cx="1674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a:extLst>
                    <a:ext uri="{FF2B5EF4-FFF2-40B4-BE49-F238E27FC236}">
                      <a16:creationId xmlns:a16="http://schemas.microsoft.com/office/drawing/2014/main" id="{18B435AF-AFC4-453E-9C17-4CF82CB5F4D7}"/>
                    </a:ext>
                  </a:extLst>
                </p14:cNvPr>
                <p14:cNvContentPartPr/>
                <p14:nvPr/>
              </p14:nvContentPartPr>
              <p14:xfrm>
                <a:off x="5397364" y="1735090"/>
                <a:ext cx="17640" cy="380520"/>
              </p14:xfrm>
            </p:contentPart>
          </mc:Choice>
          <mc:Fallback xmlns="">
            <p:pic>
              <p:nvPicPr>
                <p:cNvPr id="9" name="墨迹 8">
                  <a:extLst>
                    <a:ext uri="{FF2B5EF4-FFF2-40B4-BE49-F238E27FC236}">
                      <a16:creationId xmlns:a16="http://schemas.microsoft.com/office/drawing/2014/main" id="{18B435AF-AFC4-453E-9C17-4CF82CB5F4D7}"/>
                    </a:ext>
                  </a:extLst>
                </p:cNvPr>
                <p:cNvPicPr/>
                <p:nvPr/>
              </p:nvPicPr>
              <p:blipFill>
                <a:blip r:embed="rId10"/>
                <a:stretch>
                  <a:fillRect/>
                </a:stretch>
              </p:blipFill>
              <p:spPr>
                <a:xfrm>
                  <a:off x="5388364" y="1726450"/>
                  <a:ext cx="3528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90631928-2610-43FF-BEF8-BE6FD5D82281}"/>
                    </a:ext>
                  </a:extLst>
                </p14:cNvPr>
                <p14:cNvContentPartPr/>
                <p14:nvPr/>
              </p14:nvContentPartPr>
              <p14:xfrm>
                <a:off x="5419324" y="1743730"/>
                <a:ext cx="305280" cy="12600"/>
              </p14:xfrm>
            </p:contentPart>
          </mc:Choice>
          <mc:Fallback xmlns="">
            <p:pic>
              <p:nvPicPr>
                <p:cNvPr id="10" name="墨迹 9">
                  <a:extLst>
                    <a:ext uri="{FF2B5EF4-FFF2-40B4-BE49-F238E27FC236}">
                      <a16:creationId xmlns:a16="http://schemas.microsoft.com/office/drawing/2014/main" id="{90631928-2610-43FF-BEF8-BE6FD5D82281}"/>
                    </a:ext>
                  </a:extLst>
                </p:cNvPr>
                <p:cNvPicPr/>
                <p:nvPr/>
              </p:nvPicPr>
              <p:blipFill>
                <a:blip r:embed="rId12"/>
                <a:stretch>
                  <a:fillRect/>
                </a:stretch>
              </p:blipFill>
              <p:spPr>
                <a:xfrm>
                  <a:off x="5410324" y="1735090"/>
                  <a:ext cx="3229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a:extLst>
                    <a:ext uri="{FF2B5EF4-FFF2-40B4-BE49-F238E27FC236}">
                      <a16:creationId xmlns:a16="http://schemas.microsoft.com/office/drawing/2014/main" id="{FF482571-1EA9-429E-9B34-710CB427087A}"/>
                    </a:ext>
                  </a:extLst>
                </p14:cNvPr>
                <p14:cNvContentPartPr/>
                <p14:nvPr/>
              </p14:nvContentPartPr>
              <p14:xfrm>
                <a:off x="5424004" y="2054050"/>
                <a:ext cx="250920" cy="38880"/>
              </p14:xfrm>
            </p:contentPart>
          </mc:Choice>
          <mc:Fallback xmlns="">
            <p:pic>
              <p:nvPicPr>
                <p:cNvPr id="11" name="墨迹 10">
                  <a:extLst>
                    <a:ext uri="{FF2B5EF4-FFF2-40B4-BE49-F238E27FC236}">
                      <a16:creationId xmlns:a16="http://schemas.microsoft.com/office/drawing/2014/main" id="{FF482571-1EA9-429E-9B34-710CB427087A}"/>
                    </a:ext>
                  </a:extLst>
                </p:cNvPr>
                <p:cNvPicPr/>
                <p:nvPr/>
              </p:nvPicPr>
              <p:blipFill>
                <a:blip r:embed="rId14"/>
                <a:stretch>
                  <a:fillRect/>
                </a:stretch>
              </p:blipFill>
              <p:spPr>
                <a:xfrm>
                  <a:off x="5415364" y="2045050"/>
                  <a:ext cx="2685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a:extLst>
                    <a:ext uri="{FF2B5EF4-FFF2-40B4-BE49-F238E27FC236}">
                      <a16:creationId xmlns:a16="http://schemas.microsoft.com/office/drawing/2014/main" id="{46AB6C9A-D12F-4C87-90C1-A03ED769560D}"/>
                    </a:ext>
                  </a:extLst>
                </p14:cNvPr>
                <p14:cNvContentPartPr/>
                <p14:nvPr/>
              </p14:nvContentPartPr>
              <p14:xfrm>
                <a:off x="5695804" y="1750210"/>
                <a:ext cx="137520" cy="335880"/>
              </p14:xfrm>
            </p:contentPart>
          </mc:Choice>
          <mc:Fallback xmlns="">
            <p:pic>
              <p:nvPicPr>
                <p:cNvPr id="12" name="墨迹 11">
                  <a:extLst>
                    <a:ext uri="{FF2B5EF4-FFF2-40B4-BE49-F238E27FC236}">
                      <a16:creationId xmlns:a16="http://schemas.microsoft.com/office/drawing/2014/main" id="{46AB6C9A-D12F-4C87-90C1-A03ED769560D}"/>
                    </a:ext>
                  </a:extLst>
                </p:cNvPr>
                <p:cNvPicPr/>
                <p:nvPr/>
              </p:nvPicPr>
              <p:blipFill>
                <a:blip r:embed="rId16"/>
                <a:stretch>
                  <a:fillRect/>
                </a:stretch>
              </p:blipFill>
              <p:spPr>
                <a:xfrm>
                  <a:off x="5687164" y="1741210"/>
                  <a:ext cx="1551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8986D68D-6AB9-4644-85C3-44633E2435BB}"/>
                    </a:ext>
                  </a:extLst>
                </p14:cNvPr>
                <p14:cNvContentPartPr/>
                <p14:nvPr/>
              </p14:nvContentPartPr>
              <p14:xfrm>
                <a:off x="5845924" y="1851370"/>
                <a:ext cx="101520" cy="140040"/>
              </p14:xfrm>
            </p:contentPart>
          </mc:Choice>
          <mc:Fallback xmlns="">
            <p:pic>
              <p:nvPicPr>
                <p:cNvPr id="13" name="墨迹 12">
                  <a:extLst>
                    <a:ext uri="{FF2B5EF4-FFF2-40B4-BE49-F238E27FC236}">
                      <a16:creationId xmlns:a16="http://schemas.microsoft.com/office/drawing/2014/main" id="{8986D68D-6AB9-4644-85C3-44633E2435BB}"/>
                    </a:ext>
                  </a:extLst>
                </p:cNvPr>
                <p:cNvPicPr/>
                <p:nvPr/>
              </p:nvPicPr>
              <p:blipFill>
                <a:blip r:embed="rId18"/>
                <a:stretch>
                  <a:fillRect/>
                </a:stretch>
              </p:blipFill>
              <p:spPr>
                <a:xfrm>
                  <a:off x="5837284" y="1842730"/>
                  <a:ext cx="119160" cy="157680"/>
                </a:xfrm>
                <a:prstGeom prst="rect">
                  <a:avLst/>
                </a:prstGeom>
              </p:spPr>
            </p:pic>
          </mc:Fallback>
        </mc:AlternateContent>
      </p:grpSp>
    </p:spTree>
    <p:extLst>
      <p:ext uri="{BB962C8B-B14F-4D97-AF65-F5344CB8AC3E}">
        <p14:creationId xmlns:p14="http://schemas.microsoft.com/office/powerpoint/2010/main" val="350063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5883"/>
                                        </p:tgtEl>
                                        <p:attrNameLst>
                                          <p:attrName>style.visibility</p:attrName>
                                        </p:attrNameLst>
                                      </p:cBhvr>
                                      <p:to>
                                        <p:strVal val="visible"/>
                                      </p:to>
                                    </p:set>
                                    <p:animEffect transition="in" filter="blinds(horizontal)">
                                      <p:cBhvr>
                                        <p:cTn id="7" dur="500"/>
                                        <p:tgtEl>
                                          <p:spTgt spid="3758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58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blinds(horizontal)">
                                      <p:cBhvr>
                                        <p:cTn id="16" dur="500"/>
                                        <p:tgtEl>
                                          <p:spTgt spid="9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blinds(horizontal)">
                                      <p:cBhvr>
                                        <p:cTn id="21" dur="5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blinds(horizontal)">
                                      <p:cBhvr>
                                        <p:cTn id="26" dur="5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75881"/>
                                        </p:tgtEl>
                                        <p:attrNameLst>
                                          <p:attrName>style.visibility</p:attrName>
                                        </p:attrNameLst>
                                      </p:cBhvr>
                                      <p:to>
                                        <p:strVal val="visible"/>
                                      </p:to>
                                    </p:set>
                                    <p:animEffect transition="in" filter="blinds(horizontal)">
                                      <p:cBhvr>
                                        <p:cTn id="31" dur="500"/>
                                        <p:tgtEl>
                                          <p:spTgt spid="3758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75884"/>
                                        </p:tgtEl>
                                        <p:attrNameLst>
                                          <p:attrName>style.visibility</p:attrName>
                                        </p:attrNameLst>
                                      </p:cBhvr>
                                      <p:to>
                                        <p:strVal val="visible"/>
                                      </p:to>
                                    </p:set>
                                    <p:animEffect transition="in" filter="blinds(horizontal)">
                                      <p:cBhvr>
                                        <p:cTn id="36" dur="500"/>
                                        <p:tgtEl>
                                          <p:spTgt spid="37588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75885"/>
                                        </p:tgtEl>
                                        <p:attrNameLst>
                                          <p:attrName>style.visibility</p:attrName>
                                        </p:attrNameLst>
                                      </p:cBhvr>
                                      <p:to>
                                        <p:strVal val="visible"/>
                                      </p:to>
                                    </p:set>
                                    <p:animEffect transition="in" filter="blinds(horizontal)">
                                      <p:cBhvr>
                                        <p:cTn id="41" dur="500"/>
                                        <p:tgtEl>
                                          <p:spTgt spid="3758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75875"/>
                                        </p:tgtEl>
                                        <p:attrNameLst>
                                          <p:attrName>style.visibility</p:attrName>
                                        </p:attrNameLst>
                                      </p:cBhvr>
                                      <p:to>
                                        <p:strVal val="visible"/>
                                      </p:to>
                                    </p:set>
                                    <p:animEffect transition="in" filter="blinds(horizontal)">
                                      <p:cBhvr>
                                        <p:cTn id="46" dur="500"/>
                                        <p:tgtEl>
                                          <p:spTgt spid="3758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75886"/>
                                        </p:tgtEl>
                                        <p:attrNameLst>
                                          <p:attrName>style.visibility</p:attrName>
                                        </p:attrNameLst>
                                      </p:cBhvr>
                                      <p:to>
                                        <p:strVal val="visible"/>
                                      </p:to>
                                    </p:set>
                                    <p:animEffect transition="in" filter="blinds(horizontal)">
                                      <p:cBhvr>
                                        <p:cTn id="51" dur="500"/>
                                        <p:tgtEl>
                                          <p:spTgt spid="37588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75888"/>
                                        </p:tgtEl>
                                        <p:attrNameLst>
                                          <p:attrName>style.visibility</p:attrName>
                                        </p:attrNameLst>
                                      </p:cBhvr>
                                      <p:to>
                                        <p:strVal val="visible"/>
                                      </p:to>
                                    </p:set>
                                    <p:animEffect transition="in" filter="blinds(horizontal)">
                                      <p:cBhvr>
                                        <p:cTn id="56" dur="500"/>
                                        <p:tgtEl>
                                          <p:spTgt spid="37588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75873"/>
                                        </p:tgtEl>
                                        <p:attrNameLst>
                                          <p:attrName>style.visibility</p:attrName>
                                        </p:attrNameLst>
                                      </p:cBhvr>
                                      <p:to>
                                        <p:strVal val="visible"/>
                                      </p:to>
                                    </p:set>
                                    <p:animEffect transition="in" filter="blinds(horizontal)">
                                      <p:cBhvr>
                                        <p:cTn id="61" dur="500"/>
                                        <p:tgtEl>
                                          <p:spTgt spid="37587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75889"/>
                                        </p:tgtEl>
                                        <p:attrNameLst>
                                          <p:attrName>style.visibility</p:attrName>
                                        </p:attrNameLst>
                                      </p:cBhvr>
                                      <p:to>
                                        <p:strVal val="visible"/>
                                      </p:to>
                                    </p:set>
                                    <p:animEffect transition="in" filter="blinds(horizontal)">
                                      <p:cBhvr>
                                        <p:cTn id="66" dur="500"/>
                                        <p:tgtEl>
                                          <p:spTgt spid="37588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75892"/>
                                        </p:tgtEl>
                                        <p:attrNameLst>
                                          <p:attrName>style.visibility</p:attrName>
                                        </p:attrNameLst>
                                      </p:cBhvr>
                                      <p:to>
                                        <p:strVal val="visible"/>
                                      </p:to>
                                    </p:set>
                                    <p:animEffect transition="in" filter="blinds(horizontal)">
                                      <p:cBhvr>
                                        <p:cTn id="71" dur="500"/>
                                        <p:tgtEl>
                                          <p:spTgt spid="37589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75887"/>
                                        </p:tgtEl>
                                        <p:attrNameLst>
                                          <p:attrName>style.visibility</p:attrName>
                                        </p:attrNameLst>
                                      </p:cBhvr>
                                      <p:to>
                                        <p:strVal val="visible"/>
                                      </p:to>
                                    </p:set>
                                    <p:animEffect transition="in" filter="blinds(horizontal)">
                                      <p:cBhvr>
                                        <p:cTn id="76" dur="500"/>
                                        <p:tgtEl>
                                          <p:spTgt spid="37588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75893"/>
                                        </p:tgtEl>
                                        <p:attrNameLst>
                                          <p:attrName>style.visibility</p:attrName>
                                        </p:attrNameLst>
                                      </p:cBhvr>
                                      <p:to>
                                        <p:strVal val="visible"/>
                                      </p:to>
                                    </p:set>
                                    <p:animEffect transition="in" filter="blinds(horizontal)">
                                      <p:cBhvr>
                                        <p:cTn id="81" dur="500"/>
                                        <p:tgtEl>
                                          <p:spTgt spid="37589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375894"/>
                                        </p:tgtEl>
                                        <p:attrNameLst>
                                          <p:attrName>style.visibility</p:attrName>
                                        </p:attrNameLst>
                                      </p:cBhvr>
                                      <p:to>
                                        <p:strVal val="visible"/>
                                      </p:to>
                                    </p:set>
                                    <p:animEffect transition="in" filter="blinds(horizontal)">
                                      <p:cBhvr>
                                        <p:cTn id="86" dur="500"/>
                                        <p:tgtEl>
                                          <p:spTgt spid="37589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nodeType="clickEffect">
                                  <p:stCondLst>
                                    <p:cond delay="0"/>
                                  </p:stCondLst>
                                  <p:childTnLst>
                                    <p:set>
                                      <p:cBhvr>
                                        <p:cTn id="90" dur="1" fill="hold">
                                          <p:stCondLst>
                                            <p:cond delay="0"/>
                                          </p:stCondLst>
                                        </p:cTn>
                                        <p:tgtEl>
                                          <p:spTgt spid="375902"/>
                                        </p:tgtEl>
                                        <p:attrNameLst>
                                          <p:attrName>style.visibility</p:attrName>
                                        </p:attrNameLst>
                                      </p:cBhvr>
                                      <p:to>
                                        <p:strVal val="visible"/>
                                      </p:to>
                                    </p:set>
                                    <p:animEffect transition="in" filter="blinds(horizontal)">
                                      <p:cBhvr>
                                        <p:cTn id="91" dur="500"/>
                                        <p:tgtEl>
                                          <p:spTgt spid="37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73" grpId="0" autoUpdateAnimBg="0"/>
      <p:bldP spid="375875" grpId="0" autoUpdateAnimBg="0"/>
      <p:bldP spid="375884" grpId="0" autoUpdateAnimBg="0"/>
      <p:bldP spid="375885" grpId="0" autoUpdateAnimBg="0"/>
      <p:bldP spid="375886" grpId="0" autoUpdateAnimBg="0"/>
      <p:bldP spid="375887" grpId="0" autoUpdateAnimBg="0"/>
      <p:bldP spid="375888" grpId="0" autoUpdateAnimBg="0"/>
      <p:bldP spid="375889" grpId="0" autoUpdateAnimBg="0"/>
      <p:bldP spid="375893" grpId="0" animBg="1" autoUpdateAnimBg="0"/>
      <p:bldP spid="99" grpId="0" animBg="1" autoUpdateAnimBg="0"/>
      <p:bldP spid="100" grpId="0" animBg="1" autoUpdateAnimBg="0"/>
      <p:bldP spid="9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7" name="Text Box 37"/>
          <p:cNvSpPr txBox="1">
            <a:spLocks noChangeArrowheads="1"/>
          </p:cNvSpPr>
          <p:nvPr/>
        </p:nvSpPr>
        <p:spPr bwMode="auto">
          <a:xfrm>
            <a:off x="3886200" y="1752600"/>
            <a:ext cx="4134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特征方程：</a:t>
            </a:r>
            <a:r>
              <a:rPr lang="en-US" altLang="zh-CN" sz="2400" dirty="0">
                <a:solidFill>
                  <a:srgbClr val="FF0000"/>
                </a:solidFill>
                <a:latin typeface="Tahoma" pitchFamily="34" charset="0"/>
                <a:ea typeface="黑体" pitchFamily="2" charset="-122"/>
              </a:rPr>
              <a:t>Q</a:t>
            </a:r>
            <a:r>
              <a:rPr lang="en-US" altLang="zh-CN" sz="2400" baseline="50000" dirty="0">
                <a:solidFill>
                  <a:srgbClr val="FF0000"/>
                </a:solidFill>
                <a:latin typeface="Tahoma" pitchFamily="34" charset="0"/>
                <a:ea typeface="黑体" pitchFamily="2" charset="-122"/>
              </a:rPr>
              <a:t>n+1</a:t>
            </a:r>
            <a:r>
              <a:rPr lang="zh-CN" altLang="en-US" sz="2400" dirty="0">
                <a:solidFill>
                  <a:srgbClr val="FF0000"/>
                </a:solidFill>
                <a:latin typeface="Tahoma" pitchFamily="34" charset="0"/>
              </a:rPr>
              <a:t> = </a:t>
            </a:r>
            <a:r>
              <a:rPr lang="en-US" altLang="zh-CN" sz="2400" dirty="0">
                <a:solidFill>
                  <a:srgbClr val="FF0000"/>
                </a:solidFill>
                <a:latin typeface="Tahoma" pitchFamily="34" charset="0"/>
              </a:rPr>
              <a:t>D（C=1）</a:t>
            </a:r>
            <a:endParaRPr lang="en-US" altLang="zh-CN" sz="2400" baseline="30000" dirty="0">
              <a:solidFill>
                <a:srgbClr val="FF0000"/>
              </a:solidFill>
              <a:latin typeface="Tahoma" pitchFamily="34" charset="0"/>
            </a:endParaRPr>
          </a:p>
        </p:txBody>
      </p:sp>
      <p:grpSp>
        <p:nvGrpSpPr>
          <p:cNvPr id="419883" name="Group 43"/>
          <p:cNvGrpSpPr>
            <a:grpSpLocks/>
          </p:cNvGrpSpPr>
          <p:nvPr/>
        </p:nvGrpSpPr>
        <p:grpSpPr bwMode="auto">
          <a:xfrm>
            <a:off x="4376738" y="4422775"/>
            <a:ext cx="2133600" cy="609600"/>
            <a:chOff x="1104" y="3312"/>
            <a:chExt cx="1344" cy="384"/>
          </a:xfrm>
        </p:grpSpPr>
        <p:sp>
          <p:nvSpPr>
            <p:cNvPr id="419884" name="Oval 44"/>
            <p:cNvSpPr>
              <a:spLocks noChangeArrowheads="1"/>
            </p:cNvSpPr>
            <p:nvPr/>
          </p:nvSpPr>
          <p:spPr bwMode="auto">
            <a:xfrm>
              <a:off x="110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0</a:t>
              </a:r>
            </a:p>
          </p:txBody>
        </p:sp>
        <p:sp>
          <p:nvSpPr>
            <p:cNvPr id="419885" name="Oval 45"/>
            <p:cNvSpPr>
              <a:spLocks noChangeArrowheads="1"/>
            </p:cNvSpPr>
            <p:nvPr/>
          </p:nvSpPr>
          <p:spPr bwMode="auto">
            <a:xfrm>
              <a:off x="206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1</a:t>
              </a:r>
            </a:p>
          </p:txBody>
        </p:sp>
      </p:grpSp>
      <p:grpSp>
        <p:nvGrpSpPr>
          <p:cNvPr id="419886" name="Group 46"/>
          <p:cNvGrpSpPr>
            <a:grpSpLocks/>
          </p:cNvGrpSpPr>
          <p:nvPr/>
        </p:nvGrpSpPr>
        <p:grpSpPr bwMode="auto">
          <a:xfrm>
            <a:off x="4681538" y="3733800"/>
            <a:ext cx="1524000" cy="676275"/>
            <a:chOff x="1296" y="2878"/>
            <a:chExt cx="960" cy="426"/>
          </a:xfrm>
        </p:grpSpPr>
        <p:cxnSp>
          <p:nvCxnSpPr>
            <p:cNvPr id="419887" name="AutoShape 47"/>
            <p:cNvCxnSpPr>
              <a:cxnSpLocks noChangeShapeType="1"/>
              <a:stCxn id="419884" idx="0"/>
              <a:endCxn id="419885" idx="0"/>
            </p:cNvCxnSpPr>
            <p:nvPr/>
          </p:nvCxnSpPr>
          <p:spPr bwMode="auto">
            <a:xfrm rot="5400000" flipV="1">
              <a:off x="1775" y="2824"/>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88" name="Text Box 48"/>
            <p:cNvSpPr txBox="1">
              <a:spLocks noChangeArrowheads="1"/>
            </p:cNvSpPr>
            <p:nvPr/>
          </p:nvSpPr>
          <p:spPr bwMode="auto">
            <a:xfrm>
              <a:off x="1539" y="287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D=1</a:t>
              </a:r>
            </a:p>
          </p:txBody>
        </p:sp>
      </p:grpSp>
      <p:grpSp>
        <p:nvGrpSpPr>
          <p:cNvPr id="419889" name="Group 49"/>
          <p:cNvGrpSpPr>
            <a:grpSpLocks/>
          </p:cNvGrpSpPr>
          <p:nvPr/>
        </p:nvGrpSpPr>
        <p:grpSpPr bwMode="auto">
          <a:xfrm>
            <a:off x="4681538" y="5046663"/>
            <a:ext cx="1524000" cy="668337"/>
            <a:chOff x="1296" y="3705"/>
            <a:chExt cx="960" cy="421"/>
          </a:xfrm>
        </p:grpSpPr>
        <p:cxnSp>
          <p:nvCxnSpPr>
            <p:cNvPr id="419890" name="AutoShape 50"/>
            <p:cNvCxnSpPr>
              <a:cxnSpLocks noChangeShapeType="1"/>
              <a:stCxn id="419885" idx="4"/>
              <a:endCxn id="419884" idx="4"/>
            </p:cNvCxnSpPr>
            <p:nvPr/>
          </p:nvCxnSpPr>
          <p:spPr bwMode="auto">
            <a:xfrm rot="5400000">
              <a:off x="1775" y="3226"/>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1" name="Text Box 51"/>
            <p:cNvSpPr txBox="1">
              <a:spLocks noChangeArrowheads="1"/>
            </p:cNvSpPr>
            <p:nvPr/>
          </p:nvSpPr>
          <p:spPr bwMode="auto">
            <a:xfrm>
              <a:off x="1525" y="383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D=0</a:t>
              </a:r>
              <a:endParaRPr lang="zh-CN" altLang="en-US">
                <a:latin typeface="Tahoma" pitchFamily="34" charset="0"/>
              </a:endParaRPr>
            </a:p>
          </p:txBody>
        </p:sp>
      </p:grpSp>
      <p:grpSp>
        <p:nvGrpSpPr>
          <p:cNvPr id="419892" name="Group 52"/>
          <p:cNvGrpSpPr>
            <a:grpSpLocks/>
          </p:cNvGrpSpPr>
          <p:nvPr/>
        </p:nvGrpSpPr>
        <p:grpSpPr bwMode="auto">
          <a:xfrm>
            <a:off x="6421438" y="4283075"/>
            <a:ext cx="1631950" cy="674688"/>
            <a:chOff x="2392" y="3224"/>
            <a:chExt cx="1028" cy="425"/>
          </a:xfrm>
        </p:grpSpPr>
        <p:cxnSp>
          <p:nvCxnSpPr>
            <p:cNvPr id="419893" name="AutoShape 53"/>
            <p:cNvCxnSpPr>
              <a:cxnSpLocks noChangeShapeType="1"/>
              <a:stCxn id="419885" idx="7"/>
              <a:endCxn id="419885" idx="5"/>
            </p:cNvCxnSpPr>
            <p:nvPr/>
          </p:nvCxnSpPr>
          <p:spPr bwMode="auto">
            <a:xfrm rot="5400000" flipV="1">
              <a:off x="2248" y="3503"/>
              <a:ext cx="290" cy="1"/>
            </a:xfrm>
            <a:prstGeom prst="curvedConnector5">
              <a:avLst>
                <a:gd name="adj1" fmla="val -65861"/>
                <a:gd name="adj2" fmla="val 47200000"/>
                <a:gd name="adj3" fmla="val 16586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4" name="Text Box 54"/>
            <p:cNvSpPr txBox="1">
              <a:spLocks noChangeArrowheads="1"/>
            </p:cNvSpPr>
            <p:nvPr/>
          </p:nvSpPr>
          <p:spPr bwMode="auto">
            <a:xfrm>
              <a:off x="2880" y="3224"/>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D=1</a:t>
              </a:r>
              <a:endParaRPr lang="zh-CN" altLang="en-US">
                <a:latin typeface="Tahoma" pitchFamily="34" charset="0"/>
              </a:endParaRPr>
            </a:p>
          </p:txBody>
        </p:sp>
      </p:grpSp>
      <p:grpSp>
        <p:nvGrpSpPr>
          <p:cNvPr id="419895" name="Group 55"/>
          <p:cNvGrpSpPr>
            <a:grpSpLocks/>
          </p:cNvGrpSpPr>
          <p:nvPr/>
        </p:nvGrpSpPr>
        <p:grpSpPr bwMode="auto">
          <a:xfrm>
            <a:off x="2895600" y="4343400"/>
            <a:ext cx="1571625" cy="614363"/>
            <a:chOff x="171" y="3262"/>
            <a:chExt cx="990" cy="387"/>
          </a:xfrm>
        </p:grpSpPr>
        <p:cxnSp>
          <p:nvCxnSpPr>
            <p:cNvPr id="419896" name="AutoShape 56"/>
            <p:cNvCxnSpPr>
              <a:cxnSpLocks noChangeShapeType="1"/>
              <a:stCxn id="419884" idx="1"/>
              <a:endCxn id="419884" idx="3"/>
            </p:cNvCxnSpPr>
            <p:nvPr/>
          </p:nvCxnSpPr>
          <p:spPr bwMode="auto">
            <a:xfrm rot="5400000" flipV="1">
              <a:off x="1016" y="3503"/>
              <a:ext cx="290" cy="1"/>
            </a:xfrm>
            <a:prstGeom prst="curvedConnector5">
              <a:avLst>
                <a:gd name="adj1" fmla="val -65861"/>
                <a:gd name="adj2" fmla="val -47200000"/>
                <a:gd name="adj3" fmla="val 165861"/>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7" name="Text Box 57"/>
            <p:cNvSpPr txBox="1">
              <a:spLocks noChangeArrowheads="1"/>
            </p:cNvSpPr>
            <p:nvPr/>
          </p:nvSpPr>
          <p:spPr bwMode="auto">
            <a:xfrm>
              <a:off x="171" y="3262"/>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rPr>
                <a:t>D=0</a:t>
              </a:r>
              <a:endParaRPr lang="zh-CN" altLang="en-US">
                <a:latin typeface="Tahoma" pitchFamily="34" charset="0"/>
              </a:endParaRPr>
            </a:p>
          </p:txBody>
        </p:sp>
      </p:grpSp>
      <p:grpSp>
        <p:nvGrpSpPr>
          <p:cNvPr id="419910" name="Group 70"/>
          <p:cNvGrpSpPr>
            <a:grpSpLocks/>
          </p:cNvGrpSpPr>
          <p:nvPr/>
        </p:nvGrpSpPr>
        <p:grpSpPr bwMode="auto">
          <a:xfrm>
            <a:off x="762000" y="1600200"/>
            <a:ext cx="2338388" cy="2209800"/>
            <a:chOff x="3813" y="672"/>
            <a:chExt cx="1473" cy="1392"/>
          </a:xfrm>
        </p:grpSpPr>
        <p:sp>
          <p:nvSpPr>
            <p:cNvPr id="419899" name="Text Box 59"/>
            <p:cNvSpPr txBox="1">
              <a:spLocks noChangeArrowheads="1"/>
            </p:cNvSpPr>
            <p:nvPr/>
          </p:nvSpPr>
          <p:spPr bwMode="auto">
            <a:xfrm>
              <a:off x="4189" y="1470"/>
              <a:ext cx="22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charset="-122"/>
                </a:defRPr>
              </a:lvl1pPr>
              <a:lvl2pPr marL="914400" indent="-457200">
                <a:defRPr kumimoji="1" sz="2400">
                  <a:solidFill>
                    <a:schemeClr val="tx1"/>
                  </a:solidFill>
                  <a:latin typeface="Arial Narrow" pitchFamily="34" charset="0"/>
                  <a:ea typeface="宋体" charset="-122"/>
                </a:defRPr>
              </a:lvl2pPr>
              <a:lvl3pPr marL="1371600" indent="-457200">
                <a:defRPr kumimoji="1" sz="2400">
                  <a:solidFill>
                    <a:schemeClr val="tx1"/>
                  </a:solidFill>
                  <a:latin typeface="Arial Narrow" pitchFamily="34" charset="0"/>
                  <a:ea typeface="宋体" charset="-122"/>
                </a:defRPr>
              </a:lvl3pPr>
              <a:lvl4pPr marL="1828800" indent="-457200">
                <a:defRPr kumimoji="1" sz="2400">
                  <a:solidFill>
                    <a:schemeClr val="tx1"/>
                  </a:solidFill>
                  <a:latin typeface="Arial Narrow" pitchFamily="34" charset="0"/>
                  <a:ea typeface="宋体" charset="-122"/>
                </a:defRPr>
              </a:lvl4pPr>
              <a:lvl5pPr marL="2286000" indent="-457200">
                <a:defRPr kumimoji="1" sz="2400">
                  <a:solidFill>
                    <a:schemeClr val="tx1"/>
                  </a:solidFill>
                  <a:latin typeface="Arial Narrow" pitchFamily="34" charset="0"/>
                  <a:ea typeface="宋体" charset="-122"/>
                </a:defRPr>
              </a:lvl5pPr>
              <a:lvl6pPr marL="2743200" indent="-457200" fontAlgn="base">
                <a:spcBef>
                  <a:spcPct val="0"/>
                </a:spcBef>
                <a:spcAft>
                  <a:spcPct val="0"/>
                </a:spcAft>
                <a:defRPr kumimoji="1" sz="2400">
                  <a:solidFill>
                    <a:schemeClr val="tx1"/>
                  </a:solidFill>
                  <a:latin typeface="Arial Narrow" pitchFamily="34" charset="0"/>
                  <a:ea typeface="宋体" charset="-122"/>
                </a:defRPr>
              </a:lvl6pPr>
              <a:lvl7pPr marL="3200400" indent="-457200" fontAlgn="base">
                <a:spcBef>
                  <a:spcPct val="0"/>
                </a:spcBef>
                <a:spcAft>
                  <a:spcPct val="0"/>
                </a:spcAft>
                <a:defRPr kumimoji="1" sz="2400">
                  <a:solidFill>
                    <a:schemeClr val="tx1"/>
                  </a:solidFill>
                  <a:latin typeface="Arial Narrow" pitchFamily="34" charset="0"/>
                  <a:ea typeface="宋体" charset="-122"/>
                </a:defRPr>
              </a:lvl7pPr>
              <a:lvl8pPr marL="3657600" indent="-457200" fontAlgn="base">
                <a:spcBef>
                  <a:spcPct val="0"/>
                </a:spcBef>
                <a:spcAft>
                  <a:spcPct val="0"/>
                </a:spcAft>
                <a:defRPr kumimoji="1" sz="2400">
                  <a:solidFill>
                    <a:schemeClr val="tx1"/>
                  </a:solidFill>
                  <a:latin typeface="Arial Narrow" pitchFamily="34" charset="0"/>
                  <a:ea typeface="宋体" charset="-122"/>
                </a:defRPr>
              </a:lvl8pPr>
              <a:lvl9pPr marL="4114800" indent="-457200" fontAlgn="base">
                <a:spcBef>
                  <a:spcPct val="0"/>
                </a:spcBef>
                <a:spcAft>
                  <a:spcPct val="0"/>
                </a:spcAft>
                <a:defRPr kumimoji="1" sz="2400">
                  <a:solidFill>
                    <a:schemeClr val="tx1"/>
                  </a:solidFill>
                  <a:latin typeface="Arial Narrow" pitchFamily="34" charset="0"/>
                  <a:ea typeface="宋体" charset="-122"/>
                </a:defRPr>
              </a:lvl9pPr>
            </a:lstStyle>
            <a:p>
              <a:r>
                <a:rPr lang="zh-CN" altLang="en-US" dirty="0">
                  <a:latin typeface="Tahoma" pitchFamily="34" charset="0"/>
                </a:rPr>
                <a:t>0</a:t>
              </a:r>
            </a:p>
            <a:p>
              <a:r>
                <a:rPr lang="zh-CN" altLang="en-US" dirty="0">
                  <a:latin typeface="Tahoma" pitchFamily="34" charset="0"/>
                </a:rPr>
                <a:t>1</a:t>
              </a:r>
            </a:p>
          </p:txBody>
        </p:sp>
        <p:sp>
          <p:nvSpPr>
            <p:cNvPr id="419900" name="Text Box 60"/>
            <p:cNvSpPr txBox="1">
              <a:spLocks noChangeArrowheads="1"/>
            </p:cNvSpPr>
            <p:nvPr/>
          </p:nvSpPr>
          <p:spPr bwMode="auto">
            <a:xfrm>
              <a:off x="4191" y="1102"/>
              <a:ext cx="2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rPr>
                <a:t>D</a:t>
              </a:r>
              <a:endParaRPr lang="en-US" altLang="zh-CN" sz="2400" baseline="-25000">
                <a:latin typeface="Tahoma" pitchFamily="34" charset="0"/>
              </a:endParaRPr>
            </a:p>
          </p:txBody>
        </p:sp>
        <p:sp>
          <p:nvSpPr>
            <p:cNvPr id="419901" name="Line 61"/>
            <p:cNvSpPr>
              <a:spLocks noChangeShapeType="1"/>
            </p:cNvSpPr>
            <p:nvPr/>
          </p:nvSpPr>
          <p:spPr bwMode="auto">
            <a:xfrm>
              <a:off x="4062" y="1440"/>
              <a:ext cx="10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2" name="Text Box 62"/>
            <p:cNvSpPr txBox="1">
              <a:spLocks noChangeArrowheads="1"/>
            </p:cNvSpPr>
            <p:nvPr/>
          </p:nvSpPr>
          <p:spPr bwMode="auto">
            <a:xfrm>
              <a:off x="4659" y="1478"/>
              <a:ext cx="22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Tahoma" pitchFamily="34" charset="0"/>
                  <a:ea typeface="黑体" pitchFamily="2" charset="-122"/>
                </a:rPr>
                <a:t>0</a:t>
              </a:r>
            </a:p>
            <a:p>
              <a:pPr algn="ctr"/>
              <a:r>
                <a:rPr lang="zh-CN" altLang="en-US" sz="2400">
                  <a:latin typeface="Tahoma" pitchFamily="34" charset="0"/>
                  <a:ea typeface="黑体" pitchFamily="2" charset="-122"/>
                </a:rPr>
                <a:t>1</a:t>
              </a:r>
            </a:p>
          </p:txBody>
        </p:sp>
        <p:sp>
          <p:nvSpPr>
            <p:cNvPr id="419904" name="Line 64"/>
            <p:cNvSpPr>
              <a:spLocks noChangeShapeType="1"/>
            </p:cNvSpPr>
            <p:nvPr/>
          </p:nvSpPr>
          <p:spPr bwMode="auto">
            <a:xfrm flipH="1">
              <a:off x="4542" y="105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5" name="Line 65"/>
            <p:cNvSpPr>
              <a:spLocks noChangeShapeType="1"/>
            </p:cNvSpPr>
            <p:nvPr/>
          </p:nvSpPr>
          <p:spPr bwMode="auto">
            <a:xfrm>
              <a:off x="4062" y="1056"/>
              <a:ext cx="1026"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6" name="Line 66"/>
            <p:cNvSpPr>
              <a:spLocks noChangeShapeType="1"/>
            </p:cNvSpPr>
            <p:nvPr/>
          </p:nvSpPr>
          <p:spPr bwMode="auto">
            <a:xfrm>
              <a:off x="4062" y="2064"/>
              <a:ext cx="1026"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7" name="Text Box 67"/>
            <p:cNvSpPr txBox="1">
              <a:spLocks noChangeArrowheads="1"/>
            </p:cNvSpPr>
            <p:nvPr/>
          </p:nvSpPr>
          <p:spPr bwMode="auto">
            <a:xfrm>
              <a:off x="4577" y="1104"/>
              <a:ext cx="4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ea typeface="黑体" pitchFamily="2" charset="-122"/>
                </a:rPr>
                <a:t>Q</a:t>
              </a:r>
              <a:r>
                <a:rPr lang="en-US" altLang="zh-CN" sz="2400" baseline="50000">
                  <a:latin typeface="Tahoma" pitchFamily="34" charset="0"/>
                  <a:ea typeface="黑体" pitchFamily="2" charset="-122"/>
                </a:rPr>
                <a:t>n+1</a:t>
              </a:r>
              <a:endParaRPr lang="en-US" altLang="zh-CN" sz="2400">
                <a:latin typeface="Tahoma" pitchFamily="34" charset="0"/>
              </a:endParaRPr>
            </a:p>
          </p:txBody>
        </p:sp>
        <p:sp>
          <p:nvSpPr>
            <p:cNvPr id="419909" name="Text Box 69"/>
            <p:cNvSpPr txBox="1">
              <a:spLocks noChangeArrowheads="1"/>
            </p:cNvSpPr>
            <p:nvPr/>
          </p:nvSpPr>
          <p:spPr bwMode="auto">
            <a:xfrm>
              <a:off x="3813" y="672"/>
              <a:ext cx="147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ea typeface="黑体" pitchFamily="2" charset="-122"/>
                </a:rPr>
                <a:t>状态转移真值表</a:t>
              </a:r>
              <a:endParaRPr lang="zh-CN" altLang="en-US" sz="2400" dirty="0"/>
            </a:p>
          </p:txBody>
        </p:sp>
      </p:grpSp>
      <p:sp>
        <p:nvSpPr>
          <p:cNvPr id="419911" name="Rectangle 71"/>
          <p:cNvSpPr>
            <a:spLocks noGrp="1" noChangeArrowheads="1"/>
          </p:cNvSpPr>
          <p:nvPr>
            <p:ph type="title"/>
          </p:nvPr>
        </p:nvSpPr>
        <p:spPr/>
        <p:txBody>
          <a:bodyPr/>
          <a:lstStyle/>
          <a:p>
            <a:r>
              <a:rPr lang="en-US" altLang="zh-CN" dirty="0"/>
              <a:t>D</a:t>
            </a:r>
            <a:r>
              <a:rPr lang="zh-CN" altLang="en-US" dirty="0"/>
              <a:t>锁存器的功能描述</a:t>
            </a:r>
          </a:p>
        </p:txBody>
      </p:sp>
      <p:sp>
        <p:nvSpPr>
          <p:cNvPr id="2" name="日期占位符 1"/>
          <p:cNvSpPr>
            <a:spLocks noGrp="1"/>
          </p:cNvSpPr>
          <p:nvPr>
            <p:ph type="dt" sz="half" idx="10"/>
          </p:nvPr>
        </p:nvSpPr>
        <p:spPr/>
        <p:txBody>
          <a:bodyPr/>
          <a:lstStyle/>
          <a:p>
            <a:pPr>
              <a:defRPr/>
            </a:pPr>
            <a:fld id="{668CD537-54D4-4D70-8DD1-DFEC7CE32AE7}"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29</a:t>
            </a:fld>
            <a:endParaRPr lang="en-US" altLang="zh-CN"/>
          </a:p>
        </p:txBody>
      </p:sp>
      <p:sp>
        <p:nvSpPr>
          <p:cNvPr id="419913" name="Text Box 73"/>
          <p:cNvSpPr txBox="1">
            <a:spLocks noChangeArrowheads="1"/>
          </p:cNvSpPr>
          <p:nvPr/>
        </p:nvSpPr>
        <p:spPr bwMode="auto">
          <a:xfrm>
            <a:off x="4881563" y="312737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B050"/>
                </a:solidFill>
                <a:ea typeface="黑体" pitchFamily="2" charset="-122"/>
              </a:rPr>
              <a:t>状态图</a:t>
            </a:r>
          </a:p>
        </p:txBody>
      </p:sp>
    </p:spTree>
    <p:extLst>
      <p:ext uri="{BB962C8B-B14F-4D97-AF65-F5344CB8AC3E}">
        <p14:creationId xmlns:p14="http://schemas.microsoft.com/office/powerpoint/2010/main" val="1885799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910"/>
                                        </p:tgtEl>
                                        <p:attrNameLst>
                                          <p:attrName>style.visibility</p:attrName>
                                        </p:attrNameLst>
                                      </p:cBhvr>
                                      <p:to>
                                        <p:strVal val="visible"/>
                                      </p:to>
                                    </p:set>
                                    <p:animEffect transition="in" filter="blinds(horizontal)">
                                      <p:cBhvr>
                                        <p:cTn id="7" dur="500"/>
                                        <p:tgtEl>
                                          <p:spTgt spid="41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7"/>
                                        </p:tgtEl>
                                        <p:attrNameLst>
                                          <p:attrName>style.visibility</p:attrName>
                                        </p:attrNameLst>
                                      </p:cBhvr>
                                      <p:to>
                                        <p:strVal val="visible"/>
                                      </p:to>
                                    </p:set>
                                    <p:animEffect transition="in" filter="blinds(horizontal)">
                                      <p:cBhvr>
                                        <p:cTn id="12" dur="500"/>
                                        <p:tgtEl>
                                          <p:spTgt spid="41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913"/>
                                        </p:tgtEl>
                                        <p:attrNameLst>
                                          <p:attrName>style.visibility</p:attrName>
                                        </p:attrNameLst>
                                      </p:cBhvr>
                                      <p:to>
                                        <p:strVal val="visible"/>
                                      </p:to>
                                    </p:set>
                                    <p:animEffect transition="in" filter="blinds(horizontal)">
                                      <p:cBhvr>
                                        <p:cTn id="17" dur="500"/>
                                        <p:tgtEl>
                                          <p:spTgt spid="419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9883"/>
                                        </p:tgtEl>
                                        <p:attrNameLst>
                                          <p:attrName>style.visibility</p:attrName>
                                        </p:attrNameLst>
                                      </p:cBhvr>
                                      <p:to>
                                        <p:strVal val="visible"/>
                                      </p:to>
                                    </p:set>
                                    <p:animEffect transition="in" filter="blinds(horizontal)">
                                      <p:cBhvr>
                                        <p:cTn id="22" dur="500"/>
                                        <p:tgtEl>
                                          <p:spTgt spid="4198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9886"/>
                                        </p:tgtEl>
                                        <p:attrNameLst>
                                          <p:attrName>style.visibility</p:attrName>
                                        </p:attrNameLst>
                                      </p:cBhvr>
                                      <p:to>
                                        <p:strVal val="visible"/>
                                      </p:to>
                                    </p:set>
                                    <p:animEffect transition="in" filter="wipe(left)">
                                      <p:cBhvr>
                                        <p:cTn id="27" dur="500"/>
                                        <p:tgtEl>
                                          <p:spTgt spid="419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419889"/>
                                        </p:tgtEl>
                                        <p:attrNameLst>
                                          <p:attrName>style.visibility</p:attrName>
                                        </p:attrNameLst>
                                      </p:cBhvr>
                                      <p:to>
                                        <p:strVal val="visible"/>
                                      </p:to>
                                    </p:set>
                                    <p:animEffect transition="in" filter="wipe(right)">
                                      <p:cBhvr>
                                        <p:cTn id="32" dur="500"/>
                                        <p:tgtEl>
                                          <p:spTgt spid="4198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19892"/>
                                        </p:tgtEl>
                                        <p:attrNameLst>
                                          <p:attrName>style.visibility</p:attrName>
                                        </p:attrNameLst>
                                      </p:cBhvr>
                                      <p:to>
                                        <p:strVal val="visible"/>
                                      </p:to>
                                    </p:set>
                                    <p:animEffect transition="in" filter="blinds(horizontal)">
                                      <p:cBhvr>
                                        <p:cTn id="37" dur="500"/>
                                        <p:tgtEl>
                                          <p:spTgt spid="4198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19895"/>
                                        </p:tgtEl>
                                        <p:attrNameLst>
                                          <p:attrName>style.visibility</p:attrName>
                                        </p:attrNameLst>
                                      </p:cBhvr>
                                      <p:to>
                                        <p:strVal val="visible"/>
                                      </p:to>
                                    </p:set>
                                    <p:animEffect transition="in" filter="blinds(horizontal)">
                                      <p:cBhvr>
                                        <p:cTn id="42" dur="500"/>
                                        <p:tgtEl>
                                          <p:spTgt spid="419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7" grpId="0" autoUpdateAnimBg="0"/>
      <p:bldP spid="4199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引言</a:t>
            </a:r>
          </a:p>
        </p:txBody>
      </p:sp>
      <p:sp>
        <p:nvSpPr>
          <p:cNvPr id="3" name="内容占位符 2"/>
          <p:cNvSpPr>
            <a:spLocks noGrp="1"/>
          </p:cNvSpPr>
          <p:nvPr>
            <p:ph idx="1"/>
          </p:nvPr>
        </p:nvSpPr>
        <p:spPr>
          <a:xfrm>
            <a:off x="323528" y="1239839"/>
            <a:ext cx="8686800" cy="1253057"/>
          </a:xfrm>
        </p:spPr>
        <p:txBody>
          <a:bodyPr/>
          <a:lstStyle/>
          <a:p>
            <a:r>
              <a:rPr lang="zh-CN" altLang="en-US" sz="2800" dirty="0"/>
              <a:t>问题</a:t>
            </a:r>
            <a:r>
              <a:rPr lang="en-US" altLang="zh-CN" sz="2800" dirty="0"/>
              <a:t>0</a:t>
            </a:r>
            <a:r>
              <a:rPr lang="zh-CN" altLang="en-US" sz="2800" dirty="0"/>
              <a:t>：如何设计交通指示灯的控制器？</a:t>
            </a:r>
            <a:endParaRPr lang="en-US" altLang="zh-CN" sz="2800" dirty="0"/>
          </a:p>
          <a:p>
            <a:r>
              <a:rPr lang="zh-CN" altLang="en-US" sz="2800" dirty="0"/>
              <a:t>问题</a:t>
            </a:r>
            <a:r>
              <a:rPr lang="en-US" altLang="zh-CN" sz="2800" dirty="0"/>
              <a:t>1</a:t>
            </a:r>
            <a:r>
              <a:rPr lang="zh-CN" altLang="en-US" sz="2800" dirty="0"/>
              <a:t>：如何设计数字式时钟？</a:t>
            </a:r>
            <a:endParaRPr lang="en-US" altLang="zh-CN" sz="2800" dirty="0"/>
          </a:p>
          <a:p>
            <a:endParaRPr lang="zh-CN" altLang="en-US" sz="2800"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3</a:t>
            </a:fld>
            <a:endParaRPr lang="en-US" altLang="zh-CN"/>
          </a:p>
        </p:txBody>
      </p:sp>
      <p:sp>
        <p:nvSpPr>
          <p:cNvPr id="7" name="内容占位符 2"/>
          <p:cNvSpPr txBox="1">
            <a:spLocks/>
          </p:cNvSpPr>
          <p:nvPr/>
        </p:nvSpPr>
        <p:spPr bwMode="auto">
          <a:xfrm>
            <a:off x="1036091" y="2564904"/>
            <a:ext cx="5408117" cy="621376"/>
          </a:xfrm>
          <a:prstGeom prst="rect">
            <a:avLst/>
          </a:prstGeom>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zh-CN" altLang="en-US" sz="2800" kern="0" dirty="0"/>
              <a:t>需要知道控制器的“</a:t>
            </a:r>
            <a:r>
              <a:rPr lang="zh-CN" altLang="en-US" sz="2800" kern="0" dirty="0">
                <a:solidFill>
                  <a:srgbClr val="FF0000"/>
                </a:solidFill>
              </a:rPr>
              <a:t>当前状态</a:t>
            </a:r>
            <a:r>
              <a:rPr lang="zh-CN" altLang="en-US" sz="2800" kern="0" dirty="0"/>
              <a:t>”。</a:t>
            </a:r>
            <a:endParaRPr lang="en-US" altLang="zh-CN" sz="2800" kern="0" dirty="0"/>
          </a:p>
        </p:txBody>
      </p:sp>
      <p:sp>
        <p:nvSpPr>
          <p:cNvPr id="8" name="内容占位符 2"/>
          <p:cNvSpPr txBox="1">
            <a:spLocks/>
          </p:cNvSpPr>
          <p:nvPr/>
        </p:nvSpPr>
        <p:spPr bwMode="auto">
          <a:xfrm>
            <a:off x="228600" y="3440013"/>
            <a:ext cx="8686800" cy="313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0" hangingPunct="0">
              <a:spcBef>
                <a:spcPct val="30000"/>
              </a:spcBef>
              <a:buClrTx/>
              <a:buSzTx/>
              <a:defRPr/>
            </a:pPr>
            <a:r>
              <a:rPr lang="zh-CN" altLang="en-US" sz="2800" kern="0"/>
              <a:t>时序电路的状态</a:t>
            </a:r>
            <a:r>
              <a:rPr lang="en-US" altLang="zh-CN" sz="2800" kern="0"/>
              <a:t>(State)</a:t>
            </a:r>
            <a:r>
              <a:rPr lang="zh-CN" altLang="en-US" sz="2800" kern="0"/>
              <a:t>是一个状态变量的集合，这些状态变量在任意时刻的值都包含了为确定电路的未来行为而必须考虑的所有历史信息。</a:t>
            </a:r>
            <a:endParaRPr lang="en-US" altLang="zh-CN" sz="2800" kern="0" dirty="0"/>
          </a:p>
        </p:txBody>
      </p:sp>
      <p:grpSp>
        <p:nvGrpSpPr>
          <p:cNvPr id="11" name="组合 10">
            <a:extLst>
              <a:ext uri="{FF2B5EF4-FFF2-40B4-BE49-F238E27FC236}">
                <a16:creationId xmlns:a16="http://schemas.microsoft.com/office/drawing/2014/main" id="{0C98E73F-4B07-4976-A586-C7B2DB9469BB}"/>
              </a:ext>
            </a:extLst>
          </p:cNvPr>
          <p:cNvGrpSpPr/>
          <p:nvPr/>
        </p:nvGrpSpPr>
        <p:grpSpPr>
          <a:xfrm>
            <a:off x="4291638" y="2568130"/>
            <a:ext cx="1565640" cy="622440"/>
            <a:chOff x="4291638" y="2568130"/>
            <a:chExt cx="1565640" cy="622440"/>
          </a:xfrm>
        </p:grpSpPr>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81158835-32F4-40FC-A0FF-42D0B932A2CF}"/>
                    </a:ext>
                  </a:extLst>
                </p14:cNvPr>
                <p14:cNvContentPartPr/>
                <p14:nvPr/>
              </p14:nvContentPartPr>
              <p14:xfrm>
                <a:off x="4291638" y="2568130"/>
                <a:ext cx="1565640" cy="622440"/>
              </p14:xfrm>
            </p:contentPart>
          </mc:Choice>
          <mc:Fallback xmlns="">
            <p:pic>
              <p:nvPicPr>
                <p:cNvPr id="9" name="墨迹 8">
                  <a:extLst>
                    <a:ext uri="{FF2B5EF4-FFF2-40B4-BE49-F238E27FC236}">
                      <a16:creationId xmlns:a16="http://schemas.microsoft.com/office/drawing/2014/main" id="{81158835-32F4-40FC-A0FF-42D0B932A2CF}"/>
                    </a:ext>
                  </a:extLst>
                </p:cNvPr>
                <p:cNvPicPr/>
                <p:nvPr/>
              </p:nvPicPr>
              <p:blipFill>
                <a:blip r:embed="rId4"/>
                <a:stretch>
                  <a:fillRect/>
                </a:stretch>
              </p:blipFill>
              <p:spPr>
                <a:xfrm>
                  <a:off x="4282638" y="2559130"/>
                  <a:ext cx="158328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墨迹 9">
                  <a:extLst>
                    <a:ext uri="{FF2B5EF4-FFF2-40B4-BE49-F238E27FC236}">
                      <a16:creationId xmlns:a16="http://schemas.microsoft.com/office/drawing/2014/main" id="{B1735F05-ECC6-47E5-BCB2-4F1D14612145}"/>
                    </a:ext>
                  </a:extLst>
                </p14:cNvPr>
                <p14:cNvContentPartPr/>
                <p14:nvPr/>
              </p14:nvContentPartPr>
              <p14:xfrm>
                <a:off x="4619598" y="2571370"/>
                <a:ext cx="499680" cy="44280"/>
              </p14:xfrm>
            </p:contentPart>
          </mc:Choice>
          <mc:Fallback xmlns="">
            <p:pic>
              <p:nvPicPr>
                <p:cNvPr id="10" name="墨迹 9">
                  <a:extLst>
                    <a:ext uri="{FF2B5EF4-FFF2-40B4-BE49-F238E27FC236}">
                      <a16:creationId xmlns:a16="http://schemas.microsoft.com/office/drawing/2014/main" id="{B1735F05-ECC6-47E5-BCB2-4F1D14612145}"/>
                    </a:ext>
                  </a:extLst>
                </p:cNvPr>
                <p:cNvPicPr/>
                <p:nvPr/>
              </p:nvPicPr>
              <p:blipFill>
                <a:blip r:embed="rId6"/>
                <a:stretch>
                  <a:fillRect/>
                </a:stretch>
              </p:blipFill>
              <p:spPr>
                <a:xfrm>
                  <a:off x="4610958" y="2562370"/>
                  <a:ext cx="517320" cy="6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3" name="墨迹 12">
                <a:extLst>
                  <a:ext uri="{FF2B5EF4-FFF2-40B4-BE49-F238E27FC236}">
                    <a16:creationId xmlns:a16="http://schemas.microsoft.com/office/drawing/2014/main" id="{A7079DBF-E71D-498E-A82D-63A572E204F4}"/>
                  </a:ext>
                </a:extLst>
              </p14:cNvPr>
              <p14:cNvContentPartPr/>
              <p14:nvPr/>
            </p14:nvContentPartPr>
            <p14:xfrm>
              <a:off x="5234478" y="3471010"/>
              <a:ext cx="2573280" cy="513360"/>
            </p14:xfrm>
          </p:contentPart>
        </mc:Choice>
        <mc:Fallback xmlns="">
          <p:pic>
            <p:nvPicPr>
              <p:cNvPr id="13" name="墨迹 12">
                <a:extLst>
                  <a:ext uri="{FF2B5EF4-FFF2-40B4-BE49-F238E27FC236}">
                    <a16:creationId xmlns:a16="http://schemas.microsoft.com/office/drawing/2014/main" id="{A7079DBF-E71D-498E-A82D-63A572E204F4}"/>
                  </a:ext>
                </a:extLst>
              </p:cNvPr>
              <p:cNvPicPr/>
              <p:nvPr/>
            </p:nvPicPr>
            <p:blipFill>
              <a:blip r:embed="rId8"/>
              <a:stretch>
                <a:fillRect/>
              </a:stretch>
            </p:blipFill>
            <p:spPr>
              <a:xfrm>
                <a:off x="5225478" y="3462370"/>
                <a:ext cx="2590920" cy="531000"/>
              </a:xfrm>
              <a:prstGeom prst="rect">
                <a:avLst/>
              </a:prstGeom>
            </p:spPr>
          </p:pic>
        </mc:Fallback>
      </mc:AlternateContent>
    </p:spTree>
    <p:extLst>
      <p:ext uri="{BB962C8B-B14F-4D97-AF65-F5344CB8AC3E}">
        <p14:creationId xmlns:p14="http://schemas.microsoft.com/office/powerpoint/2010/main" val="412796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5149" name="Group 125"/>
          <p:cNvGrpSpPr>
            <a:grpSpLocks/>
          </p:cNvGrpSpPr>
          <p:nvPr/>
        </p:nvGrpSpPr>
        <p:grpSpPr bwMode="auto">
          <a:xfrm>
            <a:off x="4038600" y="1549400"/>
            <a:ext cx="3200400" cy="914400"/>
            <a:chOff x="2544" y="864"/>
            <a:chExt cx="2016" cy="576"/>
          </a:xfrm>
        </p:grpSpPr>
        <p:sp>
          <p:nvSpPr>
            <p:cNvPr id="385085" name="Rectangle 61"/>
            <p:cNvSpPr>
              <a:spLocks noChangeArrowheads="1"/>
            </p:cNvSpPr>
            <p:nvPr/>
          </p:nvSpPr>
          <p:spPr bwMode="auto">
            <a:xfrm>
              <a:off x="2544" y="1296"/>
              <a:ext cx="384" cy="144"/>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86" name="Rectangle 62"/>
            <p:cNvSpPr>
              <a:spLocks noChangeArrowheads="1"/>
            </p:cNvSpPr>
            <p:nvPr/>
          </p:nvSpPr>
          <p:spPr bwMode="auto">
            <a:xfrm>
              <a:off x="4176" y="1296"/>
              <a:ext cx="384" cy="144"/>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84" name="Line 60"/>
            <p:cNvSpPr>
              <a:spLocks noChangeShapeType="1"/>
            </p:cNvSpPr>
            <p:nvPr/>
          </p:nvSpPr>
          <p:spPr bwMode="auto">
            <a:xfrm>
              <a:off x="4368" y="864"/>
              <a:ext cx="0" cy="576"/>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0" name="Line 106"/>
            <p:cNvSpPr>
              <a:spLocks noChangeShapeType="1"/>
            </p:cNvSpPr>
            <p:nvPr/>
          </p:nvSpPr>
          <p:spPr bwMode="auto">
            <a:xfrm>
              <a:off x="2736" y="864"/>
              <a:ext cx="0" cy="576"/>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090" name="Group 66"/>
          <p:cNvGrpSpPr>
            <a:grpSpLocks/>
          </p:cNvGrpSpPr>
          <p:nvPr/>
        </p:nvGrpSpPr>
        <p:grpSpPr bwMode="auto">
          <a:xfrm>
            <a:off x="990600" y="2917825"/>
            <a:ext cx="762000" cy="460375"/>
            <a:chOff x="624" y="1726"/>
            <a:chExt cx="480" cy="290"/>
          </a:xfrm>
        </p:grpSpPr>
        <p:sp>
          <p:nvSpPr>
            <p:cNvPr id="385037" name="Line 13"/>
            <p:cNvSpPr>
              <a:spLocks noChangeShapeType="1"/>
            </p:cNvSpPr>
            <p:nvPr/>
          </p:nvSpPr>
          <p:spPr bwMode="auto">
            <a:xfrm>
              <a:off x="864"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7" name="Text Box 23"/>
            <p:cNvSpPr txBox="1">
              <a:spLocks noChangeArrowheads="1"/>
            </p:cNvSpPr>
            <p:nvPr/>
          </p:nvSpPr>
          <p:spPr bwMode="auto">
            <a:xfrm>
              <a:off x="624" y="1726"/>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grpSp>
      <p:grpSp>
        <p:nvGrpSpPr>
          <p:cNvPr id="385103" name="Group 79"/>
          <p:cNvGrpSpPr>
            <a:grpSpLocks/>
          </p:cNvGrpSpPr>
          <p:nvPr/>
        </p:nvGrpSpPr>
        <p:grpSpPr bwMode="auto">
          <a:xfrm>
            <a:off x="6629400" y="2921000"/>
            <a:ext cx="1524000" cy="457200"/>
            <a:chOff x="4176" y="1728"/>
            <a:chExt cx="960" cy="288"/>
          </a:xfrm>
        </p:grpSpPr>
        <p:sp>
          <p:nvSpPr>
            <p:cNvPr id="385027" name="Line 3"/>
            <p:cNvSpPr>
              <a:spLocks noChangeShapeType="1"/>
            </p:cNvSpPr>
            <p:nvPr/>
          </p:nvSpPr>
          <p:spPr bwMode="auto">
            <a:xfrm>
              <a:off x="4464" y="187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4" name="Line 20"/>
            <p:cNvSpPr>
              <a:spLocks noChangeShapeType="1"/>
            </p:cNvSpPr>
            <p:nvPr/>
          </p:nvSpPr>
          <p:spPr bwMode="auto">
            <a:xfrm>
              <a:off x="4512" y="2016"/>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8" name="Line 24"/>
            <p:cNvSpPr>
              <a:spLocks noChangeShapeType="1"/>
            </p:cNvSpPr>
            <p:nvPr/>
          </p:nvSpPr>
          <p:spPr bwMode="auto">
            <a:xfrm>
              <a:off x="4176" y="1728"/>
              <a:ext cx="9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9" name="Line 25"/>
            <p:cNvSpPr>
              <a:spLocks noChangeShapeType="1"/>
            </p:cNvSpPr>
            <p:nvPr/>
          </p:nvSpPr>
          <p:spPr bwMode="auto">
            <a:xfrm flipH="1">
              <a:off x="4464"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0" name="Line 26"/>
            <p:cNvSpPr>
              <a:spLocks noChangeShapeType="1"/>
            </p:cNvSpPr>
            <p:nvPr/>
          </p:nvSpPr>
          <p:spPr bwMode="auto">
            <a:xfrm>
              <a:off x="4560"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1" name="Line 27"/>
            <p:cNvSpPr>
              <a:spLocks noChangeShapeType="1"/>
            </p:cNvSpPr>
            <p:nvPr/>
          </p:nvSpPr>
          <p:spPr bwMode="auto">
            <a:xfrm flipH="1">
              <a:off x="4560"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2" name="Line 28"/>
            <p:cNvSpPr>
              <a:spLocks noChangeShapeType="1"/>
            </p:cNvSpPr>
            <p:nvPr/>
          </p:nvSpPr>
          <p:spPr bwMode="auto">
            <a:xfrm>
              <a:off x="4656"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3" name="Line 29"/>
            <p:cNvSpPr>
              <a:spLocks noChangeShapeType="1"/>
            </p:cNvSpPr>
            <p:nvPr/>
          </p:nvSpPr>
          <p:spPr bwMode="auto">
            <a:xfrm flipH="1">
              <a:off x="4656"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4" name="Line 30"/>
            <p:cNvSpPr>
              <a:spLocks noChangeShapeType="1"/>
            </p:cNvSpPr>
            <p:nvPr/>
          </p:nvSpPr>
          <p:spPr bwMode="auto">
            <a:xfrm>
              <a:off x="4752"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5" name="Line 31"/>
            <p:cNvSpPr>
              <a:spLocks noChangeShapeType="1"/>
            </p:cNvSpPr>
            <p:nvPr/>
          </p:nvSpPr>
          <p:spPr bwMode="auto">
            <a:xfrm flipH="1">
              <a:off x="4752"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6" name="Line 32"/>
            <p:cNvSpPr>
              <a:spLocks noChangeShapeType="1"/>
            </p:cNvSpPr>
            <p:nvPr/>
          </p:nvSpPr>
          <p:spPr bwMode="auto">
            <a:xfrm>
              <a:off x="4848"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7" name="Line 33"/>
            <p:cNvSpPr>
              <a:spLocks noChangeShapeType="1"/>
            </p:cNvSpPr>
            <p:nvPr/>
          </p:nvSpPr>
          <p:spPr bwMode="auto">
            <a:xfrm flipH="1">
              <a:off x="4848"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8" name="Line 34"/>
            <p:cNvSpPr>
              <a:spLocks noChangeShapeType="1"/>
            </p:cNvSpPr>
            <p:nvPr/>
          </p:nvSpPr>
          <p:spPr bwMode="auto">
            <a:xfrm>
              <a:off x="4944"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9" name="Line 35"/>
            <p:cNvSpPr>
              <a:spLocks noChangeShapeType="1"/>
            </p:cNvSpPr>
            <p:nvPr/>
          </p:nvSpPr>
          <p:spPr bwMode="auto">
            <a:xfrm flipH="1">
              <a:off x="4944"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0" name="Line 36"/>
            <p:cNvSpPr>
              <a:spLocks noChangeShapeType="1"/>
            </p:cNvSpPr>
            <p:nvPr/>
          </p:nvSpPr>
          <p:spPr bwMode="auto">
            <a:xfrm>
              <a:off x="5040"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1" name="Line 37"/>
            <p:cNvSpPr>
              <a:spLocks noChangeShapeType="1"/>
            </p:cNvSpPr>
            <p:nvPr/>
          </p:nvSpPr>
          <p:spPr bwMode="auto">
            <a:xfrm flipH="1">
              <a:off x="5040"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7" name="Line 53"/>
            <p:cNvSpPr>
              <a:spLocks noChangeShapeType="1"/>
            </p:cNvSpPr>
            <p:nvPr/>
          </p:nvSpPr>
          <p:spPr bwMode="auto">
            <a:xfrm>
              <a:off x="4416"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53" name="Group 129"/>
          <p:cNvGrpSpPr>
            <a:grpSpLocks/>
          </p:cNvGrpSpPr>
          <p:nvPr/>
        </p:nvGrpSpPr>
        <p:grpSpPr bwMode="auto">
          <a:xfrm>
            <a:off x="990600" y="1549400"/>
            <a:ext cx="7162800" cy="1146175"/>
            <a:chOff x="624" y="864"/>
            <a:chExt cx="4512" cy="722"/>
          </a:xfrm>
        </p:grpSpPr>
        <p:sp>
          <p:nvSpPr>
            <p:cNvPr id="385046" name="Text Box 22"/>
            <p:cNvSpPr txBox="1">
              <a:spLocks noChangeArrowheads="1"/>
            </p:cNvSpPr>
            <p:nvPr/>
          </p:nvSpPr>
          <p:spPr bwMode="auto">
            <a:xfrm>
              <a:off x="624" y="1296"/>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D</a:t>
              </a:r>
            </a:p>
          </p:txBody>
        </p:sp>
        <p:sp>
          <p:nvSpPr>
            <p:cNvPr id="385069" name="Text Box 45"/>
            <p:cNvSpPr txBox="1">
              <a:spLocks noChangeArrowheads="1"/>
            </p:cNvSpPr>
            <p:nvPr/>
          </p:nvSpPr>
          <p:spPr bwMode="auto">
            <a:xfrm>
              <a:off x="624" y="86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C</a:t>
              </a:r>
            </a:p>
          </p:txBody>
        </p:sp>
        <p:grpSp>
          <p:nvGrpSpPr>
            <p:cNvPr id="385151" name="Group 127"/>
            <p:cNvGrpSpPr>
              <a:grpSpLocks/>
            </p:cNvGrpSpPr>
            <p:nvPr/>
          </p:nvGrpSpPr>
          <p:grpSpPr bwMode="auto">
            <a:xfrm>
              <a:off x="864" y="864"/>
              <a:ext cx="4272" cy="722"/>
              <a:chOff x="864" y="334"/>
              <a:chExt cx="4272" cy="722"/>
            </a:xfrm>
          </p:grpSpPr>
          <p:sp>
            <p:nvSpPr>
              <p:cNvPr id="385028" name="Line 4"/>
              <p:cNvSpPr>
                <a:spLocks noChangeShapeType="1"/>
              </p:cNvSpPr>
              <p:nvPr/>
            </p:nvSpPr>
            <p:spPr bwMode="auto">
              <a:xfrm>
                <a:off x="864" y="105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29" name="Line 5"/>
              <p:cNvSpPr>
                <a:spLocks noChangeShapeType="1"/>
              </p:cNvSpPr>
              <p:nvPr/>
            </p:nvSpPr>
            <p:spPr bwMode="auto">
              <a:xfrm>
                <a:off x="1104" y="76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0" name="Line 6"/>
              <p:cNvSpPr>
                <a:spLocks noChangeShapeType="1"/>
              </p:cNvSpPr>
              <p:nvPr/>
            </p:nvSpPr>
            <p:spPr bwMode="auto">
              <a:xfrm flipV="1">
                <a:off x="1008"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1" name="Line 7"/>
              <p:cNvSpPr>
                <a:spLocks noChangeShapeType="1"/>
              </p:cNvSpPr>
              <p:nvPr/>
            </p:nvSpPr>
            <p:spPr bwMode="auto">
              <a:xfrm flipV="1">
                <a:off x="1776" y="105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2" name="Line 8"/>
              <p:cNvSpPr>
                <a:spLocks noChangeShapeType="1"/>
              </p:cNvSpPr>
              <p:nvPr/>
            </p:nvSpPr>
            <p:spPr bwMode="auto">
              <a:xfrm>
                <a:off x="1680"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3" name="Line 9"/>
              <p:cNvSpPr>
                <a:spLocks noChangeShapeType="1"/>
              </p:cNvSpPr>
              <p:nvPr/>
            </p:nvSpPr>
            <p:spPr bwMode="auto">
              <a:xfrm>
                <a:off x="3840" y="768"/>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4" name="Line 10"/>
              <p:cNvSpPr>
                <a:spLocks noChangeShapeType="1"/>
              </p:cNvSpPr>
              <p:nvPr/>
            </p:nvSpPr>
            <p:spPr bwMode="auto">
              <a:xfrm flipV="1">
                <a:off x="3744"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5" name="Line 11"/>
              <p:cNvSpPr>
                <a:spLocks noChangeShapeType="1"/>
              </p:cNvSpPr>
              <p:nvPr/>
            </p:nvSpPr>
            <p:spPr bwMode="auto">
              <a:xfrm>
                <a:off x="4368" y="1054"/>
                <a:ext cx="768" cy="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6" name="Line 12"/>
              <p:cNvSpPr>
                <a:spLocks noChangeShapeType="1"/>
              </p:cNvSpPr>
              <p:nvPr/>
            </p:nvSpPr>
            <p:spPr bwMode="auto">
              <a:xfrm>
                <a:off x="4272"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0" name="Line 46"/>
              <p:cNvSpPr>
                <a:spLocks noChangeShapeType="1"/>
              </p:cNvSpPr>
              <p:nvPr/>
            </p:nvSpPr>
            <p:spPr bwMode="auto">
              <a:xfrm>
                <a:off x="2352" y="768"/>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1" name="Line 47"/>
              <p:cNvSpPr>
                <a:spLocks noChangeShapeType="1"/>
              </p:cNvSpPr>
              <p:nvPr/>
            </p:nvSpPr>
            <p:spPr bwMode="auto">
              <a:xfrm flipV="1">
                <a:off x="2256"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2" name="Line 48"/>
              <p:cNvSpPr>
                <a:spLocks noChangeShapeType="1"/>
              </p:cNvSpPr>
              <p:nvPr/>
            </p:nvSpPr>
            <p:spPr bwMode="auto">
              <a:xfrm>
                <a:off x="2976"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3" name="Line 49"/>
              <p:cNvSpPr>
                <a:spLocks noChangeShapeType="1"/>
              </p:cNvSpPr>
              <p:nvPr/>
            </p:nvSpPr>
            <p:spPr bwMode="auto">
              <a:xfrm>
                <a:off x="3072" y="105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2" name="Line 38"/>
              <p:cNvSpPr>
                <a:spLocks noChangeShapeType="1"/>
              </p:cNvSpPr>
              <p:nvPr/>
            </p:nvSpPr>
            <p:spPr bwMode="auto">
              <a:xfrm>
                <a:off x="864" y="6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3" name="Line 39"/>
              <p:cNvSpPr>
                <a:spLocks noChangeShapeType="1"/>
              </p:cNvSpPr>
              <p:nvPr/>
            </p:nvSpPr>
            <p:spPr bwMode="auto">
              <a:xfrm>
                <a:off x="1344" y="336"/>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4" name="Line 40"/>
              <p:cNvSpPr>
                <a:spLocks noChangeShapeType="1"/>
              </p:cNvSpPr>
              <p:nvPr/>
            </p:nvSpPr>
            <p:spPr bwMode="auto">
              <a:xfrm flipV="1">
                <a:off x="1248"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5" name="Line 41"/>
              <p:cNvSpPr>
                <a:spLocks noChangeShapeType="1"/>
              </p:cNvSpPr>
              <p:nvPr/>
            </p:nvSpPr>
            <p:spPr bwMode="auto">
              <a:xfrm flipV="1">
                <a:off x="2784" y="624"/>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6" name="Line 42"/>
              <p:cNvSpPr>
                <a:spLocks noChangeShapeType="1"/>
              </p:cNvSpPr>
              <p:nvPr/>
            </p:nvSpPr>
            <p:spPr bwMode="auto">
              <a:xfrm>
                <a:off x="2688"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7" name="Line 43"/>
              <p:cNvSpPr>
                <a:spLocks noChangeShapeType="1"/>
              </p:cNvSpPr>
              <p:nvPr/>
            </p:nvSpPr>
            <p:spPr bwMode="auto">
              <a:xfrm flipV="1">
                <a:off x="3408" y="334"/>
                <a:ext cx="912" cy="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8" name="Line 44"/>
              <p:cNvSpPr>
                <a:spLocks noChangeShapeType="1"/>
              </p:cNvSpPr>
              <p:nvPr/>
            </p:nvSpPr>
            <p:spPr bwMode="auto">
              <a:xfrm flipV="1">
                <a:off x="3312"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8" name="Line 54"/>
              <p:cNvSpPr>
                <a:spLocks noChangeShapeType="1"/>
              </p:cNvSpPr>
              <p:nvPr/>
            </p:nvSpPr>
            <p:spPr bwMode="auto">
              <a:xfrm>
                <a:off x="4320"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9" name="Line 55"/>
              <p:cNvSpPr>
                <a:spLocks noChangeShapeType="1"/>
              </p:cNvSpPr>
              <p:nvPr/>
            </p:nvSpPr>
            <p:spPr bwMode="auto">
              <a:xfrm>
                <a:off x="4416" y="622"/>
                <a:ext cx="720" cy="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5094" name="Group 70"/>
          <p:cNvGrpSpPr>
            <a:grpSpLocks/>
          </p:cNvGrpSpPr>
          <p:nvPr/>
        </p:nvGrpSpPr>
        <p:grpSpPr bwMode="auto">
          <a:xfrm>
            <a:off x="1676400" y="2921000"/>
            <a:ext cx="990600" cy="457200"/>
            <a:chOff x="1056" y="1728"/>
            <a:chExt cx="624" cy="288"/>
          </a:xfrm>
        </p:grpSpPr>
        <p:sp>
          <p:nvSpPr>
            <p:cNvPr id="385038" name="Line 14"/>
            <p:cNvSpPr>
              <a:spLocks noChangeShapeType="1"/>
            </p:cNvSpPr>
            <p:nvPr/>
          </p:nvSpPr>
          <p:spPr bwMode="auto">
            <a:xfrm>
              <a:off x="1536" y="17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9" name="Line 15"/>
            <p:cNvSpPr>
              <a:spLocks noChangeShapeType="1"/>
            </p:cNvSpPr>
            <p:nvPr/>
          </p:nvSpPr>
          <p:spPr bwMode="auto">
            <a:xfrm flipV="1">
              <a:off x="1440"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2" name="Line 68"/>
            <p:cNvSpPr>
              <a:spLocks noChangeShapeType="1"/>
            </p:cNvSpPr>
            <p:nvPr/>
          </p:nvSpPr>
          <p:spPr bwMode="auto">
            <a:xfrm>
              <a:off x="1056" y="201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098" name="Group 74"/>
          <p:cNvGrpSpPr>
            <a:grpSpLocks/>
          </p:cNvGrpSpPr>
          <p:nvPr/>
        </p:nvGrpSpPr>
        <p:grpSpPr bwMode="auto">
          <a:xfrm>
            <a:off x="3429000" y="2921000"/>
            <a:ext cx="838200" cy="457200"/>
            <a:chOff x="2160" y="1728"/>
            <a:chExt cx="528" cy="288"/>
          </a:xfrm>
        </p:grpSpPr>
        <p:sp>
          <p:nvSpPr>
            <p:cNvPr id="385042" name="Line 18"/>
            <p:cNvSpPr>
              <a:spLocks noChangeShapeType="1"/>
            </p:cNvSpPr>
            <p:nvPr/>
          </p:nvSpPr>
          <p:spPr bwMode="auto">
            <a:xfrm>
              <a:off x="2496"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3" name="Line 19"/>
            <p:cNvSpPr>
              <a:spLocks noChangeShapeType="1"/>
            </p:cNvSpPr>
            <p:nvPr/>
          </p:nvSpPr>
          <p:spPr bwMode="auto">
            <a:xfrm flipV="1">
              <a:off x="2400"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5" name="Line 71"/>
            <p:cNvSpPr>
              <a:spLocks noChangeShapeType="1"/>
            </p:cNvSpPr>
            <p:nvPr/>
          </p:nvSpPr>
          <p:spPr bwMode="auto">
            <a:xfrm>
              <a:off x="2160"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5097" name="Line 73"/>
          <p:cNvSpPr>
            <a:spLocks noChangeShapeType="1"/>
          </p:cNvSpPr>
          <p:nvPr/>
        </p:nvSpPr>
        <p:spPr bwMode="auto">
          <a:xfrm>
            <a:off x="4191000" y="2921000"/>
            <a:ext cx="990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5101" name="Group 77"/>
          <p:cNvGrpSpPr>
            <a:grpSpLocks/>
          </p:cNvGrpSpPr>
          <p:nvPr/>
        </p:nvGrpSpPr>
        <p:grpSpPr bwMode="auto">
          <a:xfrm>
            <a:off x="5105400" y="2921000"/>
            <a:ext cx="762000" cy="457200"/>
            <a:chOff x="3216" y="1728"/>
            <a:chExt cx="480" cy="288"/>
          </a:xfrm>
        </p:grpSpPr>
        <p:sp>
          <p:nvSpPr>
            <p:cNvPr id="385045" name="Line 21"/>
            <p:cNvSpPr>
              <a:spLocks noChangeShapeType="1"/>
            </p:cNvSpPr>
            <p:nvPr/>
          </p:nvSpPr>
          <p:spPr bwMode="auto">
            <a:xfrm>
              <a:off x="3456"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4" name="Line 50"/>
            <p:cNvSpPr>
              <a:spLocks noChangeShapeType="1"/>
            </p:cNvSpPr>
            <p:nvPr/>
          </p:nvSpPr>
          <p:spPr bwMode="auto">
            <a:xfrm>
              <a:off x="3552"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9" name="Line 75"/>
            <p:cNvSpPr>
              <a:spLocks noChangeShapeType="1"/>
            </p:cNvSpPr>
            <p:nvPr/>
          </p:nvSpPr>
          <p:spPr bwMode="auto">
            <a:xfrm>
              <a:off x="3216"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02" name="Group 78"/>
          <p:cNvGrpSpPr>
            <a:grpSpLocks/>
          </p:cNvGrpSpPr>
          <p:nvPr/>
        </p:nvGrpSpPr>
        <p:grpSpPr bwMode="auto">
          <a:xfrm>
            <a:off x="5791200" y="2921000"/>
            <a:ext cx="838200" cy="457200"/>
            <a:chOff x="3648" y="1728"/>
            <a:chExt cx="528" cy="288"/>
          </a:xfrm>
        </p:grpSpPr>
        <p:sp>
          <p:nvSpPr>
            <p:cNvPr id="385075" name="Line 51"/>
            <p:cNvSpPr>
              <a:spLocks noChangeShapeType="1"/>
            </p:cNvSpPr>
            <p:nvPr/>
          </p:nvSpPr>
          <p:spPr bwMode="auto">
            <a:xfrm>
              <a:off x="3984"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6" name="Line 52"/>
            <p:cNvSpPr>
              <a:spLocks noChangeShapeType="1"/>
            </p:cNvSpPr>
            <p:nvPr/>
          </p:nvSpPr>
          <p:spPr bwMode="auto">
            <a:xfrm flipV="1">
              <a:off x="3888"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0" name="Line 76"/>
            <p:cNvSpPr>
              <a:spLocks noChangeShapeType="1"/>
            </p:cNvSpPr>
            <p:nvPr/>
          </p:nvSpPr>
          <p:spPr bwMode="auto">
            <a:xfrm>
              <a:off x="364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07" name="Group 83"/>
          <p:cNvGrpSpPr>
            <a:grpSpLocks/>
          </p:cNvGrpSpPr>
          <p:nvPr/>
        </p:nvGrpSpPr>
        <p:grpSpPr bwMode="auto">
          <a:xfrm>
            <a:off x="1219200" y="1549400"/>
            <a:ext cx="1171575" cy="2503488"/>
            <a:chOff x="768" y="864"/>
            <a:chExt cx="738" cy="1577"/>
          </a:xfrm>
        </p:grpSpPr>
        <p:sp>
          <p:nvSpPr>
            <p:cNvPr id="385026" name="Line 2"/>
            <p:cNvSpPr>
              <a:spLocks noChangeShapeType="1"/>
            </p:cNvSpPr>
            <p:nvPr/>
          </p:nvSpPr>
          <p:spPr bwMode="auto">
            <a:xfrm>
              <a:off x="1296" y="864"/>
              <a:ext cx="0" cy="1344"/>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4" name="Line 80"/>
            <p:cNvSpPr>
              <a:spLocks noChangeShapeType="1"/>
            </p:cNvSpPr>
            <p:nvPr/>
          </p:nvSpPr>
          <p:spPr bwMode="auto">
            <a:xfrm>
              <a:off x="1488" y="1728"/>
              <a:ext cx="0" cy="48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5" name="Line 81"/>
            <p:cNvSpPr>
              <a:spLocks noChangeShapeType="1"/>
            </p:cNvSpPr>
            <p:nvPr/>
          </p:nvSpPr>
          <p:spPr bwMode="auto">
            <a:xfrm>
              <a:off x="1296" y="2112"/>
              <a:ext cx="192"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6" name="Text Box 82"/>
            <p:cNvSpPr txBox="1">
              <a:spLocks noChangeArrowheads="1"/>
            </p:cNvSpPr>
            <p:nvPr/>
          </p:nvSpPr>
          <p:spPr bwMode="auto">
            <a:xfrm>
              <a:off x="768" y="2208"/>
              <a:ext cx="7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FF0000"/>
                  </a:solidFill>
                </a:rPr>
                <a:t>tpLH</a:t>
              </a:r>
              <a:r>
                <a:rPr lang="en-US" altLang="zh-CN" dirty="0">
                  <a:solidFill>
                    <a:srgbClr val="FF0000"/>
                  </a:solidFill>
                </a:rPr>
                <a:t>(CQ)</a:t>
              </a:r>
            </a:p>
          </p:txBody>
        </p:sp>
      </p:grpSp>
      <p:grpSp>
        <p:nvGrpSpPr>
          <p:cNvPr id="385096" name="Group 72"/>
          <p:cNvGrpSpPr>
            <a:grpSpLocks/>
          </p:cNvGrpSpPr>
          <p:nvPr/>
        </p:nvGrpSpPr>
        <p:grpSpPr bwMode="auto">
          <a:xfrm>
            <a:off x="2590800" y="2921000"/>
            <a:ext cx="914400" cy="457200"/>
            <a:chOff x="1632" y="1728"/>
            <a:chExt cx="576" cy="288"/>
          </a:xfrm>
        </p:grpSpPr>
        <p:sp>
          <p:nvSpPr>
            <p:cNvPr id="385040" name="Line 16"/>
            <p:cNvSpPr>
              <a:spLocks noChangeShapeType="1"/>
            </p:cNvSpPr>
            <p:nvPr/>
          </p:nvSpPr>
          <p:spPr bwMode="auto">
            <a:xfrm>
              <a:off x="196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1" name="Line 17"/>
            <p:cNvSpPr>
              <a:spLocks noChangeShapeType="1"/>
            </p:cNvSpPr>
            <p:nvPr/>
          </p:nvSpPr>
          <p:spPr bwMode="auto">
            <a:xfrm>
              <a:off x="1872"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3" name="Line 69"/>
            <p:cNvSpPr>
              <a:spLocks noChangeShapeType="1"/>
            </p:cNvSpPr>
            <p:nvPr/>
          </p:nvSpPr>
          <p:spPr bwMode="auto">
            <a:xfrm>
              <a:off x="1632"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26" name="Group 102"/>
          <p:cNvGrpSpPr>
            <a:grpSpLocks/>
          </p:cNvGrpSpPr>
          <p:nvPr/>
        </p:nvGrpSpPr>
        <p:grpSpPr bwMode="auto">
          <a:xfrm>
            <a:off x="2287588" y="2235200"/>
            <a:ext cx="1293812" cy="2438400"/>
            <a:chOff x="1441" y="1296"/>
            <a:chExt cx="815" cy="1536"/>
          </a:xfrm>
        </p:grpSpPr>
        <p:sp>
          <p:nvSpPr>
            <p:cNvPr id="385080" name="Line 56"/>
            <p:cNvSpPr>
              <a:spLocks noChangeShapeType="1"/>
            </p:cNvSpPr>
            <p:nvPr/>
          </p:nvSpPr>
          <p:spPr bwMode="auto">
            <a:xfrm>
              <a:off x="1728" y="1296"/>
              <a:ext cx="0" cy="912"/>
            </a:xfrm>
            <a:prstGeom prst="line">
              <a:avLst/>
            </a:prstGeom>
            <a:noFill/>
            <a:ln w="190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8" name="Line 84"/>
            <p:cNvSpPr>
              <a:spLocks noChangeShapeType="1"/>
            </p:cNvSpPr>
            <p:nvPr/>
          </p:nvSpPr>
          <p:spPr bwMode="auto">
            <a:xfrm>
              <a:off x="1920" y="1728"/>
              <a:ext cx="0" cy="480"/>
            </a:xfrm>
            <a:prstGeom prst="line">
              <a:avLst/>
            </a:prstGeom>
            <a:noFill/>
            <a:ln w="190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9" name="Line 85"/>
            <p:cNvSpPr>
              <a:spLocks noChangeShapeType="1"/>
            </p:cNvSpPr>
            <p:nvPr/>
          </p:nvSpPr>
          <p:spPr bwMode="auto">
            <a:xfrm>
              <a:off x="1728" y="2112"/>
              <a:ext cx="192" cy="0"/>
            </a:xfrm>
            <a:prstGeom prst="line">
              <a:avLst/>
            </a:prstGeom>
            <a:noFill/>
            <a:ln w="19050">
              <a:solidFill>
                <a:schemeClr val="accent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0" name="Text Box 86"/>
            <p:cNvSpPr txBox="1">
              <a:spLocks noChangeArrowheads="1"/>
            </p:cNvSpPr>
            <p:nvPr/>
          </p:nvSpPr>
          <p:spPr bwMode="auto">
            <a:xfrm>
              <a:off x="1441" y="2544"/>
              <a:ext cx="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1"/>
                  </a:solidFill>
                </a:rPr>
                <a:t>tpHL(DQ)</a:t>
              </a:r>
            </a:p>
          </p:txBody>
        </p:sp>
        <p:sp>
          <p:nvSpPr>
            <p:cNvPr id="385111" name="Line 87"/>
            <p:cNvSpPr>
              <a:spLocks noChangeShapeType="1"/>
            </p:cNvSpPr>
            <p:nvPr/>
          </p:nvSpPr>
          <p:spPr bwMode="auto">
            <a:xfrm>
              <a:off x="1824" y="2112"/>
              <a:ext cx="0" cy="432"/>
            </a:xfrm>
            <a:prstGeom prst="line">
              <a:avLst/>
            </a:prstGeom>
            <a:noFill/>
            <a:ln w="190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28" name="Group 104"/>
          <p:cNvGrpSpPr>
            <a:grpSpLocks/>
          </p:cNvGrpSpPr>
          <p:nvPr/>
        </p:nvGrpSpPr>
        <p:grpSpPr bwMode="auto">
          <a:xfrm>
            <a:off x="3276599" y="2235201"/>
            <a:ext cx="1171575" cy="1817688"/>
            <a:chOff x="2064" y="1296"/>
            <a:chExt cx="738" cy="1145"/>
          </a:xfrm>
        </p:grpSpPr>
        <p:sp>
          <p:nvSpPr>
            <p:cNvPr id="385081" name="Line 57"/>
            <p:cNvSpPr>
              <a:spLocks noChangeShapeType="1"/>
            </p:cNvSpPr>
            <p:nvPr/>
          </p:nvSpPr>
          <p:spPr bwMode="auto">
            <a:xfrm>
              <a:off x="2304" y="1296"/>
              <a:ext cx="0" cy="912"/>
            </a:xfrm>
            <a:prstGeom prst="line">
              <a:avLst/>
            </a:prstGeom>
            <a:noFill/>
            <a:ln w="1905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3" name="Line 89"/>
            <p:cNvSpPr>
              <a:spLocks noChangeShapeType="1"/>
            </p:cNvSpPr>
            <p:nvPr/>
          </p:nvSpPr>
          <p:spPr bwMode="auto">
            <a:xfrm>
              <a:off x="2448" y="1728"/>
              <a:ext cx="0" cy="480"/>
            </a:xfrm>
            <a:prstGeom prst="line">
              <a:avLst/>
            </a:prstGeom>
            <a:noFill/>
            <a:ln w="1905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4" name="Line 90"/>
            <p:cNvSpPr>
              <a:spLocks noChangeShapeType="1"/>
            </p:cNvSpPr>
            <p:nvPr/>
          </p:nvSpPr>
          <p:spPr bwMode="auto">
            <a:xfrm>
              <a:off x="2160" y="2112"/>
              <a:ext cx="144" cy="0"/>
            </a:xfrm>
            <a:prstGeom prst="line">
              <a:avLst/>
            </a:prstGeom>
            <a:noFill/>
            <a:ln w="1905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5" name="Line 91"/>
            <p:cNvSpPr>
              <a:spLocks noChangeShapeType="1"/>
            </p:cNvSpPr>
            <p:nvPr/>
          </p:nvSpPr>
          <p:spPr bwMode="auto">
            <a:xfrm flipH="1">
              <a:off x="2448" y="2112"/>
              <a:ext cx="144" cy="0"/>
            </a:xfrm>
            <a:prstGeom prst="line">
              <a:avLst/>
            </a:prstGeom>
            <a:noFill/>
            <a:ln w="1905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6" name="Text Box 92"/>
            <p:cNvSpPr txBox="1">
              <a:spLocks noChangeArrowheads="1"/>
            </p:cNvSpPr>
            <p:nvPr/>
          </p:nvSpPr>
          <p:spPr bwMode="auto">
            <a:xfrm>
              <a:off x="2064" y="2208"/>
              <a:ext cx="7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B0F0"/>
                  </a:solidFill>
                </a:rPr>
                <a:t>tpLH</a:t>
              </a:r>
              <a:r>
                <a:rPr lang="en-US" altLang="zh-CN" dirty="0">
                  <a:solidFill>
                    <a:srgbClr val="00B0F0"/>
                  </a:solidFill>
                </a:rPr>
                <a:t>(DQ)</a:t>
              </a:r>
            </a:p>
          </p:txBody>
        </p:sp>
      </p:grpSp>
      <p:grpSp>
        <p:nvGrpSpPr>
          <p:cNvPr id="385127" name="Group 103"/>
          <p:cNvGrpSpPr>
            <a:grpSpLocks/>
          </p:cNvGrpSpPr>
          <p:nvPr/>
        </p:nvGrpSpPr>
        <p:grpSpPr bwMode="auto">
          <a:xfrm>
            <a:off x="4802188" y="1549400"/>
            <a:ext cx="1293812" cy="2590800"/>
            <a:chOff x="3025" y="864"/>
            <a:chExt cx="815" cy="1632"/>
          </a:xfrm>
        </p:grpSpPr>
        <p:sp>
          <p:nvSpPr>
            <p:cNvPr id="385082" name="Line 58"/>
            <p:cNvSpPr>
              <a:spLocks noChangeShapeType="1"/>
            </p:cNvSpPr>
            <p:nvPr/>
          </p:nvSpPr>
          <p:spPr bwMode="auto">
            <a:xfrm>
              <a:off x="3360" y="864"/>
              <a:ext cx="0" cy="1344"/>
            </a:xfrm>
            <a:prstGeom prst="line">
              <a:avLst/>
            </a:prstGeom>
            <a:noFill/>
            <a:ln w="19050">
              <a:solidFill>
                <a:srgbClr val="66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7" name="Line 93"/>
            <p:cNvSpPr>
              <a:spLocks noChangeShapeType="1"/>
            </p:cNvSpPr>
            <p:nvPr/>
          </p:nvSpPr>
          <p:spPr bwMode="auto">
            <a:xfrm>
              <a:off x="3504" y="1728"/>
              <a:ext cx="0" cy="480"/>
            </a:xfrm>
            <a:prstGeom prst="line">
              <a:avLst/>
            </a:prstGeom>
            <a:noFill/>
            <a:ln w="19050">
              <a:solidFill>
                <a:srgbClr val="66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8" name="Line 94"/>
            <p:cNvSpPr>
              <a:spLocks noChangeShapeType="1"/>
            </p:cNvSpPr>
            <p:nvPr/>
          </p:nvSpPr>
          <p:spPr bwMode="auto">
            <a:xfrm>
              <a:off x="3216" y="2112"/>
              <a:ext cx="144" cy="0"/>
            </a:xfrm>
            <a:prstGeom prst="line">
              <a:avLst/>
            </a:prstGeom>
            <a:noFill/>
            <a:ln w="19050">
              <a:solidFill>
                <a:srgbClr val="66FF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9" name="Line 95"/>
            <p:cNvSpPr>
              <a:spLocks noChangeShapeType="1"/>
            </p:cNvSpPr>
            <p:nvPr/>
          </p:nvSpPr>
          <p:spPr bwMode="auto">
            <a:xfrm flipH="1">
              <a:off x="3504" y="2112"/>
              <a:ext cx="144" cy="0"/>
            </a:xfrm>
            <a:prstGeom prst="line">
              <a:avLst/>
            </a:prstGeom>
            <a:noFill/>
            <a:ln w="19050">
              <a:solidFill>
                <a:srgbClr val="66FF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20" name="Text Box 96"/>
            <p:cNvSpPr txBox="1">
              <a:spLocks noChangeArrowheads="1"/>
            </p:cNvSpPr>
            <p:nvPr/>
          </p:nvSpPr>
          <p:spPr bwMode="auto">
            <a:xfrm>
              <a:off x="3025" y="2208"/>
              <a:ext cx="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66FF66"/>
                  </a:solidFill>
                </a:rPr>
                <a:t>tpHL(CQ)</a:t>
              </a:r>
            </a:p>
          </p:txBody>
        </p:sp>
      </p:grpSp>
      <p:sp>
        <p:nvSpPr>
          <p:cNvPr id="385121" name="Freeform 97"/>
          <p:cNvSpPr>
            <a:spLocks/>
          </p:cNvSpPr>
          <p:nvPr/>
        </p:nvSpPr>
        <p:spPr bwMode="auto">
          <a:xfrm>
            <a:off x="6045200" y="2409825"/>
            <a:ext cx="203200" cy="739775"/>
          </a:xfrm>
          <a:custGeom>
            <a:avLst/>
            <a:gdLst>
              <a:gd name="T0" fmla="*/ 0 w 142"/>
              <a:gd name="T1" fmla="*/ 0 h 419"/>
              <a:gd name="T2" fmla="*/ 22 w 142"/>
              <a:gd name="T3" fmla="*/ 15 h 419"/>
              <a:gd name="T4" fmla="*/ 52 w 142"/>
              <a:gd name="T5" fmla="*/ 60 h 419"/>
              <a:gd name="T6" fmla="*/ 82 w 142"/>
              <a:gd name="T7" fmla="*/ 150 h 419"/>
              <a:gd name="T8" fmla="*/ 142 w 142"/>
              <a:gd name="T9" fmla="*/ 419 h 419"/>
            </a:gdLst>
            <a:ahLst/>
            <a:cxnLst>
              <a:cxn ang="0">
                <a:pos x="T0" y="T1"/>
              </a:cxn>
              <a:cxn ang="0">
                <a:pos x="T2" y="T3"/>
              </a:cxn>
              <a:cxn ang="0">
                <a:pos x="T4" y="T5"/>
              </a:cxn>
              <a:cxn ang="0">
                <a:pos x="T6" y="T7"/>
              </a:cxn>
              <a:cxn ang="0">
                <a:pos x="T8" y="T9"/>
              </a:cxn>
            </a:cxnLst>
            <a:rect l="0" t="0" r="r" b="b"/>
            <a:pathLst>
              <a:path w="142" h="419">
                <a:moveTo>
                  <a:pt x="0" y="0"/>
                </a:moveTo>
                <a:cubicBezTo>
                  <a:pt x="7" y="5"/>
                  <a:pt x="16" y="8"/>
                  <a:pt x="22" y="15"/>
                </a:cubicBezTo>
                <a:cubicBezTo>
                  <a:pt x="34" y="29"/>
                  <a:pt x="52" y="60"/>
                  <a:pt x="52" y="60"/>
                </a:cubicBezTo>
                <a:cubicBezTo>
                  <a:pt x="61" y="90"/>
                  <a:pt x="71" y="120"/>
                  <a:pt x="82" y="150"/>
                </a:cubicBezTo>
                <a:cubicBezTo>
                  <a:pt x="86" y="274"/>
                  <a:pt x="57" y="345"/>
                  <a:pt x="142" y="419"/>
                </a:cubicBezTo>
              </a:path>
            </a:pathLst>
          </a:custGeom>
          <a:noFill/>
          <a:ln w="19050" cap="flat" cmpd="sng">
            <a:solidFill>
              <a:srgbClr val="FFC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9" name="Text Box 115"/>
          <p:cNvSpPr txBox="1">
            <a:spLocks noChangeArrowheads="1"/>
          </p:cNvSpPr>
          <p:nvPr/>
        </p:nvSpPr>
        <p:spPr bwMode="auto">
          <a:xfrm>
            <a:off x="635436" y="5384717"/>
            <a:ext cx="832905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latin typeface="黑体" pitchFamily="2" charset="-122"/>
                <a:ea typeface="黑体" pitchFamily="2" charset="-122"/>
              </a:rPr>
              <a:t>建立时间：输入</a:t>
            </a:r>
            <a:r>
              <a:rPr lang="en-US" altLang="zh-CN" sz="2400" dirty="0">
                <a:latin typeface="黑体" pitchFamily="2" charset="-122"/>
                <a:ea typeface="黑体" pitchFamily="2" charset="-122"/>
              </a:rPr>
              <a:t>D</a:t>
            </a:r>
            <a:r>
              <a:rPr lang="zh-CN" altLang="en-US" sz="2400" dirty="0">
                <a:latin typeface="黑体" pitchFamily="2" charset="-122"/>
                <a:ea typeface="黑体" pitchFamily="2" charset="-122"/>
              </a:rPr>
              <a:t>在</a:t>
            </a:r>
            <a:r>
              <a:rPr lang="en-US" altLang="zh-CN" sz="2400" dirty="0">
                <a:latin typeface="黑体" pitchFamily="2" charset="-122"/>
                <a:ea typeface="黑体" pitchFamily="2" charset="-122"/>
              </a:rPr>
              <a:t>C</a:t>
            </a:r>
            <a:r>
              <a:rPr lang="zh-CN" altLang="en-US" sz="2400" dirty="0">
                <a:latin typeface="黑体" pitchFamily="2" charset="-122"/>
                <a:ea typeface="黑体" pitchFamily="2" charset="-122"/>
              </a:rPr>
              <a:t>的下降沿到达前必须保持稳定的时间。</a:t>
            </a:r>
            <a:endParaRPr lang="en-US" altLang="zh-CN" sz="2400" dirty="0">
              <a:latin typeface="黑体" pitchFamily="2" charset="-122"/>
              <a:ea typeface="黑体" pitchFamily="2" charset="-122"/>
            </a:endParaRPr>
          </a:p>
          <a:p>
            <a:pPr>
              <a:lnSpc>
                <a:spcPct val="130000"/>
              </a:lnSpc>
            </a:pPr>
            <a:r>
              <a:rPr lang="zh-CN" altLang="en-US" sz="2400" dirty="0">
                <a:latin typeface="黑体" pitchFamily="2" charset="-122"/>
                <a:ea typeface="黑体" pitchFamily="2" charset="-122"/>
              </a:rPr>
              <a:t>保持时间：输入</a:t>
            </a:r>
            <a:r>
              <a:rPr lang="en-US" altLang="zh-CN" sz="2400" dirty="0">
                <a:latin typeface="黑体" pitchFamily="2" charset="-122"/>
                <a:ea typeface="黑体" pitchFamily="2" charset="-122"/>
              </a:rPr>
              <a:t>D</a:t>
            </a:r>
            <a:r>
              <a:rPr lang="zh-CN" altLang="en-US" sz="2400" dirty="0">
                <a:latin typeface="黑体" pitchFamily="2" charset="-122"/>
                <a:ea typeface="黑体" pitchFamily="2" charset="-122"/>
              </a:rPr>
              <a:t>在</a:t>
            </a:r>
            <a:r>
              <a:rPr lang="en-US" altLang="zh-CN" sz="2400" dirty="0">
                <a:latin typeface="黑体" pitchFamily="2" charset="-122"/>
                <a:ea typeface="黑体" pitchFamily="2" charset="-122"/>
              </a:rPr>
              <a:t>C</a:t>
            </a:r>
            <a:r>
              <a:rPr lang="zh-CN" altLang="en-US" sz="2400" dirty="0">
                <a:latin typeface="黑体" pitchFamily="2" charset="-122"/>
                <a:ea typeface="黑体" pitchFamily="2" charset="-122"/>
              </a:rPr>
              <a:t>的下降沿到达后必须保持稳定的时间。</a:t>
            </a:r>
          </a:p>
        </p:txBody>
      </p:sp>
      <p:grpSp>
        <p:nvGrpSpPr>
          <p:cNvPr id="385150" name="Group 126"/>
          <p:cNvGrpSpPr>
            <a:grpSpLocks/>
          </p:cNvGrpSpPr>
          <p:nvPr/>
        </p:nvGrpSpPr>
        <p:grpSpPr bwMode="auto">
          <a:xfrm>
            <a:off x="3133874" y="2413099"/>
            <a:ext cx="1504950" cy="3103563"/>
            <a:chOff x="3608" y="1296"/>
            <a:chExt cx="948" cy="1955"/>
          </a:xfrm>
        </p:grpSpPr>
        <p:sp>
          <p:nvSpPr>
            <p:cNvPr id="385137" name="Text Box 113"/>
            <p:cNvSpPr txBox="1">
              <a:spLocks noChangeArrowheads="1"/>
            </p:cNvSpPr>
            <p:nvPr/>
          </p:nvSpPr>
          <p:spPr bwMode="auto">
            <a:xfrm>
              <a:off x="3848" y="2443"/>
              <a:ext cx="6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latin typeface="Tahoma" pitchFamily="34" charset="0"/>
                </a:rPr>
                <a:t>t</a:t>
              </a:r>
              <a:r>
                <a:rPr lang="en-US" altLang="zh-CN" sz="2000" dirty="0" err="1">
                  <a:latin typeface="Tahoma" pitchFamily="34" charset="0"/>
                </a:rPr>
                <a:t>setup</a:t>
              </a:r>
              <a:endParaRPr lang="en-US" altLang="zh-CN" sz="2000" dirty="0">
                <a:latin typeface="Tahoma" pitchFamily="34" charset="0"/>
              </a:endParaRPr>
            </a:p>
          </p:txBody>
        </p:sp>
        <p:sp>
          <p:nvSpPr>
            <p:cNvPr id="385132" name="Line 108"/>
            <p:cNvSpPr>
              <a:spLocks noChangeShapeType="1"/>
            </p:cNvSpPr>
            <p:nvPr/>
          </p:nvSpPr>
          <p:spPr bwMode="auto">
            <a:xfrm>
              <a:off x="4368" y="1344"/>
              <a:ext cx="0" cy="1104"/>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3" name="Line 109"/>
            <p:cNvSpPr>
              <a:spLocks noChangeShapeType="1"/>
            </p:cNvSpPr>
            <p:nvPr/>
          </p:nvSpPr>
          <p:spPr bwMode="auto">
            <a:xfrm>
              <a:off x="4176" y="1296"/>
              <a:ext cx="0" cy="1152"/>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5" name="Line 111"/>
            <p:cNvSpPr>
              <a:spLocks noChangeShapeType="1"/>
            </p:cNvSpPr>
            <p:nvPr/>
          </p:nvSpPr>
          <p:spPr bwMode="auto">
            <a:xfrm>
              <a:off x="4176" y="2304"/>
              <a:ext cx="192" cy="0"/>
            </a:xfrm>
            <a:prstGeom prst="line">
              <a:avLst/>
            </a:prstGeom>
            <a:noFill/>
            <a:ln w="19050">
              <a:solidFill>
                <a:srgbClr val="FF66C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41" name="Text Box 117"/>
            <p:cNvSpPr txBox="1">
              <a:spLocks noChangeArrowheads="1"/>
            </p:cNvSpPr>
            <p:nvPr/>
          </p:nvSpPr>
          <p:spPr bwMode="auto">
            <a:xfrm>
              <a:off x="3608" y="2733"/>
              <a:ext cx="94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ea typeface="黑体" pitchFamily="2" charset="-122"/>
                </a:rPr>
                <a:t>建立时间</a:t>
              </a:r>
            </a:p>
            <a:p>
              <a:pPr algn="ctr"/>
              <a:r>
                <a:rPr lang="en-US" altLang="zh-CN" dirty="0">
                  <a:ea typeface="黑体" pitchFamily="2" charset="-122"/>
                </a:rPr>
                <a:t>setup  time</a:t>
              </a:r>
            </a:p>
          </p:txBody>
        </p:sp>
      </p:grpSp>
      <p:grpSp>
        <p:nvGrpSpPr>
          <p:cNvPr id="385147" name="Group 123"/>
          <p:cNvGrpSpPr>
            <a:grpSpLocks/>
          </p:cNvGrpSpPr>
          <p:nvPr/>
        </p:nvGrpSpPr>
        <p:grpSpPr bwMode="auto">
          <a:xfrm>
            <a:off x="4355976" y="2316832"/>
            <a:ext cx="1617663" cy="3200400"/>
            <a:chOff x="4368" y="1296"/>
            <a:chExt cx="1019" cy="2016"/>
          </a:xfrm>
        </p:grpSpPr>
        <p:sp>
          <p:nvSpPr>
            <p:cNvPr id="385134" name="Line 110"/>
            <p:cNvSpPr>
              <a:spLocks noChangeShapeType="1"/>
            </p:cNvSpPr>
            <p:nvPr/>
          </p:nvSpPr>
          <p:spPr bwMode="auto">
            <a:xfrm>
              <a:off x="4560" y="1296"/>
              <a:ext cx="0" cy="1152"/>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8" name="Text Box 114"/>
            <p:cNvSpPr txBox="1">
              <a:spLocks noChangeArrowheads="1"/>
            </p:cNvSpPr>
            <p:nvPr/>
          </p:nvSpPr>
          <p:spPr bwMode="auto">
            <a:xfrm>
              <a:off x="4577" y="2409"/>
              <a:ext cx="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FF66CC"/>
                  </a:solidFill>
                  <a:latin typeface="Tahoma" pitchFamily="34" charset="0"/>
                </a:rPr>
                <a:t>t</a:t>
              </a:r>
              <a:r>
                <a:rPr lang="en-US" altLang="zh-CN" sz="2800" baseline="-25000" dirty="0" err="1">
                  <a:solidFill>
                    <a:srgbClr val="FF66CC"/>
                  </a:solidFill>
                  <a:latin typeface="Tahoma" pitchFamily="34" charset="0"/>
                </a:rPr>
                <a:t>hold</a:t>
              </a:r>
              <a:endParaRPr lang="en-US" altLang="zh-CN" sz="2800" baseline="-25000" dirty="0">
                <a:solidFill>
                  <a:srgbClr val="FF66CC"/>
                </a:solidFill>
                <a:latin typeface="Tahoma" pitchFamily="34" charset="0"/>
              </a:endParaRPr>
            </a:p>
          </p:txBody>
        </p:sp>
        <p:sp>
          <p:nvSpPr>
            <p:cNvPr id="385142" name="Text Box 118"/>
            <p:cNvSpPr txBox="1">
              <a:spLocks noChangeArrowheads="1"/>
            </p:cNvSpPr>
            <p:nvPr/>
          </p:nvSpPr>
          <p:spPr bwMode="auto">
            <a:xfrm>
              <a:off x="4499" y="2794"/>
              <a:ext cx="8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rgbClr val="FF66CC"/>
                  </a:solidFill>
                  <a:ea typeface="黑体" pitchFamily="2" charset="-122"/>
                </a:rPr>
                <a:t>保持时间</a:t>
              </a:r>
            </a:p>
            <a:p>
              <a:pPr algn="ctr"/>
              <a:r>
                <a:rPr lang="en-US" altLang="zh-CN">
                  <a:solidFill>
                    <a:srgbClr val="FF66CC"/>
                  </a:solidFill>
                  <a:ea typeface="黑体" pitchFamily="2" charset="-122"/>
                </a:rPr>
                <a:t>hold  time</a:t>
              </a:r>
            </a:p>
          </p:txBody>
        </p:sp>
        <p:sp>
          <p:nvSpPr>
            <p:cNvPr id="385143" name="Line 119"/>
            <p:cNvSpPr>
              <a:spLocks noChangeShapeType="1"/>
            </p:cNvSpPr>
            <p:nvPr/>
          </p:nvSpPr>
          <p:spPr bwMode="auto">
            <a:xfrm flipH="1" flipV="1">
              <a:off x="4368" y="2304"/>
              <a:ext cx="192" cy="0"/>
            </a:xfrm>
            <a:prstGeom prst="line">
              <a:avLst/>
            </a:prstGeom>
            <a:noFill/>
            <a:ln w="19050">
              <a:solidFill>
                <a:srgbClr val="FF66C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44" name="Line 120"/>
            <p:cNvSpPr>
              <a:spLocks noChangeShapeType="1"/>
            </p:cNvSpPr>
            <p:nvPr/>
          </p:nvSpPr>
          <p:spPr bwMode="auto">
            <a:xfrm>
              <a:off x="4464" y="2304"/>
              <a:ext cx="0" cy="288"/>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46" name="Line 122"/>
            <p:cNvSpPr>
              <a:spLocks noChangeShapeType="1"/>
            </p:cNvSpPr>
            <p:nvPr/>
          </p:nvSpPr>
          <p:spPr bwMode="auto">
            <a:xfrm>
              <a:off x="4464" y="2592"/>
              <a:ext cx="144" cy="0"/>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5165" name="Text Box 141"/>
          <p:cNvSpPr txBox="1">
            <a:spLocks noChangeArrowheads="1"/>
          </p:cNvSpPr>
          <p:nvPr/>
        </p:nvSpPr>
        <p:spPr bwMode="auto">
          <a:xfrm>
            <a:off x="1037344" y="243681"/>
            <a:ext cx="3325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tx2"/>
                </a:solidFill>
                <a:latin typeface="+mn-ea"/>
                <a:ea typeface="+mn-ea"/>
              </a:rPr>
              <a:t>D</a:t>
            </a:r>
            <a:r>
              <a:rPr lang="zh-CN" altLang="en-US" sz="3200" dirty="0">
                <a:solidFill>
                  <a:schemeClr val="tx2"/>
                </a:solidFill>
                <a:latin typeface="+mn-ea"/>
                <a:ea typeface="+mn-ea"/>
              </a:rPr>
              <a:t>锁存器的时序图</a:t>
            </a:r>
          </a:p>
        </p:txBody>
      </p:sp>
      <p:sp>
        <p:nvSpPr>
          <p:cNvPr id="116" name="椭圆 115"/>
          <p:cNvSpPr/>
          <p:nvPr/>
        </p:nvSpPr>
        <p:spPr>
          <a:xfrm>
            <a:off x="3921077" y="990577"/>
            <a:ext cx="803324" cy="2540023"/>
          </a:xfrm>
          <a:prstGeom prst="ellipse">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TextBox 116"/>
          <p:cNvSpPr txBox="1">
            <a:spLocks noChangeArrowheads="1"/>
          </p:cNvSpPr>
          <p:nvPr/>
        </p:nvSpPr>
        <p:spPr bwMode="auto">
          <a:xfrm>
            <a:off x="3928376" y="846917"/>
            <a:ext cx="1039596" cy="646331"/>
          </a:xfrm>
          <a:prstGeom prst="rect">
            <a:avLst/>
          </a:prstGeom>
          <a:solidFill>
            <a:schemeClr val="accent3"/>
          </a:solidFill>
          <a:ln w="9525">
            <a:solidFill>
              <a:srgbClr val="0070C0"/>
            </a:solidFill>
            <a:miter lim="800000"/>
            <a:headEnd/>
            <a:tailEnd/>
          </a:ln>
        </p:spPr>
        <p:txBody>
          <a:bodyPr wrap="square">
            <a:spAutoFit/>
          </a:bodyPr>
          <a:lstStyle/>
          <a:p>
            <a:r>
              <a:rPr lang="zh-CN" altLang="en-US"/>
              <a:t>建立保持时间</a:t>
            </a:r>
          </a:p>
        </p:txBody>
      </p:sp>
      <p:sp>
        <p:nvSpPr>
          <p:cNvPr id="118" name="椭圆 117"/>
          <p:cNvSpPr/>
          <p:nvPr/>
        </p:nvSpPr>
        <p:spPr>
          <a:xfrm>
            <a:off x="6613264" y="1372550"/>
            <a:ext cx="647700" cy="2481536"/>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TextBox 118"/>
          <p:cNvSpPr txBox="1">
            <a:spLocks noChangeArrowheads="1"/>
          </p:cNvSpPr>
          <p:nvPr/>
        </p:nvSpPr>
        <p:spPr bwMode="auto">
          <a:xfrm>
            <a:off x="7086600" y="708417"/>
            <a:ext cx="1673225" cy="1015663"/>
          </a:xfrm>
          <a:prstGeom prst="rect">
            <a:avLst/>
          </a:prstGeom>
          <a:solidFill>
            <a:schemeClr val="accent3"/>
          </a:solidFill>
          <a:ln w="9525">
            <a:solidFill>
              <a:srgbClr val="0070C0"/>
            </a:solidFill>
            <a:miter lim="800000"/>
            <a:headEnd/>
            <a:tailEnd/>
          </a:ln>
        </p:spPr>
        <p:txBody>
          <a:bodyPr wrap="square">
            <a:spAutoFit/>
          </a:bodyPr>
          <a:lstStyle/>
          <a:p>
            <a:r>
              <a:rPr lang="zh-CN" altLang="en-US" sz="2000" dirty="0"/>
              <a:t>窗口内</a:t>
            </a:r>
            <a:r>
              <a:rPr lang="en-US" altLang="zh-CN" sz="2000" dirty="0"/>
              <a:t>D</a:t>
            </a:r>
            <a:r>
              <a:rPr lang="zh-CN" altLang="en-US" sz="2000" dirty="0"/>
              <a:t>输入改变导致输出不可预测</a:t>
            </a:r>
          </a:p>
        </p:txBody>
      </p:sp>
      <p:sp>
        <p:nvSpPr>
          <p:cNvPr id="2" name="日期占位符 1"/>
          <p:cNvSpPr>
            <a:spLocks noGrp="1"/>
          </p:cNvSpPr>
          <p:nvPr>
            <p:ph type="dt" sz="half" idx="10"/>
          </p:nvPr>
        </p:nvSpPr>
        <p:spPr/>
        <p:txBody>
          <a:bodyPr/>
          <a:lstStyle/>
          <a:p>
            <a:pPr>
              <a:defRPr/>
            </a:pPr>
            <a:fld id="{34B440BC-C8C6-434D-870A-401BC6CF2E6F}"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30</a:t>
            </a:fld>
            <a:endParaRPr lang="en-US" altLang="zh-CN"/>
          </a:p>
        </p:txBody>
      </p:sp>
      <p:cxnSp>
        <p:nvCxnSpPr>
          <p:cNvPr id="6" name="直接箭头连接符 5"/>
          <p:cNvCxnSpPr/>
          <p:nvPr/>
        </p:nvCxnSpPr>
        <p:spPr>
          <a:xfrm flipV="1">
            <a:off x="4187973" y="4052888"/>
            <a:ext cx="1" cy="3612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48A49A94-0B32-4AA3-95A3-B195B22E6118}"/>
              </a:ext>
            </a:extLst>
          </p:cNvPr>
          <p:cNvGrpSpPr/>
          <p:nvPr/>
        </p:nvGrpSpPr>
        <p:grpSpPr>
          <a:xfrm>
            <a:off x="2972764" y="4625170"/>
            <a:ext cx="496800" cy="830520"/>
            <a:chOff x="2972764" y="4625170"/>
            <a:chExt cx="496800" cy="830520"/>
          </a:xfrm>
        </p:grpSpPr>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2926F538-44D5-498C-8A17-26CCC6CA2CFE}"/>
                    </a:ext>
                  </a:extLst>
                </p14:cNvPr>
                <p14:cNvContentPartPr/>
                <p14:nvPr/>
              </p14:nvContentPartPr>
              <p14:xfrm>
                <a:off x="3032164" y="4625170"/>
                <a:ext cx="437400" cy="778680"/>
              </p14:xfrm>
            </p:contentPart>
          </mc:Choice>
          <mc:Fallback xmlns="">
            <p:pic>
              <p:nvPicPr>
                <p:cNvPr id="5" name="墨迹 4">
                  <a:extLst>
                    <a:ext uri="{FF2B5EF4-FFF2-40B4-BE49-F238E27FC236}">
                      <a16:creationId xmlns:a16="http://schemas.microsoft.com/office/drawing/2014/main" id="{2926F538-44D5-498C-8A17-26CCC6CA2CFE}"/>
                    </a:ext>
                  </a:extLst>
                </p:cNvPr>
                <p:cNvPicPr/>
                <p:nvPr/>
              </p:nvPicPr>
              <p:blipFill>
                <a:blip r:embed="rId3"/>
                <a:stretch>
                  <a:fillRect/>
                </a:stretch>
              </p:blipFill>
              <p:spPr>
                <a:xfrm>
                  <a:off x="3023524" y="4616530"/>
                  <a:ext cx="455040" cy="79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7FB51F77-3D5B-4B69-9778-76A4C9977EC2}"/>
                    </a:ext>
                  </a:extLst>
                </p14:cNvPr>
                <p14:cNvContentPartPr/>
                <p14:nvPr/>
              </p14:nvContentPartPr>
              <p14:xfrm>
                <a:off x="2972764" y="5294410"/>
                <a:ext cx="247320" cy="161280"/>
              </p14:xfrm>
            </p:contentPart>
          </mc:Choice>
          <mc:Fallback xmlns="">
            <p:pic>
              <p:nvPicPr>
                <p:cNvPr id="7" name="墨迹 6">
                  <a:extLst>
                    <a:ext uri="{FF2B5EF4-FFF2-40B4-BE49-F238E27FC236}">
                      <a16:creationId xmlns:a16="http://schemas.microsoft.com/office/drawing/2014/main" id="{7FB51F77-3D5B-4B69-9778-76A4C9977EC2}"/>
                    </a:ext>
                  </a:extLst>
                </p:cNvPr>
                <p:cNvPicPr/>
                <p:nvPr/>
              </p:nvPicPr>
              <p:blipFill>
                <a:blip r:embed="rId5"/>
                <a:stretch>
                  <a:fillRect/>
                </a:stretch>
              </p:blipFill>
              <p:spPr>
                <a:xfrm>
                  <a:off x="2964124" y="5285410"/>
                  <a:ext cx="264960" cy="178920"/>
                </a:xfrm>
                <a:prstGeom prst="rect">
                  <a:avLst/>
                </a:prstGeom>
              </p:spPr>
            </p:pic>
          </mc:Fallback>
        </mc:AlternateContent>
      </p:grpSp>
      <p:grpSp>
        <p:nvGrpSpPr>
          <p:cNvPr id="11" name="组合 10">
            <a:extLst>
              <a:ext uri="{FF2B5EF4-FFF2-40B4-BE49-F238E27FC236}">
                <a16:creationId xmlns:a16="http://schemas.microsoft.com/office/drawing/2014/main" id="{98F9E59B-EE79-475A-93DF-EDD55AD8D059}"/>
              </a:ext>
            </a:extLst>
          </p:cNvPr>
          <p:cNvGrpSpPr/>
          <p:nvPr/>
        </p:nvGrpSpPr>
        <p:grpSpPr>
          <a:xfrm>
            <a:off x="5589964" y="4531930"/>
            <a:ext cx="676440" cy="952560"/>
            <a:chOff x="5589964" y="4531930"/>
            <a:chExt cx="676440" cy="952560"/>
          </a:xfrm>
        </p:grpSpPr>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7529D18C-0906-48A2-84B6-6FEF53FBBF56}"/>
                    </a:ext>
                  </a:extLst>
                </p14:cNvPr>
                <p14:cNvContentPartPr/>
                <p14:nvPr/>
              </p14:nvContentPartPr>
              <p14:xfrm>
                <a:off x="5589964" y="4531930"/>
                <a:ext cx="505440" cy="868320"/>
              </p14:xfrm>
            </p:contentPart>
          </mc:Choice>
          <mc:Fallback xmlns="">
            <p:pic>
              <p:nvPicPr>
                <p:cNvPr id="9" name="墨迹 8">
                  <a:extLst>
                    <a:ext uri="{FF2B5EF4-FFF2-40B4-BE49-F238E27FC236}">
                      <a16:creationId xmlns:a16="http://schemas.microsoft.com/office/drawing/2014/main" id="{7529D18C-0906-48A2-84B6-6FEF53FBBF56}"/>
                    </a:ext>
                  </a:extLst>
                </p:cNvPr>
                <p:cNvPicPr/>
                <p:nvPr/>
              </p:nvPicPr>
              <p:blipFill>
                <a:blip r:embed="rId7"/>
                <a:stretch>
                  <a:fillRect/>
                </a:stretch>
              </p:blipFill>
              <p:spPr>
                <a:xfrm>
                  <a:off x="5580964" y="4522930"/>
                  <a:ext cx="523080" cy="88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FEF2060F-25FA-461C-A03E-036BE9C08606}"/>
                    </a:ext>
                  </a:extLst>
                </p14:cNvPr>
                <p14:cNvContentPartPr/>
                <p14:nvPr/>
              </p14:nvContentPartPr>
              <p14:xfrm>
                <a:off x="5962924" y="5340490"/>
                <a:ext cx="303480" cy="144000"/>
              </p14:xfrm>
            </p:contentPart>
          </mc:Choice>
          <mc:Fallback xmlns="">
            <p:pic>
              <p:nvPicPr>
                <p:cNvPr id="10" name="墨迹 9">
                  <a:extLst>
                    <a:ext uri="{FF2B5EF4-FFF2-40B4-BE49-F238E27FC236}">
                      <a16:creationId xmlns:a16="http://schemas.microsoft.com/office/drawing/2014/main" id="{FEF2060F-25FA-461C-A03E-036BE9C08606}"/>
                    </a:ext>
                  </a:extLst>
                </p:cNvPr>
                <p:cNvPicPr/>
                <p:nvPr/>
              </p:nvPicPr>
              <p:blipFill>
                <a:blip r:embed="rId9"/>
                <a:stretch>
                  <a:fillRect/>
                </a:stretch>
              </p:blipFill>
              <p:spPr>
                <a:xfrm>
                  <a:off x="5954284" y="5331490"/>
                  <a:ext cx="32112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2" name="墨迹 11">
                <a:extLst>
                  <a:ext uri="{FF2B5EF4-FFF2-40B4-BE49-F238E27FC236}">
                    <a16:creationId xmlns:a16="http://schemas.microsoft.com/office/drawing/2014/main" id="{9B7FDB71-9BD9-4328-AFAA-BA3023BF3A68}"/>
                  </a:ext>
                </a:extLst>
              </p14:cNvPr>
              <p14:cNvContentPartPr/>
              <p14:nvPr/>
            </p14:nvContentPartPr>
            <p14:xfrm>
              <a:off x="7374124" y="1372930"/>
              <a:ext cx="1190160" cy="375480"/>
            </p14:xfrm>
          </p:contentPart>
        </mc:Choice>
        <mc:Fallback xmlns="">
          <p:pic>
            <p:nvPicPr>
              <p:cNvPr id="12" name="墨迹 11">
                <a:extLst>
                  <a:ext uri="{FF2B5EF4-FFF2-40B4-BE49-F238E27FC236}">
                    <a16:creationId xmlns:a16="http://schemas.microsoft.com/office/drawing/2014/main" id="{9B7FDB71-9BD9-4328-AFAA-BA3023BF3A68}"/>
                  </a:ext>
                </a:extLst>
              </p:cNvPr>
              <p:cNvPicPr/>
              <p:nvPr/>
            </p:nvPicPr>
            <p:blipFill>
              <a:blip r:embed="rId11"/>
              <a:stretch>
                <a:fillRect/>
              </a:stretch>
            </p:blipFill>
            <p:spPr>
              <a:xfrm>
                <a:off x="7365124" y="1363930"/>
                <a:ext cx="1207800" cy="393120"/>
              </a:xfrm>
              <a:prstGeom prst="rect">
                <a:avLst/>
              </a:prstGeom>
            </p:spPr>
          </p:pic>
        </mc:Fallback>
      </mc:AlternateContent>
    </p:spTree>
    <p:extLst>
      <p:ext uri="{BB962C8B-B14F-4D97-AF65-F5344CB8AC3E}">
        <p14:creationId xmlns:p14="http://schemas.microsoft.com/office/powerpoint/2010/main" val="2898020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5094"/>
                                        </p:tgtEl>
                                        <p:attrNameLst>
                                          <p:attrName>style.visibility</p:attrName>
                                        </p:attrNameLst>
                                      </p:cBhvr>
                                      <p:to>
                                        <p:strVal val="visible"/>
                                      </p:to>
                                    </p:set>
                                    <p:animEffect transition="in" filter="wipe(left)">
                                      <p:cBhvr>
                                        <p:cTn id="7" dur="500"/>
                                        <p:tgtEl>
                                          <p:spTgt spid="385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5107"/>
                                        </p:tgtEl>
                                        <p:attrNameLst>
                                          <p:attrName>style.visibility</p:attrName>
                                        </p:attrNameLst>
                                      </p:cBhvr>
                                      <p:to>
                                        <p:strVal val="visible"/>
                                      </p:to>
                                    </p:set>
                                    <p:animEffect transition="in" filter="wipe(up)">
                                      <p:cBhvr>
                                        <p:cTn id="12" dur="500"/>
                                        <p:tgtEl>
                                          <p:spTgt spid="385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5096"/>
                                        </p:tgtEl>
                                        <p:attrNameLst>
                                          <p:attrName>style.visibility</p:attrName>
                                        </p:attrNameLst>
                                      </p:cBhvr>
                                      <p:to>
                                        <p:strVal val="visible"/>
                                      </p:to>
                                    </p:set>
                                    <p:animEffect transition="in" filter="wipe(left)">
                                      <p:cBhvr>
                                        <p:cTn id="17" dur="500"/>
                                        <p:tgtEl>
                                          <p:spTgt spid="3850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5126"/>
                                        </p:tgtEl>
                                        <p:attrNameLst>
                                          <p:attrName>style.visibility</p:attrName>
                                        </p:attrNameLst>
                                      </p:cBhvr>
                                      <p:to>
                                        <p:strVal val="visible"/>
                                      </p:to>
                                    </p:set>
                                    <p:animEffect transition="in" filter="wipe(up)">
                                      <p:cBhvr>
                                        <p:cTn id="22" dur="500"/>
                                        <p:tgtEl>
                                          <p:spTgt spid="385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5098"/>
                                        </p:tgtEl>
                                        <p:attrNameLst>
                                          <p:attrName>style.visibility</p:attrName>
                                        </p:attrNameLst>
                                      </p:cBhvr>
                                      <p:to>
                                        <p:strVal val="visible"/>
                                      </p:to>
                                    </p:set>
                                    <p:animEffect transition="in" filter="wipe(left)">
                                      <p:cBhvr>
                                        <p:cTn id="27" dur="500"/>
                                        <p:tgtEl>
                                          <p:spTgt spid="3850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85128"/>
                                        </p:tgtEl>
                                        <p:attrNameLst>
                                          <p:attrName>style.visibility</p:attrName>
                                        </p:attrNameLst>
                                      </p:cBhvr>
                                      <p:to>
                                        <p:strVal val="visible"/>
                                      </p:to>
                                    </p:set>
                                    <p:animEffect transition="in" filter="wipe(up)">
                                      <p:cBhvr>
                                        <p:cTn id="32" dur="500"/>
                                        <p:tgtEl>
                                          <p:spTgt spid="3851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5097"/>
                                        </p:tgtEl>
                                        <p:attrNameLst>
                                          <p:attrName>style.visibility</p:attrName>
                                        </p:attrNameLst>
                                      </p:cBhvr>
                                      <p:to>
                                        <p:strVal val="visible"/>
                                      </p:to>
                                    </p:set>
                                    <p:animEffect transition="in" filter="wipe(left)">
                                      <p:cBhvr>
                                        <p:cTn id="37" dur="500"/>
                                        <p:tgtEl>
                                          <p:spTgt spid="3850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85101"/>
                                        </p:tgtEl>
                                        <p:attrNameLst>
                                          <p:attrName>style.visibility</p:attrName>
                                        </p:attrNameLst>
                                      </p:cBhvr>
                                      <p:to>
                                        <p:strVal val="visible"/>
                                      </p:to>
                                    </p:set>
                                    <p:animEffect transition="in" filter="wipe(left)">
                                      <p:cBhvr>
                                        <p:cTn id="42" dur="500"/>
                                        <p:tgtEl>
                                          <p:spTgt spid="3851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85127"/>
                                        </p:tgtEl>
                                        <p:attrNameLst>
                                          <p:attrName>style.visibility</p:attrName>
                                        </p:attrNameLst>
                                      </p:cBhvr>
                                      <p:to>
                                        <p:strVal val="visible"/>
                                      </p:to>
                                    </p:set>
                                    <p:animEffect transition="in" filter="wipe(up)">
                                      <p:cBhvr>
                                        <p:cTn id="47" dur="500"/>
                                        <p:tgtEl>
                                          <p:spTgt spid="3851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85102"/>
                                        </p:tgtEl>
                                        <p:attrNameLst>
                                          <p:attrName>style.visibility</p:attrName>
                                        </p:attrNameLst>
                                      </p:cBhvr>
                                      <p:to>
                                        <p:strVal val="visible"/>
                                      </p:to>
                                    </p:set>
                                    <p:animEffect transition="in" filter="wipe(left)">
                                      <p:cBhvr>
                                        <p:cTn id="52" dur="500"/>
                                        <p:tgtEl>
                                          <p:spTgt spid="3851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85121"/>
                                        </p:tgtEl>
                                        <p:attrNameLst>
                                          <p:attrName>style.visibility</p:attrName>
                                        </p:attrNameLst>
                                      </p:cBhvr>
                                      <p:to>
                                        <p:strVal val="visible"/>
                                      </p:to>
                                    </p:set>
                                    <p:animEffect transition="in" filter="wipe(up)">
                                      <p:cBhvr>
                                        <p:cTn id="57" dur="500"/>
                                        <p:tgtEl>
                                          <p:spTgt spid="3851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85103"/>
                                        </p:tgtEl>
                                        <p:attrNameLst>
                                          <p:attrName>style.visibility</p:attrName>
                                        </p:attrNameLst>
                                      </p:cBhvr>
                                      <p:to>
                                        <p:strVal val="visible"/>
                                      </p:to>
                                    </p:set>
                                    <p:animEffect transition="in" filter="wipe(left)">
                                      <p:cBhvr>
                                        <p:cTn id="62" dur="500"/>
                                        <p:tgtEl>
                                          <p:spTgt spid="3851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85149"/>
                                        </p:tgtEl>
                                        <p:attrNameLst>
                                          <p:attrName>style.visibility</p:attrName>
                                        </p:attrNameLst>
                                      </p:cBhvr>
                                      <p:to>
                                        <p:strVal val="visible"/>
                                      </p:to>
                                    </p:set>
                                    <p:animEffect transition="in" filter="blinds(horizontal)">
                                      <p:cBhvr>
                                        <p:cTn id="67" dur="500"/>
                                        <p:tgtEl>
                                          <p:spTgt spid="38514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6"/>
                                        </p:tgtEl>
                                        <p:attrNameLst>
                                          <p:attrName>style.visibility</p:attrName>
                                        </p:attrNameLst>
                                      </p:cBhvr>
                                      <p:to>
                                        <p:strVal val="visible"/>
                                      </p:to>
                                    </p:set>
                                    <p:animEffect transition="in" filter="blinds(horizontal)">
                                      <p:cBhvr>
                                        <p:cTn id="72" dur="500"/>
                                        <p:tgtEl>
                                          <p:spTgt spid="11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blinds(horizontal)">
                                      <p:cBhvr>
                                        <p:cTn id="75" dur="500"/>
                                        <p:tgtEl>
                                          <p:spTgt spid="11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85139"/>
                                        </p:tgtEl>
                                        <p:attrNameLst>
                                          <p:attrName>style.visibility</p:attrName>
                                        </p:attrNameLst>
                                      </p:cBhvr>
                                      <p:to>
                                        <p:strVal val="visible"/>
                                      </p:to>
                                    </p:set>
                                    <p:animEffect transition="in" filter="blinds(horizontal)">
                                      <p:cBhvr>
                                        <p:cTn id="80" dur="500"/>
                                        <p:tgtEl>
                                          <p:spTgt spid="38513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22" presetClass="entr" presetSubtype="1" fill="hold" nodeType="withEffect">
                                  <p:stCondLst>
                                    <p:cond delay="0"/>
                                  </p:stCondLst>
                                  <p:childTnLst>
                                    <p:set>
                                      <p:cBhvr>
                                        <p:cTn id="86" dur="1" fill="hold">
                                          <p:stCondLst>
                                            <p:cond delay="0"/>
                                          </p:stCondLst>
                                        </p:cTn>
                                        <p:tgtEl>
                                          <p:spTgt spid="385150"/>
                                        </p:tgtEl>
                                        <p:attrNameLst>
                                          <p:attrName>style.visibility</p:attrName>
                                        </p:attrNameLst>
                                      </p:cBhvr>
                                      <p:to>
                                        <p:strVal val="visible"/>
                                      </p:to>
                                    </p:set>
                                    <p:animEffect transition="in" filter="wipe(up)">
                                      <p:cBhvr>
                                        <p:cTn id="87" dur="500"/>
                                        <p:tgtEl>
                                          <p:spTgt spid="38515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385147"/>
                                        </p:tgtEl>
                                        <p:attrNameLst>
                                          <p:attrName>style.visibility</p:attrName>
                                        </p:attrNameLst>
                                      </p:cBhvr>
                                      <p:to>
                                        <p:strVal val="visible"/>
                                      </p:to>
                                    </p:set>
                                    <p:animEffect transition="in" filter="wipe(up)">
                                      <p:cBhvr>
                                        <p:cTn id="92" dur="500"/>
                                        <p:tgtEl>
                                          <p:spTgt spid="38514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18"/>
                                        </p:tgtEl>
                                        <p:attrNameLst>
                                          <p:attrName>style.visibility</p:attrName>
                                        </p:attrNameLst>
                                      </p:cBhvr>
                                      <p:to>
                                        <p:strVal val="visible"/>
                                      </p:to>
                                    </p:set>
                                    <p:animEffect transition="in" filter="blinds(horizontal)">
                                      <p:cBhvr>
                                        <p:cTn id="97" dur="500"/>
                                        <p:tgtEl>
                                          <p:spTgt spid="118"/>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19"/>
                                        </p:tgtEl>
                                        <p:attrNameLst>
                                          <p:attrName>style.visibility</p:attrName>
                                        </p:attrNameLst>
                                      </p:cBhvr>
                                      <p:to>
                                        <p:strVal val="visible"/>
                                      </p:to>
                                    </p:set>
                                    <p:animEffect transition="in" filter="blinds(horizontal)">
                                      <p:cBhvr>
                                        <p:cTn id="10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97" grpId="0" animBg="1"/>
      <p:bldP spid="385121" grpId="0" animBg="1"/>
      <p:bldP spid="385139" grpId="0" autoUpdateAnimBg="0"/>
      <p:bldP spid="116" grpId="0" animBg="1"/>
      <p:bldP spid="117" grpId="0" animBg="1"/>
      <p:bldP spid="118" grpId="0" animBg="1"/>
      <p:bldP spid="1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971600" y="152400"/>
            <a:ext cx="7105600" cy="685800"/>
          </a:xfrm>
        </p:spPr>
        <p:txBody>
          <a:bodyPr/>
          <a:lstStyle/>
          <a:p>
            <a:pPr algn="l"/>
            <a:r>
              <a:rPr lang="en-US" altLang="zh-CN" sz="3200" dirty="0"/>
              <a:t>D</a:t>
            </a:r>
            <a:r>
              <a:rPr lang="zh-CN" altLang="en-US" sz="3200" dirty="0"/>
              <a:t>锁存器的应用：数据存储</a:t>
            </a:r>
          </a:p>
        </p:txBody>
      </p:sp>
      <p:sp>
        <p:nvSpPr>
          <p:cNvPr id="3" name="日期占位符 2"/>
          <p:cNvSpPr>
            <a:spLocks noGrp="1"/>
          </p:cNvSpPr>
          <p:nvPr>
            <p:ph type="dt" sz="half" idx="10"/>
          </p:nvPr>
        </p:nvSpPr>
        <p:spPr/>
        <p:txBody>
          <a:bodyPr/>
          <a:lstStyle/>
          <a:p>
            <a:pPr>
              <a:defRPr/>
            </a:pPr>
            <a:fld id="{6E225E3A-7484-425F-927B-C25F9E2310ED}" type="datetime1">
              <a:rPr lang="zh-CN" altLang="en-US" smtClean="0"/>
              <a:t>2019/12/1</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31</a:t>
            </a:fld>
            <a:endParaRPr lang="en-US" altLang="zh-CN"/>
          </a:p>
        </p:txBody>
      </p:sp>
      <p:grpSp>
        <p:nvGrpSpPr>
          <p:cNvPr id="416772" name="Group 4"/>
          <p:cNvGrpSpPr>
            <a:grpSpLocks/>
          </p:cNvGrpSpPr>
          <p:nvPr/>
        </p:nvGrpSpPr>
        <p:grpSpPr bwMode="auto">
          <a:xfrm>
            <a:off x="1724652" y="1195536"/>
            <a:ext cx="1683142" cy="4648200"/>
            <a:chOff x="2304" y="816"/>
            <a:chExt cx="1104" cy="2928"/>
          </a:xfrm>
        </p:grpSpPr>
        <p:sp>
          <p:nvSpPr>
            <p:cNvPr id="416773" name="Rectangle 5"/>
            <p:cNvSpPr>
              <a:spLocks noChangeArrowheads="1"/>
            </p:cNvSpPr>
            <p:nvPr/>
          </p:nvSpPr>
          <p:spPr bwMode="auto">
            <a:xfrm>
              <a:off x="2496" y="816"/>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Q</a:t>
              </a:r>
            </a:p>
            <a:p>
              <a:pPr>
                <a:lnSpc>
                  <a:spcPct val="110000"/>
                </a:lnSpc>
              </a:pPr>
              <a:r>
                <a:rPr lang="en-US" altLang="zh-CN" sz="2400" dirty="0"/>
                <a:t>C     Q</a:t>
              </a:r>
            </a:p>
          </p:txBody>
        </p:sp>
        <p:sp>
          <p:nvSpPr>
            <p:cNvPr id="416774" name="Line 6"/>
            <p:cNvSpPr>
              <a:spLocks noChangeShapeType="1"/>
            </p:cNvSpPr>
            <p:nvPr/>
          </p:nvSpPr>
          <p:spPr bwMode="auto">
            <a:xfrm flipH="1">
              <a:off x="2304" y="10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5" name="Line 7"/>
            <p:cNvSpPr>
              <a:spLocks noChangeShapeType="1"/>
            </p:cNvSpPr>
            <p:nvPr/>
          </p:nvSpPr>
          <p:spPr bwMode="auto">
            <a:xfrm flipH="1">
              <a:off x="2304" y="12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6" name="Line 8"/>
            <p:cNvSpPr>
              <a:spLocks noChangeShapeType="1"/>
            </p:cNvSpPr>
            <p:nvPr/>
          </p:nvSpPr>
          <p:spPr bwMode="auto">
            <a:xfrm flipH="1">
              <a:off x="3168" y="10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7" name="Line 9"/>
            <p:cNvSpPr>
              <a:spLocks noChangeShapeType="1"/>
            </p:cNvSpPr>
            <p:nvPr/>
          </p:nvSpPr>
          <p:spPr bwMode="auto">
            <a:xfrm flipH="1">
              <a:off x="3264" y="12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8" name="Oval 10"/>
            <p:cNvSpPr>
              <a:spLocks noChangeArrowheads="1"/>
            </p:cNvSpPr>
            <p:nvPr/>
          </p:nvSpPr>
          <p:spPr bwMode="auto">
            <a:xfrm>
              <a:off x="3168" y="12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79" name="Rectangle 11"/>
            <p:cNvSpPr>
              <a:spLocks noChangeArrowheads="1"/>
            </p:cNvSpPr>
            <p:nvPr/>
          </p:nvSpPr>
          <p:spPr bwMode="auto">
            <a:xfrm>
              <a:off x="2496" y="1584"/>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Q</a:t>
              </a:r>
            </a:p>
            <a:p>
              <a:pPr>
                <a:lnSpc>
                  <a:spcPct val="110000"/>
                </a:lnSpc>
              </a:pPr>
              <a:r>
                <a:rPr lang="en-US" altLang="zh-CN" sz="2400" dirty="0"/>
                <a:t>C     Q</a:t>
              </a:r>
            </a:p>
          </p:txBody>
        </p:sp>
        <p:sp>
          <p:nvSpPr>
            <p:cNvPr id="416780" name="Line 12"/>
            <p:cNvSpPr>
              <a:spLocks noChangeShapeType="1"/>
            </p:cNvSpPr>
            <p:nvPr/>
          </p:nvSpPr>
          <p:spPr bwMode="auto">
            <a:xfrm flipH="1">
              <a:off x="2304" y="177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1" name="Line 13"/>
            <p:cNvSpPr>
              <a:spLocks noChangeShapeType="1"/>
            </p:cNvSpPr>
            <p:nvPr/>
          </p:nvSpPr>
          <p:spPr bwMode="auto">
            <a:xfrm flipH="1">
              <a:off x="2304" y="20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2" name="Line 14"/>
            <p:cNvSpPr>
              <a:spLocks noChangeShapeType="1"/>
            </p:cNvSpPr>
            <p:nvPr/>
          </p:nvSpPr>
          <p:spPr bwMode="auto">
            <a:xfrm flipH="1">
              <a:off x="3168"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3" name="Line 15"/>
            <p:cNvSpPr>
              <a:spLocks noChangeShapeType="1"/>
            </p:cNvSpPr>
            <p:nvPr/>
          </p:nvSpPr>
          <p:spPr bwMode="auto">
            <a:xfrm flipH="1">
              <a:off x="3264"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4" name="Oval 16"/>
            <p:cNvSpPr>
              <a:spLocks noChangeArrowheads="1"/>
            </p:cNvSpPr>
            <p:nvPr/>
          </p:nvSpPr>
          <p:spPr bwMode="auto">
            <a:xfrm>
              <a:off x="3168" y="196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5" name="Rectangle 17"/>
            <p:cNvSpPr>
              <a:spLocks noChangeArrowheads="1"/>
            </p:cNvSpPr>
            <p:nvPr/>
          </p:nvSpPr>
          <p:spPr bwMode="auto">
            <a:xfrm>
              <a:off x="2496" y="2352"/>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Q</a:t>
              </a:r>
            </a:p>
            <a:p>
              <a:pPr>
                <a:lnSpc>
                  <a:spcPct val="110000"/>
                </a:lnSpc>
              </a:pPr>
              <a:r>
                <a:rPr lang="en-US" altLang="zh-CN" sz="2400" dirty="0"/>
                <a:t>C     Q</a:t>
              </a:r>
            </a:p>
          </p:txBody>
        </p:sp>
        <p:sp>
          <p:nvSpPr>
            <p:cNvPr id="416786" name="Line 18"/>
            <p:cNvSpPr>
              <a:spLocks noChangeShapeType="1"/>
            </p:cNvSpPr>
            <p:nvPr/>
          </p:nvSpPr>
          <p:spPr bwMode="auto">
            <a:xfrm flipH="1">
              <a:off x="2304" y="25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7" name="Line 19"/>
            <p:cNvSpPr>
              <a:spLocks noChangeShapeType="1"/>
            </p:cNvSpPr>
            <p:nvPr/>
          </p:nvSpPr>
          <p:spPr bwMode="auto">
            <a:xfrm flipH="1">
              <a:off x="2304" y="278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8" name="Line 20"/>
            <p:cNvSpPr>
              <a:spLocks noChangeShapeType="1"/>
            </p:cNvSpPr>
            <p:nvPr/>
          </p:nvSpPr>
          <p:spPr bwMode="auto">
            <a:xfrm flipH="1">
              <a:off x="3168"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9" name="Line 21"/>
            <p:cNvSpPr>
              <a:spLocks noChangeShapeType="1"/>
            </p:cNvSpPr>
            <p:nvPr/>
          </p:nvSpPr>
          <p:spPr bwMode="auto">
            <a:xfrm flipH="1">
              <a:off x="3264" y="27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0" name="Oval 22"/>
            <p:cNvSpPr>
              <a:spLocks noChangeArrowheads="1"/>
            </p:cNvSpPr>
            <p:nvPr/>
          </p:nvSpPr>
          <p:spPr bwMode="auto">
            <a:xfrm>
              <a:off x="3168" y="27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91" name="Rectangle 23"/>
            <p:cNvSpPr>
              <a:spLocks noChangeArrowheads="1"/>
            </p:cNvSpPr>
            <p:nvPr/>
          </p:nvSpPr>
          <p:spPr bwMode="auto">
            <a:xfrm>
              <a:off x="2496" y="3120"/>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Q</a:t>
              </a:r>
            </a:p>
            <a:p>
              <a:pPr>
                <a:lnSpc>
                  <a:spcPct val="110000"/>
                </a:lnSpc>
              </a:pPr>
              <a:r>
                <a:rPr lang="en-US" altLang="zh-CN" sz="2400" dirty="0"/>
                <a:t>C     Q</a:t>
              </a:r>
            </a:p>
          </p:txBody>
        </p:sp>
        <p:sp>
          <p:nvSpPr>
            <p:cNvPr id="416792" name="Line 24"/>
            <p:cNvSpPr>
              <a:spLocks noChangeShapeType="1"/>
            </p:cNvSpPr>
            <p:nvPr/>
          </p:nvSpPr>
          <p:spPr bwMode="auto">
            <a:xfrm flipH="1">
              <a:off x="2304"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3" name="Line 25"/>
            <p:cNvSpPr>
              <a:spLocks noChangeShapeType="1"/>
            </p:cNvSpPr>
            <p:nvPr/>
          </p:nvSpPr>
          <p:spPr bwMode="auto">
            <a:xfrm flipH="1">
              <a:off x="2304" y="355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4" name="Line 26"/>
            <p:cNvSpPr>
              <a:spLocks noChangeShapeType="1"/>
            </p:cNvSpPr>
            <p:nvPr/>
          </p:nvSpPr>
          <p:spPr bwMode="auto">
            <a:xfrm flipH="1">
              <a:off x="316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5" name="Line 27"/>
            <p:cNvSpPr>
              <a:spLocks noChangeShapeType="1"/>
            </p:cNvSpPr>
            <p:nvPr/>
          </p:nvSpPr>
          <p:spPr bwMode="auto">
            <a:xfrm flipH="1">
              <a:off x="3264" y="355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6" name="Oval 28"/>
            <p:cNvSpPr>
              <a:spLocks noChangeArrowheads="1"/>
            </p:cNvSpPr>
            <p:nvPr/>
          </p:nvSpPr>
          <p:spPr bwMode="auto">
            <a:xfrm>
              <a:off x="3168" y="35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6797" name="Group 29"/>
          <p:cNvGrpSpPr>
            <a:grpSpLocks/>
          </p:cNvGrpSpPr>
          <p:nvPr/>
        </p:nvGrpSpPr>
        <p:grpSpPr bwMode="auto">
          <a:xfrm>
            <a:off x="300087" y="1347936"/>
            <a:ext cx="1463601" cy="5018088"/>
            <a:chOff x="1344" y="912"/>
            <a:chExt cx="960" cy="3161"/>
          </a:xfrm>
        </p:grpSpPr>
        <p:grpSp>
          <p:nvGrpSpPr>
            <p:cNvPr id="416798" name="Group 30"/>
            <p:cNvGrpSpPr>
              <a:grpSpLocks/>
            </p:cNvGrpSpPr>
            <p:nvPr/>
          </p:nvGrpSpPr>
          <p:grpSpPr bwMode="auto">
            <a:xfrm>
              <a:off x="1824" y="912"/>
              <a:ext cx="480" cy="2880"/>
              <a:chOff x="1776" y="912"/>
              <a:chExt cx="480" cy="2880"/>
            </a:xfrm>
          </p:grpSpPr>
          <p:sp>
            <p:nvSpPr>
              <p:cNvPr id="416799" name="Line 31"/>
              <p:cNvSpPr>
                <a:spLocks noChangeShapeType="1"/>
              </p:cNvSpPr>
              <p:nvPr/>
            </p:nvSpPr>
            <p:spPr bwMode="auto">
              <a:xfrm>
                <a:off x="1872" y="100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0" name="Line 32"/>
              <p:cNvSpPr>
                <a:spLocks noChangeShapeType="1"/>
              </p:cNvSpPr>
              <p:nvPr/>
            </p:nvSpPr>
            <p:spPr bwMode="auto">
              <a:xfrm>
                <a:off x="1872"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1" name="Line 33"/>
              <p:cNvSpPr>
                <a:spLocks noChangeShapeType="1"/>
              </p:cNvSpPr>
              <p:nvPr/>
            </p:nvSpPr>
            <p:spPr bwMode="auto">
              <a:xfrm>
                <a:off x="1872" y="254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2" name="Line 34"/>
              <p:cNvSpPr>
                <a:spLocks noChangeShapeType="1"/>
              </p:cNvSpPr>
              <p:nvPr/>
            </p:nvSpPr>
            <p:spPr bwMode="auto">
              <a:xfrm>
                <a:off x="1872" y="331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3" name="Line 35"/>
              <p:cNvSpPr>
                <a:spLocks noChangeShapeType="1"/>
              </p:cNvSpPr>
              <p:nvPr/>
            </p:nvSpPr>
            <p:spPr bwMode="auto">
              <a:xfrm>
                <a:off x="1824" y="912"/>
                <a:ext cx="0" cy="288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4" name="AutoShape 36"/>
              <p:cNvSpPr>
                <a:spLocks noChangeArrowheads="1"/>
              </p:cNvSpPr>
              <p:nvPr/>
            </p:nvSpPr>
            <p:spPr bwMode="auto">
              <a:xfrm>
                <a:off x="1776" y="960"/>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05" name="AutoShape 37"/>
              <p:cNvSpPr>
                <a:spLocks noChangeArrowheads="1"/>
              </p:cNvSpPr>
              <p:nvPr/>
            </p:nvSpPr>
            <p:spPr bwMode="auto">
              <a:xfrm>
                <a:off x="1776" y="1728"/>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06" name="AutoShape 38"/>
              <p:cNvSpPr>
                <a:spLocks noChangeArrowheads="1"/>
              </p:cNvSpPr>
              <p:nvPr/>
            </p:nvSpPr>
            <p:spPr bwMode="auto">
              <a:xfrm>
                <a:off x="1776" y="2496"/>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07" name="AutoShape 39"/>
              <p:cNvSpPr>
                <a:spLocks noChangeArrowheads="1"/>
              </p:cNvSpPr>
              <p:nvPr/>
            </p:nvSpPr>
            <p:spPr bwMode="auto">
              <a:xfrm>
                <a:off x="1776" y="3264"/>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6808" name="Text Box 40"/>
            <p:cNvSpPr txBox="1">
              <a:spLocks noChangeArrowheads="1"/>
            </p:cNvSpPr>
            <p:nvPr/>
          </p:nvSpPr>
          <p:spPr bwMode="auto">
            <a:xfrm>
              <a:off x="1344" y="3840"/>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Tahoma" pitchFamily="34" charset="0"/>
                </a:rPr>
                <a:t>DIN[3:0]</a:t>
              </a:r>
            </a:p>
          </p:txBody>
        </p:sp>
      </p:grpSp>
      <p:grpSp>
        <p:nvGrpSpPr>
          <p:cNvPr id="416809" name="Group 41"/>
          <p:cNvGrpSpPr>
            <a:grpSpLocks/>
          </p:cNvGrpSpPr>
          <p:nvPr/>
        </p:nvGrpSpPr>
        <p:grpSpPr bwMode="auto">
          <a:xfrm>
            <a:off x="1235701" y="1881336"/>
            <a:ext cx="574768" cy="4514851"/>
            <a:chOff x="2044" y="1248"/>
            <a:chExt cx="377" cy="2844"/>
          </a:xfrm>
        </p:grpSpPr>
        <p:sp>
          <p:nvSpPr>
            <p:cNvPr id="416810" name="Line 42"/>
            <p:cNvSpPr>
              <a:spLocks noChangeShapeType="1"/>
            </p:cNvSpPr>
            <p:nvPr/>
          </p:nvSpPr>
          <p:spPr bwMode="auto">
            <a:xfrm>
              <a:off x="2256" y="1248"/>
              <a:ext cx="14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1" name="Line 43"/>
            <p:cNvSpPr>
              <a:spLocks noChangeShapeType="1"/>
            </p:cNvSpPr>
            <p:nvPr/>
          </p:nvSpPr>
          <p:spPr bwMode="auto">
            <a:xfrm>
              <a:off x="2256" y="1248"/>
              <a:ext cx="0" cy="254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2" name="Line 44"/>
            <p:cNvSpPr>
              <a:spLocks noChangeShapeType="1"/>
            </p:cNvSpPr>
            <p:nvPr/>
          </p:nvSpPr>
          <p:spPr bwMode="auto">
            <a:xfrm>
              <a:off x="2256" y="2016"/>
              <a:ext cx="144" cy="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3" name="Line 45"/>
            <p:cNvSpPr>
              <a:spLocks noChangeShapeType="1"/>
            </p:cNvSpPr>
            <p:nvPr/>
          </p:nvSpPr>
          <p:spPr bwMode="auto">
            <a:xfrm>
              <a:off x="2256" y="2784"/>
              <a:ext cx="144" cy="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4" name="Line 46"/>
            <p:cNvSpPr>
              <a:spLocks noChangeShapeType="1"/>
            </p:cNvSpPr>
            <p:nvPr/>
          </p:nvSpPr>
          <p:spPr bwMode="auto">
            <a:xfrm>
              <a:off x="2256" y="3552"/>
              <a:ext cx="144" cy="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5" name="Text Box 47"/>
            <p:cNvSpPr txBox="1">
              <a:spLocks noChangeArrowheads="1"/>
            </p:cNvSpPr>
            <p:nvPr/>
          </p:nvSpPr>
          <p:spPr bwMode="auto">
            <a:xfrm>
              <a:off x="2044" y="3840"/>
              <a:ext cx="377" cy="2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FF0000"/>
                  </a:solidFill>
                  <a:latin typeface="Tahoma" pitchFamily="34" charset="0"/>
                </a:rPr>
                <a:t>WR</a:t>
              </a:r>
            </a:p>
          </p:txBody>
        </p:sp>
      </p:grpSp>
      <p:grpSp>
        <p:nvGrpSpPr>
          <p:cNvPr id="416816" name="Group 48"/>
          <p:cNvGrpSpPr>
            <a:grpSpLocks/>
          </p:cNvGrpSpPr>
          <p:nvPr/>
        </p:nvGrpSpPr>
        <p:grpSpPr bwMode="auto">
          <a:xfrm>
            <a:off x="3347864" y="1271736"/>
            <a:ext cx="2033797" cy="5124450"/>
            <a:chOff x="3408" y="864"/>
            <a:chExt cx="1334" cy="3228"/>
          </a:xfrm>
        </p:grpSpPr>
        <p:sp>
          <p:nvSpPr>
            <p:cNvPr id="416817" name="AutoShape 49"/>
            <p:cNvSpPr>
              <a:spLocks noChangeArrowheads="1"/>
            </p:cNvSpPr>
            <p:nvPr/>
          </p:nvSpPr>
          <p:spPr bwMode="auto">
            <a:xfrm rot="5400000">
              <a:off x="3624" y="8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18" name="Line 50"/>
            <p:cNvSpPr>
              <a:spLocks noChangeShapeType="1"/>
            </p:cNvSpPr>
            <p:nvPr/>
          </p:nvSpPr>
          <p:spPr bwMode="auto">
            <a:xfrm>
              <a:off x="3408" y="10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9" name="Line 51"/>
            <p:cNvSpPr>
              <a:spLocks noChangeShapeType="1"/>
            </p:cNvSpPr>
            <p:nvPr/>
          </p:nvSpPr>
          <p:spPr bwMode="auto">
            <a:xfrm>
              <a:off x="3888" y="100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0" name="Line 52"/>
            <p:cNvSpPr>
              <a:spLocks noChangeShapeType="1"/>
            </p:cNvSpPr>
            <p:nvPr/>
          </p:nvSpPr>
          <p:spPr bwMode="auto">
            <a:xfrm>
              <a:off x="3744" y="1104"/>
              <a:ext cx="0" cy="2688"/>
            </a:xfrm>
            <a:prstGeom prst="line">
              <a:avLst/>
            </a:prstGeom>
            <a:noFill/>
            <a:ln w="3810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1" name="AutoShape 53"/>
            <p:cNvSpPr>
              <a:spLocks noChangeArrowheads="1"/>
            </p:cNvSpPr>
            <p:nvPr/>
          </p:nvSpPr>
          <p:spPr bwMode="auto">
            <a:xfrm rot="5400000">
              <a:off x="3624" y="1656"/>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22" name="Line 54"/>
            <p:cNvSpPr>
              <a:spLocks noChangeShapeType="1"/>
            </p:cNvSpPr>
            <p:nvPr/>
          </p:nvSpPr>
          <p:spPr bwMode="auto">
            <a:xfrm>
              <a:off x="3408"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3" name="Line 55"/>
            <p:cNvSpPr>
              <a:spLocks noChangeShapeType="1"/>
            </p:cNvSpPr>
            <p:nvPr/>
          </p:nvSpPr>
          <p:spPr bwMode="auto">
            <a:xfrm>
              <a:off x="3888"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4" name="AutoShape 56"/>
            <p:cNvSpPr>
              <a:spLocks noChangeArrowheads="1"/>
            </p:cNvSpPr>
            <p:nvPr/>
          </p:nvSpPr>
          <p:spPr bwMode="auto">
            <a:xfrm rot="5400000">
              <a:off x="3624" y="2424"/>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25" name="Line 57"/>
            <p:cNvSpPr>
              <a:spLocks noChangeShapeType="1"/>
            </p:cNvSpPr>
            <p:nvPr/>
          </p:nvSpPr>
          <p:spPr bwMode="auto">
            <a:xfrm>
              <a:off x="3408"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6" name="Line 58"/>
            <p:cNvSpPr>
              <a:spLocks noChangeShapeType="1"/>
            </p:cNvSpPr>
            <p:nvPr/>
          </p:nvSpPr>
          <p:spPr bwMode="auto">
            <a:xfrm>
              <a:off x="3888" y="254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7" name="AutoShape 59"/>
            <p:cNvSpPr>
              <a:spLocks noChangeArrowheads="1"/>
            </p:cNvSpPr>
            <p:nvPr/>
          </p:nvSpPr>
          <p:spPr bwMode="auto">
            <a:xfrm rot="5400000">
              <a:off x="3624" y="3192"/>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28" name="Line 60"/>
            <p:cNvSpPr>
              <a:spLocks noChangeShapeType="1"/>
            </p:cNvSpPr>
            <p:nvPr/>
          </p:nvSpPr>
          <p:spPr bwMode="auto">
            <a:xfrm>
              <a:off x="340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9" name="Line 61"/>
            <p:cNvSpPr>
              <a:spLocks noChangeShapeType="1"/>
            </p:cNvSpPr>
            <p:nvPr/>
          </p:nvSpPr>
          <p:spPr bwMode="auto">
            <a:xfrm>
              <a:off x="3888" y="331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30" name="Line 62"/>
            <p:cNvSpPr>
              <a:spLocks noChangeShapeType="1"/>
            </p:cNvSpPr>
            <p:nvPr/>
          </p:nvSpPr>
          <p:spPr bwMode="auto">
            <a:xfrm>
              <a:off x="4224" y="912"/>
              <a:ext cx="0" cy="288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31" name="AutoShape 63"/>
            <p:cNvSpPr>
              <a:spLocks noChangeArrowheads="1"/>
            </p:cNvSpPr>
            <p:nvPr/>
          </p:nvSpPr>
          <p:spPr bwMode="auto">
            <a:xfrm>
              <a:off x="4176" y="960"/>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2" name="AutoShape 64"/>
            <p:cNvSpPr>
              <a:spLocks noChangeArrowheads="1"/>
            </p:cNvSpPr>
            <p:nvPr/>
          </p:nvSpPr>
          <p:spPr bwMode="auto">
            <a:xfrm>
              <a:off x="4176" y="1728"/>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3" name="AutoShape 65"/>
            <p:cNvSpPr>
              <a:spLocks noChangeArrowheads="1"/>
            </p:cNvSpPr>
            <p:nvPr/>
          </p:nvSpPr>
          <p:spPr bwMode="auto">
            <a:xfrm>
              <a:off x="4176" y="2496"/>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4" name="AutoShape 66"/>
            <p:cNvSpPr>
              <a:spLocks noChangeArrowheads="1"/>
            </p:cNvSpPr>
            <p:nvPr/>
          </p:nvSpPr>
          <p:spPr bwMode="auto">
            <a:xfrm>
              <a:off x="4176" y="3264"/>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5" name="Text Box 67"/>
            <p:cNvSpPr txBox="1">
              <a:spLocks noChangeArrowheads="1"/>
            </p:cNvSpPr>
            <p:nvPr/>
          </p:nvSpPr>
          <p:spPr bwMode="auto">
            <a:xfrm>
              <a:off x="3868" y="3855"/>
              <a:ext cx="8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Tahoma" pitchFamily="34" charset="0"/>
                </a:rPr>
                <a:t>DOUT[3:0]</a:t>
              </a:r>
            </a:p>
          </p:txBody>
        </p:sp>
        <p:sp>
          <p:nvSpPr>
            <p:cNvPr id="416836" name="Text Box 68"/>
            <p:cNvSpPr txBox="1">
              <a:spLocks noChangeArrowheads="1"/>
            </p:cNvSpPr>
            <p:nvPr/>
          </p:nvSpPr>
          <p:spPr bwMode="auto">
            <a:xfrm>
              <a:off x="3536" y="3840"/>
              <a:ext cx="3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chemeClr val="accent1"/>
                  </a:solidFill>
                  <a:latin typeface="Tahoma" pitchFamily="34" charset="0"/>
                </a:rPr>
                <a:t>RD</a:t>
              </a:r>
            </a:p>
          </p:txBody>
        </p:sp>
      </p:grpSp>
      <p:grpSp>
        <p:nvGrpSpPr>
          <p:cNvPr id="70" name="Group 301"/>
          <p:cNvGrpSpPr>
            <a:grpSpLocks/>
          </p:cNvGrpSpPr>
          <p:nvPr/>
        </p:nvGrpSpPr>
        <p:grpSpPr bwMode="auto">
          <a:xfrm>
            <a:off x="5611688" y="2794787"/>
            <a:ext cx="2209800" cy="1828800"/>
            <a:chOff x="1056" y="2544"/>
            <a:chExt cx="1392" cy="1152"/>
          </a:xfrm>
        </p:grpSpPr>
        <p:sp>
          <p:nvSpPr>
            <p:cNvPr id="71" name="Line 241"/>
            <p:cNvSpPr>
              <a:spLocks noChangeShapeType="1"/>
            </p:cNvSpPr>
            <p:nvPr/>
          </p:nvSpPr>
          <p:spPr bwMode="auto">
            <a:xfrm>
              <a:off x="2448" y="2544"/>
              <a:ext cx="0" cy="720"/>
            </a:xfrm>
            <a:prstGeom prst="line">
              <a:avLst/>
            </a:prstGeom>
            <a:noFill/>
            <a:ln w="28575">
              <a:solidFill>
                <a:srgbClr val="00B0F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243"/>
            <p:cNvSpPr>
              <a:spLocks noChangeShapeType="1"/>
            </p:cNvSpPr>
            <p:nvPr/>
          </p:nvSpPr>
          <p:spPr bwMode="auto">
            <a:xfrm flipV="1">
              <a:off x="1056" y="2640"/>
              <a:ext cx="0" cy="624"/>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Rectangle 278"/>
            <p:cNvSpPr>
              <a:spLocks noChangeArrowheads="1"/>
            </p:cNvSpPr>
            <p:nvPr/>
          </p:nvSpPr>
          <p:spPr bwMode="auto">
            <a:xfrm>
              <a:off x="1440" y="3072"/>
              <a:ext cx="768" cy="624"/>
            </a:xfrm>
            <a:prstGeom prst="rect">
              <a:avLst/>
            </a:prstGeom>
            <a:noFill/>
            <a:ln w="2857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solidFill>
                    <a:srgbClr val="FF0000"/>
                  </a:solidFill>
                </a:rPr>
                <a:t>Q       D</a:t>
              </a:r>
            </a:p>
            <a:p>
              <a:pPr>
                <a:lnSpc>
                  <a:spcPct val="120000"/>
                </a:lnSpc>
              </a:pPr>
              <a:r>
                <a:rPr lang="en-US" altLang="zh-CN" sz="2400" dirty="0">
                  <a:solidFill>
                    <a:srgbClr val="FF0000"/>
                  </a:solidFill>
                </a:rPr>
                <a:t>Q       C</a:t>
              </a:r>
            </a:p>
          </p:txBody>
        </p:sp>
        <p:sp>
          <p:nvSpPr>
            <p:cNvPr id="74" name="Line 279"/>
            <p:cNvSpPr>
              <a:spLocks noChangeShapeType="1"/>
            </p:cNvSpPr>
            <p:nvPr/>
          </p:nvSpPr>
          <p:spPr bwMode="auto">
            <a:xfrm flipH="1">
              <a:off x="2208" y="3264"/>
              <a:ext cx="240"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Line 280"/>
            <p:cNvSpPr>
              <a:spLocks noChangeShapeType="1"/>
            </p:cNvSpPr>
            <p:nvPr/>
          </p:nvSpPr>
          <p:spPr bwMode="auto">
            <a:xfrm flipH="1">
              <a:off x="2208" y="3504"/>
              <a:ext cx="192"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281"/>
            <p:cNvSpPr>
              <a:spLocks noChangeShapeType="1"/>
            </p:cNvSpPr>
            <p:nvPr/>
          </p:nvSpPr>
          <p:spPr bwMode="auto">
            <a:xfrm flipH="1">
              <a:off x="1056" y="3264"/>
              <a:ext cx="384"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282"/>
            <p:cNvSpPr>
              <a:spLocks noChangeShapeType="1"/>
            </p:cNvSpPr>
            <p:nvPr/>
          </p:nvSpPr>
          <p:spPr bwMode="auto">
            <a:xfrm flipH="1">
              <a:off x="1200" y="3504"/>
              <a:ext cx="144"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Oval 283"/>
            <p:cNvSpPr>
              <a:spLocks noChangeArrowheads="1"/>
            </p:cNvSpPr>
            <p:nvPr/>
          </p:nvSpPr>
          <p:spPr bwMode="auto">
            <a:xfrm>
              <a:off x="1344" y="3456"/>
              <a:ext cx="96" cy="96"/>
            </a:xfrm>
            <a:prstGeom prst="ellipse">
              <a:avLst/>
            </a:prstGeom>
            <a:noFill/>
            <a:ln w="2857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 name="Group 300"/>
          <p:cNvGrpSpPr>
            <a:grpSpLocks/>
          </p:cNvGrpSpPr>
          <p:nvPr/>
        </p:nvGrpSpPr>
        <p:grpSpPr bwMode="auto">
          <a:xfrm>
            <a:off x="5156076" y="1880388"/>
            <a:ext cx="3724275" cy="1384301"/>
            <a:chOff x="769" y="1968"/>
            <a:chExt cx="2346" cy="872"/>
          </a:xfrm>
        </p:grpSpPr>
        <p:sp>
          <p:nvSpPr>
            <p:cNvPr id="80" name="Line 245"/>
            <p:cNvSpPr>
              <a:spLocks noChangeShapeType="1"/>
            </p:cNvSpPr>
            <p:nvPr/>
          </p:nvSpPr>
          <p:spPr bwMode="auto">
            <a:xfrm>
              <a:off x="1056" y="2160"/>
              <a:ext cx="384" cy="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Rectangle 246"/>
            <p:cNvSpPr>
              <a:spLocks noChangeArrowheads="1"/>
            </p:cNvSpPr>
            <p:nvPr/>
          </p:nvSpPr>
          <p:spPr bwMode="auto">
            <a:xfrm>
              <a:off x="1440" y="1969"/>
              <a:ext cx="768" cy="86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54000" bIns="10800"/>
            <a:lstStyle/>
            <a:p>
              <a:pPr>
                <a:lnSpc>
                  <a:spcPct val="110000"/>
                </a:lnSpc>
              </a:pPr>
              <a:r>
                <a:rPr lang="en-US" altLang="zh-CN" sz="2400" dirty="0">
                  <a:latin typeface="Tahoma" pitchFamily="34" charset="0"/>
                </a:rPr>
                <a:t>X</a:t>
              </a:r>
            </a:p>
            <a:p>
              <a:pPr>
                <a:lnSpc>
                  <a:spcPct val="110000"/>
                </a:lnSpc>
              </a:pPr>
              <a:r>
                <a:rPr lang="en-US" altLang="zh-CN" sz="2400" dirty="0">
                  <a:latin typeface="Tahoma" pitchFamily="34" charset="0"/>
                </a:rPr>
                <a:t>Y</a:t>
              </a:r>
            </a:p>
            <a:p>
              <a:pPr>
                <a:lnSpc>
                  <a:spcPct val="110000"/>
                </a:lnSpc>
              </a:pPr>
              <a:r>
                <a:rPr lang="en-US" altLang="zh-CN" sz="2400" dirty="0">
                  <a:latin typeface="Tahoma" pitchFamily="34" charset="0"/>
                </a:rPr>
                <a:t>CI</a:t>
              </a:r>
            </a:p>
          </p:txBody>
        </p:sp>
        <p:sp>
          <p:nvSpPr>
            <p:cNvPr id="82" name="Line 250"/>
            <p:cNvSpPr>
              <a:spLocks noChangeShapeType="1"/>
            </p:cNvSpPr>
            <p:nvPr/>
          </p:nvSpPr>
          <p:spPr bwMode="auto">
            <a:xfrm>
              <a:off x="2216" y="2257"/>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Text Box 251"/>
            <p:cNvSpPr txBox="1">
              <a:spLocks noChangeArrowheads="1"/>
            </p:cNvSpPr>
            <p:nvPr/>
          </p:nvSpPr>
          <p:spPr bwMode="auto">
            <a:xfrm>
              <a:off x="2635" y="2113"/>
              <a:ext cx="48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accent4"/>
                  </a:solidFill>
                  <a:latin typeface="Tahoma" pitchFamily="34" charset="0"/>
                </a:rPr>
                <a:t>S</a:t>
              </a:r>
              <a:r>
                <a:rPr lang="en-US" altLang="zh-CN" sz="2800" baseline="-25000" dirty="0">
                  <a:solidFill>
                    <a:schemeClr val="accent4"/>
                  </a:solidFill>
                  <a:latin typeface="Tahoma" pitchFamily="34" charset="0"/>
                </a:rPr>
                <a:t>i</a:t>
              </a:r>
            </a:p>
            <a:p>
              <a:r>
                <a:rPr lang="en-US" altLang="zh-CN" sz="2800" dirty="0">
                  <a:solidFill>
                    <a:schemeClr val="accent4"/>
                  </a:solidFill>
                  <a:latin typeface="Tahoma" pitchFamily="34" charset="0"/>
                </a:rPr>
                <a:t>C</a:t>
              </a:r>
              <a:r>
                <a:rPr lang="en-US" altLang="zh-CN" sz="2800" baseline="-25000" dirty="0">
                  <a:solidFill>
                    <a:schemeClr val="accent4"/>
                  </a:solidFill>
                  <a:latin typeface="Tahoma" pitchFamily="34" charset="0"/>
                </a:rPr>
                <a:t>i+1</a:t>
              </a:r>
            </a:p>
          </p:txBody>
        </p:sp>
        <p:sp>
          <p:nvSpPr>
            <p:cNvPr id="84" name="Text Box 253"/>
            <p:cNvSpPr txBox="1">
              <a:spLocks noChangeArrowheads="1"/>
            </p:cNvSpPr>
            <p:nvPr/>
          </p:nvSpPr>
          <p:spPr bwMode="auto">
            <a:xfrm>
              <a:off x="769" y="1968"/>
              <a:ext cx="287"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800" dirty="0">
                  <a:solidFill>
                    <a:schemeClr val="accent4"/>
                  </a:solidFill>
                  <a:latin typeface="Tahoma" pitchFamily="34" charset="0"/>
                </a:rPr>
                <a:t>X</a:t>
              </a:r>
              <a:r>
                <a:rPr lang="en-US" altLang="zh-CN" sz="2800" baseline="-25000" dirty="0">
                  <a:solidFill>
                    <a:schemeClr val="accent4"/>
                  </a:solidFill>
                  <a:latin typeface="Tahoma" pitchFamily="34" charset="0"/>
                </a:rPr>
                <a:t>i</a:t>
              </a:r>
              <a:endParaRPr lang="en-US" altLang="zh-CN" sz="2800" dirty="0">
                <a:solidFill>
                  <a:schemeClr val="accent4"/>
                </a:solidFill>
                <a:latin typeface="Tahoma" pitchFamily="34" charset="0"/>
              </a:endParaRPr>
            </a:p>
            <a:p>
              <a:pPr algn="r"/>
              <a:r>
                <a:rPr lang="en-US" altLang="zh-CN" sz="2800" dirty="0">
                  <a:solidFill>
                    <a:schemeClr val="accent4"/>
                  </a:solidFill>
                  <a:latin typeface="Tahoma" pitchFamily="34" charset="0"/>
                </a:rPr>
                <a:t>Y</a:t>
              </a:r>
              <a:r>
                <a:rPr lang="en-US" altLang="zh-CN" sz="2800" baseline="-25000" dirty="0">
                  <a:solidFill>
                    <a:schemeClr val="accent4"/>
                  </a:solidFill>
                  <a:latin typeface="Tahoma" pitchFamily="34" charset="0"/>
                </a:rPr>
                <a:t>i</a:t>
              </a:r>
            </a:p>
            <a:p>
              <a:pPr algn="r"/>
              <a:r>
                <a:rPr lang="en-US" altLang="zh-CN" sz="2800" dirty="0" err="1">
                  <a:solidFill>
                    <a:schemeClr val="accent4"/>
                  </a:solidFill>
                  <a:latin typeface="Tahoma" pitchFamily="34" charset="0"/>
                </a:rPr>
                <a:t>C</a:t>
              </a:r>
              <a:r>
                <a:rPr lang="en-US" altLang="zh-CN" sz="2800" baseline="-25000" dirty="0" err="1">
                  <a:solidFill>
                    <a:schemeClr val="accent4"/>
                  </a:solidFill>
                  <a:latin typeface="Tahoma" pitchFamily="34" charset="0"/>
                </a:rPr>
                <a:t>i</a:t>
              </a:r>
              <a:endParaRPr lang="en-US" altLang="zh-CN" sz="2800" baseline="-25000" dirty="0">
                <a:solidFill>
                  <a:schemeClr val="accent4"/>
                </a:solidFill>
                <a:latin typeface="Tahoma" pitchFamily="34" charset="0"/>
              </a:endParaRPr>
            </a:p>
          </p:txBody>
        </p:sp>
        <p:sp>
          <p:nvSpPr>
            <p:cNvPr id="85" name="Text Box 285"/>
            <p:cNvSpPr txBox="1">
              <a:spLocks noChangeArrowheads="1"/>
            </p:cNvSpPr>
            <p:nvPr/>
          </p:nvSpPr>
          <p:spPr bwMode="auto">
            <a:xfrm>
              <a:off x="1816" y="2079"/>
              <a:ext cx="32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8000">
              <a:spAutoFit/>
            </a:bodyPr>
            <a:lstStyle/>
            <a:p>
              <a:pPr algn="r">
                <a:lnSpc>
                  <a:spcPct val="120000"/>
                </a:lnSpc>
              </a:pPr>
              <a:r>
                <a:rPr lang="en-US" altLang="zh-CN" sz="2400" dirty="0">
                  <a:latin typeface="Tahoma" pitchFamily="34" charset="0"/>
                </a:rPr>
                <a:t>S</a:t>
              </a:r>
            </a:p>
            <a:p>
              <a:pPr algn="r">
                <a:lnSpc>
                  <a:spcPct val="120000"/>
                </a:lnSpc>
              </a:pPr>
              <a:r>
                <a:rPr lang="en-US" altLang="zh-CN" sz="2400" dirty="0">
                  <a:latin typeface="Tahoma" pitchFamily="34" charset="0"/>
                </a:rPr>
                <a:t>CO</a:t>
              </a:r>
              <a:endParaRPr lang="zh-CN" altLang="en-US" sz="2400" dirty="0">
                <a:latin typeface="Tahoma" pitchFamily="34" charset="0"/>
              </a:endParaRPr>
            </a:p>
          </p:txBody>
        </p:sp>
        <p:sp>
          <p:nvSpPr>
            <p:cNvPr id="86" name="Line 295"/>
            <p:cNvSpPr>
              <a:spLocks noChangeShapeType="1"/>
            </p:cNvSpPr>
            <p:nvPr/>
          </p:nvSpPr>
          <p:spPr bwMode="auto">
            <a:xfrm>
              <a:off x="1056" y="2400"/>
              <a:ext cx="384" cy="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 name="Line 296"/>
            <p:cNvSpPr>
              <a:spLocks noChangeShapeType="1"/>
            </p:cNvSpPr>
            <p:nvPr/>
          </p:nvSpPr>
          <p:spPr bwMode="auto">
            <a:xfrm>
              <a:off x="1056" y="2640"/>
              <a:ext cx="384" cy="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 name="Line 297"/>
            <p:cNvSpPr>
              <a:spLocks noChangeShapeType="1"/>
            </p:cNvSpPr>
            <p:nvPr/>
          </p:nvSpPr>
          <p:spPr bwMode="auto">
            <a:xfrm>
              <a:off x="2216" y="2545"/>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9" name="Text Box 302"/>
          <p:cNvSpPr txBox="1">
            <a:spLocks noChangeArrowheads="1"/>
          </p:cNvSpPr>
          <p:nvPr/>
        </p:nvSpPr>
        <p:spPr bwMode="auto">
          <a:xfrm>
            <a:off x="7808788" y="4120759"/>
            <a:ext cx="5741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ahoma" pitchFamily="34" charset="0"/>
              </a:rPr>
              <a:t>CLK</a:t>
            </a:r>
          </a:p>
        </p:txBody>
      </p:sp>
      <p:sp>
        <p:nvSpPr>
          <p:cNvPr id="90" name="Text Box 324"/>
          <p:cNvSpPr txBox="1">
            <a:spLocks noChangeArrowheads="1"/>
          </p:cNvSpPr>
          <p:nvPr/>
        </p:nvSpPr>
        <p:spPr bwMode="auto">
          <a:xfrm>
            <a:off x="5269074" y="4894826"/>
            <a:ext cx="2954655"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dirty="0">
                <a:ea typeface="黑体" pitchFamily="2" charset="-122"/>
              </a:rPr>
              <a:t>串行输入、串行输出</a:t>
            </a:r>
          </a:p>
          <a:p>
            <a:pPr>
              <a:lnSpc>
                <a:spcPct val="140000"/>
              </a:lnSpc>
            </a:pPr>
            <a:r>
              <a:rPr lang="zh-CN" altLang="en-US" sz="2400" dirty="0">
                <a:ea typeface="黑体" pitchFamily="2" charset="-122"/>
              </a:rPr>
              <a:t>注意：</a:t>
            </a:r>
            <a:r>
              <a:rPr lang="zh-CN" altLang="en-US" sz="2400" dirty="0">
                <a:solidFill>
                  <a:srgbClr val="FF0000"/>
                </a:solidFill>
                <a:ea typeface="黑体" pitchFamily="2" charset="-122"/>
              </a:rPr>
              <a:t>时钟同步</a:t>
            </a:r>
          </a:p>
        </p:txBody>
      </p:sp>
      <p:sp>
        <p:nvSpPr>
          <p:cNvPr id="2" name="矩形 1"/>
          <p:cNvSpPr/>
          <p:nvPr/>
        </p:nvSpPr>
        <p:spPr>
          <a:xfrm>
            <a:off x="5439159" y="1246869"/>
            <a:ext cx="2693318" cy="506934"/>
          </a:xfrm>
          <a:prstGeom prst="rect">
            <a:avLst/>
          </a:prstGeom>
        </p:spPr>
        <p:txBody>
          <a:bodyPr wrap="square">
            <a:spAutoFit/>
          </a:bodyPr>
          <a:lstStyle/>
          <a:p>
            <a:pPr>
              <a:lnSpc>
                <a:spcPct val="120000"/>
              </a:lnSpc>
            </a:pPr>
            <a:r>
              <a:rPr lang="zh-CN" altLang="en-US" sz="2400" dirty="0">
                <a:ea typeface="华文新魏" pitchFamily="2" charset="-122"/>
              </a:rPr>
              <a:t>串行输入加法器</a:t>
            </a:r>
          </a:p>
        </p:txBody>
      </p:sp>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2081AD9C-9A7D-4515-AB76-A2C8ADF42A71}"/>
                  </a:ext>
                </a:extLst>
              </p14:cNvPr>
              <p14:cNvContentPartPr/>
              <p14:nvPr/>
            </p14:nvContentPartPr>
            <p14:xfrm>
              <a:off x="6191164" y="5487730"/>
              <a:ext cx="1395000" cy="564120"/>
            </p14:xfrm>
          </p:contentPart>
        </mc:Choice>
        <mc:Fallback xmlns="">
          <p:pic>
            <p:nvPicPr>
              <p:cNvPr id="6" name="墨迹 5">
                <a:extLst>
                  <a:ext uri="{FF2B5EF4-FFF2-40B4-BE49-F238E27FC236}">
                    <a16:creationId xmlns:a16="http://schemas.microsoft.com/office/drawing/2014/main" id="{2081AD9C-9A7D-4515-AB76-A2C8ADF42A71}"/>
                  </a:ext>
                </a:extLst>
              </p:cNvPr>
              <p:cNvPicPr/>
              <p:nvPr/>
            </p:nvPicPr>
            <p:blipFill>
              <a:blip r:embed="rId4"/>
              <a:stretch>
                <a:fillRect/>
              </a:stretch>
            </p:blipFill>
            <p:spPr>
              <a:xfrm>
                <a:off x="6182164" y="5478730"/>
                <a:ext cx="1412640" cy="581760"/>
              </a:xfrm>
              <a:prstGeom prst="rect">
                <a:avLst/>
              </a:prstGeom>
            </p:spPr>
          </p:pic>
        </mc:Fallback>
      </mc:AlternateContent>
    </p:spTree>
    <p:extLst>
      <p:ext uri="{BB962C8B-B14F-4D97-AF65-F5344CB8AC3E}">
        <p14:creationId xmlns:p14="http://schemas.microsoft.com/office/powerpoint/2010/main" val="587065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blinds(horizontal)">
                                      <p:cBhvr>
                                        <p:cTn id="7" dur="500"/>
                                        <p:tgtEl>
                                          <p:spTgt spid="416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6797"/>
                                        </p:tgtEl>
                                        <p:attrNameLst>
                                          <p:attrName>style.visibility</p:attrName>
                                        </p:attrNameLst>
                                      </p:cBhvr>
                                      <p:to>
                                        <p:strVal val="visible"/>
                                      </p:to>
                                    </p:set>
                                    <p:animEffect transition="in" filter="blinds(horizontal)">
                                      <p:cBhvr>
                                        <p:cTn id="12" dur="500"/>
                                        <p:tgtEl>
                                          <p:spTgt spid="416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6809"/>
                                        </p:tgtEl>
                                        <p:attrNameLst>
                                          <p:attrName>style.visibility</p:attrName>
                                        </p:attrNameLst>
                                      </p:cBhvr>
                                      <p:to>
                                        <p:strVal val="visible"/>
                                      </p:to>
                                    </p:set>
                                    <p:animEffect transition="in" filter="wipe(up)">
                                      <p:cBhvr>
                                        <p:cTn id="17" dur="500"/>
                                        <p:tgtEl>
                                          <p:spTgt spid="4168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6816"/>
                                        </p:tgtEl>
                                        <p:attrNameLst>
                                          <p:attrName>style.visibility</p:attrName>
                                        </p:attrNameLst>
                                      </p:cBhvr>
                                      <p:to>
                                        <p:strVal val="visible"/>
                                      </p:to>
                                    </p:set>
                                    <p:animEffect transition="in" filter="wipe(left)">
                                      <p:cBhvr>
                                        <p:cTn id="22" dur="500"/>
                                        <p:tgtEl>
                                          <p:spTgt spid="4168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blinds(horizontal)">
                                      <p:cBhvr>
                                        <p:cTn id="31" dur="500"/>
                                        <p:tgtEl>
                                          <p:spTgt spid="7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blinds(horizontal)">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blinds(horizontal)">
                                      <p:cBhvr>
                                        <p:cTn id="41" dur="500"/>
                                        <p:tgtEl>
                                          <p:spTgt spid="8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0">
                                            <p:txEl>
                                              <p:pRg st="0" end="0"/>
                                            </p:txEl>
                                          </p:spTgt>
                                        </p:tgtEl>
                                        <p:attrNameLst>
                                          <p:attrName>style.visibility</p:attrName>
                                        </p:attrNameLst>
                                      </p:cBhvr>
                                      <p:to>
                                        <p:strVal val="visible"/>
                                      </p:to>
                                    </p:set>
                                    <p:animEffect transition="in" filter="blinds(horizontal)">
                                      <p:cBhvr>
                                        <p:cTn id="46" dur="500"/>
                                        <p:tgtEl>
                                          <p:spTgt spid="9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0">
                                            <p:txEl>
                                              <p:pRg st="1" end="1"/>
                                            </p:txEl>
                                          </p:spTgt>
                                        </p:tgtEl>
                                        <p:attrNameLst>
                                          <p:attrName>style.visibility</p:attrName>
                                        </p:attrNameLst>
                                      </p:cBhvr>
                                      <p:to>
                                        <p:strVal val="visible"/>
                                      </p:to>
                                    </p:set>
                                    <p:animEffect transition="in" filter="blinds(horizontal)">
                                      <p:cBhvr>
                                        <p:cTn id="51" dur="500"/>
                                        <p:tgtEl>
                                          <p:spTgt spid="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utoUpdateAnimBg="0"/>
      <p:bldP spid="90" grpId="0" build="p" autoUpdateAnimBg="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b="0" dirty="0"/>
            </a:br>
            <a:r>
              <a:rPr lang="zh-CN" altLang="en-US" b="0" dirty="0"/>
              <a:t>锁存器总结 </a:t>
            </a:r>
            <a:endParaRPr lang="zh-CN" altLang="en-US" dirty="0"/>
          </a:p>
        </p:txBody>
      </p:sp>
      <p:sp>
        <p:nvSpPr>
          <p:cNvPr id="3" name="内容占位符 2"/>
          <p:cNvSpPr>
            <a:spLocks noGrp="1"/>
          </p:cNvSpPr>
          <p:nvPr>
            <p:ph idx="1"/>
          </p:nvPr>
        </p:nvSpPr>
        <p:spPr/>
        <p:txBody>
          <a:bodyPr/>
          <a:lstStyle/>
          <a:p>
            <a:r>
              <a:rPr lang="zh-CN" altLang="en-US" sz="3200" kern="1200" dirty="0">
                <a:latin typeface="Arial" charset="0"/>
                <a:ea typeface="宋体" pitchFamily="2" charset="-122"/>
              </a:rPr>
              <a:t>应用场合：数据有效滞后于使能信号有效。这意味着使能信号先到，数据信号后到。</a:t>
            </a:r>
            <a:endParaRPr lang="en-US" altLang="zh-CN" dirty="0"/>
          </a:p>
          <a:p>
            <a:r>
              <a:rPr lang="zh-CN" altLang="en-US" dirty="0"/>
              <a:t>优点： </a:t>
            </a:r>
            <a:endParaRPr lang="en-US" altLang="zh-CN" dirty="0"/>
          </a:p>
          <a:p>
            <a:pPr lvl="1"/>
            <a:r>
              <a:rPr lang="zh-CN" altLang="en-US" dirty="0"/>
              <a:t>速度比较快 ；</a:t>
            </a:r>
            <a:endParaRPr lang="en-US" altLang="zh-CN" dirty="0"/>
          </a:p>
          <a:p>
            <a:pPr lvl="1"/>
            <a:r>
              <a:rPr lang="zh-CN" altLang="en-US" dirty="0"/>
              <a:t>采用的门比较少。</a:t>
            </a:r>
          </a:p>
          <a:p>
            <a:r>
              <a:rPr lang="zh-CN" altLang="en-US" dirty="0"/>
              <a:t>缺点： </a:t>
            </a:r>
          </a:p>
          <a:p>
            <a:pPr lvl="1"/>
            <a:r>
              <a:rPr lang="zh-CN" altLang="en-US" sz="2800" kern="1200" dirty="0">
                <a:latin typeface="Arial" charset="0"/>
                <a:ea typeface="宋体" pitchFamily="2" charset="-122"/>
              </a:rPr>
              <a:t>时序分析较困难</a:t>
            </a:r>
          </a:p>
          <a:p>
            <a:pPr lvl="1"/>
            <a:r>
              <a:rPr lang="zh-CN" altLang="en-US" sz="2800" kern="1200" dirty="0">
                <a:latin typeface="Arial" charset="0"/>
                <a:ea typeface="宋体" pitchFamily="2" charset="-122"/>
              </a:rPr>
              <a:t>容易产生毛刺</a:t>
            </a:r>
            <a:r>
              <a:rPr lang="en-US" altLang="zh-CN" sz="2800" kern="1200" dirty="0">
                <a:latin typeface="Arial" charset="0"/>
                <a:ea typeface="宋体" pitchFamily="2" charset="-122"/>
              </a:rPr>
              <a:t>,</a:t>
            </a:r>
            <a:r>
              <a:rPr lang="zh-CN" altLang="en-US" sz="2800" dirty="0"/>
              <a:t>进而产生震荡和不确定状态 </a:t>
            </a:r>
          </a:p>
          <a:p>
            <a:r>
              <a:rPr lang="zh-CN" altLang="en-US" dirty="0"/>
              <a:t>如何解决不稳定的问题？ </a:t>
            </a:r>
          </a:p>
          <a:p>
            <a:pPr lvl="1"/>
            <a:r>
              <a:rPr lang="zh-CN" altLang="en-US" dirty="0"/>
              <a:t>采用同步时钟</a:t>
            </a:r>
            <a:r>
              <a:rPr lang="en-US" altLang="zh-CN" dirty="0"/>
              <a:t>(clock) </a:t>
            </a:r>
          </a:p>
          <a:p>
            <a:endParaRPr lang="zh-CN" altLang="en-US"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32</a:t>
            </a:fld>
            <a:endParaRPr lang="en-US" altLang="zh-CN"/>
          </a:p>
        </p:txBody>
      </p:sp>
      <p:grpSp>
        <p:nvGrpSpPr>
          <p:cNvPr id="9" name="组合 8">
            <a:extLst>
              <a:ext uri="{FF2B5EF4-FFF2-40B4-BE49-F238E27FC236}">
                <a16:creationId xmlns:a16="http://schemas.microsoft.com/office/drawing/2014/main" id="{3E79CF66-B093-4ED4-A1DF-75C0C209D259}"/>
              </a:ext>
            </a:extLst>
          </p:cNvPr>
          <p:cNvGrpSpPr/>
          <p:nvPr/>
        </p:nvGrpSpPr>
        <p:grpSpPr>
          <a:xfrm>
            <a:off x="2129644" y="2237650"/>
            <a:ext cx="5339520" cy="117720"/>
            <a:chOff x="2129644" y="2237650"/>
            <a:chExt cx="5339520" cy="117720"/>
          </a:xfrm>
        </p:grpSpPr>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0B31510E-D15A-4B98-82CB-F3814EB36C28}"/>
                    </a:ext>
                  </a:extLst>
                </p14:cNvPr>
                <p14:cNvContentPartPr/>
                <p14:nvPr/>
              </p14:nvContentPartPr>
              <p14:xfrm>
                <a:off x="2129644" y="2237650"/>
                <a:ext cx="2388600" cy="117720"/>
              </p14:xfrm>
            </p:contentPart>
          </mc:Choice>
          <mc:Fallback xmlns="">
            <p:pic>
              <p:nvPicPr>
                <p:cNvPr id="7" name="墨迹 6">
                  <a:extLst>
                    <a:ext uri="{FF2B5EF4-FFF2-40B4-BE49-F238E27FC236}">
                      <a16:creationId xmlns:a16="http://schemas.microsoft.com/office/drawing/2014/main" id="{0B31510E-D15A-4B98-82CB-F3814EB36C28}"/>
                    </a:ext>
                  </a:extLst>
                </p:cNvPr>
                <p:cNvPicPr/>
                <p:nvPr/>
              </p:nvPicPr>
              <p:blipFill>
                <a:blip r:embed="rId4"/>
                <a:stretch>
                  <a:fillRect/>
                </a:stretch>
              </p:blipFill>
              <p:spPr>
                <a:xfrm>
                  <a:off x="2120644" y="2229010"/>
                  <a:ext cx="24062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1C4F9117-D539-43F9-A10D-17F3D3A258E7}"/>
                    </a:ext>
                  </a:extLst>
                </p14:cNvPr>
                <p14:cNvContentPartPr/>
                <p14:nvPr/>
              </p14:nvContentPartPr>
              <p14:xfrm>
                <a:off x="4979764" y="2268970"/>
                <a:ext cx="2489400" cy="46440"/>
              </p14:xfrm>
            </p:contentPart>
          </mc:Choice>
          <mc:Fallback xmlns="">
            <p:pic>
              <p:nvPicPr>
                <p:cNvPr id="8" name="墨迹 7">
                  <a:extLst>
                    <a:ext uri="{FF2B5EF4-FFF2-40B4-BE49-F238E27FC236}">
                      <a16:creationId xmlns:a16="http://schemas.microsoft.com/office/drawing/2014/main" id="{1C4F9117-D539-43F9-A10D-17F3D3A258E7}"/>
                    </a:ext>
                  </a:extLst>
                </p:cNvPr>
                <p:cNvPicPr/>
                <p:nvPr/>
              </p:nvPicPr>
              <p:blipFill>
                <a:blip r:embed="rId6"/>
                <a:stretch>
                  <a:fillRect/>
                </a:stretch>
              </p:blipFill>
              <p:spPr>
                <a:xfrm>
                  <a:off x="4970764" y="2259970"/>
                  <a:ext cx="2507040" cy="6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0" name="墨迹 9">
                <a:extLst>
                  <a:ext uri="{FF2B5EF4-FFF2-40B4-BE49-F238E27FC236}">
                    <a16:creationId xmlns:a16="http://schemas.microsoft.com/office/drawing/2014/main" id="{E99E1D64-E555-4A73-81AE-D608918A0CD7}"/>
                  </a:ext>
                </a:extLst>
              </p14:cNvPr>
              <p14:cNvContentPartPr/>
              <p14:nvPr/>
            </p14:nvContentPartPr>
            <p14:xfrm>
              <a:off x="1255204" y="3258610"/>
              <a:ext cx="1685880" cy="71640"/>
            </p14:xfrm>
          </p:contentPart>
        </mc:Choice>
        <mc:Fallback xmlns="">
          <p:pic>
            <p:nvPicPr>
              <p:cNvPr id="10" name="墨迹 9">
                <a:extLst>
                  <a:ext uri="{FF2B5EF4-FFF2-40B4-BE49-F238E27FC236}">
                    <a16:creationId xmlns:a16="http://schemas.microsoft.com/office/drawing/2014/main" id="{E99E1D64-E555-4A73-81AE-D608918A0CD7}"/>
                  </a:ext>
                </a:extLst>
              </p:cNvPr>
              <p:cNvPicPr/>
              <p:nvPr/>
            </p:nvPicPr>
            <p:blipFill>
              <a:blip r:embed="rId8"/>
              <a:stretch>
                <a:fillRect/>
              </a:stretch>
            </p:blipFill>
            <p:spPr>
              <a:xfrm>
                <a:off x="1246564" y="3249610"/>
                <a:ext cx="17035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墨迹 10">
                <a:extLst>
                  <a:ext uri="{FF2B5EF4-FFF2-40B4-BE49-F238E27FC236}">
                    <a16:creationId xmlns:a16="http://schemas.microsoft.com/office/drawing/2014/main" id="{24D2B124-CA7F-47A2-A14B-590DAD19D3F8}"/>
                  </a:ext>
                </a:extLst>
              </p14:cNvPr>
              <p14:cNvContentPartPr/>
              <p14:nvPr/>
            </p14:nvContentPartPr>
            <p14:xfrm>
              <a:off x="2238364" y="3771250"/>
              <a:ext cx="1362600" cy="56880"/>
            </p14:xfrm>
          </p:contentPart>
        </mc:Choice>
        <mc:Fallback xmlns="">
          <p:pic>
            <p:nvPicPr>
              <p:cNvPr id="11" name="墨迹 10">
                <a:extLst>
                  <a:ext uri="{FF2B5EF4-FFF2-40B4-BE49-F238E27FC236}">
                    <a16:creationId xmlns:a16="http://schemas.microsoft.com/office/drawing/2014/main" id="{24D2B124-CA7F-47A2-A14B-590DAD19D3F8}"/>
                  </a:ext>
                </a:extLst>
              </p:cNvPr>
              <p:cNvPicPr/>
              <p:nvPr/>
            </p:nvPicPr>
            <p:blipFill>
              <a:blip r:embed="rId10"/>
              <a:stretch>
                <a:fillRect/>
              </a:stretch>
            </p:blipFill>
            <p:spPr>
              <a:xfrm>
                <a:off x="2229724" y="3762250"/>
                <a:ext cx="1380240" cy="74520"/>
              </a:xfrm>
              <a:prstGeom prst="rect">
                <a:avLst/>
              </a:prstGeom>
            </p:spPr>
          </p:pic>
        </mc:Fallback>
      </mc:AlternateContent>
      <p:grpSp>
        <p:nvGrpSpPr>
          <p:cNvPr id="14" name="组合 13">
            <a:extLst>
              <a:ext uri="{FF2B5EF4-FFF2-40B4-BE49-F238E27FC236}">
                <a16:creationId xmlns:a16="http://schemas.microsoft.com/office/drawing/2014/main" id="{9DAFB9D8-17F5-49EE-927D-6C46FEC97DCE}"/>
              </a:ext>
            </a:extLst>
          </p:cNvPr>
          <p:cNvGrpSpPr/>
          <p:nvPr/>
        </p:nvGrpSpPr>
        <p:grpSpPr>
          <a:xfrm>
            <a:off x="1255924" y="4802650"/>
            <a:ext cx="2513880" cy="690480"/>
            <a:chOff x="1255924" y="4802650"/>
            <a:chExt cx="2513880" cy="690480"/>
          </a:xfrm>
        </p:grpSpPr>
        <mc:AlternateContent xmlns:mc="http://schemas.openxmlformats.org/markup-compatibility/2006" xmlns:p14="http://schemas.microsoft.com/office/powerpoint/2010/main">
          <mc:Choice Requires="p14">
            <p:contentPart p14:bwMode="auto" r:id="rId11">
              <p14:nvContentPartPr>
                <p14:cNvPr id="12" name="墨迹 11">
                  <a:extLst>
                    <a:ext uri="{FF2B5EF4-FFF2-40B4-BE49-F238E27FC236}">
                      <a16:creationId xmlns:a16="http://schemas.microsoft.com/office/drawing/2014/main" id="{156A14BA-B84F-41FC-BA0D-A40270B25546}"/>
                    </a:ext>
                  </a:extLst>
                </p14:cNvPr>
                <p14:cNvContentPartPr/>
                <p14:nvPr/>
              </p14:nvContentPartPr>
              <p14:xfrm>
                <a:off x="2678644" y="4915690"/>
                <a:ext cx="773280" cy="577440"/>
              </p14:xfrm>
            </p:contentPart>
          </mc:Choice>
          <mc:Fallback xmlns="">
            <p:pic>
              <p:nvPicPr>
                <p:cNvPr id="12" name="墨迹 11">
                  <a:extLst>
                    <a:ext uri="{FF2B5EF4-FFF2-40B4-BE49-F238E27FC236}">
                      <a16:creationId xmlns:a16="http://schemas.microsoft.com/office/drawing/2014/main" id="{156A14BA-B84F-41FC-BA0D-A40270B25546}"/>
                    </a:ext>
                  </a:extLst>
                </p:cNvPr>
                <p:cNvPicPr/>
                <p:nvPr/>
              </p:nvPicPr>
              <p:blipFill>
                <a:blip r:embed="rId12"/>
                <a:stretch>
                  <a:fillRect/>
                </a:stretch>
              </p:blipFill>
              <p:spPr>
                <a:xfrm>
                  <a:off x="2669644" y="4907050"/>
                  <a:ext cx="79092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墨迹 12">
                  <a:extLst>
                    <a:ext uri="{FF2B5EF4-FFF2-40B4-BE49-F238E27FC236}">
                      <a16:creationId xmlns:a16="http://schemas.microsoft.com/office/drawing/2014/main" id="{9089D19D-DCF4-4CF3-8DB7-C46EBEF0BA2B}"/>
                    </a:ext>
                  </a:extLst>
                </p14:cNvPr>
                <p14:cNvContentPartPr/>
                <p14:nvPr/>
              </p14:nvContentPartPr>
              <p14:xfrm>
                <a:off x="1255924" y="4802650"/>
                <a:ext cx="2513880" cy="98640"/>
              </p14:xfrm>
            </p:contentPart>
          </mc:Choice>
          <mc:Fallback xmlns="">
            <p:pic>
              <p:nvPicPr>
                <p:cNvPr id="13" name="墨迹 12">
                  <a:extLst>
                    <a:ext uri="{FF2B5EF4-FFF2-40B4-BE49-F238E27FC236}">
                      <a16:creationId xmlns:a16="http://schemas.microsoft.com/office/drawing/2014/main" id="{9089D19D-DCF4-4CF3-8DB7-C46EBEF0BA2B}"/>
                    </a:ext>
                  </a:extLst>
                </p:cNvPr>
                <p:cNvPicPr/>
                <p:nvPr/>
              </p:nvPicPr>
              <p:blipFill>
                <a:blip r:embed="rId14"/>
                <a:stretch>
                  <a:fillRect/>
                </a:stretch>
              </p:blipFill>
              <p:spPr>
                <a:xfrm>
                  <a:off x="1246924" y="4793650"/>
                  <a:ext cx="2531520" cy="116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5" name="墨迹 14">
                <a:extLst>
                  <a:ext uri="{FF2B5EF4-FFF2-40B4-BE49-F238E27FC236}">
                    <a16:creationId xmlns:a16="http://schemas.microsoft.com/office/drawing/2014/main" id="{9FB8891F-1731-4209-9A07-746227E75BDA}"/>
                  </a:ext>
                </a:extLst>
              </p14:cNvPr>
              <p14:cNvContentPartPr/>
              <p14:nvPr/>
            </p14:nvContentPartPr>
            <p14:xfrm>
              <a:off x="1714924" y="5903530"/>
              <a:ext cx="1838880" cy="45000"/>
            </p14:xfrm>
          </p:contentPart>
        </mc:Choice>
        <mc:Fallback xmlns="">
          <p:pic>
            <p:nvPicPr>
              <p:cNvPr id="15" name="墨迹 14">
                <a:extLst>
                  <a:ext uri="{FF2B5EF4-FFF2-40B4-BE49-F238E27FC236}">
                    <a16:creationId xmlns:a16="http://schemas.microsoft.com/office/drawing/2014/main" id="{9FB8891F-1731-4209-9A07-746227E75BDA}"/>
                  </a:ext>
                </a:extLst>
              </p:cNvPr>
              <p:cNvPicPr/>
              <p:nvPr/>
            </p:nvPicPr>
            <p:blipFill>
              <a:blip r:embed="rId16"/>
              <a:stretch>
                <a:fillRect/>
              </a:stretch>
            </p:blipFill>
            <p:spPr>
              <a:xfrm>
                <a:off x="1706284" y="5894530"/>
                <a:ext cx="18565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墨迹 15">
                <a:extLst>
                  <a:ext uri="{FF2B5EF4-FFF2-40B4-BE49-F238E27FC236}">
                    <a16:creationId xmlns:a16="http://schemas.microsoft.com/office/drawing/2014/main" id="{7637E288-4EAB-4DE6-823E-E8199F8A2FB0}"/>
                  </a:ext>
                </a:extLst>
              </p14:cNvPr>
              <p14:cNvContentPartPr/>
              <p14:nvPr/>
            </p14:nvContentPartPr>
            <p14:xfrm>
              <a:off x="1881244" y="6386290"/>
              <a:ext cx="1465200" cy="88560"/>
            </p14:xfrm>
          </p:contentPart>
        </mc:Choice>
        <mc:Fallback xmlns="">
          <p:pic>
            <p:nvPicPr>
              <p:cNvPr id="16" name="墨迹 15">
                <a:extLst>
                  <a:ext uri="{FF2B5EF4-FFF2-40B4-BE49-F238E27FC236}">
                    <a16:creationId xmlns:a16="http://schemas.microsoft.com/office/drawing/2014/main" id="{7637E288-4EAB-4DE6-823E-E8199F8A2FB0}"/>
                  </a:ext>
                </a:extLst>
              </p:cNvPr>
              <p:cNvPicPr/>
              <p:nvPr/>
            </p:nvPicPr>
            <p:blipFill>
              <a:blip r:embed="rId18"/>
              <a:stretch>
                <a:fillRect/>
              </a:stretch>
            </p:blipFill>
            <p:spPr>
              <a:xfrm>
                <a:off x="1872244" y="6377290"/>
                <a:ext cx="14828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墨迹 16">
                <a:extLst>
                  <a:ext uri="{FF2B5EF4-FFF2-40B4-BE49-F238E27FC236}">
                    <a16:creationId xmlns:a16="http://schemas.microsoft.com/office/drawing/2014/main" id="{88F55403-864A-4CFB-9833-1085F5113AA1}"/>
                  </a:ext>
                </a:extLst>
              </p14:cNvPr>
              <p14:cNvContentPartPr/>
              <p14:nvPr/>
            </p14:nvContentPartPr>
            <p14:xfrm>
              <a:off x="4888684" y="5298730"/>
              <a:ext cx="2895480" cy="116280"/>
            </p14:xfrm>
          </p:contentPart>
        </mc:Choice>
        <mc:Fallback xmlns="">
          <p:pic>
            <p:nvPicPr>
              <p:cNvPr id="17" name="墨迹 16">
                <a:extLst>
                  <a:ext uri="{FF2B5EF4-FFF2-40B4-BE49-F238E27FC236}">
                    <a16:creationId xmlns:a16="http://schemas.microsoft.com/office/drawing/2014/main" id="{88F55403-864A-4CFB-9833-1085F5113AA1}"/>
                  </a:ext>
                </a:extLst>
              </p:cNvPr>
              <p:cNvPicPr/>
              <p:nvPr/>
            </p:nvPicPr>
            <p:blipFill>
              <a:blip r:embed="rId20"/>
              <a:stretch>
                <a:fillRect/>
              </a:stretch>
            </p:blipFill>
            <p:spPr>
              <a:xfrm>
                <a:off x="4879684" y="5290090"/>
                <a:ext cx="2913120" cy="133920"/>
              </a:xfrm>
              <a:prstGeom prst="rect">
                <a:avLst/>
              </a:prstGeom>
            </p:spPr>
          </p:pic>
        </mc:Fallback>
      </mc:AlternateContent>
      <p:grpSp>
        <p:nvGrpSpPr>
          <p:cNvPr id="74" name="组合 73">
            <a:extLst>
              <a:ext uri="{FF2B5EF4-FFF2-40B4-BE49-F238E27FC236}">
                <a16:creationId xmlns:a16="http://schemas.microsoft.com/office/drawing/2014/main" id="{2EA9BEE6-ADAE-4C0F-9861-0EE9918BD9CB}"/>
              </a:ext>
            </a:extLst>
          </p:cNvPr>
          <p:cNvGrpSpPr/>
          <p:nvPr/>
        </p:nvGrpSpPr>
        <p:grpSpPr>
          <a:xfrm>
            <a:off x="4746883" y="2327391"/>
            <a:ext cx="2338200" cy="374760"/>
            <a:chOff x="4746883" y="2327391"/>
            <a:chExt cx="2338200" cy="374760"/>
          </a:xfrm>
        </p:grpSpPr>
        <mc:AlternateContent xmlns:mc="http://schemas.openxmlformats.org/markup-compatibility/2006">
          <mc:Choice xmlns:p14="http://schemas.microsoft.com/office/powerpoint/2010/main" Requires="p14">
            <p:contentPart p14:bwMode="auto" r:id="rId21">
              <p14:nvContentPartPr>
                <p14:cNvPr id="18" name="墨迹 17">
                  <a:extLst>
                    <a:ext uri="{FF2B5EF4-FFF2-40B4-BE49-F238E27FC236}">
                      <a16:creationId xmlns:a16="http://schemas.microsoft.com/office/drawing/2014/main" id="{B5B88A63-5723-490B-9D52-AE7684492CDD}"/>
                    </a:ext>
                  </a:extLst>
                </p14:cNvPr>
                <p14:cNvContentPartPr/>
                <p14:nvPr/>
              </p14:nvContentPartPr>
              <p14:xfrm>
                <a:off x="4746883" y="2344311"/>
                <a:ext cx="92160" cy="144360"/>
              </p14:xfrm>
            </p:contentPart>
          </mc:Choice>
          <mc:Fallback>
            <p:pic>
              <p:nvPicPr>
                <p:cNvPr id="18" name="墨迹 17">
                  <a:extLst>
                    <a:ext uri="{FF2B5EF4-FFF2-40B4-BE49-F238E27FC236}">
                      <a16:creationId xmlns:a16="http://schemas.microsoft.com/office/drawing/2014/main" id="{B5B88A63-5723-490B-9D52-AE7684492CDD}"/>
                    </a:ext>
                  </a:extLst>
                </p:cNvPr>
                <p:cNvPicPr/>
                <p:nvPr/>
              </p:nvPicPr>
              <p:blipFill>
                <a:blip r:embed="rId22"/>
                <a:stretch>
                  <a:fillRect/>
                </a:stretch>
              </p:blipFill>
              <p:spPr>
                <a:xfrm>
                  <a:off x="4737883" y="2335671"/>
                  <a:ext cx="1098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墨迹 18">
                  <a:extLst>
                    <a:ext uri="{FF2B5EF4-FFF2-40B4-BE49-F238E27FC236}">
                      <a16:creationId xmlns:a16="http://schemas.microsoft.com/office/drawing/2014/main" id="{11920B4B-1002-439D-8787-19837272AECB}"/>
                    </a:ext>
                  </a:extLst>
                </p14:cNvPr>
                <p14:cNvContentPartPr/>
                <p14:nvPr/>
              </p14:nvContentPartPr>
              <p14:xfrm>
                <a:off x="4792603" y="2452311"/>
                <a:ext cx="14040" cy="186480"/>
              </p14:xfrm>
            </p:contentPart>
          </mc:Choice>
          <mc:Fallback>
            <p:pic>
              <p:nvPicPr>
                <p:cNvPr id="19" name="墨迹 18">
                  <a:extLst>
                    <a:ext uri="{FF2B5EF4-FFF2-40B4-BE49-F238E27FC236}">
                      <a16:creationId xmlns:a16="http://schemas.microsoft.com/office/drawing/2014/main" id="{11920B4B-1002-439D-8787-19837272AECB}"/>
                    </a:ext>
                  </a:extLst>
                </p:cNvPr>
                <p:cNvPicPr/>
                <p:nvPr/>
              </p:nvPicPr>
              <p:blipFill>
                <a:blip r:embed="rId24"/>
                <a:stretch>
                  <a:fillRect/>
                </a:stretch>
              </p:blipFill>
              <p:spPr>
                <a:xfrm>
                  <a:off x="4783963" y="2443311"/>
                  <a:ext cx="3168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墨迹 19">
                  <a:extLst>
                    <a:ext uri="{FF2B5EF4-FFF2-40B4-BE49-F238E27FC236}">
                      <a16:creationId xmlns:a16="http://schemas.microsoft.com/office/drawing/2014/main" id="{13A9CB71-D306-4CC8-B391-472C118AAB8B}"/>
                    </a:ext>
                  </a:extLst>
                </p14:cNvPr>
                <p14:cNvContentPartPr/>
                <p14:nvPr/>
              </p14:nvContentPartPr>
              <p14:xfrm>
                <a:off x="4853083" y="2378871"/>
                <a:ext cx="112320" cy="100080"/>
              </p14:xfrm>
            </p:contentPart>
          </mc:Choice>
          <mc:Fallback>
            <p:pic>
              <p:nvPicPr>
                <p:cNvPr id="20" name="墨迹 19">
                  <a:extLst>
                    <a:ext uri="{FF2B5EF4-FFF2-40B4-BE49-F238E27FC236}">
                      <a16:creationId xmlns:a16="http://schemas.microsoft.com/office/drawing/2014/main" id="{13A9CB71-D306-4CC8-B391-472C118AAB8B}"/>
                    </a:ext>
                  </a:extLst>
                </p:cNvPr>
                <p:cNvPicPr/>
                <p:nvPr/>
              </p:nvPicPr>
              <p:blipFill>
                <a:blip r:embed="rId26"/>
                <a:stretch>
                  <a:fillRect/>
                </a:stretch>
              </p:blipFill>
              <p:spPr>
                <a:xfrm>
                  <a:off x="4844083" y="2369871"/>
                  <a:ext cx="1299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墨迹 20">
                  <a:extLst>
                    <a:ext uri="{FF2B5EF4-FFF2-40B4-BE49-F238E27FC236}">
                      <a16:creationId xmlns:a16="http://schemas.microsoft.com/office/drawing/2014/main" id="{218FE9A9-AF67-412D-8140-19FCB7546FAE}"/>
                    </a:ext>
                  </a:extLst>
                </p14:cNvPr>
                <p14:cNvContentPartPr/>
                <p14:nvPr/>
              </p14:nvContentPartPr>
              <p14:xfrm>
                <a:off x="4871443" y="2425311"/>
                <a:ext cx="97560" cy="81360"/>
              </p14:xfrm>
            </p:contentPart>
          </mc:Choice>
          <mc:Fallback>
            <p:pic>
              <p:nvPicPr>
                <p:cNvPr id="21" name="墨迹 20">
                  <a:extLst>
                    <a:ext uri="{FF2B5EF4-FFF2-40B4-BE49-F238E27FC236}">
                      <a16:creationId xmlns:a16="http://schemas.microsoft.com/office/drawing/2014/main" id="{218FE9A9-AF67-412D-8140-19FCB7546FAE}"/>
                    </a:ext>
                  </a:extLst>
                </p:cNvPr>
                <p:cNvPicPr/>
                <p:nvPr/>
              </p:nvPicPr>
              <p:blipFill>
                <a:blip r:embed="rId28"/>
                <a:stretch>
                  <a:fillRect/>
                </a:stretch>
              </p:blipFill>
              <p:spPr>
                <a:xfrm>
                  <a:off x="4862443" y="2416311"/>
                  <a:ext cx="1152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墨迹 21">
                  <a:extLst>
                    <a:ext uri="{FF2B5EF4-FFF2-40B4-BE49-F238E27FC236}">
                      <a16:creationId xmlns:a16="http://schemas.microsoft.com/office/drawing/2014/main" id="{D622ACF4-F5B5-4283-B77A-1E3C5536A42B}"/>
                    </a:ext>
                  </a:extLst>
                </p14:cNvPr>
                <p14:cNvContentPartPr/>
                <p14:nvPr/>
              </p14:nvContentPartPr>
              <p14:xfrm>
                <a:off x="4857403" y="2349711"/>
                <a:ext cx="41760" cy="262800"/>
              </p14:xfrm>
            </p:contentPart>
          </mc:Choice>
          <mc:Fallback>
            <p:pic>
              <p:nvPicPr>
                <p:cNvPr id="22" name="墨迹 21">
                  <a:extLst>
                    <a:ext uri="{FF2B5EF4-FFF2-40B4-BE49-F238E27FC236}">
                      <a16:creationId xmlns:a16="http://schemas.microsoft.com/office/drawing/2014/main" id="{D622ACF4-F5B5-4283-B77A-1E3C5536A42B}"/>
                    </a:ext>
                  </a:extLst>
                </p:cNvPr>
                <p:cNvPicPr/>
                <p:nvPr/>
              </p:nvPicPr>
              <p:blipFill>
                <a:blip r:embed="rId30"/>
                <a:stretch>
                  <a:fillRect/>
                </a:stretch>
              </p:blipFill>
              <p:spPr>
                <a:xfrm>
                  <a:off x="4848763" y="2340711"/>
                  <a:ext cx="5940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墨迹 22">
                  <a:extLst>
                    <a:ext uri="{FF2B5EF4-FFF2-40B4-BE49-F238E27FC236}">
                      <a16:creationId xmlns:a16="http://schemas.microsoft.com/office/drawing/2014/main" id="{20F9DA42-7A99-4CC8-B984-D70AC7D732E2}"/>
                    </a:ext>
                  </a:extLst>
                </p14:cNvPr>
                <p14:cNvContentPartPr/>
                <p14:nvPr/>
              </p14:nvContentPartPr>
              <p14:xfrm>
                <a:off x="4858123" y="2423511"/>
                <a:ext cx="138240" cy="226800"/>
              </p14:xfrm>
            </p:contentPart>
          </mc:Choice>
          <mc:Fallback>
            <p:pic>
              <p:nvPicPr>
                <p:cNvPr id="23" name="墨迹 22">
                  <a:extLst>
                    <a:ext uri="{FF2B5EF4-FFF2-40B4-BE49-F238E27FC236}">
                      <a16:creationId xmlns:a16="http://schemas.microsoft.com/office/drawing/2014/main" id="{20F9DA42-7A99-4CC8-B984-D70AC7D732E2}"/>
                    </a:ext>
                  </a:extLst>
                </p:cNvPr>
                <p:cNvPicPr/>
                <p:nvPr/>
              </p:nvPicPr>
              <p:blipFill>
                <a:blip r:embed="rId32"/>
                <a:stretch>
                  <a:fillRect/>
                </a:stretch>
              </p:blipFill>
              <p:spPr>
                <a:xfrm>
                  <a:off x="4849123" y="2414871"/>
                  <a:ext cx="1558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墨迹 23">
                  <a:extLst>
                    <a:ext uri="{FF2B5EF4-FFF2-40B4-BE49-F238E27FC236}">
                      <a16:creationId xmlns:a16="http://schemas.microsoft.com/office/drawing/2014/main" id="{1F124D44-79D7-4542-B757-B3D2B2ED04D3}"/>
                    </a:ext>
                  </a:extLst>
                </p14:cNvPr>
                <p14:cNvContentPartPr/>
                <p14:nvPr/>
              </p14:nvContentPartPr>
              <p14:xfrm>
                <a:off x="5015083" y="2367711"/>
                <a:ext cx="126720" cy="244080"/>
              </p14:xfrm>
            </p:contentPart>
          </mc:Choice>
          <mc:Fallback>
            <p:pic>
              <p:nvPicPr>
                <p:cNvPr id="24" name="墨迹 23">
                  <a:extLst>
                    <a:ext uri="{FF2B5EF4-FFF2-40B4-BE49-F238E27FC236}">
                      <a16:creationId xmlns:a16="http://schemas.microsoft.com/office/drawing/2014/main" id="{1F124D44-79D7-4542-B757-B3D2B2ED04D3}"/>
                    </a:ext>
                  </a:extLst>
                </p:cNvPr>
                <p:cNvPicPr/>
                <p:nvPr/>
              </p:nvPicPr>
              <p:blipFill>
                <a:blip r:embed="rId34"/>
                <a:stretch>
                  <a:fillRect/>
                </a:stretch>
              </p:blipFill>
              <p:spPr>
                <a:xfrm>
                  <a:off x="5006443" y="2359071"/>
                  <a:ext cx="1443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墨迹 24">
                  <a:extLst>
                    <a:ext uri="{FF2B5EF4-FFF2-40B4-BE49-F238E27FC236}">
                      <a16:creationId xmlns:a16="http://schemas.microsoft.com/office/drawing/2014/main" id="{822E6CE1-961D-48B2-8C09-2512663A9458}"/>
                    </a:ext>
                  </a:extLst>
                </p14:cNvPr>
                <p14:cNvContentPartPr/>
                <p14:nvPr/>
              </p14:nvContentPartPr>
              <p14:xfrm>
                <a:off x="5014003" y="2451591"/>
                <a:ext cx="106560" cy="80280"/>
              </p14:xfrm>
            </p:contentPart>
          </mc:Choice>
          <mc:Fallback>
            <p:pic>
              <p:nvPicPr>
                <p:cNvPr id="25" name="墨迹 24">
                  <a:extLst>
                    <a:ext uri="{FF2B5EF4-FFF2-40B4-BE49-F238E27FC236}">
                      <a16:creationId xmlns:a16="http://schemas.microsoft.com/office/drawing/2014/main" id="{822E6CE1-961D-48B2-8C09-2512663A9458}"/>
                    </a:ext>
                  </a:extLst>
                </p:cNvPr>
                <p:cNvPicPr/>
                <p:nvPr/>
              </p:nvPicPr>
              <p:blipFill>
                <a:blip r:embed="rId36"/>
                <a:stretch>
                  <a:fillRect/>
                </a:stretch>
              </p:blipFill>
              <p:spPr>
                <a:xfrm>
                  <a:off x="5005363" y="2442591"/>
                  <a:ext cx="1242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墨迹 25">
                  <a:extLst>
                    <a:ext uri="{FF2B5EF4-FFF2-40B4-BE49-F238E27FC236}">
                      <a16:creationId xmlns:a16="http://schemas.microsoft.com/office/drawing/2014/main" id="{DBCD3722-E0C2-4DC7-9B36-E7477B28D37D}"/>
                    </a:ext>
                  </a:extLst>
                </p14:cNvPr>
                <p14:cNvContentPartPr/>
                <p14:nvPr/>
              </p14:nvContentPartPr>
              <p14:xfrm>
                <a:off x="5041363" y="2384991"/>
                <a:ext cx="21600" cy="255600"/>
              </p14:xfrm>
            </p:contentPart>
          </mc:Choice>
          <mc:Fallback>
            <p:pic>
              <p:nvPicPr>
                <p:cNvPr id="26" name="墨迹 25">
                  <a:extLst>
                    <a:ext uri="{FF2B5EF4-FFF2-40B4-BE49-F238E27FC236}">
                      <a16:creationId xmlns:a16="http://schemas.microsoft.com/office/drawing/2014/main" id="{DBCD3722-E0C2-4DC7-9B36-E7477B28D37D}"/>
                    </a:ext>
                  </a:extLst>
                </p:cNvPr>
                <p:cNvPicPr/>
                <p:nvPr/>
              </p:nvPicPr>
              <p:blipFill>
                <a:blip r:embed="rId38"/>
                <a:stretch>
                  <a:fillRect/>
                </a:stretch>
              </p:blipFill>
              <p:spPr>
                <a:xfrm>
                  <a:off x="5032723" y="2376351"/>
                  <a:ext cx="392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墨迹 26">
                  <a:extLst>
                    <a:ext uri="{FF2B5EF4-FFF2-40B4-BE49-F238E27FC236}">
                      <a16:creationId xmlns:a16="http://schemas.microsoft.com/office/drawing/2014/main" id="{232C74B9-E26F-47E3-A19F-0EA532CF498D}"/>
                    </a:ext>
                  </a:extLst>
                </p14:cNvPr>
                <p14:cNvContentPartPr/>
                <p14:nvPr/>
              </p14:nvContentPartPr>
              <p14:xfrm>
                <a:off x="5214523" y="2400111"/>
                <a:ext cx="34200" cy="63000"/>
              </p14:xfrm>
            </p:contentPart>
          </mc:Choice>
          <mc:Fallback>
            <p:pic>
              <p:nvPicPr>
                <p:cNvPr id="27" name="墨迹 26">
                  <a:extLst>
                    <a:ext uri="{FF2B5EF4-FFF2-40B4-BE49-F238E27FC236}">
                      <a16:creationId xmlns:a16="http://schemas.microsoft.com/office/drawing/2014/main" id="{232C74B9-E26F-47E3-A19F-0EA532CF498D}"/>
                    </a:ext>
                  </a:extLst>
                </p:cNvPr>
                <p:cNvPicPr/>
                <p:nvPr/>
              </p:nvPicPr>
              <p:blipFill>
                <a:blip r:embed="rId40"/>
                <a:stretch>
                  <a:fillRect/>
                </a:stretch>
              </p:blipFill>
              <p:spPr>
                <a:xfrm>
                  <a:off x="5205883" y="2391111"/>
                  <a:ext cx="518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墨迹 27">
                  <a:extLst>
                    <a:ext uri="{FF2B5EF4-FFF2-40B4-BE49-F238E27FC236}">
                      <a16:creationId xmlns:a16="http://schemas.microsoft.com/office/drawing/2014/main" id="{859283EE-472C-4578-9F6F-B6E94E120FC5}"/>
                    </a:ext>
                  </a:extLst>
                </p14:cNvPr>
                <p14:cNvContentPartPr/>
                <p14:nvPr/>
              </p14:nvContentPartPr>
              <p14:xfrm>
                <a:off x="5212363" y="2417391"/>
                <a:ext cx="99360" cy="77760"/>
              </p14:xfrm>
            </p:contentPart>
          </mc:Choice>
          <mc:Fallback>
            <p:pic>
              <p:nvPicPr>
                <p:cNvPr id="28" name="墨迹 27">
                  <a:extLst>
                    <a:ext uri="{FF2B5EF4-FFF2-40B4-BE49-F238E27FC236}">
                      <a16:creationId xmlns:a16="http://schemas.microsoft.com/office/drawing/2014/main" id="{859283EE-472C-4578-9F6F-B6E94E120FC5}"/>
                    </a:ext>
                  </a:extLst>
                </p:cNvPr>
                <p:cNvPicPr/>
                <p:nvPr/>
              </p:nvPicPr>
              <p:blipFill>
                <a:blip r:embed="rId42"/>
                <a:stretch>
                  <a:fillRect/>
                </a:stretch>
              </p:blipFill>
              <p:spPr>
                <a:xfrm>
                  <a:off x="5203363" y="2408391"/>
                  <a:ext cx="1170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墨迹 28">
                  <a:extLst>
                    <a:ext uri="{FF2B5EF4-FFF2-40B4-BE49-F238E27FC236}">
                      <a16:creationId xmlns:a16="http://schemas.microsoft.com/office/drawing/2014/main" id="{14990DF2-9699-487E-B01E-9D40A5E3D722}"/>
                    </a:ext>
                  </a:extLst>
                </p14:cNvPr>
                <p14:cNvContentPartPr/>
                <p14:nvPr/>
              </p14:nvContentPartPr>
              <p14:xfrm>
                <a:off x="5210203" y="2514231"/>
                <a:ext cx="96840" cy="71280"/>
              </p14:xfrm>
            </p:contentPart>
          </mc:Choice>
          <mc:Fallback>
            <p:pic>
              <p:nvPicPr>
                <p:cNvPr id="29" name="墨迹 28">
                  <a:extLst>
                    <a:ext uri="{FF2B5EF4-FFF2-40B4-BE49-F238E27FC236}">
                      <a16:creationId xmlns:a16="http://schemas.microsoft.com/office/drawing/2014/main" id="{14990DF2-9699-487E-B01E-9D40A5E3D722}"/>
                    </a:ext>
                  </a:extLst>
                </p:cNvPr>
                <p:cNvPicPr/>
                <p:nvPr/>
              </p:nvPicPr>
              <p:blipFill>
                <a:blip r:embed="rId44"/>
                <a:stretch>
                  <a:fillRect/>
                </a:stretch>
              </p:blipFill>
              <p:spPr>
                <a:xfrm>
                  <a:off x="5201203" y="2505231"/>
                  <a:ext cx="1144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墨迹 29">
                  <a:extLst>
                    <a:ext uri="{FF2B5EF4-FFF2-40B4-BE49-F238E27FC236}">
                      <a16:creationId xmlns:a16="http://schemas.microsoft.com/office/drawing/2014/main" id="{F47E560C-C319-4177-A880-AA4EA334851F}"/>
                    </a:ext>
                  </a:extLst>
                </p14:cNvPr>
                <p14:cNvContentPartPr/>
                <p14:nvPr/>
              </p14:nvContentPartPr>
              <p14:xfrm>
                <a:off x="5244043" y="2396151"/>
                <a:ext cx="189720" cy="240120"/>
              </p14:xfrm>
            </p:contentPart>
          </mc:Choice>
          <mc:Fallback>
            <p:pic>
              <p:nvPicPr>
                <p:cNvPr id="30" name="墨迹 29">
                  <a:extLst>
                    <a:ext uri="{FF2B5EF4-FFF2-40B4-BE49-F238E27FC236}">
                      <a16:creationId xmlns:a16="http://schemas.microsoft.com/office/drawing/2014/main" id="{F47E560C-C319-4177-A880-AA4EA334851F}"/>
                    </a:ext>
                  </a:extLst>
                </p:cNvPr>
                <p:cNvPicPr/>
                <p:nvPr/>
              </p:nvPicPr>
              <p:blipFill>
                <a:blip r:embed="rId46"/>
                <a:stretch>
                  <a:fillRect/>
                </a:stretch>
              </p:blipFill>
              <p:spPr>
                <a:xfrm>
                  <a:off x="5235403" y="2387151"/>
                  <a:ext cx="20736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墨迹 30">
                  <a:extLst>
                    <a:ext uri="{FF2B5EF4-FFF2-40B4-BE49-F238E27FC236}">
                      <a16:creationId xmlns:a16="http://schemas.microsoft.com/office/drawing/2014/main" id="{E21E1E90-E84B-4AB0-94EE-617925446338}"/>
                    </a:ext>
                  </a:extLst>
                </p14:cNvPr>
                <p14:cNvContentPartPr/>
                <p14:nvPr/>
              </p14:nvContentPartPr>
              <p14:xfrm>
                <a:off x="5361403" y="2382831"/>
                <a:ext cx="135720" cy="54720"/>
              </p14:xfrm>
            </p:contentPart>
          </mc:Choice>
          <mc:Fallback>
            <p:pic>
              <p:nvPicPr>
                <p:cNvPr id="31" name="墨迹 30">
                  <a:extLst>
                    <a:ext uri="{FF2B5EF4-FFF2-40B4-BE49-F238E27FC236}">
                      <a16:creationId xmlns:a16="http://schemas.microsoft.com/office/drawing/2014/main" id="{E21E1E90-E84B-4AB0-94EE-617925446338}"/>
                    </a:ext>
                  </a:extLst>
                </p:cNvPr>
                <p:cNvPicPr/>
                <p:nvPr/>
              </p:nvPicPr>
              <p:blipFill>
                <a:blip r:embed="rId48"/>
                <a:stretch>
                  <a:fillRect/>
                </a:stretch>
              </p:blipFill>
              <p:spPr>
                <a:xfrm>
                  <a:off x="5352403" y="2374191"/>
                  <a:ext cx="1533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2" name="墨迹 31">
                  <a:extLst>
                    <a:ext uri="{FF2B5EF4-FFF2-40B4-BE49-F238E27FC236}">
                      <a16:creationId xmlns:a16="http://schemas.microsoft.com/office/drawing/2014/main" id="{1534E15C-4676-4878-8FB2-209E7CBC83A0}"/>
                    </a:ext>
                  </a:extLst>
                </p14:cNvPr>
                <p14:cNvContentPartPr/>
                <p14:nvPr/>
              </p14:nvContentPartPr>
              <p14:xfrm>
                <a:off x="5367163" y="2475351"/>
                <a:ext cx="106920" cy="88560"/>
              </p14:xfrm>
            </p:contentPart>
          </mc:Choice>
          <mc:Fallback>
            <p:pic>
              <p:nvPicPr>
                <p:cNvPr id="32" name="墨迹 31">
                  <a:extLst>
                    <a:ext uri="{FF2B5EF4-FFF2-40B4-BE49-F238E27FC236}">
                      <a16:creationId xmlns:a16="http://schemas.microsoft.com/office/drawing/2014/main" id="{1534E15C-4676-4878-8FB2-209E7CBC83A0}"/>
                    </a:ext>
                  </a:extLst>
                </p:cNvPr>
                <p:cNvPicPr/>
                <p:nvPr/>
              </p:nvPicPr>
              <p:blipFill>
                <a:blip r:embed="rId50"/>
                <a:stretch>
                  <a:fillRect/>
                </a:stretch>
              </p:blipFill>
              <p:spPr>
                <a:xfrm>
                  <a:off x="5358523" y="2466711"/>
                  <a:ext cx="1245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墨迹 32">
                  <a:extLst>
                    <a:ext uri="{FF2B5EF4-FFF2-40B4-BE49-F238E27FC236}">
                      <a16:creationId xmlns:a16="http://schemas.microsoft.com/office/drawing/2014/main" id="{EC39A43C-CBB7-4E2D-B39C-184AA9C5D3EA}"/>
                    </a:ext>
                  </a:extLst>
                </p14:cNvPr>
                <p14:cNvContentPartPr/>
                <p14:nvPr/>
              </p14:nvContentPartPr>
              <p14:xfrm>
                <a:off x="5371843" y="2507391"/>
                <a:ext cx="108000" cy="156960"/>
              </p14:xfrm>
            </p:contentPart>
          </mc:Choice>
          <mc:Fallback>
            <p:pic>
              <p:nvPicPr>
                <p:cNvPr id="33" name="墨迹 32">
                  <a:extLst>
                    <a:ext uri="{FF2B5EF4-FFF2-40B4-BE49-F238E27FC236}">
                      <a16:creationId xmlns:a16="http://schemas.microsoft.com/office/drawing/2014/main" id="{EC39A43C-CBB7-4E2D-B39C-184AA9C5D3EA}"/>
                    </a:ext>
                  </a:extLst>
                </p:cNvPr>
                <p:cNvPicPr/>
                <p:nvPr/>
              </p:nvPicPr>
              <p:blipFill>
                <a:blip r:embed="rId52"/>
                <a:stretch>
                  <a:fillRect/>
                </a:stretch>
              </p:blipFill>
              <p:spPr>
                <a:xfrm>
                  <a:off x="5362843" y="2498391"/>
                  <a:ext cx="1256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4" name="墨迹 33">
                  <a:extLst>
                    <a:ext uri="{FF2B5EF4-FFF2-40B4-BE49-F238E27FC236}">
                      <a16:creationId xmlns:a16="http://schemas.microsoft.com/office/drawing/2014/main" id="{BF1A831C-0CE7-4668-A35A-1C6BF5B73094}"/>
                    </a:ext>
                  </a:extLst>
                </p14:cNvPr>
                <p14:cNvContentPartPr/>
                <p14:nvPr/>
              </p14:nvContentPartPr>
              <p14:xfrm>
                <a:off x="5471563" y="2364471"/>
                <a:ext cx="207720" cy="219240"/>
              </p14:xfrm>
            </p:contentPart>
          </mc:Choice>
          <mc:Fallback>
            <p:pic>
              <p:nvPicPr>
                <p:cNvPr id="34" name="墨迹 33">
                  <a:extLst>
                    <a:ext uri="{FF2B5EF4-FFF2-40B4-BE49-F238E27FC236}">
                      <a16:creationId xmlns:a16="http://schemas.microsoft.com/office/drawing/2014/main" id="{BF1A831C-0CE7-4668-A35A-1C6BF5B73094}"/>
                    </a:ext>
                  </a:extLst>
                </p:cNvPr>
                <p:cNvPicPr/>
                <p:nvPr/>
              </p:nvPicPr>
              <p:blipFill>
                <a:blip r:embed="rId54"/>
                <a:stretch>
                  <a:fillRect/>
                </a:stretch>
              </p:blipFill>
              <p:spPr>
                <a:xfrm>
                  <a:off x="5462563" y="2355831"/>
                  <a:ext cx="2253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5" name="墨迹 34">
                  <a:extLst>
                    <a:ext uri="{FF2B5EF4-FFF2-40B4-BE49-F238E27FC236}">
                      <a16:creationId xmlns:a16="http://schemas.microsoft.com/office/drawing/2014/main" id="{0B9D0B9D-5830-41D6-9F2A-FBC58D437129}"/>
                    </a:ext>
                  </a:extLst>
                </p14:cNvPr>
                <p14:cNvContentPartPr/>
                <p14:nvPr/>
              </p14:nvContentPartPr>
              <p14:xfrm>
                <a:off x="5516203" y="2509551"/>
                <a:ext cx="32400" cy="147600"/>
              </p14:xfrm>
            </p:contentPart>
          </mc:Choice>
          <mc:Fallback>
            <p:pic>
              <p:nvPicPr>
                <p:cNvPr id="35" name="墨迹 34">
                  <a:extLst>
                    <a:ext uri="{FF2B5EF4-FFF2-40B4-BE49-F238E27FC236}">
                      <a16:creationId xmlns:a16="http://schemas.microsoft.com/office/drawing/2014/main" id="{0B9D0B9D-5830-41D6-9F2A-FBC58D437129}"/>
                    </a:ext>
                  </a:extLst>
                </p:cNvPr>
                <p:cNvPicPr/>
                <p:nvPr/>
              </p:nvPicPr>
              <p:blipFill>
                <a:blip r:embed="rId56"/>
                <a:stretch>
                  <a:fillRect/>
                </a:stretch>
              </p:blipFill>
              <p:spPr>
                <a:xfrm>
                  <a:off x="5507203" y="2500551"/>
                  <a:ext cx="500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6" name="墨迹 35">
                  <a:extLst>
                    <a:ext uri="{FF2B5EF4-FFF2-40B4-BE49-F238E27FC236}">
                      <a16:creationId xmlns:a16="http://schemas.microsoft.com/office/drawing/2014/main" id="{9B77A21F-DCDB-41A5-9189-C99121E1C1E1}"/>
                    </a:ext>
                  </a:extLst>
                </p14:cNvPr>
                <p14:cNvContentPartPr/>
                <p14:nvPr/>
              </p14:nvContentPartPr>
              <p14:xfrm>
                <a:off x="5559403" y="2482191"/>
                <a:ext cx="151200" cy="173160"/>
              </p14:xfrm>
            </p:contentPart>
          </mc:Choice>
          <mc:Fallback>
            <p:pic>
              <p:nvPicPr>
                <p:cNvPr id="36" name="墨迹 35">
                  <a:extLst>
                    <a:ext uri="{FF2B5EF4-FFF2-40B4-BE49-F238E27FC236}">
                      <a16:creationId xmlns:a16="http://schemas.microsoft.com/office/drawing/2014/main" id="{9B77A21F-DCDB-41A5-9189-C99121E1C1E1}"/>
                    </a:ext>
                  </a:extLst>
                </p:cNvPr>
                <p:cNvPicPr/>
                <p:nvPr/>
              </p:nvPicPr>
              <p:blipFill>
                <a:blip r:embed="rId58"/>
                <a:stretch>
                  <a:fillRect/>
                </a:stretch>
              </p:blipFill>
              <p:spPr>
                <a:xfrm>
                  <a:off x="5550763" y="2473191"/>
                  <a:ext cx="1688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墨迹 36">
                  <a:extLst>
                    <a:ext uri="{FF2B5EF4-FFF2-40B4-BE49-F238E27FC236}">
                      <a16:creationId xmlns:a16="http://schemas.microsoft.com/office/drawing/2014/main" id="{DB3AF31D-70E8-443F-91BA-A2752B5576BB}"/>
                    </a:ext>
                  </a:extLst>
                </p14:cNvPr>
                <p14:cNvContentPartPr/>
                <p14:nvPr/>
              </p14:nvContentPartPr>
              <p14:xfrm>
                <a:off x="5753083" y="2399031"/>
                <a:ext cx="14760" cy="44640"/>
              </p14:xfrm>
            </p:contentPart>
          </mc:Choice>
          <mc:Fallback>
            <p:pic>
              <p:nvPicPr>
                <p:cNvPr id="37" name="墨迹 36">
                  <a:extLst>
                    <a:ext uri="{FF2B5EF4-FFF2-40B4-BE49-F238E27FC236}">
                      <a16:creationId xmlns:a16="http://schemas.microsoft.com/office/drawing/2014/main" id="{DB3AF31D-70E8-443F-91BA-A2752B5576BB}"/>
                    </a:ext>
                  </a:extLst>
                </p:cNvPr>
                <p:cNvPicPr/>
                <p:nvPr/>
              </p:nvPicPr>
              <p:blipFill>
                <a:blip r:embed="rId60"/>
                <a:stretch>
                  <a:fillRect/>
                </a:stretch>
              </p:blipFill>
              <p:spPr>
                <a:xfrm>
                  <a:off x="5744083" y="2390031"/>
                  <a:ext cx="324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8" name="墨迹 37">
                  <a:extLst>
                    <a:ext uri="{FF2B5EF4-FFF2-40B4-BE49-F238E27FC236}">
                      <a16:creationId xmlns:a16="http://schemas.microsoft.com/office/drawing/2014/main" id="{1B5D7713-170D-4E29-8A30-E6FDA3A4B8AD}"/>
                    </a:ext>
                  </a:extLst>
                </p14:cNvPr>
                <p14:cNvContentPartPr/>
                <p14:nvPr/>
              </p14:nvContentPartPr>
              <p14:xfrm>
                <a:off x="5739763" y="2360511"/>
                <a:ext cx="75600" cy="86040"/>
              </p14:xfrm>
            </p:contentPart>
          </mc:Choice>
          <mc:Fallback>
            <p:pic>
              <p:nvPicPr>
                <p:cNvPr id="38" name="墨迹 37">
                  <a:extLst>
                    <a:ext uri="{FF2B5EF4-FFF2-40B4-BE49-F238E27FC236}">
                      <a16:creationId xmlns:a16="http://schemas.microsoft.com/office/drawing/2014/main" id="{1B5D7713-170D-4E29-8A30-E6FDA3A4B8AD}"/>
                    </a:ext>
                  </a:extLst>
                </p:cNvPr>
                <p:cNvPicPr/>
                <p:nvPr/>
              </p:nvPicPr>
              <p:blipFill>
                <a:blip r:embed="rId62"/>
                <a:stretch>
                  <a:fillRect/>
                </a:stretch>
              </p:blipFill>
              <p:spPr>
                <a:xfrm>
                  <a:off x="5730763" y="2351871"/>
                  <a:ext cx="932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9" name="墨迹 38">
                  <a:extLst>
                    <a:ext uri="{FF2B5EF4-FFF2-40B4-BE49-F238E27FC236}">
                      <a16:creationId xmlns:a16="http://schemas.microsoft.com/office/drawing/2014/main" id="{9A7C0729-543F-4545-ACCF-26A020DECBB4}"/>
                    </a:ext>
                  </a:extLst>
                </p14:cNvPr>
                <p14:cNvContentPartPr/>
                <p14:nvPr/>
              </p14:nvContentPartPr>
              <p14:xfrm>
                <a:off x="5834803" y="2372391"/>
                <a:ext cx="17640" cy="32400"/>
              </p14:xfrm>
            </p:contentPart>
          </mc:Choice>
          <mc:Fallback>
            <p:pic>
              <p:nvPicPr>
                <p:cNvPr id="39" name="墨迹 38">
                  <a:extLst>
                    <a:ext uri="{FF2B5EF4-FFF2-40B4-BE49-F238E27FC236}">
                      <a16:creationId xmlns:a16="http://schemas.microsoft.com/office/drawing/2014/main" id="{9A7C0729-543F-4545-ACCF-26A020DECBB4}"/>
                    </a:ext>
                  </a:extLst>
                </p:cNvPr>
                <p:cNvPicPr/>
                <p:nvPr/>
              </p:nvPicPr>
              <p:blipFill>
                <a:blip r:embed="rId64"/>
                <a:stretch>
                  <a:fillRect/>
                </a:stretch>
              </p:blipFill>
              <p:spPr>
                <a:xfrm>
                  <a:off x="5826163" y="2363751"/>
                  <a:ext cx="352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0" name="墨迹 39">
                  <a:extLst>
                    <a:ext uri="{FF2B5EF4-FFF2-40B4-BE49-F238E27FC236}">
                      <a16:creationId xmlns:a16="http://schemas.microsoft.com/office/drawing/2014/main" id="{885FEF67-15A4-4063-A040-40B2AF07035E}"/>
                    </a:ext>
                  </a:extLst>
                </p14:cNvPr>
                <p14:cNvContentPartPr/>
                <p14:nvPr/>
              </p14:nvContentPartPr>
              <p14:xfrm>
                <a:off x="5855683" y="2346111"/>
                <a:ext cx="37440" cy="62280"/>
              </p14:xfrm>
            </p:contentPart>
          </mc:Choice>
          <mc:Fallback>
            <p:pic>
              <p:nvPicPr>
                <p:cNvPr id="40" name="墨迹 39">
                  <a:extLst>
                    <a:ext uri="{FF2B5EF4-FFF2-40B4-BE49-F238E27FC236}">
                      <a16:creationId xmlns:a16="http://schemas.microsoft.com/office/drawing/2014/main" id="{885FEF67-15A4-4063-A040-40B2AF07035E}"/>
                    </a:ext>
                  </a:extLst>
                </p:cNvPr>
                <p:cNvPicPr/>
                <p:nvPr/>
              </p:nvPicPr>
              <p:blipFill>
                <a:blip r:embed="rId66"/>
                <a:stretch>
                  <a:fillRect/>
                </a:stretch>
              </p:blipFill>
              <p:spPr>
                <a:xfrm>
                  <a:off x="5846683" y="2337471"/>
                  <a:ext cx="550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1" name="墨迹 40">
                  <a:extLst>
                    <a:ext uri="{FF2B5EF4-FFF2-40B4-BE49-F238E27FC236}">
                      <a16:creationId xmlns:a16="http://schemas.microsoft.com/office/drawing/2014/main" id="{999D9CC6-8B07-4414-A8B0-89F5A8A75D6A}"/>
                    </a:ext>
                  </a:extLst>
                </p14:cNvPr>
                <p14:cNvContentPartPr/>
                <p14:nvPr/>
              </p14:nvContentPartPr>
              <p14:xfrm>
                <a:off x="5740483" y="2446911"/>
                <a:ext cx="160200" cy="155160"/>
              </p14:xfrm>
            </p:contentPart>
          </mc:Choice>
          <mc:Fallback>
            <p:pic>
              <p:nvPicPr>
                <p:cNvPr id="41" name="墨迹 40">
                  <a:extLst>
                    <a:ext uri="{FF2B5EF4-FFF2-40B4-BE49-F238E27FC236}">
                      <a16:creationId xmlns:a16="http://schemas.microsoft.com/office/drawing/2014/main" id="{999D9CC6-8B07-4414-A8B0-89F5A8A75D6A}"/>
                    </a:ext>
                  </a:extLst>
                </p:cNvPr>
                <p:cNvPicPr/>
                <p:nvPr/>
              </p:nvPicPr>
              <p:blipFill>
                <a:blip r:embed="rId68"/>
                <a:stretch>
                  <a:fillRect/>
                </a:stretch>
              </p:blipFill>
              <p:spPr>
                <a:xfrm>
                  <a:off x="5731483" y="2438271"/>
                  <a:ext cx="1778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2" name="墨迹 41">
                  <a:extLst>
                    <a:ext uri="{FF2B5EF4-FFF2-40B4-BE49-F238E27FC236}">
                      <a16:creationId xmlns:a16="http://schemas.microsoft.com/office/drawing/2014/main" id="{C9E4505E-6584-4CBB-878B-6E4922506804}"/>
                    </a:ext>
                  </a:extLst>
                </p14:cNvPr>
                <p14:cNvContentPartPr/>
                <p14:nvPr/>
              </p14:nvContentPartPr>
              <p14:xfrm>
                <a:off x="5793763" y="2542671"/>
                <a:ext cx="92520" cy="72000"/>
              </p14:xfrm>
            </p:contentPart>
          </mc:Choice>
          <mc:Fallback>
            <p:pic>
              <p:nvPicPr>
                <p:cNvPr id="42" name="墨迹 41">
                  <a:extLst>
                    <a:ext uri="{FF2B5EF4-FFF2-40B4-BE49-F238E27FC236}">
                      <a16:creationId xmlns:a16="http://schemas.microsoft.com/office/drawing/2014/main" id="{C9E4505E-6584-4CBB-878B-6E4922506804}"/>
                    </a:ext>
                  </a:extLst>
                </p:cNvPr>
                <p:cNvPicPr/>
                <p:nvPr/>
              </p:nvPicPr>
              <p:blipFill>
                <a:blip r:embed="rId70"/>
                <a:stretch>
                  <a:fillRect/>
                </a:stretch>
              </p:blipFill>
              <p:spPr>
                <a:xfrm>
                  <a:off x="5784763" y="2534031"/>
                  <a:ext cx="1101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3" name="墨迹 42">
                  <a:extLst>
                    <a:ext uri="{FF2B5EF4-FFF2-40B4-BE49-F238E27FC236}">
                      <a16:creationId xmlns:a16="http://schemas.microsoft.com/office/drawing/2014/main" id="{FAB66C97-4241-4039-9A73-FD28B29EB32F}"/>
                    </a:ext>
                  </a:extLst>
                </p14:cNvPr>
                <p14:cNvContentPartPr/>
                <p14:nvPr/>
              </p14:nvContentPartPr>
              <p14:xfrm>
                <a:off x="5730043" y="2452311"/>
                <a:ext cx="140760" cy="219240"/>
              </p14:xfrm>
            </p:contentPart>
          </mc:Choice>
          <mc:Fallback>
            <p:pic>
              <p:nvPicPr>
                <p:cNvPr id="43" name="墨迹 42">
                  <a:extLst>
                    <a:ext uri="{FF2B5EF4-FFF2-40B4-BE49-F238E27FC236}">
                      <a16:creationId xmlns:a16="http://schemas.microsoft.com/office/drawing/2014/main" id="{FAB66C97-4241-4039-9A73-FD28B29EB32F}"/>
                    </a:ext>
                  </a:extLst>
                </p:cNvPr>
                <p:cNvPicPr/>
                <p:nvPr/>
              </p:nvPicPr>
              <p:blipFill>
                <a:blip r:embed="rId72"/>
                <a:stretch>
                  <a:fillRect/>
                </a:stretch>
              </p:blipFill>
              <p:spPr>
                <a:xfrm>
                  <a:off x="5721043" y="2443311"/>
                  <a:ext cx="1584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4" name="墨迹 43">
                  <a:extLst>
                    <a:ext uri="{FF2B5EF4-FFF2-40B4-BE49-F238E27FC236}">
                      <a16:creationId xmlns:a16="http://schemas.microsoft.com/office/drawing/2014/main" id="{B0DBE372-3F97-4A24-B00A-1E0D7E4BDC6D}"/>
                    </a:ext>
                  </a:extLst>
                </p14:cNvPr>
                <p14:cNvContentPartPr/>
                <p14:nvPr/>
              </p14:nvContentPartPr>
              <p14:xfrm>
                <a:off x="5745883" y="2616831"/>
                <a:ext cx="60840" cy="77040"/>
              </p14:xfrm>
            </p:contentPart>
          </mc:Choice>
          <mc:Fallback>
            <p:pic>
              <p:nvPicPr>
                <p:cNvPr id="44" name="墨迹 43">
                  <a:extLst>
                    <a:ext uri="{FF2B5EF4-FFF2-40B4-BE49-F238E27FC236}">
                      <a16:creationId xmlns:a16="http://schemas.microsoft.com/office/drawing/2014/main" id="{B0DBE372-3F97-4A24-B00A-1E0D7E4BDC6D}"/>
                    </a:ext>
                  </a:extLst>
                </p:cNvPr>
                <p:cNvPicPr/>
                <p:nvPr/>
              </p:nvPicPr>
              <p:blipFill>
                <a:blip r:embed="rId74"/>
                <a:stretch>
                  <a:fillRect/>
                </a:stretch>
              </p:blipFill>
              <p:spPr>
                <a:xfrm>
                  <a:off x="5737243" y="2607831"/>
                  <a:ext cx="784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5" name="墨迹 44">
                  <a:extLst>
                    <a:ext uri="{FF2B5EF4-FFF2-40B4-BE49-F238E27FC236}">
                      <a16:creationId xmlns:a16="http://schemas.microsoft.com/office/drawing/2014/main" id="{EB3DAAD0-F94D-4F77-B0D5-47D26DCF2E6F}"/>
                    </a:ext>
                  </a:extLst>
                </p14:cNvPr>
                <p14:cNvContentPartPr/>
                <p14:nvPr/>
              </p14:nvContentPartPr>
              <p14:xfrm>
                <a:off x="5837323" y="2612511"/>
                <a:ext cx="64800" cy="63000"/>
              </p14:xfrm>
            </p:contentPart>
          </mc:Choice>
          <mc:Fallback>
            <p:pic>
              <p:nvPicPr>
                <p:cNvPr id="45" name="墨迹 44">
                  <a:extLst>
                    <a:ext uri="{FF2B5EF4-FFF2-40B4-BE49-F238E27FC236}">
                      <a16:creationId xmlns:a16="http://schemas.microsoft.com/office/drawing/2014/main" id="{EB3DAAD0-F94D-4F77-B0D5-47D26DCF2E6F}"/>
                    </a:ext>
                  </a:extLst>
                </p:cNvPr>
                <p:cNvPicPr/>
                <p:nvPr/>
              </p:nvPicPr>
              <p:blipFill>
                <a:blip r:embed="rId76"/>
                <a:stretch>
                  <a:fillRect/>
                </a:stretch>
              </p:blipFill>
              <p:spPr>
                <a:xfrm>
                  <a:off x="5828323" y="2603871"/>
                  <a:ext cx="824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6" name="墨迹 45">
                  <a:extLst>
                    <a:ext uri="{FF2B5EF4-FFF2-40B4-BE49-F238E27FC236}">
                      <a16:creationId xmlns:a16="http://schemas.microsoft.com/office/drawing/2014/main" id="{6C48DC19-DA00-4354-BCD9-93C3B4CA824D}"/>
                    </a:ext>
                  </a:extLst>
                </p14:cNvPr>
                <p14:cNvContentPartPr/>
                <p14:nvPr/>
              </p14:nvContentPartPr>
              <p14:xfrm>
                <a:off x="5841643" y="2683791"/>
                <a:ext cx="36000" cy="10800"/>
              </p14:xfrm>
            </p:contentPart>
          </mc:Choice>
          <mc:Fallback>
            <p:pic>
              <p:nvPicPr>
                <p:cNvPr id="46" name="墨迹 45">
                  <a:extLst>
                    <a:ext uri="{FF2B5EF4-FFF2-40B4-BE49-F238E27FC236}">
                      <a16:creationId xmlns:a16="http://schemas.microsoft.com/office/drawing/2014/main" id="{6C48DC19-DA00-4354-BCD9-93C3B4CA824D}"/>
                    </a:ext>
                  </a:extLst>
                </p:cNvPr>
                <p:cNvPicPr/>
                <p:nvPr/>
              </p:nvPicPr>
              <p:blipFill>
                <a:blip r:embed="rId78"/>
                <a:stretch>
                  <a:fillRect/>
                </a:stretch>
              </p:blipFill>
              <p:spPr>
                <a:xfrm>
                  <a:off x="5833003" y="2675151"/>
                  <a:ext cx="536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7" name="墨迹 46">
                  <a:extLst>
                    <a:ext uri="{FF2B5EF4-FFF2-40B4-BE49-F238E27FC236}">
                      <a16:creationId xmlns:a16="http://schemas.microsoft.com/office/drawing/2014/main" id="{33F2662E-2594-4DE5-A5E2-B655ADD4264D}"/>
                    </a:ext>
                  </a:extLst>
                </p14:cNvPr>
                <p14:cNvContentPartPr/>
                <p14:nvPr/>
              </p14:nvContentPartPr>
              <p14:xfrm>
                <a:off x="5982043" y="2372391"/>
                <a:ext cx="77040" cy="78120"/>
              </p14:xfrm>
            </p:contentPart>
          </mc:Choice>
          <mc:Fallback>
            <p:pic>
              <p:nvPicPr>
                <p:cNvPr id="47" name="墨迹 46">
                  <a:extLst>
                    <a:ext uri="{FF2B5EF4-FFF2-40B4-BE49-F238E27FC236}">
                      <a16:creationId xmlns:a16="http://schemas.microsoft.com/office/drawing/2014/main" id="{33F2662E-2594-4DE5-A5E2-B655ADD4264D}"/>
                    </a:ext>
                  </a:extLst>
                </p:cNvPr>
                <p:cNvPicPr/>
                <p:nvPr/>
              </p:nvPicPr>
              <p:blipFill>
                <a:blip r:embed="rId80"/>
                <a:stretch>
                  <a:fillRect/>
                </a:stretch>
              </p:blipFill>
              <p:spPr>
                <a:xfrm>
                  <a:off x="5973403" y="2363751"/>
                  <a:ext cx="946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8" name="墨迹 47">
                  <a:extLst>
                    <a:ext uri="{FF2B5EF4-FFF2-40B4-BE49-F238E27FC236}">
                      <a16:creationId xmlns:a16="http://schemas.microsoft.com/office/drawing/2014/main" id="{5248C619-0DD8-43C2-9AD6-1ECC25C57F92}"/>
                    </a:ext>
                  </a:extLst>
                </p14:cNvPr>
                <p14:cNvContentPartPr/>
                <p14:nvPr/>
              </p14:nvContentPartPr>
              <p14:xfrm>
                <a:off x="5946043" y="2482191"/>
                <a:ext cx="128160" cy="26640"/>
              </p14:xfrm>
            </p:contentPart>
          </mc:Choice>
          <mc:Fallback>
            <p:pic>
              <p:nvPicPr>
                <p:cNvPr id="48" name="墨迹 47">
                  <a:extLst>
                    <a:ext uri="{FF2B5EF4-FFF2-40B4-BE49-F238E27FC236}">
                      <a16:creationId xmlns:a16="http://schemas.microsoft.com/office/drawing/2014/main" id="{5248C619-0DD8-43C2-9AD6-1ECC25C57F92}"/>
                    </a:ext>
                  </a:extLst>
                </p:cNvPr>
                <p:cNvPicPr/>
                <p:nvPr/>
              </p:nvPicPr>
              <p:blipFill>
                <a:blip r:embed="rId82"/>
                <a:stretch>
                  <a:fillRect/>
                </a:stretch>
              </p:blipFill>
              <p:spPr>
                <a:xfrm>
                  <a:off x="5937403" y="2473191"/>
                  <a:ext cx="1458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9" name="墨迹 48">
                  <a:extLst>
                    <a:ext uri="{FF2B5EF4-FFF2-40B4-BE49-F238E27FC236}">
                      <a16:creationId xmlns:a16="http://schemas.microsoft.com/office/drawing/2014/main" id="{3280F3DD-62D7-47FD-B130-5D8636014967}"/>
                    </a:ext>
                  </a:extLst>
                </p14:cNvPr>
                <p14:cNvContentPartPr/>
                <p14:nvPr/>
              </p14:nvContentPartPr>
              <p14:xfrm>
                <a:off x="6008683" y="2413791"/>
                <a:ext cx="24480" cy="92160"/>
              </p14:xfrm>
            </p:contentPart>
          </mc:Choice>
          <mc:Fallback>
            <p:pic>
              <p:nvPicPr>
                <p:cNvPr id="49" name="墨迹 48">
                  <a:extLst>
                    <a:ext uri="{FF2B5EF4-FFF2-40B4-BE49-F238E27FC236}">
                      <a16:creationId xmlns:a16="http://schemas.microsoft.com/office/drawing/2014/main" id="{3280F3DD-62D7-47FD-B130-5D8636014967}"/>
                    </a:ext>
                  </a:extLst>
                </p:cNvPr>
                <p:cNvPicPr/>
                <p:nvPr/>
              </p:nvPicPr>
              <p:blipFill>
                <a:blip r:embed="rId84"/>
                <a:stretch>
                  <a:fillRect/>
                </a:stretch>
              </p:blipFill>
              <p:spPr>
                <a:xfrm>
                  <a:off x="5999683" y="2405151"/>
                  <a:ext cx="421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0" name="墨迹 49">
                  <a:extLst>
                    <a:ext uri="{FF2B5EF4-FFF2-40B4-BE49-F238E27FC236}">
                      <a16:creationId xmlns:a16="http://schemas.microsoft.com/office/drawing/2014/main" id="{CC350928-369C-4DA0-A813-0A364D5DE457}"/>
                    </a:ext>
                  </a:extLst>
                </p14:cNvPr>
                <p14:cNvContentPartPr/>
                <p14:nvPr/>
              </p14:nvContentPartPr>
              <p14:xfrm>
                <a:off x="5944963" y="2385711"/>
                <a:ext cx="140760" cy="14040"/>
              </p14:xfrm>
            </p:contentPart>
          </mc:Choice>
          <mc:Fallback>
            <p:pic>
              <p:nvPicPr>
                <p:cNvPr id="50" name="墨迹 49">
                  <a:extLst>
                    <a:ext uri="{FF2B5EF4-FFF2-40B4-BE49-F238E27FC236}">
                      <a16:creationId xmlns:a16="http://schemas.microsoft.com/office/drawing/2014/main" id="{CC350928-369C-4DA0-A813-0A364D5DE457}"/>
                    </a:ext>
                  </a:extLst>
                </p:cNvPr>
                <p:cNvPicPr/>
                <p:nvPr/>
              </p:nvPicPr>
              <p:blipFill>
                <a:blip r:embed="rId86"/>
                <a:stretch>
                  <a:fillRect/>
                </a:stretch>
              </p:blipFill>
              <p:spPr>
                <a:xfrm>
                  <a:off x="5935963" y="2377071"/>
                  <a:ext cx="1584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1" name="墨迹 50">
                  <a:extLst>
                    <a:ext uri="{FF2B5EF4-FFF2-40B4-BE49-F238E27FC236}">
                      <a16:creationId xmlns:a16="http://schemas.microsoft.com/office/drawing/2014/main" id="{5A3AD2AF-B61A-4085-937D-BEAFE5EE7A5D}"/>
                    </a:ext>
                  </a:extLst>
                </p14:cNvPr>
                <p14:cNvContentPartPr/>
                <p14:nvPr/>
              </p14:nvContentPartPr>
              <p14:xfrm>
                <a:off x="6070603" y="2371311"/>
                <a:ext cx="81360" cy="159120"/>
              </p14:xfrm>
            </p:contentPart>
          </mc:Choice>
          <mc:Fallback>
            <p:pic>
              <p:nvPicPr>
                <p:cNvPr id="51" name="墨迹 50">
                  <a:extLst>
                    <a:ext uri="{FF2B5EF4-FFF2-40B4-BE49-F238E27FC236}">
                      <a16:creationId xmlns:a16="http://schemas.microsoft.com/office/drawing/2014/main" id="{5A3AD2AF-B61A-4085-937D-BEAFE5EE7A5D}"/>
                    </a:ext>
                  </a:extLst>
                </p:cNvPr>
                <p:cNvPicPr/>
                <p:nvPr/>
              </p:nvPicPr>
              <p:blipFill>
                <a:blip r:embed="rId88"/>
                <a:stretch>
                  <a:fillRect/>
                </a:stretch>
              </p:blipFill>
              <p:spPr>
                <a:xfrm>
                  <a:off x="6061603" y="2362671"/>
                  <a:ext cx="99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2" name="墨迹 51">
                  <a:extLst>
                    <a:ext uri="{FF2B5EF4-FFF2-40B4-BE49-F238E27FC236}">
                      <a16:creationId xmlns:a16="http://schemas.microsoft.com/office/drawing/2014/main" id="{63C55482-C37D-4634-8D5C-A4942DB65D7C}"/>
                    </a:ext>
                  </a:extLst>
                </p14:cNvPr>
                <p14:cNvContentPartPr/>
                <p14:nvPr/>
              </p14:nvContentPartPr>
              <p14:xfrm>
                <a:off x="6085003" y="2421711"/>
                <a:ext cx="85320" cy="105120"/>
              </p14:xfrm>
            </p:contentPart>
          </mc:Choice>
          <mc:Fallback>
            <p:pic>
              <p:nvPicPr>
                <p:cNvPr id="52" name="墨迹 51">
                  <a:extLst>
                    <a:ext uri="{FF2B5EF4-FFF2-40B4-BE49-F238E27FC236}">
                      <a16:creationId xmlns:a16="http://schemas.microsoft.com/office/drawing/2014/main" id="{63C55482-C37D-4634-8D5C-A4942DB65D7C}"/>
                    </a:ext>
                  </a:extLst>
                </p:cNvPr>
                <p:cNvPicPr/>
                <p:nvPr/>
              </p:nvPicPr>
              <p:blipFill>
                <a:blip r:embed="rId90"/>
                <a:stretch>
                  <a:fillRect/>
                </a:stretch>
              </p:blipFill>
              <p:spPr>
                <a:xfrm>
                  <a:off x="6076003" y="2413071"/>
                  <a:ext cx="1029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3" name="墨迹 52">
                  <a:extLst>
                    <a:ext uri="{FF2B5EF4-FFF2-40B4-BE49-F238E27FC236}">
                      <a16:creationId xmlns:a16="http://schemas.microsoft.com/office/drawing/2014/main" id="{95BEE5A7-D6E8-483C-8285-206706BAA918}"/>
                    </a:ext>
                  </a:extLst>
                </p14:cNvPr>
                <p14:cNvContentPartPr/>
                <p14:nvPr/>
              </p14:nvContentPartPr>
              <p14:xfrm>
                <a:off x="6000043" y="2620791"/>
                <a:ext cx="18360" cy="54360"/>
              </p14:xfrm>
            </p:contentPart>
          </mc:Choice>
          <mc:Fallback>
            <p:pic>
              <p:nvPicPr>
                <p:cNvPr id="53" name="墨迹 52">
                  <a:extLst>
                    <a:ext uri="{FF2B5EF4-FFF2-40B4-BE49-F238E27FC236}">
                      <a16:creationId xmlns:a16="http://schemas.microsoft.com/office/drawing/2014/main" id="{95BEE5A7-D6E8-483C-8285-206706BAA918}"/>
                    </a:ext>
                  </a:extLst>
                </p:cNvPr>
                <p:cNvPicPr/>
                <p:nvPr/>
              </p:nvPicPr>
              <p:blipFill>
                <a:blip r:embed="rId92"/>
                <a:stretch>
                  <a:fillRect/>
                </a:stretch>
              </p:blipFill>
              <p:spPr>
                <a:xfrm>
                  <a:off x="5991043" y="2611791"/>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4" name="墨迹 53">
                  <a:extLst>
                    <a:ext uri="{FF2B5EF4-FFF2-40B4-BE49-F238E27FC236}">
                      <a16:creationId xmlns:a16="http://schemas.microsoft.com/office/drawing/2014/main" id="{C7A81775-FDB9-4AD8-A76D-E19FDB3D5396}"/>
                    </a:ext>
                  </a:extLst>
                </p14:cNvPr>
                <p14:cNvContentPartPr/>
                <p14:nvPr/>
              </p14:nvContentPartPr>
              <p14:xfrm>
                <a:off x="6013723" y="2563551"/>
                <a:ext cx="128160" cy="118440"/>
              </p14:xfrm>
            </p:contentPart>
          </mc:Choice>
          <mc:Fallback>
            <p:pic>
              <p:nvPicPr>
                <p:cNvPr id="54" name="墨迹 53">
                  <a:extLst>
                    <a:ext uri="{FF2B5EF4-FFF2-40B4-BE49-F238E27FC236}">
                      <a16:creationId xmlns:a16="http://schemas.microsoft.com/office/drawing/2014/main" id="{C7A81775-FDB9-4AD8-A76D-E19FDB3D5396}"/>
                    </a:ext>
                  </a:extLst>
                </p:cNvPr>
                <p:cNvPicPr/>
                <p:nvPr/>
              </p:nvPicPr>
              <p:blipFill>
                <a:blip r:embed="rId94"/>
                <a:stretch>
                  <a:fillRect/>
                </a:stretch>
              </p:blipFill>
              <p:spPr>
                <a:xfrm>
                  <a:off x="6005083" y="2554551"/>
                  <a:ext cx="1458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5" name="墨迹 54">
                  <a:extLst>
                    <a:ext uri="{FF2B5EF4-FFF2-40B4-BE49-F238E27FC236}">
                      <a16:creationId xmlns:a16="http://schemas.microsoft.com/office/drawing/2014/main" id="{7CC8379E-B564-49E1-B637-335B290B0557}"/>
                    </a:ext>
                  </a:extLst>
                </p14:cNvPr>
                <p14:cNvContentPartPr/>
                <p14:nvPr/>
              </p14:nvContentPartPr>
              <p14:xfrm>
                <a:off x="6021643" y="2638431"/>
                <a:ext cx="80640" cy="63720"/>
              </p14:xfrm>
            </p:contentPart>
          </mc:Choice>
          <mc:Fallback>
            <p:pic>
              <p:nvPicPr>
                <p:cNvPr id="55" name="墨迹 54">
                  <a:extLst>
                    <a:ext uri="{FF2B5EF4-FFF2-40B4-BE49-F238E27FC236}">
                      <a16:creationId xmlns:a16="http://schemas.microsoft.com/office/drawing/2014/main" id="{7CC8379E-B564-49E1-B637-335B290B0557}"/>
                    </a:ext>
                  </a:extLst>
                </p:cNvPr>
                <p:cNvPicPr/>
                <p:nvPr/>
              </p:nvPicPr>
              <p:blipFill>
                <a:blip r:embed="rId96"/>
                <a:stretch>
                  <a:fillRect/>
                </a:stretch>
              </p:blipFill>
              <p:spPr>
                <a:xfrm>
                  <a:off x="6013003" y="2629791"/>
                  <a:ext cx="982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6" name="墨迹 55">
                  <a:extLst>
                    <a:ext uri="{FF2B5EF4-FFF2-40B4-BE49-F238E27FC236}">
                      <a16:creationId xmlns:a16="http://schemas.microsoft.com/office/drawing/2014/main" id="{9B827895-349B-4804-A6B9-B68175F3DB35}"/>
                    </a:ext>
                  </a:extLst>
                </p14:cNvPr>
                <p14:cNvContentPartPr/>
                <p14:nvPr/>
              </p14:nvContentPartPr>
              <p14:xfrm>
                <a:off x="6253483" y="2411631"/>
                <a:ext cx="147240" cy="20520"/>
              </p14:xfrm>
            </p:contentPart>
          </mc:Choice>
          <mc:Fallback>
            <p:pic>
              <p:nvPicPr>
                <p:cNvPr id="56" name="墨迹 55">
                  <a:extLst>
                    <a:ext uri="{FF2B5EF4-FFF2-40B4-BE49-F238E27FC236}">
                      <a16:creationId xmlns:a16="http://schemas.microsoft.com/office/drawing/2014/main" id="{9B827895-349B-4804-A6B9-B68175F3DB35}"/>
                    </a:ext>
                  </a:extLst>
                </p:cNvPr>
                <p:cNvPicPr/>
                <p:nvPr/>
              </p:nvPicPr>
              <p:blipFill>
                <a:blip r:embed="rId98"/>
                <a:stretch>
                  <a:fillRect/>
                </a:stretch>
              </p:blipFill>
              <p:spPr>
                <a:xfrm>
                  <a:off x="6244483" y="2402631"/>
                  <a:ext cx="1648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7" name="墨迹 56">
                  <a:extLst>
                    <a:ext uri="{FF2B5EF4-FFF2-40B4-BE49-F238E27FC236}">
                      <a16:creationId xmlns:a16="http://schemas.microsoft.com/office/drawing/2014/main" id="{1E80FF3A-FF07-4958-940D-E97199E50BB3}"/>
                    </a:ext>
                  </a:extLst>
                </p14:cNvPr>
                <p14:cNvContentPartPr/>
                <p14:nvPr/>
              </p14:nvContentPartPr>
              <p14:xfrm>
                <a:off x="6233323" y="2367351"/>
                <a:ext cx="104040" cy="299520"/>
              </p14:xfrm>
            </p:contentPart>
          </mc:Choice>
          <mc:Fallback>
            <p:pic>
              <p:nvPicPr>
                <p:cNvPr id="57" name="墨迹 56">
                  <a:extLst>
                    <a:ext uri="{FF2B5EF4-FFF2-40B4-BE49-F238E27FC236}">
                      <a16:creationId xmlns:a16="http://schemas.microsoft.com/office/drawing/2014/main" id="{1E80FF3A-FF07-4958-940D-E97199E50BB3}"/>
                    </a:ext>
                  </a:extLst>
                </p:cNvPr>
                <p:cNvPicPr/>
                <p:nvPr/>
              </p:nvPicPr>
              <p:blipFill>
                <a:blip r:embed="rId100"/>
                <a:stretch>
                  <a:fillRect/>
                </a:stretch>
              </p:blipFill>
              <p:spPr>
                <a:xfrm>
                  <a:off x="6224323" y="2358711"/>
                  <a:ext cx="12168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8" name="墨迹 57">
                  <a:extLst>
                    <a:ext uri="{FF2B5EF4-FFF2-40B4-BE49-F238E27FC236}">
                      <a16:creationId xmlns:a16="http://schemas.microsoft.com/office/drawing/2014/main" id="{BF332FB2-4EB9-4722-B4E2-95848ABED69B}"/>
                    </a:ext>
                  </a:extLst>
                </p14:cNvPr>
                <p14:cNvContentPartPr/>
                <p14:nvPr/>
              </p14:nvContentPartPr>
              <p14:xfrm>
                <a:off x="6255283" y="2486511"/>
                <a:ext cx="183240" cy="195840"/>
              </p14:xfrm>
            </p:contentPart>
          </mc:Choice>
          <mc:Fallback>
            <p:pic>
              <p:nvPicPr>
                <p:cNvPr id="58" name="墨迹 57">
                  <a:extLst>
                    <a:ext uri="{FF2B5EF4-FFF2-40B4-BE49-F238E27FC236}">
                      <a16:creationId xmlns:a16="http://schemas.microsoft.com/office/drawing/2014/main" id="{BF332FB2-4EB9-4722-B4E2-95848ABED69B}"/>
                    </a:ext>
                  </a:extLst>
                </p:cNvPr>
                <p:cNvPicPr/>
                <p:nvPr/>
              </p:nvPicPr>
              <p:blipFill>
                <a:blip r:embed="rId102"/>
                <a:stretch>
                  <a:fillRect/>
                </a:stretch>
              </p:blipFill>
              <p:spPr>
                <a:xfrm>
                  <a:off x="6246283" y="2477871"/>
                  <a:ext cx="2008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9" name="墨迹 58">
                  <a:extLst>
                    <a:ext uri="{FF2B5EF4-FFF2-40B4-BE49-F238E27FC236}">
                      <a16:creationId xmlns:a16="http://schemas.microsoft.com/office/drawing/2014/main" id="{72F79771-B3AE-4214-9D85-1B8FDD8C4E5D}"/>
                    </a:ext>
                  </a:extLst>
                </p14:cNvPr>
                <p14:cNvContentPartPr/>
                <p14:nvPr/>
              </p14:nvContentPartPr>
              <p14:xfrm>
                <a:off x="6538963" y="2387871"/>
                <a:ext cx="32400" cy="25560"/>
              </p14:xfrm>
            </p:contentPart>
          </mc:Choice>
          <mc:Fallback>
            <p:pic>
              <p:nvPicPr>
                <p:cNvPr id="59" name="墨迹 58">
                  <a:extLst>
                    <a:ext uri="{FF2B5EF4-FFF2-40B4-BE49-F238E27FC236}">
                      <a16:creationId xmlns:a16="http://schemas.microsoft.com/office/drawing/2014/main" id="{72F79771-B3AE-4214-9D85-1B8FDD8C4E5D}"/>
                    </a:ext>
                  </a:extLst>
                </p:cNvPr>
                <p:cNvPicPr/>
                <p:nvPr/>
              </p:nvPicPr>
              <p:blipFill>
                <a:blip r:embed="rId104"/>
                <a:stretch>
                  <a:fillRect/>
                </a:stretch>
              </p:blipFill>
              <p:spPr>
                <a:xfrm>
                  <a:off x="6529963" y="2379231"/>
                  <a:ext cx="500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0" name="墨迹 59">
                  <a:extLst>
                    <a:ext uri="{FF2B5EF4-FFF2-40B4-BE49-F238E27FC236}">
                      <a16:creationId xmlns:a16="http://schemas.microsoft.com/office/drawing/2014/main" id="{0CB9DEAF-6FF0-43D5-9CBF-C2F7654BE6F3}"/>
                    </a:ext>
                  </a:extLst>
                </p14:cNvPr>
                <p14:cNvContentPartPr/>
                <p14:nvPr/>
              </p14:nvContentPartPr>
              <p14:xfrm>
                <a:off x="6570283" y="2392551"/>
                <a:ext cx="50400" cy="24480"/>
              </p14:xfrm>
            </p:contentPart>
          </mc:Choice>
          <mc:Fallback>
            <p:pic>
              <p:nvPicPr>
                <p:cNvPr id="60" name="墨迹 59">
                  <a:extLst>
                    <a:ext uri="{FF2B5EF4-FFF2-40B4-BE49-F238E27FC236}">
                      <a16:creationId xmlns:a16="http://schemas.microsoft.com/office/drawing/2014/main" id="{0CB9DEAF-6FF0-43D5-9CBF-C2F7654BE6F3}"/>
                    </a:ext>
                  </a:extLst>
                </p:cNvPr>
                <p:cNvPicPr/>
                <p:nvPr/>
              </p:nvPicPr>
              <p:blipFill>
                <a:blip r:embed="rId106"/>
                <a:stretch>
                  <a:fillRect/>
                </a:stretch>
              </p:blipFill>
              <p:spPr>
                <a:xfrm>
                  <a:off x="6561643" y="2383911"/>
                  <a:ext cx="680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1" name="墨迹 60">
                  <a:extLst>
                    <a:ext uri="{FF2B5EF4-FFF2-40B4-BE49-F238E27FC236}">
                      <a16:creationId xmlns:a16="http://schemas.microsoft.com/office/drawing/2014/main" id="{7E1CD9DA-ABFA-4A87-B9D4-8DCA656213F4}"/>
                    </a:ext>
                  </a:extLst>
                </p14:cNvPr>
                <p14:cNvContentPartPr/>
                <p14:nvPr/>
              </p14:nvContentPartPr>
              <p14:xfrm>
                <a:off x="6465523" y="2327391"/>
                <a:ext cx="162720" cy="175320"/>
              </p14:xfrm>
            </p:contentPart>
          </mc:Choice>
          <mc:Fallback>
            <p:pic>
              <p:nvPicPr>
                <p:cNvPr id="61" name="墨迹 60">
                  <a:extLst>
                    <a:ext uri="{FF2B5EF4-FFF2-40B4-BE49-F238E27FC236}">
                      <a16:creationId xmlns:a16="http://schemas.microsoft.com/office/drawing/2014/main" id="{7E1CD9DA-ABFA-4A87-B9D4-8DCA656213F4}"/>
                    </a:ext>
                  </a:extLst>
                </p:cNvPr>
                <p:cNvPicPr/>
                <p:nvPr/>
              </p:nvPicPr>
              <p:blipFill>
                <a:blip r:embed="rId108"/>
                <a:stretch>
                  <a:fillRect/>
                </a:stretch>
              </p:blipFill>
              <p:spPr>
                <a:xfrm>
                  <a:off x="6456523" y="2318391"/>
                  <a:ext cx="1803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2" name="墨迹 61">
                  <a:extLst>
                    <a:ext uri="{FF2B5EF4-FFF2-40B4-BE49-F238E27FC236}">
                      <a16:creationId xmlns:a16="http://schemas.microsoft.com/office/drawing/2014/main" id="{1C69C23F-7697-4BEC-89A3-2FD503D5393F}"/>
                    </a:ext>
                  </a:extLst>
                </p14:cNvPr>
                <p14:cNvContentPartPr/>
                <p14:nvPr/>
              </p14:nvContentPartPr>
              <p14:xfrm>
                <a:off x="6502243" y="2453391"/>
                <a:ext cx="123480" cy="61560"/>
              </p14:xfrm>
            </p:contentPart>
          </mc:Choice>
          <mc:Fallback>
            <p:pic>
              <p:nvPicPr>
                <p:cNvPr id="62" name="墨迹 61">
                  <a:extLst>
                    <a:ext uri="{FF2B5EF4-FFF2-40B4-BE49-F238E27FC236}">
                      <a16:creationId xmlns:a16="http://schemas.microsoft.com/office/drawing/2014/main" id="{1C69C23F-7697-4BEC-89A3-2FD503D5393F}"/>
                    </a:ext>
                  </a:extLst>
                </p:cNvPr>
                <p:cNvPicPr/>
                <p:nvPr/>
              </p:nvPicPr>
              <p:blipFill>
                <a:blip r:embed="rId110"/>
                <a:stretch>
                  <a:fillRect/>
                </a:stretch>
              </p:blipFill>
              <p:spPr>
                <a:xfrm>
                  <a:off x="6493243" y="2444391"/>
                  <a:ext cx="1411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3" name="墨迹 62">
                  <a:extLst>
                    <a:ext uri="{FF2B5EF4-FFF2-40B4-BE49-F238E27FC236}">
                      <a16:creationId xmlns:a16="http://schemas.microsoft.com/office/drawing/2014/main" id="{4C7A5C37-0064-4432-8D9D-BC970BFE16DA}"/>
                    </a:ext>
                  </a:extLst>
                </p14:cNvPr>
                <p14:cNvContentPartPr/>
                <p14:nvPr/>
              </p14:nvContentPartPr>
              <p14:xfrm>
                <a:off x="6510163" y="2517111"/>
                <a:ext cx="87480" cy="117360"/>
              </p14:xfrm>
            </p:contentPart>
          </mc:Choice>
          <mc:Fallback>
            <p:pic>
              <p:nvPicPr>
                <p:cNvPr id="63" name="墨迹 62">
                  <a:extLst>
                    <a:ext uri="{FF2B5EF4-FFF2-40B4-BE49-F238E27FC236}">
                      <a16:creationId xmlns:a16="http://schemas.microsoft.com/office/drawing/2014/main" id="{4C7A5C37-0064-4432-8D9D-BC970BFE16DA}"/>
                    </a:ext>
                  </a:extLst>
                </p:cNvPr>
                <p:cNvPicPr/>
                <p:nvPr/>
              </p:nvPicPr>
              <p:blipFill>
                <a:blip r:embed="rId112"/>
                <a:stretch>
                  <a:fillRect/>
                </a:stretch>
              </p:blipFill>
              <p:spPr>
                <a:xfrm>
                  <a:off x="6501523" y="2508111"/>
                  <a:ext cx="1051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4" name="墨迹 63">
                  <a:extLst>
                    <a:ext uri="{FF2B5EF4-FFF2-40B4-BE49-F238E27FC236}">
                      <a16:creationId xmlns:a16="http://schemas.microsoft.com/office/drawing/2014/main" id="{B45AA223-1CB1-40BA-9336-7161DFB84D13}"/>
                    </a:ext>
                  </a:extLst>
                </p14:cNvPr>
                <p14:cNvContentPartPr/>
                <p14:nvPr/>
              </p14:nvContentPartPr>
              <p14:xfrm>
                <a:off x="6453283" y="2498031"/>
                <a:ext cx="204840" cy="170640"/>
              </p14:xfrm>
            </p:contentPart>
          </mc:Choice>
          <mc:Fallback>
            <p:pic>
              <p:nvPicPr>
                <p:cNvPr id="64" name="墨迹 63">
                  <a:extLst>
                    <a:ext uri="{FF2B5EF4-FFF2-40B4-BE49-F238E27FC236}">
                      <a16:creationId xmlns:a16="http://schemas.microsoft.com/office/drawing/2014/main" id="{B45AA223-1CB1-40BA-9336-7161DFB84D13}"/>
                    </a:ext>
                  </a:extLst>
                </p:cNvPr>
                <p:cNvPicPr/>
                <p:nvPr/>
              </p:nvPicPr>
              <p:blipFill>
                <a:blip r:embed="rId114"/>
                <a:stretch>
                  <a:fillRect/>
                </a:stretch>
              </p:blipFill>
              <p:spPr>
                <a:xfrm>
                  <a:off x="6444643" y="2489391"/>
                  <a:ext cx="2224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5" name="墨迹 64">
                  <a:extLst>
                    <a:ext uri="{FF2B5EF4-FFF2-40B4-BE49-F238E27FC236}">
                      <a16:creationId xmlns:a16="http://schemas.microsoft.com/office/drawing/2014/main" id="{C220F51E-903C-44B9-9BBE-2E46473F8B32}"/>
                    </a:ext>
                  </a:extLst>
                </p14:cNvPr>
                <p14:cNvContentPartPr/>
                <p14:nvPr/>
              </p14:nvContentPartPr>
              <p14:xfrm>
                <a:off x="6636163" y="2379951"/>
                <a:ext cx="101160" cy="223920"/>
              </p14:xfrm>
            </p:contentPart>
          </mc:Choice>
          <mc:Fallback>
            <p:pic>
              <p:nvPicPr>
                <p:cNvPr id="65" name="墨迹 64">
                  <a:extLst>
                    <a:ext uri="{FF2B5EF4-FFF2-40B4-BE49-F238E27FC236}">
                      <a16:creationId xmlns:a16="http://schemas.microsoft.com/office/drawing/2014/main" id="{C220F51E-903C-44B9-9BBE-2E46473F8B32}"/>
                    </a:ext>
                  </a:extLst>
                </p:cNvPr>
                <p:cNvPicPr/>
                <p:nvPr/>
              </p:nvPicPr>
              <p:blipFill>
                <a:blip r:embed="rId116"/>
                <a:stretch>
                  <a:fillRect/>
                </a:stretch>
              </p:blipFill>
              <p:spPr>
                <a:xfrm>
                  <a:off x="6627523" y="2371311"/>
                  <a:ext cx="1188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6" name="墨迹 65">
                  <a:extLst>
                    <a:ext uri="{FF2B5EF4-FFF2-40B4-BE49-F238E27FC236}">
                      <a16:creationId xmlns:a16="http://schemas.microsoft.com/office/drawing/2014/main" id="{D9F9710C-7589-4471-BC9B-9C0E0ED814DF}"/>
                    </a:ext>
                  </a:extLst>
                </p14:cNvPr>
                <p14:cNvContentPartPr/>
                <p14:nvPr/>
              </p14:nvContentPartPr>
              <p14:xfrm>
                <a:off x="6624283" y="2514231"/>
                <a:ext cx="116280" cy="123480"/>
              </p14:xfrm>
            </p:contentPart>
          </mc:Choice>
          <mc:Fallback>
            <p:pic>
              <p:nvPicPr>
                <p:cNvPr id="66" name="墨迹 65">
                  <a:extLst>
                    <a:ext uri="{FF2B5EF4-FFF2-40B4-BE49-F238E27FC236}">
                      <a16:creationId xmlns:a16="http://schemas.microsoft.com/office/drawing/2014/main" id="{D9F9710C-7589-4471-BC9B-9C0E0ED814DF}"/>
                    </a:ext>
                  </a:extLst>
                </p:cNvPr>
                <p:cNvPicPr/>
                <p:nvPr/>
              </p:nvPicPr>
              <p:blipFill>
                <a:blip r:embed="rId118"/>
                <a:stretch>
                  <a:fillRect/>
                </a:stretch>
              </p:blipFill>
              <p:spPr>
                <a:xfrm>
                  <a:off x="6615283" y="2505231"/>
                  <a:ext cx="1339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7" name="墨迹 66">
                  <a:extLst>
                    <a:ext uri="{FF2B5EF4-FFF2-40B4-BE49-F238E27FC236}">
                      <a16:creationId xmlns:a16="http://schemas.microsoft.com/office/drawing/2014/main" id="{F43B8B33-FC60-4146-ABF4-1A89E9A56CC0}"/>
                    </a:ext>
                  </a:extLst>
                </p14:cNvPr>
                <p14:cNvContentPartPr/>
                <p14:nvPr/>
              </p14:nvContentPartPr>
              <p14:xfrm>
                <a:off x="6833083" y="2393271"/>
                <a:ext cx="53640" cy="268200"/>
              </p14:xfrm>
            </p:contentPart>
          </mc:Choice>
          <mc:Fallback>
            <p:pic>
              <p:nvPicPr>
                <p:cNvPr id="67" name="墨迹 66">
                  <a:extLst>
                    <a:ext uri="{FF2B5EF4-FFF2-40B4-BE49-F238E27FC236}">
                      <a16:creationId xmlns:a16="http://schemas.microsoft.com/office/drawing/2014/main" id="{F43B8B33-FC60-4146-ABF4-1A89E9A56CC0}"/>
                    </a:ext>
                  </a:extLst>
                </p:cNvPr>
                <p:cNvPicPr/>
                <p:nvPr/>
              </p:nvPicPr>
              <p:blipFill>
                <a:blip r:embed="rId120"/>
                <a:stretch>
                  <a:fillRect/>
                </a:stretch>
              </p:blipFill>
              <p:spPr>
                <a:xfrm>
                  <a:off x="6824083" y="2384271"/>
                  <a:ext cx="712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8" name="墨迹 67">
                  <a:extLst>
                    <a:ext uri="{FF2B5EF4-FFF2-40B4-BE49-F238E27FC236}">
                      <a16:creationId xmlns:a16="http://schemas.microsoft.com/office/drawing/2014/main" id="{B757CBF3-A537-495B-9E80-4D08107298F1}"/>
                    </a:ext>
                  </a:extLst>
                </p14:cNvPr>
                <p14:cNvContentPartPr/>
                <p14:nvPr/>
              </p14:nvContentPartPr>
              <p14:xfrm>
                <a:off x="6817603" y="2431431"/>
                <a:ext cx="110880" cy="54360"/>
              </p14:xfrm>
            </p:contentPart>
          </mc:Choice>
          <mc:Fallback>
            <p:pic>
              <p:nvPicPr>
                <p:cNvPr id="68" name="墨迹 67">
                  <a:extLst>
                    <a:ext uri="{FF2B5EF4-FFF2-40B4-BE49-F238E27FC236}">
                      <a16:creationId xmlns:a16="http://schemas.microsoft.com/office/drawing/2014/main" id="{B757CBF3-A537-495B-9E80-4D08107298F1}"/>
                    </a:ext>
                  </a:extLst>
                </p:cNvPr>
                <p:cNvPicPr/>
                <p:nvPr/>
              </p:nvPicPr>
              <p:blipFill>
                <a:blip r:embed="rId122"/>
                <a:stretch>
                  <a:fillRect/>
                </a:stretch>
              </p:blipFill>
              <p:spPr>
                <a:xfrm>
                  <a:off x="6808603" y="2422791"/>
                  <a:ext cx="1285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69" name="墨迹 68">
                  <a:extLst>
                    <a:ext uri="{FF2B5EF4-FFF2-40B4-BE49-F238E27FC236}">
                      <a16:creationId xmlns:a16="http://schemas.microsoft.com/office/drawing/2014/main" id="{F6DC59C0-3AE7-4780-B1C0-B36CA9E3996B}"/>
                    </a:ext>
                  </a:extLst>
                </p14:cNvPr>
                <p14:cNvContentPartPr/>
                <p14:nvPr/>
              </p14:nvContentPartPr>
              <p14:xfrm>
                <a:off x="6828763" y="2387871"/>
                <a:ext cx="246960" cy="166680"/>
              </p14:xfrm>
            </p:contentPart>
          </mc:Choice>
          <mc:Fallback>
            <p:pic>
              <p:nvPicPr>
                <p:cNvPr id="69" name="墨迹 68">
                  <a:extLst>
                    <a:ext uri="{FF2B5EF4-FFF2-40B4-BE49-F238E27FC236}">
                      <a16:creationId xmlns:a16="http://schemas.microsoft.com/office/drawing/2014/main" id="{F6DC59C0-3AE7-4780-B1C0-B36CA9E3996B}"/>
                    </a:ext>
                  </a:extLst>
                </p:cNvPr>
                <p:cNvPicPr/>
                <p:nvPr/>
              </p:nvPicPr>
              <p:blipFill>
                <a:blip r:embed="rId124"/>
                <a:stretch>
                  <a:fillRect/>
                </a:stretch>
              </p:blipFill>
              <p:spPr>
                <a:xfrm>
                  <a:off x="6820123" y="2379231"/>
                  <a:ext cx="2646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0" name="墨迹 69">
                  <a:extLst>
                    <a:ext uri="{FF2B5EF4-FFF2-40B4-BE49-F238E27FC236}">
                      <a16:creationId xmlns:a16="http://schemas.microsoft.com/office/drawing/2014/main" id="{E316B1C9-55DA-4157-99CA-DB9294E4DC86}"/>
                    </a:ext>
                  </a:extLst>
                </p14:cNvPr>
                <p14:cNvContentPartPr/>
                <p14:nvPr/>
              </p14:nvContentPartPr>
              <p14:xfrm>
                <a:off x="6918763" y="2409111"/>
                <a:ext cx="130320" cy="209160"/>
              </p14:xfrm>
            </p:contentPart>
          </mc:Choice>
          <mc:Fallback>
            <p:pic>
              <p:nvPicPr>
                <p:cNvPr id="70" name="墨迹 69">
                  <a:extLst>
                    <a:ext uri="{FF2B5EF4-FFF2-40B4-BE49-F238E27FC236}">
                      <a16:creationId xmlns:a16="http://schemas.microsoft.com/office/drawing/2014/main" id="{E316B1C9-55DA-4157-99CA-DB9294E4DC86}"/>
                    </a:ext>
                  </a:extLst>
                </p:cNvPr>
                <p:cNvPicPr/>
                <p:nvPr/>
              </p:nvPicPr>
              <p:blipFill>
                <a:blip r:embed="rId126"/>
                <a:stretch>
                  <a:fillRect/>
                </a:stretch>
              </p:blipFill>
              <p:spPr>
                <a:xfrm>
                  <a:off x="6910123" y="2400471"/>
                  <a:ext cx="1479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1" name="墨迹 70">
                  <a:extLst>
                    <a:ext uri="{FF2B5EF4-FFF2-40B4-BE49-F238E27FC236}">
                      <a16:creationId xmlns:a16="http://schemas.microsoft.com/office/drawing/2014/main" id="{0042BEBC-21E6-40A6-9FA2-17F98AF725DB}"/>
                    </a:ext>
                  </a:extLst>
                </p14:cNvPr>
                <p14:cNvContentPartPr/>
                <p14:nvPr/>
              </p14:nvContentPartPr>
              <p14:xfrm>
                <a:off x="6953683" y="2495151"/>
                <a:ext cx="121320" cy="37800"/>
              </p14:xfrm>
            </p:contentPart>
          </mc:Choice>
          <mc:Fallback>
            <p:pic>
              <p:nvPicPr>
                <p:cNvPr id="71" name="墨迹 70">
                  <a:extLst>
                    <a:ext uri="{FF2B5EF4-FFF2-40B4-BE49-F238E27FC236}">
                      <a16:creationId xmlns:a16="http://schemas.microsoft.com/office/drawing/2014/main" id="{0042BEBC-21E6-40A6-9FA2-17F98AF725DB}"/>
                    </a:ext>
                  </a:extLst>
                </p:cNvPr>
                <p:cNvPicPr/>
                <p:nvPr/>
              </p:nvPicPr>
              <p:blipFill>
                <a:blip r:embed="rId128"/>
                <a:stretch>
                  <a:fillRect/>
                </a:stretch>
              </p:blipFill>
              <p:spPr>
                <a:xfrm>
                  <a:off x="6945043" y="2486511"/>
                  <a:ext cx="1389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2" name="墨迹 71">
                  <a:extLst>
                    <a:ext uri="{FF2B5EF4-FFF2-40B4-BE49-F238E27FC236}">
                      <a16:creationId xmlns:a16="http://schemas.microsoft.com/office/drawing/2014/main" id="{86683696-1C23-459A-AB8F-6EAFC3A931B2}"/>
                    </a:ext>
                  </a:extLst>
                </p14:cNvPr>
                <p14:cNvContentPartPr/>
                <p14:nvPr/>
              </p14:nvContentPartPr>
              <p14:xfrm>
                <a:off x="6970963" y="2456631"/>
                <a:ext cx="63360" cy="194760"/>
              </p14:xfrm>
            </p:contentPart>
          </mc:Choice>
          <mc:Fallback>
            <p:pic>
              <p:nvPicPr>
                <p:cNvPr id="72" name="墨迹 71">
                  <a:extLst>
                    <a:ext uri="{FF2B5EF4-FFF2-40B4-BE49-F238E27FC236}">
                      <a16:creationId xmlns:a16="http://schemas.microsoft.com/office/drawing/2014/main" id="{86683696-1C23-459A-AB8F-6EAFC3A931B2}"/>
                    </a:ext>
                  </a:extLst>
                </p:cNvPr>
                <p:cNvPicPr/>
                <p:nvPr/>
              </p:nvPicPr>
              <p:blipFill>
                <a:blip r:embed="rId130"/>
                <a:stretch>
                  <a:fillRect/>
                </a:stretch>
              </p:blipFill>
              <p:spPr>
                <a:xfrm>
                  <a:off x="6962323" y="2447991"/>
                  <a:ext cx="810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3" name="墨迹 72">
                  <a:extLst>
                    <a:ext uri="{FF2B5EF4-FFF2-40B4-BE49-F238E27FC236}">
                      <a16:creationId xmlns:a16="http://schemas.microsoft.com/office/drawing/2014/main" id="{5D1A2998-22A7-436D-B98D-0E6296BCC34F}"/>
                    </a:ext>
                  </a:extLst>
                </p14:cNvPr>
                <p14:cNvContentPartPr/>
                <p14:nvPr/>
              </p14:nvContentPartPr>
              <p14:xfrm>
                <a:off x="6981403" y="2582271"/>
                <a:ext cx="103680" cy="88200"/>
              </p14:xfrm>
            </p:contentPart>
          </mc:Choice>
          <mc:Fallback>
            <p:pic>
              <p:nvPicPr>
                <p:cNvPr id="73" name="墨迹 72">
                  <a:extLst>
                    <a:ext uri="{FF2B5EF4-FFF2-40B4-BE49-F238E27FC236}">
                      <a16:creationId xmlns:a16="http://schemas.microsoft.com/office/drawing/2014/main" id="{5D1A2998-22A7-436D-B98D-0E6296BCC34F}"/>
                    </a:ext>
                  </a:extLst>
                </p:cNvPr>
                <p:cNvPicPr/>
                <p:nvPr/>
              </p:nvPicPr>
              <p:blipFill>
                <a:blip r:embed="rId132"/>
                <a:stretch>
                  <a:fillRect/>
                </a:stretch>
              </p:blipFill>
              <p:spPr>
                <a:xfrm>
                  <a:off x="6972403" y="2573271"/>
                  <a:ext cx="121320" cy="105840"/>
                </a:xfrm>
                <a:prstGeom prst="rect">
                  <a:avLst/>
                </a:prstGeom>
              </p:spPr>
            </p:pic>
          </mc:Fallback>
        </mc:AlternateContent>
      </p:grpSp>
      <p:grpSp>
        <p:nvGrpSpPr>
          <p:cNvPr id="139" name="组合 138">
            <a:extLst>
              <a:ext uri="{FF2B5EF4-FFF2-40B4-BE49-F238E27FC236}">
                <a16:creationId xmlns:a16="http://schemas.microsoft.com/office/drawing/2014/main" id="{113D7213-7D06-42EB-A4B2-E6986705DB68}"/>
              </a:ext>
            </a:extLst>
          </p:cNvPr>
          <p:cNvGrpSpPr/>
          <p:nvPr/>
        </p:nvGrpSpPr>
        <p:grpSpPr>
          <a:xfrm>
            <a:off x="3713323" y="3314871"/>
            <a:ext cx="4523400" cy="444960"/>
            <a:chOff x="3713323" y="3314871"/>
            <a:chExt cx="4523400" cy="444960"/>
          </a:xfrm>
        </p:grpSpPr>
        <mc:AlternateContent xmlns:mc="http://schemas.openxmlformats.org/markup-compatibility/2006">
          <mc:Choice xmlns:p14="http://schemas.microsoft.com/office/powerpoint/2010/main" Requires="p14">
            <p:contentPart p14:bwMode="auto" r:id="rId133">
              <p14:nvContentPartPr>
                <p14:cNvPr id="75" name="墨迹 74">
                  <a:extLst>
                    <a:ext uri="{FF2B5EF4-FFF2-40B4-BE49-F238E27FC236}">
                      <a16:creationId xmlns:a16="http://schemas.microsoft.com/office/drawing/2014/main" id="{6542DE5C-3092-4E3F-841C-59D7B681880E}"/>
                    </a:ext>
                  </a:extLst>
                </p14:cNvPr>
                <p14:cNvContentPartPr/>
                <p14:nvPr/>
              </p14:nvContentPartPr>
              <p14:xfrm>
                <a:off x="3713323" y="3575151"/>
                <a:ext cx="288000" cy="14400"/>
              </p14:xfrm>
            </p:contentPart>
          </mc:Choice>
          <mc:Fallback>
            <p:pic>
              <p:nvPicPr>
                <p:cNvPr id="75" name="墨迹 74">
                  <a:extLst>
                    <a:ext uri="{FF2B5EF4-FFF2-40B4-BE49-F238E27FC236}">
                      <a16:creationId xmlns:a16="http://schemas.microsoft.com/office/drawing/2014/main" id="{6542DE5C-3092-4E3F-841C-59D7B681880E}"/>
                    </a:ext>
                  </a:extLst>
                </p:cNvPr>
                <p:cNvPicPr/>
                <p:nvPr/>
              </p:nvPicPr>
              <p:blipFill>
                <a:blip r:embed="rId134"/>
                <a:stretch>
                  <a:fillRect/>
                </a:stretch>
              </p:blipFill>
              <p:spPr>
                <a:xfrm>
                  <a:off x="3704683" y="3566511"/>
                  <a:ext cx="3056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6" name="墨迹 75">
                  <a:extLst>
                    <a:ext uri="{FF2B5EF4-FFF2-40B4-BE49-F238E27FC236}">
                      <a16:creationId xmlns:a16="http://schemas.microsoft.com/office/drawing/2014/main" id="{4D3E77BE-C75C-4D35-B090-ACA7D87333C8}"/>
                    </a:ext>
                  </a:extLst>
                </p14:cNvPr>
                <p14:cNvContentPartPr/>
                <p14:nvPr/>
              </p14:nvContentPartPr>
              <p14:xfrm>
                <a:off x="3980443" y="3487311"/>
                <a:ext cx="86040" cy="214200"/>
              </p14:xfrm>
            </p:contentPart>
          </mc:Choice>
          <mc:Fallback>
            <p:pic>
              <p:nvPicPr>
                <p:cNvPr id="76" name="墨迹 75">
                  <a:extLst>
                    <a:ext uri="{FF2B5EF4-FFF2-40B4-BE49-F238E27FC236}">
                      <a16:creationId xmlns:a16="http://schemas.microsoft.com/office/drawing/2014/main" id="{4D3E77BE-C75C-4D35-B090-ACA7D87333C8}"/>
                    </a:ext>
                  </a:extLst>
                </p:cNvPr>
                <p:cNvPicPr/>
                <p:nvPr/>
              </p:nvPicPr>
              <p:blipFill>
                <a:blip r:embed="rId136"/>
                <a:stretch>
                  <a:fillRect/>
                </a:stretch>
              </p:blipFill>
              <p:spPr>
                <a:xfrm>
                  <a:off x="3971803" y="3478671"/>
                  <a:ext cx="1036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7" name="墨迹 76">
                  <a:extLst>
                    <a:ext uri="{FF2B5EF4-FFF2-40B4-BE49-F238E27FC236}">
                      <a16:creationId xmlns:a16="http://schemas.microsoft.com/office/drawing/2014/main" id="{125AC306-43BB-4A0F-B0A3-CC5840028C27}"/>
                    </a:ext>
                  </a:extLst>
                </p14:cNvPr>
                <p14:cNvContentPartPr/>
                <p14:nvPr/>
              </p14:nvContentPartPr>
              <p14:xfrm>
                <a:off x="4131283" y="3430071"/>
                <a:ext cx="269280" cy="282960"/>
              </p14:xfrm>
            </p:contentPart>
          </mc:Choice>
          <mc:Fallback>
            <p:pic>
              <p:nvPicPr>
                <p:cNvPr id="77" name="墨迹 76">
                  <a:extLst>
                    <a:ext uri="{FF2B5EF4-FFF2-40B4-BE49-F238E27FC236}">
                      <a16:creationId xmlns:a16="http://schemas.microsoft.com/office/drawing/2014/main" id="{125AC306-43BB-4A0F-B0A3-CC5840028C27}"/>
                    </a:ext>
                  </a:extLst>
                </p:cNvPr>
                <p:cNvPicPr/>
                <p:nvPr/>
              </p:nvPicPr>
              <p:blipFill>
                <a:blip r:embed="rId138"/>
                <a:stretch>
                  <a:fillRect/>
                </a:stretch>
              </p:blipFill>
              <p:spPr>
                <a:xfrm>
                  <a:off x="4122283" y="3421431"/>
                  <a:ext cx="2869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78" name="墨迹 77">
                  <a:extLst>
                    <a:ext uri="{FF2B5EF4-FFF2-40B4-BE49-F238E27FC236}">
                      <a16:creationId xmlns:a16="http://schemas.microsoft.com/office/drawing/2014/main" id="{1F012745-01D5-46C2-8184-36399F097965}"/>
                    </a:ext>
                  </a:extLst>
                </p14:cNvPr>
                <p14:cNvContentPartPr/>
                <p14:nvPr/>
              </p14:nvContentPartPr>
              <p14:xfrm>
                <a:off x="4218763" y="3492711"/>
                <a:ext cx="7920" cy="167400"/>
              </p14:xfrm>
            </p:contentPart>
          </mc:Choice>
          <mc:Fallback>
            <p:pic>
              <p:nvPicPr>
                <p:cNvPr id="78" name="墨迹 77">
                  <a:extLst>
                    <a:ext uri="{FF2B5EF4-FFF2-40B4-BE49-F238E27FC236}">
                      <a16:creationId xmlns:a16="http://schemas.microsoft.com/office/drawing/2014/main" id="{1F012745-01D5-46C2-8184-36399F097965}"/>
                    </a:ext>
                  </a:extLst>
                </p:cNvPr>
                <p:cNvPicPr/>
                <p:nvPr/>
              </p:nvPicPr>
              <p:blipFill>
                <a:blip r:embed="rId140"/>
                <a:stretch>
                  <a:fillRect/>
                </a:stretch>
              </p:blipFill>
              <p:spPr>
                <a:xfrm>
                  <a:off x="4210123" y="3483711"/>
                  <a:ext cx="255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79" name="墨迹 78">
                  <a:extLst>
                    <a:ext uri="{FF2B5EF4-FFF2-40B4-BE49-F238E27FC236}">
                      <a16:creationId xmlns:a16="http://schemas.microsoft.com/office/drawing/2014/main" id="{A316C1E2-3020-4E53-BFDC-30D0658C0571}"/>
                    </a:ext>
                  </a:extLst>
                </p14:cNvPr>
                <p14:cNvContentPartPr/>
                <p14:nvPr/>
              </p14:nvContentPartPr>
              <p14:xfrm>
                <a:off x="4215883" y="3533391"/>
                <a:ext cx="72720" cy="138960"/>
              </p14:xfrm>
            </p:contentPart>
          </mc:Choice>
          <mc:Fallback>
            <p:pic>
              <p:nvPicPr>
                <p:cNvPr id="79" name="墨迹 78">
                  <a:extLst>
                    <a:ext uri="{FF2B5EF4-FFF2-40B4-BE49-F238E27FC236}">
                      <a16:creationId xmlns:a16="http://schemas.microsoft.com/office/drawing/2014/main" id="{A316C1E2-3020-4E53-BFDC-30D0658C0571}"/>
                    </a:ext>
                  </a:extLst>
                </p:cNvPr>
                <p:cNvPicPr/>
                <p:nvPr/>
              </p:nvPicPr>
              <p:blipFill>
                <a:blip r:embed="rId142"/>
                <a:stretch>
                  <a:fillRect/>
                </a:stretch>
              </p:blipFill>
              <p:spPr>
                <a:xfrm>
                  <a:off x="4207243" y="3524751"/>
                  <a:ext cx="903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0" name="墨迹 79">
                  <a:extLst>
                    <a:ext uri="{FF2B5EF4-FFF2-40B4-BE49-F238E27FC236}">
                      <a16:creationId xmlns:a16="http://schemas.microsoft.com/office/drawing/2014/main" id="{DEFB7A57-B4D5-4AD2-8F39-9E51F23D8BA7}"/>
                    </a:ext>
                  </a:extLst>
                </p14:cNvPr>
                <p14:cNvContentPartPr/>
                <p14:nvPr/>
              </p14:nvContentPartPr>
              <p14:xfrm>
                <a:off x="4218763" y="3625551"/>
                <a:ext cx="48600" cy="14760"/>
              </p14:xfrm>
            </p:contentPart>
          </mc:Choice>
          <mc:Fallback>
            <p:pic>
              <p:nvPicPr>
                <p:cNvPr id="80" name="墨迹 79">
                  <a:extLst>
                    <a:ext uri="{FF2B5EF4-FFF2-40B4-BE49-F238E27FC236}">
                      <a16:creationId xmlns:a16="http://schemas.microsoft.com/office/drawing/2014/main" id="{DEFB7A57-B4D5-4AD2-8F39-9E51F23D8BA7}"/>
                    </a:ext>
                  </a:extLst>
                </p:cNvPr>
                <p:cNvPicPr/>
                <p:nvPr/>
              </p:nvPicPr>
              <p:blipFill>
                <a:blip r:embed="rId144"/>
                <a:stretch>
                  <a:fillRect/>
                </a:stretch>
              </p:blipFill>
              <p:spPr>
                <a:xfrm>
                  <a:off x="4210123" y="3616911"/>
                  <a:ext cx="662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1" name="墨迹 80">
                  <a:extLst>
                    <a:ext uri="{FF2B5EF4-FFF2-40B4-BE49-F238E27FC236}">
                      <a16:creationId xmlns:a16="http://schemas.microsoft.com/office/drawing/2014/main" id="{B8CBC6CB-AD52-497D-A1A4-1622AF137C43}"/>
                    </a:ext>
                  </a:extLst>
                </p14:cNvPr>
                <p14:cNvContentPartPr/>
                <p14:nvPr/>
              </p14:nvContentPartPr>
              <p14:xfrm>
                <a:off x="4131283" y="3702951"/>
                <a:ext cx="201600" cy="38160"/>
              </p14:xfrm>
            </p:contentPart>
          </mc:Choice>
          <mc:Fallback>
            <p:pic>
              <p:nvPicPr>
                <p:cNvPr id="81" name="墨迹 80">
                  <a:extLst>
                    <a:ext uri="{FF2B5EF4-FFF2-40B4-BE49-F238E27FC236}">
                      <a16:creationId xmlns:a16="http://schemas.microsoft.com/office/drawing/2014/main" id="{B8CBC6CB-AD52-497D-A1A4-1622AF137C43}"/>
                    </a:ext>
                  </a:extLst>
                </p:cNvPr>
                <p:cNvPicPr/>
                <p:nvPr/>
              </p:nvPicPr>
              <p:blipFill>
                <a:blip r:embed="rId146"/>
                <a:stretch>
                  <a:fillRect/>
                </a:stretch>
              </p:blipFill>
              <p:spPr>
                <a:xfrm>
                  <a:off x="4122283" y="3694311"/>
                  <a:ext cx="2192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2" name="墨迹 81">
                  <a:extLst>
                    <a:ext uri="{FF2B5EF4-FFF2-40B4-BE49-F238E27FC236}">
                      <a16:creationId xmlns:a16="http://schemas.microsoft.com/office/drawing/2014/main" id="{7153F3F2-8A69-4527-993A-4CBB49BC94C2}"/>
                    </a:ext>
                  </a:extLst>
                </p14:cNvPr>
                <p14:cNvContentPartPr/>
                <p14:nvPr/>
              </p14:nvContentPartPr>
              <p14:xfrm>
                <a:off x="4445563" y="3413511"/>
                <a:ext cx="136800" cy="155520"/>
              </p14:xfrm>
            </p:contentPart>
          </mc:Choice>
          <mc:Fallback>
            <p:pic>
              <p:nvPicPr>
                <p:cNvPr id="82" name="墨迹 81">
                  <a:extLst>
                    <a:ext uri="{FF2B5EF4-FFF2-40B4-BE49-F238E27FC236}">
                      <a16:creationId xmlns:a16="http://schemas.microsoft.com/office/drawing/2014/main" id="{7153F3F2-8A69-4527-993A-4CBB49BC94C2}"/>
                    </a:ext>
                  </a:extLst>
                </p:cNvPr>
                <p:cNvPicPr/>
                <p:nvPr/>
              </p:nvPicPr>
              <p:blipFill>
                <a:blip r:embed="rId148"/>
                <a:stretch>
                  <a:fillRect/>
                </a:stretch>
              </p:blipFill>
              <p:spPr>
                <a:xfrm>
                  <a:off x="4436563" y="3404871"/>
                  <a:ext cx="1544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3" name="墨迹 82">
                  <a:extLst>
                    <a:ext uri="{FF2B5EF4-FFF2-40B4-BE49-F238E27FC236}">
                      <a16:creationId xmlns:a16="http://schemas.microsoft.com/office/drawing/2014/main" id="{FC9291C5-1B31-4C1F-B54A-D237ED2D9DE2}"/>
                    </a:ext>
                  </a:extLst>
                </p14:cNvPr>
                <p14:cNvContentPartPr/>
                <p14:nvPr/>
              </p14:nvContentPartPr>
              <p14:xfrm>
                <a:off x="4401643" y="3492711"/>
                <a:ext cx="129960" cy="252000"/>
              </p14:xfrm>
            </p:contentPart>
          </mc:Choice>
          <mc:Fallback>
            <p:pic>
              <p:nvPicPr>
                <p:cNvPr id="83" name="墨迹 82">
                  <a:extLst>
                    <a:ext uri="{FF2B5EF4-FFF2-40B4-BE49-F238E27FC236}">
                      <a16:creationId xmlns:a16="http://schemas.microsoft.com/office/drawing/2014/main" id="{FC9291C5-1B31-4C1F-B54A-D237ED2D9DE2}"/>
                    </a:ext>
                  </a:extLst>
                </p:cNvPr>
                <p:cNvPicPr/>
                <p:nvPr/>
              </p:nvPicPr>
              <p:blipFill>
                <a:blip r:embed="rId150"/>
                <a:stretch>
                  <a:fillRect/>
                </a:stretch>
              </p:blipFill>
              <p:spPr>
                <a:xfrm>
                  <a:off x="4393003" y="3483711"/>
                  <a:ext cx="1476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4" name="墨迹 83">
                  <a:extLst>
                    <a:ext uri="{FF2B5EF4-FFF2-40B4-BE49-F238E27FC236}">
                      <a16:creationId xmlns:a16="http://schemas.microsoft.com/office/drawing/2014/main" id="{C81D5B51-F443-4BC3-B123-CC8C4A6AA10E}"/>
                    </a:ext>
                  </a:extLst>
                </p14:cNvPr>
                <p14:cNvContentPartPr/>
                <p14:nvPr/>
              </p14:nvContentPartPr>
              <p14:xfrm>
                <a:off x="4466083" y="3460671"/>
                <a:ext cx="177480" cy="225000"/>
              </p14:xfrm>
            </p:contentPart>
          </mc:Choice>
          <mc:Fallback>
            <p:pic>
              <p:nvPicPr>
                <p:cNvPr id="84" name="墨迹 83">
                  <a:extLst>
                    <a:ext uri="{FF2B5EF4-FFF2-40B4-BE49-F238E27FC236}">
                      <a16:creationId xmlns:a16="http://schemas.microsoft.com/office/drawing/2014/main" id="{C81D5B51-F443-4BC3-B123-CC8C4A6AA10E}"/>
                    </a:ext>
                  </a:extLst>
                </p:cNvPr>
                <p:cNvPicPr/>
                <p:nvPr/>
              </p:nvPicPr>
              <p:blipFill>
                <a:blip r:embed="rId152"/>
                <a:stretch>
                  <a:fillRect/>
                </a:stretch>
              </p:blipFill>
              <p:spPr>
                <a:xfrm>
                  <a:off x="4457083" y="3451671"/>
                  <a:ext cx="1951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5" name="墨迹 84">
                  <a:extLst>
                    <a:ext uri="{FF2B5EF4-FFF2-40B4-BE49-F238E27FC236}">
                      <a16:creationId xmlns:a16="http://schemas.microsoft.com/office/drawing/2014/main" id="{0283DE86-45C7-4F7F-8770-4B045DF65149}"/>
                    </a:ext>
                  </a:extLst>
                </p14:cNvPr>
                <p14:cNvContentPartPr/>
                <p14:nvPr/>
              </p14:nvContentPartPr>
              <p14:xfrm>
                <a:off x="4614403" y="3410991"/>
                <a:ext cx="97560" cy="149040"/>
              </p14:xfrm>
            </p:contentPart>
          </mc:Choice>
          <mc:Fallback>
            <p:pic>
              <p:nvPicPr>
                <p:cNvPr id="85" name="墨迹 84">
                  <a:extLst>
                    <a:ext uri="{FF2B5EF4-FFF2-40B4-BE49-F238E27FC236}">
                      <a16:creationId xmlns:a16="http://schemas.microsoft.com/office/drawing/2014/main" id="{0283DE86-45C7-4F7F-8770-4B045DF65149}"/>
                    </a:ext>
                  </a:extLst>
                </p:cNvPr>
                <p:cNvPicPr/>
                <p:nvPr/>
              </p:nvPicPr>
              <p:blipFill>
                <a:blip r:embed="rId154"/>
                <a:stretch>
                  <a:fillRect/>
                </a:stretch>
              </p:blipFill>
              <p:spPr>
                <a:xfrm>
                  <a:off x="4605763" y="3402351"/>
                  <a:ext cx="1152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6" name="墨迹 85">
                  <a:extLst>
                    <a:ext uri="{FF2B5EF4-FFF2-40B4-BE49-F238E27FC236}">
                      <a16:creationId xmlns:a16="http://schemas.microsoft.com/office/drawing/2014/main" id="{E728FF8B-9F38-486A-A1F4-7BE5D0548D9E}"/>
                    </a:ext>
                  </a:extLst>
                </p14:cNvPr>
                <p14:cNvContentPartPr/>
                <p14:nvPr/>
              </p14:nvContentPartPr>
              <p14:xfrm>
                <a:off x="4567963" y="3570471"/>
                <a:ext cx="172440" cy="152280"/>
              </p14:xfrm>
            </p:contentPart>
          </mc:Choice>
          <mc:Fallback>
            <p:pic>
              <p:nvPicPr>
                <p:cNvPr id="86" name="墨迹 85">
                  <a:extLst>
                    <a:ext uri="{FF2B5EF4-FFF2-40B4-BE49-F238E27FC236}">
                      <a16:creationId xmlns:a16="http://schemas.microsoft.com/office/drawing/2014/main" id="{E728FF8B-9F38-486A-A1F4-7BE5D0548D9E}"/>
                    </a:ext>
                  </a:extLst>
                </p:cNvPr>
                <p:cNvPicPr/>
                <p:nvPr/>
              </p:nvPicPr>
              <p:blipFill>
                <a:blip r:embed="rId156"/>
                <a:stretch>
                  <a:fillRect/>
                </a:stretch>
              </p:blipFill>
              <p:spPr>
                <a:xfrm>
                  <a:off x="4559323" y="3561831"/>
                  <a:ext cx="190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7" name="墨迹 86">
                  <a:extLst>
                    <a:ext uri="{FF2B5EF4-FFF2-40B4-BE49-F238E27FC236}">
                      <a16:creationId xmlns:a16="http://schemas.microsoft.com/office/drawing/2014/main" id="{51B9030D-E668-4075-B50B-44F1D79ECAE8}"/>
                    </a:ext>
                  </a:extLst>
                </p14:cNvPr>
                <p14:cNvContentPartPr/>
                <p14:nvPr/>
              </p14:nvContentPartPr>
              <p14:xfrm>
                <a:off x="4802323" y="3371031"/>
                <a:ext cx="92160" cy="303840"/>
              </p14:xfrm>
            </p:contentPart>
          </mc:Choice>
          <mc:Fallback>
            <p:pic>
              <p:nvPicPr>
                <p:cNvPr id="87" name="墨迹 86">
                  <a:extLst>
                    <a:ext uri="{FF2B5EF4-FFF2-40B4-BE49-F238E27FC236}">
                      <a16:creationId xmlns:a16="http://schemas.microsoft.com/office/drawing/2014/main" id="{51B9030D-E668-4075-B50B-44F1D79ECAE8}"/>
                    </a:ext>
                  </a:extLst>
                </p:cNvPr>
                <p:cNvPicPr/>
                <p:nvPr/>
              </p:nvPicPr>
              <p:blipFill>
                <a:blip r:embed="rId158"/>
                <a:stretch>
                  <a:fillRect/>
                </a:stretch>
              </p:blipFill>
              <p:spPr>
                <a:xfrm>
                  <a:off x="4793683" y="3362391"/>
                  <a:ext cx="10980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8" name="墨迹 87">
                  <a:extLst>
                    <a:ext uri="{FF2B5EF4-FFF2-40B4-BE49-F238E27FC236}">
                      <a16:creationId xmlns:a16="http://schemas.microsoft.com/office/drawing/2014/main" id="{22E22E72-EF1F-438A-AD78-5C2A5E1B1B25}"/>
                    </a:ext>
                  </a:extLst>
                </p14:cNvPr>
                <p14:cNvContentPartPr/>
                <p14:nvPr/>
              </p14:nvContentPartPr>
              <p14:xfrm>
                <a:off x="4735363" y="3514311"/>
                <a:ext cx="49680" cy="69840"/>
              </p14:xfrm>
            </p:contentPart>
          </mc:Choice>
          <mc:Fallback>
            <p:pic>
              <p:nvPicPr>
                <p:cNvPr id="88" name="墨迹 87">
                  <a:extLst>
                    <a:ext uri="{FF2B5EF4-FFF2-40B4-BE49-F238E27FC236}">
                      <a16:creationId xmlns:a16="http://schemas.microsoft.com/office/drawing/2014/main" id="{22E22E72-EF1F-438A-AD78-5C2A5E1B1B25}"/>
                    </a:ext>
                  </a:extLst>
                </p:cNvPr>
                <p:cNvPicPr/>
                <p:nvPr/>
              </p:nvPicPr>
              <p:blipFill>
                <a:blip r:embed="rId160"/>
                <a:stretch>
                  <a:fillRect/>
                </a:stretch>
              </p:blipFill>
              <p:spPr>
                <a:xfrm>
                  <a:off x="4726723" y="3505671"/>
                  <a:ext cx="6732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9" name="墨迹 88">
                  <a:extLst>
                    <a:ext uri="{FF2B5EF4-FFF2-40B4-BE49-F238E27FC236}">
                      <a16:creationId xmlns:a16="http://schemas.microsoft.com/office/drawing/2014/main" id="{4CED9D60-1237-45B9-AA31-1EB66417E278}"/>
                    </a:ext>
                  </a:extLst>
                </p14:cNvPr>
                <p14:cNvContentPartPr/>
                <p14:nvPr/>
              </p14:nvContentPartPr>
              <p14:xfrm>
                <a:off x="4920043" y="3547791"/>
                <a:ext cx="18360" cy="54720"/>
              </p14:xfrm>
            </p:contentPart>
          </mc:Choice>
          <mc:Fallback>
            <p:pic>
              <p:nvPicPr>
                <p:cNvPr id="89" name="墨迹 88">
                  <a:extLst>
                    <a:ext uri="{FF2B5EF4-FFF2-40B4-BE49-F238E27FC236}">
                      <a16:creationId xmlns:a16="http://schemas.microsoft.com/office/drawing/2014/main" id="{4CED9D60-1237-45B9-AA31-1EB66417E278}"/>
                    </a:ext>
                  </a:extLst>
                </p:cNvPr>
                <p:cNvPicPr/>
                <p:nvPr/>
              </p:nvPicPr>
              <p:blipFill>
                <a:blip r:embed="rId162"/>
                <a:stretch>
                  <a:fillRect/>
                </a:stretch>
              </p:blipFill>
              <p:spPr>
                <a:xfrm>
                  <a:off x="4911043" y="3538791"/>
                  <a:ext cx="360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0" name="墨迹 89">
                  <a:extLst>
                    <a:ext uri="{FF2B5EF4-FFF2-40B4-BE49-F238E27FC236}">
                      <a16:creationId xmlns:a16="http://schemas.microsoft.com/office/drawing/2014/main" id="{D52A5F4D-5220-4394-BB7C-BF41EA36BAB0}"/>
                    </a:ext>
                  </a:extLst>
                </p14:cNvPr>
                <p14:cNvContentPartPr/>
                <p14:nvPr/>
              </p14:nvContentPartPr>
              <p14:xfrm>
                <a:off x="5006083" y="3700071"/>
                <a:ext cx="67680" cy="59760"/>
              </p14:xfrm>
            </p:contentPart>
          </mc:Choice>
          <mc:Fallback>
            <p:pic>
              <p:nvPicPr>
                <p:cNvPr id="90" name="墨迹 89">
                  <a:extLst>
                    <a:ext uri="{FF2B5EF4-FFF2-40B4-BE49-F238E27FC236}">
                      <a16:creationId xmlns:a16="http://schemas.microsoft.com/office/drawing/2014/main" id="{D52A5F4D-5220-4394-BB7C-BF41EA36BAB0}"/>
                    </a:ext>
                  </a:extLst>
                </p:cNvPr>
                <p:cNvPicPr/>
                <p:nvPr/>
              </p:nvPicPr>
              <p:blipFill>
                <a:blip r:embed="rId164"/>
                <a:stretch>
                  <a:fillRect/>
                </a:stretch>
              </p:blipFill>
              <p:spPr>
                <a:xfrm>
                  <a:off x="4997083" y="3691431"/>
                  <a:ext cx="853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2" name="墨迹 91">
                  <a:extLst>
                    <a:ext uri="{FF2B5EF4-FFF2-40B4-BE49-F238E27FC236}">
                      <a16:creationId xmlns:a16="http://schemas.microsoft.com/office/drawing/2014/main" id="{87AC322E-A0A4-46A2-B8B3-8C9FFDFA8722}"/>
                    </a:ext>
                  </a:extLst>
                </p14:cNvPr>
                <p14:cNvContentPartPr/>
                <p14:nvPr/>
              </p14:nvContentPartPr>
              <p14:xfrm>
                <a:off x="5222083" y="3418551"/>
                <a:ext cx="24480" cy="29520"/>
              </p14:xfrm>
            </p:contentPart>
          </mc:Choice>
          <mc:Fallback>
            <p:pic>
              <p:nvPicPr>
                <p:cNvPr id="92" name="墨迹 91">
                  <a:extLst>
                    <a:ext uri="{FF2B5EF4-FFF2-40B4-BE49-F238E27FC236}">
                      <a16:creationId xmlns:a16="http://schemas.microsoft.com/office/drawing/2014/main" id="{87AC322E-A0A4-46A2-B8B3-8C9FFDFA8722}"/>
                    </a:ext>
                  </a:extLst>
                </p:cNvPr>
                <p:cNvPicPr/>
                <p:nvPr/>
              </p:nvPicPr>
              <p:blipFill>
                <a:blip r:embed="rId166"/>
                <a:stretch>
                  <a:fillRect/>
                </a:stretch>
              </p:blipFill>
              <p:spPr>
                <a:xfrm>
                  <a:off x="5213443" y="3409911"/>
                  <a:ext cx="421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3" name="墨迹 92">
                  <a:extLst>
                    <a:ext uri="{FF2B5EF4-FFF2-40B4-BE49-F238E27FC236}">
                      <a16:creationId xmlns:a16="http://schemas.microsoft.com/office/drawing/2014/main" id="{AB5BFEDE-DE14-4661-8220-9D1469518FA7}"/>
                    </a:ext>
                  </a:extLst>
                </p14:cNvPr>
                <p14:cNvContentPartPr/>
                <p14:nvPr/>
              </p14:nvContentPartPr>
              <p14:xfrm>
                <a:off x="5195083" y="3521151"/>
                <a:ext cx="241560" cy="222120"/>
              </p14:xfrm>
            </p:contentPart>
          </mc:Choice>
          <mc:Fallback>
            <p:pic>
              <p:nvPicPr>
                <p:cNvPr id="93" name="墨迹 92">
                  <a:extLst>
                    <a:ext uri="{FF2B5EF4-FFF2-40B4-BE49-F238E27FC236}">
                      <a16:creationId xmlns:a16="http://schemas.microsoft.com/office/drawing/2014/main" id="{AB5BFEDE-DE14-4661-8220-9D1469518FA7}"/>
                    </a:ext>
                  </a:extLst>
                </p:cNvPr>
                <p:cNvPicPr/>
                <p:nvPr/>
              </p:nvPicPr>
              <p:blipFill>
                <a:blip r:embed="rId168"/>
                <a:stretch>
                  <a:fillRect/>
                </a:stretch>
              </p:blipFill>
              <p:spPr>
                <a:xfrm>
                  <a:off x="5186443" y="3512511"/>
                  <a:ext cx="2592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4" name="墨迹 93">
                  <a:extLst>
                    <a:ext uri="{FF2B5EF4-FFF2-40B4-BE49-F238E27FC236}">
                      <a16:creationId xmlns:a16="http://schemas.microsoft.com/office/drawing/2014/main" id="{DD2F54FA-F21A-483E-86F6-0C6DA8A19798}"/>
                    </a:ext>
                  </a:extLst>
                </p14:cNvPr>
                <p14:cNvContentPartPr/>
                <p14:nvPr/>
              </p14:nvContentPartPr>
              <p14:xfrm>
                <a:off x="5350963" y="3421071"/>
                <a:ext cx="115200" cy="10800"/>
              </p14:xfrm>
            </p:contentPart>
          </mc:Choice>
          <mc:Fallback>
            <p:pic>
              <p:nvPicPr>
                <p:cNvPr id="94" name="墨迹 93">
                  <a:extLst>
                    <a:ext uri="{FF2B5EF4-FFF2-40B4-BE49-F238E27FC236}">
                      <a16:creationId xmlns:a16="http://schemas.microsoft.com/office/drawing/2014/main" id="{DD2F54FA-F21A-483E-86F6-0C6DA8A19798}"/>
                    </a:ext>
                  </a:extLst>
                </p:cNvPr>
                <p:cNvPicPr/>
                <p:nvPr/>
              </p:nvPicPr>
              <p:blipFill>
                <a:blip r:embed="rId170"/>
                <a:stretch>
                  <a:fillRect/>
                </a:stretch>
              </p:blipFill>
              <p:spPr>
                <a:xfrm>
                  <a:off x="5342323" y="3412431"/>
                  <a:ext cx="1328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95" name="墨迹 94">
                  <a:extLst>
                    <a:ext uri="{FF2B5EF4-FFF2-40B4-BE49-F238E27FC236}">
                      <a16:creationId xmlns:a16="http://schemas.microsoft.com/office/drawing/2014/main" id="{EE3F728E-8CBB-4B02-B21B-C9D0F8CC3045}"/>
                    </a:ext>
                  </a:extLst>
                </p14:cNvPr>
                <p14:cNvContentPartPr/>
                <p14:nvPr/>
              </p14:nvContentPartPr>
              <p14:xfrm>
                <a:off x="5315323" y="3518271"/>
                <a:ext cx="134280" cy="59400"/>
              </p14:xfrm>
            </p:contentPart>
          </mc:Choice>
          <mc:Fallback>
            <p:pic>
              <p:nvPicPr>
                <p:cNvPr id="95" name="墨迹 94">
                  <a:extLst>
                    <a:ext uri="{FF2B5EF4-FFF2-40B4-BE49-F238E27FC236}">
                      <a16:creationId xmlns:a16="http://schemas.microsoft.com/office/drawing/2014/main" id="{EE3F728E-8CBB-4B02-B21B-C9D0F8CC3045}"/>
                    </a:ext>
                  </a:extLst>
                </p:cNvPr>
                <p:cNvPicPr/>
                <p:nvPr/>
              </p:nvPicPr>
              <p:blipFill>
                <a:blip r:embed="rId172"/>
                <a:stretch>
                  <a:fillRect/>
                </a:stretch>
              </p:blipFill>
              <p:spPr>
                <a:xfrm>
                  <a:off x="5306323" y="3509271"/>
                  <a:ext cx="1519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96" name="墨迹 95">
                  <a:extLst>
                    <a:ext uri="{FF2B5EF4-FFF2-40B4-BE49-F238E27FC236}">
                      <a16:creationId xmlns:a16="http://schemas.microsoft.com/office/drawing/2014/main" id="{59B44C2B-CF79-4137-820D-7A7DEF9A2A70}"/>
                    </a:ext>
                  </a:extLst>
                </p14:cNvPr>
                <p14:cNvContentPartPr/>
                <p14:nvPr/>
              </p14:nvContentPartPr>
              <p14:xfrm>
                <a:off x="5325403" y="3556431"/>
                <a:ext cx="100080" cy="30600"/>
              </p14:xfrm>
            </p:contentPart>
          </mc:Choice>
          <mc:Fallback>
            <p:pic>
              <p:nvPicPr>
                <p:cNvPr id="96" name="墨迹 95">
                  <a:extLst>
                    <a:ext uri="{FF2B5EF4-FFF2-40B4-BE49-F238E27FC236}">
                      <a16:creationId xmlns:a16="http://schemas.microsoft.com/office/drawing/2014/main" id="{59B44C2B-CF79-4137-820D-7A7DEF9A2A70}"/>
                    </a:ext>
                  </a:extLst>
                </p:cNvPr>
                <p:cNvPicPr/>
                <p:nvPr/>
              </p:nvPicPr>
              <p:blipFill>
                <a:blip r:embed="rId174"/>
                <a:stretch>
                  <a:fillRect/>
                </a:stretch>
              </p:blipFill>
              <p:spPr>
                <a:xfrm>
                  <a:off x="5316403" y="3547431"/>
                  <a:ext cx="1177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97" name="墨迹 96">
                  <a:extLst>
                    <a:ext uri="{FF2B5EF4-FFF2-40B4-BE49-F238E27FC236}">
                      <a16:creationId xmlns:a16="http://schemas.microsoft.com/office/drawing/2014/main" id="{D9071E2E-26BB-46ED-901E-FDC91D57FD2B}"/>
                    </a:ext>
                  </a:extLst>
                </p14:cNvPr>
                <p14:cNvContentPartPr/>
                <p14:nvPr/>
              </p14:nvContentPartPr>
              <p14:xfrm>
                <a:off x="5259523" y="3400191"/>
                <a:ext cx="126000" cy="310320"/>
              </p14:xfrm>
            </p:contentPart>
          </mc:Choice>
          <mc:Fallback>
            <p:pic>
              <p:nvPicPr>
                <p:cNvPr id="97" name="墨迹 96">
                  <a:extLst>
                    <a:ext uri="{FF2B5EF4-FFF2-40B4-BE49-F238E27FC236}">
                      <a16:creationId xmlns:a16="http://schemas.microsoft.com/office/drawing/2014/main" id="{D9071E2E-26BB-46ED-901E-FDC91D57FD2B}"/>
                    </a:ext>
                  </a:extLst>
                </p:cNvPr>
                <p:cNvPicPr/>
                <p:nvPr/>
              </p:nvPicPr>
              <p:blipFill>
                <a:blip r:embed="rId176"/>
                <a:stretch>
                  <a:fillRect/>
                </a:stretch>
              </p:blipFill>
              <p:spPr>
                <a:xfrm>
                  <a:off x="5250523" y="3391551"/>
                  <a:ext cx="14364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98" name="墨迹 97">
                  <a:extLst>
                    <a:ext uri="{FF2B5EF4-FFF2-40B4-BE49-F238E27FC236}">
                      <a16:creationId xmlns:a16="http://schemas.microsoft.com/office/drawing/2014/main" id="{E1EE675E-5030-4164-B154-A6C46B880ACB}"/>
                    </a:ext>
                  </a:extLst>
                </p14:cNvPr>
                <p14:cNvContentPartPr/>
                <p14:nvPr/>
              </p14:nvContentPartPr>
              <p14:xfrm>
                <a:off x="5335483" y="3611871"/>
                <a:ext cx="103680" cy="86400"/>
              </p14:xfrm>
            </p:contentPart>
          </mc:Choice>
          <mc:Fallback>
            <p:pic>
              <p:nvPicPr>
                <p:cNvPr id="98" name="墨迹 97">
                  <a:extLst>
                    <a:ext uri="{FF2B5EF4-FFF2-40B4-BE49-F238E27FC236}">
                      <a16:creationId xmlns:a16="http://schemas.microsoft.com/office/drawing/2014/main" id="{E1EE675E-5030-4164-B154-A6C46B880ACB}"/>
                    </a:ext>
                  </a:extLst>
                </p:cNvPr>
                <p:cNvPicPr/>
                <p:nvPr/>
              </p:nvPicPr>
              <p:blipFill>
                <a:blip r:embed="rId178"/>
                <a:stretch>
                  <a:fillRect/>
                </a:stretch>
              </p:blipFill>
              <p:spPr>
                <a:xfrm>
                  <a:off x="5326843" y="3602871"/>
                  <a:ext cx="1213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99" name="墨迹 98">
                  <a:extLst>
                    <a:ext uri="{FF2B5EF4-FFF2-40B4-BE49-F238E27FC236}">
                      <a16:creationId xmlns:a16="http://schemas.microsoft.com/office/drawing/2014/main" id="{7815D0DA-F5F6-48F7-8668-63F513D4535F}"/>
                    </a:ext>
                  </a:extLst>
                </p14:cNvPr>
                <p14:cNvContentPartPr/>
                <p14:nvPr/>
              </p14:nvContentPartPr>
              <p14:xfrm>
                <a:off x="5545003" y="3360231"/>
                <a:ext cx="151560" cy="69840"/>
              </p14:xfrm>
            </p:contentPart>
          </mc:Choice>
          <mc:Fallback>
            <p:pic>
              <p:nvPicPr>
                <p:cNvPr id="99" name="墨迹 98">
                  <a:extLst>
                    <a:ext uri="{FF2B5EF4-FFF2-40B4-BE49-F238E27FC236}">
                      <a16:creationId xmlns:a16="http://schemas.microsoft.com/office/drawing/2014/main" id="{7815D0DA-F5F6-48F7-8668-63F513D4535F}"/>
                    </a:ext>
                  </a:extLst>
                </p:cNvPr>
                <p:cNvPicPr/>
                <p:nvPr/>
              </p:nvPicPr>
              <p:blipFill>
                <a:blip r:embed="rId180"/>
                <a:stretch>
                  <a:fillRect/>
                </a:stretch>
              </p:blipFill>
              <p:spPr>
                <a:xfrm>
                  <a:off x="5536003" y="3351231"/>
                  <a:ext cx="1692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0" name="墨迹 99">
                  <a:extLst>
                    <a:ext uri="{FF2B5EF4-FFF2-40B4-BE49-F238E27FC236}">
                      <a16:creationId xmlns:a16="http://schemas.microsoft.com/office/drawing/2014/main" id="{A91D99F3-3922-44A7-A109-A3C60F211CF1}"/>
                    </a:ext>
                  </a:extLst>
                </p14:cNvPr>
                <p14:cNvContentPartPr/>
                <p14:nvPr/>
              </p14:nvContentPartPr>
              <p14:xfrm>
                <a:off x="5466883" y="3436551"/>
                <a:ext cx="206280" cy="237240"/>
              </p14:xfrm>
            </p:contentPart>
          </mc:Choice>
          <mc:Fallback>
            <p:pic>
              <p:nvPicPr>
                <p:cNvPr id="100" name="墨迹 99">
                  <a:extLst>
                    <a:ext uri="{FF2B5EF4-FFF2-40B4-BE49-F238E27FC236}">
                      <a16:creationId xmlns:a16="http://schemas.microsoft.com/office/drawing/2014/main" id="{A91D99F3-3922-44A7-A109-A3C60F211CF1}"/>
                    </a:ext>
                  </a:extLst>
                </p:cNvPr>
                <p:cNvPicPr/>
                <p:nvPr/>
              </p:nvPicPr>
              <p:blipFill>
                <a:blip r:embed="rId182"/>
                <a:stretch>
                  <a:fillRect/>
                </a:stretch>
              </p:blipFill>
              <p:spPr>
                <a:xfrm>
                  <a:off x="5457883" y="3427551"/>
                  <a:ext cx="2239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1" name="墨迹 100">
                  <a:extLst>
                    <a:ext uri="{FF2B5EF4-FFF2-40B4-BE49-F238E27FC236}">
                      <a16:creationId xmlns:a16="http://schemas.microsoft.com/office/drawing/2014/main" id="{36278F3C-A3C8-4B48-9F08-29EF2F9B5744}"/>
                    </a:ext>
                  </a:extLst>
                </p14:cNvPr>
                <p14:cNvContentPartPr/>
                <p14:nvPr/>
              </p14:nvContentPartPr>
              <p14:xfrm>
                <a:off x="5557603" y="3454551"/>
                <a:ext cx="71280" cy="111240"/>
              </p14:xfrm>
            </p:contentPart>
          </mc:Choice>
          <mc:Fallback>
            <p:pic>
              <p:nvPicPr>
                <p:cNvPr id="101" name="墨迹 100">
                  <a:extLst>
                    <a:ext uri="{FF2B5EF4-FFF2-40B4-BE49-F238E27FC236}">
                      <a16:creationId xmlns:a16="http://schemas.microsoft.com/office/drawing/2014/main" id="{36278F3C-A3C8-4B48-9F08-29EF2F9B5744}"/>
                    </a:ext>
                  </a:extLst>
                </p:cNvPr>
                <p:cNvPicPr/>
                <p:nvPr/>
              </p:nvPicPr>
              <p:blipFill>
                <a:blip r:embed="rId184"/>
                <a:stretch>
                  <a:fillRect/>
                </a:stretch>
              </p:blipFill>
              <p:spPr>
                <a:xfrm>
                  <a:off x="5548603" y="3445551"/>
                  <a:ext cx="889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2" name="墨迹 101">
                  <a:extLst>
                    <a:ext uri="{FF2B5EF4-FFF2-40B4-BE49-F238E27FC236}">
                      <a16:creationId xmlns:a16="http://schemas.microsoft.com/office/drawing/2014/main" id="{D289D43F-4AE2-49EA-B3B9-C378AABB29CB}"/>
                    </a:ext>
                  </a:extLst>
                </p14:cNvPr>
                <p14:cNvContentPartPr/>
                <p14:nvPr/>
              </p14:nvContentPartPr>
              <p14:xfrm>
                <a:off x="5528083" y="3440871"/>
                <a:ext cx="94320" cy="282960"/>
              </p14:xfrm>
            </p:contentPart>
          </mc:Choice>
          <mc:Fallback>
            <p:pic>
              <p:nvPicPr>
                <p:cNvPr id="102" name="墨迹 101">
                  <a:extLst>
                    <a:ext uri="{FF2B5EF4-FFF2-40B4-BE49-F238E27FC236}">
                      <a16:creationId xmlns:a16="http://schemas.microsoft.com/office/drawing/2014/main" id="{D289D43F-4AE2-49EA-B3B9-C378AABB29CB}"/>
                    </a:ext>
                  </a:extLst>
                </p:cNvPr>
                <p:cNvPicPr/>
                <p:nvPr/>
              </p:nvPicPr>
              <p:blipFill>
                <a:blip r:embed="rId186"/>
                <a:stretch>
                  <a:fillRect/>
                </a:stretch>
              </p:blipFill>
              <p:spPr>
                <a:xfrm>
                  <a:off x="5519443" y="3432231"/>
                  <a:ext cx="111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3" name="墨迹 102">
                  <a:extLst>
                    <a:ext uri="{FF2B5EF4-FFF2-40B4-BE49-F238E27FC236}">
                      <a16:creationId xmlns:a16="http://schemas.microsoft.com/office/drawing/2014/main" id="{6E0086D5-D9BB-489B-9DD7-BFCEF401DCBE}"/>
                    </a:ext>
                  </a:extLst>
                </p14:cNvPr>
                <p14:cNvContentPartPr/>
                <p14:nvPr/>
              </p14:nvContentPartPr>
              <p14:xfrm>
                <a:off x="5533843" y="3606111"/>
                <a:ext cx="141840" cy="102960"/>
              </p14:xfrm>
            </p:contentPart>
          </mc:Choice>
          <mc:Fallback>
            <p:pic>
              <p:nvPicPr>
                <p:cNvPr id="103" name="墨迹 102">
                  <a:extLst>
                    <a:ext uri="{FF2B5EF4-FFF2-40B4-BE49-F238E27FC236}">
                      <a16:creationId xmlns:a16="http://schemas.microsoft.com/office/drawing/2014/main" id="{6E0086D5-D9BB-489B-9DD7-BFCEF401DCBE}"/>
                    </a:ext>
                  </a:extLst>
                </p:cNvPr>
                <p:cNvPicPr/>
                <p:nvPr/>
              </p:nvPicPr>
              <p:blipFill>
                <a:blip r:embed="rId188"/>
                <a:stretch>
                  <a:fillRect/>
                </a:stretch>
              </p:blipFill>
              <p:spPr>
                <a:xfrm>
                  <a:off x="5525203" y="3597471"/>
                  <a:ext cx="1594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04" name="墨迹 103">
                  <a:extLst>
                    <a:ext uri="{FF2B5EF4-FFF2-40B4-BE49-F238E27FC236}">
                      <a16:creationId xmlns:a16="http://schemas.microsoft.com/office/drawing/2014/main" id="{E47F30DA-C5F3-4A7C-ADD7-E23F5F40C8E2}"/>
                    </a:ext>
                  </a:extLst>
                </p14:cNvPr>
                <p14:cNvContentPartPr/>
                <p14:nvPr/>
              </p14:nvContentPartPr>
              <p14:xfrm>
                <a:off x="5692243" y="3380751"/>
                <a:ext cx="95040" cy="282960"/>
              </p14:xfrm>
            </p:contentPart>
          </mc:Choice>
          <mc:Fallback>
            <p:pic>
              <p:nvPicPr>
                <p:cNvPr id="104" name="墨迹 103">
                  <a:extLst>
                    <a:ext uri="{FF2B5EF4-FFF2-40B4-BE49-F238E27FC236}">
                      <a16:creationId xmlns:a16="http://schemas.microsoft.com/office/drawing/2014/main" id="{E47F30DA-C5F3-4A7C-ADD7-E23F5F40C8E2}"/>
                    </a:ext>
                  </a:extLst>
                </p:cNvPr>
                <p:cNvPicPr/>
                <p:nvPr/>
              </p:nvPicPr>
              <p:blipFill>
                <a:blip r:embed="rId190"/>
                <a:stretch>
                  <a:fillRect/>
                </a:stretch>
              </p:blipFill>
              <p:spPr>
                <a:xfrm>
                  <a:off x="5683243" y="3372111"/>
                  <a:ext cx="11268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05" name="墨迹 104">
                  <a:extLst>
                    <a:ext uri="{FF2B5EF4-FFF2-40B4-BE49-F238E27FC236}">
                      <a16:creationId xmlns:a16="http://schemas.microsoft.com/office/drawing/2014/main" id="{0BAEEC65-F2EF-45C2-9497-244110DE7562}"/>
                    </a:ext>
                  </a:extLst>
                </p14:cNvPr>
                <p14:cNvContentPartPr/>
                <p14:nvPr/>
              </p14:nvContentPartPr>
              <p14:xfrm>
                <a:off x="5761363" y="3551031"/>
                <a:ext cx="68400" cy="48960"/>
              </p14:xfrm>
            </p:contentPart>
          </mc:Choice>
          <mc:Fallback>
            <p:pic>
              <p:nvPicPr>
                <p:cNvPr id="105" name="墨迹 104">
                  <a:extLst>
                    <a:ext uri="{FF2B5EF4-FFF2-40B4-BE49-F238E27FC236}">
                      <a16:creationId xmlns:a16="http://schemas.microsoft.com/office/drawing/2014/main" id="{0BAEEC65-F2EF-45C2-9497-244110DE7562}"/>
                    </a:ext>
                  </a:extLst>
                </p:cNvPr>
                <p:cNvPicPr/>
                <p:nvPr/>
              </p:nvPicPr>
              <p:blipFill>
                <a:blip r:embed="rId192"/>
                <a:stretch>
                  <a:fillRect/>
                </a:stretch>
              </p:blipFill>
              <p:spPr>
                <a:xfrm>
                  <a:off x="5752723" y="3542391"/>
                  <a:ext cx="860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06" name="墨迹 105">
                  <a:extLst>
                    <a:ext uri="{FF2B5EF4-FFF2-40B4-BE49-F238E27FC236}">
                      <a16:creationId xmlns:a16="http://schemas.microsoft.com/office/drawing/2014/main" id="{74B6A3B0-1C9D-44A0-A606-79C33693EB84}"/>
                    </a:ext>
                  </a:extLst>
                </p14:cNvPr>
                <p14:cNvContentPartPr/>
                <p14:nvPr/>
              </p14:nvContentPartPr>
              <p14:xfrm>
                <a:off x="5869363" y="3390111"/>
                <a:ext cx="120240" cy="104040"/>
              </p14:xfrm>
            </p:contentPart>
          </mc:Choice>
          <mc:Fallback>
            <p:pic>
              <p:nvPicPr>
                <p:cNvPr id="106" name="墨迹 105">
                  <a:extLst>
                    <a:ext uri="{FF2B5EF4-FFF2-40B4-BE49-F238E27FC236}">
                      <a16:creationId xmlns:a16="http://schemas.microsoft.com/office/drawing/2014/main" id="{74B6A3B0-1C9D-44A0-A606-79C33693EB84}"/>
                    </a:ext>
                  </a:extLst>
                </p:cNvPr>
                <p:cNvPicPr/>
                <p:nvPr/>
              </p:nvPicPr>
              <p:blipFill>
                <a:blip r:embed="rId194"/>
                <a:stretch>
                  <a:fillRect/>
                </a:stretch>
              </p:blipFill>
              <p:spPr>
                <a:xfrm>
                  <a:off x="5860363" y="3381471"/>
                  <a:ext cx="1378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07" name="墨迹 106">
                  <a:extLst>
                    <a:ext uri="{FF2B5EF4-FFF2-40B4-BE49-F238E27FC236}">
                      <a16:creationId xmlns:a16="http://schemas.microsoft.com/office/drawing/2014/main" id="{10AADC93-936A-4CE9-AC65-19E2D02CAA30}"/>
                    </a:ext>
                  </a:extLst>
                </p14:cNvPr>
                <p14:cNvContentPartPr/>
                <p14:nvPr/>
              </p14:nvContentPartPr>
              <p14:xfrm>
                <a:off x="5826883" y="3335031"/>
                <a:ext cx="195120" cy="328680"/>
              </p14:xfrm>
            </p:contentPart>
          </mc:Choice>
          <mc:Fallback>
            <p:pic>
              <p:nvPicPr>
                <p:cNvPr id="107" name="墨迹 106">
                  <a:extLst>
                    <a:ext uri="{FF2B5EF4-FFF2-40B4-BE49-F238E27FC236}">
                      <a16:creationId xmlns:a16="http://schemas.microsoft.com/office/drawing/2014/main" id="{10AADC93-936A-4CE9-AC65-19E2D02CAA30}"/>
                    </a:ext>
                  </a:extLst>
                </p:cNvPr>
                <p:cNvPicPr/>
                <p:nvPr/>
              </p:nvPicPr>
              <p:blipFill>
                <a:blip r:embed="rId196"/>
                <a:stretch>
                  <a:fillRect/>
                </a:stretch>
              </p:blipFill>
              <p:spPr>
                <a:xfrm>
                  <a:off x="5818243" y="3326031"/>
                  <a:ext cx="21276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08" name="墨迹 107">
                  <a:extLst>
                    <a:ext uri="{FF2B5EF4-FFF2-40B4-BE49-F238E27FC236}">
                      <a16:creationId xmlns:a16="http://schemas.microsoft.com/office/drawing/2014/main" id="{F152772D-1BCE-4F32-8D9F-12A9BE8E321C}"/>
                    </a:ext>
                  </a:extLst>
                </p14:cNvPr>
                <p14:cNvContentPartPr/>
                <p14:nvPr/>
              </p14:nvContentPartPr>
              <p14:xfrm>
                <a:off x="5876563" y="3563271"/>
                <a:ext cx="148320" cy="93960"/>
              </p14:xfrm>
            </p:contentPart>
          </mc:Choice>
          <mc:Fallback>
            <p:pic>
              <p:nvPicPr>
                <p:cNvPr id="108" name="墨迹 107">
                  <a:extLst>
                    <a:ext uri="{FF2B5EF4-FFF2-40B4-BE49-F238E27FC236}">
                      <a16:creationId xmlns:a16="http://schemas.microsoft.com/office/drawing/2014/main" id="{F152772D-1BCE-4F32-8D9F-12A9BE8E321C}"/>
                    </a:ext>
                  </a:extLst>
                </p:cNvPr>
                <p:cNvPicPr/>
                <p:nvPr/>
              </p:nvPicPr>
              <p:blipFill>
                <a:blip r:embed="rId198"/>
                <a:stretch>
                  <a:fillRect/>
                </a:stretch>
              </p:blipFill>
              <p:spPr>
                <a:xfrm>
                  <a:off x="5867923" y="3554271"/>
                  <a:ext cx="1659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0" name="墨迹 109">
                  <a:extLst>
                    <a:ext uri="{FF2B5EF4-FFF2-40B4-BE49-F238E27FC236}">
                      <a16:creationId xmlns:a16="http://schemas.microsoft.com/office/drawing/2014/main" id="{02C707E0-A369-423B-93FF-1306D239DE6C}"/>
                    </a:ext>
                  </a:extLst>
                </p14:cNvPr>
                <p14:cNvContentPartPr/>
                <p14:nvPr/>
              </p14:nvContentPartPr>
              <p14:xfrm>
                <a:off x="6120283" y="3634911"/>
                <a:ext cx="35640" cy="75240"/>
              </p14:xfrm>
            </p:contentPart>
          </mc:Choice>
          <mc:Fallback>
            <p:pic>
              <p:nvPicPr>
                <p:cNvPr id="110" name="墨迹 109">
                  <a:extLst>
                    <a:ext uri="{FF2B5EF4-FFF2-40B4-BE49-F238E27FC236}">
                      <a16:creationId xmlns:a16="http://schemas.microsoft.com/office/drawing/2014/main" id="{02C707E0-A369-423B-93FF-1306D239DE6C}"/>
                    </a:ext>
                  </a:extLst>
                </p:cNvPr>
                <p:cNvPicPr/>
                <p:nvPr/>
              </p:nvPicPr>
              <p:blipFill>
                <a:blip r:embed="rId200"/>
                <a:stretch>
                  <a:fillRect/>
                </a:stretch>
              </p:blipFill>
              <p:spPr>
                <a:xfrm>
                  <a:off x="6111643" y="3625911"/>
                  <a:ext cx="532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1" name="墨迹 110">
                  <a:extLst>
                    <a:ext uri="{FF2B5EF4-FFF2-40B4-BE49-F238E27FC236}">
                      <a16:creationId xmlns:a16="http://schemas.microsoft.com/office/drawing/2014/main" id="{EFEA233A-B136-411A-A0A6-5C3807791878}"/>
                    </a:ext>
                  </a:extLst>
                </p14:cNvPr>
                <p14:cNvContentPartPr/>
                <p14:nvPr/>
              </p14:nvContentPartPr>
              <p14:xfrm>
                <a:off x="6203083" y="3394071"/>
                <a:ext cx="258480" cy="110520"/>
              </p14:xfrm>
            </p:contentPart>
          </mc:Choice>
          <mc:Fallback>
            <p:pic>
              <p:nvPicPr>
                <p:cNvPr id="111" name="墨迹 110">
                  <a:extLst>
                    <a:ext uri="{FF2B5EF4-FFF2-40B4-BE49-F238E27FC236}">
                      <a16:creationId xmlns:a16="http://schemas.microsoft.com/office/drawing/2014/main" id="{EFEA233A-B136-411A-A0A6-5C3807791878}"/>
                    </a:ext>
                  </a:extLst>
                </p:cNvPr>
                <p:cNvPicPr/>
                <p:nvPr/>
              </p:nvPicPr>
              <p:blipFill>
                <a:blip r:embed="rId202"/>
                <a:stretch>
                  <a:fillRect/>
                </a:stretch>
              </p:blipFill>
              <p:spPr>
                <a:xfrm>
                  <a:off x="6194083" y="3385071"/>
                  <a:ext cx="2761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2" name="墨迹 111">
                  <a:extLst>
                    <a:ext uri="{FF2B5EF4-FFF2-40B4-BE49-F238E27FC236}">
                      <a16:creationId xmlns:a16="http://schemas.microsoft.com/office/drawing/2014/main" id="{70702240-8A4B-4516-8653-F2BE2CBBF1FF}"/>
                    </a:ext>
                  </a:extLst>
                </p14:cNvPr>
                <p14:cNvContentPartPr/>
                <p14:nvPr/>
              </p14:nvContentPartPr>
              <p14:xfrm>
                <a:off x="6274723" y="3358071"/>
                <a:ext cx="114480" cy="295560"/>
              </p14:xfrm>
            </p:contentPart>
          </mc:Choice>
          <mc:Fallback>
            <p:pic>
              <p:nvPicPr>
                <p:cNvPr id="112" name="墨迹 111">
                  <a:extLst>
                    <a:ext uri="{FF2B5EF4-FFF2-40B4-BE49-F238E27FC236}">
                      <a16:creationId xmlns:a16="http://schemas.microsoft.com/office/drawing/2014/main" id="{70702240-8A4B-4516-8653-F2BE2CBBF1FF}"/>
                    </a:ext>
                  </a:extLst>
                </p:cNvPr>
                <p:cNvPicPr/>
                <p:nvPr/>
              </p:nvPicPr>
              <p:blipFill>
                <a:blip r:embed="rId204"/>
                <a:stretch>
                  <a:fillRect/>
                </a:stretch>
              </p:blipFill>
              <p:spPr>
                <a:xfrm>
                  <a:off x="6265723" y="3349071"/>
                  <a:ext cx="1321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3" name="墨迹 112">
                  <a:extLst>
                    <a:ext uri="{FF2B5EF4-FFF2-40B4-BE49-F238E27FC236}">
                      <a16:creationId xmlns:a16="http://schemas.microsoft.com/office/drawing/2014/main" id="{45F74CC9-C1B2-41B3-864D-1B05A5AE192E}"/>
                    </a:ext>
                  </a:extLst>
                </p14:cNvPr>
                <p14:cNvContentPartPr/>
                <p14:nvPr/>
              </p14:nvContentPartPr>
              <p14:xfrm>
                <a:off x="6312883" y="3560391"/>
                <a:ext cx="112680" cy="97200"/>
              </p14:xfrm>
            </p:contentPart>
          </mc:Choice>
          <mc:Fallback>
            <p:pic>
              <p:nvPicPr>
                <p:cNvPr id="113" name="墨迹 112">
                  <a:extLst>
                    <a:ext uri="{FF2B5EF4-FFF2-40B4-BE49-F238E27FC236}">
                      <a16:creationId xmlns:a16="http://schemas.microsoft.com/office/drawing/2014/main" id="{45F74CC9-C1B2-41B3-864D-1B05A5AE192E}"/>
                    </a:ext>
                  </a:extLst>
                </p:cNvPr>
                <p:cNvPicPr/>
                <p:nvPr/>
              </p:nvPicPr>
              <p:blipFill>
                <a:blip r:embed="rId206"/>
                <a:stretch>
                  <a:fillRect/>
                </a:stretch>
              </p:blipFill>
              <p:spPr>
                <a:xfrm>
                  <a:off x="6304243" y="3551391"/>
                  <a:ext cx="1303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14" name="墨迹 113">
                  <a:extLst>
                    <a:ext uri="{FF2B5EF4-FFF2-40B4-BE49-F238E27FC236}">
                      <a16:creationId xmlns:a16="http://schemas.microsoft.com/office/drawing/2014/main" id="{B7EBF389-5A59-4A08-B534-4D8D33C529E2}"/>
                    </a:ext>
                  </a:extLst>
                </p14:cNvPr>
                <p14:cNvContentPartPr/>
                <p14:nvPr/>
              </p14:nvContentPartPr>
              <p14:xfrm>
                <a:off x="6307843" y="3685671"/>
                <a:ext cx="132840" cy="13320"/>
              </p14:xfrm>
            </p:contentPart>
          </mc:Choice>
          <mc:Fallback>
            <p:pic>
              <p:nvPicPr>
                <p:cNvPr id="114" name="墨迹 113">
                  <a:extLst>
                    <a:ext uri="{FF2B5EF4-FFF2-40B4-BE49-F238E27FC236}">
                      <a16:creationId xmlns:a16="http://schemas.microsoft.com/office/drawing/2014/main" id="{B7EBF389-5A59-4A08-B534-4D8D33C529E2}"/>
                    </a:ext>
                  </a:extLst>
                </p:cNvPr>
                <p:cNvPicPr/>
                <p:nvPr/>
              </p:nvPicPr>
              <p:blipFill>
                <a:blip r:embed="rId208"/>
                <a:stretch>
                  <a:fillRect/>
                </a:stretch>
              </p:blipFill>
              <p:spPr>
                <a:xfrm>
                  <a:off x="6298843" y="3677031"/>
                  <a:ext cx="1504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15" name="墨迹 114">
                  <a:extLst>
                    <a:ext uri="{FF2B5EF4-FFF2-40B4-BE49-F238E27FC236}">
                      <a16:creationId xmlns:a16="http://schemas.microsoft.com/office/drawing/2014/main" id="{C1B9AAC3-D5D0-495D-B708-65735640EB6A}"/>
                    </a:ext>
                  </a:extLst>
                </p14:cNvPr>
                <p14:cNvContentPartPr/>
                <p14:nvPr/>
              </p14:nvContentPartPr>
              <p14:xfrm>
                <a:off x="6457603" y="3428991"/>
                <a:ext cx="137160" cy="266040"/>
              </p14:xfrm>
            </p:contentPart>
          </mc:Choice>
          <mc:Fallback>
            <p:pic>
              <p:nvPicPr>
                <p:cNvPr id="115" name="墨迹 114">
                  <a:extLst>
                    <a:ext uri="{FF2B5EF4-FFF2-40B4-BE49-F238E27FC236}">
                      <a16:creationId xmlns:a16="http://schemas.microsoft.com/office/drawing/2014/main" id="{C1B9AAC3-D5D0-495D-B708-65735640EB6A}"/>
                    </a:ext>
                  </a:extLst>
                </p:cNvPr>
                <p:cNvPicPr/>
                <p:nvPr/>
              </p:nvPicPr>
              <p:blipFill>
                <a:blip r:embed="rId210"/>
                <a:stretch>
                  <a:fillRect/>
                </a:stretch>
              </p:blipFill>
              <p:spPr>
                <a:xfrm>
                  <a:off x="6448603" y="3420351"/>
                  <a:ext cx="1548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16" name="墨迹 115">
                  <a:extLst>
                    <a:ext uri="{FF2B5EF4-FFF2-40B4-BE49-F238E27FC236}">
                      <a16:creationId xmlns:a16="http://schemas.microsoft.com/office/drawing/2014/main" id="{957FB540-3145-4B5A-8C74-5EA01B2D0709}"/>
                    </a:ext>
                  </a:extLst>
                </p14:cNvPr>
                <p14:cNvContentPartPr/>
                <p14:nvPr/>
              </p14:nvContentPartPr>
              <p14:xfrm>
                <a:off x="6632923" y="3464631"/>
                <a:ext cx="98640" cy="245520"/>
              </p14:xfrm>
            </p:contentPart>
          </mc:Choice>
          <mc:Fallback>
            <p:pic>
              <p:nvPicPr>
                <p:cNvPr id="116" name="墨迹 115">
                  <a:extLst>
                    <a:ext uri="{FF2B5EF4-FFF2-40B4-BE49-F238E27FC236}">
                      <a16:creationId xmlns:a16="http://schemas.microsoft.com/office/drawing/2014/main" id="{957FB540-3145-4B5A-8C74-5EA01B2D0709}"/>
                    </a:ext>
                  </a:extLst>
                </p:cNvPr>
                <p:cNvPicPr/>
                <p:nvPr/>
              </p:nvPicPr>
              <p:blipFill>
                <a:blip r:embed="rId212"/>
                <a:stretch>
                  <a:fillRect/>
                </a:stretch>
              </p:blipFill>
              <p:spPr>
                <a:xfrm>
                  <a:off x="6623923" y="3455631"/>
                  <a:ext cx="11628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17" name="墨迹 116">
                  <a:extLst>
                    <a:ext uri="{FF2B5EF4-FFF2-40B4-BE49-F238E27FC236}">
                      <a16:creationId xmlns:a16="http://schemas.microsoft.com/office/drawing/2014/main" id="{0B1ACFCC-23E3-4C73-9DBF-C2105EE5CB56}"/>
                    </a:ext>
                  </a:extLst>
                </p14:cNvPr>
                <p14:cNvContentPartPr/>
                <p14:nvPr/>
              </p14:nvContentPartPr>
              <p14:xfrm>
                <a:off x="6762883" y="3450231"/>
                <a:ext cx="136440" cy="254520"/>
              </p14:xfrm>
            </p:contentPart>
          </mc:Choice>
          <mc:Fallback>
            <p:pic>
              <p:nvPicPr>
                <p:cNvPr id="117" name="墨迹 116">
                  <a:extLst>
                    <a:ext uri="{FF2B5EF4-FFF2-40B4-BE49-F238E27FC236}">
                      <a16:creationId xmlns:a16="http://schemas.microsoft.com/office/drawing/2014/main" id="{0B1ACFCC-23E3-4C73-9DBF-C2105EE5CB56}"/>
                    </a:ext>
                  </a:extLst>
                </p:cNvPr>
                <p:cNvPicPr/>
                <p:nvPr/>
              </p:nvPicPr>
              <p:blipFill>
                <a:blip r:embed="rId214"/>
                <a:stretch>
                  <a:fillRect/>
                </a:stretch>
              </p:blipFill>
              <p:spPr>
                <a:xfrm>
                  <a:off x="6754243" y="3441231"/>
                  <a:ext cx="1540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18" name="墨迹 117">
                  <a:extLst>
                    <a:ext uri="{FF2B5EF4-FFF2-40B4-BE49-F238E27FC236}">
                      <a16:creationId xmlns:a16="http://schemas.microsoft.com/office/drawing/2014/main" id="{A0DAF69F-41F8-40F9-A2C4-25699F38A41F}"/>
                    </a:ext>
                  </a:extLst>
                </p14:cNvPr>
                <p14:cNvContentPartPr/>
                <p14:nvPr/>
              </p14:nvContentPartPr>
              <p14:xfrm>
                <a:off x="6736243" y="3453831"/>
                <a:ext cx="39240" cy="207720"/>
              </p14:xfrm>
            </p:contentPart>
          </mc:Choice>
          <mc:Fallback>
            <p:pic>
              <p:nvPicPr>
                <p:cNvPr id="118" name="墨迹 117">
                  <a:extLst>
                    <a:ext uri="{FF2B5EF4-FFF2-40B4-BE49-F238E27FC236}">
                      <a16:creationId xmlns:a16="http://schemas.microsoft.com/office/drawing/2014/main" id="{A0DAF69F-41F8-40F9-A2C4-25699F38A41F}"/>
                    </a:ext>
                  </a:extLst>
                </p:cNvPr>
                <p:cNvPicPr/>
                <p:nvPr/>
              </p:nvPicPr>
              <p:blipFill>
                <a:blip r:embed="rId216"/>
                <a:stretch>
                  <a:fillRect/>
                </a:stretch>
              </p:blipFill>
              <p:spPr>
                <a:xfrm>
                  <a:off x="6727243" y="3444831"/>
                  <a:ext cx="568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19" name="墨迹 118">
                  <a:extLst>
                    <a:ext uri="{FF2B5EF4-FFF2-40B4-BE49-F238E27FC236}">
                      <a16:creationId xmlns:a16="http://schemas.microsoft.com/office/drawing/2014/main" id="{5849663B-4587-46EF-932E-DCDFA111B841}"/>
                    </a:ext>
                  </a:extLst>
                </p14:cNvPr>
                <p14:cNvContentPartPr/>
                <p14:nvPr/>
              </p14:nvContentPartPr>
              <p14:xfrm>
                <a:off x="7015243" y="3416391"/>
                <a:ext cx="21960" cy="35280"/>
              </p14:xfrm>
            </p:contentPart>
          </mc:Choice>
          <mc:Fallback>
            <p:pic>
              <p:nvPicPr>
                <p:cNvPr id="119" name="墨迹 118">
                  <a:extLst>
                    <a:ext uri="{FF2B5EF4-FFF2-40B4-BE49-F238E27FC236}">
                      <a16:creationId xmlns:a16="http://schemas.microsoft.com/office/drawing/2014/main" id="{5849663B-4587-46EF-932E-DCDFA111B841}"/>
                    </a:ext>
                  </a:extLst>
                </p:cNvPr>
                <p:cNvPicPr/>
                <p:nvPr/>
              </p:nvPicPr>
              <p:blipFill>
                <a:blip r:embed="rId218"/>
                <a:stretch>
                  <a:fillRect/>
                </a:stretch>
              </p:blipFill>
              <p:spPr>
                <a:xfrm>
                  <a:off x="7006243" y="3407751"/>
                  <a:ext cx="396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20" name="墨迹 119">
                  <a:extLst>
                    <a:ext uri="{FF2B5EF4-FFF2-40B4-BE49-F238E27FC236}">
                      <a16:creationId xmlns:a16="http://schemas.microsoft.com/office/drawing/2014/main" id="{94CE6886-9D6B-4D0E-AC67-82B9FF41FD42}"/>
                    </a:ext>
                  </a:extLst>
                </p14:cNvPr>
                <p14:cNvContentPartPr/>
                <p14:nvPr/>
              </p14:nvContentPartPr>
              <p14:xfrm>
                <a:off x="6975283" y="3506391"/>
                <a:ext cx="72720" cy="172800"/>
              </p14:xfrm>
            </p:contentPart>
          </mc:Choice>
          <mc:Fallback>
            <p:pic>
              <p:nvPicPr>
                <p:cNvPr id="120" name="墨迹 119">
                  <a:extLst>
                    <a:ext uri="{FF2B5EF4-FFF2-40B4-BE49-F238E27FC236}">
                      <a16:creationId xmlns:a16="http://schemas.microsoft.com/office/drawing/2014/main" id="{94CE6886-9D6B-4D0E-AC67-82B9FF41FD42}"/>
                    </a:ext>
                  </a:extLst>
                </p:cNvPr>
                <p:cNvPicPr/>
                <p:nvPr/>
              </p:nvPicPr>
              <p:blipFill>
                <a:blip r:embed="rId220"/>
                <a:stretch>
                  <a:fillRect/>
                </a:stretch>
              </p:blipFill>
              <p:spPr>
                <a:xfrm>
                  <a:off x="6966283" y="3497751"/>
                  <a:ext cx="90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21" name="墨迹 120">
                  <a:extLst>
                    <a:ext uri="{FF2B5EF4-FFF2-40B4-BE49-F238E27FC236}">
                      <a16:creationId xmlns:a16="http://schemas.microsoft.com/office/drawing/2014/main" id="{DC477F42-2B79-413F-9DED-AE094A072E0B}"/>
                    </a:ext>
                  </a:extLst>
                </p14:cNvPr>
                <p14:cNvContentPartPr/>
                <p14:nvPr/>
              </p14:nvContentPartPr>
              <p14:xfrm>
                <a:off x="7089043" y="3381471"/>
                <a:ext cx="114120" cy="150840"/>
              </p14:xfrm>
            </p:contentPart>
          </mc:Choice>
          <mc:Fallback>
            <p:pic>
              <p:nvPicPr>
                <p:cNvPr id="121" name="墨迹 120">
                  <a:extLst>
                    <a:ext uri="{FF2B5EF4-FFF2-40B4-BE49-F238E27FC236}">
                      <a16:creationId xmlns:a16="http://schemas.microsoft.com/office/drawing/2014/main" id="{DC477F42-2B79-413F-9DED-AE094A072E0B}"/>
                    </a:ext>
                  </a:extLst>
                </p:cNvPr>
                <p:cNvPicPr/>
                <p:nvPr/>
              </p:nvPicPr>
              <p:blipFill>
                <a:blip r:embed="rId222"/>
                <a:stretch>
                  <a:fillRect/>
                </a:stretch>
              </p:blipFill>
              <p:spPr>
                <a:xfrm>
                  <a:off x="7080403" y="3372471"/>
                  <a:ext cx="1317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22" name="墨迹 121">
                  <a:extLst>
                    <a:ext uri="{FF2B5EF4-FFF2-40B4-BE49-F238E27FC236}">
                      <a16:creationId xmlns:a16="http://schemas.microsoft.com/office/drawing/2014/main" id="{70DAE72E-54D0-4F4E-AABC-CA2BB31E3807}"/>
                    </a:ext>
                  </a:extLst>
                </p14:cNvPr>
                <p14:cNvContentPartPr/>
                <p14:nvPr/>
              </p14:nvContentPartPr>
              <p14:xfrm>
                <a:off x="7042603" y="3516111"/>
                <a:ext cx="128880" cy="161640"/>
              </p14:xfrm>
            </p:contentPart>
          </mc:Choice>
          <mc:Fallback>
            <p:pic>
              <p:nvPicPr>
                <p:cNvPr id="122" name="墨迹 121">
                  <a:extLst>
                    <a:ext uri="{FF2B5EF4-FFF2-40B4-BE49-F238E27FC236}">
                      <a16:creationId xmlns:a16="http://schemas.microsoft.com/office/drawing/2014/main" id="{70DAE72E-54D0-4F4E-AABC-CA2BB31E3807}"/>
                    </a:ext>
                  </a:extLst>
                </p:cNvPr>
                <p:cNvPicPr/>
                <p:nvPr/>
              </p:nvPicPr>
              <p:blipFill>
                <a:blip r:embed="rId224"/>
                <a:stretch>
                  <a:fillRect/>
                </a:stretch>
              </p:blipFill>
              <p:spPr>
                <a:xfrm>
                  <a:off x="7033963" y="3507111"/>
                  <a:ext cx="1465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23" name="墨迹 122">
                  <a:extLst>
                    <a:ext uri="{FF2B5EF4-FFF2-40B4-BE49-F238E27FC236}">
                      <a16:creationId xmlns:a16="http://schemas.microsoft.com/office/drawing/2014/main" id="{30C38E9A-8ED2-44F5-A950-3EB3E773ACFF}"/>
                    </a:ext>
                  </a:extLst>
                </p14:cNvPr>
                <p14:cNvContentPartPr/>
                <p14:nvPr/>
              </p14:nvContentPartPr>
              <p14:xfrm>
                <a:off x="7075363" y="3389031"/>
                <a:ext cx="227880" cy="282240"/>
              </p14:xfrm>
            </p:contentPart>
          </mc:Choice>
          <mc:Fallback>
            <p:pic>
              <p:nvPicPr>
                <p:cNvPr id="123" name="墨迹 122">
                  <a:extLst>
                    <a:ext uri="{FF2B5EF4-FFF2-40B4-BE49-F238E27FC236}">
                      <a16:creationId xmlns:a16="http://schemas.microsoft.com/office/drawing/2014/main" id="{30C38E9A-8ED2-44F5-A950-3EB3E773ACFF}"/>
                    </a:ext>
                  </a:extLst>
                </p:cNvPr>
                <p:cNvPicPr/>
                <p:nvPr/>
              </p:nvPicPr>
              <p:blipFill>
                <a:blip r:embed="rId226"/>
                <a:stretch>
                  <a:fillRect/>
                </a:stretch>
              </p:blipFill>
              <p:spPr>
                <a:xfrm>
                  <a:off x="7066723" y="3380031"/>
                  <a:ext cx="24552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24" name="墨迹 123">
                  <a:extLst>
                    <a:ext uri="{FF2B5EF4-FFF2-40B4-BE49-F238E27FC236}">
                      <a16:creationId xmlns:a16="http://schemas.microsoft.com/office/drawing/2014/main" id="{8EE10F8D-C70A-4FCE-B6E6-804B29562522}"/>
                    </a:ext>
                  </a:extLst>
                </p14:cNvPr>
                <p14:cNvContentPartPr/>
                <p14:nvPr/>
              </p14:nvContentPartPr>
              <p14:xfrm>
                <a:off x="7249963" y="3476151"/>
                <a:ext cx="51120" cy="170640"/>
              </p14:xfrm>
            </p:contentPart>
          </mc:Choice>
          <mc:Fallback>
            <p:pic>
              <p:nvPicPr>
                <p:cNvPr id="124" name="墨迹 123">
                  <a:extLst>
                    <a:ext uri="{FF2B5EF4-FFF2-40B4-BE49-F238E27FC236}">
                      <a16:creationId xmlns:a16="http://schemas.microsoft.com/office/drawing/2014/main" id="{8EE10F8D-C70A-4FCE-B6E6-804B29562522}"/>
                    </a:ext>
                  </a:extLst>
                </p:cNvPr>
                <p:cNvPicPr/>
                <p:nvPr/>
              </p:nvPicPr>
              <p:blipFill>
                <a:blip r:embed="rId228"/>
                <a:stretch>
                  <a:fillRect/>
                </a:stretch>
              </p:blipFill>
              <p:spPr>
                <a:xfrm>
                  <a:off x="7241323" y="3467151"/>
                  <a:ext cx="687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25" name="墨迹 124">
                  <a:extLst>
                    <a:ext uri="{FF2B5EF4-FFF2-40B4-BE49-F238E27FC236}">
                      <a16:creationId xmlns:a16="http://schemas.microsoft.com/office/drawing/2014/main" id="{AB68DFF0-EF58-44D2-94F7-0EFEE9B01553}"/>
                    </a:ext>
                  </a:extLst>
                </p14:cNvPr>
                <p14:cNvContentPartPr/>
                <p14:nvPr/>
              </p14:nvContentPartPr>
              <p14:xfrm>
                <a:off x="7325203" y="3383631"/>
                <a:ext cx="141480" cy="250200"/>
              </p14:xfrm>
            </p:contentPart>
          </mc:Choice>
          <mc:Fallback>
            <p:pic>
              <p:nvPicPr>
                <p:cNvPr id="125" name="墨迹 124">
                  <a:extLst>
                    <a:ext uri="{FF2B5EF4-FFF2-40B4-BE49-F238E27FC236}">
                      <a16:creationId xmlns:a16="http://schemas.microsoft.com/office/drawing/2014/main" id="{AB68DFF0-EF58-44D2-94F7-0EFEE9B01553}"/>
                    </a:ext>
                  </a:extLst>
                </p:cNvPr>
                <p:cNvPicPr/>
                <p:nvPr/>
              </p:nvPicPr>
              <p:blipFill>
                <a:blip r:embed="rId230"/>
                <a:stretch>
                  <a:fillRect/>
                </a:stretch>
              </p:blipFill>
              <p:spPr>
                <a:xfrm>
                  <a:off x="7316563" y="3374991"/>
                  <a:ext cx="1591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26" name="墨迹 125">
                  <a:extLst>
                    <a:ext uri="{FF2B5EF4-FFF2-40B4-BE49-F238E27FC236}">
                      <a16:creationId xmlns:a16="http://schemas.microsoft.com/office/drawing/2014/main" id="{371BE80B-9260-4AE1-AB50-2FB5D578F9C8}"/>
                    </a:ext>
                  </a:extLst>
                </p14:cNvPr>
                <p14:cNvContentPartPr/>
                <p14:nvPr/>
              </p14:nvContentPartPr>
              <p14:xfrm>
                <a:off x="7489003" y="3532311"/>
                <a:ext cx="34920" cy="38160"/>
              </p14:xfrm>
            </p:contentPart>
          </mc:Choice>
          <mc:Fallback>
            <p:pic>
              <p:nvPicPr>
                <p:cNvPr id="126" name="墨迹 125">
                  <a:extLst>
                    <a:ext uri="{FF2B5EF4-FFF2-40B4-BE49-F238E27FC236}">
                      <a16:creationId xmlns:a16="http://schemas.microsoft.com/office/drawing/2014/main" id="{371BE80B-9260-4AE1-AB50-2FB5D578F9C8}"/>
                    </a:ext>
                  </a:extLst>
                </p:cNvPr>
                <p:cNvPicPr/>
                <p:nvPr/>
              </p:nvPicPr>
              <p:blipFill>
                <a:blip r:embed="rId232"/>
                <a:stretch>
                  <a:fillRect/>
                </a:stretch>
              </p:blipFill>
              <p:spPr>
                <a:xfrm>
                  <a:off x="7480363" y="3523311"/>
                  <a:ext cx="525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27" name="墨迹 126">
                  <a:extLst>
                    <a:ext uri="{FF2B5EF4-FFF2-40B4-BE49-F238E27FC236}">
                      <a16:creationId xmlns:a16="http://schemas.microsoft.com/office/drawing/2014/main" id="{707EC3F8-85AD-4263-9093-6890500970C5}"/>
                    </a:ext>
                  </a:extLst>
                </p14:cNvPr>
                <p14:cNvContentPartPr/>
                <p14:nvPr/>
              </p14:nvContentPartPr>
              <p14:xfrm>
                <a:off x="7511683" y="3450231"/>
                <a:ext cx="144720" cy="132480"/>
              </p14:xfrm>
            </p:contentPart>
          </mc:Choice>
          <mc:Fallback>
            <p:pic>
              <p:nvPicPr>
                <p:cNvPr id="127" name="墨迹 126">
                  <a:extLst>
                    <a:ext uri="{FF2B5EF4-FFF2-40B4-BE49-F238E27FC236}">
                      <a16:creationId xmlns:a16="http://schemas.microsoft.com/office/drawing/2014/main" id="{707EC3F8-85AD-4263-9093-6890500970C5}"/>
                    </a:ext>
                  </a:extLst>
                </p:cNvPr>
                <p:cNvPicPr/>
                <p:nvPr/>
              </p:nvPicPr>
              <p:blipFill>
                <a:blip r:embed="rId234"/>
                <a:stretch>
                  <a:fillRect/>
                </a:stretch>
              </p:blipFill>
              <p:spPr>
                <a:xfrm>
                  <a:off x="7502683" y="3441231"/>
                  <a:ext cx="1623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28" name="墨迹 127">
                  <a:extLst>
                    <a:ext uri="{FF2B5EF4-FFF2-40B4-BE49-F238E27FC236}">
                      <a16:creationId xmlns:a16="http://schemas.microsoft.com/office/drawing/2014/main" id="{F7E151B2-3816-4560-A538-26578E91EDD1}"/>
                    </a:ext>
                  </a:extLst>
                </p14:cNvPr>
                <p14:cNvContentPartPr/>
                <p14:nvPr/>
              </p14:nvContentPartPr>
              <p14:xfrm>
                <a:off x="7555603" y="3385431"/>
                <a:ext cx="26640" cy="316800"/>
              </p14:xfrm>
            </p:contentPart>
          </mc:Choice>
          <mc:Fallback>
            <p:pic>
              <p:nvPicPr>
                <p:cNvPr id="128" name="墨迹 127">
                  <a:extLst>
                    <a:ext uri="{FF2B5EF4-FFF2-40B4-BE49-F238E27FC236}">
                      <a16:creationId xmlns:a16="http://schemas.microsoft.com/office/drawing/2014/main" id="{F7E151B2-3816-4560-A538-26578E91EDD1}"/>
                    </a:ext>
                  </a:extLst>
                </p:cNvPr>
                <p:cNvPicPr/>
                <p:nvPr/>
              </p:nvPicPr>
              <p:blipFill>
                <a:blip r:embed="rId236"/>
                <a:stretch>
                  <a:fillRect/>
                </a:stretch>
              </p:blipFill>
              <p:spPr>
                <a:xfrm>
                  <a:off x="7546963" y="3376791"/>
                  <a:ext cx="442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29" name="墨迹 128">
                  <a:extLst>
                    <a:ext uri="{FF2B5EF4-FFF2-40B4-BE49-F238E27FC236}">
                      <a16:creationId xmlns:a16="http://schemas.microsoft.com/office/drawing/2014/main" id="{81ED71AC-9831-4116-9E0B-D56DA133F517}"/>
                    </a:ext>
                  </a:extLst>
                </p14:cNvPr>
                <p14:cNvContentPartPr/>
                <p14:nvPr/>
              </p14:nvContentPartPr>
              <p14:xfrm>
                <a:off x="7837843" y="3314871"/>
                <a:ext cx="23400" cy="37440"/>
              </p14:xfrm>
            </p:contentPart>
          </mc:Choice>
          <mc:Fallback>
            <p:pic>
              <p:nvPicPr>
                <p:cNvPr id="129" name="墨迹 128">
                  <a:extLst>
                    <a:ext uri="{FF2B5EF4-FFF2-40B4-BE49-F238E27FC236}">
                      <a16:creationId xmlns:a16="http://schemas.microsoft.com/office/drawing/2014/main" id="{81ED71AC-9831-4116-9E0B-D56DA133F517}"/>
                    </a:ext>
                  </a:extLst>
                </p:cNvPr>
                <p:cNvPicPr/>
                <p:nvPr/>
              </p:nvPicPr>
              <p:blipFill>
                <a:blip r:embed="rId238"/>
                <a:stretch>
                  <a:fillRect/>
                </a:stretch>
              </p:blipFill>
              <p:spPr>
                <a:xfrm>
                  <a:off x="7828843" y="3306231"/>
                  <a:ext cx="410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30" name="墨迹 129">
                  <a:extLst>
                    <a:ext uri="{FF2B5EF4-FFF2-40B4-BE49-F238E27FC236}">
                      <a16:creationId xmlns:a16="http://schemas.microsoft.com/office/drawing/2014/main" id="{A4AB4BD8-4ADF-46B4-BDAA-4406E6D63C06}"/>
                    </a:ext>
                  </a:extLst>
                </p14:cNvPr>
                <p14:cNvContentPartPr/>
                <p14:nvPr/>
              </p14:nvContentPartPr>
              <p14:xfrm>
                <a:off x="7777723" y="3321711"/>
                <a:ext cx="142560" cy="52560"/>
              </p14:xfrm>
            </p:contentPart>
          </mc:Choice>
          <mc:Fallback>
            <p:pic>
              <p:nvPicPr>
                <p:cNvPr id="130" name="墨迹 129">
                  <a:extLst>
                    <a:ext uri="{FF2B5EF4-FFF2-40B4-BE49-F238E27FC236}">
                      <a16:creationId xmlns:a16="http://schemas.microsoft.com/office/drawing/2014/main" id="{A4AB4BD8-4ADF-46B4-BDAA-4406E6D63C06}"/>
                    </a:ext>
                  </a:extLst>
                </p:cNvPr>
                <p:cNvPicPr/>
                <p:nvPr/>
              </p:nvPicPr>
              <p:blipFill>
                <a:blip r:embed="rId240"/>
                <a:stretch>
                  <a:fillRect/>
                </a:stretch>
              </p:blipFill>
              <p:spPr>
                <a:xfrm>
                  <a:off x="7768723" y="3313071"/>
                  <a:ext cx="1602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31" name="墨迹 130">
                  <a:extLst>
                    <a:ext uri="{FF2B5EF4-FFF2-40B4-BE49-F238E27FC236}">
                      <a16:creationId xmlns:a16="http://schemas.microsoft.com/office/drawing/2014/main" id="{CA4ED669-B789-4A82-9251-8150A6C37BCD}"/>
                    </a:ext>
                  </a:extLst>
                </p14:cNvPr>
                <p14:cNvContentPartPr/>
                <p14:nvPr/>
              </p14:nvContentPartPr>
              <p14:xfrm>
                <a:off x="7757563" y="3371031"/>
                <a:ext cx="232200" cy="120240"/>
              </p14:xfrm>
            </p:contentPart>
          </mc:Choice>
          <mc:Fallback>
            <p:pic>
              <p:nvPicPr>
                <p:cNvPr id="131" name="墨迹 130">
                  <a:extLst>
                    <a:ext uri="{FF2B5EF4-FFF2-40B4-BE49-F238E27FC236}">
                      <a16:creationId xmlns:a16="http://schemas.microsoft.com/office/drawing/2014/main" id="{CA4ED669-B789-4A82-9251-8150A6C37BCD}"/>
                    </a:ext>
                  </a:extLst>
                </p:cNvPr>
                <p:cNvPicPr/>
                <p:nvPr/>
              </p:nvPicPr>
              <p:blipFill>
                <a:blip r:embed="rId242"/>
                <a:stretch>
                  <a:fillRect/>
                </a:stretch>
              </p:blipFill>
              <p:spPr>
                <a:xfrm>
                  <a:off x="7748923" y="3362031"/>
                  <a:ext cx="2498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32" name="墨迹 131">
                  <a:extLst>
                    <a:ext uri="{FF2B5EF4-FFF2-40B4-BE49-F238E27FC236}">
                      <a16:creationId xmlns:a16="http://schemas.microsoft.com/office/drawing/2014/main" id="{4DC45F9B-66DB-49E9-9C07-D65F45ECF60C}"/>
                    </a:ext>
                  </a:extLst>
                </p14:cNvPr>
                <p14:cNvContentPartPr/>
                <p14:nvPr/>
              </p14:nvContentPartPr>
              <p14:xfrm>
                <a:off x="7814803" y="3449511"/>
                <a:ext cx="11520" cy="38520"/>
              </p14:xfrm>
            </p:contentPart>
          </mc:Choice>
          <mc:Fallback>
            <p:pic>
              <p:nvPicPr>
                <p:cNvPr id="132" name="墨迹 131">
                  <a:extLst>
                    <a:ext uri="{FF2B5EF4-FFF2-40B4-BE49-F238E27FC236}">
                      <a16:creationId xmlns:a16="http://schemas.microsoft.com/office/drawing/2014/main" id="{4DC45F9B-66DB-49E9-9C07-D65F45ECF60C}"/>
                    </a:ext>
                  </a:extLst>
                </p:cNvPr>
                <p:cNvPicPr/>
                <p:nvPr/>
              </p:nvPicPr>
              <p:blipFill>
                <a:blip r:embed="rId244"/>
                <a:stretch>
                  <a:fillRect/>
                </a:stretch>
              </p:blipFill>
              <p:spPr>
                <a:xfrm>
                  <a:off x="7805803" y="3440871"/>
                  <a:ext cx="291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33" name="墨迹 132">
                  <a:extLst>
                    <a:ext uri="{FF2B5EF4-FFF2-40B4-BE49-F238E27FC236}">
                      <a16:creationId xmlns:a16="http://schemas.microsoft.com/office/drawing/2014/main" id="{6EAF0A94-188C-4432-AE72-C05DCB0DAB05}"/>
                    </a:ext>
                  </a:extLst>
                </p14:cNvPr>
                <p14:cNvContentPartPr/>
                <p14:nvPr/>
              </p14:nvContentPartPr>
              <p14:xfrm>
                <a:off x="7855843" y="3435831"/>
                <a:ext cx="28800" cy="32040"/>
              </p14:xfrm>
            </p:contentPart>
          </mc:Choice>
          <mc:Fallback>
            <p:pic>
              <p:nvPicPr>
                <p:cNvPr id="133" name="墨迹 132">
                  <a:extLst>
                    <a:ext uri="{FF2B5EF4-FFF2-40B4-BE49-F238E27FC236}">
                      <a16:creationId xmlns:a16="http://schemas.microsoft.com/office/drawing/2014/main" id="{6EAF0A94-188C-4432-AE72-C05DCB0DAB05}"/>
                    </a:ext>
                  </a:extLst>
                </p:cNvPr>
                <p:cNvPicPr/>
                <p:nvPr/>
              </p:nvPicPr>
              <p:blipFill>
                <a:blip r:embed="rId246"/>
                <a:stretch>
                  <a:fillRect/>
                </a:stretch>
              </p:blipFill>
              <p:spPr>
                <a:xfrm>
                  <a:off x="7847203" y="3427191"/>
                  <a:ext cx="464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34" name="墨迹 133">
                  <a:extLst>
                    <a:ext uri="{FF2B5EF4-FFF2-40B4-BE49-F238E27FC236}">
                      <a16:creationId xmlns:a16="http://schemas.microsoft.com/office/drawing/2014/main" id="{12C0B306-E064-44CF-81D1-056B961C0FC6}"/>
                    </a:ext>
                  </a:extLst>
                </p14:cNvPr>
                <p14:cNvContentPartPr/>
                <p14:nvPr/>
              </p14:nvContentPartPr>
              <p14:xfrm>
                <a:off x="7789243" y="3521871"/>
                <a:ext cx="141840" cy="210240"/>
              </p14:xfrm>
            </p:contentPart>
          </mc:Choice>
          <mc:Fallback>
            <p:pic>
              <p:nvPicPr>
                <p:cNvPr id="134" name="墨迹 133">
                  <a:extLst>
                    <a:ext uri="{FF2B5EF4-FFF2-40B4-BE49-F238E27FC236}">
                      <a16:creationId xmlns:a16="http://schemas.microsoft.com/office/drawing/2014/main" id="{12C0B306-E064-44CF-81D1-056B961C0FC6}"/>
                    </a:ext>
                  </a:extLst>
                </p:cNvPr>
                <p:cNvPicPr/>
                <p:nvPr/>
              </p:nvPicPr>
              <p:blipFill>
                <a:blip r:embed="rId248"/>
                <a:stretch>
                  <a:fillRect/>
                </a:stretch>
              </p:blipFill>
              <p:spPr>
                <a:xfrm>
                  <a:off x="7780243" y="3512871"/>
                  <a:ext cx="1594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35" name="墨迹 134">
                  <a:extLst>
                    <a:ext uri="{FF2B5EF4-FFF2-40B4-BE49-F238E27FC236}">
                      <a16:creationId xmlns:a16="http://schemas.microsoft.com/office/drawing/2014/main" id="{D04C0990-6A80-42FE-AEA7-C1C82C840171}"/>
                    </a:ext>
                  </a:extLst>
                </p14:cNvPr>
                <p14:cNvContentPartPr/>
                <p14:nvPr/>
              </p14:nvContentPartPr>
              <p14:xfrm>
                <a:off x="8001643" y="3437631"/>
                <a:ext cx="18720" cy="81000"/>
              </p14:xfrm>
            </p:contentPart>
          </mc:Choice>
          <mc:Fallback>
            <p:pic>
              <p:nvPicPr>
                <p:cNvPr id="135" name="墨迹 134">
                  <a:extLst>
                    <a:ext uri="{FF2B5EF4-FFF2-40B4-BE49-F238E27FC236}">
                      <a16:creationId xmlns:a16="http://schemas.microsoft.com/office/drawing/2014/main" id="{D04C0990-6A80-42FE-AEA7-C1C82C840171}"/>
                    </a:ext>
                  </a:extLst>
                </p:cNvPr>
                <p:cNvPicPr/>
                <p:nvPr/>
              </p:nvPicPr>
              <p:blipFill>
                <a:blip r:embed="rId250"/>
                <a:stretch>
                  <a:fillRect/>
                </a:stretch>
              </p:blipFill>
              <p:spPr>
                <a:xfrm>
                  <a:off x="7993003" y="3428631"/>
                  <a:ext cx="363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36" name="墨迹 135">
                  <a:extLst>
                    <a:ext uri="{FF2B5EF4-FFF2-40B4-BE49-F238E27FC236}">
                      <a16:creationId xmlns:a16="http://schemas.microsoft.com/office/drawing/2014/main" id="{ED9B341C-1F5F-40EC-A794-3C390127943E}"/>
                    </a:ext>
                  </a:extLst>
                </p14:cNvPr>
                <p14:cNvContentPartPr/>
                <p14:nvPr/>
              </p14:nvContentPartPr>
              <p14:xfrm>
                <a:off x="8025403" y="3359151"/>
                <a:ext cx="154440" cy="137520"/>
              </p14:xfrm>
            </p:contentPart>
          </mc:Choice>
          <mc:Fallback>
            <p:pic>
              <p:nvPicPr>
                <p:cNvPr id="136" name="墨迹 135">
                  <a:extLst>
                    <a:ext uri="{FF2B5EF4-FFF2-40B4-BE49-F238E27FC236}">
                      <a16:creationId xmlns:a16="http://schemas.microsoft.com/office/drawing/2014/main" id="{ED9B341C-1F5F-40EC-A794-3C390127943E}"/>
                    </a:ext>
                  </a:extLst>
                </p:cNvPr>
                <p:cNvPicPr/>
                <p:nvPr/>
              </p:nvPicPr>
              <p:blipFill>
                <a:blip r:embed="rId252"/>
                <a:stretch>
                  <a:fillRect/>
                </a:stretch>
              </p:blipFill>
              <p:spPr>
                <a:xfrm>
                  <a:off x="8016403" y="3350511"/>
                  <a:ext cx="1720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37" name="墨迹 136">
                  <a:extLst>
                    <a:ext uri="{FF2B5EF4-FFF2-40B4-BE49-F238E27FC236}">
                      <a16:creationId xmlns:a16="http://schemas.microsoft.com/office/drawing/2014/main" id="{E98E1B75-3463-45FE-8FC0-D7D54E0C9FF5}"/>
                    </a:ext>
                  </a:extLst>
                </p14:cNvPr>
                <p14:cNvContentPartPr/>
                <p14:nvPr/>
              </p14:nvContentPartPr>
              <p14:xfrm>
                <a:off x="7982923" y="3412791"/>
                <a:ext cx="95400" cy="232560"/>
              </p14:xfrm>
            </p:contentPart>
          </mc:Choice>
          <mc:Fallback>
            <p:pic>
              <p:nvPicPr>
                <p:cNvPr id="137" name="墨迹 136">
                  <a:extLst>
                    <a:ext uri="{FF2B5EF4-FFF2-40B4-BE49-F238E27FC236}">
                      <a16:creationId xmlns:a16="http://schemas.microsoft.com/office/drawing/2014/main" id="{E98E1B75-3463-45FE-8FC0-D7D54E0C9FF5}"/>
                    </a:ext>
                  </a:extLst>
                </p:cNvPr>
                <p:cNvPicPr/>
                <p:nvPr/>
              </p:nvPicPr>
              <p:blipFill>
                <a:blip r:embed="rId254"/>
                <a:stretch>
                  <a:fillRect/>
                </a:stretch>
              </p:blipFill>
              <p:spPr>
                <a:xfrm>
                  <a:off x="7973923" y="3404151"/>
                  <a:ext cx="1130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38" name="墨迹 137">
                  <a:extLst>
                    <a:ext uri="{FF2B5EF4-FFF2-40B4-BE49-F238E27FC236}">
                      <a16:creationId xmlns:a16="http://schemas.microsoft.com/office/drawing/2014/main" id="{0277A763-842F-45F0-A521-3193F9E4B0E1}"/>
                    </a:ext>
                  </a:extLst>
                </p14:cNvPr>
                <p14:cNvContentPartPr/>
                <p14:nvPr/>
              </p14:nvContentPartPr>
              <p14:xfrm>
                <a:off x="8055643" y="3526911"/>
                <a:ext cx="181080" cy="154080"/>
              </p14:xfrm>
            </p:contentPart>
          </mc:Choice>
          <mc:Fallback>
            <p:pic>
              <p:nvPicPr>
                <p:cNvPr id="138" name="墨迹 137">
                  <a:extLst>
                    <a:ext uri="{FF2B5EF4-FFF2-40B4-BE49-F238E27FC236}">
                      <a16:creationId xmlns:a16="http://schemas.microsoft.com/office/drawing/2014/main" id="{0277A763-842F-45F0-A521-3193F9E4B0E1}"/>
                    </a:ext>
                  </a:extLst>
                </p:cNvPr>
                <p:cNvPicPr/>
                <p:nvPr/>
              </p:nvPicPr>
              <p:blipFill>
                <a:blip r:embed="rId256"/>
                <a:stretch>
                  <a:fillRect/>
                </a:stretch>
              </p:blipFill>
              <p:spPr>
                <a:xfrm>
                  <a:off x="8046643" y="3518271"/>
                  <a:ext cx="198720" cy="171720"/>
                </a:xfrm>
                <a:prstGeom prst="rect">
                  <a:avLst/>
                </a:prstGeom>
              </p:spPr>
            </p:pic>
          </mc:Fallback>
        </mc:AlternateContent>
      </p:grpSp>
    </p:spTree>
    <p:extLst>
      <p:ext uri="{BB962C8B-B14F-4D97-AF65-F5344CB8AC3E}">
        <p14:creationId xmlns:p14="http://schemas.microsoft.com/office/powerpoint/2010/main" val="3357799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en-US"/>
              <a:t>触发器</a:t>
            </a:r>
          </a:p>
        </p:txBody>
      </p:sp>
      <p:sp>
        <p:nvSpPr>
          <p:cNvPr id="434179" name="Rectangle 3"/>
          <p:cNvSpPr>
            <a:spLocks noGrp="1" noChangeArrowheads="1"/>
          </p:cNvSpPr>
          <p:nvPr>
            <p:ph idx="1"/>
          </p:nvPr>
        </p:nvSpPr>
        <p:spPr/>
        <p:txBody>
          <a:bodyPr/>
          <a:lstStyle/>
          <a:p>
            <a:pPr algn="ctr">
              <a:lnSpc>
                <a:spcPct val="130000"/>
              </a:lnSpc>
            </a:pPr>
            <a:r>
              <a:rPr lang="zh-CN" altLang="en-US" dirty="0"/>
              <a:t>只在时钟信号的边沿改变其输出状态</a:t>
            </a:r>
          </a:p>
        </p:txBody>
      </p:sp>
      <p:sp>
        <p:nvSpPr>
          <p:cNvPr id="4" name="日期占位符 3"/>
          <p:cNvSpPr>
            <a:spLocks noGrp="1"/>
          </p:cNvSpPr>
          <p:nvPr>
            <p:ph type="dt" sz="half" idx="10"/>
          </p:nvPr>
        </p:nvSpPr>
        <p:spPr/>
        <p:txBody>
          <a:bodyPr/>
          <a:lstStyle/>
          <a:p>
            <a:pPr>
              <a:defRPr/>
            </a:pPr>
            <a:fld id="{60C2C66C-854B-41FD-B381-0AB4C4A15662}" type="datetime1">
              <a:rPr lang="zh-CN" altLang="en-US" smtClean="0"/>
              <a:t>2019/12/1</a:t>
            </a:fld>
            <a:endParaRPr lang="en-US" altLang="zh-CN"/>
          </a:p>
        </p:txBody>
      </p:sp>
      <p:sp>
        <p:nvSpPr>
          <p:cNvPr id="6" name="页脚占位符 5"/>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7" name="灯片编号占位符 6"/>
          <p:cNvSpPr>
            <a:spLocks noGrp="1"/>
          </p:cNvSpPr>
          <p:nvPr>
            <p:ph type="sldNum" sz="quarter" idx="12"/>
          </p:nvPr>
        </p:nvSpPr>
        <p:spPr/>
        <p:txBody>
          <a:bodyPr/>
          <a:lstStyle/>
          <a:p>
            <a:pPr>
              <a:defRPr/>
            </a:pPr>
            <a:fld id="{9FA417FE-F425-4737-9F54-FC407C36B58E}" type="slidenum">
              <a:rPr lang="en-US" altLang="zh-CN" smtClean="0"/>
              <a:pPr>
                <a:defRPr/>
              </a:pPr>
              <a:t>33</a:t>
            </a:fld>
            <a:endParaRPr lang="en-US" altLang="zh-CN"/>
          </a:p>
        </p:txBody>
      </p:sp>
      <p:grpSp>
        <p:nvGrpSpPr>
          <p:cNvPr id="434180" name="Group 4"/>
          <p:cNvGrpSpPr>
            <a:grpSpLocks/>
          </p:cNvGrpSpPr>
          <p:nvPr/>
        </p:nvGrpSpPr>
        <p:grpSpPr bwMode="auto">
          <a:xfrm>
            <a:off x="1600200" y="3004592"/>
            <a:ext cx="5410200" cy="838200"/>
            <a:chOff x="1008" y="2928"/>
            <a:chExt cx="3408" cy="528"/>
          </a:xfrm>
        </p:grpSpPr>
        <p:sp>
          <p:nvSpPr>
            <p:cNvPr id="434181" name="Line 5"/>
            <p:cNvSpPr>
              <a:spLocks noChangeShapeType="1"/>
            </p:cNvSpPr>
            <p:nvPr/>
          </p:nvSpPr>
          <p:spPr bwMode="auto">
            <a:xfrm>
              <a:off x="1536" y="3312"/>
              <a:ext cx="72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2" name="Line 6"/>
            <p:cNvSpPr>
              <a:spLocks noChangeShapeType="1"/>
            </p:cNvSpPr>
            <p:nvPr/>
          </p:nvSpPr>
          <p:spPr bwMode="auto">
            <a:xfrm flipV="1">
              <a:off x="2256" y="2928"/>
              <a:ext cx="192"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3" name="Line 7"/>
            <p:cNvSpPr>
              <a:spLocks noChangeShapeType="1"/>
            </p:cNvSpPr>
            <p:nvPr/>
          </p:nvSpPr>
          <p:spPr bwMode="auto">
            <a:xfrm flipH="1" flipV="1">
              <a:off x="3504" y="2928"/>
              <a:ext cx="192"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4" name="Line 8"/>
            <p:cNvSpPr>
              <a:spLocks noChangeShapeType="1"/>
            </p:cNvSpPr>
            <p:nvPr/>
          </p:nvSpPr>
          <p:spPr bwMode="auto">
            <a:xfrm>
              <a:off x="2448" y="2928"/>
              <a:ext cx="105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5" name="Line 9"/>
            <p:cNvSpPr>
              <a:spLocks noChangeShapeType="1"/>
            </p:cNvSpPr>
            <p:nvPr/>
          </p:nvSpPr>
          <p:spPr bwMode="auto">
            <a:xfrm>
              <a:off x="3696" y="3312"/>
              <a:ext cx="72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6" name="Text Box 10"/>
            <p:cNvSpPr txBox="1">
              <a:spLocks noChangeArrowheads="1"/>
            </p:cNvSpPr>
            <p:nvPr/>
          </p:nvSpPr>
          <p:spPr bwMode="auto">
            <a:xfrm>
              <a:off x="1008" y="3168"/>
              <a:ext cx="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CLK</a:t>
              </a:r>
            </a:p>
          </p:txBody>
        </p:sp>
      </p:grpSp>
      <p:sp>
        <p:nvSpPr>
          <p:cNvPr id="434187" name="AutoShape 11"/>
          <p:cNvSpPr>
            <a:spLocks noChangeArrowheads="1"/>
          </p:cNvSpPr>
          <p:nvPr/>
        </p:nvSpPr>
        <p:spPr bwMode="auto">
          <a:xfrm>
            <a:off x="1403648" y="1844824"/>
            <a:ext cx="1472952" cy="1080120"/>
          </a:xfrm>
          <a:prstGeom prst="wedgeRoundRectCallout">
            <a:avLst>
              <a:gd name="adj1" fmla="val 93833"/>
              <a:gd name="adj2" fmla="val 79903"/>
              <a:gd name="adj3" fmla="val 16667"/>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10000"/>
              </a:lnSpc>
            </a:pPr>
            <a:r>
              <a:rPr lang="zh-CN" altLang="en-US" sz="2800" dirty="0">
                <a:ea typeface="黑体" pitchFamily="2" charset="-122"/>
              </a:rPr>
              <a:t>正边沿</a:t>
            </a:r>
          </a:p>
          <a:p>
            <a:pPr algn="ctr">
              <a:lnSpc>
                <a:spcPct val="110000"/>
              </a:lnSpc>
            </a:pPr>
            <a:r>
              <a:rPr lang="zh-CN" altLang="en-US" sz="2800" dirty="0">
                <a:ea typeface="黑体" pitchFamily="2" charset="-122"/>
              </a:rPr>
              <a:t>上升沿</a:t>
            </a:r>
          </a:p>
        </p:txBody>
      </p:sp>
      <p:sp>
        <p:nvSpPr>
          <p:cNvPr id="434188" name="AutoShape 12"/>
          <p:cNvSpPr>
            <a:spLocks noChangeArrowheads="1"/>
          </p:cNvSpPr>
          <p:nvPr/>
        </p:nvSpPr>
        <p:spPr bwMode="auto">
          <a:xfrm>
            <a:off x="6315645" y="1989584"/>
            <a:ext cx="1389509" cy="935360"/>
          </a:xfrm>
          <a:prstGeom prst="wedgeRoundRectCallout">
            <a:avLst>
              <a:gd name="adj1" fmla="val -82500"/>
              <a:gd name="adj2" fmla="val 75491"/>
              <a:gd name="adj3" fmla="val 16667"/>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10000"/>
              </a:lnSpc>
            </a:pPr>
            <a:r>
              <a:rPr lang="zh-CN" altLang="en-US" sz="2800">
                <a:ea typeface="黑体" pitchFamily="2" charset="-122"/>
              </a:rPr>
              <a:t>负边沿</a:t>
            </a:r>
          </a:p>
          <a:p>
            <a:pPr algn="ctr">
              <a:lnSpc>
                <a:spcPct val="110000"/>
              </a:lnSpc>
            </a:pPr>
            <a:r>
              <a:rPr lang="zh-CN" altLang="en-US" sz="2800">
                <a:ea typeface="黑体" pitchFamily="2" charset="-122"/>
              </a:rPr>
              <a:t>下降沿</a:t>
            </a:r>
          </a:p>
        </p:txBody>
      </p:sp>
      <p:graphicFrame>
        <p:nvGraphicFramePr>
          <p:cNvPr id="2" name="对象 1"/>
          <p:cNvGraphicFramePr>
            <a:graphicFrameLocks noChangeAspect="1"/>
          </p:cNvGraphicFramePr>
          <p:nvPr>
            <p:extLst>
              <p:ext uri="{D42A27DB-BD31-4B8C-83A1-F6EECF244321}">
                <p14:modId xmlns:p14="http://schemas.microsoft.com/office/powerpoint/2010/main" val="1531395923"/>
              </p:ext>
            </p:extLst>
          </p:nvPr>
        </p:nvGraphicFramePr>
        <p:xfrm>
          <a:off x="-86568" y="3251316"/>
          <a:ext cx="1686768" cy="1182952"/>
        </p:xfrm>
        <a:graphic>
          <a:graphicData uri="http://schemas.openxmlformats.org/presentationml/2006/ole">
            <mc:AlternateContent xmlns:mc="http://schemas.openxmlformats.org/markup-compatibility/2006">
              <mc:Choice xmlns:v="urn:schemas-microsoft-com:vml" Requires="v">
                <p:oleObj spid="_x0000_s26972" name="Visio" r:id="rId3" imgW="2395995" imgH="1768335" progId="Visio.Drawing.11">
                  <p:embed/>
                </p:oleObj>
              </mc:Choice>
              <mc:Fallback>
                <p:oleObj name="Visio" r:id="rId3" imgW="2395995" imgH="1768335" progId="Visio.Drawing.11">
                  <p:embed/>
                  <p:pic>
                    <p:nvPicPr>
                      <p:cNvPr id="0" name="Object 6"/>
                      <p:cNvPicPr>
                        <a:picLocks noChangeAspect="1" noChangeArrowheads="1"/>
                      </p:cNvPicPr>
                      <p:nvPr/>
                    </p:nvPicPr>
                    <p:blipFill>
                      <a:blip r:embed="rId4"/>
                      <a:srcRect/>
                      <a:stretch>
                        <a:fillRect/>
                      </a:stretch>
                    </p:blipFill>
                    <p:spPr bwMode="auto">
                      <a:xfrm>
                        <a:off x="-86568" y="3251316"/>
                        <a:ext cx="1686768" cy="1182952"/>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00260878"/>
              </p:ext>
            </p:extLst>
          </p:nvPr>
        </p:nvGraphicFramePr>
        <p:xfrm>
          <a:off x="7164288" y="3043074"/>
          <a:ext cx="1875327" cy="1295850"/>
        </p:xfrm>
        <a:graphic>
          <a:graphicData uri="http://schemas.openxmlformats.org/presentationml/2006/ole">
            <mc:AlternateContent xmlns:mc="http://schemas.openxmlformats.org/markup-compatibility/2006">
              <mc:Choice xmlns:v="urn:schemas-microsoft-com:vml" Requires="v">
                <p:oleObj spid="_x0000_s26973" name="Visio" r:id="rId5" imgW="2439186" imgH="1768335" progId="Visio.Drawing.11">
                  <p:embed/>
                </p:oleObj>
              </mc:Choice>
              <mc:Fallback>
                <p:oleObj name="Visio" r:id="rId5" imgW="2439186" imgH="1768335" progId="Visio.Drawing.11">
                  <p:embed/>
                  <p:pic>
                    <p:nvPicPr>
                      <p:cNvPr id="0" name="Object 7"/>
                      <p:cNvPicPr>
                        <a:picLocks noChangeAspect="1" noChangeArrowheads="1"/>
                      </p:cNvPicPr>
                      <p:nvPr/>
                    </p:nvPicPr>
                    <p:blipFill>
                      <a:blip r:embed="rId6"/>
                      <a:srcRect/>
                      <a:stretch>
                        <a:fillRect/>
                      </a:stretch>
                    </p:blipFill>
                    <p:spPr bwMode="auto">
                      <a:xfrm>
                        <a:off x="7164288" y="3043074"/>
                        <a:ext cx="1875327" cy="1295850"/>
                      </a:xfrm>
                      <a:prstGeom prst="rect">
                        <a:avLst/>
                      </a:prstGeom>
                      <a:noFill/>
                      <a:ln>
                        <a:noFill/>
                      </a:ln>
                      <a:effectLst/>
                    </p:spPr>
                  </p:pic>
                </p:oleObj>
              </mc:Fallback>
            </mc:AlternateContent>
          </a:graphicData>
        </a:graphic>
      </p:graphicFrame>
      <p:grpSp>
        <p:nvGrpSpPr>
          <p:cNvPr id="17" name="Group 8"/>
          <p:cNvGrpSpPr>
            <a:grpSpLocks/>
          </p:cNvGrpSpPr>
          <p:nvPr/>
        </p:nvGrpSpPr>
        <p:grpSpPr bwMode="auto">
          <a:xfrm>
            <a:off x="179512" y="4524686"/>
            <a:ext cx="4098925" cy="1809750"/>
            <a:chOff x="113" y="2970"/>
            <a:chExt cx="2582" cy="1140"/>
          </a:xfrm>
        </p:grpSpPr>
        <p:pic>
          <p:nvPicPr>
            <p:cNvPr id="18" name="Picture 9"/>
            <p:cNvPicPr>
              <a:picLocks noChangeAspect="1" noChangeArrowheads="1"/>
            </p:cNvPicPr>
            <p:nvPr/>
          </p:nvPicPr>
          <p:blipFill>
            <a:blip r:embed="rId7" cstate="print"/>
            <a:srcRect/>
            <a:stretch>
              <a:fillRect/>
            </a:stretch>
          </p:blipFill>
          <p:spPr bwMode="auto">
            <a:xfrm>
              <a:off x="295" y="2970"/>
              <a:ext cx="2400" cy="1140"/>
            </a:xfrm>
            <a:prstGeom prst="rect">
              <a:avLst/>
            </a:prstGeom>
            <a:noFill/>
            <a:ln w="9525">
              <a:noFill/>
              <a:miter lim="800000"/>
              <a:headEnd/>
              <a:tailEnd/>
            </a:ln>
          </p:spPr>
        </p:pic>
        <p:sp>
          <p:nvSpPr>
            <p:cNvPr id="19" name="Text Box 10"/>
            <p:cNvSpPr txBox="1">
              <a:spLocks noChangeArrowheads="1"/>
            </p:cNvSpPr>
            <p:nvPr/>
          </p:nvSpPr>
          <p:spPr bwMode="auto">
            <a:xfrm>
              <a:off x="113" y="3249"/>
              <a:ext cx="340" cy="192"/>
            </a:xfrm>
            <a:prstGeom prst="rect">
              <a:avLst/>
            </a:prstGeom>
            <a:solidFill>
              <a:schemeClr val="bg1"/>
            </a:solidFill>
            <a:ln w="9525">
              <a:noFill/>
              <a:miter lim="800000"/>
              <a:headEnd/>
              <a:tailEnd/>
            </a:ln>
          </p:spPr>
          <p:txBody>
            <a:bodyPr>
              <a:spAutoFit/>
            </a:bodyPr>
            <a:lstStyle/>
            <a:p>
              <a:pPr algn="ctr">
                <a:spcBef>
                  <a:spcPct val="50000"/>
                </a:spcBef>
              </a:pPr>
              <a:r>
                <a:rPr lang="en-US" altLang="zh-CN" sz="1400"/>
                <a:t>CLK</a:t>
              </a:r>
            </a:p>
          </p:txBody>
        </p:sp>
      </p:grpSp>
      <p:grpSp>
        <p:nvGrpSpPr>
          <p:cNvPr id="20" name="Group 11"/>
          <p:cNvGrpSpPr>
            <a:grpSpLocks/>
          </p:cNvGrpSpPr>
          <p:nvPr/>
        </p:nvGrpSpPr>
        <p:grpSpPr bwMode="auto">
          <a:xfrm>
            <a:off x="4913702" y="4360912"/>
            <a:ext cx="4125913" cy="1914525"/>
            <a:chOff x="2880" y="2886"/>
            <a:chExt cx="2599" cy="1206"/>
          </a:xfrm>
        </p:grpSpPr>
        <p:pic>
          <p:nvPicPr>
            <p:cNvPr id="21" name="Picture 12"/>
            <p:cNvPicPr>
              <a:picLocks noChangeAspect="1" noChangeArrowheads="1"/>
            </p:cNvPicPr>
            <p:nvPr/>
          </p:nvPicPr>
          <p:blipFill>
            <a:blip r:embed="rId8" cstate="print"/>
            <a:srcRect/>
            <a:stretch>
              <a:fillRect/>
            </a:stretch>
          </p:blipFill>
          <p:spPr bwMode="auto">
            <a:xfrm>
              <a:off x="3061" y="2886"/>
              <a:ext cx="2418" cy="1206"/>
            </a:xfrm>
            <a:prstGeom prst="rect">
              <a:avLst/>
            </a:prstGeom>
            <a:noFill/>
            <a:ln w="9525">
              <a:noFill/>
              <a:miter lim="800000"/>
              <a:headEnd/>
              <a:tailEnd/>
            </a:ln>
          </p:spPr>
        </p:pic>
        <p:sp>
          <p:nvSpPr>
            <p:cNvPr id="22" name="Text Box 13"/>
            <p:cNvSpPr txBox="1">
              <a:spLocks noChangeArrowheads="1"/>
            </p:cNvSpPr>
            <p:nvPr/>
          </p:nvSpPr>
          <p:spPr bwMode="auto">
            <a:xfrm>
              <a:off x="2880" y="3249"/>
              <a:ext cx="340" cy="192"/>
            </a:xfrm>
            <a:prstGeom prst="rect">
              <a:avLst/>
            </a:prstGeom>
            <a:solidFill>
              <a:schemeClr val="bg1"/>
            </a:solidFill>
            <a:ln w="9525">
              <a:noFill/>
              <a:miter lim="800000"/>
              <a:headEnd/>
              <a:tailEnd/>
            </a:ln>
          </p:spPr>
          <p:txBody>
            <a:bodyPr>
              <a:spAutoFit/>
            </a:bodyPr>
            <a:lstStyle/>
            <a:p>
              <a:pPr algn="ctr">
                <a:spcBef>
                  <a:spcPct val="50000"/>
                </a:spcBef>
              </a:pPr>
              <a:r>
                <a:rPr lang="en-US" altLang="zh-CN" sz="1400"/>
                <a:t>CLK</a:t>
              </a:r>
            </a:p>
          </p:txBody>
        </p:sp>
      </p:grpSp>
      <p:cxnSp>
        <p:nvCxnSpPr>
          <p:cNvPr id="5" name="直接连接符 4"/>
          <p:cNvCxnSpPr/>
          <p:nvPr/>
        </p:nvCxnSpPr>
        <p:spPr>
          <a:xfrm>
            <a:off x="1475656" y="4524686"/>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627784" y="4581128"/>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491880" y="4571578"/>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60232" y="4437112"/>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905725" y="4465687"/>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604448" y="4472050"/>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A6194B65-25CA-43A2-97AE-A889ACB89DD2}"/>
                  </a:ext>
                </a:extLst>
              </p14:cNvPr>
              <p14:cNvContentPartPr/>
              <p14:nvPr/>
            </p14:nvContentPartPr>
            <p14:xfrm>
              <a:off x="4564684" y="1813210"/>
              <a:ext cx="865080" cy="68760"/>
            </p14:xfrm>
          </p:contentPart>
        </mc:Choice>
        <mc:Fallback xmlns="">
          <p:pic>
            <p:nvPicPr>
              <p:cNvPr id="8" name="墨迹 7">
                <a:extLst>
                  <a:ext uri="{FF2B5EF4-FFF2-40B4-BE49-F238E27FC236}">
                    <a16:creationId xmlns:a16="http://schemas.microsoft.com/office/drawing/2014/main" id="{A6194B65-25CA-43A2-97AE-A889ACB89DD2}"/>
                  </a:ext>
                </a:extLst>
              </p:cNvPr>
              <p:cNvPicPr/>
              <p:nvPr/>
            </p:nvPicPr>
            <p:blipFill>
              <a:blip r:embed="rId10"/>
              <a:stretch>
                <a:fillRect/>
              </a:stretch>
            </p:blipFill>
            <p:spPr>
              <a:xfrm>
                <a:off x="4556044" y="1804210"/>
                <a:ext cx="8827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E4DF430B-64BF-4E06-A46D-B0708C78E3EC}"/>
                  </a:ext>
                </a:extLst>
              </p14:cNvPr>
              <p14:cNvContentPartPr/>
              <p14:nvPr/>
            </p14:nvContentPartPr>
            <p14:xfrm>
              <a:off x="2742724" y="1813210"/>
              <a:ext cx="2054520" cy="103680"/>
            </p14:xfrm>
          </p:contentPart>
        </mc:Choice>
        <mc:Fallback xmlns="">
          <p:pic>
            <p:nvPicPr>
              <p:cNvPr id="9" name="墨迹 8">
                <a:extLst>
                  <a:ext uri="{FF2B5EF4-FFF2-40B4-BE49-F238E27FC236}">
                    <a16:creationId xmlns:a16="http://schemas.microsoft.com/office/drawing/2014/main" id="{E4DF430B-64BF-4E06-A46D-B0708C78E3EC}"/>
                  </a:ext>
                </a:extLst>
              </p:cNvPr>
              <p:cNvPicPr/>
              <p:nvPr/>
            </p:nvPicPr>
            <p:blipFill>
              <a:blip r:embed="rId12"/>
              <a:stretch>
                <a:fillRect/>
              </a:stretch>
            </p:blipFill>
            <p:spPr>
              <a:xfrm>
                <a:off x="2734084" y="1804210"/>
                <a:ext cx="2072160" cy="121320"/>
              </a:xfrm>
              <a:prstGeom prst="rect">
                <a:avLst/>
              </a:prstGeom>
            </p:spPr>
          </p:pic>
        </mc:Fallback>
      </mc:AlternateContent>
      <p:grpSp>
        <p:nvGrpSpPr>
          <p:cNvPr id="45" name="组合 44">
            <a:extLst>
              <a:ext uri="{FF2B5EF4-FFF2-40B4-BE49-F238E27FC236}">
                <a16:creationId xmlns:a16="http://schemas.microsoft.com/office/drawing/2014/main" id="{22150FEA-EF23-46B4-AE16-A974F86C1E8B}"/>
              </a:ext>
            </a:extLst>
          </p:cNvPr>
          <p:cNvGrpSpPr/>
          <p:nvPr/>
        </p:nvGrpSpPr>
        <p:grpSpPr>
          <a:xfrm>
            <a:off x="2817604" y="303370"/>
            <a:ext cx="2090880" cy="523800"/>
            <a:chOff x="2817604" y="303370"/>
            <a:chExt cx="2090880" cy="523800"/>
          </a:xfrm>
        </p:grpSpPr>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0E43F173-9DF6-4B4D-81BD-DAE245DC3B44}"/>
                    </a:ext>
                  </a:extLst>
                </p14:cNvPr>
                <p14:cNvContentPartPr/>
                <p14:nvPr/>
              </p14:nvContentPartPr>
              <p14:xfrm>
                <a:off x="2820484" y="363850"/>
                <a:ext cx="66600" cy="50400"/>
              </p14:xfrm>
            </p:contentPart>
          </mc:Choice>
          <mc:Fallback xmlns="">
            <p:pic>
              <p:nvPicPr>
                <p:cNvPr id="10" name="墨迹 9">
                  <a:extLst>
                    <a:ext uri="{FF2B5EF4-FFF2-40B4-BE49-F238E27FC236}">
                      <a16:creationId xmlns:a16="http://schemas.microsoft.com/office/drawing/2014/main" id="{0E43F173-9DF6-4B4D-81BD-DAE245DC3B44}"/>
                    </a:ext>
                  </a:extLst>
                </p:cNvPr>
                <p:cNvPicPr/>
                <p:nvPr/>
              </p:nvPicPr>
              <p:blipFill>
                <a:blip r:embed="rId14"/>
                <a:stretch>
                  <a:fillRect/>
                </a:stretch>
              </p:blipFill>
              <p:spPr>
                <a:xfrm>
                  <a:off x="2811844" y="355210"/>
                  <a:ext cx="842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8D82B74C-45E1-4912-9B4C-0E83DB3D899B}"/>
                    </a:ext>
                  </a:extLst>
                </p14:cNvPr>
                <p14:cNvContentPartPr/>
                <p14:nvPr/>
              </p14:nvContentPartPr>
              <p14:xfrm>
                <a:off x="2817604" y="520810"/>
                <a:ext cx="441720" cy="295560"/>
              </p14:xfrm>
            </p:contentPart>
          </mc:Choice>
          <mc:Fallback xmlns="">
            <p:pic>
              <p:nvPicPr>
                <p:cNvPr id="11" name="墨迹 10">
                  <a:extLst>
                    <a:ext uri="{FF2B5EF4-FFF2-40B4-BE49-F238E27FC236}">
                      <a16:creationId xmlns:a16="http://schemas.microsoft.com/office/drawing/2014/main" id="{8D82B74C-45E1-4912-9B4C-0E83DB3D899B}"/>
                    </a:ext>
                  </a:extLst>
                </p:cNvPr>
                <p:cNvPicPr/>
                <p:nvPr/>
              </p:nvPicPr>
              <p:blipFill>
                <a:blip r:embed="rId16"/>
                <a:stretch>
                  <a:fillRect/>
                </a:stretch>
              </p:blipFill>
              <p:spPr>
                <a:xfrm>
                  <a:off x="2808964" y="512170"/>
                  <a:ext cx="4593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墨迹 11">
                  <a:extLst>
                    <a:ext uri="{FF2B5EF4-FFF2-40B4-BE49-F238E27FC236}">
                      <a16:creationId xmlns:a16="http://schemas.microsoft.com/office/drawing/2014/main" id="{6E66A1F3-D68C-4393-9ACA-9651D66BE972}"/>
                    </a:ext>
                  </a:extLst>
                </p14:cNvPr>
                <p14:cNvContentPartPr/>
                <p14:nvPr/>
              </p14:nvContentPartPr>
              <p14:xfrm>
                <a:off x="3019924" y="425050"/>
                <a:ext cx="232560" cy="275040"/>
              </p14:xfrm>
            </p:contentPart>
          </mc:Choice>
          <mc:Fallback xmlns="">
            <p:pic>
              <p:nvPicPr>
                <p:cNvPr id="12" name="墨迹 11">
                  <a:extLst>
                    <a:ext uri="{FF2B5EF4-FFF2-40B4-BE49-F238E27FC236}">
                      <a16:creationId xmlns:a16="http://schemas.microsoft.com/office/drawing/2014/main" id="{6E66A1F3-D68C-4393-9ACA-9651D66BE972}"/>
                    </a:ext>
                  </a:extLst>
                </p:cNvPr>
                <p:cNvPicPr/>
                <p:nvPr/>
              </p:nvPicPr>
              <p:blipFill>
                <a:blip r:embed="rId18"/>
                <a:stretch>
                  <a:fillRect/>
                </a:stretch>
              </p:blipFill>
              <p:spPr>
                <a:xfrm>
                  <a:off x="3011284" y="416410"/>
                  <a:ext cx="2502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墨迹 12">
                  <a:extLst>
                    <a:ext uri="{FF2B5EF4-FFF2-40B4-BE49-F238E27FC236}">
                      <a16:creationId xmlns:a16="http://schemas.microsoft.com/office/drawing/2014/main" id="{B97ECC6D-1F28-4221-8333-C54D372511A0}"/>
                    </a:ext>
                  </a:extLst>
                </p14:cNvPr>
                <p14:cNvContentPartPr/>
                <p14:nvPr/>
              </p14:nvContentPartPr>
              <p14:xfrm>
                <a:off x="3015244" y="303370"/>
                <a:ext cx="132840" cy="399600"/>
              </p14:xfrm>
            </p:contentPart>
          </mc:Choice>
          <mc:Fallback xmlns="">
            <p:pic>
              <p:nvPicPr>
                <p:cNvPr id="13" name="墨迹 12">
                  <a:extLst>
                    <a:ext uri="{FF2B5EF4-FFF2-40B4-BE49-F238E27FC236}">
                      <a16:creationId xmlns:a16="http://schemas.microsoft.com/office/drawing/2014/main" id="{B97ECC6D-1F28-4221-8333-C54D372511A0}"/>
                    </a:ext>
                  </a:extLst>
                </p:cNvPr>
                <p:cNvPicPr/>
                <p:nvPr/>
              </p:nvPicPr>
              <p:blipFill>
                <a:blip r:embed="rId20"/>
                <a:stretch>
                  <a:fillRect/>
                </a:stretch>
              </p:blipFill>
              <p:spPr>
                <a:xfrm>
                  <a:off x="3006604" y="294370"/>
                  <a:ext cx="15048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墨迹 13">
                  <a:extLst>
                    <a:ext uri="{FF2B5EF4-FFF2-40B4-BE49-F238E27FC236}">
                      <a16:creationId xmlns:a16="http://schemas.microsoft.com/office/drawing/2014/main" id="{7ADAE5AD-588F-4763-9DE6-E3C739E748A1}"/>
                    </a:ext>
                  </a:extLst>
                </p14:cNvPr>
                <p14:cNvContentPartPr/>
                <p14:nvPr/>
              </p14:nvContentPartPr>
              <p14:xfrm>
                <a:off x="3400804" y="358810"/>
                <a:ext cx="50400" cy="154080"/>
              </p14:xfrm>
            </p:contentPart>
          </mc:Choice>
          <mc:Fallback xmlns="">
            <p:pic>
              <p:nvPicPr>
                <p:cNvPr id="14" name="墨迹 13">
                  <a:extLst>
                    <a:ext uri="{FF2B5EF4-FFF2-40B4-BE49-F238E27FC236}">
                      <a16:creationId xmlns:a16="http://schemas.microsoft.com/office/drawing/2014/main" id="{7ADAE5AD-588F-4763-9DE6-E3C739E748A1}"/>
                    </a:ext>
                  </a:extLst>
                </p:cNvPr>
                <p:cNvPicPr/>
                <p:nvPr/>
              </p:nvPicPr>
              <p:blipFill>
                <a:blip r:embed="rId22"/>
                <a:stretch>
                  <a:fillRect/>
                </a:stretch>
              </p:blipFill>
              <p:spPr>
                <a:xfrm>
                  <a:off x="3391804" y="349810"/>
                  <a:ext cx="680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墨迹 14">
                  <a:extLst>
                    <a:ext uri="{FF2B5EF4-FFF2-40B4-BE49-F238E27FC236}">
                      <a16:creationId xmlns:a16="http://schemas.microsoft.com/office/drawing/2014/main" id="{7698459F-FEE3-426F-91F9-7B8906F768F6}"/>
                    </a:ext>
                  </a:extLst>
                </p14:cNvPr>
                <p14:cNvContentPartPr/>
                <p14:nvPr/>
              </p14:nvContentPartPr>
              <p14:xfrm>
                <a:off x="3381004" y="481570"/>
                <a:ext cx="56160" cy="117360"/>
              </p14:xfrm>
            </p:contentPart>
          </mc:Choice>
          <mc:Fallback xmlns="">
            <p:pic>
              <p:nvPicPr>
                <p:cNvPr id="15" name="墨迹 14">
                  <a:extLst>
                    <a:ext uri="{FF2B5EF4-FFF2-40B4-BE49-F238E27FC236}">
                      <a16:creationId xmlns:a16="http://schemas.microsoft.com/office/drawing/2014/main" id="{7698459F-FEE3-426F-91F9-7B8906F768F6}"/>
                    </a:ext>
                  </a:extLst>
                </p:cNvPr>
                <p:cNvPicPr/>
                <p:nvPr/>
              </p:nvPicPr>
              <p:blipFill>
                <a:blip r:embed="rId24"/>
                <a:stretch>
                  <a:fillRect/>
                </a:stretch>
              </p:blipFill>
              <p:spPr>
                <a:xfrm>
                  <a:off x="3372364" y="472570"/>
                  <a:ext cx="738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墨迹 15">
                  <a:extLst>
                    <a:ext uri="{FF2B5EF4-FFF2-40B4-BE49-F238E27FC236}">
                      <a16:creationId xmlns:a16="http://schemas.microsoft.com/office/drawing/2014/main" id="{5DB10B01-8EC5-4714-ACF2-56676DAD90A4}"/>
                    </a:ext>
                  </a:extLst>
                </p14:cNvPr>
                <p14:cNvContentPartPr/>
                <p14:nvPr/>
              </p14:nvContentPartPr>
              <p14:xfrm>
                <a:off x="3304324" y="713410"/>
                <a:ext cx="84960" cy="113760"/>
              </p14:xfrm>
            </p:contentPart>
          </mc:Choice>
          <mc:Fallback xmlns="">
            <p:pic>
              <p:nvPicPr>
                <p:cNvPr id="16" name="墨迹 15">
                  <a:extLst>
                    <a:ext uri="{FF2B5EF4-FFF2-40B4-BE49-F238E27FC236}">
                      <a16:creationId xmlns:a16="http://schemas.microsoft.com/office/drawing/2014/main" id="{5DB10B01-8EC5-4714-ACF2-56676DAD90A4}"/>
                    </a:ext>
                  </a:extLst>
                </p:cNvPr>
                <p:cNvPicPr/>
                <p:nvPr/>
              </p:nvPicPr>
              <p:blipFill>
                <a:blip r:embed="rId26"/>
                <a:stretch>
                  <a:fillRect/>
                </a:stretch>
              </p:blipFill>
              <p:spPr>
                <a:xfrm>
                  <a:off x="3295684" y="704770"/>
                  <a:ext cx="1026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墨迹 22">
                  <a:extLst>
                    <a:ext uri="{FF2B5EF4-FFF2-40B4-BE49-F238E27FC236}">
                      <a16:creationId xmlns:a16="http://schemas.microsoft.com/office/drawing/2014/main" id="{EB5FED30-3087-4B9F-9C3C-6EDA6732E851}"/>
                    </a:ext>
                  </a:extLst>
                </p14:cNvPr>
                <p14:cNvContentPartPr/>
                <p14:nvPr/>
              </p14:nvContentPartPr>
              <p14:xfrm>
                <a:off x="3522844" y="349090"/>
                <a:ext cx="186840" cy="158760"/>
              </p14:xfrm>
            </p:contentPart>
          </mc:Choice>
          <mc:Fallback xmlns="">
            <p:pic>
              <p:nvPicPr>
                <p:cNvPr id="23" name="墨迹 22">
                  <a:extLst>
                    <a:ext uri="{FF2B5EF4-FFF2-40B4-BE49-F238E27FC236}">
                      <a16:creationId xmlns:a16="http://schemas.microsoft.com/office/drawing/2014/main" id="{EB5FED30-3087-4B9F-9C3C-6EDA6732E851}"/>
                    </a:ext>
                  </a:extLst>
                </p:cNvPr>
                <p:cNvPicPr/>
                <p:nvPr/>
              </p:nvPicPr>
              <p:blipFill>
                <a:blip r:embed="rId28"/>
                <a:stretch>
                  <a:fillRect/>
                </a:stretch>
              </p:blipFill>
              <p:spPr>
                <a:xfrm>
                  <a:off x="3514204" y="340090"/>
                  <a:ext cx="2044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墨迹 23">
                  <a:extLst>
                    <a:ext uri="{FF2B5EF4-FFF2-40B4-BE49-F238E27FC236}">
                      <a16:creationId xmlns:a16="http://schemas.microsoft.com/office/drawing/2014/main" id="{2D3EC72A-1492-46B1-8C70-B30C26904EFB}"/>
                    </a:ext>
                  </a:extLst>
                </p14:cNvPr>
                <p14:cNvContentPartPr/>
                <p14:nvPr/>
              </p14:nvContentPartPr>
              <p14:xfrm>
                <a:off x="3495124" y="668050"/>
                <a:ext cx="30240" cy="146520"/>
              </p14:xfrm>
            </p:contentPart>
          </mc:Choice>
          <mc:Fallback xmlns="">
            <p:pic>
              <p:nvPicPr>
                <p:cNvPr id="24" name="墨迹 23">
                  <a:extLst>
                    <a:ext uri="{FF2B5EF4-FFF2-40B4-BE49-F238E27FC236}">
                      <a16:creationId xmlns:a16="http://schemas.microsoft.com/office/drawing/2014/main" id="{2D3EC72A-1492-46B1-8C70-B30C26904EFB}"/>
                    </a:ext>
                  </a:extLst>
                </p:cNvPr>
                <p:cNvPicPr/>
                <p:nvPr/>
              </p:nvPicPr>
              <p:blipFill>
                <a:blip r:embed="rId30"/>
                <a:stretch>
                  <a:fillRect/>
                </a:stretch>
              </p:blipFill>
              <p:spPr>
                <a:xfrm>
                  <a:off x="3486484" y="659050"/>
                  <a:ext cx="478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墨迹 29">
                  <a:extLst>
                    <a:ext uri="{FF2B5EF4-FFF2-40B4-BE49-F238E27FC236}">
                      <a16:creationId xmlns:a16="http://schemas.microsoft.com/office/drawing/2014/main" id="{A28BAF75-BF12-4EAE-8AD2-CFF4CDE281A7}"/>
                    </a:ext>
                  </a:extLst>
                </p14:cNvPr>
                <p14:cNvContentPartPr/>
                <p14:nvPr/>
              </p14:nvContentPartPr>
              <p14:xfrm>
                <a:off x="3527524" y="588490"/>
                <a:ext cx="193680" cy="177840"/>
              </p14:xfrm>
            </p:contentPart>
          </mc:Choice>
          <mc:Fallback xmlns="">
            <p:pic>
              <p:nvPicPr>
                <p:cNvPr id="30" name="墨迹 29">
                  <a:extLst>
                    <a:ext uri="{FF2B5EF4-FFF2-40B4-BE49-F238E27FC236}">
                      <a16:creationId xmlns:a16="http://schemas.microsoft.com/office/drawing/2014/main" id="{A28BAF75-BF12-4EAE-8AD2-CFF4CDE281A7}"/>
                    </a:ext>
                  </a:extLst>
                </p:cNvPr>
                <p:cNvPicPr/>
                <p:nvPr/>
              </p:nvPicPr>
              <p:blipFill>
                <a:blip r:embed="rId32"/>
                <a:stretch>
                  <a:fillRect/>
                </a:stretch>
              </p:blipFill>
              <p:spPr>
                <a:xfrm>
                  <a:off x="3518884" y="579490"/>
                  <a:ext cx="2113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墨迹 30">
                  <a:extLst>
                    <a:ext uri="{FF2B5EF4-FFF2-40B4-BE49-F238E27FC236}">
                      <a16:creationId xmlns:a16="http://schemas.microsoft.com/office/drawing/2014/main" id="{39C40FB0-93E0-4B3C-AD62-927C8AC9A094}"/>
                    </a:ext>
                  </a:extLst>
                </p14:cNvPr>
                <p14:cNvContentPartPr/>
                <p14:nvPr/>
              </p14:nvContentPartPr>
              <p14:xfrm>
                <a:off x="3519964" y="782530"/>
                <a:ext cx="159840" cy="38520"/>
              </p14:xfrm>
            </p:contentPart>
          </mc:Choice>
          <mc:Fallback xmlns="">
            <p:pic>
              <p:nvPicPr>
                <p:cNvPr id="31" name="墨迹 30">
                  <a:extLst>
                    <a:ext uri="{FF2B5EF4-FFF2-40B4-BE49-F238E27FC236}">
                      <a16:creationId xmlns:a16="http://schemas.microsoft.com/office/drawing/2014/main" id="{39C40FB0-93E0-4B3C-AD62-927C8AC9A094}"/>
                    </a:ext>
                  </a:extLst>
                </p:cNvPr>
                <p:cNvPicPr/>
                <p:nvPr/>
              </p:nvPicPr>
              <p:blipFill>
                <a:blip r:embed="rId34"/>
                <a:stretch>
                  <a:fillRect/>
                </a:stretch>
              </p:blipFill>
              <p:spPr>
                <a:xfrm>
                  <a:off x="3511324" y="773890"/>
                  <a:ext cx="1774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 name="墨迹 31">
                  <a:extLst>
                    <a:ext uri="{FF2B5EF4-FFF2-40B4-BE49-F238E27FC236}">
                      <a16:creationId xmlns:a16="http://schemas.microsoft.com/office/drawing/2014/main" id="{3E42F55A-2DD3-4745-8B42-6E4FC496C7EA}"/>
                    </a:ext>
                  </a:extLst>
                </p14:cNvPr>
                <p14:cNvContentPartPr/>
                <p14:nvPr/>
              </p14:nvContentPartPr>
              <p14:xfrm>
                <a:off x="3859444" y="375010"/>
                <a:ext cx="295560" cy="117720"/>
              </p14:xfrm>
            </p:contentPart>
          </mc:Choice>
          <mc:Fallback xmlns="">
            <p:pic>
              <p:nvPicPr>
                <p:cNvPr id="32" name="墨迹 31">
                  <a:extLst>
                    <a:ext uri="{FF2B5EF4-FFF2-40B4-BE49-F238E27FC236}">
                      <a16:creationId xmlns:a16="http://schemas.microsoft.com/office/drawing/2014/main" id="{3E42F55A-2DD3-4745-8B42-6E4FC496C7EA}"/>
                    </a:ext>
                  </a:extLst>
                </p:cNvPr>
                <p:cNvPicPr/>
                <p:nvPr/>
              </p:nvPicPr>
              <p:blipFill>
                <a:blip r:embed="rId36"/>
                <a:stretch>
                  <a:fillRect/>
                </a:stretch>
              </p:blipFill>
              <p:spPr>
                <a:xfrm>
                  <a:off x="3850444" y="366010"/>
                  <a:ext cx="3132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墨迹 32">
                  <a:extLst>
                    <a:ext uri="{FF2B5EF4-FFF2-40B4-BE49-F238E27FC236}">
                      <a16:creationId xmlns:a16="http://schemas.microsoft.com/office/drawing/2014/main" id="{523D2741-CEA9-4013-BCDA-D788569DD954}"/>
                    </a:ext>
                  </a:extLst>
                </p14:cNvPr>
                <p14:cNvContentPartPr/>
                <p14:nvPr/>
              </p14:nvContentPartPr>
              <p14:xfrm>
                <a:off x="3889684" y="315970"/>
                <a:ext cx="158760" cy="362520"/>
              </p14:xfrm>
            </p:contentPart>
          </mc:Choice>
          <mc:Fallback xmlns="">
            <p:pic>
              <p:nvPicPr>
                <p:cNvPr id="33" name="墨迹 32">
                  <a:extLst>
                    <a:ext uri="{FF2B5EF4-FFF2-40B4-BE49-F238E27FC236}">
                      <a16:creationId xmlns:a16="http://schemas.microsoft.com/office/drawing/2014/main" id="{523D2741-CEA9-4013-BCDA-D788569DD954}"/>
                    </a:ext>
                  </a:extLst>
                </p:cNvPr>
                <p:cNvPicPr/>
                <p:nvPr/>
              </p:nvPicPr>
              <p:blipFill>
                <a:blip r:embed="rId38"/>
                <a:stretch>
                  <a:fillRect/>
                </a:stretch>
              </p:blipFill>
              <p:spPr>
                <a:xfrm>
                  <a:off x="3881044" y="307330"/>
                  <a:ext cx="17640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墨迹 33">
                  <a:extLst>
                    <a:ext uri="{FF2B5EF4-FFF2-40B4-BE49-F238E27FC236}">
                      <a16:creationId xmlns:a16="http://schemas.microsoft.com/office/drawing/2014/main" id="{C5017A49-7D23-431E-AF55-E01E1662A225}"/>
                    </a:ext>
                  </a:extLst>
                </p14:cNvPr>
                <p14:cNvContentPartPr/>
                <p14:nvPr/>
              </p14:nvContentPartPr>
              <p14:xfrm>
                <a:off x="3943324" y="584530"/>
                <a:ext cx="27000" cy="232560"/>
              </p14:xfrm>
            </p:contentPart>
          </mc:Choice>
          <mc:Fallback xmlns="">
            <p:pic>
              <p:nvPicPr>
                <p:cNvPr id="34" name="墨迹 33">
                  <a:extLst>
                    <a:ext uri="{FF2B5EF4-FFF2-40B4-BE49-F238E27FC236}">
                      <a16:creationId xmlns:a16="http://schemas.microsoft.com/office/drawing/2014/main" id="{C5017A49-7D23-431E-AF55-E01E1662A225}"/>
                    </a:ext>
                  </a:extLst>
                </p:cNvPr>
                <p:cNvPicPr/>
                <p:nvPr/>
              </p:nvPicPr>
              <p:blipFill>
                <a:blip r:embed="rId40"/>
                <a:stretch>
                  <a:fillRect/>
                </a:stretch>
              </p:blipFill>
              <p:spPr>
                <a:xfrm>
                  <a:off x="3934324" y="575530"/>
                  <a:ext cx="446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5" name="墨迹 34">
                  <a:extLst>
                    <a:ext uri="{FF2B5EF4-FFF2-40B4-BE49-F238E27FC236}">
                      <a16:creationId xmlns:a16="http://schemas.microsoft.com/office/drawing/2014/main" id="{4B21ECFB-8A07-4E90-9CBD-1AB6FA87B658}"/>
                    </a:ext>
                  </a:extLst>
                </p14:cNvPr>
                <p14:cNvContentPartPr/>
                <p14:nvPr/>
              </p14:nvContentPartPr>
              <p14:xfrm>
                <a:off x="3996964" y="497770"/>
                <a:ext cx="207000" cy="320760"/>
              </p14:xfrm>
            </p:contentPart>
          </mc:Choice>
          <mc:Fallback xmlns="">
            <p:pic>
              <p:nvPicPr>
                <p:cNvPr id="35" name="墨迹 34">
                  <a:extLst>
                    <a:ext uri="{FF2B5EF4-FFF2-40B4-BE49-F238E27FC236}">
                      <a16:creationId xmlns:a16="http://schemas.microsoft.com/office/drawing/2014/main" id="{4B21ECFB-8A07-4E90-9CBD-1AB6FA87B658}"/>
                    </a:ext>
                  </a:extLst>
                </p:cNvPr>
                <p:cNvPicPr/>
                <p:nvPr/>
              </p:nvPicPr>
              <p:blipFill>
                <a:blip r:embed="rId42"/>
                <a:stretch>
                  <a:fillRect/>
                </a:stretch>
              </p:blipFill>
              <p:spPr>
                <a:xfrm>
                  <a:off x="3987964" y="488770"/>
                  <a:ext cx="224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 name="墨迹 35">
                  <a:extLst>
                    <a:ext uri="{FF2B5EF4-FFF2-40B4-BE49-F238E27FC236}">
                      <a16:creationId xmlns:a16="http://schemas.microsoft.com/office/drawing/2014/main" id="{4E35FE34-46D1-4F7A-96BE-D0366A4E90EB}"/>
                    </a:ext>
                  </a:extLst>
                </p14:cNvPr>
                <p14:cNvContentPartPr/>
                <p14:nvPr/>
              </p14:nvContentPartPr>
              <p14:xfrm>
                <a:off x="3999844" y="578770"/>
                <a:ext cx="165240" cy="51120"/>
              </p14:xfrm>
            </p:contentPart>
          </mc:Choice>
          <mc:Fallback xmlns="">
            <p:pic>
              <p:nvPicPr>
                <p:cNvPr id="36" name="墨迹 35">
                  <a:extLst>
                    <a:ext uri="{FF2B5EF4-FFF2-40B4-BE49-F238E27FC236}">
                      <a16:creationId xmlns:a16="http://schemas.microsoft.com/office/drawing/2014/main" id="{4E35FE34-46D1-4F7A-96BE-D0366A4E90EB}"/>
                    </a:ext>
                  </a:extLst>
                </p:cNvPr>
                <p:cNvPicPr/>
                <p:nvPr/>
              </p:nvPicPr>
              <p:blipFill>
                <a:blip r:embed="rId44"/>
                <a:stretch>
                  <a:fillRect/>
                </a:stretch>
              </p:blipFill>
              <p:spPr>
                <a:xfrm>
                  <a:off x="3990844" y="569770"/>
                  <a:ext cx="1828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7" name="墨迹 36">
                  <a:extLst>
                    <a:ext uri="{FF2B5EF4-FFF2-40B4-BE49-F238E27FC236}">
                      <a16:creationId xmlns:a16="http://schemas.microsoft.com/office/drawing/2014/main" id="{C8C0DB9D-7C73-4CBC-AAB4-2AFF888764AD}"/>
                    </a:ext>
                  </a:extLst>
                </p14:cNvPr>
                <p14:cNvContentPartPr/>
                <p14:nvPr/>
              </p14:nvContentPartPr>
              <p14:xfrm>
                <a:off x="4000204" y="697210"/>
                <a:ext cx="91440" cy="50040"/>
              </p14:xfrm>
            </p:contentPart>
          </mc:Choice>
          <mc:Fallback xmlns="">
            <p:pic>
              <p:nvPicPr>
                <p:cNvPr id="37" name="墨迹 36">
                  <a:extLst>
                    <a:ext uri="{FF2B5EF4-FFF2-40B4-BE49-F238E27FC236}">
                      <a16:creationId xmlns:a16="http://schemas.microsoft.com/office/drawing/2014/main" id="{C8C0DB9D-7C73-4CBC-AAB4-2AFF888764AD}"/>
                    </a:ext>
                  </a:extLst>
                </p:cNvPr>
                <p:cNvPicPr/>
                <p:nvPr/>
              </p:nvPicPr>
              <p:blipFill>
                <a:blip r:embed="rId46"/>
                <a:stretch>
                  <a:fillRect/>
                </a:stretch>
              </p:blipFill>
              <p:spPr>
                <a:xfrm>
                  <a:off x="3991564" y="688210"/>
                  <a:ext cx="10908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 name="墨迹 37">
                  <a:extLst>
                    <a:ext uri="{FF2B5EF4-FFF2-40B4-BE49-F238E27FC236}">
                      <a16:creationId xmlns:a16="http://schemas.microsoft.com/office/drawing/2014/main" id="{E121A485-1CC2-4115-A595-CAC5E813E7CC}"/>
                    </a:ext>
                  </a:extLst>
                </p14:cNvPr>
                <p14:cNvContentPartPr/>
                <p14:nvPr/>
              </p14:nvContentPartPr>
              <p14:xfrm>
                <a:off x="4339684" y="324250"/>
                <a:ext cx="65880" cy="65880"/>
              </p14:xfrm>
            </p:contentPart>
          </mc:Choice>
          <mc:Fallback xmlns="">
            <p:pic>
              <p:nvPicPr>
                <p:cNvPr id="38" name="墨迹 37">
                  <a:extLst>
                    <a:ext uri="{FF2B5EF4-FFF2-40B4-BE49-F238E27FC236}">
                      <a16:creationId xmlns:a16="http://schemas.microsoft.com/office/drawing/2014/main" id="{E121A485-1CC2-4115-A595-CAC5E813E7CC}"/>
                    </a:ext>
                  </a:extLst>
                </p:cNvPr>
                <p:cNvPicPr/>
                <p:nvPr/>
              </p:nvPicPr>
              <p:blipFill>
                <a:blip r:embed="rId48"/>
                <a:stretch>
                  <a:fillRect/>
                </a:stretch>
              </p:blipFill>
              <p:spPr>
                <a:xfrm>
                  <a:off x="4330684" y="315250"/>
                  <a:ext cx="835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9" name="墨迹 38">
                  <a:extLst>
                    <a:ext uri="{FF2B5EF4-FFF2-40B4-BE49-F238E27FC236}">
                      <a16:creationId xmlns:a16="http://schemas.microsoft.com/office/drawing/2014/main" id="{0002B157-266D-445A-BA40-45B3C3EFA9EE}"/>
                    </a:ext>
                  </a:extLst>
                </p14:cNvPr>
                <p14:cNvContentPartPr/>
                <p14:nvPr/>
              </p14:nvContentPartPr>
              <p14:xfrm>
                <a:off x="4272004" y="364930"/>
                <a:ext cx="261360" cy="114480"/>
              </p14:xfrm>
            </p:contentPart>
          </mc:Choice>
          <mc:Fallback xmlns="">
            <p:pic>
              <p:nvPicPr>
                <p:cNvPr id="39" name="墨迹 38">
                  <a:extLst>
                    <a:ext uri="{FF2B5EF4-FFF2-40B4-BE49-F238E27FC236}">
                      <a16:creationId xmlns:a16="http://schemas.microsoft.com/office/drawing/2014/main" id="{0002B157-266D-445A-BA40-45B3C3EFA9EE}"/>
                    </a:ext>
                  </a:extLst>
                </p:cNvPr>
                <p:cNvPicPr/>
                <p:nvPr/>
              </p:nvPicPr>
              <p:blipFill>
                <a:blip r:embed="rId50"/>
                <a:stretch>
                  <a:fillRect/>
                </a:stretch>
              </p:blipFill>
              <p:spPr>
                <a:xfrm>
                  <a:off x="4263364" y="356290"/>
                  <a:ext cx="2790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0" name="墨迹 39">
                  <a:extLst>
                    <a:ext uri="{FF2B5EF4-FFF2-40B4-BE49-F238E27FC236}">
                      <a16:creationId xmlns:a16="http://schemas.microsoft.com/office/drawing/2014/main" id="{54B367A0-FF0A-4EA6-BE5E-821D685D8A56}"/>
                    </a:ext>
                  </a:extLst>
                </p14:cNvPr>
                <p14:cNvContentPartPr/>
                <p14:nvPr/>
              </p14:nvContentPartPr>
              <p14:xfrm>
                <a:off x="4319524" y="444130"/>
                <a:ext cx="232560" cy="171360"/>
              </p14:xfrm>
            </p:contentPart>
          </mc:Choice>
          <mc:Fallback xmlns="">
            <p:pic>
              <p:nvPicPr>
                <p:cNvPr id="40" name="墨迹 39">
                  <a:extLst>
                    <a:ext uri="{FF2B5EF4-FFF2-40B4-BE49-F238E27FC236}">
                      <a16:creationId xmlns:a16="http://schemas.microsoft.com/office/drawing/2014/main" id="{54B367A0-FF0A-4EA6-BE5E-821D685D8A56}"/>
                    </a:ext>
                  </a:extLst>
                </p:cNvPr>
                <p:cNvPicPr/>
                <p:nvPr/>
              </p:nvPicPr>
              <p:blipFill>
                <a:blip r:embed="rId52"/>
                <a:stretch>
                  <a:fillRect/>
                </a:stretch>
              </p:blipFill>
              <p:spPr>
                <a:xfrm>
                  <a:off x="4310524" y="435130"/>
                  <a:ext cx="2502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1" name="墨迹 40">
                  <a:extLst>
                    <a:ext uri="{FF2B5EF4-FFF2-40B4-BE49-F238E27FC236}">
                      <a16:creationId xmlns:a16="http://schemas.microsoft.com/office/drawing/2014/main" id="{3688A54F-D539-41D1-9F6A-0533A60E46A3}"/>
                    </a:ext>
                  </a:extLst>
                </p14:cNvPr>
                <p14:cNvContentPartPr/>
                <p14:nvPr/>
              </p14:nvContentPartPr>
              <p14:xfrm>
                <a:off x="4283524" y="483010"/>
                <a:ext cx="231840" cy="307440"/>
              </p14:xfrm>
            </p:contentPart>
          </mc:Choice>
          <mc:Fallback xmlns="">
            <p:pic>
              <p:nvPicPr>
                <p:cNvPr id="41" name="墨迹 40">
                  <a:extLst>
                    <a:ext uri="{FF2B5EF4-FFF2-40B4-BE49-F238E27FC236}">
                      <a16:creationId xmlns:a16="http://schemas.microsoft.com/office/drawing/2014/main" id="{3688A54F-D539-41D1-9F6A-0533A60E46A3}"/>
                    </a:ext>
                  </a:extLst>
                </p:cNvPr>
                <p:cNvPicPr/>
                <p:nvPr/>
              </p:nvPicPr>
              <p:blipFill>
                <a:blip r:embed="rId54"/>
                <a:stretch>
                  <a:fillRect/>
                </a:stretch>
              </p:blipFill>
              <p:spPr>
                <a:xfrm>
                  <a:off x="4274884" y="474010"/>
                  <a:ext cx="2494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2" name="墨迹 41">
                  <a:extLst>
                    <a:ext uri="{FF2B5EF4-FFF2-40B4-BE49-F238E27FC236}">
                      <a16:creationId xmlns:a16="http://schemas.microsoft.com/office/drawing/2014/main" id="{45A8A5D4-08B4-4935-BD67-FD76BFE83D71}"/>
                    </a:ext>
                  </a:extLst>
                </p14:cNvPr>
                <p14:cNvContentPartPr/>
                <p14:nvPr/>
              </p14:nvContentPartPr>
              <p14:xfrm>
                <a:off x="4364164" y="577690"/>
                <a:ext cx="205560" cy="194400"/>
              </p14:xfrm>
            </p:contentPart>
          </mc:Choice>
          <mc:Fallback xmlns="">
            <p:pic>
              <p:nvPicPr>
                <p:cNvPr id="42" name="墨迹 41">
                  <a:extLst>
                    <a:ext uri="{FF2B5EF4-FFF2-40B4-BE49-F238E27FC236}">
                      <a16:creationId xmlns:a16="http://schemas.microsoft.com/office/drawing/2014/main" id="{45A8A5D4-08B4-4935-BD67-FD76BFE83D71}"/>
                    </a:ext>
                  </a:extLst>
                </p:cNvPr>
                <p:cNvPicPr/>
                <p:nvPr/>
              </p:nvPicPr>
              <p:blipFill>
                <a:blip r:embed="rId56"/>
                <a:stretch>
                  <a:fillRect/>
                </a:stretch>
              </p:blipFill>
              <p:spPr>
                <a:xfrm>
                  <a:off x="4355524" y="568690"/>
                  <a:ext cx="2232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 name="墨迹 42">
                  <a:extLst>
                    <a:ext uri="{FF2B5EF4-FFF2-40B4-BE49-F238E27FC236}">
                      <a16:creationId xmlns:a16="http://schemas.microsoft.com/office/drawing/2014/main" id="{349AB683-9AF7-4509-97CD-0798791AD284}"/>
                    </a:ext>
                  </a:extLst>
                </p14:cNvPr>
                <p14:cNvContentPartPr/>
                <p14:nvPr/>
              </p14:nvContentPartPr>
              <p14:xfrm>
                <a:off x="4544164" y="335050"/>
                <a:ext cx="186480" cy="209520"/>
              </p14:xfrm>
            </p:contentPart>
          </mc:Choice>
          <mc:Fallback xmlns="">
            <p:pic>
              <p:nvPicPr>
                <p:cNvPr id="43" name="墨迹 42">
                  <a:extLst>
                    <a:ext uri="{FF2B5EF4-FFF2-40B4-BE49-F238E27FC236}">
                      <a16:creationId xmlns:a16="http://schemas.microsoft.com/office/drawing/2014/main" id="{349AB683-9AF7-4509-97CD-0798791AD284}"/>
                    </a:ext>
                  </a:extLst>
                </p:cNvPr>
                <p:cNvPicPr/>
                <p:nvPr/>
              </p:nvPicPr>
              <p:blipFill>
                <a:blip r:embed="rId58"/>
                <a:stretch>
                  <a:fillRect/>
                </a:stretch>
              </p:blipFill>
              <p:spPr>
                <a:xfrm>
                  <a:off x="4535164" y="326410"/>
                  <a:ext cx="2041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墨迹 43">
                  <a:extLst>
                    <a:ext uri="{FF2B5EF4-FFF2-40B4-BE49-F238E27FC236}">
                      <a16:creationId xmlns:a16="http://schemas.microsoft.com/office/drawing/2014/main" id="{AC72A701-F523-49B8-86F3-0CE2EA94215F}"/>
                    </a:ext>
                  </a:extLst>
                </p14:cNvPr>
                <p14:cNvContentPartPr/>
                <p14:nvPr/>
              </p14:nvContentPartPr>
              <p14:xfrm>
                <a:off x="4531564" y="379330"/>
                <a:ext cx="376920" cy="417240"/>
              </p14:xfrm>
            </p:contentPart>
          </mc:Choice>
          <mc:Fallback xmlns="">
            <p:pic>
              <p:nvPicPr>
                <p:cNvPr id="44" name="墨迹 43">
                  <a:extLst>
                    <a:ext uri="{FF2B5EF4-FFF2-40B4-BE49-F238E27FC236}">
                      <a16:creationId xmlns:a16="http://schemas.microsoft.com/office/drawing/2014/main" id="{AC72A701-F523-49B8-86F3-0CE2EA94215F}"/>
                    </a:ext>
                  </a:extLst>
                </p:cNvPr>
                <p:cNvPicPr/>
                <p:nvPr/>
              </p:nvPicPr>
              <p:blipFill>
                <a:blip r:embed="rId60"/>
                <a:stretch>
                  <a:fillRect/>
                </a:stretch>
              </p:blipFill>
              <p:spPr>
                <a:xfrm>
                  <a:off x="4522564" y="370690"/>
                  <a:ext cx="394560" cy="434880"/>
                </a:xfrm>
                <a:prstGeom prst="rect">
                  <a:avLst/>
                </a:prstGeom>
              </p:spPr>
            </p:pic>
          </mc:Fallback>
        </mc:AlternateContent>
      </p:grpSp>
    </p:spTree>
    <p:extLst>
      <p:ext uri="{BB962C8B-B14F-4D97-AF65-F5344CB8AC3E}">
        <p14:creationId xmlns:p14="http://schemas.microsoft.com/office/powerpoint/2010/main" val="3454124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blinds(horizontal)">
                                      <p:cBhvr>
                                        <p:cTn id="7" dur="500"/>
                                        <p:tgtEl>
                                          <p:spTgt spid="434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34187"/>
                                        </p:tgtEl>
                                        <p:attrNameLst>
                                          <p:attrName>style.visibility</p:attrName>
                                        </p:attrNameLst>
                                      </p:cBhvr>
                                      <p:to>
                                        <p:strVal val="visible"/>
                                      </p:to>
                                    </p:set>
                                    <p:anim calcmode="lin" valueType="num">
                                      <p:cBhvr additive="base">
                                        <p:cTn id="17" dur="500" fill="hold"/>
                                        <p:tgtEl>
                                          <p:spTgt spid="434187"/>
                                        </p:tgtEl>
                                        <p:attrNameLst>
                                          <p:attrName>ppt_x</p:attrName>
                                        </p:attrNameLst>
                                      </p:cBhvr>
                                      <p:tavLst>
                                        <p:tav tm="0">
                                          <p:val>
                                            <p:strVal val="0-#ppt_w/2"/>
                                          </p:val>
                                        </p:tav>
                                        <p:tav tm="100000">
                                          <p:val>
                                            <p:strVal val="#ppt_x"/>
                                          </p:val>
                                        </p:tav>
                                      </p:tavLst>
                                    </p:anim>
                                    <p:anim calcmode="lin" valueType="num">
                                      <p:cBhvr additive="base">
                                        <p:cTn id="18" dur="500" fill="hold"/>
                                        <p:tgtEl>
                                          <p:spTgt spid="43418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34188"/>
                                        </p:tgtEl>
                                        <p:attrNameLst>
                                          <p:attrName>style.visibility</p:attrName>
                                        </p:attrNameLst>
                                      </p:cBhvr>
                                      <p:to>
                                        <p:strVal val="visible"/>
                                      </p:to>
                                    </p:set>
                                    <p:anim calcmode="lin" valueType="num">
                                      <p:cBhvr additive="base">
                                        <p:cTn id="29" dur="500" fill="hold"/>
                                        <p:tgtEl>
                                          <p:spTgt spid="434188"/>
                                        </p:tgtEl>
                                        <p:attrNameLst>
                                          <p:attrName>ppt_x</p:attrName>
                                        </p:attrNameLst>
                                      </p:cBhvr>
                                      <p:tavLst>
                                        <p:tav tm="0">
                                          <p:val>
                                            <p:strVal val="1+#ppt_w/2"/>
                                          </p:val>
                                        </p:tav>
                                        <p:tav tm="100000">
                                          <p:val>
                                            <p:strVal val="#ppt_x"/>
                                          </p:val>
                                        </p:tav>
                                      </p:tavLst>
                                    </p:anim>
                                    <p:anim calcmode="lin" valueType="num">
                                      <p:cBhvr additive="base">
                                        <p:cTn id="30" dur="500" fill="hold"/>
                                        <p:tgtEl>
                                          <p:spTgt spid="43418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autoUpdateAnimBg="0"/>
      <p:bldP spid="434187" grpId="0" animBg="1" autoUpdateAnimBg="0"/>
      <p:bldP spid="43418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zh-CN" altLang="en-US"/>
              <a:t>如何实现边沿触发？</a:t>
            </a:r>
          </a:p>
        </p:txBody>
      </p:sp>
      <p:pic>
        <p:nvPicPr>
          <p:cNvPr id="36869" name="Picture 3" descr="04188"/>
          <p:cNvPicPr>
            <a:picLocks noGrp="1" noChangeAspect="1" noChangeArrowheads="1"/>
          </p:cNvPicPr>
          <p:nvPr>
            <p:ph idx="1"/>
          </p:nvPr>
        </p:nvPicPr>
        <p:blipFill>
          <a:blip r:embed="rId3" cstate="print"/>
          <a:srcRect/>
          <a:stretch>
            <a:fillRect/>
          </a:stretch>
        </p:blipFill>
        <p:spPr>
          <a:xfrm>
            <a:off x="2771775" y="1216025"/>
            <a:ext cx="3600450" cy="2074863"/>
          </a:xfrm>
        </p:spPr>
      </p:pic>
      <p:sp>
        <p:nvSpPr>
          <p:cNvPr id="2" name="日期占位符 1"/>
          <p:cNvSpPr>
            <a:spLocks noGrp="1"/>
          </p:cNvSpPr>
          <p:nvPr>
            <p:ph type="dt" sz="half" idx="10"/>
          </p:nvPr>
        </p:nvSpPr>
        <p:spPr/>
        <p:txBody>
          <a:bodyPr/>
          <a:lstStyle/>
          <a:p>
            <a:pPr>
              <a:defRPr/>
            </a:pPr>
            <a:fld id="{603BB991-1497-4988-BE85-3549C865D54C}" type="datetime1">
              <a:rPr lang="zh-CN" altLang="en-US" smtClean="0"/>
              <a:t>2019/12/1</a:t>
            </a:fld>
            <a:endParaRPr lang="en-US" altLang="zh-CN"/>
          </a:p>
        </p:txBody>
      </p:sp>
      <p:sp>
        <p:nvSpPr>
          <p:cNvPr id="36876" name="页脚占位符 11"/>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36867" name="灯片编号占位符 5"/>
          <p:cNvSpPr>
            <a:spLocks noGrp="1"/>
          </p:cNvSpPr>
          <p:nvPr>
            <p:ph type="sldNum" sz="quarter" idx="12"/>
          </p:nvPr>
        </p:nvSpPr>
        <p:spPr>
          <a:noFill/>
        </p:spPr>
        <p:txBody>
          <a:bodyPr/>
          <a:lstStyle/>
          <a:p>
            <a:fld id="{FCD97C26-40C3-4CAF-B80F-D0B12FB1339A}" type="slidenum">
              <a:rPr lang="en-US" altLang="zh-CN" smtClean="0">
                <a:latin typeface="Arial" pitchFamily="34" charset="0"/>
              </a:rPr>
              <a:pPr/>
              <a:t>34</a:t>
            </a:fld>
            <a:endParaRPr lang="en-US" altLang="zh-CN">
              <a:latin typeface="Arial" pitchFamily="34" charset="0"/>
            </a:endParaRPr>
          </a:p>
        </p:txBody>
      </p:sp>
      <p:pic>
        <p:nvPicPr>
          <p:cNvPr id="53252" name="Picture 4" descr="04190"/>
          <p:cNvPicPr>
            <a:picLocks noChangeAspect="1" noChangeArrowheads="1"/>
          </p:cNvPicPr>
          <p:nvPr/>
        </p:nvPicPr>
        <p:blipFill>
          <a:blip r:embed="rId4" cstate="print"/>
          <a:srcRect/>
          <a:stretch>
            <a:fillRect/>
          </a:stretch>
        </p:blipFill>
        <p:spPr bwMode="auto">
          <a:xfrm>
            <a:off x="123934" y="3717032"/>
            <a:ext cx="4627454" cy="2675831"/>
          </a:xfrm>
          <a:prstGeom prst="rect">
            <a:avLst/>
          </a:prstGeom>
          <a:noFill/>
          <a:ln w="9525">
            <a:noFill/>
            <a:miter lim="800000"/>
            <a:headEnd/>
            <a:tailEnd/>
          </a:ln>
        </p:spPr>
      </p:pic>
      <p:pic>
        <p:nvPicPr>
          <p:cNvPr id="53253" name="Picture 5" descr="04191"/>
          <p:cNvPicPr>
            <a:picLocks noChangeAspect="1" noChangeArrowheads="1"/>
          </p:cNvPicPr>
          <p:nvPr/>
        </p:nvPicPr>
        <p:blipFill>
          <a:blip r:embed="rId5" cstate="print"/>
          <a:srcRect/>
          <a:stretch>
            <a:fillRect/>
          </a:stretch>
        </p:blipFill>
        <p:spPr bwMode="auto">
          <a:xfrm>
            <a:off x="4705342" y="3717032"/>
            <a:ext cx="4275975" cy="2491263"/>
          </a:xfrm>
          <a:prstGeom prst="rect">
            <a:avLst/>
          </a:prstGeom>
          <a:noFill/>
          <a:ln w="9525">
            <a:noFill/>
            <a:miter lim="800000"/>
            <a:headEnd/>
            <a:tailEnd/>
          </a:ln>
        </p:spPr>
      </p:pic>
      <p:sp>
        <p:nvSpPr>
          <p:cNvPr id="53254" name="Rectangle 6"/>
          <p:cNvSpPr>
            <a:spLocks noChangeArrowheads="1"/>
          </p:cNvSpPr>
          <p:nvPr/>
        </p:nvSpPr>
        <p:spPr bwMode="auto">
          <a:xfrm>
            <a:off x="3851275" y="1214438"/>
            <a:ext cx="1368425" cy="504825"/>
          </a:xfrm>
          <a:prstGeom prst="rect">
            <a:avLst/>
          </a:prstGeom>
          <a:noFill/>
          <a:ln w="9525">
            <a:solidFill>
              <a:srgbClr val="FF0000"/>
            </a:solidFill>
            <a:prstDash val="dash"/>
            <a:miter lim="800000"/>
            <a:headEnd/>
            <a:tailEnd/>
          </a:ln>
        </p:spPr>
        <p:txBody>
          <a:bodyPr wrap="none" anchor="ctr"/>
          <a:lstStyle/>
          <a:p>
            <a:endParaRPr lang="zh-CN" altLang="en-US"/>
          </a:p>
        </p:txBody>
      </p:sp>
      <p:sp>
        <p:nvSpPr>
          <p:cNvPr id="36873" name="Text Box 7"/>
          <p:cNvSpPr txBox="1">
            <a:spLocks noChangeArrowheads="1"/>
          </p:cNvSpPr>
          <p:nvPr/>
        </p:nvSpPr>
        <p:spPr bwMode="auto">
          <a:xfrm>
            <a:off x="6516688" y="1719263"/>
            <a:ext cx="1555750" cy="366712"/>
          </a:xfrm>
          <a:prstGeom prst="rect">
            <a:avLst/>
          </a:prstGeom>
          <a:noFill/>
          <a:ln w="9525">
            <a:noFill/>
            <a:miter lim="800000"/>
            <a:headEnd/>
            <a:tailEnd/>
          </a:ln>
        </p:spPr>
        <p:txBody>
          <a:bodyPr wrap="none">
            <a:spAutoFit/>
          </a:bodyPr>
          <a:lstStyle/>
          <a:p>
            <a:pPr algn="ctr"/>
            <a:r>
              <a:rPr lang="zh-CN" altLang="en-US"/>
              <a:t>脉冲检测电路</a:t>
            </a:r>
          </a:p>
        </p:txBody>
      </p:sp>
      <p:sp>
        <p:nvSpPr>
          <p:cNvPr id="53256" name="Line 8"/>
          <p:cNvSpPr>
            <a:spLocks noChangeShapeType="1"/>
          </p:cNvSpPr>
          <p:nvPr/>
        </p:nvSpPr>
        <p:spPr bwMode="auto">
          <a:xfrm flipH="1">
            <a:off x="3419475" y="1790700"/>
            <a:ext cx="865188" cy="1728788"/>
          </a:xfrm>
          <a:prstGeom prst="line">
            <a:avLst/>
          </a:prstGeom>
          <a:noFill/>
          <a:ln w="9525">
            <a:solidFill>
              <a:schemeClr val="tx1"/>
            </a:solidFill>
            <a:round/>
            <a:headEnd/>
            <a:tailEnd type="triangle" w="med" len="med"/>
          </a:ln>
        </p:spPr>
        <p:txBody>
          <a:bodyPr/>
          <a:lstStyle/>
          <a:p>
            <a:endParaRPr lang="zh-CN" altLang="en-US"/>
          </a:p>
        </p:txBody>
      </p:sp>
      <p:sp>
        <p:nvSpPr>
          <p:cNvPr id="53257" name="Line 9"/>
          <p:cNvSpPr>
            <a:spLocks noChangeShapeType="1"/>
          </p:cNvSpPr>
          <p:nvPr/>
        </p:nvSpPr>
        <p:spPr bwMode="auto">
          <a:xfrm>
            <a:off x="4787900" y="1790700"/>
            <a:ext cx="1152525" cy="1728788"/>
          </a:xfrm>
          <a:prstGeom prst="line">
            <a:avLst/>
          </a:prstGeom>
          <a:noFill/>
          <a:ln w="9525">
            <a:solidFill>
              <a:schemeClr val="tx1"/>
            </a:solidFill>
            <a:round/>
            <a:headEnd/>
            <a:tailEnd type="triangle" w="med" len="med"/>
          </a:ln>
        </p:spPr>
        <p:txBody>
          <a:bodyPr/>
          <a:lstStyle/>
          <a:p>
            <a:endParaRPr lang="zh-CN" altLang="en-US"/>
          </a:p>
        </p:txBody>
      </p:sp>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B76FCC88-C3CD-4B0B-859C-FB6E8BCCDF34}"/>
                  </a:ext>
                </a:extLst>
              </p14:cNvPr>
              <p14:cNvContentPartPr/>
              <p14:nvPr/>
            </p14:nvContentPartPr>
            <p14:xfrm>
              <a:off x="6411484" y="1522690"/>
              <a:ext cx="1837800" cy="664560"/>
            </p14:xfrm>
          </p:contentPart>
        </mc:Choice>
        <mc:Fallback xmlns="">
          <p:pic>
            <p:nvPicPr>
              <p:cNvPr id="3" name="墨迹 2">
                <a:extLst>
                  <a:ext uri="{FF2B5EF4-FFF2-40B4-BE49-F238E27FC236}">
                    <a16:creationId xmlns:a16="http://schemas.microsoft.com/office/drawing/2014/main" id="{B76FCC88-C3CD-4B0B-859C-FB6E8BCCDF34}"/>
                  </a:ext>
                </a:extLst>
              </p:cNvPr>
              <p:cNvPicPr/>
              <p:nvPr/>
            </p:nvPicPr>
            <p:blipFill>
              <a:blip r:embed="rId7"/>
              <a:stretch>
                <a:fillRect/>
              </a:stretch>
            </p:blipFill>
            <p:spPr>
              <a:xfrm>
                <a:off x="6402484" y="1513690"/>
                <a:ext cx="1855440" cy="682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53256"/>
                                        </p:tgtEl>
                                        <p:attrNameLst>
                                          <p:attrName>style.visibility</p:attrName>
                                        </p:attrNameLst>
                                      </p:cBhvr>
                                      <p:to>
                                        <p:strVal val="visible"/>
                                      </p:to>
                                    </p:set>
                                    <p:animEffect transition="in" filter="strips(downLeft)">
                                      <p:cBhvr>
                                        <p:cTn id="11" dur="500"/>
                                        <p:tgtEl>
                                          <p:spTgt spid="532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32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3257"/>
                                        </p:tgtEl>
                                        <p:attrNameLst>
                                          <p:attrName>style.visibility</p:attrName>
                                        </p:attrNameLst>
                                      </p:cBhvr>
                                      <p:to>
                                        <p:strVal val="visible"/>
                                      </p:to>
                                    </p:set>
                                    <p:animEffect transition="in" filter="strips(downRight)">
                                      <p:cBhvr>
                                        <p:cTn id="20" dur="500"/>
                                        <p:tgtEl>
                                          <p:spTgt spid="5325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P spid="53256" grpId="0" animBg="1"/>
      <p:bldP spid="5325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en-US" dirty="0"/>
              <a:t>触发器</a:t>
            </a:r>
            <a:r>
              <a:rPr lang="en-US" altLang="zh-CN" dirty="0"/>
              <a:t>F</a:t>
            </a:r>
            <a:r>
              <a:rPr lang="en-US" altLang="zh-CN" sz="4000" dirty="0">
                <a:latin typeface="Arial" pitchFamily="34" charset="0"/>
              </a:rPr>
              <a:t>lip-Flop</a:t>
            </a:r>
            <a:endParaRPr lang="zh-CN" altLang="en-US" dirty="0"/>
          </a:p>
        </p:txBody>
      </p:sp>
      <p:sp>
        <p:nvSpPr>
          <p:cNvPr id="435203" name="Rectangle 3"/>
          <p:cNvSpPr>
            <a:spLocks noGrp="1" noChangeArrowheads="1"/>
          </p:cNvSpPr>
          <p:nvPr>
            <p:ph idx="1"/>
          </p:nvPr>
        </p:nvSpPr>
        <p:spPr/>
        <p:txBody>
          <a:bodyPr/>
          <a:lstStyle/>
          <a:p>
            <a:pPr>
              <a:lnSpc>
                <a:spcPct val="120000"/>
              </a:lnSpc>
            </a:pPr>
            <a:r>
              <a:rPr lang="zh-CN" altLang="en-US"/>
              <a:t>从功能上分</a:t>
            </a:r>
          </a:p>
          <a:p>
            <a:pPr lvl="1">
              <a:lnSpc>
                <a:spcPct val="120000"/>
              </a:lnSpc>
            </a:pPr>
            <a:r>
              <a:rPr lang="en-US" altLang="zh-CN"/>
              <a:t>D</a:t>
            </a:r>
            <a:r>
              <a:rPr lang="zh-CN" altLang="en-US"/>
              <a:t>触发器、</a:t>
            </a:r>
            <a:r>
              <a:rPr lang="en-US" altLang="zh-CN"/>
              <a:t>S-R</a:t>
            </a:r>
            <a:r>
              <a:rPr lang="zh-CN" altLang="en-US"/>
              <a:t>触发器、</a:t>
            </a:r>
            <a:r>
              <a:rPr lang="en-US" altLang="zh-CN"/>
              <a:t>J-K</a:t>
            </a:r>
            <a:r>
              <a:rPr lang="zh-CN" altLang="en-US"/>
              <a:t>触发器、</a:t>
            </a:r>
            <a:r>
              <a:rPr lang="en-US" altLang="zh-CN"/>
              <a:t>T</a:t>
            </a:r>
            <a:r>
              <a:rPr lang="zh-CN" altLang="en-US"/>
              <a:t>触发器</a:t>
            </a:r>
          </a:p>
          <a:p>
            <a:pPr>
              <a:lnSpc>
                <a:spcPct val="120000"/>
              </a:lnSpc>
            </a:pPr>
            <a:r>
              <a:rPr lang="zh-CN" altLang="en-US"/>
              <a:t>从结构上分</a:t>
            </a:r>
          </a:p>
          <a:p>
            <a:pPr lvl="1">
              <a:lnSpc>
                <a:spcPct val="120000"/>
              </a:lnSpc>
            </a:pPr>
            <a:r>
              <a:rPr lang="zh-CN" altLang="en-US"/>
              <a:t>主从结构触发器、边沿触发器</a:t>
            </a:r>
          </a:p>
          <a:p>
            <a:pPr>
              <a:lnSpc>
                <a:spcPct val="120000"/>
              </a:lnSpc>
            </a:pPr>
            <a:r>
              <a:rPr lang="zh-CN" altLang="en-US"/>
              <a:t>其他类型触发器</a:t>
            </a:r>
          </a:p>
          <a:p>
            <a:pPr lvl="1">
              <a:lnSpc>
                <a:spcPct val="120000"/>
              </a:lnSpc>
            </a:pPr>
            <a:r>
              <a:rPr lang="zh-CN" altLang="en-US"/>
              <a:t>带使能端的触发器、扫描触发器</a:t>
            </a:r>
          </a:p>
          <a:p>
            <a:pPr lvl="1">
              <a:lnSpc>
                <a:spcPct val="120000"/>
              </a:lnSpc>
            </a:pPr>
            <a:r>
              <a:rPr lang="zh-CN" altLang="en-US"/>
              <a:t>施密特触发器、单稳态触发器</a:t>
            </a:r>
          </a:p>
        </p:txBody>
      </p:sp>
      <p:sp>
        <p:nvSpPr>
          <p:cNvPr id="2" name="日期占位符 1"/>
          <p:cNvSpPr>
            <a:spLocks noGrp="1"/>
          </p:cNvSpPr>
          <p:nvPr>
            <p:ph type="dt" sz="half" idx="10"/>
          </p:nvPr>
        </p:nvSpPr>
        <p:spPr/>
        <p:txBody>
          <a:bodyPr/>
          <a:lstStyle/>
          <a:p>
            <a:pPr>
              <a:defRPr/>
            </a:pPr>
            <a:fld id="{6A244A3B-00A1-45D5-8102-B474E48E6D8A}"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35</a:t>
            </a:fld>
            <a:endParaRPr lang="en-US" altLang="zh-CN"/>
          </a:p>
        </p:txBody>
      </p:sp>
    </p:spTree>
    <p:extLst>
      <p:ext uri="{BB962C8B-B14F-4D97-AF65-F5344CB8AC3E}">
        <p14:creationId xmlns:p14="http://schemas.microsoft.com/office/powerpoint/2010/main" val="268991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ChangeAspect="1"/>
          </p:cNvGraphicFramePr>
          <p:nvPr>
            <p:extLst>
              <p:ext uri="{D42A27DB-BD31-4B8C-83A1-F6EECF244321}">
                <p14:modId xmlns:p14="http://schemas.microsoft.com/office/powerpoint/2010/main" val="761203589"/>
              </p:ext>
            </p:extLst>
          </p:nvPr>
        </p:nvGraphicFramePr>
        <p:xfrm>
          <a:off x="104769" y="1781950"/>
          <a:ext cx="5029200" cy="1509713"/>
        </p:xfrm>
        <a:graphic>
          <a:graphicData uri="http://schemas.openxmlformats.org/presentationml/2006/ole">
            <mc:AlternateContent xmlns:mc="http://schemas.openxmlformats.org/markup-compatibility/2006">
              <mc:Choice xmlns:v="urn:schemas-microsoft-com:vml" Requires="v">
                <p:oleObj spid="_x0000_s14911" name="Artwork" r:id="rId4" imgW="4219048" imgH="1267002" progId="">
                  <p:embed/>
                </p:oleObj>
              </mc:Choice>
              <mc:Fallback>
                <p:oleObj name="Artwork" r:id="rId4" imgW="4219048" imgH="1267002"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69" y="1781950"/>
                        <a:ext cx="5029200" cy="1509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
          <p:cNvGraphicFramePr>
            <a:graphicFrameLocks noChangeAspect="1"/>
          </p:cNvGraphicFramePr>
          <p:nvPr>
            <p:extLst>
              <p:ext uri="{D42A27DB-BD31-4B8C-83A1-F6EECF244321}">
                <p14:modId xmlns:p14="http://schemas.microsoft.com/office/powerpoint/2010/main" val="1095376834"/>
              </p:ext>
            </p:extLst>
          </p:nvPr>
        </p:nvGraphicFramePr>
        <p:xfrm>
          <a:off x="1670637" y="4647604"/>
          <a:ext cx="2393447" cy="1831652"/>
        </p:xfrm>
        <a:graphic>
          <a:graphicData uri="http://schemas.openxmlformats.org/presentationml/2006/ole">
            <mc:AlternateContent xmlns:mc="http://schemas.openxmlformats.org/markup-compatibility/2006">
              <mc:Choice xmlns:v="urn:schemas-microsoft-com:vml" Requires="v">
                <p:oleObj spid="_x0000_s14912" name="Artwork" r:id="rId6" imgW="1867161" imgH="1428949" progId="">
                  <p:embed/>
                </p:oleObj>
              </mc:Choice>
              <mc:Fallback>
                <p:oleObj name="Artwork" r:id="rId6" imgW="1867161" imgH="1428949"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0637" y="4647604"/>
                        <a:ext cx="2393447" cy="1831652"/>
                      </a:xfrm>
                      <a:prstGeom prst="rect">
                        <a:avLst/>
                      </a:prstGeom>
                      <a:noFill/>
                      <a:ln>
                        <a:noFill/>
                      </a:ln>
                      <a:effectLst/>
                    </p:spPr>
                  </p:pic>
                </p:oleObj>
              </mc:Fallback>
            </mc:AlternateContent>
          </a:graphicData>
        </a:graphic>
      </p:graphicFrame>
      <p:grpSp>
        <p:nvGrpSpPr>
          <p:cNvPr id="3" name="Group 16"/>
          <p:cNvGrpSpPr>
            <a:grpSpLocks/>
          </p:cNvGrpSpPr>
          <p:nvPr/>
        </p:nvGrpSpPr>
        <p:grpSpPr bwMode="auto">
          <a:xfrm>
            <a:off x="5283284" y="4647604"/>
            <a:ext cx="3403516" cy="1504753"/>
            <a:chOff x="443" y="3083"/>
            <a:chExt cx="1909" cy="757"/>
          </a:xfrm>
        </p:grpSpPr>
        <p:graphicFrame>
          <p:nvGraphicFramePr>
            <p:cNvPr id="14338" name="Object 2"/>
            <p:cNvGraphicFramePr>
              <a:graphicFrameLocks noChangeAspect="1"/>
            </p:cNvGraphicFramePr>
            <p:nvPr/>
          </p:nvGraphicFramePr>
          <p:xfrm>
            <a:off x="1488" y="3316"/>
            <a:ext cx="864" cy="524"/>
          </p:xfrm>
          <a:graphic>
            <a:graphicData uri="http://schemas.openxmlformats.org/presentationml/2006/ole">
              <mc:AlternateContent xmlns:mc="http://schemas.openxmlformats.org/markup-compatibility/2006">
                <mc:Choice xmlns:v="urn:schemas-microsoft-com:vml" Requires="v">
                  <p:oleObj spid="_x0000_s14913" name="Artwork" r:id="rId8" imgW="1162212" imgH="704948" progId="">
                    <p:embed/>
                  </p:oleObj>
                </mc:Choice>
                <mc:Fallback>
                  <p:oleObj name="Artwork" r:id="rId8" imgW="1162212" imgH="704948" progId="">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 y="3316"/>
                          <a:ext cx="864" cy="5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0" name="Text Box 14"/>
            <p:cNvSpPr txBox="1">
              <a:spLocks noChangeArrowheads="1"/>
            </p:cNvSpPr>
            <p:nvPr/>
          </p:nvSpPr>
          <p:spPr bwMode="auto">
            <a:xfrm>
              <a:off x="443" y="3083"/>
              <a:ext cx="1141" cy="233"/>
            </a:xfrm>
            <a:prstGeom prst="rect">
              <a:avLst/>
            </a:prstGeom>
            <a:noFill/>
            <a:ln w="25400">
              <a:noFill/>
              <a:miter lim="800000"/>
              <a:headEnd/>
              <a:tailEnd/>
            </a:ln>
          </p:spPr>
          <p:txBody>
            <a:bodyPr wrap="none">
              <a:spAutoFit/>
            </a:bodyPr>
            <a:lstStyle/>
            <a:p>
              <a:r>
                <a:rPr lang="zh-CN" altLang="en-US" b="1">
                  <a:solidFill>
                    <a:srgbClr val="FF0000"/>
                  </a:solidFill>
                </a:rPr>
                <a:t>动态输入指示符</a:t>
              </a:r>
              <a:endParaRPr lang="en-US" altLang="zh-CN" b="1">
                <a:solidFill>
                  <a:srgbClr val="FF0000"/>
                </a:solidFill>
              </a:endParaRPr>
            </a:p>
          </p:txBody>
        </p:sp>
        <p:sp>
          <p:nvSpPr>
            <p:cNvPr id="14371" name="Line 15"/>
            <p:cNvSpPr>
              <a:spLocks noChangeShapeType="1"/>
            </p:cNvSpPr>
            <p:nvPr/>
          </p:nvSpPr>
          <p:spPr bwMode="auto">
            <a:xfrm>
              <a:off x="912" y="3316"/>
              <a:ext cx="672" cy="295"/>
            </a:xfrm>
            <a:prstGeom prst="line">
              <a:avLst/>
            </a:prstGeom>
            <a:noFill/>
            <a:ln w="25400">
              <a:solidFill>
                <a:schemeClr val="tx1"/>
              </a:solidFill>
              <a:round/>
              <a:headEnd/>
              <a:tailEnd type="triangle" w="med" len="med"/>
            </a:ln>
          </p:spPr>
          <p:txBody>
            <a:bodyPr/>
            <a:lstStyle/>
            <a:p>
              <a:endParaRPr lang="zh-CN" altLang="en-US"/>
            </a:p>
          </p:txBody>
        </p:sp>
      </p:grpSp>
      <p:sp>
        <p:nvSpPr>
          <p:cNvPr id="14343" name="标题 9"/>
          <p:cNvSpPr>
            <a:spLocks noGrp="1"/>
          </p:cNvSpPr>
          <p:nvPr>
            <p:ph type="title"/>
          </p:nvPr>
        </p:nvSpPr>
        <p:spPr/>
        <p:txBody>
          <a:bodyPr/>
          <a:lstStyle/>
          <a:p>
            <a:r>
              <a:rPr lang="zh-CN" altLang="en-US"/>
              <a:t>主从</a:t>
            </a:r>
            <a:r>
              <a:rPr lang="en-US" altLang="zh-CN"/>
              <a:t>D</a:t>
            </a:r>
            <a:r>
              <a:rPr lang="zh-CN" altLang="en-US"/>
              <a:t>触发器</a:t>
            </a:r>
            <a:r>
              <a:rPr lang="en-US" altLang="zh-CN"/>
              <a:t>——</a:t>
            </a:r>
            <a:r>
              <a:rPr lang="zh-CN" altLang="en-US"/>
              <a:t>边沿</a:t>
            </a:r>
            <a:r>
              <a:rPr lang="en-US" altLang="zh-CN"/>
              <a:t>D</a:t>
            </a:r>
            <a:r>
              <a:rPr lang="zh-CN" altLang="en-US"/>
              <a:t>触发器</a:t>
            </a:r>
          </a:p>
        </p:txBody>
      </p:sp>
      <p:sp>
        <p:nvSpPr>
          <p:cNvPr id="14344" name="内容占位符 10"/>
          <p:cNvSpPr>
            <a:spLocks noGrp="1"/>
          </p:cNvSpPr>
          <p:nvPr>
            <p:ph idx="1"/>
          </p:nvPr>
        </p:nvSpPr>
        <p:spPr>
          <a:xfrm>
            <a:off x="457200" y="1239838"/>
            <a:ext cx="8686800" cy="509569"/>
          </a:xfrm>
        </p:spPr>
        <p:txBody>
          <a:bodyPr/>
          <a:lstStyle/>
          <a:p>
            <a:r>
              <a:rPr lang="zh-CN" altLang="en-US" sz="2400" dirty="0">
                <a:solidFill>
                  <a:srgbClr val="FF0000"/>
                </a:solidFill>
              </a:rPr>
              <a:t>正</a:t>
            </a:r>
            <a:r>
              <a:rPr lang="zh-CN" altLang="en-US" sz="2400" dirty="0"/>
              <a:t>边沿</a:t>
            </a:r>
            <a:r>
              <a:rPr lang="en-US" altLang="zh-CN" sz="2400" dirty="0"/>
              <a:t>D</a:t>
            </a:r>
            <a:r>
              <a:rPr lang="zh-CN" altLang="en-US" sz="2400" dirty="0"/>
              <a:t>触发器：一对</a:t>
            </a:r>
            <a:r>
              <a:rPr lang="en-US" altLang="zh-CN" sz="2400" dirty="0"/>
              <a:t>D</a:t>
            </a:r>
            <a:r>
              <a:rPr lang="zh-CN" altLang="en-US" sz="2400" dirty="0"/>
              <a:t>锁存器构成</a:t>
            </a:r>
            <a:endParaRPr lang="en-US" altLang="zh-CN" sz="2400" dirty="0"/>
          </a:p>
        </p:txBody>
      </p:sp>
      <p:sp>
        <p:nvSpPr>
          <p:cNvPr id="4" name="日期占位符 3"/>
          <p:cNvSpPr>
            <a:spLocks noGrp="1"/>
          </p:cNvSpPr>
          <p:nvPr>
            <p:ph type="dt" sz="half" idx="10"/>
          </p:nvPr>
        </p:nvSpPr>
        <p:spPr/>
        <p:txBody>
          <a:bodyPr/>
          <a:lstStyle/>
          <a:p>
            <a:pPr>
              <a:defRPr/>
            </a:pPr>
            <a:fld id="{B4C1B39C-81C6-40EF-B1B1-F59BDDD46FB1}" type="datetime1">
              <a:rPr lang="zh-CN" altLang="en-US" smtClean="0"/>
              <a:t>2019/12/1</a:t>
            </a:fld>
            <a:endParaRPr lang="en-US" altLang="zh-CN"/>
          </a:p>
        </p:txBody>
      </p:sp>
      <p:sp>
        <p:nvSpPr>
          <p:cNvPr id="14347" name="页脚占位符 13"/>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14346" name="灯片编号占位符 12"/>
          <p:cNvSpPr>
            <a:spLocks noGrp="1"/>
          </p:cNvSpPr>
          <p:nvPr>
            <p:ph type="sldNum" sz="quarter" idx="12"/>
          </p:nvPr>
        </p:nvSpPr>
        <p:spPr>
          <a:noFill/>
        </p:spPr>
        <p:txBody>
          <a:bodyPr/>
          <a:lstStyle/>
          <a:p>
            <a:fld id="{E9CD348B-8D3B-4059-8FCB-3104AD2D32D7}" type="slidenum">
              <a:rPr lang="en-US" altLang="zh-CN" smtClean="0">
                <a:latin typeface="Arial" pitchFamily="34" charset="0"/>
              </a:rPr>
              <a:pPr/>
              <a:t>36</a:t>
            </a:fld>
            <a:endParaRPr lang="en-US" altLang="zh-CN">
              <a:latin typeface="Arial" pitchFamily="34"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2202545361"/>
              </p:ext>
            </p:extLst>
          </p:nvPr>
        </p:nvGraphicFramePr>
        <p:xfrm>
          <a:off x="5606827" y="1718535"/>
          <a:ext cx="3519534" cy="1483360"/>
        </p:xfrm>
        <a:graphic>
          <a:graphicData uri="http://schemas.openxmlformats.org/drawingml/2006/table">
            <a:tbl>
              <a:tblPr>
                <a:tableStyleId>{5C22544A-7EE6-4342-B048-85BDC9FD1C3A}</a:tableStyleId>
              </a:tblPr>
              <a:tblGrid>
                <a:gridCol w="947766">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tblGrid>
              <a:tr h="370840">
                <a:tc>
                  <a:txBody>
                    <a:bodyPr/>
                    <a:lstStyle/>
                    <a:p>
                      <a:r>
                        <a:rPr lang="en-US" altLang="zh-CN" dirty="0"/>
                        <a:t>CLK</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主锁存器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从锁存器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dirty="0"/>
                        <a:t>  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 </a:t>
                      </a:r>
                      <a:r>
                        <a:rPr lang="zh-CN" altLang="en-US" dirty="0">
                          <a:solidFill>
                            <a:srgbClr val="FF0000"/>
                          </a:solidFill>
                        </a:rPr>
                        <a:t>写入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不变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dirty="0"/>
                        <a:t>上升沿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锁存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开始</a:t>
                      </a:r>
                      <a:r>
                        <a:rPr lang="zh-CN" altLang="en-US" dirty="0">
                          <a:solidFill>
                            <a:srgbClr val="FF0000"/>
                          </a:solidFill>
                        </a:rPr>
                        <a:t>写入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dirty="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不变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solidFill>
                            <a:srgbClr val="FF0000"/>
                          </a:solidFill>
                        </a:rPr>
                        <a:t>写入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 name="内容占位符 10"/>
          <p:cNvSpPr txBox="1">
            <a:spLocks/>
          </p:cNvSpPr>
          <p:nvPr/>
        </p:nvSpPr>
        <p:spPr bwMode="auto">
          <a:xfrm>
            <a:off x="457200" y="3377794"/>
            <a:ext cx="8686800" cy="148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sz="2400" kern="0" dirty="0"/>
              <a:t>只在控制时钟</a:t>
            </a:r>
            <a:r>
              <a:rPr lang="zh-CN" altLang="en-US" sz="2400" kern="0" dirty="0">
                <a:solidFill>
                  <a:srgbClr val="FF0000"/>
                </a:solidFill>
              </a:rPr>
              <a:t>上升沿</a:t>
            </a:r>
            <a:r>
              <a:rPr lang="zh-CN" altLang="en-US" sz="2400" kern="0" dirty="0"/>
              <a:t>到来的时刻采样</a:t>
            </a:r>
            <a:r>
              <a:rPr lang="en-US" altLang="zh-CN" sz="2400" kern="0" dirty="0"/>
              <a:t>D</a:t>
            </a:r>
            <a:r>
              <a:rPr lang="zh-CN" altLang="en-US" sz="2400" kern="0" dirty="0"/>
              <a:t>输入信号，并且据此改变</a:t>
            </a:r>
            <a:r>
              <a:rPr lang="en-US" altLang="zh-CN" sz="2400" kern="0" dirty="0"/>
              <a:t>Q</a:t>
            </a:r>
            <a:r>
              <a:rPr lang="zh-CN" altLang="en-US" sz="2400" kern="0" dirty="0"/>
              <a:t>和</a:t>
            </a:r>
            <a:r>
              <a:rPr lang="en-US" altLang="zh-CN" sz="2400" kern="0" dirty="0"/>
              <a:t>QN</a:t>
            </a:r>
            <a:r>
              <a:rPr lang="zh-CN" altLang="en-US" sz="2400" kern="0" dirty="0"/>
              <a:t>输出；</a:t>
            </a:r>
            <a:endParaRPr lang="en-US" altLang="zh-CN" sz="2400" kern="0" dirty="0"/>
          </a:p>
          <a:p>
            <a:r>
              <a:rPr lang="zh-CN" altLang="en-US" sz="2400" kern="0" dirty="0"/>
              <a:t>第</a:t>
            </a:r>
            <a:r>
              <a:rPr lang="en-US" altLang="zh-CN" sz="2400" kern="0" dirty="0"/>
              <a:t>1</a:t>
            </a:r>
            <a:r>
              <a:rPr lang="zh-CN" altLang="en-US" sz="2400" kern="0" dirty="0"/>
              <a:t>个锁存器称为主</a:t>
            </a:r>
            <a:r>
              <a:rPr lang="en-US" altLang="zh-CN" sz="2400" kern="0" dirty="0"/>
              <a:t>(master)</a:t>
            </a:r>
            <a:r>
              <a:rPr lang="zh-CN" altLang="en-US" sz="2400" kern="0" dirty="0"/>
              <a:t>锁存器，第</a:t>
            </a:r>
            <a:r>
              <a:rPr lang="en-US" altLang="zh-CN" sz="2400" kern="0" dirty="0"/>
              <a:t>2</a:t>
            </a:r>
            <a:r>
              <a:rPr lang="zh-CN" altLang="en-US" sz="2400" kern="0" dirty="0"/>
              <a:t>个称为从</a:t>
            </a:r>
            <a:r>
              <a:rPr lang="en-US" altLang="zh-CN" sz="2400" kern="0" dirty="0"/>
              <a:t>(slave)</a:t>
            </a:r>
            <a:r>
              <a:rPr lang="zh-CN" altLang="en-US" sz="2400" kern="0" dirty="0"/>
              <a:t>锁存器。</a:t>
            </a:r>
          </a:p>
        </p:txBody>
      </p:sp>
      <mc:AlternateContent xmlns:mc="http://schemas.openxmlformats.org/markup-compatibility/2006" xmlns:p14="http://schemas.microsoft.com/office/powerpoint/2010/main">
        <mc:Choice Requires="p14">
          <p:contentPart p14:bwMode="auto" r:id="rId10">
            <p14:nvContentPartPr>
              <p14:cNvPr id="2" name="墨迹 1">
                <a:extLst>
                  <a:ext uri="{FF2B5EF4-FFF2-40B4-BE49-F238E27FC236}">
                    <a16:creationId xmlns:a16="http://schemas.microsoft.com/office/drawing/2014/main" id="{4EE6A8B5-470E-4DE6-81C0-160CE51E5D8B}"/>
                  </a:ext>
                </a:extLst>
              </p14:cNvPr>
              <p14:cNvContentPartPr/>
              <p14:nvPr/>
            </p14:nvContentPartPr>
            <p14:xfrm>
              <a:off x="838684" y="1189330"/>
              <a:ext cx="375480" cy="519480"/>
            </p14:xfrm>
          </p:contentPart>
        </mc:Choice>
        <mc:Fallback xmlns="">
          <p:pic>
            <p:nvPicPr>
              <p:cNvPr id="2" name="墨迹 1">
                <a:extLst>
                  <a:ext uri="{FF2B5EF4-FFF2-40B4-BE49-F238E27FC236}">
                    <a16:creationId xmlns:a16="http://schemas.microsoft.com/office/drawing/2014/main" id="{4EE6A8B5-470E-4DE6-81C0-160CE51E5D8B}"/>
                  </a:ext>
                </a:extLst>
              </p:cNvPr>
              <p:cNvPicPr/>
              <p:nvPr/>
            </p:nvPicPr>
            <p:blipFill>
              <a:blip r:embed="rId11"/>
              <a:stretch>
                <a:fillRect/>
              </a:stretch>
            </p:blipFill>
            <p:spPr>
              <a:xfrm>
                <a:off x="830044" y="1180690"/>
                <a:ext cx="39312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墨迹 4">
                <a:extLst>
                  <a:ext uri="{FF2B5EF4-FFF2-40B4-BE49-F238E27FC236}">
                    <a16:creationId xmlns:a16="http://schemas.microsoft.com/office/drawing/2014/main" id="{4F4911FE-2977-45EF-B470-7F2F0D777697}"/>
                  </a:ext>
                </a:extLst>
              </p14:cNvPr>
              <p14:cNvContentPartPr/>
              <p14:nvPr/>
            </p14:nvContentPartPr>
            <p14:xfrm>
              <a:off x="2129284" y="3772615"/>
              <a:ext cx="1413360" cy="60120"/>
            </p14:xfrm>
          </p:contentPart>
        </mc:Choice>
        <mc:Fallback xmlns="">
          <p:pic>
            <p:nvPicPr>
              <p:cNvPr id="5" name="墨迹 4">
                <a:extLst>
                  <a:ext uri="{FF2B5EF4-FFF2-40B4-BE49-F238E27FC236}">
                    <a16:creationId xmlns:a16="http://schemas.microsoft.com/office/drawing/2014/main" id="{4F4911FE-2977-45EF-B470-7F2F0D777697}"/>
                  </a:ext>
                </a:extLst>
              </p:cNvPr>
              <p:cNvPicPr/>
              <p:nvPr/>
            </p:nvPicPr>
            <p:blipFill>
              <a:blip r:embed="rId13"/>
              <a:stretch>
                <a:fillRect/>
              </a:stretch>
            </p:blipFill>
            <p:spPr>
              <a:xfrm>
                <a:off x="2120284" y="3763975"/>
                <a:ext cx="14310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墨迹 5">
                <a:extLst>
                  <a:ext uri="{FF2B5EF4-FFF2-40B4-BE49-F238E27FC236}">
                    <a16:creationId xmlns:a16="http://schemas.microsoft.com/office/drawing/2014/main" id="{DDB9208F-CE30-4B92-A84E-AC1F2A58DBBB}"/>
                  </a:ext>
                </a:extLst>
              </p14:cNvPr>
              <p14:cNvContentPartPr/>
              <p14:nvPr/>
            </p14:nvContentPartPr>
            <p14:xfrm>
              <a:off x="5200084" y="3758935"/>
              <a:ext cx="1958040" cy="86760"/>
            </p14:xfrm>
          </p:contentPart>
        </mc:Choice>
        <mc:Fallback xmlns="">
          <p:pic>
            <p:nvPicPr>
              <p:cNvPr id="6" name="墨迹 5">
                <a:extLst>
                  <a:ext uri="{FF2B5EF4-FFF2-40B4-BE49-F238E27FC236}">
                    <a16:creationId xmlns:a16="http://schemas.microsoft.com/office/drawing/2014/main" id="{DDB9208F-CE30-4B92-A84E-AC1F2A58DBBB}"/>
                  </a:ext>
                </a:extLst>
              </p:cNvPr>
              <p:cNvPicPr/>
              <p:nvPr/>
            </p:nvPicPr>
            <p:blipFill>
              <a:blip r:embed="rId15"/>
              <a:stretch>
                <a:fillRect/>
              </a:stretch>
            </p:blipFill>
            <p:spPr>
              <a:xfrm>
                <a:off x="5195764" y="3754615"/>
                <a:ext cx="1966680" cy="95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74279" y="185738"/>
            <a:ext cx="6905625" cy="742950"/>
          </a:xfrm>
        </p:spPr>
        <p:txBody>
          <a:bodyPr/>
          <a:lstStyle/>
          <a:p>
            <a:r>
              <a:rPr lang="zh-CN" altLang="en-US" dirty="0"/>
              <a:t>边沿</a:t>
            </a:r>
            <a:r>
              <a:rPr lang="en-US" altLang="zh-CN" dirty="0"/>
              <a:t>D</a:t>
            </a:r>
            <a:r>
              <a:rPr lang="zh-CN" altLang="en-US" dirty="0"/>
              <a:t>触发器功能特性</a:t>
            </a:r>
            <a:endParaRPr lang="en-US" altLang="zh-CN" dirty="0"/>
          </a:p>
        </p:txBody>
      </p:sp>
      <p:sp>
        <p:nvSpPr>
          <p:cNvPr id="2" name="日期占位符 1"/>
          <p:cNvSpPr>
            <a:spLocks noGrp="1"/>
          </p:cNvSpPr>
          <p:nvPr>
            <p:ph type="dt" sz="half" idx="10"/>
          </p:nvPr>
        </p:nvSpPr>
        <p:spPr/>
        <p:txBody>
          <a:bodyPr/>
          <a:lstStyle/>
          <a:p>
            <a:pPr>
              <a:defRPr/>
            </a:pPr>
            <a:fld id="{F8755EE5-6945-42C6-9D42-0AA2A166DA28}" type="datetime1">
              <a:rPr lang="zh-CN" altLang="en-US" smtClean="0"/>
              <a:t>2019/12/1</a:t>
            </a:fld>
            <a:endParaRPr lang="en-US" altLang="zh-CN"/>
          </a:p>
        </p:txBody>
      </p:sp>
      <p:sp>
        <p:nvSpPr>
          <p:cNvPr id="15371" name="页脚占位符 16"/>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15370" name="灯片编号占位符 15"/>
          <p:cNvSpPr>
            <a:spLocks noGrp="1"/>
          </p:cNvSpPr>
          <p:nvPr>
            <p:ph type="sldNum" sz="quarter" idx="12"/>
          </p:nvPr>
        </p:nvSpPr>
        <p:spPr>
          <a:noFill/>
        </p:spPr>
        <p:txBody>
          <a:bodyPr/>
          <a:lstStyle/>
          <a:p>
            <a:fld id="{95F1EDCD-C723-42F1-9E72-BF0F950735D6}" type="slidenum">
              <a:rPr lang="en-US" altLang="zh-CN" smtClean="0">
                <a:latin typeface="Arial" pitchFamily="34" charset="0"/>
              </a:rPr>
              <a:pPr/>
              <a:t>37</a:t>
            </a:fld>
            <a:endParaRPr lang="en-US" altLang="zh-CN">
              <a:latin typeface="Arial" pitchFamily="34" charset="0"/>
            </a:endParaRPr>
          </a:p>
        </p:txBody>
      </p:sp>
      <p:grpSp>
        <p:nvGrpSpPr>
          <p:cNvPr id="15" name="Group 2"/>
          <p:cNvGrpSpPr>
            <a:grpSpLocks/>
          </p:cNvGrpSpPr>
          <p:nvPr/>
        </p:nvGrpSpPr>
        <p:grpSpPr bwMode="auto">
          <a:xfrm>
            <a:off x="1431479" y="3434680"/>
            <a:ext cx="7010400" cy="2514600"/>
            <a:chOff x="1008" y="960"/>
            <a:chExt cx="4416" cy="1584"/>
          </a:xfrm>
        </p:grpSpPr>
        <p:sp>
          <p:nvSpPr>
            <p:cNvPr id="16" name="Rectangle 3"/>
            <p:cNvSpPr>
              <a:spLocks noChangeArrowheads="1"/>
            </p:cNvSpPr>
            <p:nvPr/>
          </p:nvSpPr>
          <p:spPr bwMode="auto">
            <a:xfrm>
              <a:off x="2352" y="960"/>
              <a:ext cx="672" cy="1584"/>
            </a:xfrm>
            <a:prstGeom prst="rect">
              <a:avLst/>
            </a:prstGeo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4"/>
            <p:cNvSpPr>
              <a:spLocks noChangeArrowheads="1"/>
            </p:cNvSpPr>
            <p:nvPr/>
          </p:nvSpPr>
          <p:spPr bwMode="auto">
            <a:xfrm>
              <a:off x="3696" y="960"/>
              <a:ext cx="672"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5"/>
            <p:cNvSpPr>
              <a:spLocks noChangeArrowheads="1"/>
            </p:cNvSpPr>
            <p:nvPr/>
          </p:nvSpPr>
          <p:spPr bwMode="auto">
            <a:xfrm>
              <a:off x="5040" y="960"/>
              <a:ext cx="384"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6"/>
            <p:cNvSpPr>
              <a:spLocks noChangeArrowheads="1"/>
            </p:cNvSpPr>
            <p:nvPr/>
          </p:nvSpPr>
          <p:spPr bwMode="auto">
            <a:xfrm>
              <a:off x="1008"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7"/>
          <p:cNvGrpSpPr>
            <a:grpSpLocks/>
          </p:cNvGrpSpPr>
          <p:nvPr/>
        </p:nvGrpSpPr>
        <p:grpSpPr bwMode="auto">
          <a:xfrm>
            <a:off x="107504" y="3434680"/>
            <a:ext cx="8334375" cy="1143000"/>
            <a:chOff x="174" y="2112"/>
            <a:chExt cx="5250" cy="720"/>
          </a:xfrm>
        </p:grpSpPr>
        <p:sp>
          <p:nvSpPr>
            <p:cNvPr id="21" name="Text Box 8"/>
            <p:cNvSpPr txBox="1">
              <a:spLocks noChangeArrowheads="1"/>
            </p:cNvSpPr>
            <p:nvPr/>
          </p:nvSpPr>
          <p:spPr bwMode="auto">
            <a:xfrm>
              <a:off x="384" y="254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22" name="Text Box 9"/>
            <p:cNvSpPr txBox="1">
              <a:spLocks noChangeArrowheads="1"/>
            </p:cNvSpPr>
            <p:nvPr/>
          </p:nvSpPr>
          <p:spPr bwMode="auto">
            <a:xfrm>
              <a:off x="174" y="2112"/>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CLK</a:t>
              </a:r>
            </a:p>
          </p:txBody>
        </p:sp>
        <p:grpSp>
          <p:nvGrpSpPr>
            <p:cNvPr id="23" name="Group 10"/>
            <p:cNvGrpSpPr>
              <a:grpSpLocks/>
            </p:cNvGrpSpPr>
            <p:nvPr/>
          </p:nvGrpSpPr>
          <p:grpSpPr bwMode="auto">
            <a:xfrm>
              <a:off x="624" y="2112"/>
              <a:ext cx="4800" cy="720"/>
              <a:chOff x="624" y="2112"/>
              <a:chExt cx="4800" cy="720"/>
            </a:xfrm>
          </p:grpSpPr>
          <p:sp>
            <p:nvSpPr>
              <p:cNvPr id="24" name="Line 11"/>
              <p:cNvSpPr>
                <a:spLocks noChangeShapeType="1"/>
              </p:cNvSpPr>
              <p:nvPr/>
            </p:nvSpPr>
            <p:spPr bwMode="auto">
              <a:xfrm>
                <a:off x="624" y="28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2"/>
              <p:cNvSpPr>
                <a:spLocks noChangeShapeType="1"/>
              </p:cNvSpPr>
              <p:nvPr/>
            </p:nvSpPr>
            <p:spPr bwMode="auto">
              <a:xfrm>
                <a:off x="864" y="25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3"/>
              <p:cNvSpPr>
                <a:spLocks noChangeShapeType="1"/>
              </p:cNvSpPr>
              <p:nvPr/>
            </p:nvSpPr>
            <p:spPr bwMode="auto">
              <a:xfrm flipV="1">
                <a:off x="768"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4"/>
              <p:cNvSpPr>
                <a:spLocks noChangeShapeType="1"/>
              </p:cNvSpPr>
              <p:nvPr/>
            </p:nvSpPr>
            <p:spPr bwMode="auto">
              <a:xfrm flipV="1">
                <a:off x="1392"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5"/>
              <p:cNvSpPr>
                <a:spLocks noChangeShapeType="1"/>
              </p:cNvSpPr>
              <p:nvPr/>
            </p:nvSpPr>
            <p:spPr bwMode="auto">
              <a:xfrm>
                <a:off x="1296"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6"/>
              <p:cNvSpPr>
                <a:spLocks noChangeShapeType="1"/>
              </p:cNvSpPr>
              <p:nvPr/>
            </p:nvSpPr>
            <p:spPr bwMode="auto">
              <a:xfrm>
                <a:off x="2640" y="2544"/>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7"/>
              <p:cNvSpPr>
                <a:spLocks noChangeShapeType="1"/>
              </p:cNvSpPr>
              <p:nvPr/>
            </p:nvSpPr>
            <p:spPr bwMode="auto">
              <a:xfrm flipV="1">
                <a:off x="254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8"/>
              <p:cNvSpPr>
                <a:spLocks noChangeShapeType="1"/>
              </p:cNvSpPr>
              <p:nvPr/>
            </p:nvSpPr>
            <p:spPr bwMode="auto">
              <a:xfrm>
                <a:off x="3360"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19"/>
              <p:cNvSpPr>
                <a:spLocks noChangeShapeType="1"/>
              </p:cNvSpPr>
              <p:nvPr/>
            </p:nvSpPr>
            <p:spPr bwMode="auto">
              <a:xfrm>
                <a:off x="326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0"/>
              <p:cNvSpPr>
                <a:spLocks noChangeShapeType="1"/>
              </p:cNvSpPr>
              <p:nvPr/>
            </p:nvSpPr>
            <p:spPr bwMode="auto">
              <a:xfrm>
                <a:off x="1968" y="25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21"/>
              <p:cNvSpPr>
                <a:spLocks noChangeShapeType="1"/>
              </p:cNvSpPr>
              <p:nvPr/>
            </p:nvSpPr>
            <p:spPr bwMode="auto">
              <a:xfrm flipV="1">
                <a:off x="187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2"/>
              <p:cNvSpPr>
                <a:spLocks noChangeShapeType="1"/>
              </p:cNvSpPr>
              <p:nvPr/>
            </p:nvSpPr>
            <p:spPr bwMode="auto">
              <a:xfrm>
                <a:off x="211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3"/>
              <p:cNvSpPr>
                <a:spLocks noChangeShapeType="1"/>
              </p:cNvSpPr>
              <p:nvPr/>
            </p:nvSpPr>
            <p:spPr bwMode="auto">
              <a:xfrm>
                <a:off x="2208" y="283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4"/>
              <p:cNvSpPr>
                <a:spLocks noChangeShapeType="1"/>
              </p:cNvSpPr>
              <p:nvPr/>
            </p:nvSpPr>
            <p:spPr bwMode="auto">
              <a:xfrm>
                <a:off x="3936" y="25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5"/>
              <p:cNvSpPr>
                <a:spLocks noChangeShapeType="1"/>
              </p:cNvSpPr>
              <p:nvPr/>
            </p:nvSpPr>
            <p:spPr bwMode="auto">
              <a:xfrm flipV="1">
                <a:off x="3840"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26"/>
              <p:cNvSpPr>
                <a:spLocks noChangeShapeType="1"/>
              </p:cNvSpPr>
              <p:nvPr/>
            </p:nvSpPr>
            <p:spPr bwMode="auto">
              <a:xfrm>
                <a:off x="624" y="24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27"/>
              <p:cNvSpPr>
                <a:spLocks noChangeShapeType="1"/>
              </p:cNvSpPr>
              <p:nvPr/>
            </p:nvSpPr>
            <p:spPr bwMode="auto">
              <a:xfrm>
                <a:off x="1056"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28"/>
              <p:cNvSpPr>
                <a:spLocks noChangeShapeType="1"/>
              </p:cNvSpPr>
              <p:nvPr/>
            </p:nvSpPr>
            <p:spPr bwMode="auto">
              <a:xfrm flipV="1">
                <a:off x="96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29"/>
              <p:cNvSpPr>
                <a:spLocks noChangeShapeType="1"/>
              </p:cNvSpPr>
              <p:nvPr/>
            </p:nvSpPr>
            <p:spPr bwMode="auto">
              <a:xfrm flipV="1">
                <a:off x="1728"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30"/>
              <p:cNvSpPr>
                <a:spLocks noChangeShapeType="1"/>
              </p:cNvSpPr>
              <p:nvPr/>
            </p:nvSpPr>
            <p:spPr bwMode="auto">
              <a:xfrm>
                <a:off x="163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31"/>
              <p:cNvSpPr>
                <a:spLocks noChangeShapeType="1"/>
              </p:cNvSpPr>
              <p:nvPr/>
            </p:nvSpPr>
            <p:spPr bwMode="auto">
              <a:xfrm>
                <a:off x="2400"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32"/>
              <p:cNvSpPr>
                <a:spLocks noChangeShapeType="1"/>
              </p:cNvSpPr>
              <p:nvPr/>
            </p:nvSpPr>
            <p:spPr bwMode="auto">
              <a:xfrm flipV="1">
                <a:off x="2304"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33"/>
              <p:cNvSpPr>
                <a:spLocks noChangeShapeType="1"/>
              </p:cNvSpPr>
              <p:nvPr/>
            </p:nvSpPr>
            <p:spPr bwMode="auto">
              <a:xfrm>
                <a:off x="2976"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34"/>
              <p:cNvSpPr>
                <a:spLocks noChangeShapeType="1"/>
              </p:cNvSpPr>
              <p:nvPr/>
            </p:nvSpPr>
            <p:spPr bwMode="auto">
              <a:xfrm>
                <a:off x="4416"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35"/>
              <p:cNvSpPr>
                <a:spLocks noChangeShapeType="1"/>
              </p:cNvSpPr>
              <p:nvPr/>
            </p:nvSpPr>
            <p:spPr bwMode="auto">
              <a:xfrm>
                <a:off x="3744"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36"/>
              <p:cNvSpPr>
                <a:spLocks noChangeShapeType="1"/>
              </p:cNvSpPr>
              <p:nvPr/>
            </p:nvSpPr>
            <p:spPr bwMode="auto">
              <a:xfrm flipV="1">
                <a:off x="3648"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37"/>
              <p:cNvSpPr>
                <a:spLocks noChangeShapeType="1"/>
              </p:cNvSpPr>
              <p:nvPr/>
            </p:nvSpPr>
            <p:spPr bwMode="auto">
              <a:xfrm>
                <a:off x="432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38"/>
              <p:cNvSpPr>
                <a:spLocks noChangeShapeType="1"/>
              </p:cNvSpPr>
              <p:nvPr/>
            </p:nvSpPr>
            <p:spPr bwMode="auto">
              <a:xfrm flipV="1">
                <a:off x="3072"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39"/>
              <p:cNvSpPr>
                <a:spLocks noChangeShapeType="1"/>
              </p:cNvSpPr>
              <p:nvPr/>
            </p:nvSpPr>
            <p:spPr bwMode="auto">
              <a:xfrm>
                <a:off x="5088"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40"/>
              <p:cNvSpPr>
                <a:spLocks noChangeShapeType="1"/>
              </p:cNvSpPr>
              <p:nvPr/>
            </p:nvSpPr>
            <p:spPr bwMode="auto">
              <a:xfrm flipV="1">
                <a:off x="499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54" name="Group 41"/>
          <p:cNvGrpSpPr>
            <a:grpSpLocks/>
          </p:cNvGrpSpPr>
          <p:nvPr/>
        </p:nvGrpSpPr>
        <p:grpSpPr bwMode="auto">
          <a:xfrm>
            <a:off x="440879" y="5492080"/>
            <a:ext cx="685800" cy="457200"/>
            <a:chOff x="384" y="3408"/>
            <a:chExt cx="432" cy="288"/>
          </a:xfrm>
        </p:grpSpPr>
        <p:sp>
          <p:nvSpPr>
            <p:cNvPr id="55" name="Line 42"/>
            <p:cNvSpPr>
              <a:spLocks noChangeShapeType="1"/>
            </p:cNvSpPr>
            <p:nvPr/>
          </p:nvSpPr>
          <p:spPr bwMode="auto">
            <a:xfrm>
              <a:off x="62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Text Box 43"/>
            <p:cNvSpPr txBox="1">
              <a:spLocks noChangeArrowheads="1"/>
            </p:cNvSpPr>
            <p:nvPr/>
          </p:nvSpPr>
          <p:spPr bwMode="auto">
            <a:xfrm>
              <a:off x="384" y="340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grpSp>
      <p:grpSp>
        <p:nvGrpSpPr>
          <p:cNvPr id="57" name="Group 44"/>
          <p:cNvGrpSpPr>
            <a:grpSpLocks/>
          </p:cNvGrpSpPr>
          <p:nvPr/>
        </p:nvGrpSpPr>
        <p:grpSpPr bwMode="auto">
          <a:xfrm>
            <a:off x="204342" y="4806280"/>
            <a:ext cx="922337" cy="457200"/>
            <a:chOff x="235" y="2976"/>
            <a:chExt cx="581" cy="288"/>
          </a:xfrm>
        </p:grpSpPr>
        <p:sp>
          <p:nvSpPr>
            <p:cNvPr id="58" name="Text Box 45"/>
            <p:cNvSpPr txBox="1">
              <a:spLocks noChangeArrowheads="1"/>
            </p:cNvSpPr>
            <p:nvPr/>
          </p:nvSpPr>
          <p:spPr bwMode="auto">
            <a:xfrm>
              <a:off x="235" y="2976"/>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Qm</a:t>
              </a:r>
            </a:p>
          </p:txBody>
        </p:sp>
        <p:sp>
          <p:nvSpPr>
            <p:cNvPr id="59" name="Line 46"/>
            <p:cNvSpPr>
              <a:spLocks noChangeShapeType="1"/>
            </p:cNvSpPr>
            <p:nvPr/>
          </p:nvSpPr>
          <p:spPr bwMode="auto">
            <a:xfrm flipV="1">
              <a:off x="624" y="32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 name="Group 47"/>
          <p:cNvGrpSpPr>
            <a:grpSpLocks/>
          </p:cNvGrpSpPr>
          <p:nvPr/>
        </p:nvGrpSpPr>
        <p:grpSpPr bwMode="auto">
          <a:xfrm>
            <a:off x="1050479" y="5492080"/>
            <a:ext cx="1447800" cy="457200"/>
            <a:chOff x="768" y="3408"/>
            <a:chExt cx="912" cy="288"/>
          </a:xfrm>
        </p:grpSpPr>
        <p:sp>
          <p:nvSpPr>
            <p:cNvPr id="61" name="Line 48"/>
            <p:cNvSpPr>
              <a:spLocks noChangeShapeType="1"/>
            </p:cNvSpPr>
            <p:nvPr/>
          </p:nvSpPr>
          <p:spPr bwMode="auto">
            <a:xfrm>
              <a:off x="1104" y="34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49"/>
            <p:cNvSpPr>
              <a:spLocks noChangeShapeType="1"/>
            </p:cNvSpPr>
            <p:nvPr/>
          </p:nvSpPr>
          <p:spPr bwMode="auto">
            <a:xfrm flipV="1">
              <a:off x="100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50"/>
            <p:cNvSpPr>
              <a:spLocks noChangeShapeType="1"/>
            </p:cNvSpPr>
            <p:nvPr/>
          </p:nvSpPr>
          <p:spPr bwMode="auto">
            <a:xfrm>
              <a:off x="768" y="36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4" name="Line 51"/>
          <p:cNvSpPr>
            <a:spLocks noChangeShapeType="1"/>
          </p:cNvSpPr>
          <p:nvPr/>
        </p:nvSpPr>
        <p:spPr bwMode="auto">
          <a:xfrm>
            <a:off x="2498279" y="54920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5" name="Group 52"/>
          <p:cNvGrpSpPr>
            <a:grpSpLocks/>
          </p:cNvGrpSpPr>
          <p:nvPr/>
        </p:nvGrpSpPr>
        <p:grpSpPr bwMode="auto">
          <a:xfrm>
            <a:off x="1126679" y="4368130"/>
            <a:ext cx="1371600" cy="895350"/>
            <a:chOff x="816" y="2700"/>
            <a:chExt cx="864" cy="564"/>
          </a:xfrm>
        </p:grpSpPr>
        <p:sp>
          <p:nvSpPr>
            <p:cNvPr id="66" name="Line 53"/>
            <p:cNvSpPr>
              <a:spLocks noChangeShapeType="1"/>
            </p:cNvSpPr>
            <p:nvPr/>
          </p:nvSpPr>
          <p:spPr bwMode="auto">
            <a:xfrm>
              <a:off x="912" y="2976"/>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54"/>
            <p:cNvSpPr>
              <a:spLocks noChangeShapeType="1"/>
            </p:cNvSpPr>
            <p:nvPr/>
          </p:nvSpPr>
          <p:spPr bwMode="auto">
            <a:xfrm flipV="1">
              <a:off x="816"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Freeform 55"/>
            <p:cNvSpPr>
              <a:spLocks/>
            </p:cNvSpPr>
            <p:nvPr/>
          </p:nvSpPr>
          <p:spPr bwMode="auto">
            <a:xfrm>
              <a:off x="816" y="2700"/>
              <a:ext cx="95" cy="464"/>
            </a:xfrm>
            <a:custGeom>
              <a:avLst/>
              <a:gdLst>
                <a:gd name="T0" fmla="*/ 30 w 95"/>
                <a:gd name="T1" fmla="*/ 0 h 464"/>
                <a:gd name="T2" fmla="*/ 0 w 95"/>
                <a:gd name="T3" fmla="*/ 322 h 464"/>
                <a:gd name="T4" fmla="*/ 30 w 95"/>
                <a:gd name="T5" fmla="*/ 419 h 464"/>
                <a:gd name="T6" fmla="*/ 37 w 95"/>
                <a:gd name="T7" fmla="*/ 442 h 464"/>
                <a:gd name="T8" fmla="*/ 45 w 95"/>
                <a:gd name="T9" fmla="*/ 464 h 464"/>
              </a:gdLst>
              <a:ahLst/>
              <a:cxnLst>
                <a:cxn ang="0">
                  <a:pos x="T0" y="T1"/>
                </a:cxn>
                <a:cxn ang="0">
                  <a:pos x="T2" y="T3"/>
                </a:cxn>
                <a:cxn ang="0">
                  <a:pos x="T4" y="T5"/>
                </a:cxn>
                <a:cxn ang="0">
                  <a:pos x="T6" y="T7"/>
                </a:cxn>
                <a:cxn ang="0">
                  <a:pos x="T8" y="T9"/>
                </a:cxn>
              </a:cxnLst>
              <a:rect l="0" t="0" r="r" b="b"/>
              <a:pathLst>
                <a:path w="95" h="464">
                  <a:moveTo>
                    <a:pt x="30" y="0"/>
                  </a:moveTo>
                  <a:cubicBezTo>
                    <a:pt x="95" y="100"/>
                    <a:pt x="24" y="219"/>
                    <a:pt x="0" y="322"/>
                  </a:cubicBezTo>
                  <a:cubicBezTo>
                    <a:pt x="6" y="366"/>
                    <a:pt x="7" y="385"/>
                    <a:pt x="30" y="419"/>
                  </a:cubicBezTo>
                  <a:cubicBezTo>
                    <a:pt x="32" y="427"/>
                    <a:pt x="34" y="434"/>
                    <a:pt x="37" y="442"/>
                  </a:cubicBezTo>
                  <a:cubicBezTo>
                    <a:pt x="39" y="449"/>
                    <a:pt x="45" y="464"/>
                    <a:pt x="45" y="464"/>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 name="Freeform 56"/>
          <p:cNvSpPr>
            <a:spLocks/>
          </p:cNvSpPr>
          <p:nvPr/>
        </p:nvSpPr>
        <p:spPr bwMode="auto">
          <a:xfrm>
            <a:off x="1355279" y="3644230"/>
            <a:ext cx="201613" cy="2114550"/>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19050" cap="flat" cmpd="sng">
            <a:solidFill>
              <a:srgbClr val="00FF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0" name="Group 57"/>
          <p:cNvGrpSpPr>
            <a:grpSpLocks/>
          </p:cNvGrpSpPr>
          <p:nvPr/>
        </p:nvGrpSpPr>
        <p:grpSpPr bwMode="auto">
          <a:xfrm>
            <a:off x="2372867" y="3587080"/>
            <a:ext cx="506412" cy="1676400"/>
            <a:chOff x="1601" y="2208"/>
            <a:chExt cx="319" cy="1056"/>
          </a:xfrm>
        </p:grpSpPr>
        <p:sp>
          <p:nvSpPr>
            <p:cNvPr id="71" name="Line 58"/>
            <p:cNvSpPr>
              <a:spLocks noChangeShapeType="1"/>
            </p:cNvSpPr>
            <p:nvPr/>
          </p:nvSpPr>
          <p:spPr bwMode="auto">
            <a:xfrm flipV="1">
              <a:off x="1776" y="326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59"/>
            <p:cNvSpPr>
              <a:spLocks noChangeShapeType="1"/>
            </p:cNvSpPr>
            <p:nvPr/>
          </p:nvSpPr>
          <p:spPr bwMode="auto">
            <a:xfrm>
              <a:off x="1680"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Freeform 60"/>
            <p:cNvSpPr>
              <a:spLocks/>
            </p:cNvSpPr>
            <p:nvPr/>
          </p:nvSpPr>
          <p:spPr bwMode="auto">
            <a:xfrm>
              <a:off x="1601" y="2208"/>
              <a:ext cx="193" cy="958"/>
            </a:xfrm>
            <a:custGeom>
              <a:avLst/>
              <a:gdLst>
                <a:gd name="T0" fmla="*/ 60 w 193"/>
                <a:gd name="T1" fmla="*/ 0 h 958"/>
                <a:gd name="T2" fmla="*/ 105 w 193"/>
                <a:gd name="T3" fmla="*/ 15 h 958"/>
                <a:gd name="T4" fmla="*/ 142 w 193"/>
                <a:gd name="T5" fmla="*/ 60 h 958"/>
                <a:gd name="T6" fmla="*/ 52 w 193"/>
                <a:gd name="T7" fmla="*/ 546 h 958"/>
                <a:gd name="T8" fmla="*/ 0 w 193"/>
                <a:gd name="T9" fmla="*/ 703 h 958"/>
                <a:gd name="T10" fmla="*/ 7 w 193"/>
                <a:gd name="T11" fmla="*/ 838 h 958"/>
                <a:gd name="T12" fmla="*/ 22 w 193"/>
                <a:gd name="T13" fmla="*/ 883 h 958"/>
                <a:gd name="T14" fmla="*/ 67 w 193"/>
                <a:gd name="T15" fmla="*/ 913 h 958"/>
                <a:gd name="T16" fmla="*/ 90 w 193"/>
                <a:gd name="T17" fmla="*/ 928 h 958"/>
                <a:gd name="T18" fmla="*/ 120 w 193"/>
                <a:gd name="T19"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958">
                  <a:moveTo>
                    <a:pt x="60" y="0"/>
                  </a:moveTo>
                  <a:cubicBezTo>
                    <a:pt x="75" y="5"/>
                    <a:pt x="93" y="5"/>
                    <a:pt x="105" y="15"/>
                  </a:cubicBezTo>
                  <a:cubicBezTo>
                    <a:pt x="120" y="27"/>
                    <a:pt x="128" y="46"/>
                    <a:pt x="142" y="60"/>
                  </a:cubicBezTo>
                  <a:cubicBezTo>
                    <a:pt x="193" y="229"/>
                    <a:pt x="92" y="386"/>
                    <a:pt x="52" y="546"/>
                  </a:cubicBezTo>
                  <a:cubicBezTo>
                    <a:pt x="38" y="600"/>
                    <a:pt x="26" y="653"/>
                    <a:pt x="0" y="703"/>
                  </a:cubicBezTo>
                  <a:cubicBezTo>
                    <a:pt x="2" y="748"/>
                    <a:pt x="2" y="793"/>
                    <a:pt x="7" y="838"/>
                  </a:cubicBezTo>
                  <a:cubicBezTo>
                    <a:pt x="9" y="854"/>
                    <a:pt x="9" y="874"/>
                    <a:pt x="22" y="883"/>
                  </a:cubicBezTo>
                  <a:cubicBezTo>
                    <a:pt x="37" y="893"/>
                    <a:pt x="52" y="903"/>
                    <a:pt x="67" y="913"/>
                  </a:cubicBezTo>
                  <a:cubicBezTo>
                    <a:pt x="75" y="918"/>
                    <a:pt x="90" y="928"/>
                    <a:pt x="90" y="928"/>
                  </a:cubicBezTo>
                  <a:cubicBezTo>
                    <a:pt x="108" y="955"/>
                    <a:pt x="97" y="946"/>
                    <a:pt x="120" y="958"/>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 name="Group 61"/>
          <p:cNvGrpSpPr>
            <a:grpSpLocks/>
          </p:cNvGrpSpPr>
          <p:nvPr/>
        </p:nvGrpSpPr>
        <p:grpSpPr bwMode="auto">
          <a:xfrm>
            <a:off x="2879279" y="4345905"/>
            <a:ext cx="381000" cy="917575"/>
            <a:chOff x="1920" y="2686"/>
            <a:chExt cx="240" cy="578"/>
          </a:xfrm>
        </p:grpSpPr>
        <p:sp>
          <p:nvSpPr>
            <p:cNvPr id="75" name="Line 62"/>
            <p:cNvSpPr>
              <a:spLocks noChangeShapeType="1"/>
            </p:cNvSpPr>
            <p:nvPr/>
          </p:nvSpPr>
          <p:spPr bwMode="auto">
            <a:xfrm>
              <a:off x="2016" y="297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63"/>
            <p:cNvSpPr>
              <a:spLocks noChangeShapeType="1"/>
            </p:cNvSpPr>
            <p:nvPr/>
          </p:nvSpPr>
          <p:spPr bwMode="auto">
            <a:xfrm flipV="1">
              <a:off x="1920"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Freeform 64"/>
            <p:cNvSpPr>
              <a:spLocks/>
            </p:cNvSpPr>
            <p:nvPr/>
          </p:nvSpPr>
          <p:spPr bwMode="auto">
            <a:xfrm>
              <a:off x="1921" y="2686"/>
              <a:ext cx="83" cy="448"/>
            </a:xfrm>
            <a:custGeom>
              <a:avLst/>
              <a:gdLst>
                <a:gd name="T0" fmla="*/ 24 w 83"/>
                <a:gd name="T1" fmla="*/ 0 h 448"/>
                <a:gd name="T2" fmla="*/ 1 w 83"/>
                <a:gd name="T3" fmla="*/ 291 h 448"/>
                <a:gd name="T4" fmla="*/ 46 w 83"/>
                <a:gd name="T5" fmla="*/ 448 h 448"/>
              </a:gdLst>
              <a:ahLst/>
              <a:cxnLst>
                <a:cxn ang="0">
                  <a:pos x="T0" y="T1"/>
                </a:cxn>
                <a:cxn ang="0">
                  <a:pos x="T2" y="T3"/>
                </a:cxn>
                <a:cxn ang="0">
                  <a:pos x="T4" y="T5"/>
                </a:cxn>
              </a:cxnLst>
              <a:rect l="0" t="0" r="r" b="b"/>
              <a:pathLst>
                <a:path w="83" h="448">
                  <a:moveTo>
                    <a:pt x="24" y="0"/>
                  </a:moveTo>
                  <a:cubicBezTo>
                    <a:pt x="83" y="86"/>
                    <a:pt x="21" y="200"/>
                    <a:pt x="1" y="291"/>
                  </a:cubicBezTo>
                  <a:cubicBezTo>
                    <a:pt x="7" y="357"/>
                    <a:pt x="0" y="402"/>
                    <a:pt x="46" y="448"/>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8" name="Group 65"/>
          <p:cNvGrpSpPr>
            <a:grpSpLocks/>
          </p:cNvGrpSpPr>
          <p:nvPr/>
        </p:nvGrpSpPr>
        <p:grpSpPr bwMode="auto">
          <a:xfrm>
            <a:off x="3184079" y="4272880"/>
            <a:ext cx="1449388" cy="990600"/>
            <a:chOff x="2111" y="2640"/>
            <a:chExt cx="913" cy="624"/>
          </a:xfrm>
        </p:grpSpPr>
        <p:sp>
          <p:nvSpPr>
            <p:cNvPr id="79" name="Line 66"/>
            <p:cNvSpPr>
              <a:spLocks noChangeShapeType="1"/>
            </p:cNvSpPr>
            <p:nvPr/>
          </p:nvSpPr>
          <p:spPr bwMode="auto">
            <a:xfrm flipV="1">
              <a:off x="2256" y="3264"/>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67"/>
            <p:cNvSpPr>
              <a:spLocks noChangeShapeType="1"/>
            </p:cNvSpPr>
            <p:nvPr/>
          </p:nvSpPr>
          <p:spPr bwMode="auto">
            <a:xfrm>
              <a:off x="2160"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Freeform 68"/>
            <p:cNvSpPr>
              <a:spLocks/>
            </p:cNvSpPr>
            <p:nvPr/>
          </p:nvSpPr>
          <p:spPr bwMode="auto">
            <a:xfrm>
              <a:off x="2111" y="2640"/>
              <a:ext cx="130" cy="554"/>
            </a:xfrm>
            <a:custGeom>
              <a:avLst/>
              <a:gdLst>
                <a:gd name="T0" fmla="*/ 36 w 130"/>
                <a:gd name="T1" fmla="*/ 0 h 554"/>
                <a:gd name="T2" fmla="*/ 81 w 130"/>
                <a:gd name="T3" fmla="*/ 23 h 554"/>
                <a:gd name="T4" fmla="*/ 111 w 130"/>
                <a:gd name="T5" fmla="*/ 67 h 554"/>
                <a:gd name="T6" fmla="*/ 58 w 130"/>
                <a:gd name="T7" fmla="*/ 344 h 554"/>
                <a:gd name="T8" fmla="*/ 13 w 130"/>
                <a:gd name="T9" fmla="*/ 434 h 554"/>
                <a:gd name="T10" fmla="*/ 51 w 130"/>
                <a:gd name="T11" fmla="*/ 531 h 554"/>
                <a:gd name="T12" fmla="*/ 111 w 130"/>
                <a:gd name="T13" fmla="*/ 554 h 554"/>
              </a:gdLst>
              <a:ahLst/>
              <a:cxnLst>
                <a:cxn ang="0">
                  <a:pos x="T0" y="T1"/>
                </a:cxn>
                <a:cxn ang="0">
                  <a:pos x="T2" y="T3"/>
                </a:cxn>
                <a:cxn ang="0">
                  <a:pos x="T4" y="T5"/>
                </a:cxn>
                <a:cxn ang="0">
                  <a:pos x="T6" y="T7"/>
                </a:cxn>
                <a:cxn ang="0">
                  <a:pos x="T8" y="T9"/>
                </a:cxn>
                <a:cxn ang="0">
                  <a:pos x="T10" y="T11"/>
                </a:cxn>
                <a:cxn ang="0">
                  <a:pos x="T12" y="T13"/>
                </a:cxn>
              </a:cxnLst>
              <a:rect l="0" t="0" r="r" b="b"/>
              <a:pathLst>
                <a:path w="130" h="554">
                  <a:moveTo>
                    <a:pt x="36" y="0"/>
                  </a:moveTo>
                  <a:cubicBezTo>
                    <a:pt x="51" y="5"/>
                    <a:pt x="70" y="10"/>
                    <a:pt x="81" y="23"/>
                  </a:cubicBezTo>
                  <a:cubicBezTo>
                    <a:pt x="93" y="36"/>
                    <a:pt x="111" y="67"/>
                    <a:pt x="111" y="67"/>
                  </a:cubicBezTo>
                  <a:cubicBezTo>
                    <a:pt x="130" y="168"/>
                    <a:pt x="114" y="261"/>
                    <a:pt x="58" y="344"/>
                  </a:cubicBezTo>
                  <a:cubicBezTo>
                    <a:pt x="49" y="375"/>
                    <a:pt x="31" y="407"/>
                    <a:pt x="13" y="434"/>
                  </a:cubicBezTo>
                  <a:cubicBezTo>
                    <a:pt x="0" y="476"/>
                    <a:pt x="7" y="518"/>
                    <a:pt x="51" y="531"/>
                  </a:cubicBezTo>
                  <a:cubicBezTo>
                    <a:pt x="71" y="544"/>
                    <a:pt x="86" y="554"/>
                    <a:pt x="111" y="554"/>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 name="Group 69"/>
          <p:cNvGrpSpPr>
            <a:grpSpLocks/>
          </p:cNvGrpSpPr>
          <p:nvPr/>
        </p:nvGrpSpPr>
        <p:grpSpPr bwMode="auto">
          <a:xfrm>
            <a:off x="4555679" y="3609305"/>
            <a:ext cx="381000" cy="1654175"/>
            <a:chOff x="2976" y="2222"/>
            <a:chExt cx="240" cy="1042"/>
          </a:xfrm>
        </p:grpSpPr>
        <p:sp>
          <p:nvSpPr>
            <p:cNvPr id="83" name="Line 70"/>
            <p:cNvSpPr>
              <a:spLocks noChangeShapeType="1"/>
            </p:cNvSpPr>
            <p:nvPr/>
          </p:nvSpPr>
          <p:spPr bwMode="auto">
            <a:xfrm>
              <a:off x="3120" y="297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71"/>
            <p:cNvSpPr>
              <a:spLocks noChangeShapeType="1"/>
            </p:cNvSpPr>
            <p:nvPr/>
          </p:nvSpPr>
          <p:spPr bwMode="auto">
            <a:xfrm flipV="1">
              <a:off x="3024"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Freeform 72"/>
            <p:cNvSpPr>
              <a:spLocks/>
            </p:cNvSpPr>
            <p:nvPr/>
          </p:nvSpPr>
          <p:spPr bwMode="auto">
            <a:xfrm>
              <a:off x="2976" y="2222"/>
              <a:ext cx="143" cy="927"/>
            </a:xfrm>
            <a:custGeom>
              <a:avLst/>
              <a:gdLst>
                <a:gd name="T0" fmla="*/ 61 w 143"/>
                <a:gd name="T1" fmla="*/ 0 h 927"/>
                <a:gd name="T2" fmla="*/ 128 w 143"/>
                <a:gd name="T3" fmla="*/ 67 h 927"/>
                <a:gd name="T4" fmla="*/ 143 w 143"/>
                <a:gd name="T5" fmla="*/ 112 h 927"/>
                <a:gd name="T6" fmla="*/ 83 w 143"/>
                <a:gd name="T7" fmla="*/ 478 h 927"/>
                <a:gd name="T8" fmla="*/ 38 w 143"/>
                <a:gd name="T9" fmla="*/ 606 h 927"/>
                <a:gd name="T10" fmla="*/ 23 w 143"/>
                <a:gd name="T11" fmla="*/ 651 h 927"/>
                <a:gd name="T12" fmla="*/ 16 w 143"/>
                <a:gd name="T13" fmla="*/ 673 h 927"/>
                <a:gd name="T14" fmla="*/ 83 w 143"/>
                <a:gd name="T15" fmla="*/ 912 h 927"/>
                <a:gd name="T16" fmla="*/ 105 w 143"/>
                <a:gd name="T17" fmla="*/ 927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27">
                  <a:moveTo>
                    <a:pt x="61" y="0"/>
                  </a:moveTo>
                  <a:cubicBezTo>
                    <a:pt x="99" y="12"/>
                    <a:pt x="115" y="29"/>
                    <a:pt x="128" y="67"/>
                  </a:cubicBezTo>
                  <a:cubicBezTo>
                    <a:pt x="133" y="82"/>
                    <a:pt x="143" y="112"/>
                    <a:pt x="143" y="112"/>
                  </a:cubicBezTo>
                  <a:cubicBezTo>
                    <a:pt x="135" y="234"/>
                    <a:pt x="117" y="361"/>
                    <a:pt x="83" y="478"/>
                  </a:cubicBezTo>
                  <a:cubicBezTo>
                    <a:pt x="70" y="521"/>
                    <a:pt x="52" y="563"/>
                    <a:pt x="38" y="606"/>
                  </a:cubicBezTo>
                  <a:cubicBezTo>
                    <a:pt x="37" y="608"/>
                    <a:pt x="24" y="649"/>
                    <a:pt x="23" y="651"/>
                  </a:cubicBezTo>
                  <a:cubicBezTo>
                    <a:pt x="21" y="658"/>
                    <a:pt x="16" y="673"/>
                    <a:pt x="16" y="673"/>
                  </a:cubicBezTo>
                  <a:cubicBezTo>
                    <a:pt x="18" y="719"/>
                    <a:pt x="0" y="885"/>
                    <a:pt x="83" y="912"/>
                  </a:cubicBezTo>
                  <a:cubicBezTo>
                    <a:pt x="90" y="917"/>
                    <a:pt x="105" y="927"/>
                    <a:pt x="105" y="927"/>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6" name="Group 73"/>
          <p:cNvGrpSpPr>
            <a:grpSpLocks/>
          </p:cNvGrpSpPr>
          <p:nvPr/>
        </p:nvGrpSpPr>
        <p:grpSpPr bwMode="auto">
          <a:xfrm>
            <a:off x="3355529" y="3615655"/>
            <a:ext cx="1276350" cy="2333625"/>
            <a:chOff x="2316" y="2226"/>
            <a:chExt cx="804" cy="1470"/>
          </a:xfrm>
        </p:grpSpPr>
        <p:sp>
          <p:nvSpPr>
            <p:cNvPr id="87" name="Line 74"/>
            <p:cNvSpPr>
              <a:spLocks noChangeShapeType="1"/>
            </p:cNvSpPr>
            <p:nvPr/>
          </p:nvSpPr>
          <p:spPr bwMode="auto">
            <a:xfrm>
              <a:off x="254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 name="Line 75"/>
            <p:cNvSpPr>
              <a:spLocks noChangeShapeType="1"/>
            </p:cNvSpPr>
            <p:nvPr/>
          </p:nvSpPr>
          <p:spPr bwMode="auto">
            <a:xfrm>
              <a:off x="244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Line 76"/>
            <p:cNvSpPr>
              <a:spLocks noChangeShapeType="1"/>
            </p:cNvSpPr>
            <p:nvPr/>
          </p:nvSpPr>
          <p:spPr bwMode="auto">
            <a:xfrm>
              <a:off x="2544" y="369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 name="Freeform 77"/>
            <p:cNvSpPr>
              <a:spLocks/>
            </p:cNvSpPr>
            <p:nvPr/>
          </p:nvSpPr>
          <p:spPr bwMode="auto">
            <a:xfrm>
              <a:off x="2316" y="2226"/>
              <a:ext cx="180" cy="1342"/>
            </a:xfrm>
            <a:custGeom>
              <a:avLst/>
              <a:gdLst>
                <a:gd name="T0" fmla="*/ 128 w 180"/>
                <a:gd name="T1" fmla="*/ 33 h 1342"/>
                <a:gd name="T2" fmla="*/ 150 w 180"/>
                <a:gd name="T3" fmla="*/ 78 h 1342"/>
                <a:gd name="T4" fmla="*/ 180 w 180"/>
                <a:gd name="T5" fmla="*/ 228 h 1342"/>
                <a:gd name="T6" fmla="*/ 98 w 180"/>
                <a:gd name="T7" fmla="*/ 729 h 1342"/>
                <a:gd name="T8" fmla="*/ 16 w 180"/>
                <a:gd name="T9" fmla="*/ 1088 h 1342"/>
                <a:gd name="T10" fmla="*/ 38 w 180"/>
                <a:gd name="T11" fmla="*/ 1267 h 1342"/>
                <a:gd name="T12" fmla="*/ 61 w 180"/>
                <a:gd name="T13" fmla="*/ 1282 h 1342"/>
                <a:gd name="T14" fmla="*/ 180 w 180"/>
                <a:gd name="T15" fmla="*/ 1342 h 1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42">
                  <a:moveTo>
                    <a:pt x="128" y="33"/>
                  </a:moveTo>
                  <a:cubicBezTo>
                    <a:pt x="151" y="109"/>
                    <a:pt x="115" y="0"/>
                    <a:pt x="150" y="78"/>
                  </a:cubicBezTo>
                  <a:cubicBezTo>
                    <a:pt x="170" y="123"/>
                    <a:pt x="174" y="180"/>
                    <a:pt x="180" y="228"/>
                  </a:cubicBezTo>
                  <a:cubicBezTo>
                    <a:pt x="169" y="400"/>
                    <a:pt x="132" y="561"/>
                    <a:pt x="98" y="729"/>
                  </a:cubicBezTo>
                  <a:cubicBezTo>
                    <a:pt x="74" y="851"/>
                    <a:pt x="29" y="964"/>
                    <a:pt x="16" y="1088"/>
                  </a:cubicBezTo>
                  <a:cubicBezTo>
                    <a:pt x="19" y="1148"/>
                    <a:pt x="0" y="1220"/>
                    <a:pt x="38" y="1267"/>
                  </a:cubicBezTo>
                  <a:cubicBezTo>
                    <a:pt x="44" y="1274"/>
                    <a:pt x="54" y="1276"/>
                    <a:pt x="61" y="1282"/>
                  </a:cubicBezTo>
                  <a:cubicBezTo>
                    <a:pt x="103" y="1318"/>
                    <a:pt x="124" y="1342"/>
                    <a:pt x="180" y="1342"/>
                  </a:cubicBezTo>
                </a:path>
              </a:pathLst>
            </a:custGeom>
            <a:noFill/>
            <a:ln w="19050" cap="flat" cmpd="sng">
              <a:solidFill>
                <a:srgbClr val="00FF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1" name="Line 78"/>
          <p:cNvSpPr>
            <a:spLocks noChangeShapeType="1"/>
          </p:cNvSpPr>
          <p:nvPr/>
        </p:nvSpPr>
        <p:spPr bwMode="auto">
          <a:xfrm>
            <a:off x="4631879" y="59492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2" name="Group 79"/>
          <p:cNvGrpSpPr>
            <a:grpSpLocks/>
          </p:cNvGrpSpPr>
          <p:nvPr/>
        </p:nvGrpSpPr>
        <p:grpSpPr bwMode="auto">
          <a:xfrm>
            <a:off x="4936679" y="4272880"/>
            <a:ext cx="762000" cy="990600"/>
            <a:chOff x="3216" y="2640"/>
            <a:chExt cx="480" cy="624"/>
          </a:xfrm>
        </p:grpSpPr>
        <p:sp>
          <p:nvSpPr>
            <p:cNvPr id="93" name="Line 80"/>
            <p:cNvSpPr>
              <a:spLocks noChangeShapeType="1"/>
            </p:cNvSpPr>
            <p:nvPr/>
          </p:nvSpPr>
          <p:spPr bwMode="auto">
            <a:xfrm flipV="1">
              <a:off x="3408" y="326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Line 81"/>
            <p:cNvSpPr>
              <a:spLocks noChangeShapeType="1"/>
            </p:cNvSpPr>
            <p:nvPr/>
          </p:nvSpPr>
          <p:spPr bwMode="auto">
            <a:xfrm>
              <a:off x="3312"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Freeform 82"/>
            <p:cNvSpPr>
              <a:spLocks/>
            </p:cNvSpPr>
            <p:nvPr/>
          </p:nvSpPr>
          <p:spPr bwMode="auto">
            <a:xfrm>
              <a:off x="3264" y="2640"/>
              <a:ext cx="130" cy="554"/>
            </a:xfrm>
            <a:custGeom>
              <a:avLst/>
              <a:gdLst>
                <a:gd name="T0" fmla="*/ 36 w 130"/>
                <a:gd name="T1" fmla="*/ 0 h 554"/>
                <a:gd name="T2" fmla="*/ 81 w 130"/>
                <a:gd name="T3" fmla="*/ 23 h 554"/>
                <a:gd name="T4" fmla="*/ 111 w 130"/>
                <a:gd name="T5" fmla="*/ 67 h 554"/>
                <a:gd name="T6" fmla="*/ 58 w 130"/>
                <a:gd name="T7" fmla="*/ 344 h 554"/>
                <a:gd name="T8" fmla="*/ 13 w 130"/>
                <a:gd name="T9" fmla="*/ 434 h 554"/>
                <a:gd name="T10" fmla="*/ 51 w 130"/>
                <a:gd name="T11" fmla="*/ 531 h 554"/>
                <a:gd name="T12" fmla="*/ 111 w 130"/>
                <a:gd name="T13" fmla="*/ 554 h 554"/>
              </a:gdLst>
              <a:ahLst/>
              <a:cxnLst>
                <a:cxn ang="0">
                  <a:pos x="T0" y="T1"/>
                </a:cxn>
                <a:cxn ang="0">
                  <a:pos x="T2" y="T3"/>
                </a:cxn>
                <a:cxn ang="0">
                  <a:pos x="T4" y="T5"/>
                </a:cxn>
                <a:cxn ang="0">
                  <a:pos x="T6" y="T7"/>
                </a:cxn>
                <a:cxn ang="0">
                  <a:pos x="T8" y="T9"/>
                </a:cxn>
                <a:cxn ang="0">
                  <a:pos x="T10" y="T11"/>
                </a:cxn>
                <a:cxn ang="0">
                  <a:pos x="T12" y="T13"/>
                </a:cxn>
              </a:cxnLst>
              <a:rect l="0" t="0" r="r" b="b"/>
              <a:pathLst>
                <a:path w="130" h="554">
                  <a:moveTo>
                    <a:pt x="36" y="0"/>
                  </a:moveTo>
                  <a:cubicBezTo>
                    <a:pt x="51" y="5"/>
                    <a:pt x="70" y="10"/>
                    <a:pt x="81" y="23"/>
                  </a:cubicBezTo>
                  <a:cubicBezTo>
                    <a:pt x="93" y="36"/>
                    <a:pt x="111" y="67"/>
                    <a:pt x="111" y="67"/>
                  </a:cubicBezTo>
                  <a:cubicBezTo>
                    <a:pt x="130" y="168"/>
                    <a:pt x="114" y="261"/>
                    <a:pt x="58" y="344"/>
                  </a:cubicBezTo>
                  <a:cubicBezTo>
                    <a:pt x="49" y="375"/>
                    <a:pt x="31" y="407"/>
                    <a:pt x="13" y="434"/>
                  </a:cubicBezTo>
                  <a:cubicBezTo>
                    <a:pt x="0" y="476"/>
                    <a:pt x="7" y="518"/>
                    <a:pt x="51" y="531"/>
                  </a:cubicBezTo>
                  <a:cubicBezTo>
                    <a:pt x="71" y="544"/>
                    <a:pt x="86" y="554"/>
                    <a:pt x="111" y="554"/>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83"/>
            <p:cNvSpPr>
              <a:spLocks noChangeShapeType="1"/>
            </p:cNvSpPr>
            <p:nvPr/>
          </p:nvSpPr>
          <p:spPr bwMode="auto">
            <a:xfrm>
              <a:off x="3216" y="297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7" name="Line 84"/>
          <p:cNvSpPr>
            <a:spLocks noChangeShapeType="1"/>
          </p:cNvSpPr>
          <p:nvPr/>
        </p:nvSpPr>
        <p:spPr bwMode="auto">
          <a:xfrm flipV="1">
            <a:off x="5698679" y="52634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85"/>
          <p:cNvSpPr>
            <a:spLocks noChangeShapeType="1"/>
          </p:cNvSpPr>
          <p:nvPr/>
        </p:nvSpPr>
        <p:spPr bwMode="auto">
          <a:xfrm>
            <a:off x="5698679" y="59492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9" name="Group 86"/>
          <p:cNvGrpSpPr>
            <a:grpSpLocks/>
          </p:cNvGrpSpPr>
          <p:nvPr/>
        </p:nvGrpSpPr>
        <p:grpSpPr bwMode="auto">
          <a:xfrm>
            <a:off x="6689279" y="3587080"/>
            <a:ext cx="1141413" cy="1676400"/>
            <a:chOff x="4321" y="2208"/>
            <a:chExt cx="719" cy="1056"/>
          </a:xfrm>
        </p:grpSpPr>
        <p:sp>
          <p:nvSpPr>
            <p:cNvPr id="100" name="Line 87"/>
            <p:cNvSpPr>
              <a:spLocks noChangeShapeType="1"/>
            </p:cNvSpPr>
            <p:nvPr/>
          </p:nvSpPr>
          <p:spPr bwMode="auto">
            <a:xfrm>
              <a:off x="4464" y="297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 name="Line 88"/>
            <p:cNvSpPr>
              <a:spLocks noChangeShapeType="1"/>
            </p:cNvSpPr>
            <p:nvPr/>
          </p:nvSpPr>
          <p:spPr bwMode="auto">
            <a:xfrm flipV="1">
              <a:off x="4368"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 name="Freeform 89"/>
            <p:cNvSpPr>
              <a:spLocks/>
            </p:cNvSpPr>
            <p:nvPr/>
          </p:nvSpPr>
          <p:spPr bwMode="auto">
            <a:xfrm>
              <a:off x="4321" y="2208"/>
              <a:ext cx="143" cy="927"/>
            </a:xfrm>
            <a:custGeom>
              <a:avLst/>
              <a:gdLst>
                <a:gd name="T0" fmla="*/ 61 w 143"/>
                <a:gd name="T1" fmla="*/ 0 h 927"/>
                <a:gd name="T2" fmla="*/ 128 w 143"/>
                <a:gd name="T3" fmla="*/ 67 h 927"/>
                <a:gd name="T4" fmla="*/ 143 w 143"/>
                <a:gd name="T5" fmla="*/ 112 h 927"/>
                <a:gd name="T6" fmla="*/ 83 w 143"/>
                <a:gd name="T7" fmla="*/ 478 h 927"/>
                <a:gd name="T8" fmla="*/ 38 w 143"/>
                <a:gd name="T9" fmla="*/ 606 h 927"/>
                <a:gd name="T10" fmla="*/ 23 w 143"/>
                <a:gd name="T11" fmla="*/ 651 h 927"/>
                <a:gd name="T12" fmla="*/ 16 w 143"/>
                <a:gd name="T13" fmla="*/ 673 h 927"/>
                <a:gd name="T14" fmla="*/ 83 w 143"/>
                <a:gd name="T15" fmla="*/ 912 h 927"/>
                <a:gd name="T16" fmla="*/ 105 w 143"/>
                <a:gd name="T17" fmla="*/ 927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27">
                  <a:moveTo>
                    <a:pt x="61" y="0"/>
                  </a:moveTo>
                  <a:cubicBezTo>
                    <a:pt x="99" y="12"/>
                    <a:pt x="115" y="29"/>
                    <a:pt x="128" y="67"/>
                  </a:cubicBezTo>
                  <a:cubicBezTo>
                    <a:pt x="133" y="82"/>
                    <a:pt x="143" y="112"/>
                    <a:pt x="143" y="112"/>
                  </a:cubicBezTo>
                  <a:cubicBezTo>
                    <a:pt x="135" y="234"/>
                    <a:pt x="117" y="361"/>
                    <a:pt x="83" y="478"/>
                  </a:cubicBezTo>
                  <a:cubicBezTo>
                    <a:pt x="70" y="521"/>
                    <a:pt x="52" y="563"/>
                    <a:pt x="38" y="606"/>
                  </a:cubicBezTo>
                  <a:cubicBezTo>
                    <a:pt x="37" y="608"/>
                    <a:pt x="24" y="649"/>
                    <a:pt x="23" y="651"/>
                  </a:cubicBezTo>
                  <a:cubicBezTo>
                    <a:pt x="21" y="658"/>
                    <a:pt x="16" y="673"/>
                    <a:pt x="16" y="673"/>
                  </a:cubicBezTo>
                  <a:cubicBezTo>
                    <a:pt x="18" y="719"/>
                    <a:pt x="0" y="885"/>
                    <a:pt x="83" y="912"/>
                  </a:cubicBezTo>
                  <a:cubicBezTo>
                    <a:pt x="90" y="917"/>
                    <a:pt x="105" y="927"/>
                    <a:pt x="105" y="927"/>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3" name="Line 90"/>
          <p:cNvSpPr>
            <a:spLocks noChangeShapeType="1"/>
          </p:cNvSpPr>
          <p:nvPr/>
        </p:nvSpPr>
        <p:spPr bwMode="auto">
          <a:xfrm>
            <a:off x="6765479" y="59492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91"/>
          <p:cNvSpPr>
            <a:spLocks noChangeShapeType="1"/>
          </p:cNvSpPr>
          <p:nvPr/>
        </p:nvSpPr>
        <p:spPr bwMode="auto">
          <a:xfrm>
            <a:off x="7832279" y="4806280"/>
            <a:ext cx="609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5" name="Group 92"/>
          <p:cNvGrpSpPr>
            <a:grpSpLocks/>
          </p:cNvGrpSpPr>
          <p:nvPr/>
        </p:nvGrpSpPr>
        <p:grpSpPr bwMode="auto">
          <a:xfrm>
            <a:off x="7679879" y="3663280"/>
            <a:ext cx="685800" cy="2286000"/>
            <a:chOff x="4944" y="2256"/>
            <a:chExt cx="432" cy="1440"/>
          </a:xfrm>
        </p:grpSpPr>
        <p:grpSp>
          <p:nvGrpSpPr>
            <p:cNvPr id="106" name="Group 93"/>
            <p:cNvGrpSpPr>
              <a:grpSpLocks/>
            </p:cNvGrpSpPr>
            <p:nvPr/>
          </p:nvGrpSpPr>
          <p:grpSpPr bwMode="auto">
            <a:xfrm>
              <a:off x="4944" y="3408"/>
              <a:ext cx="432" cy="288"/>
              <a:chOff x="4944" y="3408"/>
              <a:chExt cx="432" cy="288"/>
            </a:xfrm>
          </p:grpSpPr>
          <p:sp>
            <p:nvSpPr>
              <p:cNvPr id="108" name="Line 94"/>
              <p:cNvSpPr>
                <a:spLocks noChangeShapeType="1"/>
              </p:cNvSpPr>
              <p:nvPr/>
            </p:nvSpPr>
            <p:spPr bwMode="auto">
              <a:xfrm>
                <a:off x="5136"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 name="Line 95"/>
              <p:cNvSpPr>
                <a:spLocks noChangeShapeType="1"/>
              </p:cNvSpPr>
              <p:nvPr/>
            </p:nvSpPr>
            <p:spPr bwMode="auto">
              <a:xfrm flipV="1">
                <a:off x="5040"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 name="Line 96"/>
              <p:cNvSpPr>
                <a:spLocks noChangeShapeType="1"/>
              </p:cNvSpPr>
              <p:nvPr/>
            </p:nvSpPr>
            <p:spPr bwMode="auto">
              <a:xfrm>
                <a:off x="4944" y="369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7" name="Freeform 97"/>
            <p:cNvSpPr>
              <a:spLocks/>
            </p:cNvSpPr>
            <p:nvPr/>
          </p:nvSpPr>
          <p:spPr bwMode="auto">
            <a:xfrm>
              <a:off x="4992" y="2256"/>
              <a:ext cx="127" cy="1332"/>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19050" cap="flat" cmpd="sng">
              <a:solidFill>
                <a:srgbClr val="00FF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1" name="Group 98"/>
          <p:cNvGrpSpPr>
            <a:grpSpLocks/>
          </p:cNvGrpSpPr>
          <p:nvPr/>
        </p:nvGrpSpPr>
        <p:grpSpPr bwMode="auto">
          <a:xfrm>
            <a:off x="107504" y="1330867"/>
            <a:ext cx="5448301" cy="1781175"/>
            <a:chOff x="384" y="702"/>
            <a:chExt cx="3432" cy="1122"/>
          </a:xfrm>
          <a:solidFill>
            <a:schemeClr val="accent3"/>
          </a:solidFill>
        </p:grpSpPr>
        <p:grpSp>
          <p:nvGrpSpPr>
            <p:cNvPr id="112" name="Group 99"/>
            <p:cNvGrpSpPr>
              <a:grpSpLocks/>
            </p:cNvGrpSpPr>
            <p:nvPr/>
          </p:nvGrpSpPr>
          <p:grpSpPr bwMode="auto">
            <a:xfrm>
              <a:off x="384" y="816"/>
              <a:ext cx="3432" cy="1008"/>
              <a:chOff x="384" y="1200"/>
              <a:chExt cx="3432" cy="1008"/>
            </a:xfrm>
            <a:grpFill/>
          </p:grpSpPr>
          <p:sp>
            <p:nvSpPr>
              <p:cNvPr id="114" name="Rectangle 100"/>
              <p:cNvSpPr>
                <a:spLocks noChangeArrowheads="1"/>
              </p:cNvSpPr>
              <p:nvPr/>
            </p:nvSpPr>
            <p:spPr bwMode="auto">
              <a:xfrm>
                <a:off x="2640" y="1200"/>
                <a:ext cx="528" cy="624"/>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115" name="Line 101"/>
              <p:cNvSpPr>
                <a:spLocks noChangeShapeType="1"/>
              </p:cNvSpPr>
              <p:nvPr/>
            </p:nvSpPr>
            <p:spPr bwMode="auto">
              <a:xfrm flipH="1">
                <a:off x="3168" y="1344"/>
                <a:ext cx="240"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 name="Oval 102"/>
              <p:cNvSpPr>
                <a:spLocks noChangeArrowheads="1"/>
              </p:cNvSpPr>
              <p:nvPr/>
            </p:nvSpPr>
            <p:spPr bwMode="auto">
              <a:xfrm>
                <a:off x="3168" y="1584"/>
                <a:ext cx="96" cy="96"/>
              </a:xfrm>
              <a:prstGeom prst="ellips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103"/>
              <p:cNvSpPr>
                <a:spLocks noChangeShapeType="1"/>
              </p:cNvSpPr>
              <p:nvPr/>
            </p:nvSpPr>
            <p:spPr bwMode="auto">
              <a:xfrm>
                <a:off x="3264" y="1632"/>
                <a:ext cx="144"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104"/>
              <p:cNvSpPr>
                <a:spLocks noChangeShapeType="1"/>
              </p:cNvSpPr>
              <p:nvPr/>
            </p:nvSpPr>
            <p:spPr bwMode="auto">
              <a:xfrm flipH="1">
                <a:off x="2160" y="1344"/>
                <a:ext cx="480"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105"/>
              <p:cNvSpPr>
                <a:spLocks noChangeShapeType="1"/>
              </p:cNvSpPr>
              <p:nvPr/>
            </p:nvSpPr>
            <p:spPr bwMode="auto">
              <a:xfrm flipH="1">
                <a:off x="2448" y="1632"/>
                <a:ext cx="19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 name="Rectangle 106"/>
              <p:cNvSpPr>
                <a:spLocks noChangeArrowheads="1"/>
              </p:cNvSpPr>
              <p:nvPr/>
            </p:nvSpPr>
            <p:spPr bwMode="auto">
              <a:xfrm>
                <a:off x="1632" y="1200"/>
                <a:ext cx="528" cy="624"/>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400" dirty="0">
                    <a:ea typeface="黑体" pitchFamily="2" charset="-122"/>
                  </a:rPr>
                  <a:t>D    Q</a:t>
                </a:r>
              </a:p>
              <a:p>
                <a:pPr algn="ctr">
                  <a:lnSpc>
                    <a:spcPct val="120000"/>
                  </a:lnSpc>
                </a:pPr>
                <a:r>
                  <a:rPr lang="en-US" altLang="zh-CN" sz="2400" dirty="0">
                    <a:ea typeface="黑体" pitchFamily="2" charset="-122"/>
                  </a:rPr>
                  <a:t>C    Q</a:t>
                </a:r>
              </a:p>
            </p:txBody>
          </p:sp>
          <p:sp>
            <p:nvSpPr>
              <p:cNvPr id="121" name="Line 107"/>
              <p:cNvSpPr>
                <a:spLocks noChangeShapeType="1"/>
              </p:cNvSpPr>
              <p:nvPr/>
            </p:nvSpPr>
            <p:spPr bwMode="auto">
              <a:xfrm flipH="1">
                <a:off x="816" y="1344"/>
                <a:ext cx="816"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 name="Line 108"/>
              <p:cNvSpPr>
                <a:spLocks noChangeShapeType="1"/>
              </p:cNvSpPr>
              <p:nvPr/>
            </p:nvSpPr>
            <p:spPr bwMode="auto">
              <a:xfrm flipH="1">
                <a:off x="1440" y="1680"/>
                <a:ext cx="19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 name="Text Box 109"/>
              <p:cNvSpPr txBox="1">
                <a:spLocks noChangeArrowheads="1"/>
              </p:cNvSpPr>
              <p:nvPr/>
            </p:nvSpPr>
            <p:spPr bwMode="auto">
              <a:xfrm>
                <a:off x="3409" y="1200"/>
                <a:ext cx="407" cy="57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a:p>
                <a:pPr>
                  <a:lnSpc>
                    <a:spcPct val="140000"/>
                  </a:lnSpc>
                </a:pPr>
                <a:r>
                  <a:rPr lang="en-US" altLang="zh-CN" sz="2400" dirty="0">
                    <a:ea typeface="黑体" pitchFamily="2" charset="-122"/>
                  </a:rPr>
                  <a:t>QN</a:t>
                </a:r>
              </a:p>
            </p:txBody>
          </p:sp>
          <p:grpSp>
            <p:nvGrpSpPr>
              <p:cNvPr id="124" name="Group 110"/>
              <p:cNvGrpSpPr>
                <a:grpSpLocks/>
              </p:cNvGrpSpPr>
              <p:nvPr/>
            </p:nvGrpSpPr>
            <p:grpSpPr bwMode="auto">
              <a:xfrm>
                <a:off x="1008" y="1968"/>
                <a:ext cx="240" cy="192"/>
                <a:chOff x="1584" y="2352"/>
                <a:chExt cx="336" cy="288"/>
              </a:xfrm>
              <a:grpFill/>
            </p:grpSpPr>
            <p:sp>
              <p:nvSpPr>
                <p:cNvPr id="135" name="AutoShape 111"/>
                <p:cNvSpPr>
                  <a:spLocks noChangeArrowheads="1"/>
                </p:cNvSpPr>
                <p:nvPr/>
              </p:nvSpPr>
              <p:spPr bwMode="auto">
                <a:xfrm rot="5400000">
                  <a:off x="1560" y="2376"/>
                  <a:ext cx="288" cy="240"/>
                </a:xfrm>
                <a:prstGeom prst="triangle">
                  <a:avLst>
                    <a:gd name="adj" fmla="val 50000"/>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Oval 112"/>
                <p:cNvSpPr>
                  <a:spLocks noChangeArrowheads="1"/>
                </p:cNvSpPr>
                <p:nvPr/>
              </p:nvSpPr>
              <p:spPr bwMode="auto">
                <a:xfrm>
                  <a:off x="1824" y="2448"/>
                  <a:ext cx="96" cy="96"/>
                </a:xfrm>
                <a:prstGeom prst="ellips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5" name="Line 113"/>
              <p:cNvSpPr>
                <a:spLocks noChangeShapeType="1"/>
              </p:cNvSpPr>
              <p:nvPr/>
            </p:nvSpPr>
            <p:spPr bwMode="auto">
              <a:xfrm>
                <a:off x="816" y="2064"/>
                <a:ext cx="19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 name="Line 114"/>
              <p:cNvSpPr>
                <a:spLocks noChangeShapeType="1"/>
              </p:cNvSpPr>
              <p:nvPr/>
            </p:nvSpPr>
            <p:spPr bwMode="auto">
              <a:xfrm flipV="1">
                <a:off x="2016" y="2064"/>
                <a:ext cx="43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 name="Line 115"/>
              <p:cNvSpPr>
                <a:spLocks noChangeShapeType="1"/>
              </p:cNvSpPr>
              <p:nvPr/>
            </p:nvSpPr>
            <p:spPr bwMode="auto">
              <a:xfrm>
                <a:off x="1248" y="2064"/>
                <a:ext cx="528"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8" name="Group 116"/>
              <p:cNvGrpSpPr>
                <a:grpSpLocks/>
              </p:cNvGrpSpPr>
              <p:nvPr/>
            </p:nvGrpSpPr>
            <p:grpSpPr bwMode="auto">
              <a:xfrm>
                <a:off x="1776" y="1968"/>
                <a:ext cx="240" cy="192"/>
                <a:chOff x="2400" y="2352"/>
                <a:chExt cx="336" cy="288"/>
              </a:xfrm>
              <a:grpFill/>
            </p:grpSpPr>
            <p:sp>
              <p:nvSpPr>
                <p:cNvPr id="133" name="AutoShape 117"/>
                <p:cNvSpPr>
                  <a:spLocks noChangeArrowheads="1"/>
                </p:cNvSpPr>
                <p:nvPr/>
              </p:nvSpPr>
              <p:spPr bwMode="auto">
                <a:xfrm rot="5400000">
                  <a:off x="2472" y="2376"/>
                  <a:ext cx="288" cy="240"/>
                </a:xfrm>
                <a:prstGeom prst="triangle">
                  <a:avLst>
                    <a:gd name="adj" fmla="val 50000"/>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Oval 118"/>
                <p:cNvSpPr>
                  <a:spLocks noChangeArrowheads="1"/>
                </p:cNvSpPr>
                <p:nvPr/>
              </p:nvSpPr>
              <p:spPr bwMode="auto">
                <a:xfrm>
                  <a:off x="2400" y="2448"/>
                  <a:ext cx="96" cy="96"/>
                </a:xfrm>
                <a:prstGeom prst="ellips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9" name="Line 119"/>
              <p:cNvSpPr>
                <a:spLocks noChangeShapeType="1"/>
              </p:cNvSpPr>
              <p:nvPr/>
            </p:nvSpPr>
            <p:spPr bwMode="auto">
              <a:xfrm>
                <a:off x="2448" y="1632"/>
                <a:ext cx="0" cy="432"/>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 name="Line 120"/>
              <p:cNvSpPr>
                <a:spLocks noChangeShapeType="1"/>
              </p:cNvSpPr>
              <p:nvPr/>
            </p:nvSpPr>
            <p:spPr bwMode="auto">
              <a:xfrm>
                <a:off x="1440" y="1680"/>
                <a:ext cx="0" cy="384"/>
              </a:xfrm>
              <a:prstGeom prst="line">
                <a:avLst/>
              </a:prstGeom>
              <a:grpFill/>
              <a:ln w="28575">
                <a:solidFill>
                  <a:schemeClr val="tx1"/>
                </a:solidFill>
                <a:miter lim="800000"/>
                <a:headEn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 name="Text Box 121"/>
              <p:cNvSpPr txBox="1">
                <a:spLocks noChangeArrowheads="1"/>
              </p:cNvSpPr>
              <p:nvPr/>
            </p:nvSpPr>
            <p:spPr bwMode="auto">
              <a:xfrm>
                <a:off x="576" y="1200"/>
                <a:ext cx="230"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132" name="Text Box 122"/>
              <p:cNvSpPr txBox="1">
                <a:spLocks noChangeArrowheads="1"/>
              </p:cNvSpPr>
              <p:nvPr/>
            </p:nvSpPr>
            <p:spPr bwMode="auto">
              <a:xfrm>
                <a:off x="384" y="1920"/>
                <a:ext cx="440"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grpSp>
        <p:sp>
          <p:nvSpPr>
            <p:cNvPr id="113" name="Text Box 123"/>
            <p:cNvSpPr txBox="1">
              <a:spLocks noChangeArrowheads="1"/>
            </p:cNvSpPr>
            <p:nvPr/>
          </p:nvSpPr>
          <p:spPr bwMode="auto">
            <a:xfrm>
              <a:off x="2165" y="702"/>
              <a:ext cx="351" cy="23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FF0000"/>
                  </a:solidFill>
                </a:rPr>
                <a:t>Qm</a:t>
              </a:r>
              <a:endParaRPr lang="en-US" altLang="zh-CN" dirty="0">
                <a:solidFill>
                  <a:srgbClr val="FF0000"/>
                </a:solidFill>
              </a:endParaRPr>
            </a:p>
          </p:txBody>
        </p:sp>
      </p:grpSp>
      <p:grpSp>
        <p:nvGrpSpPr>
          <p:cNvPr id="137" name="Group 65"/>
          <p:cNvGrpSpPr>
            <a:grpSpLocks/>
          </p:cNvGrpSpPr>
          <p:nvPr/>
        </p:nvGrpSpPr>
        <p:grpSpPr bwMode="auto">
          <a:xfrm>
            <a:off x="5874892" y="980728"/>
            <a:ext cx="3089275" cy="2395538"/>
            <a:chOff x="3496" y="336"/>
            <a:chExt cx="1946" cy="1509"/>
          </a:xfrm>
        </p:grpSpPr>
        <p:sp>
          <p:nvSpPr>
            <p:cNvPr id="138" name="Text Box 66"/>
            <p:cNvSpPr txBox="1">
              <a:spLocks noChangeArrowheads="1"/>
            </p:cNvSpPr>
            <p:nvPr/>
          </p:nvSpPr>
          <p:spPr bwMode="auto">
            <a:xfrm>
              <a:off x="3504" y="384"/>
              <a:ext cx="1403"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latin typeface="Tahoma" pitchFamily="34" charset="0"/>
                  <a:ea typeface="黑体" pitchFamily="2" charset="-122"/>
                </a:rPr>
                <a:t>D  CLK   Q  QN</a:t>
              </a:r>
            </a:p>
          </p:txBody>
        </p:sp>
        <p:sp>
          <p:nvSpPr>
            <p:cNvPr id="139" name="Text Box 67"/>
            <p:cNvSpPr txBox="1">
              <a:spLocks noChangeArrowheads="1"/>
            </p:cNvSpPr>
            <p:nvPr/>
          </p:nvSpPr>
          <p:spPr bwMode="auto">
            <a:xfrm>
              <a:off x="3496" y="707"/>
              <a:ext cx="1368" cy="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latin typeface="Tahoma" pitchFamily="34" charset="0"/>
                  <a:ea typeface="黑体" pitchFamily="2" charset="-122"/>
                </a:rPr>
                <a:t>0            0   1</a:t>
              </a:r>
            </a:p>
            <a:p>
              <a:pPr algn="ctr">
                <a:lnSpc>
                  <a:spcPct val="110000"/>
                </a:lnSpc>
              </a:pPr>
              <a:r>
                <a:rPr lang="zh-CN" altLang="en-US" sz="2400" dirty="0">
                  <a:latin typeface="Tahoma" pitchFamily="34" charset="0"/>
                  <a:ea typeface="黑体" pitchFamily="2" charset="-122"/>
                </a:rPr>
                <a:t>1            1   0</a:t>
              </a:r>
            </a:p>
            <a:p>
              <a:pPr algn="ctr">
                <a:lnSpc>
                  <a:spcPct val="110000"/>
                </a:lnSpc>
              </a:pPr>
              <a:r>
                <a:rPr lang="en-US" altLang="zh-CN" sz="2400" dirty="0">
                  <a:latin typeface="Tahoma" pitchFamily="34" charset="0"/>
                  <a:ea typeface="黑体" pitchFamily="2" charset="-122"/>
                </a:rPr>
                <a:t>X    0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a:p>
              <a:pPr algn="ctr">
                <a:lnSpc>
                  <a:spcPct val="110000"/>
                </a:lnSpc>
              </a:pPr>
              <a:r>
                <a:rPr lang="en-US" altLang="zh-CN" sz="2400" dirty="0">
                  <a:latin typeface="Tahoma" pitchFamily="34" charset="0"/>
                  <a:ea typeface="黑体" pitchFamily="2" charset="-122"/>
                </a:rPr>
                <a:t>X    1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p:txBody>
        </p:sp>
        <p:sp>
          <p:nvSpPr>
            <p:cNvPr id="140" name="Line 68"/>
            <p:cNvSpPr>
              <a:spLocks noChangeShapeType="1"/>
            </p:cNvSpPr>
            <p:nvPr/>
          </p:nvSpPr>
          <p:spPr bwMode="auto">
            <a:xfrm flipV="1">
              <a:off x="3504" y="672"/>
              <a:ext cx="1436" cy="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1" name="Line 69"/>
            <p:cNvSpPr>
              <a:spLocks noChangeShapeType="1"/>
            </p:cNvSpPr>
            <p:nvPr/>
          </p:nvSpPr>
          <p:spPr bwMode="auto">
            <a:xfrm>
              <a:off x="4268" y="336"/>
              <a:ext cx="0" cy="14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2" name="Line 70"/>
            <p:cNvSpPr>
              <a:spLocks noChangeShapeType="1"/>
            </p:cNvSpPr>
            <p:nvPr/>
          </p:nvSpPr>
          <p:spPr bwMode="auto">
            <a:xfrm flipV="1">
              <a:off x="3504" y="336"/>
              <a:ext cx="1436" cy="1"/>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3" name="Line 71"/>
            <p:cNvSpPr>
              <a:spLocks noChangeShapeType="1"/>
            </p:cNvSpPr>
            <p:nvPr/>
          </p:nvSpPr>
          <p:spPr bwMode="auto">
            <a:xfrm>
              <a:off x="3504" y="1824"/>
              <a:ext cx="143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4" name="Text Box 72"/>
            <p:cNvSpPr txBox="1">
              <a:spLocks noChangeArrowheads="1"/>
            </p:cNvSpPr>
            <p:nvPr/>
          </p:nvSpPr>
          <p:spPr bwMode="auto">
            <a:xfrm>
              <a:off x="5035" y="476"/>
              <a:ext cx="407" cy="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3600" dirty="0">
                  <a:ea typeface="黑体" pitchFamily="2" charset="-122"/>
                </a:rPr>
                <a:t>功</a:t>
              </a:r>
            </a:p>
            <a:p>
              <a:pPr>
                <a:lnSpc>
                  <a:spcPct val="130000"/>
                </a:lnSpc>
              </a:pPr>
              <a:r>
                <a:rPr lang="zh-CN" altLang="en-US" sz="3600" dirty="0">
                  <a:ea typeface="黑体" pitchFamily="2" charset="-122"/>
                </a:rPr>
                <a:t>能</a:t>
              </a:r>
            </a:p>
            <a:p>
              <a:pPr>
                <a:lnSpc>
                  <a:spcPct val="130000"/>
                </a:lnSpc>
              </a:pPr>
              <a:r>
                <a:rPr lang="zh-CN" altLang="en-US" sz="3600" dirty="0">
                  <a:ea typeface="黑体" pitchFamily="2" charset="-122"/>
                </a:rPr>
                <a:t>表</a:t>
              </a:r>
            </a:p>
          </p:txBody>
        </p:sp>
        <p:grpSp>
          <p:nvGrpSpPr>
            <p:cNvPr id="145" name="Group 73"/>
            <p:cNvGrpSpPr>
              <a:grpSpLocks/>
            </p:cNvGrpSpPr>
            <p:nvPr/>
          </p:nvGrpSpPr>
          <p:grpSpPr bwMode="auto">
            <a:xfrm>
              <a:off x="3840" y="768"/>
              <a:ext cx="288" cy="144"/>
              <a:chOff x="5184" y="2736"/>
              <a:chExt cx="288" cy="192"/>
            </a:xfrm>
          </p:grpSpPr>
          <p:sp>
            <p:nvSpPr>
              <p:cNvPr id="150" name="Line 74"/>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1" name="Line 75"/>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2" name="Line 76"/>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nvGrpSpPr>
            <p:cNvPr id="146" name="Group 77"/>
            <p:cNvGrpSpPr>
              <a:grpSpLocks/>
            </p:cNvGrpSpPr>
            <p:nvPr/>
          </p:nvGrpSpPr>
          <p:grpSpPr bwMode="auto">
            <a:xfrm>
              <a:off x="3840" y="1057"/>
              <a:ext cx="288" cy="143"/>
              <a:chOff x="5184" y="2736"/>
              <a:chExt cx="288" cy="192"/>
            </a:xfrm>
          </p:grpSpPr>
          <p:sp>
            <p:nvSpPr>
              <p:cNvPr id="147" name="Line 78"/>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8" name="Line 79"/>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9" name="Line 80"/>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grpSp>
        <p:nvGrpSpPr>
          <p:cNvPr id="5" name="组合 4">
            <a:extLst>
              <a:ext uri="{FF2B5EF4-FFF2-40B4-BE49-F238E27FC236}">
                <a16:creationId xmlns:a16="http://schemas.microsoft.com/office/drawing/2014/main" id="{592FBE28-71F4-4116-96A4-D6C6B266C3B5}"/>
              </a:ext>
            </a:extLst>
          </p:cNvPr>
          <p:cNvGrpSpPr/>
          <p:nvPr/>
        </p:nvGrpSpPr>
        <p:grpSpPr>
          <a:xfrm>
            <a:off x="5635324" y="3727615"/>
            <a:ext cx="173520" cy="2205000"/>
            <a:chOff x="5635324" y="3727615"/>
            <a:chExt cx="173520" cy="2205000"/>
          </a:xfrm>
        </p:grpSpPr>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F6325529-C20D-49F8-9962-C7259B5FD09A}"/>
                    </a:ext>
                  </a:extLst>
                </p14:cNvPr>
                <p14:cNvContentPartPr/>
                <p14:nvPr/>
              </p14:nvContentPartPr>
              <p14:xfrm>
                <a:off x="5675644" y="3727615"/>
                <a:ext cx="133200" cy="2135880"/>
              </p14:xfrm>
            </p:contentPart>
          </mc:Choice>
          <mc:Fallback xmlns="">
            <p:pic>
              <p:nvPicPr>
                <p:cNvPr id="3" name="墨迹 2">
                  <a:extLst>
                    <a:ext uri="{FF2B5EF4-FFF2-40B4-BE49-F238E27FC236}">
                      <a16:creationId xmlns:a16="http://schemas.microsoft.com/office/drawing/2014/main" id="{F6325529-C20D-49F8-9962-C7259B5FD09A}"/>
                    </a:ext>
                  </a:extLst>
                </p:cNvPr>
                <p:cNvPicPr/>
                <p:nvPr/>
              </p:nvPicPr>
              <p:blipFill>
                <a:blip r:embed="rId4"/>
                <a:stretch>
                  <a:fillRect/>
                </a:stretch>
              </p:blipFill>
              <p:spPr>
                <a:xfrm>
                  <a:off x="5671324" y="3723295"/>
                  <a:ext cx="141840" cy="2144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8E95B62B-C6F8-4BEC-BE67-06BE3DF2D02F}"/>
                    </a:ext>
                  </a:extLst>
                </p14:cNvPr>
                <p14:cNvContentPartPr/>
                <p14:nvPr/>
              </p14:nvContentPartPr>
              <p14:xfrm>
                <a:off x="5635324" y="5822815"/>
                <a:ext cx="133560" cy="109800"/>
              </p14:xfrm>
            </p:contentPart>
          </mc:Choice>
          <mc:Fallback xmlns="">
            <p:pic>
              <p:nvPicPr>
                <p:cNvPr id="4" name="墨迹 3">
                  <a:extLst>
                    <a:ext uri="{FF2B5EF4-FFF2-40B4-BE49-F238E27FC236}">
                      <a16:creationId xmlns:a16="http://schemas.microsoft.com/office/drawing/2014/main" id="{8E95B62B-C6F8-4BEC-BE67-06BE3DF2D02F}"/>
                    </a:ext>
                  </a:extLst>
                </p:cNvPr>
                <p:cNvPicPr/>
                <p:nvPr/>
              </p:nvPicPr>
              <p:blipFill>
                <a:blip r:embed="rId6"/>
                <a:stretch>
                  <a:fillRect/>
                </a:stretch>
              </p:blipFill>
              <p:spPr>
                <a:xfrm>
                  <a:off x="5631004" y="5818495"/>
                  <a:ext cx="142200" cy="118440"/>
                </a:xfrm>
                <a:prstGeom prst="rect">
                  <a:avLst/>
                </a:prstGeom>
              </p:spPr>
            </p:pic>
          </mc:Fallback>
        </mc:AlternateContent>
      </p:grpSp>
      <p:grpSp>
        <p:nvGrpSpPr>
          <p:cNvPr id="15397" name="组合 15396">
            <a:extLst>
              <a:ext uri="{FF2B5EF4-FFF2-40B4-BE49-F238E27FC236}">
                <a16:creationId xmlns:a16="http://schemas.microsoft.com/office/drawing/2014/main" id="{78945117-A1AA-4C6B-8FA2-C887399F4327}"/>
              </a:ext>
            </a:extLst>
          </p:cNvPr>
          <p:cNvGrpSpPr/>
          <p:nvPr/>
        </p:nvGrpSpPr>
        <p:grpSpPr>
          <a:xfrm>
            <a:off x="1397404" y="6073015"/>
            <a:ext cx="3303360" cy="424080"/>
            <a:chOff x="1397404" y="6073015"/>
            <a:chExt cx="3303360" cy="424080"/>
          </a:xfrm>
        </p:grpSpPr>
        <mc:AlternateContent xmlns:mc="http://schemas.openxmlformats.org/markup-compatibility/2006" xmlns:p14="http://schemas.microsoft.com/office/powerpoint/2010/main">
          <mc:Choice Requires="p14">
            <p:contentPart p14:bwMode="auto" r:id="rId7">
              <p14:nvContentPartPr>
                <p14:cNvPr id="6" name="墨迹 5">
                  <a:extLst>
                    <a:ext uri="{FF2B5EF4-FFF2-40B4-BE49-F238E27FC236}">
                      <a16:creationId xmlns:a16="http://schemas.microsoft.com/office/drawing/2014/main" id="{E1E2D9B0-7533-4A60-96B8-806F2DD64652}"/>
                    </a:ext>
                  </a:extLst>
                </p14:cNvPr>
                <p14:cNvContentPartPr/>
                <p14:nvPr/>
              </p14:nvContentPartPr>
              <p14:xfrm>
                <a:off x="1397404" y="6153295"/>
                <a:ext cx="131400" cy="50040"/>
              </p14:xfrm>
            </p:contentPart>
          </mc:Choice>
          <mc:Fallback xmlns="">
            <p:pic>
              <p:nvPicPr>
                <p:cNvPr id="6" name="墨迹 5">
                  <a:extLst>
                    <a:ext uri="{FF2B5EF4-FFF2-40B4-BE49-F238E27FC236}">
                      <a16:creationId xmlns:a16="http://schemas.microsoft.com/office/drawing/2014/main" id="{E1E2D9B0-7533-4A60-96B8-806F2DD64652}"/>
                    </a:ext>
                  </a:extLst>
                </p:cNvPr>
                <p:cNvPicPr/>
                <p:nvPr/>
              </p:nvPicPr>
              <p:blipFill>
                <a:blip r:embed="rId8"/>
                <a:stretch>
                  <a:fillRect/>
                </a:stretch>
              </p:blipFill>
              <p:spPr>
                <a:xfrm>
                  <a:off x="1393084" y="6148975"/>
                  <a:ext cx="1400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墨迹 6">
                  <a:extLst>
                    <a:ext uri="{FF2B5EF4-FFF2-40B4-BE49-F238E27FC236}">
                      <a16:creationId xmlns:a16="http://schemas.microsoft.com/office/drawing/2014/main" id="{59EC24EB-DF0B-4C58-8E1D-BB2A247D1775}"/>
                    </a:ext>
                  </a:extLst>
                </p14:cNvPr>
                <p14:cNvContentPartPr/>
                <p14:nvPr/>
              </p14:nvContentPartPr>
              <p14:xfrm>
                <a:off x="1417564" y="6215575"/>
                <a:ext cx="14760" cy="51120"/>
              </p14:xfrm>
            </p:contentPart>
          </mc:Choice>
          <mc:Fallback xmlns="">
            <p:pic>
              <p:nvPicPr>
                <p:cNvPr id="7" name="墨迹 6">
                  <a:extLst>
                    <a:ext uri="{FF2B5EF4-FFF2-40B4-BE49-F238E27FC236}">
                      <a16:creationId xmlns:a16="http://schemas.microsoft.com/office/drawing/2014/main" id="{59EC24EB-DF0B-4C58-8E1D-BB2A247D1775}"/>
                    </a:ext>
                  </a:extLst>
                </p:cNvPr>
                <p:cNvPicPr/>
                <p:nvPr/>
              </p:nvPicPr>
              <p:blipFill>
                <a:blip r:embed="rId10"/>
                <a:stretch>
                  <a:fillRect/>
                </a:stretch>
              </p:blipFill>
              <p:spPr>
                <a:xfrm>
                  <a:off x="1413244" y="6211255"/>
                  <a:ext cx="234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墨迹 7">
                  <a:extLst>
                    <a:ext uri="{FF2B5EF4-FFF2-40B4-BE49-F238E27FC236}">
                      <a16:creationId xmlns:a16="http://schemas.microsoft.com/office/drawing/2014/main" id="{AC5BE020-1D9A-4741-93F6-3C1E29302775}"/>
                    </a:ext>
                  </a:extLst>
                </p14:cNvPr>
                <p14:cNvContentPartPr/>
                <p14:nvPr/>
              </p14:nvContentPartPr>
              <p14:xfrm>
                <a:off x="1437364" y="6216655"/>
                <a:ext cx="102960" cy="92520"/>
              </p14:xfrm>
            </p:contentPart>
          </mc:Choice>
          <mc:Fallback xmlns="">
            <p:pic>
              <p:nvPicPr>
                <p:cNvPr id="8" name="墨迹 7">
                  <a:extLst>
                    <a:ext uri="{FF2B5EF4-FFF2-40B4-BE49-F238E27FC236}">
                      <a16:creationId xmlns:a16="http://schemas.microsoft.com/office/drawing/2014/main" id="{AC5BE020-1D9A-4741-93F6-3C1E29302775}"/>
                    </a:ext>
                  </a:extLst>
                </p:cNvPr>
                <p:cNvPicPr/>
                <p:nvPr/>
              </p:nvPicPr>
              <p:blipFill>
                <a:blip r:embed="rId12"/>
                <a:stretch>
                  <a:fillRect/>
                </a:stretch>
              </p:blipFill>
              <p:spPr>
                <a:xfrm>
                  <a:off x="1433044" y="6212335"/>
                  <a:ext cx="1116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墨迹 8">
                  <a:extLst>
                    <a:ext uri="{FF2B5EF4-FFF2-40B4-BE49-F238E27FC236}">
                      <a16:creationId xmlns:a16="http://schemas.microsoft.com/office/drawing/2014/main" id="{1C108912-16D1-4BBB-AD53-12657BC2782E}"/>
                    </a:ext>
                  </a:extLst>
                </p14:cNvPr>
                <p14:cNvContentPartPr/>
                <p14:nvPr/>
              </p14:nvContentPartPr>
              <p14:xfrm>
                <a:off x="1426204" y="6138175"/>
                <a:ext cx="64440" cy="221760"/>
              </p14:xfrm>
            </p:contentPart>
          </mc:Choice>
          <mc:Fallback xmlns="">
            <p:pic>
              <p:nvPicPr>
                <p:cNvPr id="9" name="墨迹 8">
                  <a:extLst>
                    <a:ext uri="{FF2B5EF4-FFF2-40B4-BE49-F238E27FC236}">
                      <a16:creationId xmlns:a16="http://schemas.microsoft.com/office/drawing/2014/main" id="{1C108912-16D1-4BBB-AD53-12657BC2782E}"/>
                    </a:ext>
                  </a:extLst>
                </p:cNvPr>
                <p:cNvPicPr/>
                <p:nvPr/>
              </p:nvPicPr>
              <p:blipFill>
                <a:blip r:embed="rId14"/>
                <a:stretch>
                  <a:fillRect/>
                </a:stretch>
              </p:blipFill>
              <p:spPr>
                <a:xfrm>
                  <a:off x="1421884" y="6133855"/>
                  <a:ext cx="730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墨迹 9">
                  <a:extLst>
                    <a:ext uri="{FF2B5EF4-FFF2-40B4-BE49-F238E27FC236}">
                      <a16:creationId xmlns:a16="http://schemas.microsoft.com/office/drawing/2014/main" id="{1DFC3B18-8704-485F-AF63-10E77D45B0F9}"/>
                    </a:ext>
                  </a:extLst>
                </p14:cNvPr>
                <p14:cNvContentPartPr/>
                <p14:nvPr/>
              </p14:nvContentPartPr>
              <p14:xfrm>
                <a:off x="1463644" y="6315295"/>
                <a:ext cx="106560" cy="35640"/>
              </p14:xfrm>
            </p:contentPart>
          </mc:Choice>
          <mc:Fallback xmlns="">
            <p:pic>
              <p:nvPicPr>
                <p:cNvPr id="10" name="墨迹 9">
                  <a:extLst>
                    <a:ext uri="{FF2B5EF4-FFF2-40B4-BE49-F238E27FC236}">
                      <a16:creationId xmlns:a16="http://schemas.microsoft.com/office/drawing/2014/main" id="{1DFC3B18-8704-485F-AF63-10E77D45B0F9}"/>
                    </a:ext>
                  </a:extLst>
                </p:cNvPr>
                <p:cNvPicPr/>
                <p:nvPr/>
              </p:nvPicPr>
              <p:blipFill>
                <a:blip r:embed="rId16"/>
                <a:stretch>
                  <a:fillRect/>
                </a:stretch>
              </p:blipFill>
              <p:spPr>
                <a:xfrm>
                  <a:off x="1459324" y="6310975"/>
                  <a:ext cx="1152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a:extLst>
                    <a:ext uri="{FF2B5EF4-FFF2-40B4-BE49-F238E27FC236}">
                      <a16:creationId xmlns:a16="http://schemas.microsoft.com/office/drawing/2014/main" id="{7153DAE8-8553-4DC8-BE5E-18348A925111}"/>
                    </a:ext>
                  </a:extLst>
                </p14:cNvPr>
                <p14:cNvContentPartPr/>
                <p14:nvPr/>
              </p14:nvContentPartPr>
              <p14:xfrm>
                <a:off x="1581004" y="6130615"/>
                <a:ext cx="59040" cy="163080"/>
              </p14:xfrm>
            </p:contentPart>
          </mc:Choice>
          <mc:Fallback xmlns="">
            <p:pic>
              <p:nvPicPr>
                <p:cNvPr id="11" name="墨迹 10">
                  <a:extLst>
                    <a:ext uri="{FF2B5EF4-FFF2-40B4-BE49-F238E27FC236}">
                      <a16:creationId xmlns:a16="http://schemas.microsoft.com/office/drawing/2014/main" id="{7153DAE8-8553-4DC8-BE5E-18348A925111}"/>
                    </a:ext>
                  </a:extLst>
                </p:cNvPr>
                <p:cNvPicPr/>
                <p:nvPr/>
              </p:nvPicPr>
              <p:blipFill>
                <a:blip r:embed="rId18"/>
                <a:stretch>
                  <a:fillRect/>
                </a:stretch>
              </p:blipFill>
              <p:spPr>
                <a:xfrm>
                  <a:off x="1576684" y="6126295"/>
                  <a:ext cx="676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墨迹 11">
                  <a:extLst>
                    <a:ext uri="{FF2B5EF4-FFF2-40B4-BE49-F238E27FC236}">
                      <a16:creationId xmlns:a16="http://schemas.microsoft.com/office/drawing/2014/main" id="{EAB62050-7B37-43F3-B273-3CCE4A8C802B}"/>
                    </a:ext>
                  </a:extLst>
                </p14:cNvPr>
                <p14:cNvContentPartPr/>
                <p14:nvPr/>
              </p14:nvContentPartPr>
              <p14:xfrm>
                <a:off x="1528444" y="6348055"/>
                <a:ext cx="110520" cy="145440"/>
              </p14:xfrm>
            </p:contentPart>
          </mc:Choice>
          <mc:Fallback xmlns="">
            <p:pic>
              <p:nvPicPr>
                <p:cNvPr id="12" name="墨迹 11">
                  <a:extLst>
                    <a:ext uri="{FF2B5EF4-FFF2-40B4-BE49-F238E27FC236}">
                      <a16:creationId xmlns:a16="http://schemas.microsoft.com/office/drawing/2014/main" id="{EAB62050-7B37-43F3-B273-3CCE4A8C802B}"/>
                    </a:ext>
                  </a:extLst>
                </p:cNvPr>
                <p:cNvPicPr/>
                <p:nvPr/>
              </p:nvPicPr>
              <p:blipFill>
                <a:blip r:embed="rId20"/>
                <a:stretch>
                  <a:fillRect/>
                </a:stretch>
              </p:blipFill>
              <p:spPr>
                <a:xfrm>
                  <a:off x="1524124" y="6343735"/>
                  <a:ext cx="1191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墨迹 12">
                  <a:extLst>
                    <a:ext uri="{FF2B5EF4-FFF2-40B4-BE49-F238E27FC236}">
                      <a16:creationId xmlns:a16="http://schemas.microsoft.com/office/drawing/2014/main" id="{34204D19-A458-44E0-8D91-2FFAC79E3D8C}"/>
                    </a:ext>
                  </a:extLst>
                </p14:cNvPr>
                <p14:cNvContentPartPr/>
                <p14:nvPr/>
              </p14:nvContentPartPr>
              <p14:xfrm>
                <a:off x="1540324" y="6442015"/>
                <a:ext cx="162720" cy="55080"/>
              </p14:xfrm>
            </p:contentPart>
          </mc:Choice>
          <mc:Fallback xmlns="">
            <p:pic>
              <p:nvPicPr>
                <p:cNvPr id="13" name="墨迹 12">
                  <a:extLst>
                    <a:ext uri="{FF2B5EF4-FFF2-40B4-BE49-F238E27FC236}">
                      <a16:creationId xmlns:a16="http://schemas.microsoft.com/office/drawing/2014/main" id="{34204D19-A458-44E0-8D91-2FFAC79E3D8C}"/>
                    </a:ext>
                  </a:extLst>
                </p:cNvPr>
                <p:cNvPicPr/>
                <p:nvPr/>
              </p:nvPicPr>
              <p:blipFill>
                <a:blip r:embed="rId22"/>
                <a:stretch>
                  <a:fillRect/>
                </a:stretch>
              </p:blipFill>
              <p:spPr>
                <a:xfrm>
                  <a:off x="1536004" y="6437695"/>
                  <a:ext cx="1713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墨迹 13">
                  <a:extLst>
                    <a:ext uri="{FF2B5EF4-FFF2-40B4-BE49-F238E27FC236}">
                      <a16:creationId xmlns:a16="http://schemas.microsoft.com/office/drawing/2014/main" id="{6FB74E08-9784-4827-84FC-9D78D920AE65}"/>
                    </a:ext>
                  </a:extLst>
                </p14:cNvPr>
                <p14:cNvContentPartPr/>
                <p14:nvPr/>
              </p14:nvContentPartPr>
              <p14:xfrm>
                <a:off x="1703404" y="6191815"/>
                <a:ext cx="69840" cy="271800"/>
              </p14:xfrm>
            </p:contentPart>
          </mc:Choice>
          <mc:Fallback xmlns="">
            <p:pic>
              <p:nvPicPr>
                <p:cNvPr id="14" name="墨迹 13">
                  <a:extLst>
                    <a:ext uri="{FF2B5EF4-FFF2-40B4-BE49-F238E27FC236}">
                      <a16:creationId xmlns:a16="http://schemas.microsoft.com/office/drawing/2014/main" id="{6FB74E08-9784-4827-84FC-9D78D920AE65}"/>
                    </a:ext>
                  </a:extLst>
                </p:cNvPr>
                <p:cNvPicPr/>
                <p:nvPr/>
              </p:nvPicPr>
              <p:blipFill>
                <a:blip r:embed="rId24"/>
                <a:stretch>
                  <a:fillRect/>
                </a:stretch>
              </p:blipFill>
              <p:spPr>
                <a:xfrm>
                  <a:off x="1699084" y="6187495"/>
                  <a:ext cx="784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360" name="墨迹 15359">
                  <a:extLst>
                    <a:ext uri="{FF2B5EF4-FFF2-40B4-BE49-F238E27FC236}">
                      <a16:creationId xmlns:a16="http://schemas.microsoft.com/office/drawing/2014/main" id="{9E292696-E081-4E3D-80FF-A7A4B4315972}"/>
                    </a:ext>
                  </a:extLst>
                </p14:cNvPr>
                <p14:cNvContentPartPr/>
                <p14:nvPr/>
              </p14:nvContentPartPr>
              <p14:xfrm>
                <a:off x="1797724" y="6178135"/>
                <a:ext cx="110160" cy="263880"/>
              </p14:xfrm>
            </p:contentPart>
          </mc:Choice>
          <mc:Fallback xmlns="">
            <p:pic>
              <p:nvPicPr>
                <p:cNvPr id="15360" name="墨迹 15359">
                  <a:extLst>
                    <a:ext uri="{FF2B5EF4-FFF2-40B4-BE49-F238E27FC236}">
                      <a16:creationId xmlns:a16="http://schemas.microsoft.com/office/drawing/2014/main" id="{9E292696-E081-4E3D-80FF-A7A4B4315972}"/>
                    </a:ext>
                  </a:extLst>
                </p:cNvPr>
                <p:cNvPicPr/>
                <p:nvPr/>
              </p:nvPicPr>
              <p:blipFill>
                <a:blip r:embed="rId26"/>
                <a:stretch>
                  <a:fillRect/>
                </a:stretch>
              </p:blipFill>
              <p:spPr>
                <a:xfrm>
                  <a:off x="1793404" y="6173815"/>
                  <a:ext cx="1188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361" name="墨迹 15360">
                  <a:extLst>
                    <a:ext uri="{FF2B5EF4-FFF2-40B4-BE49-F238E27FC236}">
                      <a16:creationId xmlns:a16="http://schemas.microsoft.com/office/drawing/2014/main" id="{929D04F3-B71D-4B13-A97E-07956DA57BFD}"/>
                    </a:ext>
                  </a:extLst>
                </p14:cNvPr>
                <p14:cNvContentPartPr/>
                <p14:nvPr/>
              </p14:nvContentPartPr>
              <p14:xfrm>
                <a:off x="1805644" y="6299815"/>
                <a:ext cx="33120" cy="127080"/>
              </p14:xfrm>
            </p:contentPart>
          </mc:Choice>
          <mc:Fallback xmlns="">
            <p:pic>
              <p:nvPicPr>
                <p:cNvPr id="15361" name="墨迹 15360">
                  <a:extLst>
                    <a:ext uri="{FF2B5EF4-FFF2-40B4-BE49-F238E27FC236}">
                      <a16:creationId xmlns:a16="http://schemas.microsoft.com/office/drawing/2014/main" id="{929D04F3-B71D-4B13-A97E-07956DA57BFD}"/>
                    </a:ext>
                  </a:extLst>
                </p:cNvPr>
                <p:cNvPicPr/>
                <p:nvPr/>
              </p:nvPicPr>
              <p:blipFill>
                <a:blip r:embed="rId28"/>
                <a:stretch>
                  <a:fillRect/>
                </a:stretch>
              </p:blipFill>
              <p:spPr>
                <a:xfrm>
                  <a:off x="1801324" y="6295495"/>
                  <a:ext cx="417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362" name="墨迹 15361">
                  <a:extLst>
                    <a:ext uri="{FF2B5EF4-FFF2-40B4-BE49-F238E27FC236}">
                      <a16:creationId xmlns:a16="http://schemas.microsoft.com/office/drawing/2014/main" id="{9E9AB007-C806-4742-B67F-0F5A9B321371}"/>
                    </a:ext>
                  </a:extLst>
                </p14:cNvPr>
                <p14:cNvContentPartPr/>
                <p14:nvPr/>
              </p14:nvContentPartPr>
              <p14:xfrm>
                <a:off x="1838044" y="6263455"/>
                <a:ext cx="110520" cy="144360"/>
              </p14:xfrm>
            </p:contentPart>
          </mc:Choice>
          <mc:Fallback xmlns="">
            <p:pic>
              <p:nvPicPr>
                <p:cNvPr id="15362" name="墨迹 15361">
                  <a:extLst>
                    <a:ext uri="{FF2B5EF4-FFF2-40B4-BE49-F238E27FC236}">
                      <a16:creationId xmlns:a16="http://schemas.microsoft.com/office/drawing/2014/main" id="{9E9AB007-C806-4742-B67F-0F5A9B321371}"/>
                    </a:ext>
                  </a:extLst>
                </p:cNvPr>
                <p:cNvPicPr/>
                <p:nvPr/>
              </p:nvPicPr>
              <p:blipFill>
                <a:blip r:embed="rId30"/>
                <a:stretch>
                  <a:fillRect/>
                </a:stretch>
              </p:blipFill>
              <p:spPr>
                <a:xfrm>
                  <a:off x="1833724" y="6259135"/>
                  <a:ext cx="1191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5364" name="墨迹 15363">
                  <a:extLst>
                    <a:ext uri="{FF2B5EF4-FFF2-40B4-BE49-F238E27FC236}">
                      <a16:creationId xmlns:a16="http://schemas.microsoft.com/office/drawing/2014/main" id="{D27C1F47-AF03-4AA8-BFE9-7E8259E1201C}"/>
                    </a:ext>
                  </a:extLst>
                </p14:cNvPr>
                <p14:cNvContentPartPr/>
                <p14:nvPr/>
              </p14:nvContentPartPr>
              <p14:xfrm>
                <a:off x="1617724" y="6415015"/>
                <a:ext cx="69120" cy="36720"/>
              </p14:xfrm>
            </p:contentPart>
          </mc:Choice>
          <mc:Fallback xmlns="">
            <p:pic>
              <p:nvPicPr>
                <p:cNvPr id="15364" name="墨迹 15363">
                  <a:extLst>
                    <a:ext uri="{FF2B5EF4-FFF2-40B4-BE49-F238E27FC236}">
                      <a16:creationId xmlns:a16="http://schemas.microsoft.com/office/drawing/2014/main" id="{D27C1F47-AF03-4AA8-BFE9-7E8259E1201C}"/>
                    </a:ext>
                  </a:extLst>
                </p:cNvPr>
                <p:cNvPicPr/>
                <p:nvPr/>
              </p:nvPicPr>
              <p:blipFill>
                <a:blip r:embed="rId32"/>
                <a:stretch>
                  <a:fillRect/>
                </a:stretch>
              </p:blipFill>
              <p:spPr>
                <a:xfrm>
                  <a:off x="1613404" y="6410695"/>
                  <a:ext cx="777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5365" name="墨迹 15364">
                  <a:extLst>
                    <a:ext uri="{FF2B5EF4-FFF2-40B4-BE49-F238E27FC236}">
                      <a16:creationId xmlns:a16="http://schemas.microsoft.com/office/drawing/2014/main" id="{FEBF8B79-EDB8-4647-A129-A9EB79823216}"/>
                    </a:ext>
                  </a:extLst>
                </p14:cNvPr>
                <p14:cNvContentPartPr/>
                <p14:nvPr/>
              </p14:nvContentPartPr>
              <p14:xfrm>
                <a:off x="2065924" y="6152215"/>
                <a:ext cx="53280" cy="230400"/>
              </p14:xfrm>
            </p:contentPart>
          </mc:Choice>
          <mc:Fallback xmlns="">
            <p:pic>
              <p:nvPicPr>
                <p:cNvPr id="15365" name="墨迹 15364">
                  <a:extLst>
                    <a:ext uri="{FF2B5EF4-FFF2-40B4-BE49-F238E27FC236}">
                      <a16:creationId xmlns:a16="http://schemas.microsoft.com/office/drawing/2014/main" id="{FEBF8B79-EDB8-4647-A129-A9EB79823216}"/>
                    </a:ext>
                  </a:extLst>
                </p:cNvPr>
                <p:cNvPicPr/>
                <p:nvPr/>
              </p:nvPicPr>
              <p:blipFill>
                <a:blip r:embed="rId34"/>
                <a:stretch>
                  <a:fillRect/>
                </a:stretch>
              </p:blipFill>
              <p:spPr>
                <a:xfrm>
                  <a:off x="2061604" y="6147895"/>
                  <a:ext cx="619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366" name="墨迹 15365">
                  <a:extLst>
                    <a:ext uri="{FF2B5EF4-FFF2-40B4-BE49-F238E27FC236}">
                      <a16:creationId xmlns:a16="http://schemas.microsoft.com/office/drawing/2014/main" id="{228DE5D2-2A35-4630-A0E4-2879ACF70E22}"/>
                    </a:ext>
                  </a:extLst>
                </p14:cNvPr>
                <p14:cNvContentPartPr/>
                <p14:nvPr/>
              </p14:nvContentPartPr>
              <p14:xfrm>
                <a:off x="2109124" y="6292975"/>
                <a:ext cx="75960" cy="52920"/>
              </p14:xfrm>
            </p:contentPart>
          </mc:Choice>
          <mc:Fallback xmlns="">
            <p:pic>
              <p:nvPicPr>
                <p:cNvPr id="15366" name="墨迹 15365">
                  <a:extLst>
                    <a:ext uri="{FF2B5EF4-FFF2-40B4-BE49-F238E27FC236}">
                      <a16:creationId xmlns:a16="http://schemas.microsoft.com/office/drawing/2014/main" id="{228DE5D2-2A35-4630-A0E4-2879ACF70E22}"/>
                    </a:ext>
                  </a:extLst>
                </p:cNvPr>
                <p:cNvPicPr/>
                <p:nvPr/>
              </p:nvPicPr>
              <p:blipFill>
                <a:blip r:embed="rId36"/>
                <a:stretch>
                  <a:fillRect/>
                </a:stretch>
              </p:blipFill>
              <p:spPr>
                <a:xfrm>
                  <a:off x="2104804" y="6288655"/>
                  <a:ext cx="846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5367" name="墨迹 15366">
                  <a:extLst>
                    <a:ext uri="{FF2B5EF4-FFF2-40B4-BE49-F238E27FC236}">
                      <a16:creationId xmlns:a16="http://schemas.microsoft.com/office/drawing/2014/main" id="{F02EEDDB-10ED-4BE7-B533-603589814ECC}"/>
                    </a:ext>
                  </a:extLst>
                </p14:cNvPr>
                <p14:cNvContentPartPr/>
                <p14:nvPr/>
              </p14:nvContentPartPr>
              <p14:xfrm>
                <a:off x="2031724" y="6375055"/>
                <a:ext cx="290520" cy="46080"/>
              </p14:xfrm>
            </p:contentPart>
          </mc:Choice>
          <mc:Fallback xmlns="">
            <p:pic>
              <p:nvPicPr>
                <p:cNvPr id="15367" name="墨迹 15366">
                  <a:extLst>
                    <a:ext uri="{FF2B5EF4-FFF2-40B4-BE49-F238E27FC236}">
                      <a16:creationId xmlns:a16="http://schemas.microsoft.com/office/drawing/2014/main" id="{F02EEDDB-10ED-4BE7-B533-603589814ECC}"/>
                    </a:ext>
                  </a:extLst>
                </p:cNvPr>
                <p:cNvPicPr/>
                <p:nvPr/>
              </p:nvPicPr>
              <p:blipFill>
                <a:blip r:embed="rId38"/>
                <a:stretch>
                  <a:fillRect/>
                </a:stretch>
              </p:blipFill>
              <p:spPr>
                <a:xfrm>
                  <a:off x="2027404" y="6370735"/>
                  <a:ext cx="2991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369" name="墨迹 15368">
                  <a:extLst>
                    <a:ext uri="{FF2B5EF4-FFF2-40B4-BE49-F238E27FC236}">
                      <a16:creationId xmlns:a16="http://schemas.microsoft.com/office/drawing/2014/main" id="{D305D368-1837-4809-92FD-8D60C61A1039}"/>
                    </a:ext>
                  </a:extLst>
                </p14:cNvPr>
                <p14:cNvContentPartPr/>
                <p14:nvPr/>
              </p14:nvContentPartPr>
              <p14:xfrm>
                <a:off x="2437084" y="6179215"/>
                <a:ext cx="185400" cy="262800"/>
              </p14:xfrm>
            </p:contentPart>
          </mc:Choice>
          <mc:Fallback xmlns="">
            <p:pic>
              <p:nvPicPr>
                <p:cNvPr id="15369" name="墨迹 15368">
                  <a:extLst>
                    <a:ext uri="{FF2B5EF4-FFF2-40B4-BE49-F238E27FC236}">
                      <a16:creationId xmlns:a16="http://schemas.microsoft.com/office/drawing/2014/main" id="{D305D368-1837-4809-92FD-8D60C61A1039}"/>
                    </a:ext>
                  </a:extLst>
                </p:cNvPr>
                <p:cNvPicPr/>
                <p:nvPr/>
              </p:nvPicPr>
              <p:blipFill>
                <a:blip r:embed="rId40"/>
                <a:stretch>
                  <a:fillRect/>
                </a:stretch>
              </p:blipFill>
              <p:spPr>
                <a:xfrm>
                  <a:off x="2432764" y="6174895"/>
                  <a:ext cx="1940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372" name="墨迹 15371">
                  <a:extLst>
                    <a:ext uri="{FF2B5EF4-FFF2-40B4-BE49-F238E27FC236}">
                      <a16:creationId xmlns:a16="http://schemas.microsoft.com/office/drawing/2014/main" id="{1F6D74C9-D132-40F8-9247-E81B01E35C3B}"/>
                    </a:ext>
                  </a:extLst>
                </p14:cNvPr>
                <p14:cNvContentPartPr/>
                <p14:nvPr/>
              </p14:nvContentPartPr>
              <p14:xfrm>
                <a:off x="2654164" y="6142135"/>
                <a:ext cx="103680" cy="30960"/>
              </p14:xfrm>
            </p:contentPart>
          </mc:Choice>
          <mc:Fallback xmlns="">
            <p:pic>
              <p:nvPicPr>
                <p:cNvPr id="15372" name="墨迹 15371">
                  <a:extLst>
                    <a:ext uri="{FF2B5EF4-FFF2-40B4-BE49-F238E27FC236}">
                      <a16:creationId xmlns:a16="http://schemas.microsoft.com/office/drawing/2014/main" id="{1F6D74C9-D132-40F8-9247-E81B01E35C3B}"/>
                    </a:ext>
                  </a:extLst>
                </p:cNvPr>
                <p:cNvPicPr/>
                <p:nvPr/>
              </p:nvPicPr>
              <p:blipFill>
                <a:blip r:embed="rId42"/>
                <a:stretch>
                  <a:fillRect/>
                </a:stretch>
              </p:blipFill>
              <p:spPr>
                <a:xfrm>
                  <a:off x="2649844" y="6137815"/>
                  <a:ext cx="1123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373" name="墨迹 15372">
                  <a:extLst>
                    <a:ext uri="{FF2B5EF4-FFF2-40B4-BE49-F238E27FC236}">
                      <a16:creationId xmlns:a16="http://schemas.microsoft.com/office/drawing/2014/main" id="{F1343E6C-0376-4BFF-836C-F89D15C52FBE}"/>
                    </a:ext>
                  </a:extLst>
                </p14:cNvPr>
                <p14:cNvContentPartPr/>
                <p14:nvPr/>
              </p14:nvContentPartPr>
              <p14:xfrm>
                <a:off x="2658484" y="6198295"/>
                <a:ext cx="129960" cy="78840"/>
              </p14:xfrm>
            </p:contentPart>
          </mc:Choice>
          <mc:Fallback xmlns="">
            <p:pic>
              <p:nvPicPr>
                <p:cNvPr id="15373" name="墨迹 15372">
                  <a:extLst>
                    <a:ext uri="{FF2B5EF4-FFF2-40B4-BE49-F238E27FC236}">
                      <a16:creationId xmlns:a16="http://schemas.microsoft.com/office/drawing/2014/main" id="{F1343E6C-0376-4BFF-836C-F89D15C52FBE}"/>
                    </a:ext>
                  </a:extLst>
                </p:cNvPr>
                <p:cNvPicPr/>
                <p:nvPr/>
              </p:nvPicPr>
              <p:blipFill>
                <a:blip r:embed="rId44"/>
                <a:stretch>
                  <a:fillRect/>
                </a:stretch>
              </p:blipFill>
              <p:spPr>
                <a:xfrm>
                  <a:off x="2654164" y="6193975"/>
                  <a:ext cx="1386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374" name="墨迹 15373">
                  <a:extLst>
                    <a:ext uri="{FF2B5EF4-FFF2-40B4-BE49-F238E27FC236}">
                      <a16:creationId xmlns:a16="http://schemas.microsoft.com/office/drawing/2014/main" id="{8F4947FC-A3F9-4BE7-89D4-22C044823B15}"/>
                    </a:ext>
                  </a:extLst>
                </p14:cNvPr>
                <p14:cNvContentPartPr/>
                <p14:nvPr/>
              </p14:nvContentPartPr>
              <p14:xfrm>
                <a:off x="2635444" y="6078775"/>
                <a:ext cx="231840" cy="361440"/>
              </p14:xfrm>
            </p:contentPart>
          </mc:Choice>
          <mc:Fallback xmlns="">
            <p:pic>
              <p:nvPicPr>
                <p:cNvPr id="15374" name="墨迹 15373">
                  <a:extLst>
                    <a:ext uri="{FF2B5EF4-FFF2-40B4-BE49-F238E27FC236}">
                      <a16:creationId xmlns:a16="http://schemas.microsoft.com/office/drawing/2014/main" id="{8F4947FC-A3F9-4BE7-89D4-22C044823B15}"/>
                    </a:ext>
                  </a:extLst>
                </p:cNvPr>
                <p:cNvPicPr/>
                <p:nvPr/>
              </p:nvPicPr>
              <p:blipFill>
                <a:blip r:embed="rId46"/>
                <a:stretch>
                  <a:fillRect/>
                </a:stretch>
              </p:blipFill>
              <p:spPr>
                <a:xfrm>
                  <a:off x="2631124" y="6074455"/>
                  <a:ext cx="2404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375" name="墨迹 15374">
                  <a:extLst>
                    <a:ext uri="{FF2B5EF4-FFF2-40B4-BE49-F238E27FC236}">
                      <a16:creationId xmlns:a16="http://schemas.microsoft.com/office/drawing/2014/main" id="{03375134-E639-476E-B37D-2B20C468BDD7}"/>
                    </a:ext>
                  </a:extLst>
                </p14:cNvPr>
                <p14:cNvContentPartPr/>
                <p14:nvPr/>
              </p14:nvContentPartPr>
              <p14:xfrm>
                <a:off x="2875564" y="6159055"/>
                <a:ext cx="62640" cy="14760"/>
              </p14:xfrm>
            </p:contentPart>
          </mc:Choice>
          <mc:Fallback xmlns="">
            <p:pic>
              <p:nvPicPr>
                <p:cNvPr id="15375" name="墨迹 15374">
                  <a:extLst>
                    <a:ext uri="{FF2B5EF4-FFF2-40B4-BE49-F238E27FC236}">
                      <a16:creationId xmlns:a16="http://schemas.microsoft.com/office/drawing/2014/main" id="{03375134-E639-476E-B37D-2B20C468BDD7}"/>
                    </a:ext>
                  </a:extLst>
                </p:cNvPr>
                <p:cNvPicPr/>
                <p:nvPr/>
              </p:nvPicPr>
              <p:blipFill>
                <a:blip r:embed="rId48"/>
                <a:stretch>
                  <a:fillRect/>
                </a:stretch>
              </p:blipFill>
              <p:spPr>
                <a:xfrm>
                  <a:off x="2871244" y="6154735"/>
                  <a:ext cx="712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376" name="墨迹 15375">
                  <a:extLst>
                    <a:ext uri="{FF2B5EF4-FFF2-40B4-BE49-F238E27FC236}">
                      <a16:creationId xmlns:a16="http://schemas.microsoft.com/office/drawing/2014/main" id="{63FACD00-F9CC-4D4F-94AC-5D635F567C29}"/>
                    </a:ext>
                  </a:extLst>
                </p14:cNvPr>
                <p14:cNvContentPartPr/>
                <p14:nvPr/>
              </p14:nvContentPartPr>
              <p14:xfrm>
                <a:off x="2863324" y="6251215"/>
                <a:ext cx="142920" cy="160920"/>
              </p14:xfrm>
            </p:contentPart>
          </mc:Choice>
          <mc:Fallback xmlns="">
            <p:pic>
              <p:nvPicPr>
                <p:cNvPr id="15376" name="墨迹 15375">
                  <a:extLst>
                    <a:ext uri="{FF2B5EF4-FFF2-40B4-BE49-F238E27FC236}">
                      <a16:creationId xmlns:a16="http://schemas.microsoft.com/office/drawing/2014/main" id="{63FACD00-F9CC-4D4F-94AC-5D635F567C29}"/>
                    </a:ext>
                  </a:extLst>
                </p:cNvPr>
                <p:cNvPicPr/>
                <p:nvPr/>
              </p:nvPicPr>
              <p:blipFill>
                <a:blip r:embed="rId50"/>
                <a:stretch>
                  <a:fillRect/>
                </a:stretch>
              </p:blipFill>
              <p:spPr>
                <a:xfrm>
                  <a:off x="2859004" y="6246895"/>
                  <a:ext cx="1515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377" name="墨迹 15376">
                  <a:extLst>
                    <a:ext uri="{FF2B5EF4-FFF2-40B4-BE49-F238E27FC236}">
                      <a16:creationId xmlns:a16="http://schemas.microsoft.com/office/drawing/2014/main" id="{BAA50F60-B92A-4229-BDF6-79CF3210A7D5}"/>
                    </a:ext>
                  </a:extLst>
                </p14:cNvPr>
                <p14:cNvContentPartPr/>
                <p14:nvPr/>
              </p14:nvContentPartPr>
              <p14:xfrm>
                <a:off x="2898964" y="6211615"/>
                <a:ext cx="101160" cy="162360"/>
              </p14:xfrm>
            </p:contentPart>
          </mc:Choice>
          <mc:Fallback xmlns="">
            <p:pic>
              <p:nvPicPr>
                <p:cNvPr id="15377" name="墨迹 15376">
                  <a:extLst>
                    <a:ext uri="{FF2B5EF4-FFF2-40B4-BE49-F238E27FC236}">
                      <a16:creationId xmlns:a16="http://schemas.microsoft.com/office/drawing/2014/main" id="{BAA50F60-B92A-4229-BDF6-79CF3210A7D5}"/>
                    </a:ext>
                  </a:extLst>
                </p:cNvPr>
                <p:cNvPicPr/>
                <p:nvPr/>
              </p:nvPicPr>
              <p:blipFill>
                <a:blip r:embed="rId52"/>
                <a:stretch>
                  <a:fillRect/>
                </a:stretch>
              </p:blipFill>
              <p:spPr>
                <a:xfrm>
                  <a:off x="2894644" y="6207295"/>
                  <a:ext cx="1098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378" name="墨迹 15377">
                  <a:extLst>
                    <a:ext uri="{FF2B5EF4-FFF2-40B4-BE49-F238E27FC236}">
                      <a16:creationId xmlns:a16="http://schemas.microsoft.com/office/drawing/2014/main" id="{A2440F3D-096F-4688-8311-7022C5C08603}"/>
                    </a:ext>
                  </a:extLst>
                </p14:cNvPr>
                <p14:cNvContentPartPr/>
                <p14:nvPr/>
              </p14:nvContentPartPr>
              <p14:xfrm>
                <a:off x="2997244" y="6145735"/>
                <a:ext cx="101160" cy="256680"/>
              </p14:xfrm>
            </p:contentPart>
          </mc:Choice>
          <mc:Fallback xmlns="">
            <p:pic>
              <p:nvPicPr>
                <p:cNvPr id="15378" name="墨迹 15377">
                  <a:extLst>
                    <a:ext uri="{FF2B5EF4-FFF2-40B4-BE49-F238E27FC236}">
                      <a16:creationId xmlns:a16="http://schemas.microsoft.com/office/drawing/2014/main" id="{A2440F3D-096F-4688-8311-7022C5C08603}"/>
                    </a:ext>
                  </a:extLst>
                </p:cNvPr>
                <p:cNvPicPr/>
                <p:nvPr/>
              </p:nvPicPr>
              <p:blipFill>
                <a:blip r:embed="rId54"/>
                <a:stretch>
                  <a:fillRect/>
                </a:stretch>
              </p:blipFill>
              <p:spPr>
                <a:xfrm>
                  <a:off x="2992924" y="6141415"/>
                  <a:ext cx="1098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379" name="墨迹 15378">
                  <a:extLst>
                    <a:ext uri="{FF2B5EF4-FFF2-40B4-BE49-F238E27FC236}">
                      <a16:creationId xmlns:a16="http://schemas.microsoft.com/office/drawing/2014/main" id="{D1350D8D-9E44-4F90-8A9A-9D127FFBB24A}"/>
                    </a:ext>
                  </a:extLst>
                </p14:cNvPr>
                <p14:cNvContentPartPr/>
                <p14:nvPr/>
              </p14:nvContentPartPr>
              <p14:xfrm>
                <a:off x="3054844" y="6318175"/>
                <a:ext cx="105840" cy="99720"/>
              </p14:xfrm>
            </p:contentPart>
          </mc:Choice>
          <mc:Fallback xmlns="">
            <p:pic>
              <p:nvPicPr>
                <p:cNvPr id="15379" name="墨迹 15378">
                  <a:extLst>
                    <a:ext uri="{FF2B5EF4-FFF2-40B4-BE49-F238E27FC236}">
                      <a16:creationId xmlns:a16="http://schemas.microsoft.com/office/drawing/2014/main" id="{D1350D8D-9E44-4F90-8A9A-9D127FFBB24A}"/>
                    </a:ext>
                  </a:extLst>
                </p:cNvPr>
                <p:cNvPicPr/>
                <p:nvPr/>
              </p:nvPicPr>
              <p:blipFill>
                <a:blip r:embed="rId56"/>
                <a:stretch>
                  <a:fillRect/>
                </a:stretch>
              </p:blipFill>
              <p:spPr>
                <a:xfrm>
                  <a:off x="3050524" y="6313855"/>
                  <a:ext cx="1144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5380" name="墨迹 15379">
                  <a:extLst>
                    <a:ext uri="{FF2B5EF4-FFF2-40B4-BE49-F238E27FC236}">
                      <a16:creationId xmlns:a16="http://schemas.microsoft.com/office/drawing/2014/main" id="{C8AB72CE-0A10-4AF9-AE8C-61F94B42F72C}"/>
                    </a:ext>
                  </a:extLst>
                </p14:cNvPr>
                <p14:cNvContentPartPr/>
                <p14:nvPr/>
              </p14:nvContentPartPr>
              <p14:xfrm>
                <a:off x="3242044" y="6174895"/>
                <a:ext cx="186480" cy="271800"/>
              </p14:xfrm>
            </p:contentPart>
          </mc:Choice>
          <mc:Fallback xmlns="">
            <p:pic>
              <p:nvPicPr>
                <p:cNvPr id="15380" name="墨迹 15379">
                  <a:extLst>
                    <a:ext uri="{FF2B5EF4-FFF2-40B4-BE49-F238E27FC236}">
                      <a16:creationId xmlns:a16="http://schemas.microsoft.com/office/drawing/2014/main" id="{C8AB72CE-0A10-4AF9-AE8C-61F94B42F72C}"/>
                    </a:ext>
                  </a:extLst>
                </p:cNvPr>
                <p:cNvPicPr/>
                <p:nvPr/>
              </p:nvPicPr>
              <p:blipFill>
                <a:blip r:embed="rId58"/>
                <a:stretch>
                  <a:fillRect/>
                </a:stretch>
              </p:blipFill>
              <p:spPr>
                <a:xfrm>
                  <a:off x="3237724" y="6170575"/>
                  <a:ext cx="1951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5381" name="墨迹 15380">
                  <a:extLst>
                    <a:ext uri="{FF2B5EF4-FFF2-40B4-BE49-F238E27FC236}">
                      <a16:creationId xmlns:a16="http://schemas.microsoft.com/office/drawing/2014/main" id="{E116951B-BFC8-4569-A25B-537108B0B2FA}"/>
                    </a:ext>
                  </a:extLst>
                </p14:cNvPr>
                <p14:cNvContentPartPr/>
                <p14:nvPr/>
              </p14:nvContentPartPr>
              <p14:xfrm>
                <a:off x="3252124" y="6073015"/>
                <a:ext cx="86400" cy="305280"/>
              </p14:xfrm>
            </p:contentPart>
          </mc:Choice>
          <mc:Fallback xmlns="">
            <p:pic>
              <p:nvPicPr>
                <p:cNvPr id="15381" name="墨迹 15380">
                  <a:extLst>
                    <a:ext uri="{FF2B5EF4-FFF2-40B4-BE49-F238E27FC236}">
                      <a16:creationId xmlns:a16="http://schemas.microsoft.com/office/drawing/2014/main" id="{E116951B-BFC8-4569-A25B-537108B0B2FA}"/>
                    </a:ext>
                  </a:extLst>
                </p:cNvPr>
                <p:cNvPicPr/>
                <p:nvPr/>
              </p:nvPicPr>
              <p:blipFill>
                <a:blip r:embed="rId60"/>
                <a:stretch>
                  <a:fillRect/>
                </a:stretch>
              </p:blipFill>
              <p:spPr>
                <a:xfrm>
                  <a:off x="3247804" y="6068695"/>
                  <a:ext cx="950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5382" name="墨迹 15381">
                  <a:extLst>
                    <a:ext uri="{FF2B5EF4-FFF2-40B4-BE49-F238E27FC236}">
                      <a16:creationId xmlns:a16="http://schemas.microsoft.com/office/drawing/2014/main" id="{733CA0B5-0075-46BA-9944-627E2610D404}"/>
                    </a:ext>
                  </a:extLst>
                </p14:cNvPr>
                <p14:cNvContentPartPr/>
                <p14:nvPr/>
              </p14:nvContentPartPr>
              <p14:xfrm>
                <a:off x="3370924" y="6287575"/>
                <a:ext cx="60840" cy="35640"/>
              </p14:xfrm>
            </p:contentPart>
          </mc:Choice>
          <mc:Fallback xmlns="">
            <p:pic>
              <p:nvPicPr>
                <p:cNvPr id="15382" name="墨迹 15381">
                  <a:extLst>
                    <a:ext uri="{FF2B5EF4-FFF2-40B4-BE49-F238E27FC236}">
                      <a16:creationId xmlns:a16="http://schemas.microsoft.com/office/drawing/2014/main" id="{733CA0B5-0075-46BA-9944-627E2610D404}"/>
                    </a:ext>
                  </a:extLst>
                </p:cNvPr>
                <p:cNvPicPr/>
                <p:nvPr/>
              </p:nvPicPr>
              <p:blipFill>
                <a:blip r:embed="rId62"/>
                <a:stretch>
                  <a:fillRect/>
                </a:stretch>
              </p:blipFill>
              <p:spPr>
                <a:xfrm>
                  <a:off x="3366604" y="6283255"/>
                  <a:ext cx="694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5384" name="墨迹 15383">
                  <a:extLst>
                    <a:ext uri="{FF2B5EF4-FFF2-40B4-BE49-F238E27FC236}">
                      <a16:creationId xmlns:a16="http://schemas.microsoft.com/office/drawing/2014/main" id="{5D555239-5B93-4B67-B3DE-5AE8129723BD}"/>
                    </a:ext>
                  </a:extLst>
                </p14:cNvPr>
                <p14:cNvContentPartPr/>
                <p14:nvPr/>
              </p14:nvContentPartPr>
              <p14:xfrm>
                <a:off x="3521404" y="6098215"/>
                <a:ext cx="529200" cy="385200"/>
              </p14:xfrm>
            </p:contentPart>
          </mc:Choice>
          <mc:Fallback xmlns="">
            <p:pic>
              <p:nvPicPr>
                <p:cNvPr id="15384" name="墨迹 15383">
                  <a:extLst>
                    <a:ext uri="{FF2B5EF4-FFF2-40B4-BE49-F238E27FC236}">
                      <a16:creationId xmlns:a16="http://schemas.microsoft.com/office/drawing/2014/main" id="{5D555239-5B93-4B67-B3DE-5AE8129723BD}"/>
                    </a:ext>
                  </a:extLst>
                </p:cNvPr>
                <p:cNvPicPr/>
                <p:nvPr/>
              </p:nvPicPr>
              <p:blipFill>
                <a:blip r:embed="rId64"/>
                <a:stretch>
                  <a:fillRect/>
                </a:stretch>
              </p:blipFill>
              <p:spPr>
                <a:xfrm>
                  <a:off x="3517084" y="6093895"/>
                  <a:ext cx="53784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5385" name="墨迹 15384">
                  <a:extLst>
                    <a:ext uri="{FF2B5EF4-FFF2-40B4-BE49-F238E27FC236}">
                      <a16:creationId xmlns:a16="http://schemas.microsoft.com/office/drawing/2014/main" id="{D28D527D-3D40-40B7-ACEF-62AED749ED7E}"/>
                    </a:ext>
                  </a:extLst>
                </p14:cNvPr>
                <p14:cNvContentPartPr/>
                <p14:nvPr/>
              </p14:nvContentPartPr>
              <p14:xfrm>
                <a:off x="3686284" y="6253015"/>
                <a:ext cx="205200" cy="132120"/>
              </p14:xfrm>
            </p:contentPart>
          </mc:Choice>
          <mc:Fallback xmlns="">
            <p:pic>
              <p:nvPicPr>
                <p:cNvPr id="15385" name="墨迹 15384">
                  <a:extLst>
                    <a:ext uri="{FF2B5EF4-FFF2-40B4-BE49-F238E27FC236}">
                      <a16:creationId xmlns:a16="http://schemas.microsoft.com/office/drawing/2014/main" id="{D28D527D-3D40-40B7-ACEF-62AED749ED7E}"/>
                    </a:ext>
                  </a:extLst>
                </p:cNvPr>
                <p:cNvPicPr/>
                <p:nvPr/>
              </p:nvPicPr>
              <p:blipFill>
                <a:blip r:embed="rId66"/>
                <a:stretch>
                  <a:fillRect/>
                </a:stretch>
              </p:blipFill>
              <p:spPr>
                <a:xfrm>
                  <a:off x="3681964" y="6248695"/>
                  <a:ext cx="2138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5387" name="墨迹 15386">
                  <a:extLst>
                    <a:ext uri="{FF2B5EF4-FFF2-40B4-BE49-F238E27FC236}">
                      <a16:creationId xmlns:a16="http://schemas.microsoft.com/office/drawing/2014/main" id="{C38FE862-2776-488F-A62D-F3E5352D9295}"/>
                    </a:ext>
                  </a:extLst>
                </p14:cNvPr>
                <p14:cNvContentPartPr/>
                <p14:nvPr/>
              </p14:nvContentPartPr>
              <p14:xfrm>
                <a:off x="4096684" y="6151135"/>
                <a:ext cx="82800" cy="72360"/>
              </p14:xfrm>
            </p:contentPart>
          </mc:Choice>
          <mc:Fallback xmlns="">
            <p:pic>
              <p:nvPicPr>
                <p:cNvPr id="15387" name="墨迹 15386">
                  <a:extLst>
                    <a:ext uri="{FF2B5EF4-FFF2-40B4-BE49-F238E27FC236}">
                      <a16:creationId xmlns:a16="http://schemas.microsoft.com/office/drawing/2014/main" id="{C38FE862-2776-488F-A62D-F3E5352D9295}"/>
                    </a:ext>
                  </a:extLst>
                </p:cNvPr>
                <p:cNvPicPr/>
                <p:nvPr/>
              </p:nvPicPr>
              <p:blipFill>
                <a:blip r:embed="rId68"/>
                <a:stretch>
                  <a:fillRect/>
                </a:stretch>
              </p:blipFill>
              <p:spPr>
                <a:xfrm>
                  <a:off x="4092364" y="6146815"/>
                  <a:ext cx="91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5388" name="墨迹 15387">
                  <a:extLst>
                    <a:ext uri="{FF2B5EF4-FFF2-40B4-BE49-F238E27FC236}">
                      <a16:creationId xmlns:a16="http://schemas.microsoft.com/office/drawing/2014/main" id="{5BB5AB9D-3789-4CB8-B84E-14707E9BE9B2}"/>
                    </a:ext>
                  </a:extLst>
                </p14:cNvPr>
                <p14:cNvContentPartPr/>
                <p14:nvPr/>
              </p14:nvContentPartPr>
              <p14:xfrm>
                <a:off x="4107844" y="6179575"/>
                <a:ext cx="88560" cy="257040"/>
              </p14:xfrm>
            </p:contentPart>
          </mc:Choice>
          <mc:Fallback xmlns="">
            <p:pic>
              <p:nvPicPr>
                <p:cNvPr id="15388" name="墨迹 15387">
                  <a:extLst>
                    <a:ext uri="{FF2B5EF4-FFF2-40B4-BE49-F238E27FC236}">
                      <a16:creationId xmlns:a16="http://schemas.microsoft.com/office/drawing/2014/main" id="{5BB5AB9D-3789-4CB8-B84E-14707E9BE9B2}"/>
                    </a:ext>
                  </a:extLst>
                </p:cNvPr>
                <p:cNvPicPr/>
                <p:nvPr/>
              </p:nvPicPr>
              <p:blipFill>
                <a:blip r:embed="rId70"/>
                <a:stretch>
                  <a:fillRect/>
                </a:stretch>
              </p:blipFill>
              <p:spPr>
                <a:xfrm>
                  <a:off x="4103524" y="6175255"/>
                  <a:ext cx="972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389" name="墨迹 15388">
                  <a:extLst>
                    <a:ext uri="{FF2B5EF4-FFF2-40B4-BE49-F238E27FC236}">
                      <a16:creationId xmlns:a16="http://schemas.microsoft.com/office/drawing/2014/main" id="{B7D11F71-3293-4182-8AF6-49D4E03434A5}"/>
                    </a:ext>
                  </a:extLst>
                </p14:cNvPr>
                <p14:cNvContentPartPr/>
                <p14:nvPr/>
              </p14:nvContentPartPr>
              <p14:xfrm>
                <a:off x="4067524" y="6124855"/>
                <a:ext cx="257400" cy="279000"/>
              </p14:xfrm>
            </p:contentPart>
          </mc:Choice>
          <mc:Fallback xmlns="">
            <p:pic>
              <p:nvPicPr>
                <p:cNvPr id="15389" name="墨迹 15388">
                  <a:extLst>
                    <a:ext uri="{FF2B5EF4-FFF2-40B4-BE49-F238E27FC236}">
                      <a16:creationId xmlns:a16="http://schemas.microsoft.com/office/drawing/2014/main" id="{B7D11F71-3293-4182-8AF6-49D4E03434A5}"/>
                    </a:ext>
                  </a:extLst>
                </p:cNvPr>
                <p:cNvPicPr/>
                <p:nvPr/>
              </p:nvPicPr>
              <p:blipFill>
                <a:blip r:embed="rId72"/>
                <a:stretch>
                  <a:fillRect/>
                </a:stretch>
              </p:blipFill>
              <p:spPr>
                <a:xfrm>
                  <a:off x="4063204" y="6120535"/>
                  <a:ext cx="26604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5390" name="墨迹 15389">
                  <a:extLst>
                    <a:ext uri="{FF2B5EF4-FFF2-40B4-BE49-F238E27FC236}">
                      <a16:creationId xmlns:a16="http://schemas.microsoft.com/office/drawing/2014/main" id="{CE6508F4-70AF-4E52-801D-26E780EAC33E}"/>
                    </a:ext>
                  </a:extLst>
                </p14:cNvPr>
                <p14:cNvContentPartPr/>
                <p14:nvPr/>
              </p14:nvContentPartPr>
              <p14:xfrm>
                <a:off x="4225204" y="6169855"/>
                <a:ext cx="145440" cy="246960"/>
              </p14:xfrm>
            </p:contentPart>
          </mc:Choice>
          <mc:Fallback xmlns="">
            <p:pic>
              <p:nvPicPr>
                <p:cNvPr id="15390" name="墨迹 15389">
                  <a:extLst>
                    <a:ext uri="{FF2B5EF4-FFF2-40B4-BE49-F238E27FC236}">
                      <a16:creationId xmlns:a16="http://schemas.microsoft.com/office/drawing/2014/main" id="{CE6508F4-70AF-4E52-801D-26E780EAC33E}"/>
                    </a:ext>
                  </a:extLst>
                </p:cNvPr>
                <p:cNvPicPr/>
                <p:nvPr/>
              </p:nvPicPr>
              <p:blipFill>
                <a:blip r:embed="rId74"/>
                <a:stretch>
                  <a:fillRect/>
                </a:stretch>
              </p:blipFill>
              <p:spPr>
                <a:xfrm>
                  <a:off x="4220884" y="6165535"/>
                  <a:ext cx="154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5391" name="墨迹 15390">
                  <a:extLst>
                    <a:ext uri="{FF2B5EF4-FFF2-40B4-BE49-F238E27FC236}">
                      <a16:creationId xmlns:a16="http://schemas.microsoft.com/office/drawing/2014/main" id="{542CC227-67E4-49CF-8209-3779EB8BBC30}"/>
                    </a:ext>
                  </a:extLst>
                </p14:cNvPr>
                <p14:cNvContentPartPr/>
                <p14:nvPr/>
              </p14:nvContentPartPr>
              <p14:xfrm>
                <a:off x="4260124" y="6180295"/>
                <a:ext cx="115560" cy="203760"/>
              </p14:xfrm>
            </p:contentPart>
          </mc:Choice>
          <mc:Fallback xmlns="">
            <p:pic>
              <p:nvPicPr>
                <p:cNvPr id="15391" name="墨迹 15390">
                  <a:extLst>
                    <a:ext uri="{FF2B5EF4-FFF2-40B4-BE49-F238E27FC236}">
                      <a16:creationId xmlns:a16="http://schemas.microsoft.com/office/drawing/2014/main" id="{542CC227-67E4-49CF-8209-3779EB8BBC30}"/>
                    </a:ext>
                  </a:extLst>
                </p:cNvPr>
                <p:cNvPicPr/>
                <p:nvPr/>
              </p:nvPicPr>
              <p:blipFill>
                <a:blip r:embed="rId76"/>
                <a:stretch>
                  <a:fillRect/>
                </a:stretch>
              </p:blipFill>
              <p:spPr>
                <a:xfrm>
                  <a:off x="4255804" y="6175975"/>
                  <a:ext cx="1242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5392" name="墨迹 15391">
                  <a:extLst>
                    <a:ext uri="{FF2B5EF4-FFF2-40B4-BE49-F238E27FC236}">
                      <a16:creationId xmlns:a16="http://schemas.microsoft.com/office/drawing/2014/main" id="{66EBCA7D-359D-4755-9197-DA8B852FE680}"/>
                    </a:ext>
                  </a:extLst>
                </p14:cNvPr>
                <p14:cNvContentPartPr/>
                <p14:nvPr/>
              </p14:nvContentPartPr>
              <p14:xfrm>
                <a:off x="4395124" y="6121615"/>
                <a:ext cx="127080" cy="63720"/>
              </p14:xfrm>
            </p:contentPart>
          </mc:Choice>
          <mc:Fallback xmlns="">
            <p:pic>
              <p:nvPicPr>
                <p:cNvPr id="15392" name="墨迹 15391">
                  <a:extLst>
                    <a:ext uri="{FF2B5EF4-FFF2-40B4-BE49-F238E27FC236}">
                      <a16:creationId xmlns:a16="http://schemas.microsoft.com/office/drawing/2014/main" id="{66EBCA7D-359D-4755-9197-DA8B852FE680}"/>
                    </a:ext>
                  </a:extLst>
                </p:cNvPr>
                <p:cNvPicPr/>
                <p:nvPr/>
              </p:nvPicPr>
              <p:blipFill>
                <a:blip r:embed="rId78"/>
                <a:stretch>
                  <a:fillRect/>
                </a:stretch>
              </p:blipFill>
              <p:spPr>
                <a:xfrm>
                  <a:off x="4390804" y="6117295"/>
                  <a:ext cx="1357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393" name="墨迹 15392">
                  <a:extLst>
                    <a:ext uri="{FF2B5EF4-FFF2-40B4-BE49-F238E27FC236}">
                      <a16:creationId xmlns:a16="http://schemas.microsoft.com/office/drawing/2014/main" id="{B6BC2659-29A1-484D-A570-D2FD9AEB5F29}"/>
                    </a:ext>
                  </a:extLst>
                </p14:cNvPr>
                <p14:cNvContentPartPr/>
                <p14:nvPr/>
              </p14:nvContentPartPr>
              <p14:xfrm>
                <a:off x="4405564" y="6197215"/>
                <a:ext cx="120240" cy="203040"/>
              </p14:xfrm>
            </p:contentPart>
          </mc:Choice>
          <mc:Fallback xmlns="">
            <p:pic>
              <p:nvPicPr>
                <p:cNvPr id="15393" name="墨迹 15392">
                  <a:extLst>
                    <a:ext uri="{FF2B5EF4-FFF2-40B4-BE49-F238E27FC236}">
                      <a16:creationId xmlns:a16="http://schemas.microsoft.com/office/drawing/2014/main" id="{B6BC2659-29A1-484D-A570-D2FD9AEB5F29}"/>
                    </a:ext>
                  </a:extLst>
                </p:cNvPr>
                <p:cNvPicPr/>
                <p:nvPr/>
              </p:nvPicPr>
              <p:blipFill>
                <a:blip r:embed="rId80"/>
                <a:stretch>
                  <a:fillRect/>
                </a:stretch>
              </p:blipFill>
              <p:spPr>
                <a:xfrm>
                  <a:off x="4400884" y="6192535"/>
                  <a:ext cx="1288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5394" name="墨迹 15393">
                  <a:extLst>
                    <a:ext uri="{FF2B5EF4-FFF2-40B4-BE49-F238E27FC236}">
                      <a16:creationId xmlns:a16="http://schemas.microsoft.com/office/drawing/2014/main" id="{8303EF7D-9D58-439D-8A80-750C5866DBBF}"/>
                    </a:ext>
                  </a:extLst>
                </p14:cNvPr>
                <p14:cNvContentPartPr/>
                <p14:nvPr/>
              </p14:nvContentPartPr>
              <p14:xfrm>
                <a:off x="4508164" y="6281815"/>
                <a:ext cx="19440" cy="86760"/>
              </p14:xfrm>
            </p:contentPart>
          </mc:Choice>
          <mc:Fallback xmlns="">
            <p:pic>
              <p:nvPicPr>
                <p:cNvPr id="15394" name="墨迹 15393">
                  <a:extLst>
                    <a:ext uri="{FF2B5EF4-FFF2-40B4-BE49-F238E27FC236}">
                      <a16:creationId xmlns:a16="http://schemas.microsoft.com/office/drawing/2014/main" id="{8303EF7D-9D58-439D-8A80-750C5866DBBF}"/>
                    </a:ext>
                  </a:extLst>
                </p:cNvPr>
                <p:cNvPicPr/>
                <p:nvPr/>
              </p:nvPicPr>
              <p:blipFill>
                <a:blip r:embed="rId82"/>
                <a:stretch>
                  <a:fillRect/>
                </a:stretch>
              </p:blipFill>
              <p:spPr>
                <a:xfrm>
                  <a:off x="4503844" y="6277495"/>
                  <a:ext cx="280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5395" name="墨迹 15394">
                  <a:extLst>
                    <a:ext uri="{FF2B5EF4-FFF2-40B4-BE49-F238E27FC236}">
                      <a16:creationId xmlns:a16="http://schemas.microsoft.com/office/drawing/2014/main" id="{0514683F-DBF2-401A-A9B6-19A1CA3D4763}"/>
                    </a:ext>
                  </a:extLst>
                </p14:cNvPr>
                <p14:cNvContentPartPr/>
                <p14:nvPr/>
              </p14:nvContentPartPr>
              <p14:xfrm>
                <a:off x="4553524" y="6185335"/>
                <a:ext cx="147240" cy="205920"/>
              </p14:xfrm>
            </p:contentPart>
          </mc:Choice>
          <mc:Fallback xmlns="">
            <p:pic>
              <p:nvPicPr>
                <p:cNvPr id="15395" name="墨迹 15394">
                  <a:extLst>
                    <a:ext uri="{FF2B5EF4-FFF2-40B4-BE49-F238E27FC236}">
                      <a16:creationId xmlns:a16="http://schemas.microsoft.com/office/drawing/2014/main" id="{0514683F-DBF2-401A-A9B6-19A1CA3D4763}"/>
                    </a:ext>
                  </a:extLst>
                </p:cNvPr>
                <p:cNvPicPr/>
                <p:nvPr/>
              </p:nvPicPr>
              <p:blipFill>
                <a:blip r:embed="rId84"/>
                <a:stretch>
                  <a:fillRect/>
                </a:stretch>
              </p:blipFill>
              <p:spPr>
                <a:xfrm>
                  <a:off x="4549204" y="6181015"/>
                  <a:ext cx="1558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5396" name="墨迹 15395">
                  <a:extLst>
                    <a:ext uri="{FF2B5EF4-FFF2-40B4-BE49-F238E27FC236}">
                      <a16:creationId xmlns:a16="http://schemas.microsoft.com/office/drawing/2014/main" id="{E27A42C6-272D-4923-B6CB-5DF3871A127D}"/>
                    </a:ext>
                  </a:extLst>
                </p14:cNvPr>
                <p14:cNvContentPartPr/>
                <p14:nvPr/>
              </p14:nvContentPartPr>
              <p14:xfrm>
                <a:off x="4557124" y="6093895"/>
                <a:ext cx="70920" cy="305280"/>
              </p14:xfrm>
            </p:contentPart>
          </mc:Choice>
          <mc:Fallback xmlns="">
            <p:pic>
              <p:nvPicPr>
                <p:cNvPr id="15396" name="墨迹 15395">
                  <a:extLst>
                    <a:ext uri="{FF2B5EF4-FFF2-40B4-BE49-F238E27FC236}">
                      <a16:creationId xmlns:a16="http://schemas.microsoft.com/office/drawing/2014/main" id="{E27A42C6-272D-4923-B6CB-5DF3871A127D}"/>
                    </a:ext>
                  </a:extLst>
                </p:cNvPr>
                <p:cNvPicPr/>
                <p:nvPr/>
              </p:nvPicPr>
              <p:blipFill>
                <a:blip r:embed="rId86"/>
                <a:stretch>
                  <a:fillRect/>
                </a:stretch>
              </p:blipFill>
              <p:spPr>
                <a:xfrm>
                  <a:off x="4552804" y="6089575"/>
                  <a:ext cx="79560" cy="3139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blinds(horizontal)">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linds(horizontal)">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up)">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up)">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strips(downRight)">
                                      <p:cBhvr>
                                        <p:cTn id="52" dur="500"/>
                                        <p:tgtEl>
                                          <p:spTgt spid="7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strips(downRight)">
                                      <p:cBhvr>
                                        <p:cTn id="62" dur="5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strips(downRight)">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wipe(left)">
                                      <p:cBhvr>
                                        <p:cTn id="77" dur="500"/>
                                        <p:tgtEl>
                                          <p:spTgt spid="9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left)">
                                      <p:cBhvr>
                                        <p:cTn id="82" dur="500"/>
                                        <p:tgtEl>
                                          <p:spTgt spid="9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wipe(left)">
                                      <p:cBhvr>
                                        <p:cTn id="87" dur="500"/>
                                        <p:tgtEl>
                                          <p:spTgt spid="98"/>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strips(downRight)">
                                      <p:cBhvr>
                                        <p:cTn id="92" dur="500"/>
                                        <p:tgtEl>
                                          <p:spTgt spid="9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left)">
                                      <p:cBhvr>
                                        <p:cTn id="97" dur="500"/>
                                        <p:tgtEl>
                                          <p:spTgt spid="10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4"/>
                                        </p:tgtEl>
                                        <p:attrNameLst>
                                          <p:attrName>style.visibility</p:attrName>
                                        </p:attrNameLst>
                                      </p:cBhvr>
                                      <p:to>
                                        <p:strVal val="visible"/>
                                      </p:to>
                                    </p:set>
                                    <p:animEffect transition="in" filter="wipe(left)">
                                      <p:cBhvr>
                                        <p:cTn id="102" dur="500"/>
                                        <p:tgtEl>
                                          <p:spTgt spid="10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05"/>
                                        </p:tgtEl>
                                        <p:attrNameLst>
                                          <p:attrName>style.visibility</p:attrName>
                                        </p:attrNameLst>
                                      </p:cBhvr>
                                      <p:to>
                                        <p:strVal val="visible"/>
                                      </p:to>
                                    </p:set>
                                    <p:animEffect transition="in" filter="wipe(up)">
                                      <p:cBhvr>
                                        <p:cTn id="107" dur="500"/>
                                        <p:tgtEl>
                                          <p:spTgt spid="10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37"/>
                                        </p:tgtEl>
                                        <p:attrNameLst>
                                          <p:attrName>style.visibility</p:attrName>
                                        </p:attrNameLst>
                                      </p:cBhvr>
                                      <p:to>
                                        <p:strVal val="visible"/>
                                      </p:to>
                                    </p:set>
                                    <p:animEffect transition="in" filter="blinds(horizontal)">
                                      <p:cBhvr>
                                        <p:cTn id="11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9" grpId="0" animBg="1"/>
      <p:bldP spid="91" grpId="0" animBg="1"/>
      <p:bldP spid="97" grpId="0" animBg="1"/>
      <p:bldP spid="98" grpId="0" animBg="1"/>
      <p:bldP spid="103" grpId="0" animBg="1"/>
      <p:bldP spid="10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
            </a:r>
            <a:r>
              <a:rPr lang="zh-CN" altLang="en-US" dirty="0"/>
              <a:t>触发器的状态转移图</a:t>
            </a:r>
          </a:p>
        </p:txBody>
      </p:sp>
      <p:sp>
        <p:nvSpPr>
          <p:cNvPr id="3" name="内容占位符 2"/>
          <p:cNvSpPr>
            <a:spLocks noGrp="1"/>
          </p:cNvSpPr>
          <p:nvPr>
            <p:ph idx="1"/>
          </p:nvPr>
        </p:nvSpPr>
        <p:spPr/>
        <p:txBody>
          <a:bodyPr/>
          <a:lstStyle/>
          <a:p>
            <a:r>
              <a:rPr lang="en-US" altLang="zh-CN" dirty="0"/>
              <a:t>D</a:t>
            </a:r>
            <a:r>
              <a:rPr lang="zh-CN" altLang="en-US" dirty="0"/>
              <a:t>触发器特征方程：</a:t>
            </a:r>
            <a:endParaRPr lang="en-US" altLang="zh-CN" dirty="0"/>
          </a:p>
          <a:p>
            <a:endParaRPr lang="en-US" altLang="zh-CN" dirty="0"/>
          </a:p>
          <a:p>
            <a:endParaRPr lang="en-US" altLang="zh-CN" dirty="0"/>
          </a:p>
          <a:p>
            <a:endParaRPr lang="en-US" altLang="zh-CN" dirty="0"/>
          </a:p>
          <a:p>
            <a:r>
              <a:rPr lang="zh-CN" altLang="en-US" dirty="0"/>
              <a:t>状态转移图：</a:t>
            </a:r>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38</a:t>
            </a:fld>
            <a:endParaRPr lang="en-US" altLang="zh-CN"/>
          </a:p>
        </p:txBody>
      </p:sp>
      <p:graphicFrame>
        <p:nvGraphicFramePr>
          <p:cNvPr id="8" name="对象 7"/>
          <p:cNvGraphicFramePr>
            <a:graphicFrameLocks noChangeAspect="1"/>
          </p:cNvGraphicFramePr>
          <p:nvPr>
            <p:extLst>
              <p:ext uri="{D42A27DB-BD31-4B8C-83A1-F6EECF244321}">
                <p14:modId xmlns:p14="http://schemas.microsoft.com/office/powerpoint/2010/main" val="2242483774"/>
              </p:ext>
            </p:extLst>
          </p:nvPr>
        </p:nvGraphicFramePr>
        <p:xfrm>
          <a:off x="2590800" y="4077072"/>
          <a:ext cx="4938713" cy="1725613"/>
        </p:xfrm>
        <a:graphic>
          <a:graphicData uri="http://schemas.openxmlformats.org/presentationml/2006/ole">
            <mc:AlternateContent xmlns:mc="http://schemas.openxmlformats.org/markup-compatibility/2006">
              <mc:Choice xmlns:v="urn:schemas-microsoft-com:vml" Requires="v">
                <p:oleObj spid="_x0000_s33038" name="Photo Editor 照片" r:id="rId3" imgW="16047619" imgH="5609524" progId="MSPhotoEd.3">
                  <p:embed/>
                </p:oleObj>
              </mc:Choice>
              <mc:Fallback>
                <p:oleObj name="Photo Editor 照片" r:id="rId3" imgW="16047619" imgH="560952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077072"/>
                        <a:ext cx="4938713"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6275063"/>
              </p:ext>
            </p:extLst>
          </p:nvPr>
        </p:nvGraphicFramePr>
        <p:xfrm>
          <a:off x="3124200" y="1945307"/>
          <a:ext cx="1909267" cy="663129"/>
        </p:xfrm>
        <a:graphic>
          <a:graphicData uri="http://schemas.openxmlformats.org/presentationml/2006/ole">
            <mc:AlternateContent xmlns:mc="http://schemas.openxmlformats.org/markup-compatibility/2006">
              <mc:Choice xmlns:v="urn:schemas-microsoft-com:vml" Requires="v">
                <p:oleObj spid="_x0000_s33039" name="Equation" r:id="rId5" imgW="583947" imgH="228501" progId="">
                  <p:embed/>
                </p:oleObj>
              </mc:Choice>
              <mc:Fallback>
                <p:oleObj name="Equation" r:id="rId5" imgW="583947" imgH="22850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945307"/>
                        <a:ext cx="1909267" cy="663129"/>
                      </a:xfrm>
                      <a:prstGeom prst="rect">
                        <a:avLst/>
                      </a:prstGeom>
                      <a:noFill/>
                      <a:ln>
                        <a:noFill/>
                      </a:ln>
                      <a:effectLst/>
                    </p:spPr>
                  </p:pic>
                </p:oleObj>
              </mc:Fallback>
            </mc:AlternateContent>
          </a:graphicData>
        </a:graphic>
      </p:graphicFrame>
      <p:grpSp>
        <p:nvGrpSpPr>
          <p:cNvPr id="10" name="Group 65"/>
          <p:cNvGrpSpPr>
            <a:grpSpLocks/>
          </p:cNvGrpSpPr>
          <p:nvPr/>
        </p:nvGrpSpPr>
        <p:grpSpPr bwMode="auto">
          <a:xfrm>
            <a:off x="5874892" y="1091853"/>
            <a:ext cx="3089275" cy="2395538"/>
            <a:chOff x="3496" y="336"/>
            <a:chExt cx="1946" cy="1509"/>
          </a:xfrm>
        </p:grpSpPr>
        <p:sp>
          <p:nvSpPr>
            <p:cNvPr id="11" name="Text Box 66"/>
            <p:cNvSpPr txBox="1">
              <a:spLocks noChangeArrowheads="1"/>
            </p:cNvSpPr>
            <p:nvPr/>
          </p:nvSpPr>
          <p:spPr bwMode="auto">
            <a:xfrm>
              <a:off x="3504" y="384"/>
              <a:ext cx="1403"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latin typeface="Tahoma" pitchFamily="34" charset="0"/>
                  <a:ea typeface="黑体" pitchFamily="2" charset="-122"/>
                </a:rPr>
                <a:t>D  CLK   Q  QN</a:t>
              </a:r>
            </a:p>
          </p:txBody>
        </p:sp>
        <p:sp>
          <p:nvSpPr>
            <p:cNvPr id="12" name="Text Box 67"/>
            <p:cNvSpPr txBox="1">
              <a:spLocks noChangeArrowheads="1"/>
            </p:cNvSpPr>
            <p:nvPr/>
          </p:nvSpPr>
          <p:spPr bwMode="auto">
            <a:xfrm>
              <a:off x="3496" y="707"/>
              <a:ext cx="136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latin typeface="Tahoma" pitchFamily="34" charset="0"/>
                  <a:ea typeface="黑体" pitchFamily="2" charset="-122"/>
                </a:rPr>
                <a:t>0            0   1</a:t>
              </a:r>
            </a:p>
            <a:p>
              <a:pPr algn="ctr">
                <a:lnSpc>
                  <a:spcPct val="110000"/>
                </a:lnSpc>
              </a:pPr>
              <a:r>
                <a:rPr lang="zh-CN" altLang="en-US" sz="2400" dirty="0">
                  <a:latin typeface="Tahoma" pitchFamily="34" charset="0"/>
                  <a:ea typeface="黑体" pitchFamily="2" charset="-122"/>
                </a:rPr>
                <a:t>1            1   0</a:t>
              </a:r>
            </a:p>
            <a:p>
              <a:pPr algn="ctr">
                <a:lnSpc>
                  <a:spcPct val="110000"/>
                </a:lnSpc>
              </a:pPr>
              <a:r>
                <a:rPr lang="en-US" altLang="zh-CN" sz="2400" dirty="0">
                  <a:latin typeface="Tahoma" pitchFamily="34" charset="0"/>
                  <a:ea typeface="黑体" pitchFamily="2" charset="-122"/>
                </a:rPr>
                <a:t>X    0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a:p>
              <a:pPr algn="ctr">
                <a:lnSpc>
                  <a:spcPct val="110000"/>
                </a:lnSpc>
              </a:pPr>
              <a:r>
                <a:rPr lang="en-US" altLang="zh-CN" sz="2400" dirty="0">
                  <a:latin typeface="Tahoma" pitchFamily="34" charset="0"/>
                  <a:ea typeface="黑体" pitchFamily="2" charset="-122"/>
                </a:rPr>
                <a:t>X    1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p:txBody>
        </p:sp>
        <p:sp>
          <p:nvSpPr>
            <p:cNvPr id="13" name="Line 68"/>
            <p:cNvSpPr>
              <a:spLocks noChangeShapeType="1"/>
            </p:cNvSpPr>
            <p:nvPr/>
          </p:nvSpPr>
          <p:spPr bwMode="auto">
            <a:xfrm flipV="1">
              <a:off x="3504" y="672"/>
              <a:ext cx="1436" cy="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 name="Line 69"/>
            <p:cNvSpPr>
              <a:spLocks noChangeShapeType="1"/>
            </p:cNvSpPr>
            <p:nvPr/>
          </p:nvSpPr>
          <p:spPr bwMode="auto">
            <a:xfrm>
              <a:off x="4268" y="336"/>
              <a:ext cx="0" cy="14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 name="Line 70"/>
            <p:cNvSpPr>
              <a:spLocks noChangeShapeType="1"/>
            </p:cNvSpPr>
            <p:nvPr/>
          </p:nvSpPr>
          <p:spPr bwMode="auto">
            <a:xfrm flipV="1">
              <a:off x="3504" y="336"/>
              <a:ext cx="1436" cy="1"/>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6" name="Line 71"/>
            <p:cNvSpPr>
              <a:spLocks noChangeShapeType="1"/>
            </p:cNvSpPr>
            <p:nvPr/>
          </p:nvSpPr>
          <p:spPr bwMode="auto">
            <a:xfrm>
              <a:off x="3504" y="1824"/>
              <a:ext cx="143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7" name="Text Box 72"/>
            <p:cNvSpPr txBox="1">
              <a:spLocks noChangeArrowheads="1"/>
            </p:cNvSpPr>
            <p:nvPr/>
          </p:nvSpPr>
          <p:spPr bwMode="auto">
            <a:xfrm>
              <a:off x="5035" y="476"/>
              <a:ext cx="407" cy="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3600" dirty="0">
                  <a:ea typeface="黑体" pitchFamily="2" charset="-122"/>
                </a:rPr>
                <a:t>功</a:t>
              </a:r>
            </a:p>
            <a:p>
              <a:pPr>
                <a:lnSpc>
                  <a:spcPct val="130000"/>
                </a:lnSpc>
              </a:pPr>
              <a:r>
                <a:rPr lang="zh-CN" altLang="en-US" sz="3600" dirty="0">
                  <a:ea typeface="黑体" pitchFamily="2" charset="-122"/>
                </a:rPr>
                <a:t>能</a:t>
              </a:r>
            </a:p>
            <a:p>
              <a:pPr>
                <a:lnSpc>
                  <a:spcPct val="130000"/>
                </a:lnSpc>
              </a:pPr>
              <a:r>
                <a:rPr lang="zh-CN" altLang="en-US" sz="3600" dirty="0">
                  <a:ea typeface="黑体" pitchFamily="2" charset="-122"/>
                </a:rPr>
                <a:t>表</a:t>
              </a:r>
            </a:p>
          </p:txBody>
        </p:sp>
        <p:grpSp>
          <p:nvGrpSpPr>
            <p:cNvPr id="18" name="Group 73"/>
            <p:cNvGrpSpPr>
              <a:grpSpLocks/>
            </p:cNvGrpSpPr>
            <p:nvPr/>
          </p:nvGrpSpPr>
          <p:grpSpPr bwMode="auto">
            <a:xfrm>
              <a:off x="3840" y="768"/>
              <a:ext cx="288" cy="144"/>
              <a:chOff x="5184" y="2736"/>
              <a:chExt cx="288" cy="192"/>
            </a:xfrm>
          </p:grpSpPr>
          <p:sp>
            <p:nvSpPr>
              <p:cNvPr id="23" name="Line 74"/>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4" name="Line 75"/>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5" name="Line 76"/>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nvGrpSpPr>
            <p:cNvPr id="19" name="Group 77"/>
            <p:cNvGrpSpPr>
              <a:grpSpLocks/>
            </p:cNvGrpSpPr>
            <p:nvPr/>
          </p:nvGrpSpPr>
          <p:grpSpPr bwMode="auto">
            <a:xfrm>
              <a:off x="3840" y="1057"/>
              <a:ext cx="288" cy="143"/>
              <a:chOff x="5184" y="2736"/>
              <a:chExt cx="288" cy="192"/>
            </a:xfrm>
          </p:grpSpPr>
          <p:sp>
            <p:nvSpPr>
              <p:cNvPr id="20" name="Line 78"/>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1" name="Line 79"/>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2" name="Line 80"/>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spTree>
    <p:extLst>
      <p:ext uri="{BB962C8B-B14F-4D97-AF65-F5344CB8AC3E}">
        <p14:creationId xmlns:p14="http://schemas.microsoft.com/office/powerpoint/2010/main" val="40934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9298" name="Group 2"/>
          <p:cNvGrpSpPr>
            <a:grpSpLocks/>
          </p:cNvGrpSpPr>
          <p:nvPr/>
        </p:nvGrpSpPr>
        <p:grpSpPr bwMode="auto">
          <a:xfrm>
            <a:off x="271463" y="3429002"/>
            <a:ext cx="8339138" cy="2657476"/>
            <a:chOff x="171" y="2112"/>
            <a:chExt cx="5253" cy="1674"/>
          </a:xfrm>
        </p:grpSpPr>
        <p:grpSp>
          <p:nvGrpSpPr>
            <p:cNvPr id="439299" name="Group 3"/>
            <p:cNvGrpSpPr>
              <a:grpSpLocks/>
            </p:cNvGrpSpPr>
            <p:nvPr/>
          </p:nvGrpSpPr>
          <p:grpSpPr bwMode="auto">
            <a:xfrm>
              <a:off x="1008" y="2112"/>
              <a:ext cx="4416" cy="1584"/>
              <a:chOff x="1008" y="960"/>
              <a:chExt cx="4416" cy="1584"/>
            </a:xfrm>
          </p:grpSpPr>
          <p:sp>
            <p:nvSpPr>
              <p:cNvPr id="439300" name="Rectangle 4"/>
              <p:cNvSpPr>
                <a:spLocks noChangeArrowheads="1"/>
              </p:cNvSpPr>
              <p:nvPr/>
            </p:nvSpPr>
            <p:spPr bwMode="auto">
              <a:xfrm>
                <a:off x="2352"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1" name="Rectangle 5"/>
              <p:cNvSpPr>
                <a:spLocks noChangeArrowheads="1"/>
              </p:cNvSpPr>
              <p:nvPr/>
            </p:nvSpPr>
            <p:spPr bwMode="auto">
              <a:xfrm>
                <a:off x="3696"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2" name="Rectangle 6"/>
              <p:cNvSpPr>
                <a:spLocks noChangeArrowheads="1"/>
              </p:cNvSpPr>
              <p:nvPr/>
            </p:nvSpPr>
            <p:spPr bwMode="auto">
              <a:xfrm>
                <a:off x="5040" y="960"/>
                <a:ext cx="384" cy="1584"/>
              </a:xfrm>
              <a:prstGeom prst="rect">
                <a:avLst/>
              </a:prstGeom>
              <a:solidFill>
                <a:schemeClr val="tx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3" name="Rectangle 7"/>
              <p:cNvSpPr>
                <a:spLocks noChangeArrowheads="1"/>
              </p:cNvSpPr>
              <p:nvPr/>
            </p:nvSpPr>
            <p:spPr bwMode="auto">
              <a:xfrm>
                <a:off x="1008"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04" name="Group 8"/>
            <p:cNvGrpSpPr>
              <a:grpSpLocks/>
            </p:cNvGrpSpPr>
            <p:nvPr/>
          </p:nvGrpSpPr>
          <p:grpSpPr bwMode="auto">
            <a:xfrm>
              <a:off x="171" y="2112"/>
              <a:ext cx="5253" cy="792"/>
              <a:chOff x="171" y="2112"/>
              <a:chExt cx="5253" cy="792"/>
            </a:xfrm>
          </p:grpSpPr>
          <p:sp>
            <p:nvSpPr>
              <p:cNvPr id="439305" name="Text Box 9"/>
              <p:cNvSpPr txBox="1">
                <a:spLocks noChangeArrowheads="1"/>
              </p:cNvSpPr>
              <p:nvPr/>
            </p:nvSpPr>
            <p:spPr bwMode="auto">
              <a:xfrm>
                <a:off x="343" y="261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ea typeface="黑体" pitchFamily="2" charset="-122"/>
                  </a:rPr>
                  <a:t>D</a:t>
                </a:r>
              </a:p>
            </p:txBody>
          </p:sp>
          <p:sp>
            <p:nvSpPr>
              <p:cNvPr id="439306" name="Text Box 10"/>
              <p:cNvSpPr txBox="1">
                <a:spLocks noChangeArrowheads="1"/>
              </p:cNvSpPr>
              <p:nvPr/>
            </p:nvSpPr>
            <p:spPr bwMode="auto">
              <a:xfrm>
                <a:off x="171" y="2203"/>
                <a:ext cx="4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ea typeface="黑体" pitchFamily="2" charset="-122"/>
                  </a:rPr>
                  <a:t>CLK</a:t>
                </a:r>
              </a:p>
            </p:txBody>
          </p:sp>
          <p:grpSp>
            <p:nvGrpSpPr>
              <p:cNvPr id="439307" name="Group 11"/>
              <p:cNvGrpSpPr>
                <a:grpSpLocks/>
              </p:cNvGrpSpPr>
              <p:nvPr/>
            </p:nvGrpSpPr>
            <p:grpSpPr bwMode="auto">
              <a:xfrm>
                <a:off x="624" y="2112"/>
                <a:ext cx="4800" cy="720"/>
                <a:chOff x="624" y="2112"/>
                <a:chExt cx="4800" cy="720"/>
              </a:xfrm>
            </p:grpSpPr>
            <p:sp>
              <p:nvSpPr>
                <p:cNvPr id="439308" name="Line 12"/>
                <p:cNvSpPr>
                  <a:spLocks noChangeShapeType="1"/>
                </p:cNvSpPr>
                <p:nvPr/>
              </p:nvSpPr>
              <p:spPr bwMode="auto">
                <a:xfrm>
                  <a:off x="624" y="28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09" name="Line 13"/>
                <p:cNvSpPr>
                  <a:spLocks noChangeShapeType="1"/>
                </p:cNvSpPr>
                <p:nvPr/>
              </p:nvSpPr>
              <p:spPr bwMode="auto">
                <a:xfrm>
                  <a:off x="864" y="25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0" name="Line 14"/>
                <p:cNvSpPr>
                  <a:spLocks noChangeShapeType="1"/>
                </p:cNvSpPr>
                <p:nvPr/>
              </p:nvSpPr>
              <p:spPr bwMode="auto">
                <a:xfrm flipV="1">
                  <a:off x="768"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1" name="Line 15"/>
                <p:cNvSpPr>
                  <a:spLocks noChangeShapeType="1"/>
                </p:cNvSpPr>
                <p:nvPr/>
              </p:nvSpPr>
              <p:spPr bwMode="auto">
                <a:xfrm flipV="1">
                  <a:off x="1392"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2" name="Line 16"/>
                <p:cNvSpPr>
                  <a:spLocks noChangeShapeType="1"/>
                </p:cNvSpPr>
                <p:nvPr/>
              </p:nvSpPr>
              <p:spPr bwMode="auto">
                <a:xfrm>
                  <a:off x="1296"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3" name="Line 17"/>
                <p:cNvSpPr>
                  <a:spLocks noChangeShapeType="1"/>
                </p:cNvSpPr>
                <p:nvPr/>
              </p:nvSpPr>
              <p:spPr bwMode="auto">
                <a:xfrm>
                  <a:off x="2640" y="2544"/>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4" name="Line 18"/>
                <p:cNvSpPr>
                  <a:spLocks noChangeShapeType="1"/>
                </p:cNvSpPr>
                <p:nvPr/>
              </p:nvSpPr>
              <p:spPr bwMode="auto">
                <a:xfrm flipV="1">
                  <a:off x="254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5" name="Line 19"/>
                <p:cNvSpPr>
                  <a:spLocks noChangeShapeType="1"/>
                </p:cNvSpPr>
                <p:nvPr/>
              </p:nvSpPr>
              <p:spPr bwMode="auto">
                <a:xfrm>
                  <a:off x="3360"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6" name="Line 20"/>
                <p:cNvSpPr>
                  <a:spLocks noChangeShapeType="1"/>
                </p:cNvSpPr>
                <p:nvPr/>
              </p:nvSpPr>
              <p:spPr bwMode="auto">
                <a:xfrm>
                  <a:off x="326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7" name="Line 21"/>
                <p:cNvSpPr>
                  <a:spLocks noChangeShapeType="1"/>
                </p:cNvSpPr>
                <p:nvPr/>
              </p:nvSpPr>
              <p:spPr bwMode="auto">
                <a:xfrm>
                  <a:off x="1968" y="25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8" name="Line 22"/>
                <p:cNvSpPr>
                  <a:spLocks noChangeShapeType="1"/>
                </p:cNvSpPr>
                <p:nvPr/>
              </p:nvSpPr>
              <p:spPr bwMode="auto">
                <a:xfrm flipV="1">
                  <a:off x="187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9" name="Line 23"/>
                <p:cNvSpPr>
                  <a:spLocks noChangeShapeType="1"/>
                </p:cNvSpPr>
                <p:nvPr/>
              </p:nvSpPr>
              <p:spPr bwMode="auto">
                <a:xfrm>
                  <a:off x="211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0" name="Line 24"/>
                <p:cNvSpPr>
                  <a:spLocks noChangeShapeType="1"/>
                </p:cNvSpPr>
                <p:nvPr/>
              </p:nvSpPr>
              <p:spPr bwMode="auto">
                <a:xfrm>
                  <a:off x="2208" y="283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1" name="Line 25"/>
                <p:cNvSpPr>
                  <a:spLocks noChangeShapeType="1"/>
                </p:cNvSpPr>
                <p:nvPr/>
              </p:nvSpPr>
              <p:spPr bwMode="auto">
                <a:xfrm>
                  <a:off x="3936" y="25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2" name="Line 26"/>
                <p:cNvSpPr>
                  <a:spLocks noChangeShapeType="1"/>
                </p:cNvSpPr>
                <p:nvPr/>
              </p:nvSpPr>
              <p:spPr bwMode="auto">
                <a:xfrm flipV="1">
                  <a:off x="3840"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3" name="Line 27"/>
                <p:cNvSpPr>
                  <a:spLocks noChangeShapeType="1"/>
                </p:cNvSpPr>
                <p:nvPr/>
              </p:nvSpPr>
              <p:spPr bwMode="auto">
                <a:xfrm>
                  <a:off x="624" y="24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4" name="Line 28"/>
                <p:cNvSpPr>
                  <a:spLocks noChangeShapeType="1"/>
                </p:cNvSpPr>
                <p:nvPr/>
              </p:nvSpPr>
              <p:spPr bwMode="auto">
                <a:xfrm>
                  <a:off x="1056"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5" name="Line 29"/>
                <p:cNvSpPr>
                  <a:spLocks noChangeShapeType="1"/>
                </p:cNvSpPr>
                <p:nvPr/>
              </p:nvSpPr>
              <p:spPr bwMode="auto">
                <a:xfrm flipV="1">
                  <a:off x="96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6" name="Line 30"/>
                <p:cNvSpPr>
                  <a:spLocks noChangeShapeType="1"/>
                </p:cNvSpPr>
                <p:nvPr/>
              </p:nvSpPr>
              <p:spPr bwMode="auto">
                <a:xfrm flipV="1">
                  <a:off x="1728"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7" name="Line 31"/>
                <p:cNvSpPr>
                  <a:spLocks noChangeShapeType="1"/>
                </p:cNvSpPr>
                <p:nvPr/>
              </p:nvSpPr>
              <p:spPr bwMode="auto">
                <a:xfrm>
                  <a:off x="163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8" name="Line 32"/>
                <p:cNvSpPr>
                  <a:spLocks noChangeShapeType="1"/>
                </p:cNvSpPr>
                <p:nvPr/>
              </p:nvSpPr>
              <p:spPr bwMode="auto">
                <a:xfrm>
                  <a:off x="2400"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9" name="Line 33"/>
                <p:cNvSpPr>
                  <a:spLocks noChangeShapeType="1"/>
                </p:cNvSpPr>
                <p:nvPr/>
              </p:nvSpPr>
              <p:spPr bwMode="auto">
                <a:xfrm flipV="1">
                  <a:off x="2304"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0" name="Line 34"/>
                <p:cNvSpPr>
                  <a:spLocks noChangeShapeType="1"/>
                </p:cNvSpPr>
                <p:nvPr/>
              </p:nvSpPr>
              <p:spPr bwMode="auto">
                <a:xfrm>
                  <a:off x="2976"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1" name="Line 35"/>
                <p:cNvSpPr>
                  <a:spLocks noChangeShapeType="1"/>
                </p:cNvSpPr>
                <p:nvPr/>
              </p:nvSpPr>
              <p:spPr bwMode="auto">
                <a:xfrm>
                  <a:off x="4416"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2" name="Line 36"/>
                <p:cNvSpPr>
                  <a:spLocks noChangeShapeType="1"/>
                </p:cNvSpPr>
                <p:nvPr/>
              </p:nvSpPr>
              <p:spPr bwMode="auto">
                <a:xfrm>
                  <a:off x="3744"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3" name="Line 37"/>
                <p:cNvSpPr>
                  <a:spLocks noChangeShapeType="1"/>
                </p:cNvSpPr>
                <p:nvPr/>
              </p:nvSpPr>
              <p:spPr bwMode="auto">
                <a:xfrm flipV="1">
                  <a:off x="3648"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4" name="Line 38"/>
                <p:cNvSpPr>
                  <a:spLocks noChangeShapeType="1"/>
                </p:cNvSpPr>
                <p:nvPr/>
              </p:nvSpPr>
              <p:spPr bwMode="auto">
                <a:xfrm>
                  <a:off x="432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5" name="Line 39"/>
                <p:cNvSpPr>
                  <a:spLocks noChangeShapeType="1"/>
                </p:cNvSpPr>
                <p:nvPr/>
              </p:nvSpPr>
              <p:spPr bwMode="auto">
                <a:xfrm flipV="1">
                  <a:off x="3072"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6" name="Line 40"/>
                <p:cNvSpPr>
                  <a:spLocks noChangeShapeType="1"/>
                </p:cNvSpPr>
                <p:nvPr/>
              </p:nvSpPr>
              <p:spPr bwMode="auto">
                <a:xfrm>
                  <a:off x="5088"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7" name="Line 41"/>
                <p:cNvSpPr>
                  <a:spLocks noChangeShapeType="1"/>
                </p:cNvSpPr>
                <p:nvPr/>
              </p:nvSpPr>
              <p:spPr bwMode="auto">
                <a:xfrm flipV="1">
                  <a:off x="499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39338" name="Group 42"/>
            <p:cNvGrpSpPr>
              <a:grpSpLocks/>
            </p:cNvGrpSpPr>
            <p:nvPr/>
          </p:nvGrpSpPr>
          <p:grpSpPr bwMode="auto">
            <a:xfrm>
              <a:off x="323" y="3495"/>
              <a:ext cx="493" cy="291"/>
              <a:chOff x="323" y="3495"/>
              <a:chExt cx="493" cy="291"/>
            </a:xfrm>
          </p:grpSpPr>
          <p:sp>
            <p:nvSpPr>
              <p:cNvPr id="439339" name="Line 43"/>
              <p:cNvSpPr>
                <a:spLocks noChangeShapeType="1"/>
              </p:cNvSpPr>
              <p:nvPr/>
            </p:nvSpPr>
            <p:spPr bwMode="auto">
              <a:xfrm>
                <a:off x="62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0" name="Text Box 44"/>
              <p:cNvSpPr txBox="1">
                <a:spLocks noChangeArrowheads="1"/>
              </p:cNvSpPr>
              <p:nvPr/>
            </p:nvSpPr>
            <p:spPr bwMode="auto">
              <a:xfrm>
                <a:off x="323" y="3495"/>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p:txBody>
          </p:sp>
        </p:grpSp>
        <p:grpSp>
          <p:nvGrpSpPr>
            <p:cNvPr id="439341" name="Group 45"/>
            <p:cNvGrpSpPr>
              <a:grpSpLocks/>
            </p:cNvGrpSpPr>
            <p:nvPr/>
          </p:nvGrpSpPr>
          <p:grpSpPr bwMode="auto">
            <a:xfrm>
              <a:off x="768" y="3408"/>
              <a:ext cx="912" cy="288"/>
              <a:chOff x="768" y="3408"/>
              <a:chExt cx="912" cy="288"/>
            </a:xfrm>
          </p:grpSpPr>
          <p:sp>
            <p:nvSpPr>
              <p:cNvPr id="439342" name="Line 46"/>
              <p:cNvSpPr>
                <a:spLocks noChangeShapeType="1"/>
              </p:cNvSpPr>
              <p:nvPr/>
            </p:nvSpPr>
            <p:spPr bwMode="auto">
              <a:xfrm>
                <a:off x="1104" y="34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3" name="Line 47"/>
              <p:cNvSpPr>
                <a:spLocks noChangeShapeType="1"/>
              </p:cNvSpPr>
              <p:nvPr/>
            </p:nvSpPr>
            <p:spPr bwMode="auto">
              <a:xfrm flipV="1">
                <a:off x="100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4" name="Line 48"/>
              <p:cNvSpPr>
                <a:spLocks noChangeShapeType="1"/>
              </p:cNvSpPr>
              <p:nvPr/>
            </p:nvSpPr>
            <p:spPr bwMode="auto">
              <a:xfrm>
                <a:off x="768" y="36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345" name="Line 49"/>
            <p:cNvSpPr>
              <a:spLocks noChangeShapeType="1"/>
            </p:cNvSpPr>
            <p:nvPr/>
          </p:nvSpPr>
          <p:spPr bwMode="auto">
            <a:xfrm>
              <a:off x="1680" y="3408"/>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6" name="Freeform 50"/>
            <p:cNvSpPr>
              <a:spLocks/>
            </p:cNvSpPr>
            <p:nvPr/>
          </p:nvSpPr>
          <p:spPr bwMode="auto">
            <a:xfrm>
              <a:off x="960" y="2244"/>
              <a:ext cx="127" cy="1332"/>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39347" name="Group 51"/>
            <p:cNvGrpSpPr>
              <a:grpSpLocks/>
            </p:cNvGrpSpPr>
            <p:nvPr/>
          </p:nvGrpSpPr>
          <p:grpSpPr bwMode="auto">
            <a:xfrm>
              <a:off x="2220" y="2226"/>
              <a:ext cx="804" cy="1470"/>
              <a:chOff x="2316" y="2226"/>
              <a:chExt cx="804" cy="1470"/>
            </a:xfrm>
          </p:grpSpPr>
          <p:sp>
            <p:nvSpPr>
              <p:cNvPr id="439348" name="Line 52"/>
              <p:cNvSpPr>
                <a:spLocks noChangeShapeType="1"/>
              </p:cNvSpPr>
              <p:nvPr/>
            </p:nvSpPr>
            <p:spPr bwMode="auto">
              <a:xfrm>
                <a:off x="254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9" name="Line 53"/>
              <p:cNvSpPr>
                <a:spLocks noChangeShapeType="1"/>
              </p:cNvSpPr>
              <p:nvPr/>
            </p:nvSpPr>
            <p:spPr bwMode="auto">
              <a:xfrm>
                <a:off x="244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0" name="Line 54"/>
              <p:cNvSpPr>
                <a:spLocks noChangeShapeType="1"/>
              </p:cNvSpPr>
              <p:nvPr/>
            </p:nvSpPr>
            <p:spPr bwMode="auto">
              <a:xfrm>
                <a:off x="2544" y="369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1" name="Freeform 55"/>
              <p:cNvSpPr>
                <a:spLocks/>
              </p:cNvSpPr>
              <p:nvPr/>
            </p:nvSpPr>
            <p:spPr bwMode="auto">
              <a:xfrm>
                <a:off x="2316" y="2226"/>
                <a:ext cx="180" cy="1342"/>
              </a:xfrm>
              <a:custGeom>
                <a:avLst/>
                <a:gdLst>
                  <a:gd name="T0" fmla="*/ 128 w 180"/>
                  <a:gd name="T1" fmla="*/ 33 h 1342"/>
                  <a:gd name="T2" fmla="*/ 150 w 180"/>
                  <a:gd name="T3" fmla="*/ 78 h 1342"/>
                  <a:gd name="T4" fmla="*/ 180 w 180"/>
                  <a:gd name="T5" fmla="*/ 228 h 1342"/>
                  <a:gd name="T6" fmla="*/ 98 w 180"/>
                  <a:gd name="T7" fmla="*/ 729 h 1342"/>
                  <a:gd name="T8" fmla="*/ 16 w 180"/>
                  <a:gd name="T9" fmla="*/ 1088 h 1342"/>
                  <a:gd name="T10" fmla="*/ 38 w 180"/>
                  <a:gd name="T11" fmla="*/ 1267 h 1342"/>
                  <a:gd name="T12" fmla="*/ 61 w 180"/>
                  <a:gd name="T13" fmla="*/ 1282 h 1342"/>
                  <a:gd name="T14" fmla="*/ 180 w 180"/>
                  <a:gd name="T15" fmla="*/ 1342 h 1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42">
                    <a:moveTo>
                      <a:pt x="128" y="33"/>
                    </a:moveTo>
                    <a:cubicBezTo>
                      <a:pt x="151" y="109"/>
                      <a:pt x="115" y="0"/>
                      <a:pt x="150" y="78"/>
                    </a:cubicBezTo>
                    <a:cubicBezTo>
                      <a:pt x="170" y="123"/>
                      <a:pt x="174" y="180"/>
                      <a:pt x="180" y="228"/>
                    </a:cubicBezTo>
                    <a:cubicBezTo>
                      <a:pt x="169" y="400"/>
                      <a:pt x="132" y="561"/>
                      <a:pt x="98" y="729"/>
                    </a:cubicBezTo>
                    <a:cubicBezTo>
                      <a:pt x="74" y="851"/>
                      <a:pt x="29" y="964"/>
                      <a:pt x="16" y="1088"/>
                    </a:cubicBezTo>
                    <a:cubicBezTo>
                      <a:pt x="19" y="1148"/>
                      <a:pt x="0" y="1220"/>
                      <a:pt x="38" y="1267"/>
                    </a:cubicBezTo>
                    <a:cubicBezTo>
                      <a:pt x="44" y="1274"/>
                      <a:pt x="54" y="1276"/>
                      <a:pt x="61" y="1282"/>
                    </a:cubicBezTo>
                    <a:cubicBezTo>
                      <a:pt x="103" y="1318"/>
                      <a:pt x="124" y="1342"/>
                      <a:pt x="180" y="134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352" name="Line 56"/>
            <p:cNvSpPr>
              <a:spLocks noChangeShapeType="1"/>
            </p:cNvSpPr>
            <p:nvPr/>
          </p:nvSpPr>
          <p:spPr bwMode="auto">
            <a:xfrm>
              <a:off x="3024" y="369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3" name="Line 57"/>
            <p:cNvSpPr>
              <a:spLocks noChangeShapeType="1"/>
            </p:cNvSpPr>
            <p:nvPr/>
          </p:nvSpPr>
          <p:spPr bwMode="auto">
            <a:xfrm>
              <a:off x="3696" y="369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4" name="Line 58"/>
            <p:cNvSpPr>
              <a:spLocks noChangeShapeType="1"/>
            </p:cNvSpPr>
            <p:nvPr/>
          </p:nvSpPr>
          <p:spPr bwMode="auto">
            <a:xfrm>
              <a:off x="4368" y="369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39355" name="Group 59"/>
            <p:cNvGrpSpPr>
              <a:grpSpLocks/>
            </p:cNvGrpSpPr>
            <p:nvPr/>
          </p:nvGrpSpPr>
          <p:grpSpPr bwMode="auto">
            <a:xfrm>
              <a:off x="4944" y="2256"/>
              <a:ext cx="432" cy="1440"/>
              <a:chOff x="4944" y="2256"/>
              <a:chExt cx="432" cy="1440"/>
            </a:xfrm>
          </p:grpSpPr>
          <p:grpSp>
            <p:nvGrpSpPr>
              <p:cNvPr id="439356" name="Group 60"/>
              <p:cNvGrpSpPr>
                <a:grpSpLocks/>
              </p:cNvGrpSpPr>
              <p:nvPr/>
            </p:nvGrpSpPr>
            <p:grpSpPr bwMode="auto">
              <a:xfrm>
                <a:off x="4944" y="3408"/>
                <a:ext cx="432" cy="288"/>
                <a:chOff x="4944" y="3408"/>
                <a:chExt cx="432" cy="288"/>
              </a:xfrm>
            </p:grpSpPr>
            <p:sp>
              <p:nvSpPr>
                <p:cNvPr id="439357" name="Line 61"/>
                <p:cNvSpPr>
                  <a:spLocks noChangeShapeType="1"/>
                </p:cNvSpPr>
                <p:nvPr/>
              </p:nvSpPr>
              <p:spPr bwMode="auto">
                <a:xfrm>
                  <a:off x="5136"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8" name="Line 62"/>
                <p:cNvSpPr>
                  <a:spLocks noChangeShapeType="1"/>
                </p:cNvSpPr>
                <p:nvPr/>
              </p:nvSpPr>
              <p:spPr bwMode="auto">
                <a:xfrm flipV="1">
                  <a:off x="5040"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9" name="Line 63"/>
                <p:cNvSpPr>
                  <a:spLocks noChangeShapeType="1"/>
                </p:cNvSpPr>
                <p:nvPr/>
              </p:nvSpPr>
              <p:spPr bwMode="auto">
                <a:xfrm>
                  <a:off x="4944" y="369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360" name="Freeform 64"/>
              <p:cNvSpPr>
                <a:spLocks/>
              </p:cNvSpPr>
              <p:nvPr/>
            </p:nvSpPr>
            <p:spPr bwMode="auto">
              <a:xfrm>
                <a:off x="4992" y="2256"/>
                <a:ext cx="127" cy="1332"/>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39361" name="Group 65"/>
          <p:cNvGrpSpPr>
            <a:grpSpLocks/>
          </p:cNvGrpSpPr>
          <p:nvPr/>
        </p:nvGrpSpPr>
        <p:grpSpPr bwMode="auto">
          <a:xfrm>
            <a:off x="1600200" y="914400"/>
            <a:ext cx="7010400" cy="1905000"/>
            <a:chOff x="1008" y="960"/>
            <a:chExt cx="4416" cy="1584"/>
          </a:xfrm>
        </p:grpSpPr>
        <p:sp>
          <p:nvSpPr>
            <p:cNvPr id="439362" name="Rectangle 66"/>
            <p:cNvSpPr>
              <a:spLocks noChangeArrowheads="1"/>
            </p:cNvSpPr>
            <p:nvPr/>
          </p:nvSpPr>
          <p:spPr bwMode="auto">
            <a:xfrm>
              <a:off x="2352" y="960"/>
              <a:ext cx="672"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63" name="Rectangle 67"/>
            <p:cNvSpPr>
              <a:spLocks noChangeArrowheads="1"/>
            </p:cNvSpPr>
            <p:nvPr/>
          </p:nvSpPr>
          <p:spPr bwMode="auto">
            <a:xfrm>
              <a:off x="3696" y="960"/>
              <a:ext cx="672"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64" name="Rectangle 68"/>
            <p:cNvSpPr>
              <a:spLocks noChangeArrowheads="1"/>
            </p:cNvSpPr>
            <p:nvPr/>
          </p:nvSpPr>
          <p:spPr bwMode="auto">
            <a:xfrm>
              <a:off x="5040" y="960"/>
              <a:ext cx="384"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65" name="Rectangle 69"/>
            <p:cNvSpPr>
              <a:spLocks noChangeArrowheads="1"/>
            </p:cNvSpPr>
            <p:nvPr/>
          </p:nvSpPr>
          <p:spPr bwMode="auto">
            <a:xfrm>
              <a:off x="1008" y="960"/>
              <a:ext cx="672" cy="1584"/>
            </a:xfrm>
            <a:prstGeom prst="rect">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66" name="Group 70"/>
          <p:cNvGrpSpPr>
            <a:grpSpLocks/>
          </p:cNvGrpSpPr>
          <p:nvPr/>
        </p:nvGrpSpPr>
        <p:grpSpPr bwMode="auto">
          <a:xfrm>
            <a:off x="566738" y="914402"/>
            <a:ext cx="8043863" cy="1304926"/>
            <a:chOff x="357" y="2112"/>
            <a:chExt cx="5067" cy="822"/>
          </a:xfrm>
        </p:grpSpPr>
        <p:sp>
          <p:nvSpPr>
            <p:cNvPr id="439367" name="Text Box 71"/>
            <p:cNvSpPr txBox="1">
              <a:spLocks noChangeArrowheads="1"/>
            </p:cNvSpPr>
            <p:nvPr/>
          </p:nvSpPr>
          <p:spPr bwMode="auto">
            <a:xfrm>
              <a:off x="394" y="264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D</a:t>
              </a:r>
            </a:p>
          </p:txBody>
        </p:sp>
        <p:sp>
          <p:nvSpPr>
            <p:cNvPr id="439368" name="Text Box 72"/>
            <p:cNvSpPr txBox="1">
              <a:spLocks noChangeArrowheads="1"/>
            </p:cNvSpPr>
            <p:nvPr/>
          </p:nvSpPr>
          <p:spPr bwMode="auto">
            <a:xfrm>
              <a:off x="357" y="217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ea typeface="黑体" pitchFamily="2" charset="-122"/>
                </a:rPr>
                <a:t>C</a:t>
              </a:r>
            </a:p>
          </p:txBody>
        </p:sp>
        <p:grpSp>
          <p:nvGrpSpPr>
            <p:cNvPr id="439369" name="Group 73"/>
            <p:cNvGrpSpPr>
              <a:grpSpLocks/>
            </p:cNvGrpSpPr>
            <p:nvPr/>
          </p:nvGrpSpPr>
          <p:grpSpPr bwMode="auto">
            <a:xfrm>
              <a:off x="624" y="2112"/>
              <a:ext cx="4800" cy="720"/>
              <a:chOff x="624" y="2112"/>
              <a:chExt cx="4800" cy="720"/>
            </a:xfrm>
          </p:grpSpPr>
          <p:sp>
            <p:nvSpPr>
              <p:cNvPr id="439370" name="Line 74"/>
              <p:cNvSpPr>
                <a:spLocks noChangeShapeType="1"/>
              </p:cNvSpPr>
              <p:nvPr/>
            </p:nvSpPr>
            <p:spPr bwMode="auto">
              <a:xfrm>
                <a:off x="624" y="28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1" name="Line 75"/>
              <p:cNvSpPr>
                <a:spLocks noChangeShapeType="1"/>
              </p:cNvSpPr>
              <p:nvPr/>
            </p:nvSpPr>
            <p:spPr bwMode="auto">
              <a:xfrm>
                <a:off x="864" y="25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2" name="Line 76"/>
              <p:cNvSpPr>
                <a:spLocks noChangeShapeType="1"/>
              </p:cNvSpPr>
              <p:nvPr/>
            </p:nvSpPr>
            <p:spPr bwMode="auto">
              <a:xfrm flipV="1">
                <a:off x="768"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3" name="Line 77"/>
              <p:cNvSpPr>
                <a:spLocks noChangeShapeType="1"/>
              </p:cNvSpPr>
              <p:nvPr/>
            </p:nvSpPr>
            <p:spPr bwMode="auto">
              <a:xfrm flipV="1">
                <a:off x="1392"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4" name="Line 78"/>
              <p:cNvSpPr>
                <a:spLocks noChangeShapeType="1"/>
              </p:cNvSpPr>
              <p:nvPr/>
            </p:nvSpPr>
            <p:spPr bwMode="auto">
              <a:xfrm>
                <a:off x="1296"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5" name="Line 79"/>
              <p:cNvSpPr>
                <a:spLocks noChangeShapeType="1"/>
              </p:cNvSpPr>
              <p:nvPr/>
            </p:nvSpPr>
            <p:spPr bwMode="auto">
              <a:xfrm>
                <a:off x="2640" y="2544"/>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6" name="Line 80"/>
              <p:cNvSpPr>
                <a:spLocks noChangeShapeType="1"/>
              </p:cNvSpPr>
              <p:nvPr/>
            </p:nvSpPr>
            <p:spPr bwMode="auto">
              <a:xfrm flipV="1">
                <a:off x="254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7" name="Line 81"/>
              <p:cNvSpPr>
                <a:spLocks noChangeShapeType="1"/>
              </p:cNvSpPr>
              <p:nvPr/>
            </p:nvSpPr>
            <p:spPr bwMode="auto">
              <a:xfrm>
                <a:off x="3360"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8" name="Line 82"/>
              <p:cNvSpPr>
                <a:spLocks noChangeShapeType="1"/>
              </p:cNvSpPr>
              <p:nvPr/>
            </p:nvSpPr>
            <p:spPr bwMode="auto">
              <a:xfrm>
                <a:off x="326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9" name="Line 83"/>
              <p:cNvSpPr>
                <a:spLocks noChangeShapeType="1"/>
              </p:cNvSpPr>
              <p:nvPr/>
            </p:nvSpPr>
            <p:spPr bwMode="auto">
              <a:xfrm>
                <a:off x="1968" y="25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0" name="Line 84"/>
              <p:cNvSpPr>
                <a:spLocks noChangeShapeType="1"/>
              </p:cNvSpPr>
              <p:nvPr/>
            </p:nvSpPr>
            <p:spPr bwMode="auto">
              <a:xfrm flipV="1">
                <a:off x="187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1" name="Line 85"/>
              <p:cNvSpPr>
                <a:spLocks noChangeShapeType="1"/>
              </p:cNvSpPr>
              <p:nvPr/>
            </p:nvSpPr>
            <p:spPr bwMode="auto">
              <a:xfrm>
                <a:off x="211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2" name="Line 86"/>
              <p:cNvSpPr>
                <a:spLocks noChangeShapeType="1"/>
              </p:cNvSpPr>
              <p:nvPr/>
            </p:nvSpPr>
            <p:spPr bwMode="auto">
              <a:xfrm>
                <a:off x="2208" y="283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3" name="Line 87"/>
              <p:cNvSpPr>
                <a:spLocks noChangeShapeType="1"/>
              </p:cNvSpPr>
              <p:nvPr/>
            </p:nvSpPr>
            <p:spPr bwMode="auto">
              <a:xfrm>
                <a:off x="3936" y="25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4" name="Line 88"/>
              <p:cNvSpPr>
                <a:spLocks noChangeShapeType="1"/>
              </p:cNvSpPr>
              <p:nvPr/>
            </p:nvSpPr>
            <p:spPr bwMode="auto">
              <a:xfrm flipV="1">
                <a:off x="3840"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5" name="Line 89"/>
              <p:cNvSpPr>
                <a:spLocks noChangeShapeType="1"/>
              </p:cNvSpPr>
              <p:nvPr/>
            </p:nvSpPr>
            <p:spPr bwMode="auto">
              <a:xfrm>
                <a:off x="624" y="24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6" name="Line 90"/>
              <p:cNvSpPr>
                <a:spLocks noChangeShapeType="1"/>
              </p:cNvSpPr>
              <p:nvPr/>
            </p:nvSpPr>
            <p:spPr bwMode="auto">
              <a:xfrm>
                <a:off x="1056"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7" name="Line 91"/>
              <p:cNvSpPr>
                <a:spLocks noChangeShapeType="1"/>
              </p:cNvSpPr>
              <p:nvPr/>
            </p:nvSpPr>
            <p:spPr bwMode="auto">
              <a:xfrm flipV="1">
                <a:off x="96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8" name="Line 92"/>
              <p:cNvSpPr>
                <a:spLocks noChangeShapeType="1"/>
              </p:cNvSpPr>
              <p:nvPr/>
            </p:nvSpPr>
            <p:spPr bwMode="auto">
              <a:xfrm flipV="1">
                <a:off x="1728"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9" name="Line 93"/>
              <p:cNvSpPr>
                <a:spLocks noChangeShapeType="1"/>
              </p:cNvSpPr>
              <p:nvPr/>
            </p:nvSpPr>
            <p:spPr bwMode="auto">
              <a:xfrm>
                <a:off x="163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0" name="Line 94"/>
              <p:cNvSpPr>
                <a:spLocks noChangeShapeType="1"/>
              </p:cNvSpPr>
              <p:nvPr/>
            </p:nvSpPr>
            <p:spPr bwMode="auto">
              <a:xfrm>
                <a:off x="2400"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1" name="Line 95"/>
              <p:cNvSpPr>
                <a:spLocks noChangeShapeType="1"/>
              </p:cNvSpPr>
              <p:nvPr/>
            </p:nvSpPr>
            <p:spPr bwMode="auto">
              <a:xfrm flipV="1">
                <a:off x="2304"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2" name="Line 96"/>
              <p:cNvSpPr>
                <a:spLocks noChangeShapeType="1"/>
              </p:cNvSpPr>
              <p:nvPr/>
            </p:nvSpPr>
            <p:spPr bwMode="auto">
              <a:xfrm>
                <a:off x="2976"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3" name="Line 97"/>
              <p:cNvSpPr>
                <a:spLocks noChangeShapeType="1"/>
              </p:cNvSpPr>
              <p:nvPr/>
            </p:nvSpPr>
            <p:spPr bwMode="auto">
              <a:xfrm>
                <a:off x="4416"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4" name="Line 98"/>
              <p:cNvSpPr>
                <a:spLocks noChangeShapeType="1"/>
              </p:cNvSpPr>
              <p:nvPr/>
            </p:nvSpPr>
            <p:spPr bwMode="auto">
              <a:xfrm>
                <a:off x="3744"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5" name="Line 99"/>
              <p:cNvSpPr>
                <a:spLocks noChangeShapeType="1"/>
              </p:cNvSpPr>
              <p:nvPr/>
            </p:nvSpPr>
            <p:spPr bwMode="auto">
              <a:xfrm flipV="1">
                <a:off x="3648"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6" name="Line 100"/>
              <p:cNvSpPr>
                <a:spLocks noChangeShapeType="1"/>
              </p:cNvSpPr>
              <p:nvPr/>
            </p:nvSpPr>
            <p:spPr bwMode="auto">
              <a:xfrm>
                <a:off x="432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7" name="Line 101"/>
              <p:cNvSpPr>
                <a:spLocks noChangeShapeType="1"/>
              </p:cNvSpPr>
              <p:nvPr/>
            </p:nvSpPr>
            <p:spPr bwMode="auto">
              <a:xfrm flipV="1">
                <a:off x="3072"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8" name="Line 102"/>
              <p:cNvSpPr>
                <a:spLocks noChangeShapeType="1"/>
              </p:cNvSpPr>
              <p:nvPr/>
            </p:nvSpPr>
            <p:spPr bwMode="auto">
              <a:xfrm>
                <a:off x="5088"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9" name="Line 103"/>
              <p:cNvSpPr>
                <a:spLocks noChangeShapeType="1"/>
              </p:cNvSpPr>
              <p:nvPr/>
            </p:nvSpPr>
            <p:spPr bwMode="auto">
              <a:xfrm flipV="1">
                <a:off x="499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39400" name="Freeform 104"/>
          <p:cNvSpPr>
            <a:spLocks/>
          </p:cNvSpPr>
          <p:nvPr/>
        </p:nvSpPr>
        <p:spPr bwMode="auto">
          <a:xfrm>
            <a:off x="1600200" y="1143000"/>
            <a:ext cx="152400" cy="1447800"/>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1" name="Freeform 105"/>
          <p:cNvSpPr>
            <a:spLocks/>
          </p:cNvSpPr>
          <p:nvPr/>
        </p:nvSpPr>
        <p:spPr bwMode="auto">
          <a:xfrm>
            <a:off x="5715000" y="1143000"/>
            <a:ext cx="228600" cy="1524000"/>
          </a:xfrm>
          <a:custGeom>
            <a:avLst/>
            <a:gdLst>
              <a:gd name="T0" fmla="*/ 128 w 180"/>
              <a:gd name="T1" fmla="*/ 33 h 1342"/>
              <a:gd name="T2" fmla="*/ 150 w 180"/>
              <a:gd name="T3" fmla="*/ 78 h 1342"/>
              <a:gd name="T4" fmla="*/ 180 w 180"/>
              <a:gd name="T5" fmla="*/ 228 h 1342"/>
              <a:gd name="T6" fmla="*/ 98 w 180"/>
              <a:gd name="T7" fmla="*/ 729 h 1342"/>
              <a:gd name="T8" fmla="*/ 16 w 180"/>
              <a:gd name="T9" fmla="*/ 1088 h 1342"/>
              <a:gd name="T10" fmla="*/ 38 w 180"/>
              <a:gd name="T11" fmla="*/ 1267 h 1342"/>
              <a:gd name="T12" fmla="*/ 61 w 180"/>
              <a:gd name="T13" fmla="*/ 1282 h 1342"/>
              <a:gd name="T14" fmla="*/ 180 w 180"/>
              <a:gd name="T15" fmla="*/ 1342 h 1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42">
                <a:moveTo>
                  <a:pt x="128" y="33"/>
                </a:moveTo>
                <a:cubicBezTo>
                  <a:pt x="151" y="109"/>
                  <a:pt x="115" y="0"/>
                  <a:pt x="150" y="78"/>
                </a:cubicBezTo>
                <a:cubicBezTo>
                  <a:pt x="170" y="123"/>
                  <a:pt x="174" y="180"/>
                  <a:pt x="180" y="228"/>
                </a:cubicBezTo>
                <a:cubicBezTo>
                  <a:pt x="169" y="400"/>
                  <a:pt x="132" y="561"/>
                  <a:pt x="98" y="729"/>
                </a:cubicBezTo>
                <a:cubicBezTo>
                  <a:pt x="74" y="851"/>
                  <a:pt x="29" y="964"/>
                  <a:pt x="16" y="1088"/>
                </a:cubicBezTo>
                <a:cubicBezTo>
                  <a:pt x="19" y="1148"/>
                  <a:pt x="0" y="1220"/>
                  <a:pt x="38" y="1267"/>
                </a:cubicBezTo>
                <a:cubicBezTo>
                  <a:pt x="44" y="1274"/>
                  <a:pt x="54" y="1276"/>
                  <a:pt x="61" y="1282"/>
                </a:cubicBezTo>
                <a:cubicBezTo>
                  <a:pt x="103" y="1318"/>
                  <a:pt x="124" y="1342"/>
                  <a:pt x="180" y="1342"/>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39402" name="Group 106"/>
          <p:cNvGrpSpPr>
            <a:grpSpLocks/>
          </p:cNvGrpSpPr>
          <p:nvPr/>
        </p:nvGrpSpPr>
        <p:grpSpPr bwMode="auto">
          <a:xfrm>
            <a:off x="590550" y="2362203"/>
            <a:ext cx="8020050" cy="561976"/>
            <a:chOff x="372" y="1152"/>
            <a:chExt cx="5052" cy="354"/>
          </a:xfrm>
        </p:grpSpPr>
        <p:sp>
          <p:nvSpPr>
            <p:cNvPr id="439403" name="Line 107"/>
            <p:cNvSpPr>
              <a:spLocks noChangeShapeType="1"/>
            </p:cNvSpPr>
            <p:nvPr/>
          </p:nvSpPr>
          <p:spPr bwMode="auto">
            <a:xfrm>
              <a:off x="642" y="1440"/>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4" name="Text Box 108"/>
            <p:cNvSpPr txBox="1">
              <a:spLocks noChangeArrowheads="1"/>
            </p:cNvSpPr>
            <p:nvPr/>
          </p:nvSpPr>
          <p:spPr bwMode="auto">
            <a:xfrm>
              <a:off x="372" y="1215"/>
              <a:ext cx="267"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p:txBody>
        </p:sp>
        <p:sp>
          <p:nvSpPr>
            <p:cNvPr id="439405" name="Line 109"/>
            <p:cNvSpPr>
              <a:spLocks noChangeShapeType="1"/>
            </p:cNvSpPr>
            <p:nvPr/>
          </p:nvSpPr>
          <p:spPr bwMode="auto">
            <a:xfrm>
              <a:off x="1122" y="1152"/>
              <a:ext cx="22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6" name="Line 110"/>
            <p:cNvSpPr>
              <a:spLocks noChangeShapeType="1"/>
            </p:cNvSpPr>
            <p:nvPr/>
          </p:nvSpPr>
          <p:spPr bwMode="auto">
            <a:xfrm flipV="1">
              <a:off x="1026"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7" name="Line 111"/>
            <p:cNvSpPr>
              <a:spLocks noChangeShapeType="1"/>
            </p:cNvSpPr>
            <p:nvPr/>
          </p:nvSpPr>
          <p:spPr bwMode="auto">
            <a:xfrm>
              <a:off x="786" y="1440"/>
              <a:ext cx="240"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8" name="Line 112"/>
            <p:cNvSpPr>
              <a:spLocks noChangeShapeType="1"/>
            </p:cNvSpPr>
            <p:nvPr/>
          </p:nvSpPr>
          <p:spPr bwMode="auto">
            <a:xfrm flipH="1">
              <a:off x="1440" y="1440"/>
              <a:ext cx="115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9" name="Line 113"/>
            <p:cNvSpPr>
              <a:spLocks noChangeShapeType="1"/>
            </p:cNvSpPr>
            <p:nvPr/>
          </p:nvSpPr>
          <p:spPr bwMode="auto">
            <a:xfrm>
              <a:off x="1344"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0" name="Line 114"/>
            <p:cNvSpPr>
              <a:spLocks noChangeShapeType="1"/>
            </p:cNvSpPr>
            <p:nvPr/>
          </p:nvSpPr>
          <p:spPr bwMode="auto">
            <a:xfrm>
              <a:off x="3792" y="1440"/>
              <a:ext cx="96"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1" name="Line 115"/>
            <p:cNvSpPr>
              <a:spLocks noChangeShapeType="1"/>
            </p:cNvSpPr>
            <p:nvPr/>
          </p:nvSpPr>
          <p:spPr bwMode="auto">
            <a:xfrm>
              <a:off x="2688" y="1152"/>
              <a:ext cx="1008"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2" name="Line 116"/>
            <p:cNvSpPr>
              <a:spLocks noChangeShapeType="1"/>
            </p:cNvSpPr>
            <p:nvPr/>
          </p:nvSpPr>
          <p:spPr bwMode="auto">
            <a:xfrm flipV="1">
              <a:off x="2592"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3" name="Line 117"/>
            <p:cNvSpPr>
              <a:spLocks noChangeShapeType="1"/>
            </p:cNvSpPr>
            <p:nvPr/>
          </p:nvSpPr>
          <p:spPr bwMode="auto">
            <a:xfrm>
              <a:off x="3696"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4" name="Line 118"/>
            <p:cNvSpPr>
              <a:spLocks noChangeShapeType="1"/>
            </p:cNvSpPr>
            <p:nvPr/>
          </p:nvSpPr>
          <p:spPr bwMode="auto">
            <a:xfrm>
              <a:off x="3984" y="1152"/>
              <a:ext cx="1440"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5" name="Line 119"/>
            <p:cNvSpPr>
              <a:spLocks noChangeShapeType="1"/>
            </p:cNvSpPr>
            <p:nvPr/>
          </p:nvSpPr>
          <p:spPr bwMode="auto">
            <a:xfrm flipV="1">
              <a:off x="3888"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416" name="Freeform 120"/>
          <p:cNvSpPr>
            <a:spLocks/>
          </p:cNvSpPr>
          <p:nvPr/>
        </p:nvSpPr>
        <p:spPr bwMode="auto">
          <a:xfrm>
            <a:off x="4097338" y="1792288"/>
            <a:ext cx="106362" cy="877887"/>
          </a:xfrm>
          <a:custGeom>
            <a:avLst/>
            <a:gdLst>
              <a:gd name="T0" fmla="*/ 22 w 67"/>
              <a:gd name="T1" fmla="*/ 0 h 553"/>
              <a:gd name="T2" fmla="*/ 67 w 67"/>
              <a:gd name="T3" fmla="*/ 67 h 553"/>
              <a:gd name="T4" fmla="*/ 60 w 67"/>
              <a:gd name="T5" fmla="*/ 194 h 553"/>
              <a:gd name="T6" fmla="*/ 30 w 67"/>
              <a:gd name="T7" fmla="*/ 269 h 553"/>
              <a:gd name="T8" fmla="*/ 0 w 67"/>
              <a:gd name="T9" fmla="*/ 389 h 553"/>
              <a:gd name="T10" fmla="*/ 7 w 67"/>
              <a:gd name="T11" fmla="*/ 486 h 553"/>
              <a:gd name="T12" fmla="*/ 37 w 67"/>
              <a:gd name="T13" fmla="*/ 553 h 553"/>
            </a:gdLst>
            <a:ahLst/>
            <a:cxnLst>
              <a:cxn ang="0">
                <a:pos x="T0" y="T1"/>
              </a:cxn>
              <a:cxn ang="0">
                <a:pos x="T2" y="T3"/>
              </a:cxn>
              <a:cxn ang="0">
                <a:pos x="T4" y="T5"/>
              </a:cxn>
              <a:cxn ang="0">
                <a:pos x="T6" y="T7"/>
              </a:cxn>
              <a:cxn ang="0">
                <a:pos x="T8" y="T9"/>
              </a:cxn>
              <a:cxn ang="0">
                <a:pos x="T10" y="T11"/>
              </a:cxn>
              <a:cxn ang="0">
                <a:pos x="T12" y="T13"/>
              </a:cxn>
            </a:cxnLst>
            <a:rect l="0" t="0" r="r" b="b"/>
            <a:pathLst>
              <a:path w="67" h="553">
                <a:moveTo>
                  <a:pt x="22" y="0"/>
                </a:moveTo>
                <a:cubicBezTo>
                  <a:pt x="46" y="23"/>
                  <a:pt x="49" y="41"/>
                  <a:pt x="67" y="67"/>
                </a:cubicBezTo>
                <a:cubicBezTo>
                  <a:pt x="65" y="109"/>
                  <a:pt x="65" y="152"/>
                  <a:pt x="60" y="194"/>
                </a:cubicBezTo>
                <a:cubicBezTo>
                  <a:pt x="55" y="233"/>
                  <a:pt x="43" y="236"/>
                  <a:pt x="30" y="269"/>
                </a:cubicBezTo>
                <a:cubicBezTo>
                  <a:pt x="16" y="306"/>
                  <a:pt x="9" y="350"/>
                  <a:pt x="0" y="389"/>
                </a:cubicBezTo>
                <a:cubicBezTo>
                  <a:pt x="2" y="421"/>
                  <a:pt x="2" y="454"/>
                  <a:pt x="7" y="486"/>
                </a:cubicBezTo>
                <a:cubicBezTo>
                  <a:pt x="7" y="489"/>
                  <a:pt x="24" y="553"/>
                  <a:pt x="37" y="553"/>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7" name="Freeform 121"/>
          <p:cNvSpPr>
            <a:spLocks/>
          </p:cNvSpPr>
          <p:nvPr/>
        </p:nvSpPr>
        <p:spPr bwMode="auto">
          <a:xfrm>
            <a:off x="2079625" y="1755775"/>
            <a:ext cx="206375" cy="954088"/>
          </a:xfrm>
          <a:custGeom>
            <a:avLst/>
            <a:gdLst>
              <a:gd name="T0" fmla="*/ 5 w 82"/>
              <a:gd name="T1" fmla="*/ 0 h 601"/>
              <a:gd name="T2" fmla="*/ 20 w 82"/>
              <a:gd name="T3" fmla="*/ 23 h 601"/>
              <a:gd name="T4" fmla="*/ 42 w 82"/>
              <a:gd name="T5" fmla="*/ 45 h 601"/>
              <a:gd name="T6" fmla="*/ 50 w 82"/>
              <a:gd name="T7" fmla="*/ 68 h 601"/>
              <a:gd name="T8" fmla="*/ 65 w 82"/>
              <a:gd name="T9" fmla="*/ 90 h 601"/>
              <a:gd name="T10" fmla="*/ 57 w 82"/>
              <a:gd name="T11" fmla="*/ 195 h 601"/>
              <a:gd name="T12" fmla="*/ 13 w 82"/>
              <a:gd name="T13" fmla="*/ 345 h 601"/>
              <a:gd name="T14" fmla="*/ 27 w 82"/>
              <a:gd name="T15" fmla="*/ 532 h 601"/>
              <a:gd name="T16" fmla="*/ 50 w 82"/>
              <a:gd name="T17" fmla="*/ 576 h 601"/>
              <a:gd name="T18" fmla="*/ 80 w 82"/>
              <a:gd name="T19" fmla="*/ 5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01">
                <a:moveTo>
                  <a:pt x="5" y="0"/>
                </a:moveTo>
                <a:cubicBezTo>
                  <a:pt x="10" y="8"/>
                  <a:pt x="14" y="16"/>
                  <a:pt x="20" y="23"/>
                </a:cubicBezTo>
                <a:cubicBezTo>
                  <a:pt x="27" y="31"/>
                  <a:pt x="36" y="36"/>
                  <a:pt x="42" y="45"/>
                </a:cubicBezTo>
                <a:cubicBezTo>
                  <a:pt x="47" y="52"/>
                  <a:pt x="46" y="61"/>
                  <a:pt x="50" y="68"/>
                </a:cubicBezTo>
                <a:cubicBezTo>
                  <a:pt x="54" y="76"/>
                  <a:pt x="60" y="83"/>
                  <a:pt x="65" y="90"/>
                </a:cubicBezTo>
                <a:cubicBezTo>
                  <a:pt x="62" y="125"/>
                  <a:pt x="62" y="160"/>
                  <a:pt x="57" y="195"/>
                </a:cubicBezTo>
                <a:cubicBezTo>
                  <a:pt x="49" y="244"/>
                  <a:pt x="24" y="296"/>
                  <a:pt x="13" y="345"/>
                </a:cubicBezTo>
                <a:cubicBezTo>
                  <a:pt x="16" y="407"/>
                  <a:pt x="0" y="476"/>
                  <a:pt x="27" y="532"/>
                </a:cubicBezTo>
                <a:cubicBezTo>
                  <a:pt x="34" y="547"/>
                  <a:pt x="37" y="566"/>
                  <a:pt x="50" y="576"/>
                </a:cubicBezTo>
                <a:cubicBezTo>
                  <a:pt x="82" y="601"/>
                  <a:pt x="80" y="570"/>
                  <a:pt x="80" y="591"/>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8" name="Freeform 122"/>
          <p:cNvSpPr>
            <a:spLocks/>
          </p:cNvSpPr>
          <p:nvPr/>
        </p:nvSpPr>
        <p:spPr bwMode="auto">
          <a:xfrm>
            <a:off x="6172200" y="1752600"/>
            <a:ext cx="106363" cy="877888"/>
          </a:xfrm>
          <a:custGeom>
            <a:avLst/>
            <a:gdLst>
              <a:gd name="T0" fmla="*/ 22 w 67"/>
              <a:gd name="T1" fmla="*/ 0 h 553"/>
              <a:gd name="T2" fmla="*/ 67 w 67"/>
              <a:gd name="T3" fmla="*/ 67 h 553"/>
              <a:gd name="T4" fmla="*/ 60 w 67"/>
              <a:gd name="T5" fmla="*/ 194 h 553"/>
              <a:gd name="T6" fmla="*/ 30 w 67"/>
              <a:gd name="T7" fmla="*/ 269 h 553"/>
              <a:gd name="T8" fmla="*/ 0 w 67"/>
              <a:gd name="T9" fmla="*/ 389 h 553"/>
              <a:gd name="T10" fmla="*/ 7 w 67"/>
              <a:gd name="T11" fmla="*/ 486 h 553"/>
              <a:gd name="T12" fmla="*/ 37 w 67"/>
              <a:gd name="T13" fmla="*/ 553 h 553"/>
            </a:gdLst>
            <a:ahLst/>
            <a:cxnLst>
              <a:cxn ang="0">
                <a:pos x="T0" y="T1"/>
              </a:cxn>
              <a:cxn ang="0">
                <a:pos x="T2" y="T3"/>
              </a:cxn>
              <a:cxn ang="0">
                <a:pos x="T4" y="T5"/>
              </a:cxn>
              <a:cxn ang="0">
                <a:pos x="T6" y="T7"/>
              </a:cxn>
              <a:cxn ang="0">
                <a:pos x="T8" y="T9"/>
              </a:cxn>
              <a:cxn ang="0">
                <a:pos x="T10" y="T11"/>
              </a:cxn>
              <a:cxn ang="0">
                <a:pos x="T12" y="T13"/>
              </a:cxn>
            </a:cxnLst>
            <a:rect l="0" t="0" r="r" b="b"/>
            <a:pathLst>
              <a:path w="67" h="553">
                <a:moveTo>
                  <a:pt x="22" y="0"/>
                </a:moveTo>
                <a:cubicBezTo>
                  <a:pt x="46" y="23"/>
                  <a:pt x="49" y="41"/>
                  <a:pt x="67" y="67"/>
                </a:cubicBezTo>
                <a:cubicBezTo>
                  <a:pt x="65" y="109"/>
                  <a:pt x="65" y="152"/>
                  <a:pt x="60" y="194"/>
                </a:cubicBezTo>
                <a:cubicBezTo>
                  <a:pt x="55" y="233"/>
                  <a:pt x="43" y="236"/>
                  <a:pt x="30" y="269"/>
                </a:cubicBezTo>
                <a:cubicBezTo>
                  <a:pt x="16" y="306"/>
                  <a:pt x="9" y="350"/>
                  <a:pt x="0" y="389"/>
                </a:cubicBezTo>
                <a:cubicBezTo>
                  <a:pt x="2" y="421"/>
                  <a:pt x="2" y="454"/>
                  <a:pt x="7" y="486"/>
                </a:cubicBezTo>
                <a:cubicBezTo>
                  <a:pt x="7" y="489"/>
                  <a:pt x="24" y="553"/>
                  <a:pt x="37" y="553"/>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9" name="Line 123"/>
          <p:cNvSpPr>
            <a:spLocks noChangeShapeType="1"/>
          </p:cNvSpPr>
          <p:nvPr/>
        </p:nvSpPr>
        <p:spPr bwMode="auto">
          <a:xfrm>
            <a:off x="0" y="3124200"/>
            <a:ext cx="9144000" cy="0"/>
          </a:xfrm>
          <a:prstGeom prst="line">
            <a:avLst/>
          </a:prstGeom>
          <a:noFill/>
          <a:ln w="76200" cmpd="tri">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20" name="Text Box 124"/>
          <p:cNvSpPr txBox="1">
            <a:spLocks noChangeArrowheads="1"/>
          </p:cNvSpPr>
          <p:nvPr/>
        </p:nvSpPr>
        <p:spPr bwMode="auto">
          <a:xfrm>
            <a:off x="2667000" y="236538"/>
            <a:ext cx="1511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latin typeface="华文新魏" pitchFamily="2" charset="-122"/>
                <a:ea typeface="华文新魏" pitchFamily="2" charset="-122"/>
              </a:rPr>
              <a:t>D</a:t>
            </a:r>
            <a:r>
              <a:rPr lang="zh-CN" altLang="en-US" sz="2800" dirty="0">
                <a:solidFill>
                  <a:srgbClr val="FF0000"/>
                </a:solidFill>
                <a:latin typeface="华文新魏" pitchFamily="2" charset="-122"/>
                <a:ea typeface="华文新魏" pitchFamily="2" charset="-122"/>
              </a:rPr>
              <a:t>锁存器</a:t>
            </a:r>
          </a:p>
        </p:txBody>
      </p:sp>
      <p:sp>
        <p:nvSpPr>
          <p:cNvPr id="439421" name="Text Box 125"/>
          <p:cNvSpPr txBox="1">
            <a:spLocks noChangeArrowheads="1"/>
          </p:cNvSpPr>
          <p:nvPr/>
        </p:nvSpPr>
        <p:spPr bwMode="auto">
          <a:xfrm>
            <a:off x="2667000" y="6019800"/>
            <a:ext cx="3819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F0"/>
                </a:solidFill>
                <a:latin typeface="华文新魏" pitchFamily="2" charset="-122"/>
                <a:ea typeface="华文新魏" pitchFamily="2" charset="-122"/>
              </a:rPr>
              <a:t>D</a:t>
            </a:r>
            <a:r>
              <a:rPr lang="zh-CN" altLang="en-US" sz="2800" dirty="0">
                <a:solidFill>
                  <a:srgbClr val="00B0F0"/>
                </a:solidFill>
                <a:latin typeface="华文新魏" pitchFamily="2" charset="-122"/>
                <a:ea typeface="华文新魏" pitchFamily="2" charset="-122"/>
              </a:rPr>
              <a:t>触发器 </a:t>
            </a:r>
            <a:r>
              <a:rPr lang="zh-CN" altLang="en-US" sz="2800" dirty="0">
                <a:solidFill>
                  <a:srgbClr val="00B0F0"/>
                </a:solidFill>
                <a:latin typeface="Times New Roman"/>
                <a:ea typeface="华文新魏" pitchFamily="2" charset="-122"/>
              </a:rPr>
              <a:t>——</a:t>
            </a:r>
            <a:r>
              <a:rPr lang="zh-CN" altLang="en-US" sz="2800" dirty="0">
                <a:solidFill>
                  <a:srgbClr val="00B0F0"/>
                </a:solidFill>
                <a:latin typeface="华文新魏" pitchFamily="2" charset="-122"/>
                <a:ea typeface="华文新魏" pitchFamily="2" charset="-122"/>
              </a:rPr>
              <a:t> 边沿有效</a:t>
            </a:r>
          </a:p>
        </p:txBody>
      </p:sp>
      <p:sp>
        <p:nvSpPr>
          <p:cNvPr id="439422" name="Text Box 126"/>
          <p:cNvSpPr txBox="1">
            <a:spLocks noChangeArrowheads="1"/>
          </p:cNvSpPr>
          <p:nvPr/>
        </p:nvSpPr>
        <p:spPr bwMode="auto">
          <a:xfrm>
            <a:off x="4114800" y="231775"/>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latin typeface="Times New Roman"/>
                <a:ea typeface="华文新魏" pitchFamily="2" charset="-122"/>
              </a:rPr>
              <a:t>——</a:t>
            </a:r>
            <a:r>
              <a:rPr lang="zh-CN" altLang="en-US" sz="2800" dirty="0">
                <a:solidFill>
                  <a:srgbClr val="FF0000"/>
                </a:solidFill>
                <a:latin typeface="华文新魏" pitchFamily="2" charset="-122"/>
                <a:ea typeface="华文新魏" pitchFamily="2" charset="-122"/>
              </a:rPr>
              <a:t>电平有效</a:t>
            </a:r>
          </a:p>
        </p:txBody>
      </p:sp>
      <p:sp>
        <p:nvSpPr>
          <p:cNvPr id="2" name="日期占位符 1"/>
          <p:cNvSpPr>
            <a:spLocks noGrp="1"/>
          </p:cNvSpPr>
          <p:nvPr>
            <p:ph type="dt" sz="half" idx="10"/>
          </p:nvPr>
        </p:nvSpPr>
        <p:spPr/>
        <p:txBody>
          <a:bodyPr/>
          <a:lstStyle/>
          <a:p>
            <a:pPr>
              <a:defRPr/>
            </a:pPr>
            <a:fld id="{AD5797A6-7ABE-43F8-9893-EC18F236BFD6}"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39</a:t>
            </a:fld>
            <a:endParaRPr lang="en-US" altLang="zh-CN"/>
          </a:p>
        </p:txBody>
      </p:sp>
      <p:sp>
        <p:nvSpPr>
          <p:cNvPr id="5" name="矩形 4"/>
          <p:cNvSpPr/>
          <p:nvPr/>
        </p:nvSpPr>
        <p:spPr>
          <a:xfrm>
            <a:off x="2971800" y="2864792"/>
            <a:ext cx="4185761" cy="461665"/>
          </a:xfrm>
          <a:prstGeom prst="rect">
            <a:avLst/>
          </a:prstGeom>
          <a:solidFill>
            <a:schemeClr val="accent1">
              <a:lumMod val="20000"/>
              <a:lumOff val="80000"/>
            </a:schemeClr>
          </a:solidFill>
        </p:spPr>
        <p:txBody>
          <a:bodyPr wrap="none">
            <a:spAutoFit/>
          </a:bodyPr>
          <a:lstStyle/>
          <a:p>
            <a:r>
              <a:rPr lang="zh-CN" altLang="en-US" sz="2400" dirty="0">
                <a:solidFill>
                  <a:schemeClr val="tx2"/>
                </a:solidFill>
                <a:latin typeface="+mn-ea"/>
              </a:rPr>
              <a:t>锁存器、触发器的时序图对比</a:t>
            </a:r>
          </a:p>
        </p:txBody>
      </p:sp>
    </p:spTree>
    <p:extLst>
      <p:ext uri="{BB962C8B-B14F-4D97-AF65-F5344CB8AC3E}">
        <p14:creationId xmlns:p14="http://schemas.microsoft.com/office/powerpoint/2010/main" val="73115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062" y="1072486"/>
            <a:ext cx="7607326" cy="742950"/>
          </a:xfrm>
        </p:spPr>
        <p:txBody>
          <a:bodyPr/>
          <a:lstStyle/>
          <a:p>
            <a:pPr>
              <a:lnSpc>
                <a:spcPct val="120000"/>
              </a:lnSpc>
            </a:pPr>
            <a:r>
              <a:rPr lang="zh-CN" altLang="en-US" sz="2800" dirty="0">
                <a:latin typeface="华文新魏" pitchFamily="2" charset="-122"/>
                <a:ea typeface="华文新魏" pitchFamily="2" charset="-122"/>
              </a:rPr>
              <a:t>问题</a:t>
            </a:r>
            <a:r>
              <a:rPr lang="en-US" altLang="zh-CN" sz="2800" dirty="0">
                <a:latin typeface="华文新魏" pitchFamily="2" charset="-122"/>
                <a:ea typeface="华文新魏" pitchFamily="2" charset="-122"/>
              </a:rPr>
              <a:t>2</a:t>
            </a:r>
            <a:r>
              <a:rPr lang="zh-CN" altLang="en-US" sz="2800" dirty="0">
                <a:latin typeface="华文新魏" pitchFamily="2" charset="-122"/>
                <a:ea typeface="华文新魏" pitchFamily="2" charset="-122"/>
              </a:rPr>
              <a:t>：如何用一片1位全加器进行串行加法？</a:t>
            </a:r>
            <a:endParaRPr lang="zh-CN" altLang="en-US" sz="2800" dirty="0"/>
          </a:p>
        </p:txBody>
      </p:sp>
      <p:sp>
        <p:nvSpPr>
          <p:cNvPr id="3" name="日期占位符 2"/>
          <p:cNvSpPr>
            <a:spLocks noGrp="1"/>
          </p:cNvSpPr>
          <p:nvPr>
            <p:ph type="dt" sz="half" idx="10"/>
          </p:nvPr>
        </p:nvSpPr>
        <p:spPr/>
        <p:txBody>
          <a:bodyPr/>
          <a:lstStyle/>
          <a:p>
            <a:pPr>
              <a:defRPr/>
            </a:pPr>
            <a:fld id="{22982643-EFF8-408B-A986-D987B06C5ECA}" type="datetime1">
              <a:rPr lang="zh-CN" altLang="en-US" smtClean="0"/>
              <a:t>2019/12/1</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3" name="灯片编号占位符 2"/>
          <p:cNvSpPr>
            <a:spLocks noGrp="1"/>
          </p:cNvSpPr>
          <p:nvPr>
            <p:ph type="sldNum" sz="quarter" idx="12"/>
          </p:nvPr>
        </p:nvSpPr>
        <p:spPr/>
        <p:txBody>
          <a:bodyPr/>
          <a:lstStyle/>
          <a:p>
            <a:fld id="{D3DC5CD9-4C99-417C-B234-6F1DB92B7BFA}" type="slidenum">
              <a:rPr lang="zh-CN" altLang="en-US"/>
              <a:pPr/>
              <a:t>4</a:t>
            </a:fld>
            <a:endParaRPr lang="en-US" altLang="zh-CN"/>
          </a:p>
        </p:txBody>
      </p:sp>
      <p:grpSp>
        <p:nvGrpSpPr>
          <p:cNvPr id="394323" name="Group 83"/>
          <p:cNvGrpSpPr>
            <a:grpSpLocks/>
          </p:cNvGrpSpPr>
          <p:nvPr/>
        </p:nvGrpSpPr>
        <p:grpSpPr bwMode="auto">
          <a:xfrm>
            <a:off x="4724400" y="3707655"/>
            <a:ext cx="3883025" cy="3033713"/>
            <a:chOff x="2832" y="2025"/>
            <a:chExt cx="2446" cy="1911"/>
          </a:xfrm>
        </p:grpSpPr>
        <p:sp>
          <p:nvSpPr>
            <p:cNvPr id="394295" name="Text Box 55"/>
            <p:cNvSpPr txBox="1">
              <a:spLocks noChangeArrowheads="1"/>
            </p:cNvSpPr>
            <p:nvPr/>
          </p:nvSpPr>
          <p:spPr bwMode="auto">
            <a:xfrm>
              <a:off x="4915" y="269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1</a:t>
              </a:r>
            </a:p>
          </p:txBody>
        </p:sp>
        <p:sp>
          <p:nvSpPr>
            <p:cNvPr id="394296" name="Text Box 56"/>
            <p:cNvSpPr txBox="1">
              <a:spLocks noChangeArrowheads="1"/>
            </p:cNvSpPr>
            <p:nvPr/>
          </p:nvSpPr>
          <p:spPr bwMode="auto">
            <a:xfrm>
              <a:off x="3952" y="3609"/>
              <a:ext cx="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S</a:t>
              </a:r>
              <a:r>
                <a:rPr lang="en-US" altLang="zh-CN" sz="2800" baseline="-25000">
                  <a:solidFill>
                    <a:schemeClr val="accent1"/>
                  </a:solidFill>
                  <a:latin typeface="Tahoma" pitchFamily="34" charset="0"/>
                </a:rPr>
                <a:t>0</a:t>
              </a:r>
            </a:p>
          </p:txBody>
        </p:sp>
        <p:sp>
          <p:nvSpPr>
            <p:cNvPr id="394297" name="Text Box 57"/>
            <p:cNvSpPr txBox="1">
              <a:spLocks noChangeArrowheads="1"/>
            </p:cNvSpPr>
            <p:nvPr/>
          </p:nvSpPr>
          <p:spPr bwMode="auto">
            <a:xfrm>
              <a:off x="3696" y="2025"/>
              <a:ext cx="8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X</a:t>
              </a:r>
              <a:r>
                <a:rPr lang="en-US" altLang="zh-CN" sz="2800" baseline="-25000">
                  <a:solidFill>
                    <a:schemeClr val="accent1"/>
                  </a:solidFill>
                  <a:latin typeface="Tahoma" pitchFamily="34" charset="0"/>
                </a:rPr>
                <a:t>0</a:t>
              </a:r>
              <a:r>
                <a:rPr lang="en-US" altLang="zh-CN" sz="2800">
                  <a:solidFill>
                    <a:schemeClr val="accent1"/>
                  </a:solidFill>
                  <a:latin typeface="Tahoma" pitchFamily="34" charset="0"/>
                </a:rPr>
                <a:t>   Y</a:t>
              </a:r>
              <a:r>
                <a:rPr lang="en-US" altLang="zh-CN" sz="2800" baseline="-25000">
                  <a:solidFill>
                    <a:schemeClr val="accent1"/>
                  </a:solidFill>
                  <a:latin typeface="Tahoma" pitchFamily="34" charset="0"/>
                </a:rPr>
                <a:t>0</a:t>
              </a:r>
            </a:p>
          </p:txBody>
        </p:sp>
        <p:sp>
          <p:nvSpPr>
            <p:cNvPr id="394303" name="Text Box 63"/>
            <p:cNvSpPr txBox="1">
              <a:spLocks noChangeArrowheads="1"/>
            </p:cNvSpPr>
            <p:nvPr/>
          </p:nvSpPr>
          <p:spPr bwMode="auto">
            <a:xfrm>
              <a:off x="2832" y="269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0</a:t>
              </a:r>
            </a:p>
          </p:txBody>
        </p:sp>
      </p:grpSp>
      <p:grpSp>
        <p:nvGrpSpPr>
          <p:cNvPr id="394340" name="Group 100"/>
          <p:cNvGrpSpPr>
            <a:grpSpLocks/>
          </p:cNvGrpSpPr>
          <p:nvPr/>
        </p:nvGrpSpPr>
        <p:grpSpPr bwMode="auto">
          <a:xfrm>
            <a:off x="304800" y="1630288"/>
            <a:ext cx="8534400" cy="2590800"/>
            <a:chOff x="192" y="288"/>
            <a:chExt cx="5376" cy="1632"/>
          </a:xfrm>
        </p:grpSpPr>
        <p:grpSp>
          <p:nvGrpSpPr>
            <p:cNvPr id="394287" name="Group 47"/>
            <p:cNvGrpSpPr>
              <a:grpSpLocks/>
            </p:cNvGrpSpPr>
            <p:nvPr/>
          </p:nvGrpSpPr>
          <p:grpSpPr bwMode="auto">
            <a:xfrm>
              <a:off x="192" y="288"/>
              <a:ext cx="5376" cy="1632"/>
              <a:chOff x="192" y="720"/>
              <a:chExt cx="5376" cy="1632"/>
            </a:xfrm>
          </p:grpSpPr>
          <p:sp>
            <p:nvSpPr>
              <p:cNvPr id="394285" name="AutoShape 45"/>
              <p:cNvSpPr>
                <a:spLocks noChangeArrowheads="1"/>
              </p:cNvSpPr>
              <p:nvPr/>
            </p:nvSpPr>
            <p:spPr bwMode="auto">
              <a:xfrm>
                <a:off x="192" y="720"/>
                <a:ext cx="5376" cy="1632"/>
              </a:xfrm>
              <a:prstGeom prst="roundRect">
                <a:avLst>
                  <a:gd name="adj" fmla="val 11153"/>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4283" name="Group 43"/>
              <p:cNvGrpSpPr>
                <a:grpSpLocks/>
              </p:cNvGrpSpPr>
              <p:nvPr/>
            </p:nvGrpSpPr>
            <p:grpSpPr bwMode="auto">
              <a:xfrm>
                <a:off x="776" y="764"/>
                <a:ext cx="4655" cy="1437"/>
                <a:chOff x="288" y="764"/>
                <a:chExt cx="4655" cy="1437"/>
              </a:xfrm>
            </p:grpSpPr>
            <p:sp>
              <p:nvSpPr>
                <p:cNvPr id="394245" name="Rectangle 5"/>
                <p:cNvSpPr>
                  <a:spLocks noChangeArrowheads="1"/>
                </p:cNvSpPr>
                <p:nvPr/>
              </p:nvSpPr>
              <p:spPr bwMode="auto">
                <a:xfrm>
                  <a:off x="750"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46" name="Line 6"/>
                <p:cNvSpPr>
                  <a:spLocks noChangeShapeType="1"/>
                </p:cNvSpPr>
                <p:nvPr/>
              </p:nvSpPr>
              <p:spPr bwMode="auto">
                <a:xfrm>
                  <a:off x="1134"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7" name="Line 7"/>
                <p:cNvSpPr>
                  <a:spLocks noChangeShapeType="1"/>
                </p:cNvSpPr>
                <p:nvPr/>
              </p:nvSpPr>
              <p:spPr bwMode="auto">
                <a:xfrm>
                  <a:off x="510"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8" name="Line 8"/>
                <p:cNvSpPr>
                  <a:spLocks noChangeShapeType="1"/>
                </p:cNvSpPr>
                <p:nvPr/>
              </p:nvSpPr>
              <p:spPr bwMode="auto">
                <a:xfrm>
                  <a:off x="1518"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9" name="Rectangle 9"/>
                <p:cNvSpPr>
                  <a:spLocks noChangeArrowheads="1"/>
                </p:cNvSpPr>
                <p:nvPr/>
              </p:nvSpPr>
              <p:spPr bwMode="auto">
                <a:xfrm>
                  <a:off x="1902"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0" name="Line 10"/>
                <p:cNvSpPr>
                  <a:spLocks noChangeShapeType="1"/>
                </p:cNvSpPr>
                <p:nvPr/>
              </p:nvSpPr>
              <p:spPr bwMode="auto">
                <a:xfrm>
                  <a:off x="2286"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1" name="Line 11"/>
                <p:cNvSpPr>
                  <a:spLocks noChangeShapeType="1"/>
                </p:cNvSpPr>
                <p:nvPr/>
              </p:nvSpPr>
              <p:spPr bwMode="auto">
                <a:xfrm>
                  <a:off x="2670"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4" name="Line 14"/>
                <p:cNvSpPr>
                  <a:spLocks noChangeShapeType="1"/>
                </p:cNvSpPr>
                <p:nvPr/>
              </p:nvSpPr>
              <p:spPr bwMode="auto">
                <a:xfrm>
                  <a:off x="3456" y="1536"/>
                  <a:ext cx="288"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5" name="Rectangle 15"/>
                <p:cNvSpPr>
                  <a:spLocks noChangeArrowheads="1"/>
                </p:cNvSpPr>
                <p:nvPr/>
              </p:nvSpPr>
              <p:spPr bwMode="auto">
                <a:xfrm>
                  <a:off x="3744"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7" name="Line 17"/>
                <p:cNvSpPr>
                  <a:spLocks noChangeShapeType="1"/>
                </p:cNvSpPr>
                <p:nvPr/>
              </p:nvSpPr>
              <p:spPr bwMode="auto">
                <a:xfrm>
                  <a:off x="942"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8" name="Line 18"/>
                <p:cNvSpPr>
                  <a:spLocks noChangeShapeType="1"/>
                </p:cNvSpPr>
                <p:nvPr/>
              </p:nvSpPr>
              <p:spPr bwMode="auto">
                <a:xfrm>
                  <a:off x="132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9" name="Line 19"/>
                <p:cNvSpPr>
                  <a:spLocks noChangeShapeType="1"/>
                </p:cNvSpPr>
                <p:nvPr/>
              </p:nvSpPr>
              <p:spPr bwMode="auto">
                <a:xfrm>
                  <a:off x="2094"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0" name="Line 20"/>
                <p:cNvSpPr>
                  <a:spLocks noChangeShapeType="1"/>
                </p:cNvSpPr>
                <p:nvPr/>
              </p:nvSpPr>
              <p:spPr bwMode="auto">
                <a:xfrm>
                  <a:off x="2478"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3" name="Line 23"/>
                <p:cNvSpPr>
                  <a:spLocks noChangeShapeType="1"/>
                </p:cNvSpPr>
                <p:nvPr/>
              </p:nvSpPr>
              <p:spPr bwMode="auto">
                <a:xfrm>
                  <a:off x="393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4" name="Line 24"/>
                <p:cNvSpPr>
                  <a:spLocks noChangeShapeType="1"/>
                </p:cNvSpPr>
                <p:nvPr/>
              </p:nvSpPr>
              <p:spPr bwMode="auto">
                <a:xfrm>
                  <a:off x="4320"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5" name="Line 25"/>
                <p:cNvSpPr>
                  <a:spLocks noChangeShapeType="1"/>
                </p:cNvSpPr>
                <p:nvPr/>
              </p:nvSpPr>
              <p:spPr bwMode="auto">
                <a:xfrm>
                  <a:off x="4128"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6" name="Line 26"/>
                <p:cNvSpPr>
                  <a:spLocks noChangeShapeType="1"/>
                </p:cNvSpPr>
                <p:nvPr/>
              </p:nvSpPr>
              <p:spPr bwMode="auto">
                <a:xfrm>
                  <a:off x="4512"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70" name="Text Box 30"/>
                <p:cNvSpPr txBox="1">
                  <a:spLocks noChangeArrowheads="1"/>
                </p:cNvSpPr>
                <p:nvPr/>
              </p:nvSpPr>
              <p:spPr bwMode="auto">
                <a:xfrm>
                  <a:off x="4740" y="1392"/>
                  <a:ext cx="2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a:t>
                  </a:r>
                </a:p>
              </p:txBody>
            </p:sp>
            <p:sp>
              <p:nvSpPr>
                <p:cNvPr id="394271" name="Text Box 31"/>
                <p:cNvSpPr txBox="1">
                  <a:spLocks noChangeArrowheads="1"/>
                </p:cNvSpPr>
                <p:nvPr/>
              </p:nvSpPr>
              <p:spPr bwMode="auto">
                <a:xfrm>
                  <a:off x="288" y="139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0</a:t>
                  </a:r>
                </a:p>
              </p:txBody>
            </p:sp>
            <p:sp>
              <p:nvSpPr>
                <p:cNvPr id="394273" name="Text Box 33"/>
                <p:cNvSpPr txBox="1">
                  <a:spLocks noChangeArrowheads="1"/>
                </p:cNvSpPr>
                <p:nvPr/>
              </p:nvSpPr>
              <p:spPr bwMode="auto">
                <a:xfrm>
                  <a:off x="942"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S0</a:t>
                  </a:r>
                </a:p>
              </p:txBody>
            </p:sp>
            <p:sp>
              <p:nvSpPr>
                <p:cNvPr id="394274" name="Text Box 34"/>
                <p:cNvSpPr txBox="1">
                  <a:spLocks noChangeArrowheads="1"/>
                </p:cNvSpPr>
                <p:nvPr/>
              </p:nvSpPr>
              <p:spPr bwMode="auto">
                <a:xfrm>
                  <a:off x="2094"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S1</a:t>
                  </a:r>
                </a:p>
              </p:txBody>
            </p:sp>
            <p:sp>
              <p:nvSpPr>
                <p:cNvPr id="394276" name="Text Box 36"/>
                <p:cNvSpPr txBox="1">
                  <a:spLocks noChangeArrowheads="1"/>
                </p:cNvSpPr>
                <p:nvPr/>
              </p:nvSpPr>
              <p:spPr bwMode="auto">
                <a:xfrm>
                  <a:off x="3936" y="1968"/>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B050"/>
                      </a:solidFill>
                      <a:latin typeface="Tahoma" pitchFamily="34" charset="0"/>
                    </a:rPr>
                    <a:t>Sn</a:t>
                  </a:r>
                  <a:endParaRPr lang="en-US" altLang="zh-CN" dirty="0">
                    <a:solidFill>
                      <a:srgbClr val="00B050"/>
                    </a:solidFill>
                    <a:latin typeface="Tahoma" pitchFamily="34" charset="0"/>
                  </a:endParaRPr>
                </a:p>
              </p:txBody>
            </p:sp>
            <p:sp>
              <p:nvSpPr>
                <p:cNvPr id="394278" name="Text Box 38"/>
                <p:cNvSpPr txBox="1">
                  <a:spLocks noChangeArrowheads="1"/>
                </p:cNvSpPr>
                <p:nvPr/>
              </p:nvSpPr>
              <p:spPr bwMode="auto">
                <a:xfrm>
                  <a:off x="730" y="764"/>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X0   Y0</a:t>
                  </a:r>
                </a:p>
              </p:txBody>
            </p:sp>
            <p:sp>
              <p:nvSpPr>
                <p:cNvPr id="394279" name="Text Box 39"/>
                <p:cNvSpPr txBox="1">
                  <a:spLocks noChangeArrowheads="1"/>
                </p:cNvSpPr>
                <p:nvPr/>
              </p:nvSpPr>
              <p:spPr bwMode="auto">
                <a:xfrm>
                  <a:off x="1882" y="766"/>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X1   Y1</a:t>
                  </a:r>
                </a:p>
              </p:txBody>
            </p:sp>
            <p:sp>
              <p:nvSpPr>
                <p:cNvPr id="394281" name="Text Box 41"/>
                <p:cNvSpPr txBox="1">
                  <a:spLocks noChangeArrowheads="1"/>
                </p:cNvSpPr>
                <p:nvPr/>
              </p:nvSpPr>
              <p:spPr bwMode="auto">
                <a:xfrm>
                  <a:off x="3724" y="768"/>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Xn   Yn</a:t>
                  </a:r>
                </a:p>
              </p:txBody>
            </p:sp>
            <p:sp>
              <p:nvSpPr>
                <p:cNvPr id="394282" name="Line 42"/>
                <p:cNvSpPr>
                  <a:spLocks noChangeShapeType="1"/>
                </p:cNvSpPr>
                <p:nvPr/>
              </p:nvSpPr>
              <p:spPr bwMode="auto">
                <a:xfrm>
                  <a:off x="3168" y="1536"/>
                  <a:ext cx="240" cy="0"/>
                </a:xfrm>
                <a:prstGeom prst="line">
                  <a:avLst/>
                </a:prstGeom>
                <a:noFill/>
                <a:ln w="7620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4284" name="Text Box 44"/>
              <p:cNvSpPr txBox="1">
                <a:spLocks noChangeArrowheads="1"/>
              </p:cNvSpPr>
              <p:nvPr/>
            </p:nvSpPr>
            <p:spPr bwMode="auto">
              <a:xfrm>
                <a:off x="336" y="864"/>
                <a:ext cx="341"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800" dirty="0">
                    <a:solidFill>
                      <a:srgbClr val="FF0000"/>
                    </a:solidFill>
                    <a:ea typeface="黑体" pitchFamily="2" charset="-122"/>
                  </a:rPr>
                  <a:t>串</a:t>
                </a:r>
              </a:p>
              <a:p>
                <a:pPr>
                  <a:lnSpc>
                    <a:spcPct val="90000"/>
                  </a:lnSpc>
                </a:pPr>
                <a:r>
                  <a:rPr lang="zh-CN" altLang="en-US" sz="2800" dirty="0">
                    <a:solidFill>
                      <a:srgbClr val="FF0000"/>
                    </a:solidFill>
                    <a:ea typeface="黑体" pitchFamily="2" charset="-122"/>
                  </a:rPr>
                  <a:t>行</a:t>
                </a:r>
              </a:p>
              <a:p>
                <a:pPr>
                  <a:lnSpc>
                    <a:spcPct val="90000"/>
                  </a:lnSpc>
                </a:pPr>
                <a:r>
                  <a:rPr lang="zh-CN" altLang="en-US" sz="2800" dirty="0">
                    <a:solidFill>
                      <a:srgbClr val="FF0000"/>
                    </a:solidFill>
                    <a:ea typeface="黑体" pitchFamily="2" charset="-122"/>
                  </a:rPr>
                  <a:t>加</a:t>
                </a:r>
              </a:p>
              <a:p>
                <a:pPr>
                  <a:lnSpc>
                    <a:spcPct val="90000"/>
                  </a:lnSpc>
                </a:pPr>
                <a:r>
                  <a:rPr lang="zh-CN" altLang="en-US" sz="2800" dirty="0">
                    <a:solidFill>
                      <a:srgbClr val="FF0000"/>
                    </a:solidFill>
                    <a:ea typeface="黑体" pitchFamily="2" charset="-122"/>
                  </a:rPr>
                  <a:t>法</a:t>
                </a:r>
              </a:p>
              <a:p>
                <a:pPr>
                  <a:lnSpc>
                    <a:spcPct val="90000"/>
                  </a:lnSpc>
                </a:pPr>
                <a:r>
                  <a:rPr lang="zh-CN" altLang="en-US" sz="2800" dirty="0">
                    <a:solidFill>
                      <a:srgbClr val="FF0000"/>
                    </a:solidFill>
                    <a:ea typeface="黑体" pitchFamily="2" charset="-122"/>
                  </a:rPr>
                  <a:t>器</a:t>
                </a:r>
              </a:p>
            </p:txBody>
          </p:sp>
        </p:grpSp>
        <p:sp>
          <p:nvSpPr>
            <p:cNvPr id="394324" name="Text Box 84"/>
            <p:cNvSpPr txBox="1">
              <a:spLocks noChangeArrowheads="1"/>
            </p:cNvSpPr>
            <p:nvPr/>
          </p:nvSpPr>
          <p:spPr bwMode="auto">
            <a:xfrm>
              <a:off x="2016"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C1</a:t>
              </a:r>
            </a:p>
          </p:txBody>
        </p:sp>
        <p:sp>
          <p:nvSpPr>
            <p:cNvPr id="394325" name="Text Box 85"/>
            <p:cNvSpPr txBox="1">
              <a:spLocks noChangeArrowheads="1"/>
            </p:cNvSpPr>
            <p:nvPr/>
          </p:nvSpPr>
          <p:spPr bwMode="auto">
            <a:xfrm>
              <a:off x="3168"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C2</a:t>
              </a:r>
            </a:p>
          </p:txBody>
        </p:sp>
      </p:grpSp>
      <p:grpSp>
        <p:nvGrpSpPr>
          <p:cNvPr id="394322" name="Group 82"/>
          <p:cNvGrpSpPr>
            <a:grpSpLocks/>
          </p:cNvGrpSpPr>
          <p:nvPr/>
        </p:nvGrpSpPr>
        <p:grpSpPr bwMode="auto">
          <a:xfrm>
            <a:off x="5181600" y="4268043"/>
            <a:ext cx="2819400" cy="1981200"/>
            <a:chOff x="3120" y="2400"/>
            <a:chExt cx="1776" cy="1248"/>
          </a:xfrm>
        </p:grpSpPr>
        <p:sp>
          <p:nvSpPr>
            <p:cNvPr id="394289" name="Line 49"/>
            <p:cNvSpPr>
              <a:spLocks noChangeShapeType="1"/>
            </p:cNvSpPr>
            <p:nvPr/>
          </p:nvSpPr>
          <p:spPr bwMode="auto">
            <a:xfrm>
              <a:off x="3120" y="2880"/>
              <a:ext cx="5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0" name="Rectangle 50"/>
            <p:cNvSpPr>
              <a:spLocks noChangeArrowheads="1"/>
            </p:cNvSpPr>
            <p:nvPr/>
          </p:nvSpPr>
          <p:spPr bwMode="auto">
            <a:xfrm>
              <a:off x="3704" y="2592"/>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lnSpc>
                  <a:spcPct val="110000"/>
                </a:lnSpc>
              </a:pP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91" name="Line 51"/>
            <p:cNvSpPr>
              <a:spLocks noChangeShapeType="1"/>
            </p:cNvSpPr>
            <p:nvPr/>
          </p:nvSpPr>
          <p:spPr bwMode="auto">
            <a:xfrm>
              <a:off x="3896" y="240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2" name="Line 52"/>
            <p:cNvSpPr>
              <a:spLocks noChangeShapeType="1"/>
            </p:cNvSpPr>
            <p:nvPr/>
          </p:nvSpPr>
          <p:spPr bwMode="auto">
            <a:xfrm>
              <a:off x="4280" y="240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3" name="Line 53"/>
            <p:cNvSpPr>
              <a:spLocks noChangeShapeType="1"/>
            </p:cNvSpPr>
            <p:nvPr/>
          </p:nvSpPr>
          <p:spPr bwMode="auto">
            <a:xfrm>
              <a:off x="4080" y="3216"/>
              <a:ext cx="0" cy="43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4" name="Line 54"/>
            <p:cNvSpPr>
              <a:spLocks noChangeShapeType="1"/>
            </p:cNvSpPr>
            <p:nvPr/>
          </p:nvSpPr>
          <p:spPr bwMode="auto">
            <a:xfrm>
              <a:off x="4472" y="2880"/>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4343" name="Group 103"/>
          <p:cNvGrpSpPr>
            <a:grpSpLocks/>
          </p:cNvGrpSpPr>
          <p:nvPr/>
        </p:nvGrpSpPr>
        <p:grpSpPr bwMode="auto">
          <a:xfrm>
            <a:off x="4724400" y="3783855"/>
            <a:ext cx="3886200" cy="2957513"/>
            <a:chOff x="3072" y="2025"/>
            <a:chExt cx="2448" cy="1863"/>
          </a:xfrm>
        </p:grpSpPr>
        <p:sp>
          <p:nvSpPr>
            <p:cNvPr id="394327" name="Text Box 87"/>
            <p:cNvSpPr txBox="1">
              <a:spLocks noChangeArrowheads="1"/>
            </p:cNvSpPr>
            <p:nvPr/>
          </p:nvSpPr>
          <p:spPr bwMode="auto">
            <a:xfrm>
              <a:off x="5204" y="2657"/>
              <a:ext cx="316"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2</a:t>
              </a:r>
            </a:p>
          </p:txBody>
        </p:sp>
        <p:sp>
          <p:nvSpPr>
            <p:cNvPr id="394328" name="Text Box 88"/>
            <p:cNvSpPr txBox="1">
              <a:spLocks noChangeArrowheads="1"/>
            </p:cNvSpPr>
            <p:nvPr/>
          </p:nvSpPr>
          <p:spPr bwMode="auto">
            <a:xfrm>
              <a:off x="4176" y="3617"/>
              <a:ext cx="355" cy="271"/>
            </a:xfrm>
            <a:prstGeom prst="rect">
              <a:avLst/>
            </a:prstGeom>
            <a:gradFill rotWithShape="0">
              <a:gsLst>
                <a:gs pos="0">
                  <a:srgbClr val="000068"/>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lnSpc>
                  <a:spcPct val="90000"/>
                </a:lnSpc>
              </a:pPr>
              <a:r>
                <a:rPr lang="en-US" altLang="zh-CN" sz="2800">
                  <a:solidFill>
                    <a:schemeClr val="accent1"/>
                  </a:solidFill>
                  <a:latin typeface="Tahoma" pitchFamily="34" charset="0"/>
                </a:rPr>
                <a:t>S</a:t>
              </a:r>
              <a:r>
                <a:rPr lang="en-US" altLang="zh-CN" sz="2800" baseline="-25000">
                  <a:solidFill>
                    <a:schemeClr val="accent1"/>
                  </a:solidFill>
                  <a:latin typeface="Tahoma" pitchFamily="34" charset="0"/>
                </a:rPr>
                <a:t>1</a:t>
              </a:r>
            </a:p>
          </p:txBody>
        </p:sp>
        <p:sp>
          <p:nvSpPr>
            <p:cNvPr id="394329" name="Text Box 89"/>
            <p:cNvSpPr txBox="1">
              <a:spLocks noChangeArrowheads="1"/>
            </p:cNvSpPr>
            <p:nvPr/>
          </p:nvSpPr>
          <p:spPr bwMode="auto">
            <a:xfrm>
              <a:off x="3936" y="2025"/>
              <a:ext cx="811"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X</a:t>
              </a:r>
              <a:r>
                <a:rPr lang="en-US" altLang="zh-CN" sz="2800" baseline="-25000">
                  <a:solidFill>
                    <a:schemeClr val="accent1"/>
                  </a:solidFill>
                  <a:latin typeface="Tahoma" pitchFamily="34" charset="0"/>
                </a:rPr>
                <a:t>1</a:t>
              </a:r>
              <a:r>
                <a:rPr lang="en-US" altLang="zh-CN" sz="2800">
                  <a:solidFill>
                    <a:schemeClr val="accent1"/>
                  </a:solidFill>
                  <a:latin typeface="Tahoma" pitchFamily="34" charset="0"/>
                </a:rPr>
                <a:t>   Y</a:t>
              </a:r>
              <a:r>
                <a:rPr lang="en-US" altLang="zh-CN" sz="2800" baseline="-25000">
                  <a:solidFill>
                    <a:schemeClr val="accent1"/>
                  </a:solidFill>
                  <a:latin typeface="Tahoma" pitchFamily="34" charset="0"/>
                </a:rPr>
                <a:t>1</a:t>
              </a:r>
            </a:p>
          </p:txBody>
        </p:sp>
        <p:sp>
          <p:nvSpPr>
            <p:cNvPr id="394330" name="Text Box 90"/>
            <p:cNvSpPr txBox="1">
              <a:spLocks noChangeArrowheads="1"/>
            </p:cNvSpPr>
            <p:nvPr/>
          </p:nvSpPr>
          <p:spPr bwMode="auto">
            <a:xfrm>
              <a:off x="3072" y="2657"/>
              <a:ext cx="363"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1</a:t>
              </a:r>
            </a:p>
          </p:txBody>
        </p:sp>
      </p:grpSp>
      <p:grpSp>
        <p:nvGrpSpPr>
          <p:cNvPr id="394333" name="Group 93"/>
          <p:cNvGrpSpPr>
            <a:grpSpLocks/>
          </p:cNvGrpSpPr>
          <p:nvPr/>
        </p:nvGrpSpPr>
        <p:grpSpPr bwMode="auto">
          <a:xfrm>
            <a:off x="5018087" y="5293568"/>
            <a:ext cx="3348036" cy="947744"/>
            <a:chOff x="3026" y="3056"/>
            <a:chExt cx="2109" cy="547"/>
          </a:xfrm>
        </p:grpSpPr>
        <p:cxnSp>
          <p:nvCxnSpPr>
            <p:cNvPr id="394331" name="AutoShape 91"/>
            <p:cNvCxnSpPr>
              <a:cxnSpLocks noChangeShapeType="1"/>
              <a:stCxn id="394327" idx="2"/>
              <a:endCxn id="394330" idx="2"/>
            </p:cNvCxnSpPr>
            <p:nvPr/>
          </p:nvCxnSpPr>
          <p:spPr bwMode="auto">
            <a:xfrm rot="5400000">
              <a:off x="4077" y="2005"/>
              <a:ext cx="8" cy="2109"/>
            </a:xfrm>
            <a:prstGeom prst="curvedConnector3">
              <a:avLst>
                <a:gd name="adj1" fmla="val 4121138"/>
              </a:avLst>
            </a:prstGeom>
            <a:noFill/>
            <a:ln w="3810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4332" name="Text Box 92"/>
            <p:cNvSpPr txBox="1">
              <a:spLocks noChangeArrowheads="1"/>
            </p:cNvSpPr>
            <p:nvPr/>
          </p:nvSpPr>
          <p:spPr bwMode="auto">
            <a:xfrm>
              <a:off x="3098" y="3312"/>
              <a:ext cx="504"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反馈</a:t>
              </a:r>
            </a:p>
          </p:txBody>
        </p:sp>
      </p:grpSp>
      <p:sp>
        <p:nvSpPr>
          <p:cNvPr id="394341" name="Text Box 101"/>
          <p:cNvSpPr txBox="1">
            <a:spLocks noChangeArrowheads="1"/>
          </p:cNvSpPr>
          <p:nvPr/>
        </p:nvSpPr>
        <p:spPr bwMode="auto">
          <a:xfrm>
            <a:off x="377825" y="3933056"/>
            <a:ext cx="33845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800" dirty="0">
                <a:latin typeface="微软雅黑" pitchFamily="34" charset="-122"/>
                <a:ea typeface="微软雅黑" pitchFamily="34" charset="-122"/>
              </a:rPr>
              <a:t>利用</a:t>
            </a:r>
            <a:r>
              <a:rPr lang="zh-CN" altLang="en-US" sz="2800" dirty="0">
                <a:solidFill>
                  <a:srgbClr val="FF0000"/>
                </a:solidFill>
                <a:latin typeface="微软雅黑" pitchFamily="34" charset="-122"/>
                <a:ea typeface="微软雅黑" pitchFamily="34" charset="-122"/>
              </a:rPr>
              <a:t>反馈</a:t>
            </a:r>
            <a:r>
              <a:rPr lang="zh-CN" altLang="en-US" sz="2800" dirty="0">
                <a:latin typeface="微软雅黑" pitchFamily="34" charset="-122"/>
                <a:ea typeface="微软雅黑" pitchFamily="34" charset="-122"/>
              </a:rPr>
              <a:t>和</a:t>
            </a:r>
            <a:r>
              <a:rPr lang="zh-CN" altLang="en-US" sz="2800" dirty="0">
                <a:solidFill>
                  <a:srgbClr val="FF0000"/>
                </a:solidFill>
                <a:latin typeface="微软雅黑" pitchFamily="34" charset="-122"/>
                <a:ea typeface="微软雅黑" pitchFamily="34" charset="-122"/>
              </a:rPr>
              <a:t>时钟</a:t>
            </a:r>
            <a:r>
              <a:rPr lang="zh-CN" altLang="en-US" sz="2800" dirty="0">
                <a:latin typeface="微软雅黑" pitchFamily="34" charset="-122"/>
                <a:ea typeface="微软雅黑" pitchFamily="34" charset="-122"/>
              </a:rPr>
              <a:t>控制</a:t>
            </a:r>
          </a:p>
        </p:txBody>
      </p:sp>
      <p:grpSp>
        <p:nvGrpSpPr>
          <p:cNvPr id="394344" name="Group 104"/>
          <p:cNvGrpSpPr>
            <a:grpSpLocks/>
          </p:cNvGrpSpPr>
          <p:nvPr/>
        </p:nvGrpSpPr>
        <p:grpSpPr bwMode="auto">
          <a:xfrm>
            <a:off x="4724401" y="3783855"/>
            <a:ext cx="3843338" cy="2960688"/>
            <a:chOff x="3072" y="2025"/>
            <a:chExt cx="2421" cy="1865"/>
          </a:xfrm>
        </p:grpSpPr>
        <p:sp>
          <p:nvSpPr>
            <p:cNvPr id="394345" name="Text Box 105"/>
            <p:cNvSpPr txBox="1">
              <a:spLocks noChangeArrowheads="1"/>
            </p:cNvSpPr>
            <p:nvPr/>
          </p:nvSpPr>
          <p:spPr bwMode="auto">
            <a:xfrm>
              <a:off x="5204" y="2657"/>
              <a:ext cx="289"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dirty="0">
                  <a:solidFill>
                    <a:srgbClr val="00B050"/>
                  </a:solidFill>
                  <a:latin typeface="Tahoma" pitchFamily="34" charset="0"/>
                </a:rPr>
                <a:t>C</a:t>
              </a:r>
              <a:r>
                <a:rPr lang="en-US" altLang="zh-CN" sz="2800" baseline="-25000" dirty="0">
                  <a:solidFill>
                    <a:srgbClr val="00B050"/>
                  </a:solidFill>
                  <a:latin typeface="Tahoma" pitchFamily="34" charset="0"/>
                </a:rPr>
                <a:t>3</a:t>
              </a:r>
            </a:p>
          </p:txBody>
        </p:sp>
        <p:sp>
          <p:nvSpPr>
            <p:cNvPr id="394346" name="Text Box 106"/>
            <p:cNvSpPr txBox="1">
              <a:spLocks noChangeArrowheads="1"/>
            </p:cNvSpPr>
            <p:nvPr/>
          </p:nvSpPr>
          <p:spPr bwMode="auto">
            <a:xfrm>
              <a:off x="4176" y="3617"/>
              <a:ext cx="325" cy="27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lnSpc>
                  <a:spcPct val="90000"/>
                </a:lnSpc>
              </a:pPr>
              <a:r>
                <a:rPr lang="en-US" altLang="zh-CN" sz="2800" dirty="0">
                  <a:solidFill>
                    <a:srgbClr val="00B050"/>
                  </a:solidFill>
                  <a:latin typeface="Tahoma" pitchFamily="34" charset="0"/>
                </a:rPr>
                <a:t>S</a:t>
              </a:r>
              <a:r>
                <a:rPr lang="en-US" altLang="zh-CN" sz="2800" baseline="-25000" dirty="0">
                  <a:solidFill>
                    <a:srgbClr val="00B050"/>
                  </a:solidFill>
                  <a:latin typeface="Tahoma" pitchFamily="34" charset="0"/>
                </a:rPr>
                <a:t>2</a:t>
              </a:r>
            </a:p>
          </p:txBody>
        </p:sp>
        <p:sp>
          <p:nvSpPr>
            <p:cNvPr id="394347" name="Text Box 107"/>
            <p:cNvSpPr txBox="1">
              <a:spLocks noChangeArrowheads="1"/>
            </p:cNvSpPr>
            <p:nvPr/>
          </p:nvSpPr>
          <p:spPr bwMode="auto">
            <a:xfrm>
              <a:off x="3936" y="2025"/>
              <a:ext cx="756"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X</a:t>
              </a:r>
              <a:r>
                <a:rPr lang="en-US" altLang="zh-CN" sz="2800" baseline="-25000" dirty="0">
                  <a:solidFill>
                    <a:srgbClr val="00B050"/>
                  </a:solidFill>
                  <a:latin typeface="Tahoma" pitchFamily="34" charset="0"/>
                </a:rPr>
                <a:t>2</a:t>
              </a:r>
              <a:r>
                <a:rPr lang="en-US" altLang="zh-CN" sz="2800" dirty="0">
                  <a:solidFill>
                    <a:srgbClr val="00B050"/>
                  </a:solidFill>
                  <a:latin typeface="Tahoma" pitchFamily="34" charset="0"/>
                </a:rPr>
                <a:t>   Y</a:t>
              </a:r>
              <a:r>
                <a:rPr lang="en-US" altLang="zh-CN" sz="2800" baseline="-25000" dirty="0">
                  <a:solidFill>
                    <a:srgbClr val="00B050"/>
                  </a:solidFill>
                  <a:latin typeface="Tahoma" pitchFamily="34" charset="0"/>
                </a:rPr>
                <a:t>2</a:t>
              </a:r>
            </a:p>
          </p:txBody>
        </p:sp>
        <p:sp>
          <p:nvSpPr>
            <p:cNvPr id="394348" name="Text Box 108"/>
            <p:cNvSpPr txBox="1">
              <a:spLocks noChangeArrowheads="1"/>
            </p:cNvSpPr>
            <p:nvPr/>
          </p:nvSpPr>
          <p:spPr bwMode="auto">
            <a:xfrm>
              <a:off x="3072" y="2657"/>
              <a:ext cx="335"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C</a:t>
              </a:r>
              <a:r>
                <a:rPr lang="en-US" altLang="zh-CN" sz="2800" baseline="-25000" dirty="0">
                  <a:solidFill>
                    <a:srgbClr val="00B050"/>
                  </a:solidFill>
                  <a:latin typeface="Tahoma" pitchFamily="34" charset="0"/>
                </a:rPr>
                <a:t>2</a:t>
              </a:r>
            </a:p>
          </p:txBody>
        </p:sp>
      </p:grpSp>
      <p:sp>
        <p:nvSpPr>
          <p:cNvPr id="65" name="标题 1"/>
          <p:cNvSpPr txBox="1">
            <a:spLocks/>
          </p:cNvSpPr>
          <p:nvPr/>
        </p:nvSpPr>
        <p:spPr bwMode="auto">
          <a:xfrm>
            <a:off x="1000100" y="185720"/>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zh-CN" altLang="en-US" sz="4000" kern="0"/>
              <a:t>引言</a:t>
            </a:r>
            <a:endParaRPr lang="zh-CN" altLang="en-US" sz="4000" kern="0"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9A3FF0AF-6ABC-4766-8EBD-F4166F5C7449}"/>
                  </a:ext>
                </a:extLst>
              </p14:cNvPr>
              <p14:cNvContentPartPr/>
              <p14:nvPr/>
            </p14:nvContentPartPr>
            <p14:xfrm>
              <a:off x="3019038" y="1339526"/>
              <a:ext cx="655920" cy="512640"/>
            </p14:xfrm>
          </p:contentPart>
        </mc:Choice>
        <mc:Fallback xmlns="">
          <p:pic>
            <p:nvPicPr>
              <p:cNvPr id="5" name="墨迹 4">
                <a:extLst>
                  <a:ext uri="{FF2B5EF4-FFF2-40B4-BE49-F238E27FC236}">
                    <a16:creationId xmlns:a16="http://schemas.microsoft.com/office/drawing/2014/main" id="{9A3FF0AF-6ABC-4766-8EBD-F4166F5C7449}"/>
                  </a:ext>
                </a:extLst>
              </p:cNvPr>
              <p:cNvPicPr/>
              <p:nvPr/>
            </p:nvPicPr>
            <p:blipFill>
              <a:blip r:embed="rId3"/>
              <a:stretch>
                <a:fillRect/>
              </a:stretch>
            </p:blipFill>
            <p:spPr>
              <a:xfrm>
                <a:off x="3010398" y="1330526"/>
                <a:ext cx="673560" cy="530280"/>
              </a:xfrm>
              <a:prstGeom prst="rect">
                <a:avLst/>
              </a:prstGeom>
            </p:spPr>
          </p:pic>
        </mc:Fallback>
      </mc:AlternateContent>
      <p:grpSp>
        <p:nvGrpSpPr>
          <p:cNvPr id="8" name="组合 7">
            <a:extLst>
              <a:ext uri="{FF2B5EF4-FFF2-40B4-BE49-F238E27FC236}">
                <a16:creationId xmlns:a16="http://schemas.microsoft.com/office/drawing/2014/main" id="{1DC5295A-5B68-498C-ACB8-AFB8FC8BEC21}"/>
              </a:ext>
            </a:extLst>
          </p:cNvPr>
          <p:cNvGrpSpPr/>
          <p:nvPr/>
        </p:nvGrpSpPr>
        <p:grpSpPr>
          <a:xfrm>
            <a:off x="6027198" y="1303886"/>
            <a:ext cx="1793880" cy="488160"/>
            <a:chOff x="6027198" y="1303886"/>
            <a:chExt cx="1793880" cy="488160"/>
          </a:xfrm>
        </p:grpSpPr>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D332451-1276-40E8-9AB7-EDD79CEBC0DE}"/>
                    </a:ext>
                  </a:extLst>
                </p14:cNvPr>
                <p14:cNvContentPartPr/>
                <p14:nvPr/>
              </p14:nvContentPartPr>
              <p14:xfrm>
                <a:off x="6027198" y="1303886"/>
                <a:ext cx="1793880" cy="488160"/>
              </p14:xfrm>
            </p:contentPart>
          </mc:Choice>
          <mc:Fallback xmlns="">
            <p:pic>
              <p:nvPicPr>
                <p:cNvPr id="6" name="墨迹 5">
                  <a:extLst>
                    <a:ext uri="{FF2B5EF4-FFF2-40B4-BE49-F238E27FC236}">
                      <a16:creationId xmlns:a16="http://schemas.microsoft.com/office/drawing/2014/main" id="{3D332451-1276-40E8-9AB7-EDD79CEBC0DE}"/>
                    </a:ext>
                  </a:extLst>
                </p:cNvPr>
                <p:cNvPicPr/>
                <p:nvPr/>
              </p:nvPicPr>
              <p:blipFill>
                <a:blip r:embed="rId5"/>
                <a:stretch>
                  <a:fillRect/>
                </a:stretch>
              </p:blipFill>
              <p:spPr>
                <a:xfrm>
                  <a:off x="6018558" y="1295246"/>
                  <a:ext cx="181152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A3C50BF1-4E73-4718-9A29-6F4C522077B6}"/>
                    </a:ext>
                  </a:extLst>
                </p14:cNvPr>
                <p14:cNvContentPartPr/>
                <p14:nvPr/>
              </p14:nvContentPartPr>
              <p14:xfrm>
                <a:off x="6250038" y="1344566"/>
                <a:ext cx="80640" cy="16920"/>
              </p14:xfrm>
            </p:contentPart>
          </mc:Choice>
          <mc:Fallback xmlns="">
            <p:pic>
              <p:nvPicPr>
                <p:cNvPr id="7" name="墨迹 6">
                  <a:extLst>
                    <a:ext uri="{FF2B5EF4-FFF2-40B4-BE49-F238E27FC236}">
                      <a16:creationId xmlns:a16="http://schemas.microsoft.com/office/drawing/2014/main" id="{A3C50BF1-4E73-4718-9A29-6F4C522077B6}"/>
                    </a:ext>
                  </a:extLst>
                </p:cNvPr>
                <p:cNvPicPr/>
                <p:nvPr/>
              </p:nvPicPr>
              <p:blipFill>
                <a:blip r:embed="rId7"/>
                <a:stretch>
                  <a:fillRect/>
                </a:stretch>
              </p:blipFill>
              <p:spPr>
                <a:xfrm>
                  <a:off x="6241038" y="1335926"/>
                  <a:ext cx="98280" cy="34560"/>
                </a:xfrm>
                <a:prstGeom prst="rect">
                  <a:avLst/>
                </a:prstGeom>
              </p:spPr>
            </p:pic>
          </mc:Fallback>
        </mc:AlternateContent>
      </p:grpSp>
      <p:grpSp>
        <p:nvGrpSpPr>
          <p:cNvPr id="16" name="组合 15">
            <a:extLst>
              <a:ext uri="{FF2B5EF4-FFF2-40B4-BE49-F238E27FC236}">
                <a16:creationId xmlns:a16="http://schemas.microsoft.com/office/drawing/2014/main" id="{B6D3E3BA-78B3-4023-9AF0-09B7BFFD1C96}"/>
              </a:ext>
            </a:extLst>
          </p:cNvPr>
          <p:cNvGrpSpPr/>
          <p:nvPr/>
        </p:nvGrpSpPr>
        <p:grpSpPr>
          <a:xfrm>
            <a:off x="142998" y="2187326"/>
            <a:ext cx="241200" cy="915840"/>
            <a:chOff x="142998" y="2187326"/>
            <a:chExt cx="241200" cy="915840"/>
          </a:xfrm>
        </p:grpSpPr>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C07C5D30-9EE4-4B24-911C-E3116BCD1919}"/>
                    </a:ext>
                  </a:extLst>
                </p14:cNvPr>
                <p14:cNvContentPartPr/>
                <p14:nvPr/>
              </p14:nvContentPartPr>
              <p14:xfrm>
                <a:off x="179358" y="2187326"/>
                <a:ext cx="152280" cy="325440"/>
              </p14:xfrm>
            </p:contentPart>
          </mc:Choice>
          <mc:Fallback xmlns="">
            <p:pic>
              <p:nvPicPr>
                <p:cNvPr id="9" name="墨迹 8">
                  <a:extLst>
                    <a:ext uri="{FF2B5EF4-FFF2-40B4-BE49-F238E27FC236}">
                      <a16:creationId xmlns:a16="http://schemas.microsoft.com/office/drawing/2014/main" id="{C07C5D30-9EE4-4B24-911C-E3116BCD1919}"/>
                    </a:ext>
                  </a:extLst>
                </p:cNvPr>
                <p:cNvPicPr/>
                <p:nvPr/>
              </p:nvPicPr>
              <p:blipFill>
                <a:blip r:embed="rId9"/>
                <a:stretch>
                  <a:fillRect/>
                </a:stretch>
              </p:blipFill>
              <p:spPr>
                <a:xfrm>
                  <a:off x="170358" y="2178686"/>
                  <a:ext cx="16992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墨迹 9">
                  <a:extLst>
                    <a:ext uri="{FF2B5EF4-FFF2-40B4-BE49-F238E27FC236}">
                      <a16:creationId xmlns:a16="http://schemas.microsoft.com/office/drawing/2014/main" id="{5436BD36-A93D-431F-847D-E0C9A8B3236F}"/>
                    </a:ext>
                  </a:extLst>
                </p14:cNvPr>
                <p14:cNvContentPartPr/>
                <p14:nvPr/>
              </p14:nvContentPartPr>
              <p14:xfrm>
                <a:off x="214998" y="2397566"/>
                <a:ext cx="51120" cy="23040"/>
              </p14:xfrm>
            </p:contentPart>
          </mc:Choice>
          <mc:Fallback xmlns="">
            <p:pic>
              <p:nvPicPr>
                <p:cNvPr id="10" name="墨迹 9">
                  <a:extLst>
                    <a:ext uri="{FF2B5EF4-FFF2-40B4-BE49-F238E27FC236}">
                      <a16:creationId xmlns:a16="http://schemas.microsoft.com/office/drawing/2014/main" id="{5436BD36-A93D-431F-847D-E0C9A8B3236F}"/>
                    </a:ext>
                  </a:extLst>
                </p:cNvPr>
                <p:cNvPicPr/>
                <p:nvPr/>
              </p:nvPicPr>
              <p:blipFill>
                <a:blip r:embed="rId11"/>
                <a:stretch>
                  <a:fillRect/>
                </a:stretch>
              </p:blipFill>
              <p:spPr>
                <a:xfrm>
                  <a:off x="206358" y="2388926"/>
                  <a:ext cx="687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727843B1-F202-4297-83AC-D9B415AF69C0}"/>
                    </a:ext>
                  </a:extLst>
                </p14:cNvPr>
                <p14:cNvContentPartPr/>
                <p14:nvPr/>
              </p14:nvContentPartPr>
              <p14:xfrm>
                <a:off x="243078" y="2369846"/>
                <a:ext cx="113760" cy="257040"/>
              </p14:xfrm>
            </p:contentPart>
          </mc:Choice>
          <mc:Fallback xmlns="">
            <p:pic>
              <p:nvPicPr>
                <p:cNvPr id="11" name="墨迹 10">
                  <a:extLst>
                    <a:ext uri="{FF2B5EF4-FFF2-40B4-BE49-F238E27FC236}">
                      <a16:creationId xmlns:a16="http://schemas.microsoft.com/office/drawing/2014/main" id="{727843B1-F202-4297-83AC-D9B415AF69C0}"/>
                    </a:ext>
                  </a:extLst>
                </p:cNvPr>
                <p:cNvPicPr/>
                <p:nvPr/>
              </p:nvPicPr>
              <p:blipFill>
                <a:blip r:embed="rId13"/>
                <a:stretch>
                  <a:fillRect/>
                </a:stretch>
              </p:blipFill>
              <p:spPr>
                <a:xfrm>
                  <a:off x="234078" y="2360846"/>
                  <a:ext cx="1314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AEBBF3E6-EDED-4996-BDBA-883F7F094BAA}"/>
                    </a:ext>
                  </a:extLst>
                </p14:cNvPr>
                <p14:cNvContentPartPr/>
                <p14:nvPr/>
              </p14:nvContentPartPr>
              <p14:xfrm>
                <a:off x="142998" y="2685566"/>
                <a:ext cx="67320" cy="352800"/>
              </p14:xfrm>
            </p:contentPart>
          </mc:Choice>
          <mc:Fallback xmlns="">
            <p:pic>
              <p:nvPicPr>
                <p:cNvPr id="12" name="墨迹 11">
                  <a:extLst>
                    <a:ext uri="{FF2B5EF4-FFF2-40B4-BE49-F238E27FC236}">
                      <a16:creationId xmlns:a16="http://schemas.microsoft.com/office/drawing/2014/main" id="{AEBBF3E6-EDED-4996-BDBA-883F7F094BAA}"/>
                    </a:ext>
                  </a:extLst>
                </p:cNvPr>
                <p:cNvPicPr/>
                <p:nvPr/>
              </p:nvPicPr>
              <p:blipFill>
                <a:blip r:embed="rId15"/>
                <a:stretch>
                  <a:fillRect/>
                </a:stretch>
              </p:blipFill>
              <p:spPr>
                <a:xfrm>
                  <a:off x="133998" y="2676926"/>
                  <a:ext cx="8496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43AB0578-0324-4845-A120-750A860A37A2}"/>
                    </a:ext>
                  </a:extLst>
                </p14:cNvPr>
                <p14:cNvContentPartPr/>
                <p14:nvPr/>
              </p14:nvContentPartPr>
              <p14:xfrm>
                <a:off x="297078" y="2679806"/>
                <a:ext cx="10440" cy="117000"/>
              </p14:xfrm>
            </p:contentPart>
          </mc:Choice>
          <mc:Fallback xmlns="">
            <p:pic>
              <p:nvPicPr>
                <p:cNvPr id="13" name="墨迹 12">
                  <a:extLst>
                    <a:ext uri="{FF2B5EF4-FFF2-40B4-BE49-F238E27FC236}">
                      <a16:creationId xmlns:a16="http://schemas.microsoft.com/office/drawing/2014/main" id="{43AB0578-0324-4845-A120-750A860A37A2}"/>
                    </a:ext>
                  </a:extLst>
                </p:cNvPr>
                <p:cNvPicPr/>
                <p:nvPr/>
              </p:nvPicPr>
              <p:blipFill>
                <a:blip r:embed="rId17"/>
                <a:stretch>
                  <a:fillRect/>
                </a:stretch>
              </p:blipFill>
              <p:spPr>
                <a:xfrm>
                  <a:off x="288078" y="2671166"/>
                  <a:ext cx="280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5EDB58A1-5839-46FE-83AF-290ABF80CC90}"/>
                    </a:ext>
                  </a:extLst>
                </p14:cNvPr>
                <p14:cNvContentPartPr/>
                <p14:nvPr/>
              </p14:nvContentPartPr>
              <p14:xfrm>
                <a:off x="200598" y="2851526"/>
                <a:ext cx="183600" cy="47880"/>
              </p14:xfrm>
            </p:contentPart>
          </mc:Choice>
          <mc:Fallback xmlns="">
            <p:pic>
              <p:nvPicPr>
                <p:cNvPr id="14" name="墨迹 13">
                  <a:extLst>
                    <a:ext uri="{FF2B5EF4-FFF2-40B4-BE49-F238E27FC236}">
                      <a16:creationId xmlns:a16="http://schemas.microsoft.com/office/drawing/2014/main" id="{5EDB58A1-5839-46FE-83AF-290ABF80CC90}"/>
                    </a:ext>
                  </a:extLst>
                </p:cNvPr>
                <p:cNvPicPr/>
                <p:nvPr/>
              </p:nvPicPr>
              <p:blipFill>
                <a:blip r:embed="rId19"/>
                <a:stretch>
                  <a:fillRect/>
                </a:stretch>
              </p:blipFill>
              <p:spPr>
                <a:xfrm>
                  <a:off x="191958" y="2842526"/>
                  <a:ext cx="2012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墨迹 14">
                  <a:extLst>
                    <a:ext uri="{FF2B5EF4-FFF2-40B4-BE49-F238E27FC236}">
                      <a16:creationId xmlns:a16="http://schemas.microsoft.com/office/drawing/2014/main" id="{C289B43D-0D1E-4B9E-99A1-83302E1C4EB2}"/>
                    </a:ext>
                  </a:extLst>
                </p14:cNvPr>
                <p14:cNvContentPartPr/>
                <p14:nvPr/>
              </p14:nvContentPartPr>
              <p14:xfrm>
                <a:off x="199878" y="2926766"/>
                <a:ext cx="150840" cy="176400"/>
              </p14:xfrm>
            </p:contentPart>
          </mc:Choice>
          <mc:Fallback xmlns="">
            <p:pic>
              <p:nvPicPr>
                <p:cNvPr id="15" name="墨迹 14">
                  <a:extLst>
                    <a:ext uri="{FF2B5EF4-FFF2-40B4-BE49-F238E27FC236}">
                      <a16:creationId xmlns:a16="http://schemas.microsoft.com/office/drawing/2014/main" id="{C289B43D-0D1E-4B9E-99A1-83302E1C4EB2}"/>
                    </a:ext>
                  </a:extLst>
                </p:cNvPr>
                <p:cNvPicPr/>
                <p:nvPr/>
              </p:nvPicPr>
              <p:blipFill>
                <a:blip r:embed="rId21"/>
                <a:stretch>
                  <a:fillRect/>
                </a:stretch>
              </p:blipFill>
              <p:spPr>
                <a:xfrm>
                  <a:off x="191238" y="2917766"/>
                  <a:ext cx="168480" cy="19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7" name="墨迹 16">
                <a:extLst>
                  <a:ext uri="{FF2B5EF4-FFF2-40B4-BE49-F238E27FC236}">
                    <a16:creationId xmlns:a16="http://schemas.microsoft.com/office/drawing/2014/main" id="{0B7B3DA6-2D66-4D34-BFD4-C7DCCA64477C}"/>
                  </a:ext>
                </a:extLst>
              </p14:cNvPr>
              <p14:cNvContentPartPr/>
              <p14:nvPr/>
            </p14:nvContentPartPr>
            <p14:xfrm>
              <a:off x="1227678" y="4419326"/>
              <a:ext cx="2538360" cy="127080"/>
            </p14:xfrm>
          </p:contentPart>
        </mc:Choice>
        <mc:Fallback xmlns="">
          <p:pic>
            <p:nvPicPr>
              <p:cNvPr id="17" name="墨迹 16">
                <a:extLst>
                  <a:ext uri="{FF2B5EF4-FFF2-40B4-BE49-F238E27FC236}">
                    <a16:creationId xmlns:a16="http://schemas.microsoft.com/office/drawing/2014/main" id="{0B7B3DA6-2D66-4D34-BFD4-C7DCCA64477C}"/>
                  </a:ext>
                </a:extLst>
              </p:cNvPr>
              <p:cNvPicPr/>
              <p:nvPr/>
            </p:nvPicPr>
            <p:blipFill>
              <a:blip r:embed="rId23"/>
              <a:stretch>
                <a:fillRect/>
              </a:stretch>
            </p:blipFill>
            <p:spPr>
              <a:xfrm>
                <a:off x="1219038" y="4410326"/>
                <a:ext cx="2556000" cy="144720"/>
              </a:xfrm>
              <a:prstGeom prst="rect">
                <a:avLst/>
              </a:prstGeom>
            </p:spPr>
          </p:pic>
        </mc:Fallback>
      </mc:AlternateContent>
      <p:grpSp>
        <p:nvGrpSpPr>
          <p:cNvPr id="33" name="组合 32">
            <a:extLst>
              <a:ext uri="{FF2B5EF4-FFF2-40B4-BE49-F238E27FC236}">
                <a16:creationId xmlns:a16="http://schemas.microsoft.com/office/drawing/2014/main" id="{24166CFD-3E4B-498B-8C72-E2AE8FC368CF}"/>
              </a:ext>
            </a:extLst>
          </p:cNvPr>
          <p:cNvGrpSpPr/>
          <p:nvPr/>
        </p:nvGrpSpPr>
        <p:grpSpPr>
          <a:xfrm>
            <a:off x="8040678" y="5821166"/>
            <a:ext cx="852480" cy="423720"/>
            <a:chOff x="8040678" y="5821166"/>
            <a:chExt cx="852480" cy="423720"/>
          </a:xfrm>
        </p:grpSpPr>
        <mc:AlternateContent xmlns:mc="http://schemas.openxmlformats.org/markup-compatibility/2006" xmlns:p14="http://schemas.microsoft.com/office/powerpoint/2010/main">
          <mc:Choice Requires="p14">
            <p:contentPart p14:bwMode="auto" r:id="rId24">
              <p14:nvContentPartPr>
                <p14:cNvPr id="18" name="墨迹 17">
                  <a:extLst>
                    <a:ext uri="{FF2B5EF4-FFF2-40B4-BE49-F238E27FC236}">
                      <a16:creationId xmlns:a16="http://schemas.microsoft.com/office/drawing/2014/main" id="{D1DB6412-122C-45E4-B2EA-F13F1C0A596F}"/>
                    </a:ext>
                  </a:extLst>
                </p14:cNvPr>
                <p14:cNvContentPartPr/>
                <p14:nvPr/>
              </p14:nvContentPartPr>
              <p14:xfrm>
                <a:off x="8040678" y="5826206"/>
                <a:ext cx="104760" cy="143280"/>
              </p14:xfrm>
            </p:contentPart>
          </mc:Choice>
          <mc:Fallback xmlns="">
            <p:pic>
              <p:nvPicPr>
                <p:cNvPr id="18" name="墨迹 17">
                  <a:extLst>
                    <a:ext uri="{FF2B5EF4-FFF2-40B4-BE49-F238E27FC236}">
                      <a16:creationId xmlns:a16="http://schemas.microsoft.com/office/drawing/2014/main" id="{D1DB6412-122C-45E4-B2EA-F13F1C0A596F}"/>
                    </a:ext>
                  </a:extLst>
                </p:cNvPr>
                <p:cNvPicPr/>
                <p:nvPr/>
              </p:nvPicPr>
              <p:blipFill>
                <a:blip r:embed="rId25"/>
                <a:stretch>
                  <a:fillRect/>
                </a:stretch>
              </p:blipFill>
              <p:spPr>
                <a:xfrm>
                  <a:off x="8031678" y="5817566"/>
                  <a:ext cx="1224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墨迹 18">
                  <a:extLst>
                    <a:ext uri="{FF2B5EF4-FFF2-40B4-BE49-F238E27FC236}">
                      <a16:creationId xmlns:a16="http://schemas.microsoft.com/office/drawing/2014/main" id="{296159A2-CF6C-4103-9A6D-12A734938B0E}"/>
                    </a:ext>
                  </a:extLst>
                </p14:cNvPr>
                <p14:cNvContentPartPr/>
                <p14:nvPr/>
              </p14:nvContentPartPr>
              <p14:xfrm>
                <a:off x="8060838" y="5927006"/>
                <a:ext cx="95040" cy="105480"/>
              </p14:xfrm>
            </p:contentPart>
          </mc:Choice>
          <mc:Fallback xmlns="">
            <p:pic>
              <p:nvPicPr>
                <p:cNvPr id="19" name="墨迹 18">
                  <a:extLst>
                    <a:ext uri="{FF2B5EF4-FFF2-40B4-BE49-F238E27FC236}">
                      <a16:creationId xmlns:a16="http://schemas.microsoft.com/office/drawing/2014/main" id="{296159A2-CF6C-4103-9A6D-12A734938B0E}"/>
                    </a:ext>
                  </a:extLst>
                </p:cNvPr>
                <p:cNvPicPr/>
                <p:nvPr/>
              </p:nvPicPr>
              <p:blipFill>
                <a:blip r:embed="rId27"/>
                <a:stretch>
                  <a:fillRect/>
                </a:stretch>
              </p:blipFill>
              <p:spPr>
                <a:xfrm>
                  <a:off x="8051838" y="5918366"/>
                  <a:ext cx="1126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墨迹 19">
                  <a:extLst>
                    <a:ext uri="{FF2B5EF4-FFF2-40B4-BE49-F238E27FC236}">
                      <a16:creationId xmlns:a16="http://schemas.microsoft.com/office/drawing/2014/main" id="{CE96A5E3-F417-4D07-9E12-33119DA347AA}"/>
                    </a:ext>
                  </a:extLst>
                </p14:cNvPr>
                <p14:cNvContentPartPr/>
                <p14:nvPr/>
              </p14:nvContentPartPr>
              <p14:xfrm>
                <a:off x="8105118" y="6004406"/>
                <a:ext cx="9720" cy="164880"/>
              </p14:xfrm>
            </p:contentPart>
          </mc:Choice>
          <mc:Fallback xmlns="">
            <p:pic>
              <p:nvPicPr>
                <p:cNvPr id="20" name="墨迹 19">
                  <a:extLst>
                    <a:ext uri="{FF2B5EF4-FFF2-40B4-BE49-F238E27FC236}">
                      <a16:creationId xmlns:a16="http://schemas.microsoft.com/office/drawing/2014/main" id="{CE96A5E3-F417-4D07-9E12-33119DA347AA}"/>
                    </a:ext>
                  </a:extLst>
                </p:cNvPr>
                <p:cNvPicPr/>
                <p:nvPr/>
              </p:nvPicPr>
              <p:blipFill>
                <a:blip r:embed="rId29"/>
                <a:stretch>
                  <a:fillRect/>
                </a:stretch>
              </p:blipFill>
              <p:spPr>
                <a:xfrm>
                  <a:off x="8096118" y="5995766"/>
                  <a:ext cx="273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墨迹 20">
                  <a:extLst>
                    <a:ext uri="{FF2B5EF4-FFF2-40B4-BE49-F238E27FC236}">
                      <a16:creationId xmlns:a16="http://schemas.microsoft.com/office/drawing/2014/main" id="{D359E521-CDDE-476C-8C3A-54FCED47CC50}"/>
                    </a:ext>
                  </a:extLst>
                </p14:cNvPr>
                <p14:cNvContentPartPr/>
                <p14:nvPr/>
              </p14:nvContentPartPr>
              <p14:xfrm>
                <a:off x="8183958" y="5821166"/>
                <a:ext cx="176400" cy="336600"/>
              </p14:xfrm>
            </p:contentPart>
          </mc:Choice>
          <mc:Fallback xmlns="">
            <p:pic>
              <p:nvPicPr>
                <p:cNvPr id="21" name="墨迹 20">
                  <a:extLst>
                    <a:ext uri="{FF2B5EF4-FFF2-40B4-BE49-F238E27FC236}">
                      <a16:creationId xmlns:a16="http://schemas.microsoft.com/office/drawing/2014/main" id="{D359E521-CDDE-476C-8C3A-54FCED47CC50}"/>
                    </a:ext>
                  </a:extLst>
                </p:cNvPr>
                <p:cNvPicPr/>
                <p:nvPr/>
              </p:nvPicPr>
              <p:blipFill>
                <a:blip r:embed="rId31"/>
                <a:stretch>
                  <a:fillRect/>
                </a:stretch>
              </p:blipFill>
              <p:spPr>
                <a:xfrm>
                  <a:off x="8175318" y="5812166"/>
                  <a:ext cx="19404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墨迹 21">
                  <a:extLst>
                    <a:ext uri="{FF2B5EF4-FFF2-40B4-BE49-F238E27FC236}">
                      <a16:creationId xmlns:a16="http://schemas.microsoft.com/office/drawing/2014/main" id="{5A218C4B-4B49-4228-8B03-7504EF5CADA2}"/>
                    </a:ext>
                  </a:extLst>
                </p14:cNvPr>
                <p14:cNvContentPartPr/>
                <p14:nvPr/>
              </p14:nvContentPartPr>
              <p14:xfrm>
                <a:off x="8231478" y="5951486"/>
                <a:ext cx="196920" cy="36000"/>
              </p14:xfrm>
            </p:contentPart>
          </mc:Choice>
          <mc:Fallback xmlns="">
            <p:pic>
              <p:nvPicPr>
                <p:cNvPr id="22" name="墨迹 21">
                  <a:extLst>
                    <a:ext uri="{FF2B5EF4-FFF2-40B4-BE49-F238E27FC236}">
                      <a16:creationId xmlns:a16="http://schemas.microsoft.com/office/drawing/2014/main" id="{5A218C4B-4B49-4228-8B03-7504EF5CADA2}"/>
                    </a:ext>
                  </a:extLst>
                </p:cNvPr>
                <p:cNvPicPr/>
                <p:nvPr/>
              </p:nvPicPr>
              <p:blipFill>
                <a:blip r:embed="rId33"/>
                <a:stretch>
                  <a:fillRect/>
                </a:stretch>
              </p:blipFill>
              <p:spPr>
                <a:xfrm>
                  <a:off x="8222478" y="5942486"/>
                  <a:ext cx="2145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墨迹 22">
                  <a:extLst>
                    <a:ext uri="{FF2B5EF4-FFF2-40B4-BE49-F238E27FC236}">
                      <a16:creationId xmlns:a16="http://schemas.microsoft.com/office/drawing/2014/main" id="{BBB7A26E-5FAF-4754-995B-79EA5F758689}"/>
                    </a:ext>
                  </a:extLst>
                </p14:cNvPr>
                <p14:cNvContentPartPr/>
                <p14:nvPr/>
              </p14:nvContentPartPr>
              <p14:xfrm>
                <a:off x="8255238" y="5921966"/>
                <a:ext cx="86760" cy="304920"/>
              </p14:xfrm>
            </p:contentPart>
          </mc:Choice>
          <mc:Fallback xmlns="">
            <p:pic>
              <p:nvPicPr>
                <p:cNvPr id="23" name="墨迹 22">
                  <a:extLst>
                    <a:ext uri="{FF2B5EF4-FFF2-40B4-BE49-F238E27FC236}">
                      <a16:creationId xmlns:a16="http://schemas.microsoft.com/office/drawing/2014/main" id="{BBB7A26E-5FAF-4754-995B-79EA5F758689}"/>
                    </a:ext>
                  </a:extLst>
                </p:cNvPr>
                <p:cNvPicPr/>
                <p:nvPr/>
              </p:nvPicPr>
              <p:blipFill>
                <a:blip r:embed="rId35"/>
                <a:stretch>
                  <a:fillRect/>
                </a:stretch>
              </p:blipFill>
              <p:spPr>
                <a:xfrm>
                  <a:off x="8246238" y="5913326"/>
                  <a:ext cx="10440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墨迹 23">
                  <a:extLst>
                    <a:ext uri="{FF2B5EF4-FFF2-40B4-BE49-F238E27FC236}">
                      <a16:creationId xmlns:a16="http://schemas.microsoft.com/office/drawing/2014/main" id="{A5D41A13-9F11-46FC-8CDE-CB7EF6402FEF}"/>
                    </a:ext>
                  </a:extLst>
                </p14:cNvPr>
                <p14:cNvContentPartPr/>
                <p14:nvPr/>
              </p14:nvContentPartPr>
              <p14:xfrm>
                <a:off x="8281518" y="6045086"/>
                <a:ext cx="129240" cy="159840"/>
              </p14:xfrm>
            </p:contentPart>
          </mc:Choice>
          <mc:Fallback xmlns="">
            <p:pic>
              <p:nvPicPr>
                <p:cNvPr id="24" name="墨迹 23">
                  <a:extLst>
                    <a:ext uri="{FF2B5EF4-FFF2-40B4-BE49-F238E27FC236}">
                      <a16:creationId xmlns:a16="http://schemas.microsoft.com/office/drawing/2014/main" id="{A5D41A13-9F11-46FC-8CDE-CB7EF6402FEF}"/>
                    </a:ext>
                  </a:extLst>
                </p:cNvPr>
                <p:cNvPicPr/>
                <p:nvPr/>
              </p:nvPicPr>
              <p:blipFill>
                <a:blip r:embed="rId37"/>
                <a:stretch>
                  <a:fillRect/>
                </a:stretch>
              </p:blipFill>
              <p:spPr>
                <a:xfrm>
                  <a:off x="8272518" y="6036446"/>
                  <a:ext cx="1468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墨迹 24">
                  <a:extLst>
                    <a:ext uri="{FF2B5EF4-FFF2-40B4-BE49-F238E27FC236}">
                      <a16:creationId xmlns:a16="http://schemas.microsoft.com/office/drawing/2014/main" id="{060C9105-2F75-41A9-B829-08BE45AC0DF9}"/>
                    </a:ext>
                  </a:extLst>
                </p14:cNvPr>
                <p14:cNvContentPartPr/>
                <p14:nvPr/>
              </p14:nvContentPartPr>
              <p14:xfrm>
                <a:off x="8272518" y="6113846"/>
                <a:ext cx="108720" cy="74880"/>
              </p14:xfrm>
            </p:contentPart>
          </mc:Choice>
          <mc:Fallback xmlns="">
            <p:pic>
              <p:nvPicPr>
                <p:cNvPr id="25" name="墨迹 24">
                  <a:extLst>
                    <a:ext uri="{FF2B5EF4-FFF2-40B4-BE49-F238E27FC236}">
                      <a16:creationId xmlns:a16="http://schemas.microsoft.com/office/drawing/2014/main" id="{060C9105-2F75-41A9-B829-08BE45AC0DF9}"/>
                    </a:ext>
                  </a:extLst>
                </p:cNvPr>
                <p:cNvPicPr/>
                <p:nvPr/>
              </p:nvPicPr>
              <p:blipFill>
                <a:blip r:embed="rId39"/>
                <a:stretch>
                  <a:fillRect/>
                </a:stretch>
              </p:blipFill>
              <p:spPr>
                <a:xfrm>
                  <a:off x="8263518" y="6105206"/>
                  <a:ext cx="12636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墨迹 25">
                  <a:extLst>
                    <a:ext uri="{FF2B5EF4-FFF2-40B4-BE49-F238E27FC236}">
                      <a16:creationId xmlns:a16="http://schemas.microsoft.com/office/drawing/2014/main" id="{02D7AEF4-8EFF-4E5D-BC9C-9EDB1E807EB9}"/>
                    </a:ext>
                  </a:extLst>
                </p14:cNvPr>
                <p14:cNvContentPartPr/>
                <p14:nvPr/>
              </p14:nvContentPartPr>
              <p14:xfrm>
                <a:off x="8266758" y="6212126"/>
                <a:ext cx="111600" cy="32760"/>
              </p14:xfrm>
            </p:contentPart>
          </mc:Choice>
          <mc:Fallback xmlns="">
            <p:pic>
              <p:nvPicPr>
                <p:cNvPr id="26" name="墨迹 25">
                  <a:extLst>
                    <a:ext uri="{FF2B5EF4-FFF2-40B4-BE49-F238E27FC236}">
                      <a16:creationId xmlns:a16="http://schemas.microsoft.com/office/drawing/2014/main" id="{02D7AEF4-8EFF-4E5D-BC9C-9EDB1E807EB9}"/>
                    </a:ext>
                  </a:extLst>
                </p:cNvPr>
                <p:cNvPicPr/>
                <p:nvPr/>
              </p:nvPicPr>
              <p:blipFill>
                <a:blip r:embed="rId41"/>
                <a:stretch>
                  <a:fillRect/>
                </a:stretch>
              </p:blipFill>
              <p:spPr>
                <a:xfrm>
                  <a:off x="8257758" y="6203126"/>
                  <a:ext cx="1292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墨迹 26">
                  <a:extLst>
                    <a:ext uri="{FF2B5EF4-FFF2-40B4-BE49-F238E27FC236}">
                      <a16:creationId xmlns:a16="http://schemas.microsoft.com/office/drawing/2014/main" id="{744568AA-9668-44E7-99AF-CA083AAC896B}"/>
                    </a:ext>
                  </a:extLst>
                </p14:cNvPr>
                <p14:cNvContentPartPr/>
                <p14:nvPr/>
              </p14:nvContentPartPr>
              <p14:xfrm>
                <a:off x="8525598" y="5882006"/>
                <a:ext cx="117000" cy="38520"/>
              </p14:xfrm>
            </p:contentPart>
          </mc:Choice>
          <mc:Fallback xmlns="">
            <p:pic>
              <p:nvPicPr>
                <p:cNvPr id="27" name="墨迹 26">
                  <a:extLst>
                    <a:ext uri="{FF2B5EF4-FFF2-40B4-BE49-F238E27FC236}">
                      <a16:creationId xmlns:a16="http://schemas.microsoft.com/office/drawing/2014/main" id="{744568AA-9668-44E7-99AF-CA083AAC896B}"/>
                    </a:ext>
                  </a:extLst>
                </p:cNvPr>
                <p:cNvPicPr/>
                <p:nvPr/>
              </p:nvPicPr>
              <p:blipFill>
                <a:blip r:embed="rId43"/>
                <a:stretch>
                  <a:fillRect/>
                </a:stretch>
              </p:blipFill>
              <p:spPr>
                <a:xfrm>
                  <a:off x="8516598" y="5873366"/>
                  <a:ext cx="1346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墨迹 27">
                  <a:extLst>
                    <a:ext uri="{FF2B5EF4-FFF2-40B4-BE49-F238E27FC236}">
                      <a16:creationId xmlns:a16="http://schemas.microsoft.com/office/drawing/2014/main" id="{88BAA942-9F42-49D4-B33E-052556A7D4CD}"/>
                    </a:ext>
                  </a:extLst>
                </p14:cNvPr>
                <p14:cNvContentPartPr/>
                <p14:nvPr/>
              </p14:nvContentPartPr>
              <p14:xfrm>
                <a:off x="8462598" y="6014486"/>
                <a:ext cx="148680" cy="215280"/>
              </p14:xfrm>
            </p:contentPart>
          </mc:Choice>
          <mc:Fallback xmlns="">
            <p:pic>
              <p:nvPicPr>
                <p:cNvPr id="28" name="墨迹 27">
                  <a:extLst>
                    <a:ext uri="{FF2B5EF4-FFF2-40B4-BE49-F238E27FC236}">
                      <a16:creationId xmlns:a16="http://schemas.microsoft.com/office/drawing/2014/main" id="{88BAA942-9F42-49D4-B33E-052556A7D4CD}"/>
                    </a:ext>
                  </a:extLst>
                </p:cNvPr>
                <p:cNvPicPr/>
                <p:nvPr/>
              </p:nvPicPr>
              <p:blipFill>
                <a:blip r:embed="rId45"/>
                <a:stretch>
                  <a:fillRect/>
                </a:stretch>
              </p:blipFill>
              <p:spPr>
                <a:xfrm>
                  <a:off x="8453958" y="6005486"/>
                  <a:ext cx="1663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墨迹 28">
                  <a:extLst>
                    <a:ext uri="{FF2B5EF4-FFF2-40B4-BE49-F238E27FC236}">
                      <a16:creationId xmlns:a16="http://schemas.microsoft.com/office/drawing/2014/main" id="{F5255487-5822-4A57-A340-57575DFEEE74}"/>
                    </a:ext>
                  </a:extLst>
                </p14:cNvPr>
                <p14:cNvContentPartPr/>
                <p14:nvPr/>
              </p14:nvContentPartPr>
              <p14:xfrm>
                <a:off x="8543598" y="5969126"/>
                <a:ext cx="27360" cy="193680"/>
              </p14:xfrm>
            </p:contentPart>
          </mc:Choice>
          <mc:Fallback xmlns="">
            <p:pic>
              <p:nvPicPr>
                <p:cNvPr id="29" name="墨迹 28">
                  <a:extLst>
                    <a:ext uri="{FF2B5EF4-FFF2-40B4-BE49-F238E27FC236}">
                      <a16:creationId xmlns:a16="http://schemas.microsoft.com/office/drawing/2014/main" id="{F5255487-5822-4A57-A340-57575DFEEE74}"/>
                    </a:ext>
                  </a:extLst>
                </p:cNvPr>
                <p:cNvPicPr/>
                <p:nvPr/>
              </p:nvPicPr>
              <p:blipFill>
                <a:blip r:embed="rId47"/>
                <a:stretch>
                  <a:fillRect/>
                </a:stretch>
              </p:blipFill>
              <p:spPr>
                <a:xfrm>
                  <a:off x="8534598" y="5960486"/>
                  <a:ext cx="45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墨迹 29">
                  <a:extLst>
                    <a:ext uri="{FF2B5EF4-FFF2-40B4-BE49-F238E27FC236}">
                      <a16:creationId xmlns:a16="http://schemas.microsoft.com/office/drawing/2014/main" id="{8246A23A-B0EF-4FBF-B0A0-BB4B13F77632}"/>
                    </a:ext>
                  </a:extLst>
                </p14:cNvPr>
                <p14:cNvContentPartPr/>
                <p14:nvPr/>
              </p14:nvContentPartPr>
              <p14:xfrm>
                <a:off x="8674998" y="5898206"/>
                <a:ext cx="175680" cy="56880"/>
              </p14:xfrm>
            </p:contentPart>
          </mc:Choice>
          <mc:Fallback xmlns="">
            <p:pic>
              <p:nvPicPr>
                <p:cNvPr id="30" name="墨迹 29">
                  <a:extLst>
                    <a:ext uri="{FF2B5EF4-FFF2-40B4-BE49-F238E27FC236}">
                      <a16:creationId xmlns:a16="http://schemas.microsoft.com/office/drawing/2014/main" id="{8246A23A-B0EF-4FBF-B0A0-BB4B13F77632}"/>
                    </a:ext>
                  </a:extLst>
                </p:cNvPr>
                <p:cNvPicPr/>
                <p:nvPr/>
              </p:nvPicPr>
              <p:blipFill>
                <a:blip r:embed="rId49"/>
                <a:stretch>
                  <a:fillRect/>
                </a:stretch>
              </p:blipFill>
              <p:spPr>
                <a:xfrm>
                  <a:off x="8665998" y="5889566"/>
                  <a:ext cx="19332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墨迹 30">
                  <a:extLst>
                    <a:ext uri="{FF2B5EF4-FFF2-40B4-BE49-F238E27FC236}">
                      <a16:creationId xmlns:a16="http://schemas.microsoft.com/office/drawing/2014/main" id="{8CC0ABEB-2D3E-4F39-BC39-68247E77702A}"/>
                    </a:ext>
                  </a:extLst>
                </p14:cNvPr>
                <p14:cNvContentPartPr/>
                <p14:nvPr/>
              </p14:nvContentPartPr>
              <p14:xfrm>
                <a:off x="8676078" y="5929526"/>
                <a:ext cx="147960" cy="150120"/>
              </p14:xfrm>
            </p:contentPart>
          </mc:Choice>
          <mc:Fallback xmlns="">
            <p:pic>
              <p:nvPicPr>
                <p:cNvPr id="31" name="墨迹 30">
                  <a:extLst>
                    <a:ext uri="{FF2B5EF4-FFF2-40B4-BE49-F238E27FC236}">
                      <a16:creationId xmlns:a16="http://schemas.microsoft.com/office/drawing/2014/main" id="{8CC0ABEB-2D3E-4F39-BC39-68247E77702A}"/>
                    </a:ext>
                  </a:extLst>
                </p:cNvPr>
                <p:cNvPicPr/>
                <p:nvPr/>
              </p:nvPicPr>
              <p:blipFill>
                <a:blip r:embed="rId51"/>
                <a:stretch>
                  <a:fillRect/>
                </a:stretch>
              </p:blipFill>
              <p:spPr>
                <a:xfrm>
                  <a:off x="8667078" y="5920526"/>
                  <a:ext cx="1656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墨迹 31">
                  <a:extLst>
                    <a:ext uri="{FF2B5EF4-FFF2-40B4-BE49-F238E27FC236}">
                      <a16:creationId xmlns:a16="http://schemas.microsoft.com/office/drawing/2014/main" id="{5D6E9122-F660-451C-98B6-5E3A69AA70D5}"/>
                    </a:ext>
                  </a:extLst>
                </p14:cNvPr>
                <p14:cNvContentPartPr/>
                <p14:nvPr/>
              </p14:nvContentPartPr>
              <p14:xfrm>
                <a:off x="8695158" y="6020606"/>
                <a:ext cx="198000" cy="218160"/>
              </p14:xfrm>
            </p:contentPart>
          </mc:Choice>
          <mc:Fallback xmlns="">
            <p:pic>
              <p:nvPicPr>
                <p:cNvPr id="32" name="墨迹 31">
                  <a:extLst>
                    <a:ext uri="{FF2B5EF4-FFF2-40B4-BE49-F238E27FC236}">
                      <a16:creationId xmlns:a16="http://schemas.microsoft.com/office/drawing/2014/main" id="{5D6E9122-F660-451C-98B6-5E3A69AA70D5}"/>
                    </a:ext>
                  </a:extLst>
                </p:cNvPr>
                <p:cNvPicPr/>
                <p:nvPr/>
              </p:nvPicPr>
              <p:blipFill>
                <a:blip r:embed="rId53"/>
                <a:stretch>
                  <a:fillRect/>
                </a:stretch>
              </p:blipFill>
              <p:spPr>
                <a:xfrm>
                  <a:off x="8686158" y="6011606"/>
                  <a:ext cx="215640" cy="235800"/>
                </a:xfrm>
                <a:prstGeom prst="rect">
                  <a:avLst/>
                </a:prstGeom>
              </p:spPr>
            </p:pic>
          </mc:Fallback>
        </mc:AlternateContent>
      </p:grpSp>
    </p:spTree>
    <p:extLst>
      <p:ext uri="{BB962C8B-B14F-4D97-AF65-F5344CB8AC3E}">
        <p14:creationId xmlns:p14="http://schemas.microsoft.com/office/powerpoint/2010/main" val="1145371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4340"/>
                                        </p:tgtEl>
                                        <p:attrNameLst>
                                          <p:attrName>style.visibility</p:attrName>
                                        </p:attrNameLst>
                                      </p:cBhvr>
                                      <p:to>
                                        <p:strVal val="visible"/>
                                      </p:to>
                                    </p:set>
                                    <p:animEffect transition="in" filter="blinds(horizontal)">
                                      <p:cBhvr>
                                        <p:cTn id="7" dur="500"/>
                                        <p:tgtEl>
                                          <p:spTgt spid="39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4322"/>
                                        </p:tgtEl>
                                        <p:attrNameLst>
                                          <p:attrName>style.visibility</p:attrName>
                                        </p:attrNameLst>
                                      </p:cBhvr>
                                      <p:to>
                                        <p:strVal val="visible"/>
                                      </p:to>
                                    </p:set>
                                    <p:animEffect transition="in" filter="blinds(horizontal)">
                                      <p:cBhvr>
                                        <p:cTn id="12" dur="500"/>
                                        <p:tgtEl>
                                          <p:spTgt spid="3943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4323"/>
                                        </p:tgtEl>
                                        <p:attrNameLst>
                                          <p:attrName>style.visibility</p:attrName>
                                        </p:attrNameLst>
                                      </p:cBhvr>
                                      <p:to>
                                        <p:strVal val="visible"/>
                                      </p:to>
                                    </p:set>
                                    <p:animEffect transition="in" filter="blinds(horizontal)">
                                      <p:cBhvr>
                                        <p:cTn id="17" dur="500"/>
                                        <p:tgtEl>
                                          <p:spTgt spid="394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94333"/>
                                        </p:tgtEl>
                                        <p:attrNameLst>
                                          <p:attrName>style.visibility</p:attrName>
                                        </p:attrNameLst>
                                      </p:cBhvr>
                                      <p:to>
                                        <p:strVal val="visible"/>
                                      </p:to>
                                    </p:set>
                                    <p:animEffect transition="in" filter="wipe(right)">
                                      <p:cBhvr>
                                        <p:cTn id="22" dur="500"/>
                                        <p:tgtEl>
                                          <p:spTgt spid="3943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4343"/>
                                        </p:tgtEl>
                                        <p:attrNameLst>
                                          <p:attrName>style.visibility</p:attrName>
                                        </p:attrNameLst>
                                      </p:cBhvr>
                                      <p:to>
                                        <p:strVal val="visible"/>
                                      </p:to>
                                    </p:set>
                                    <p:animEffect transition="in" filter="blinds(horizontal)">
                                      <p:cBhvr>
                                        <p:cTn id="27" dur="500"/>
                                        <p:tgtEl>
                                          <p:spTgt spid="394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4344"/>
                                        </p:tgtEl>
                                        <p:attrNameLst>
                                          <p:attrName>style.visibility</p:attrName>
                                        </p:attrNameLst>
                                      </p:cBhvr>
                                      <p:to>
                                        <p:strVal val="visible"/>
                                      </p:to>
                                    </p:set>
                                    <p:animEffect transition="in" filter="blinds(horizontal)">
                                      <p:cBhvr>
                                        <p:cTn id="32" dur="500"/>
                                        <p:tgtEl>
                                          <p:spTgt spid="3943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4341"/>
                                        </p:tgtEl>
                                        <p:attrNameLst>
                                          <p:attrName>style.visibility</p:attrName>
                                        </p:attrNameLst>
                                      </p:cBhvr>
                                      <p:to>
                                        <p:strVal val="visible"/>
                                      </p:to>
                                    </p:set>
                                    <p:animEffect transition="in" filter="blinds(horizontal)">
                                      <p:cBhvr>
                                        <p:cTn id="37" dur="500"/>
                                        <p:tgtEl>
                                          <p:spTgt spid="39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4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1065212" y="304800"/>
            <a:ext cx="7392987" cy="685800"/>
          </a:xfrm>
        </p:spPr>
        <p:txBody>
          <a:bodyPr/>
          <a:lstStyle/>
          <a:p>
            <a:r>
              <a:rPr lang="zh-CN" altLang="en-US" dirty="0"/>
              <a:t>触发器的应用</a:t>
            </a:r>
          </a:p>
        </p:txBody>
      </p:sp>
      <p:sp>
        <p:nvSpPr>
          <p:cNvPr id="2" name="日期占位符 1"/>
          <p:cNvSpPr>
            <a:spLocks noGrp="1"/>
          </p:cNvSpPr>
          <p:nvPr>
            <p:ph type="dt" sz="half" idx="10"/>
          </p:nvPr>
        </p:nvSpPr>
        <p:spPr/>
        <p:txBody>
          <a:bodyPr/>
          <a:lstStyle/>
          <a:p>
            <a:pPr>
              <a:defRPr/>
            </a:pPr>
            <a:fld id="{5F39A78F-FC09-409C-BF3F-47C66D6152A8}"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40</a:t>
            </a:fld>
            <a:endParaRPr lang="en-US" altLang="zh-CN"/>
          </a:p>
        </p:txBody>
      </p:sp>
      <p:sp>
        <p:nvSpPr>
          <p:cNvPr id="440323" name="Text Box 3"/>
          <p:cNvSpPr txBox="1">
            <a:spLocks noChangeArrowheads="1"/>
          </p:cNvSpPr>
          <p:nvPr/>
        </p:nvSpPr>
        <p:spPr bwMode="auto">
          <a:xfrm>
            <a:off x="493321" y="1151228"/>
            <a:ext cx="57807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微软雅黑" pitchFamily="34" charset="-122"/>
                <a:ea typeface="微软雅黑" pitchFamily="34" charset="-122"/>
              </a:rPr>
              <a:t>利用触发器作为移位寄存器（图1）</a:t>
            </a:r>
          </a:p>
        </p:txBody>
      </p:sp>
      <p:sp>
        <p:nvSpPr>
          <p:cNvPr id="440324" name="Text Box 4"/>
          <p:cNvSpPr txBox="1">
            <a:spLocks noChangeArrowheads="1"/>
          </p:cNvSpPr>
          <p:nvPr/>
        </p:nvSpPr>
        <p:spPr bwMode="auto">
          <a:xfrm>
            <a:off x="416859" y="2115073"/>
            <a:ext cx="3352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dirty="0">
                <a:solidFill>
                  <a:schemeClr val="hlink"/>
                </a:solidFill>
                <a:latin typeface="微软雅黑" pitchFamily="34" charset="-122"/>
                <a:ea typeface="微软雅黑" pitchFamily="34" charset="-122"/>
              </a:rPr>
              <a:t>思考：能否将触发器改为锁存器(图2)</a:t>
            </a:r>
          </a:p>
        </p:txBody>
      </p:sp>
      <p:grpSp>
        <p:nvGrpSpPr>
          <p:cNvPr id="440325" name="Group 5"/>
          <p:cNvGrpSpPr>
            <a:grpSpLocks/>
          </p:cNvGrpSpPr>
          <p:nvPr/>
        </p:nvGrpSpPr>
        <p:grpSpPr bwMode="auto">
          <a:xfrm>
            <a:off x="381000" y="3505200"/>
            <a:ext cx="3124200" cy="2362200"/>
            <a:chOff x="288" y="1200"/>
            <a:chExt cx="1968" cy="1488"/>
          </a:xfrm>
        </p:grpSpPr>
        <p:sp>
          <p:nvSpPr>
            <p:cNvPr id="440326" name="Line 6"/>
            <p:cNvSpPr>
              <a:spLocks noChangeShapeType="1"/>
            </p:cNvSpPr>
            <p:nvPr/>
          </p:nvSpPr>
          <p:spPr bwMode="auto">
            <a:xfrm>
              <a:off x="720" y="148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27" name="Line 7"/>
            <p:cNvSpPr>
              <a:spLocks noChangeShapeType="1"/>
            </p:cNvSpPr>
            <p:nvPr/>
          </p:nvSpPr>
          <p:spPr bwMode="auto">
            <a:xfrm>
              <a:off x="1152" y="124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28" name="Line 8"/>
            <p:cNvSpPr>
              <a:spLocks noChangeShapeType="1"/>
            </p:cNvSpPr>
            <p:nvPr/>
          </p:nvSpPr>
          <p:spPr bwMode="auto">
            <a:xfrm flipV="1">
              <a:off x="1056" y="1248"/>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29" name="Line 9"/>
            <p:cNvSpPr>
              <a:spLocks noChangeShapeType="1"/>
            </p:cNvSpPr>
            <p:nvPr/>
          </p:nvSpPr>
          <p:spPr bwMode="auto">
            <a:xfrm>
              <a:off x="720"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0" name="Line 10"/>
            <p:cNvSpPr>
              <a:spLocks noChangeShapeType="1"/>
            </p:cNvSpPr>
            <p:nvPr/>
          </p:nvSpPr>
          <p:spPr bwMode="auto">
            <a:xfrm>
              <a:off x="1296" y="163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1" name="Line 11"/>
            <p:cNvSpPr>
              <a:spLocks noChangeShapeType="1"/>
            </p:cNvSpPr>
            <p:nvPr/>
          </p:nvSpPr>
          <p:spPr bwMode="auto">
            <a:xfrm flipV="1">
              <a:off x="1200" y="1632"/>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2" name="Line 12"/>
            <p:cNvSpPr>
              <a:spLocks noChangeShapeType="1"/>
            </p:cNvSpPr>
            <p:nvPr/>
          </p:nvSpPr>
          <p:spPr bwMode="auto">
            <a:xfrm>
              <a:off x="1968" y="187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3" name="Line 13"/>
            <p:cNvSpPr>
              <a:spLocks noChangeShapeType="1"/>
            </p:cNvSpPr>
            <p:nvPr/>
          </p:nvSpPr>
          <p:spPr bwMode="auto">
            <a:xfrm>
              <a:off x="1872" y="1632"/>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4" name="Line 14"/>
            <p:cNvSpPr>
              <a:spLocks noChangeShapeType="1"/>
            </p:cNvSpPr>
            <p:nvPr/>
          </p:nvSpPr>
          <p:spPr bwMode="auto">
            <a:xfrm>
              <a:off x="720"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5" name="Line 15"/>
            <p:cNvSpPr>
              <a:spLocks noChangeShapeType="1"/>
            </p:cNvSpPr>
            <p:nvPr/>
          </p:nvSpPr>
          <p:spPr bwMode="auto">
            <a:xfrm>
              <a:off x="720" y="24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6" name="Text Box 16"/>
            <p:cNvSpPr txBox="1">
              <a:spLocks noChangeArrowheads="1"/>
            </p:cNvSpPr>
            <p:nvPr/>
          </p:nvSpPr>
          <p:spPr bwMode="auto">
            <a:xfrm>
              <a:off x="490" y="120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0337" name="Text Box 17"/>
            <p:cNvSpPr txBox="1">
              <a:spLocks noChangeArrowheads="1"/>
            </p:cNvSpPr>
            <p:nvPr/>
          </p:nvSpPr>
          <p:spPr bwMode="auto">
            <a:xfrm>
              <a:off x="288" y="158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0338" name="Text Box 18"/>
            <p:cNvSpPr txBox="1">
              <a:spLocks noChangeArrowheads="1"/>
            </p:cNvSpPr>
            <p:nvPr/>
          </p:nvSpPr>
          <p:spPr bwMode="auto">
            <a:xfrm>
              <a:off x="393" y="1968"/>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Q1</a:t>
              </a:r>
            </a:p>
          </p:txBody>
        </p:sp>
        <p:sp>
          <p:nvSpPr>
            <p:cNvPr id="440339" name="Text Box 19"/>
            <p:cNvSpPr txBox="1">
              <a:spLocks noChangeArrowheads="1"/>
            </p:cNvSpPr>
            <p:nvPr/>
          </p:nvSpPr>
          <p:spPr bwMode="auto">
            <a:xfrm>
              <a:off x="480" y="2400"/>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grpSp>
      <p:grpSp>
        <p:nvGrpSpPr>
          <p:cNvPr id="440340" name="Group 20"/>
          <p:cNvGrpSpPr>
            <a:grpSpLocks/>
          </p:cNvGrpSpPr>
          <p:nvPr/>
        </p:nvGrpSpPr>
        <p:grpSpPr bwMode="auto">
          <a:xfrm>
            <a:off x="4114800" y="4114800"/>
            <a:ext cx="4508500" cy="2057400"/>
            <a:chOff x="2632" y="1056"/>
            <a:chExt cx="2840" cy="1296"/>
          </a:xfrm>
        </p:grpSpPr>
        <p:grpSp>
          <p:nvGrpSpPr>
            <p:cNvPr id="440341" name="Group 21"/>
            <p:cNvGrpSpPr>
              <a:grpSpLocks/>
            </p:cNvGrpSpPr>
            <p:nvPr/>
          </p:nvGrpSpPr>
          <p:grpSpPr bwMode="auto">
            <a:xfrm>
              <a:off x="2632" y="1056"/>
              <a:ext cx="2840" cy="1296"/>
              <a:chOff x="2640" y="912"/>
              <a:chExt cx="2840" cy="1296"/>
            </a:xfrm>
          </p:grpSpPr>
          <p:grpSp>
            <p:nvGrpSpPr>
              <p:cNvPr id="440342" name="Group 22"/>
              <p:cNvGrpSpPr>
                <a:grpSpLocks/>
              </p:cNvGrpSpPr>
              <p:nvPr/>
            </p:nvGrpSpPr>
            <p:grpSpPr bwMode="auto">
              <a:xfrm>
                <a:off x="2640" y="912"/>
                <a:ext cx="2840" cy="1296"/>
                <a:chOff x="904" y="672"/>
                <a:chExt cx="2840" cy="1296"/>
              </a:xfrm>
            </p:grpSpPr>
            <p:sp>
              <p:nvSpPr>
                <p:cNvPr id="440343" name="Rectangle 23"/>
                <p:cNvSpPr>
                  <a:spLocks noChangeArrowheads="1"/>
                </p:cNvSpPr>
                <p:nvPr/>
              </p:nvSpPr>
              <p:spPr bwMode="auto">
                <a:xfrm>
                  <a:off x="2736" y="96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440344" name="Line 24"/>
                <p:cNvSpPr>
                  <a:spLocks noChangeShapeType="1"/>
                </p:cNvSpPr>
                <p:nvPr/>
              </p:nvSpPr>
              <p:spPr bwMode="auto">
                <a:xfrm flipH="1">
                  <a:off x="3264" y="11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5" name="Oval 25"/>
                <p:cNvSpPr>
                  <a:spLocks noChangeArrowheads="1"/>
                </p:cNvSpPr>
                <p:nvPr/>
              </p:nvSpPr>
              <p:spPr bwMode="auto">
                <a:xfrm>
                  <a:off x="3264"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46" name="Line 26"/>
                <p:cNvSpPr>
                  <a:spLocks noChangeShapeType="1"/>
                </p:cNvSpPr>
                <p:nvPr/>
              </p:nvSpPr>
              <p:spPr bwMode="auto">
                <a:xfrm>
                  <a:off x="3360"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7" name="Line 27"/>
                <p:cNvSpPr>
                  <a:spLocks noChangeShapeType="1"/>
                </p:cNvSpPr>
                <p:nvPr/>
              </p:nvSpPr>
              <p:spPr bwMode="auto">
                <a:xfrm flipH="1">
                  <a:off x="2256" y="1104"/>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8" name="Line 28"/>
                <p:cNvSpPr>
                  <a:spLocks noChangeShapeType="1"/>
                </p:cNvSpPr>
                <p:nvPr/>
              </p:nvSpPr>
              <p:spPr bwMode="auto">
                <a:xfrm flipH="1">
                  <a:off x="2544" y="139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9" name="Rectangle 29"/>
                <p:cNvSpPr>
                  <a:spLocks noChangeArrowheads="1"/>
                </p:cNvSpPr>
                <p:nvPr/>
              </p:nvSpPr>
              <p:spPr bwMode="auto">
                <a:xfrm>
                  <a:off x="1728" y="96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400" dirty="0">
                      <a:ea typeface="黑体" pitchFamily="2" charset="-122"/>
                    </a:rPr>
                    <a:t>D    Q</a:t>
                  </a:r>
                </a:p>
                <a:p>
                  <a:pPr algn="ctr">
                    <a:lnSpc>
                      <a:spcPct val="120000"/>
                    </a:lnSpc>
                  </a:pPr>
                  <a:r>
                    <a:rPr lang="en-US" altLang="zh-CN" sz="2400" dirty="0">
                      <a:ea typeface="黑体" pitchFamily="2" charset="-122"/>
                    </a:rPr>
                    <a:t>C    Q</a:t>
                  </a:r>
                </a:p>
              </p:txBody>
            </p:sp>
            <p:sp>
              <p:nvSpPr>
                <p:cNvPr id="440350" name="Line 30"/>
                <p:cNvSpPr>
                  <a:spLocks noChangeShapeType="1"/>
                </p:cNvSpPr>
                <p:nvPr/>
              </p:nvSpPr>
              <p:spPr bwMode="auto">
                <a:xfrm flipH="1" flipV="1">
                  <a:off x="1344" y="110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1" name="Line 31"/>
                <p:cNvSpPr>
                  <a:spLocks noChangeShapeType="1"/>
                </p:cNvSpPr>
                <p:nvPr/>
              </p:nvSpPr>
              <p:spPr bwMode="auto">
                <a:xfrm flipH="1">
                  <a:off x="1536"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2" name="Text Box 32"/>
                <p:cNvSpPr txBox="1">
                  <a:spLocks noChangeArrowheads="1"/>
                </p:cNvSpPr>
                <p:nvPr/>
              </p:nvSpPr>
              <p:spPr bwMode="auto">
                <a:xfrm>
                  <a:off x="3505" y="960"/>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sp>
              <p:nvSpPr>
                <p:cNvPr id="440353" name="Line 33"/>
                <p:cNvSpPr>
                  <a:spLocks noChangeShapeType="1"/>
                </p:cNvSpPr>
                <p:nvPr/>
              </p:nvSpPr>
              <p:spPr bwMode="auto">
                <a:xfrm>
                  <a:off x="1344" y="1824"/>
                  <a:ext cx="12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4" name="Line 34"/>
                <p:cNvSpPr>
                  <a:spLocks noChangeShapeType="1"/>
                </p:cNvSpPr>
                <p:nvPr/>
              </p:nvSpPr>
              <p:spPr bwMode="auto">
                <a:xfrm>
                  <a:off x="2544" y="1392"/>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5" name="Line 35"/>
                <p:cNvSpPr>
                  <a:spLocks noChangeShapeType="1"/>
                </p:cNvSpPr>
                <p:nvPr/>
              </p:nvSpPr>
              <p:spPr bwMode="auto">
                <a:xfrm>
                  <a:off x="1536" y="1440"/>
                  <a:ext cx="0" cy="384"/>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6" name="Text Box 36"/>
                <p:cNvSpPr txBox="1">
                  <a:spLocks noChangeArrowheads="1"/>
                </p:cNvSpPr>
                <p:nvPr/>
              </p:nvSpPr>
              <p:spPr bwMode="auto">
                <a:xfrm>
                  <a:off x="1114" y="96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440357" name="Text Box 37"/>
                <p:cNvSpPr txBox="1">
                  <a:spLocks noChangeArrowheads="1"/>
                </p:cNvSpPr>
                <p:nvPr/>
              </p:nvSpPr>
              <p:spPr bwMode="auto">
                <a:xfrm>
                  <a:off x="904" y="1680"/>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sp>
              <p:nvSpPr>
                <p:cNvPr id="440358" name="Text Box 38"/>
                <p:cNvSpPr txBox="1">
                  <a:spLocks noChangeArrowheads="1"/>
                </p:cNvSpPr>
                <p:nvPr/>
              </p:nvSpPr>
              <p:spPr bwMode="auto">
                <a:xfrm>
                  <a:off x="1772" y="672"/>
                  <a:ext cx="5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50"/>
                      </a:solidFill>
                    </a:rPr>
                    <a:t>latch</a:t>
                  </a:r>
                </a:p>
              </p:txBody>
            </p:sp>
            <p:sp>
              <p:nvSpPr>
                <p:cNvPr id="440359" name="Text Box 39"/>
                <p:cNvSpPr txBox="1">
                  <a:spLocks noChangeArrowheads="1"/>
                </p:cNvSpPr>
                <p:nvPr/>
              </p:nvSpPr>
              <p:spPr bwMode="auto">
                <a:xfrm>
                  <a:off x="2780" y="672"/>
                  <a:ext cx="5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50"/>
                      </a:solidFill>
                    </a:rPr>
                    <a:t>latch</a:t>
                  </a:r>
                </a:p>
              </p:txBody>
            </p:sp>
          </p:grpSp>
          <p:sp>
            <p:nvSpPr>
              <p:cNvPr id="440360" name="Text Box 40"/>
              <p:cNvSpPr txBox="1">
                <a:spLocks noChangeArrowheads="1"/>
              </p:cNvSpPr>
              <p:nvPr/>
            </p:nvSpPr>
            <p:spPr bwMode="auto">
              <a:xfrm>
                <a:off x="4429" y="1872"/>
                <a:ext cx="6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solidFill>
                      <a:schemeClr val="tx2"/>
                    </a:solidFill>
                    <a:latin typeface="黑体" pitchFamily="2" charset="-122"/>
                    <a:ea typeface="黑体" pitchFamily="2" charset="-122"/>
                  </a:rPr>
                  <a:t>（图</a:t>
                </a:r>
                <a:r>
                  <a:rPr lang="en-US" altLang="zh-CN" dirty="0">
                    <a:solidFill>
                      <a:schemeClr val="tx2"/>
                    </a:solidFill>
                    <a:latin typeface="黑体" pitchFamily="2" charset="-122"/>
                    <a:ea typeface="黑体" pitchFamily="2" charset="-122"/>
                  </a:rPr>
                  <a:t>2</a:t>
                </a:r>
                <a:r>
                  <a:rPr lang="zh-CN" altLang="en-US" dirty="0">
                    <a:solidFill>
                      <a:schemeClr val="tx2"/>
                    </a:solidFill>
                    <a:latin typeface="黑体" pitchFamily="2" charset="-122"/>
                    <a:ea typeface="黑体" pitchFamily="2" charset="-122"/>
                  </a:rPr>
                  <a:t>）</a:t>
                </a:r>
              </a:p>
            </p:txBody>
          </p:sp>
        </p:grpSp>
        <p:sp>
          <p:nvSpPr>
            <p:cNvPr id="440361" name="Text Box 41"/>
            <p:cNvSpPr txBox="1">
              <a:spLocks noChangeArrowheads="1"/>
            </p:cNvSpPr>
            <p:nvPr/>
          </p:nvSpPr>
          <p:spPr bwMode="auto">
            <a:xfrm>
              <a:off x="4080" y="1200"/>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rPr>
                <a:t>Q1</a:t>
              </a:r>
            </a:p>
          </p:txBody>
        </p:sp>
      </p:grpSp>
      <p:grpSp>
        <p:nvGrpSpPr>
          <p:cNvPr id="440362" name="Group 42"/>
          <p:cNvGrpSpPr>
            <a:grpSpLocks/>
          </p:cNvGrpSpPr>
          <p:nvPr/>
        </p:nvGrpSpPr>
        <p:grpSpPr bwMode="auto">
          <a:xfrm>
            <a:off x="3581400" y="1524000"/>
            <a:ext cx="5268913" cy="2438400"/>
            <a:chOff x="2249" y="2448"/>
            <a:chExt cx="3319" cy="1536"/>
          </a:xfrm>
        </p:grpSpPr>
        <p:sp>
          <p:nvSpPr>
            <p:cNvPr id="440363" name="Rectangle 43"/>
            <p:cNvSpPr>
              <a:spLocks noChangeArrowheads="1"/>
            </p:cNvSpPr>
            <p:nvPr/>
          </p:nvSpPr>
          <p:spPr bwMode="auto">
            <a:xfrm>
              <a:off x="3073" y="2736"/>
              <a:ext cx="768"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Q</a:t>
              </a:r>
            </a:p>
            <a:p>
              <a:pPr algn="r">
                <a:lnSpc>
                  <a:spcPct val="140000"/>
                </a:lnSpc>
              </a:pPr>
              <a:r>
                <a:rPr lang="en-US" altLang="zh-CN" sz="2400" dirty="0"/>
                <a:t> CLK  Q</a:t>
              </a:r>
            </a:p>
          </p:txBody>
        </p:sp>
        <p:sp>
          <p:nvSpPr>
            <p:cNvPr id="440364" name="Line 44"/>
            <p:cNvSpPr>
              <a:spLocks noChangeShapeType="1"/>
            </p:cNvSpPr>
            <p:nvPr/>
          </p:nvSpPr>
          <p:spPr bwMode="auto">
            <a:xfrm>
              <a:off x="3841" y="297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65" name="Line 45"/>
            <p:cNvSpPr>
              <a:spLocks noChangeShapeType="1"/>
            </p:cNvSpPr>
            <p:nvPr/>
          </p:nvSpPr>
          <p:spPr bwMode="auto">
            <a:xfrm>
              <a:off x="2689" y="2976"/>
              <a:ext cx="38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66" name="Line 46"/>
            <p:cNvSpPr>
              <a:spLocks noChangeShapeType="1"/>
            </p:cNvSpPr>
            <p:nvPr/>
          </p:nvSpPr>
          <p:spPr bwMode="auto">
            <a:xfrm>
              <a:off x="2881" y="32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0367" name="Group 47"/>
            <p:cNvGrpSpPr>
              <a:grpSpLocks/>
            </p:cNvGrpSpPr>
            <p:nvPr/>
          </p:nvGrpSpPr>
          <p:grpSpPr bwMode="auto">
            <a:xfrm>
              <a:off x="3073" y="3216"/>
              <a:ext cx="96" cy="96"/>
              <a:chOff x="1920" y="1440"/>
              <a:chExt cx="192" cy="288"/>
            </a:xfrm>
          </p:grpSpPr>
          <p:sp>
            <p:nvSpPr>
              <p:cNvPr id="440368" name="Line 48"/>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69" name="Line 49"/>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0370" name="Rectangle 50"/>
            <p:cNvSpPr>
              <a:spLocks noChangeArrowheads="1"/>
            </p:cNvSpPr>
            <p:nvPr/>
          </p:nvSpPr>
          <p:spPr bwMode="auto">
            <a:xfrm>
              <a:off x="4321" y="2736"/>
              <a:ext cx="768"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Q</a:t>
              </a:r>
            </a:p>
            <a:p>
              <a:pPr algn="r">
                <a:lnSpc>
                  <a:spcPct val="140000"/>
                </a:lnSpc>
              </a:pPr>
              <a:r>
                <a:rPr lang="en-US" altLang="zh-CN" sz="2400" dirty="0"/>
                <a:t> CLK  Q</a:t>
              </a:r>
            </a:p>
          </p:txBody>
        </p:sp>
        <p:sp>
          <p:nvSpPr>
            <p:cNvPr id="440371" name="Line 51"/>
            <p:cNvSpPr>
              <a:spLocks noChangeShapeType="1"/>
            </p:cNvSpPr>
            <p:nvPr/>
          </p:nvSpPr>
          <p:spPr bwMode="auto">
            <a:xfrm>
              <a:off x="5089" y="29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2" name="Line 52"/>
            <p:cNvSpPr>
              <a:spLocks noChangeShapeType="1"/>
            </p:cNvSpPr>
            <p:nvPr/>
          </p:nvSpPr>
          <p:spPr bwMode="auto">
            <a:xfrm>
              <a:off x="5185" y="326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3" name="Oval 53"/>
            <p:cNvSpPr>
              <a:spLocks noChangeArrowheads="1"/>
            </p:cNvSpPr>
            <p:nvPr/>
          </p:nvSpPr>
          <p:spPr bwMode="auto">
            <a:xfrm>
              <a:off x="5089" y="321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74" name="Line 54"/>
            <p:cNvSpPr>
              <a:spLocks noChangeShapeType="1"/>
            </p:cNvSpPr>
            <p:nvPr/>
          </p:nvSpPr>
          <p:spPr bwMode="auto">
            <a:xfrm>
              <a:off x="4129" y="32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0375" name="Group 55"/>
            <p:cNvGrpSpPr>
              <a:grpSpLocks/>
            </p:cNvGrpSpPr>
            <p:nvPr/>
          </p:nvGrpSpPr>
          <p:grpSpPr bwMode="auto">
            <a:xfrm>
              <a:off x="4321" y="3216"/>
              <a:ext cx="96" cy="96"/>
              <a:chOff x="1920" y="1440"/>
              <a:chExt cx="192" cy="288"/>
            </a:xfrm>
          </p:grpSpPr>
          <p:sp>
            <p:nvSpPr>
              <p:cNvPr id="440376" name="Line 56"/>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7" name="Line 57"/>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0378" name="Text Box 58"/>
            <p:cNvSpPr txBox="1">
              <a:spLocks noChangeArrowheads="1"/>
            </p:cNvSpPr>
            <p:nvPr/>
          </p:nvSpPr>
          <p:spPr bwMode="auto">
            <a:xfrm>
              <a:off x="5329" y="283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40379" name="Line 59"/>
            <p:cNvSpPr>
              <a:spLocks noChangeShapeType="1"/>
            </p:cNvSpPr>
            <p:nvPr/>
          </p:nvSpPr>
          <p:spPr bwMode="auto">
            <a:xfrm>
              <a:off x="4129" y="3264"/>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0" name="Line 60"/>
            <p:cNvSpPr>
              <a:spLocks noChangeShapeType="1"/>
            </p:cNvSpPr>
            <p:nvPr/>
          </p:nvSpPr>
          <p:spPr bwMode="auto">
            <a:xfrm>
              <a:off x="2881" y="3264"/>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1" name="Line 61"/>
            <p:cNvSpPr>
              <a:spLocks noChangeShapeType="1"/>
            </p:cNvSpPr>
            <p:nvPr/>
          </p:nvSpPr>
          <p:spPr bwMode="auto">
            <a:xfrm>
              <a:off x="2689" y="3840"/>
              <a:ext cx="14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2" name="Text Box 62"/>
            <p:cNvSpPr txBox="1">
              <a:spLocks noChangeArrowheads="1"/>
            </p:cNvSpPr>
            <p:nvPr/>
          </p:nvSpPr>
          <p:spPr bwMode="auto">
            <a:xfrm>
              <a:off x="2459" y="2832"/>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0383" name="Text Box 63"/>
            <p:cNvSpPr txBox="1">
              <a:spLocks noChangeArrowheads="1"/>
            </p:cNvSpPr>
            <p:nvPr/>
          </p:nvSpPr>
          <p:spPr bwMode="auto">
            <a:xfrm>
              <a:off x="2249" y="369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0384" name="Text Box 64"/>
            <p:cNvSpPr txBox="1">
              <a:spLocks noChangeArrowheads="1"/>
            </p:cNvSpPr>
            <p:nvPr/>
          </p:nvSpPr>
          <p:spPr bwMode="auto">
            <a:xfrm>
              <a:off x="3220" y="2477"/>
              <a:ext cx="5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F / F</a:t>
              </a:r>
            </a:p>
          </p:txBody>
        </p:sp>
        <p:sp>
          <p:nvSpPr>
            <p:cNvPr id="440385" name="Text Box 65"/>
            <p:cNvSpPr txBox="1">
              <a:spLocks noChangeArrowheads="1"/>
            </p:cNvSpPr>
            <p:nvPr/>
          </p:nvSpPr>
          <p:spPr bwMode="auto">
            <a:xfrm>
              <a:off x="4513" y="2448"/>
              <a:ext cx="5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F / F</a:t>
              </a:r>
            </a:p>
          </p:txBody>
        </p:sp>
        <p:sp>
          <p:nvSpPr>
            <p:cNvPr id="440386" name="Text Box 66"/>
            <p:cNvSpPr txBox="1">
              <a:spLocks noChangeArrowheads="1"/>
            </p:cNvSpPr>
            <p:nvPr/>
          </p:nvSpPr>
          <p:spPr bwMode="auto">
            <a:xfrm>
              <a:off x="4313" y="3648"/>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tx2"/>
                  </a:solidFill>
                  <a:latin typeface="黑体" pitchFamily="2" charset="-122"/>
                  <a:ea typeface="黑体" pitchFamily="2" charset="-122"/>
                </a:rPr>
                <a:t>（图1）</a:t>
              </a:r>
            </a:p>
          </p:txBody>
        </p:sp>
        <p:sp>
          <p:nvSpPr>
            <p:cNvPr id="440387" name="Text Box 67"/>
            <p:cNvSpPr txBox="1">
              <a:spLocks noChangeArrowheads="1"/>
            </p:cNvSpPr>
            <p:nvPr/>
          </p:nvSpPr>
          <p:spPr bwMode="auto">
            <a:xfrm>
              <a:off x="3888" y="2640"/>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rPr>
                <a:t>Q1</a:t>
              </a:r>
            </a:p>
          </p:txBody>
        </p:sp>
      </p:grpSp>
      <p:grpSp>
        <p:nvGrpSpPr>
          <p:cNvPr id="440388" name="Group 68"/>
          <p:cNvGrpSpPr>
            <a:grpSpLocks/>
          </p:cNvGrpSpPr>
          <p:nvPr/>
        </p:nvGrpSpPr>
        <p:grpSpPr bwMode="auto">
          <a:xfrm>
            <a:off x="1371600" y="4343400"/>
            <a:ext cx="1066800" cy="838200"/>
            <a:chOff x="960" y="1728"/>
            <a:chExt cx="672" cy="528"/>
          </a:xfrm>
        </p:grpSpPr>
        <p:sp>
          <p:nvSpPr>
            <p:cNvPr id="440389" name="Line 69"/>
            <p:cNvSpPr>
              <a:spLocks noChangeShapeType="1"/>
            </p:cNvSpPr>
            <p:nvPr/>
          </p:nvSpPr>
          <p:spPr bwMode="auto">
            <a:xfrm>
              <a:off x="1488"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0" name="Line 70"/>
            <p:cNvSpPr>
              <a:spLocks noChangeShapeType="1"/>
            </p:cNvSpPr>
            <p:nvPr/>
          </p:nvSpPr>
          <p:spPr bwMode="auto">
            <a:xfrm flipV="1">
              <a:off x="1392" y="2016"/>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1" name="Line 71"/>
            <p:cNvSpPr>
              <a:spLocks noChangeShapeType="1"/>
            </p:cNvSpPr>
            <p:nvPr/>
          </p:nvSpPr>
          <p:spPr bwMode="auto">
            <a:xfrm>
              <a:off x="960" y="225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2" name="Freeform 72"/>
            <p:cNvSpPr>
              <a:spLocks/>
            </p:cNvSpPr>
            <p:nvPr/>
          </p:nvSpPr>
          <p:spPr bwMode="auto">
            <a:xfrm>
              <a:off x="1317" y="1728"/>
              <a:ext cx="119" cy="404"/>
            </a:xfrm>
            <a:custGeom>
              <a:avLst/>
              <a:gdLst>
                <a:gd name="T0" fmla="*/ 0 w 119"/>
                <a:gd name="T1" fmla="*/ 0 h 404"/>
                <a:gd name="T2" fmla="*/ 22 w 119"/>
                <a:gd name="T3" fmla="*/ 22 h 404"/>
                <a:gd name="T4" fmla="*/ 52 w 119"/>
                <a:gd name="T5" fmla="*/ 67 h 404"/>
                <a:gd name="T6" fmla="*/ 119 w 119"/>
                <a:gd name="T7" fmla="*/ 404 h 404"/>
              </a:gdLst>
              <a:ahLst/>
              <a:cxnLst>
                <a:cxn ang="0">
                  <a:pos x="T0" y="T1"/>
                </a:cxn>
                <a:cxn ang="0">
                  <a:pos x="T2" y="T3"/>
                </a:cxn>
                <a:cxn ang="0">
                  <a:pos x="T4" y="T5"/>
                </a:cxn>
                <a:cxn ang="0">
                  <a:pos x="T6" y="T7"/>
                </a:cxn>
              </a:cxnLst>
              <a:rect l="0" t="0" r="r" b="b"/>
              <a:pathLst>
                <a:path w="119" h="404">
                  <a:moveTo>
                    <a:pt x="0" y="0"/>
                  </a:moveTo>
                  <a:cubicBezTo>
                    <a:pt x="7" y="7"/>
                    <a:pt x="16" y="14"/>
                    <a:pt x="22" y="22"/>
                  </a:cubicBezTo>
                  <a:cubicBezTo>
                    <a:pt x="33" y="36"/>
                    <a:pt x="52" y="67"/>
                    <a:pt x="52" y="67"/>
                  </a:cubicBezTo>
                  <a:cubicBezTo>
                    <a:pt x="87" y="181"/>
                    <a:pt x="27" y="312"/>
                    <a:pt x="119" y="404"/>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0393" name="Group 73"/>
          <p:cNvGrpSpPr>
            <a:grpSpLocks/>
          </p:cNvGrpSpPr>
          <p:nvPr/>
        </p:nvGrpSpPr>
        <p:grpSpPr bwMode="auto">
          <a:xfrm>
            <a:off x="1371600" y="4360863"/>
            <a:ext cx="1066800" cy="1430337"/>
            <a:chOff x="960" y="1739"/>
            <a:chExt cx="672" cy="901"/>
          </a:xfrm>
        </p:grpSpPr>
        <p:sp>
          <p:nvSpPr>
            <p:cNvPr id="440394" name="Line 74"/>
            <p:cNvSpPr>
              <a:spLocks noChangeShapeType="1"/>
            </p:cNvSpPr>
            <p:nvPr/>
          </p:nvSpPr>
          <p:spPr bwMode="auto">
            <a:xfrm>
              <a:off x="1488" y="264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5" name="Line 75"/>
            <p:cNvSpPr>
              <a:spLocks noChangeShapeType="1"/>
            </p:cNvSpPr>
            <p:nvPr/>
          </p:nvSpPr>
          <p:spPr bwMode="auto">
            <a:xfrm>
              <a:off x="1392" y="2400"/>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6" name="Line 76"/>
            <p:cNvSpPr>
              <a:spLocks noChangeShapeType="1"/>
            </p:cNvSpPr>
            <p:nvPr/>
          </p:nvSpPr>
          <p:spPr bwMode="auto">
            <a:xfrm>
              <a:off x="960" y="240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7" name="Freeform 77"/>
            <p:cNvSpPr>
              <a:spLocks/>
            </p:cNvSpPr>
            <p:nvPr/>
          </p:nvSpPr>
          <p:spPr bwMode="auto">
            <a:xfrm>
              <a:off x="1248" y="1739"/>
              <a:ext cx="192" cy="853"/>
            </a:xfrm>
            <a:custGeom>
              <a:avLst/>
              <a:gdLst>
                <a:gd name="T0" fmla="*/ 87 w 237"/>
                <a:gd name="T1" fmla="*/ 0 h 853"/>
                <a:gd name="T2" fmla="*/ 109 w 237"/>
                <a:gd name="T3" fmla="*/ 135 h 853"/>
                <a:gd name="T4" fmla="*/ 42 w 237"/>
                <a:gd name="T5" fmla="*/ 464 h 853"/>
                <a:gd name="T6" fmla="*/ 80 w 237"/>
                <a:gd name="T7" fmla="*/ 763 h 853"/>
                <a:gd name="T8" fmla="*/ 95 w 237"/>
                <a:gd name="T9" fmla="*/ 786 h 853"/>
                <a:gd name="T10" fmla="*/ 229 w 237"/>
                <a:gd name="T11" fmla="*/ 831 h 853"/>
                <a:gd name="T12" fmla="*/ 237 w 237"/>
                <a:gd name="T13" fmla="*/ 853 h 853"/>
              </a:gdLst>
              <a:ahLst/>
              <a:cxnLst>
                <a:cxn ang="0">
                  <a:pos x="T0" y="T1"/>
                </a:cxn>
                <a:cxn ang="0">
                  <a:pos x="T2" y="T3"/>
                </a:cxn>
                <a:cxn ang="0">
                  <a:pos x="T4" y="T5"/>
                </a:cxn>
                <a:cxn ang="0">
                  <a:pos x="T6" y="T7"/>
                </a:cxn>
                <a:cxn ang="0">
                  <a:pos x="T8" y="T9"/>
                </a:cxn>
                <a:cxn ang="0">
                  <a:pos x="T10" y="T11"/>
                </a:cxn>
                <a:cxn ang="0">
                  <a:pos x="T12" y="T13"/>
                </a:cxn>
              </a:cxnLst>
              <a:rect l="0" t="0" r="r" b="b"/>
              <a:pathLst>
                <a:path w="237" h="853">
                  <a:moveTo>
                    <a:pt x="87" y="0"/>
                  </a:moveTo>
                  <a:cubicBezTo>
                    <a:pt x="97" y="45"/>
                    <a:pt x="104" y="89"/>
                    <a:pt x="109" y="135"/>
                  </a:cubicBezTo>
                  <a:cubicBezTo>
                    <a:pt x="102" y="250"/>
                    <a:pt x="81" y="356"/>
                    <a:pt x="42" y="464"/>
                  </a:cubicBezTo>
                  <a:cubicBezTo>
                    <a:pt x="30" y="544"/>
                    <a:pt x="0" y="714"/>
                    <a:pt x="80" y="763"/>
                  </a:cubicBezTo>
                  <a:cubicBezTo>
                    <a:pt x="85" y="771"/>
                    <a:pt x="88" y="780"/>
                    <a:pt x="95" y="786"/>
                  </a:cubicBezTo>
                  <a:cubicBezTo>
                    <a:pt x="112" y="800"/>
                    <a:pt x="202" y="821"/>
                    <a:pt x="229" y="831"/>
                  </a:cubicBezTo>
                  <a:cubicBezTo>
                    <a:pt x="232" y="838"/>
                    <a:pt x="237" y="853"/>
                    <a:pt x="237" y="853"/>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0398" name="Line 78"/>
          <p:cNvSpPr>
            <a:spLocks noChangeShapeType="1"/>
          </p:cNvSpPr>
          <p:nvPr/>
        </p:nvSpPr>
        <p:spPr bwMode="auto">
          <a:xfrm>
            <a:off x="2362200" y="4800600"/>
            <a:ext cx="11430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0399" name="Group 79"/>
          <p:cNvGrpSpPr>
            <a:grpSpLocks/>
          </p:cNvGrpSpPr>
          <p:nvPr/>
        </p:nvGrpSpPr>
        <p:grpSpPr bwMode="auto">
          <a:xfrm>
            <a:off x="2187575" y="4949825"/>
            <a:ext cx="1317625" cy="841375"/>
            <a:chOff x="1570" y="2110"/>
            <a:chExt cx="830" cy="530"/>
          </a:xfrm>
        </p:grpSpPr>
        <p:sp>
          <p:nvSpPr>
            <p:cNvPr id="440400" name="Line 80"/>
            <p:cNvSpPr>
              <a:spLocks noChangeShapeType="1"/>
            </p:cNvSpPr>
            <p:nvPr/>
          </p:nvSpPr>
          <p:spPr bwMode="auto">
            <a:xfrm flipV="1">
              <a:off x="1728" y="2400"/>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01" name="Line 81"/>
            <p:cNvSpPr>
              <a:spLocks noChangeShapeType="1"/>
            </p:cNvSpPr>
            <p:nvPr/>
          </p:nvSpPr>
          <p:spPr bwMode="auto">
            <a:xfrm>
              <a:off x="1824"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02" name="Freeform 82"/>
            <p:cNvSpPr>
              <a:spLocks/>
            </p:cNvSpPr>
            <p:nvPr/>
          </p:nvSpPr>
          <p:spPr bwMode="auto">
            <a:xfrm>
              <a:off x="1570" y="2110"/>
              <a:ext cx="187" cy="411"/>
            </a:xfrm>
            <a:custGeom>
              <a:avLst/>
              <a:gdLst>
                <a:gd name="T0" fmla="*/ 0 w 187"/>
                <a:gd name="T1" fmla="*/ 0 h 411"/>
                <a:gd name="T2" fmla="*/ 30 w 187"/>
                <a:gd name="T3" fmla="*/ 67 h 411"/>
                <a:gd name="T4" fmla="*/ 45 w 187"/>
                <a:gd name="T5" fmla="*/ 112 h 411"/>
                <a:gd name="T6" fmla="*/ 82 w 187"/>
                <a:gd name="T7" fmla="*/ 336 h 411"/>
                <a:gd name="T8" fmla="*/ 142 w 187"/>
                <a:gd name="T9" fmla="*/ 388 h 411"/>
                <a:gd name="T10" fmla="*/ 187 w 187"/>
                <a:gd name="T11" fmla="*/ 411 h 411"/>
              </a:gdLst>
              <a:ahLst/>
              <a:cxnLst>
                <a:cxn ang="0">
                  <a:pos x="T0" y="T1"/>
                </a:cxn>
                <a:cxn ang="0">
                  <a:pos x="T2" y="T3"/>
                </a:cxn>
                <a:cxn ang="0">
                  <a:pos x="T4" y="T5"/>
                </a:cxn>
                <a:cxn ang="0">
                  <a:pos x="T6" y="T7"/>
                </a:cxn>
                <a:cxn ang="0">
                  <a:pos x="T8" y="T9"/>
                </a:cxn>
                <a:cxn ang="0">
                  <a:pos x="T10" y="T11"/>
                </a:cxn>
              </a:cxnLst>
              <a:rect l="0" t="0" r="r" b="b"/>
              <a:pathLst>
                <a:path w="187" h="411">
                  <a:moveTo>
                    <a:pt x="0" y="0"/>
                  </a:moveTo>
                  <a:cubicBezTo>
                    <a:pt x="24" y="35"/>
                    <a:pt x="13" y="14"/>
                    <a:pt x="30" y="67"/>
                  </a:cubicBezTo>
                  <a:cubicBezTo>
                    <a:pt x="35" y="82"/>
                    <a:pt x="45" y="112"/>
                    <a:pt x="45" y="112"/>
                  </a:cubicBezTo>
                  <a:cubicBezTo>
                    <a:pt x="49" y="186"/>
                    <a:pt x="47" y="267"/>
                    <a:pt x="82" y="336"/>
                  </a:cubicBezTo>
                  <a:cubicBezTo>
                    <a:pt x="95" y="361"/>
                    <a:pt x="117" y="376"/>
                    <a:pt x="142" y="388"/>
                  </a:cubicBezTo>
                  <a:cubicBezTo>
                    <a:pt x="157" y="395"/>
                    <a:pt x="187" y="411"/>
                    <a:pt x="187" y="411"/>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CCB28AB5-BB5C-47B8-9C7B-2F68D790A684}"/>
                  </a:ext>
                </a:extLst>
              </p14:cNvPr>
              <p14:cNvContentPartPr/>
              <p14:nvPr/>
            </p14:nvContentPartPr>
            <p14:xfrm>
              <a:off x="1338004" y="1668055"/>
              <a:ext cx="3541320" cy="103680"/>
            </p14:xfrm>
          </p:contentPart>
        </mc:Choice>
        <mc:Fallback xmlns="">
          <p:pic>
            <p:nvPicPr>
              <p:cNvPr id="5" name="墨迹 4">
                <a:extLst>
                  <a:ext uri="{FF2B5EF4-FFF2-40B4-BE49-F238E27FC236}">
                    <a16:creationId xmlns:a16="http://schemas.microsoft.com/office/drawing/2014/main" id="{CCB28AB5-BB5C-47B8-9C7B-2F68D790A684}"/>
                  </a:ext>
                </a:extLst>
              </p:cNvPr>
              <p:cNvPicPr/>
              <p:nvPr/>
            </p:nvPicPr>
            <p:blipFill>
              <a:blip r:embed="rId4"/>
              <a:stretch>
                <a:fillRect/>
              </a:stretch>
            </p:blipFill>
            <p:spPr>
              <a:xfrm>
                <a:off x="1333684" y="1663735"/>
                <a:ext cx="3549960" cy="112320"/>
              </a:xfrm>
              <a:prstGeom prst="rect">
                <a:avLst/>
              </a:prstGeom>
            </p:spPr>
          </p:pic>
        </mc:Fallback>
      </mc:AlternateContent>
    </p:spTree>
    <p:extLst>
      <p:ext uri="{BB962C8B-B14F-4D97-AF65-F5344CB8AC3E}">
        <p14:creationId xmlns:p14="http://schemas.microsoft.com/office/powerpoint/2010/main" val="3071993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3"/>
                                        </p:tgtEl>
                                        <p:attrNameLst>
                                          <p:attrName>style.visibility</p:attrName>
                                        </p:attrNameLst>
                                      </p:cBhvr>
                                      <p:to>
                                        <p:strVal val="visible"/>
                                      </p:to>
                                    </p:set>
                                    <p:animEffect transition="in" filter="blinds(horizontal)">
                                      <p:cBhvr>
                                        <p:cTn id="7" dur="500"/>
                                        <p:tgtEl>
                                          <p:spTgt spid="440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62"/>
                                        </p:tgtEl>
                                        <p:attrNameLst>
                                          <p:attrName>style.visibility</p:attrName>
                                        </p:attrNameLst>
                                      </p:cBhvr>
                                      <p:to>
                                        <p:strVal val="visible"/>
                                      </p:to>
                                    </p:set>
                                    <p:animEffect transition="in" filter="blinds(horizontal)">
                                      <p:cBhvr>
                                        <p:cTn id="12" dur="500"/>
                                        <p:tgtEl>
                                          <p:spTgt spid="440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24"/>
                                        </p:tgtEl>
                                        <p:attrNameLst>
                                          <p:attrName>style.visibility</p:attrName>
                                        </p:attrNameLst>
                                      </p:cBhvr>
                                      <p:to>
                                        <p:strVal val="visible"/>
                                      </p:to>
                                    </p:set>
                                    <p:animEffect transition="in" filter="blinds(horizontal)">
                                      <p:cBhvr>
                                        <p:cTn id="17" dur="500"/>
                                        <p:tgtEl>
                                          <p:spTgt spid="440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0340"/>
                                        </p:tgtEl>
                                        <p:attrNameLst>
                                          <p:attrName>style.visibility</p:attrName>
                                        </p:attrNameLst>
                                      </p:cBhvr>
                                      <p:to>
                                        <p:strVal val="visible"/>
                                      </p:to>
                                    </p:set>
                                    <p:animEffect transition="in" filter="blinds(horizontal)">
                                      <p:cBhvr>
                                        <p:cTn id="22" dur="500"/>
                                        <p:tgtEl>
                                          <p:spTgt spid="440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0325"/>
                                        </p:tgtEl>
                                        <p:attrNameLst>
                                          <p:attrName>style.visibility</p:attrName>
                                        </p:attrNameLst>
                                      </p:cBhvr>
                                      <p:to>
                                        <p:strVal val="visible"/>
                                      </p:to>
                                    </p:set>
                                    <p:animEffect transition="in" filter="blinds(horizontal)">
                                      <p:cBhvr>
                                        <p:cTn id="27" dur="500"/>
                                        <p:tgtEl>
                                          <p:spTgt spid="4403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40388"/>
                                        </p:tgtEl>
                                        <p:attrNameLst>
                                          <p:attrName>style.visibility</p:attrName>
                                        </p:attrNameLst>
                                      </p:cBhvr>
                                      <p:to>
                                        <p:strVal val="visible"/>
                                      </p:to>
                                    </p:set>
                                    <p:animEffect transition="in" filter="wipe(up)">
                                      <p:cBhvr>
                                        <p:cTn id="32" dur="500"/>
                                        <p:tgtEl>
                                          <p:spTgt spid="4403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40393"/>
                                        </p:tgtEl>
                                        <p:attrNameLst>
                                          <p:attrName>style.visibility</p:attrName>
                                        </p:attrNameLst>
                                      </p:cBhvr>
                                      <p:to>
                                        <p:strVal val="visible"/>
                                      </p:to>
                                    </p:set>
                                    <p:animEffect transition="in" filter="wipe(up)">
                                      <p:cBhvr>
                                        <p:cTn id="37" dur="500"/>
                                        <p:tgtEl>
                                          <p:spTgt spid="4403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398"/>
                                        </p:tgtEl>
                                        <p:attrNameLst>
                                          <p:attrName>style.visibility</p:attrName>
                                        </p:attrNameLst>
                                      </p:cBhvr>
                                      <p:to>
                                        <p:strVal val="visible"/>
                                      </p:to>
                                    </p:set>
                                    <p:animEffect transition="in" filter="wipe(left)">
                                      <p:cBhvr>
                                        <p:cTn id="42" dur="500"/>
                                        <p:tgtEl>
                                          <p:spTgt spid="4403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440399"/>
                                        </p:tgtEl>
                                        <p:attrNameLst>
                                          <p:attrName>style.visibility</p:attrName>
                                        </p:attrNameLst>
                                      </p:cBhvr>
                                      <p:to>
                                        <p:strVal val="visible"/>
                                      </p:to>
                                    </p:set>
                                    <p:animEffect transition="in" filter="strips(downRight)">
                                      <p:cBhvr>
                                        <p:cTn id="47" dur="500"/>
                                        <p:tgtEl>
                                          <p:spTgt spid="44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autoUpdateAnimBg="0"/>
      <p:bldP spid="440324" grpId="0" autoUpdateAnimBg="0"/>
      <p:bldP spid="44039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zh-CN"/>
              <a:t>D</a:t>
            </a:r>
            <a:r>
              <a:rPr lang="zh-CN" altLang="en-US"/>
              <a:t>触发器的定时参数</a:t>
            </a:r>
          </a:p>
        </p:txBody>
      </p:sp>
      <p:sp>
        <p:nvSpPr>
          <p:cNvPr id="441347" name="Rectangle 3"/>
          <p:cNvSpPr>
            <a:spLocks noGrp="1" noChangeArrowheads="1"/>
          </p:cNvSpPr>
          <p:nvPr>
            <p:ph idx="1"/>
          </p:nvPr>
        </p:nvSpPr>
        <p:spPr>
          <a:xfrm>
            <a:off x="457200" y="1066800"/>
            <a:ext cx="8229600" cy="1066800"/>
          </a:xfrm>
        </p:spPr>
        <p:txBody>
          <a:bodyPr/>
          <a:lstStyle/>
          <a:p>
            <a:pPr>
              <a:lnSpc>
                <a:spcPct val="110000"/>
              </a:lnSpc>
            </a:pPr>
            <a:r>
              <a:rPr lang="zh-CN" altLang="en-US" sz="2800"/>
              <a:t>传播延迟（</a:t>
            </a:r>
            <a:r>
              <a:rPr lang="en-US" altLang="zh-CN" sz="2800"/>
              <a:t>CLK</a:t>
            </a:r>
            <a:r>
              <a:rPr lang="en-US" altLang="zh-CN" sz="2800">
                <a:sym typeface="Wingdings" pitchFamily="2" charset="2"/>
              </a:rPr>
              <a:t>Q</a:t>
            </a:r>
            <a:r>
              <a:rPr lang="en-US" altLang="zh-CN" sz="2800"/>
              <a:t>）</a:t>
            </a:r>
            <a:endParaRPr lang="zh-CN" altLang="en-US" sz="2800"/>
          </a:p>
        </p:txBody>
      </p:sp>
      <p:sp>
        <p:nvSpPr>
          <p:cNvPr id="2" name="日期占位符 1"/>
          <p:cNvSpPr>
            <a:spLocks noGrp="1"/>
          </p:cNvSpPr>
          <p:nvPr>
            <p:ph type="dt" sz="half" idx="10"/>
          </p:nvPr>
        </p:nvSpPr>
        <p:spPr/>
        <p:txBody>
          <a:bodyPr/>
          <a:lstStyle/>
          <a:p>
            <a:pPr>
              <a:defRPr/>
            </a:pPr>
            <a:fld id="{23A9A795-F192-4F4E-AEA7-E31C298EFA10}"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41</a:t>
            </a:fld>
            <a:endParaRPr lang="en-US" altLang="zh-CN"/>
          </a:p>
        </p:txBody>
      </p:sp>
      <p:graphicFrame>
        <p:nvGraphicFramePr>
          <p:cNvPr id="441348" name="Object 4"/>
          <p:cNvGraphicFramePr>
            <a:graphicFrameLocks noChangeAspect="1"/>
          </p:cNvGraphicFramePr>
          <p:nvPr/>
        </p:nvGraphicFramePr>
        <p:xfrm>
          <a:off x="4763" y="3006725"/>
          <a:ext cx="9139237" cy="2933700"/>
        </p:xfrm>
        <a:graphic>
          <a:graphicData uri="http://schemas.openxmlformats.org/presentationml/2006/ole">
            <mc:AlternateContent xmlns:mc="http://schemas.openxmlformats.org/markup-compatibility/2006">
              <mc:Choice xmlns:v="urn:schemas-microsoft-com:vml" Requires="v">
                <p:oleObj spid="_x0000_s27821" name="Artwork" r:id="rId3" imgW="8678486" imgH="2514286" progId="Adobe.Illustrator.7">
                  <p:embed/>
                </p:oleObj>
              </mc:Choice>
              <mc:Fallback>
                <p:oleObj name="Artwork" r:id="rId3" imgW="8678486" imgH="2514286"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006725"/>
                        <a:ext cx="9139237" cy="293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1349" name="Group 5"/>
          <p:cNvGrpSpPr>
            <a:grpSpLocks/>
          </p:cNvGrpSpPr>
          <p:nvPr/>
        </p:nvGrpSpPr>
        <p:grpSpPr bwMode="auto">
          <a:xfrm>
            <a:off x="531813" y="3425825"/>
            <a:ext cx="1296987" cy="2560638"/>
            <a:chOff x="335" y="2208"/>
            <a:chExt cx="817" cy="1613"/>
          </a:xfrm>
        </p:grpSpPr>
        <p:sp>
          <p:nvSpPr>
            <p:cNvPr id="441350" name="Text Box 6"/>
            <p:cNvSpPr txBox="1">
              <a:spLocks noChangeArrowheads="1"/>
            </p:cNvSpPr>
            <p:nvPr/>
          </p:nvSpPr>
          <p:spPr bwMode="auto">
            <a:xfrm>
              <a:off x="335" y="3312"/>
              <a:ext cx="817" cy="5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a:solidFill>
                    <a:schemeClr val="accent2"/>
                  </a:solidFill>
                  <a:latin typeface="Tahoma" pitchFamily="34" charset="0"/>
                </a:rPr>
                <a:t>t</a:t>
              </a:r>
              <a:r>
                <a:rPr lang="en-US" altLang="zh-CN" sz="2800" baseline="-25000">
                  <a:solidFill>
                    <a:schemeClr val="accent2"/>
                  </a:solidFill>
                  <a:latin typeface="Tahoma" pitchFamily="34" charset="0"/>
                </a:rPr>
                <a:t>pLH(CQ)</a:t>
              </a:r>
            </a:p>
            <a:p>
              <a:r>
                <a:rPr lang="en-US" altLang="zh-CN" sz="2800" baseline="-25000">
                  <a:solidFill>
                    <a:schemeClr val="accent2"/>
                  </a:solidFill>
                  <a:latin typeface="Tahoma" pitchFamily="34" charset="0"/>
                </a:rPr>
                <a:t>   </a:t>
              </a:r>
            </a:p>
          </p:txBody>
        </p:sp>
        <p:grpSp>
          <p:nvGrpSpPr>
            <p:cNvPr id="441351" name="Group 7"/>
            <p:cNvGrpSpPr>
              <a:grpSpLocks/>
            </p:cNvGrpSpPr>
            <p:nvPr/>
          </p:nvGrpSpPr>
          <p:grpSpPr bwMode="auto">
            <a:xfrm>
              <a:off x="528" y="2208"/>
              <a:ext cx="240" cy="1200"/>
              <a:chOff x="528" y="2208"/>
              <a:chExt cx="240" cy="1200"/>
            </a:xfrm>
          </p:grpSpPr>
          <p:sp>
            <p:nvSpPr>
              <p:cNvPr id="441352" name="Freeform 8"/>
              <p:cNvSpPr>
                <a:spLocks/>
              </p:cNvSpPr>
              <p:nvPr/>
            </p:nvSpPr>
            <p:spPr bwMode="auto">
              <a:xfrm>
                <a:off x="546" y="2596"/>
                <a:ext cx="195" cy="523"/>
              </a:xfrm>
              <a:custGeom>
                <a:avLst/>
                <a:gdLst>
                  <a:gd name="T0" fmla="*/ 0 w 195"/>
                  <a:gd name="T1" fmla="*/ 0 h 523"/>
                  <a:gd name="T2" fmla="*/ 67 w 195"/>
                  <a:gd name="T3" fmla="*/ 30 h 523"/>
                  <a:gd name="T4" fmla="*/ 105 w 195"/>
                  <a:gd name="T5" fmla="*/ 119 h 523"/>
                  <a:gd name="T6" fmla="*/ 97 w 195"/>
                  <a:gd name="T7" fmla="*/ 269 h 523"/>
                  <a:gd name="T8" fmla="*/ 90 w 195"/>
                  <a:gd name="T9" fmla="*/ 404 h 523"/>
                  <a:gd name="T10" fmla="*/ 120 w 195"/>
                  <a:gd name="T11" fmla="*/ 449 h 523"/>
                  <a:gd name="T12" fmla="*/ 150 w 195"/>
                  <a:gd name="T13" fmla="*/ 486 h 523"/>
                  <a:gd name="T14" fmla="*/ 165 w 195"/>
                  <a:gd name="T15" fmla="*/ 508 h 523"/>
                  <a:gd name="T16" fmla="*/ 187 w 195"/>
                  <a:gd name="T17" fmla="*/ 516 h 523"/>
                  <a:gd name="T18" fmla="*/ 195 w 195"/>
                  <a:gd name="T19" fmla="*/ 52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523">
                    <a:moveTo>
                      <a:pt x="0" y="0"/>
                    </a:moveTo>
                    <a:cubicBezTo>
                      <a:pt x="26" y="8"/>
                      <a:pt x="45" y="15"/>
                      <a:pt x="67" y="30"/>
                    </a:cubicBezTo>
                    <a:cubicBezTo>
                      <a:pt x="78" y="61"/>
                      <a:pt x="94" y="88"/>
                      <a:pt x="105" y="119"/>
                    </a:cubicBezTo>
                    <a:cubicBezTo>
                      <a:pt x="112" y="173"/>
                      <a:pt x="108" y="216"/>
                      <a:pt x="97" y="269"/>
                    </a:cubicBezTo>
                    <a:cubicBezTo>
                      <a:pt x="93" y="305"/>
                      <a:pt x="73" y="367"/>
                      <a:pt x="90" y="404"/>
                    </a:cubicBezTo>
                    <a:cubicBezTo>
                      <a:pt x="98" y="420"/>
                      <a:pt x="120" y="449"/>
                      <a:pt x="120" y="449"/>
                    </a:cubicBezTo>
                    <a:cubicBezTo>
                      <a:pt x="133" y="491"/>
                      <a:pt x="116" y="453"/>
                      <a:pt x="150" y="486"/>
                    </a:cubicBezTo>
                    <a:cubicBezTo>
                      <a:pt x="156" y="492"/>
                      <a:pt x="158" y="502"/>
                      <a:pt x="165" y="508"/>
                    </a:cubicBezTo>
                    <a:cubicBezTo>
                      <a:pt x="171" y="513"/>
                      <a:pt x="180" y="513"/>
                      <a:pt x="187" y="516"/>
                    </a:cubicBezTo>
                    <a:cubicBezTo>
                      <a:pt x="190" y="518"/>
                      <a:pt x="192" y="521"/>
                      <a:pt x="195" y="523"/>
                    </a:cubicBezTo>
                  </a:path>
                </a:pathLst>
              </a:custGeom>
              <a:noFill/>
              <a:ln w="5715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3" name="Line 9"/>
              <p:cNvSpPr>
                <a:spLocks noChangeShapeType="1"/>
              </p:cNvSpPr>
              <p:nvPr/>
            </p:nvSpPr>
            <p:spPr bwMode="auto">
              <a:xfrm>
                <a:off x="528" y="2208"/>
                <a:ext cx="0" cy="120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4" name="Line 10"/>
              <p:cNvSpPr>
                <a:spLocks noChangeShapeType="1"/>
              </p:cNvSpPr>
              <p:nvPr/>
            </p:nvSpPr>
            <p:spPr bwMode="auto">
              <a:xfrm>
                <a:off x="768" y="2976"/>
                <a:ext cx="0" cy="432"/>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5" name="Line 11"/>
              <p:cNvSpPr>
                <a:spLocks noChangeShapeType="1"/>
              </p:cNvSpPr>
              <p:nvPr/>
            </p:nvSpPr>
            <p:spPr bwMode="auto">
              <a:xfrm>
                <a:off x="528" y="3360"/>
                <a:ext cx="240" cy="0"/>
              </a:xfrm>
              <a:prstGeom prst="line">
                <a:avLst/>
              </a:prstGeom>
              <a:noFill/>
              <a:ln w="28575">
                <a:solidFill>
                  <a:schemeClr val="accent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41356" name="Group 12"/>
          <p:cNvGrpSpPr>
            <a:grpSpLocks/>
          </p:cNvGrpSpPr>
          <p:nvPr/>
        </p:nvGrpSpPr>
        <p:grpSpPr bwMode="auto">
          <a:xfrm>
            <a:off x="2362200" y="3425825"/>
            <a:ext cx="1368425" cy="2560638"/>
            <a:chOff x="1488" y="2208"/>
            <a:chExt cx="862" cy="1613"/>
          </a:xfrm>
        </p:grpSpPr>
        <p:sp>
          <p:nvSpPr>
            <p:cNvPr id="441357" name="Text Box 13"/>
            <p:cNvSpPr txBox="1">
              <a:spLocks noChangeArrowheads="1"/>
            </p:cNvSpPr>
            <p:nvPr/>
          </p:nvSpPr>
          <p:spPr bwMode="auto">
            <a:xfrm>
              <a:off x="1488" y="3312"/>
              <a:ext cx="862" cy="5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a:solidFill>
                    <a:schemeClr val="accent2"/>
                  </a:solidFill>
                  <a:latin typeface="Tahoma" pitchFamily="34" charset="0"/>
                </a:rPr>
                <a:t>t</a:t>
              </a:r>
              <a:r>
                <a:rPr lang="en-US" altLang="zh-CN" sz="2800" baseline="-25000">
                  <a:solidFill>
                    <a:schemeClr val="accent2"/>
                  </a:solidFill>
                  <a:latin typeface="Tahoma" pitchFamily="34" charset="0"/>
                </a:rPr>
                <a:t>pHL(CQ) </a:t>
              </a:r>
            </a:p>
            <a:p>
              <a:r>
                <a:rPr lang="en-US" altLang="zh-CN" sz="2800" baseline="-25000">
                  <a:solidFill>
                    <a:schemeClr val="accent2"/>
                  </a:solidFill>
                  <a:latin typeface="Tahoma" pitchFamily="34" charset="0"/>
                </a:rPr>
                <a:t>   </a:t>
              </a:r>
            </a:p>
          </p:txBody>
        </p:sp>
        <p:sp>
          <p:nvSpPr>
            <p:cNvPr id="441358" name="Freeform 14"/>
            <p:cNvSpPr>
              <a:spLocks/>
            </p:cNvSpPr>
            <p:nvPr/>
          </p:nvSpPr>
          <p:spPr bwMode="auto">
            <a:xfrm>
              <a:off x="1747" y="2596"/>
              <a:ext cx="173" cy="523"/>
            </a:xfrm>
            <a:custGeom>
              <a:avLst/>
              <a:gdLst>
                <a:gd name="T0" fmla="*/ 0 w 195"/>
                <a:gd name="T1" fmla="*/ 0 h 523"/>
                <a:gd name="T2" fmla="*/ 67 w 195"/>
                <a:gd name="T3" fmla="*/ 30 h 523"/>
                <a:gd name="T4" fmla="*/ 105 w 195"/>
                <a:gd name="T5" fmla="*/ 119 h 523"/>
                <a:gd name="T6" fmla="*/ 97 w 195"/>
                <a:gd name="T7" fmla="*/ 269 h 523"/>
                <a:gd name="T8" fmla="*/ 90 w 195"/>
                <a:gd name="T9" fmla="*/ 404 h 523"/>
                <a:gd name="T10" fmla="*/ 120 w 195"/>
                <a:gd name="T11" fmla="*/ 449 h 523"/>
                <a:gd name="T12" fmla="*/ 150 w 195"/>
                <a:gd name="T13" fmla="*/ 486 h 523"/>
                <a:gd name="T14" fmla="*/ 165 w 195"/>
                <a:gd name="T15" fmla="*/ 508 h 523"/>
                <a:gd name="T16" fmla="*/ 187 w 195"/>
                <a:gd name="T17" fmla="*/ 516 h 523"/>
                <a:gd name="T18" fmla="*/ 195 w 195"/>
                <a:gd name="T19" fmla="*/ 52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523">
                  <a:moveTo>
                    <a:pt x="0" y="0"/>
                  </a:moveTo>
                  <a:cubicBezTo>
                    <a:pt x="26" y="8"/>
                    <a:pt x="45" y="15"/>
                    <a:pt x="67" y="30"/>
                  </a:cubicBezTo>
                  <a:cubicBezTo>
                    <a:pt x="78" y="61"/>
                    <a:pt x="94" y="88"/>
                    <a:pt x="105" y="119"/>
                  </a:cubicBezTo>
                  <a:cubicBezTo>
                    <a:pt x="112" y="173"/>
                    <a:pt x="108" y="216"/>
                    <a:pt x="97" y="269"/>
                  </a:cubicBezTo>
                  <a:cubicBezTo>
                    <a:pt x="93" y="305"/>
                    <a:pt x="73" y="367"/>
                    <a:pt x="90" y="404"/>
                  </a:cubicBezTo>
                  <a:cubicBezTo>
                    <a:pt x="98" y="420"/>
                    <a:pt x="120" y="449"/>
                    <a:pt x="120" y="449"/>
                  </a:cubicBezTo>
                  <a:cubicBezTo>
                    <a:pt x="133" y="491"/>
                    <a:pt x="116" y="453"/>
                    <a:pt x="150" y="486"/>
                  </a:cubicBezTo>
                  <a:cubicBezTo>
                    <a:pt x="156" y="492"/>
                    <a:pt x="158" y="502"/>
                    <a:pt x="165" y="508"/>
                  </a:cubicBezTo>
                  <a:cubicBezTo>
                    <a:pt x="171" y="513"/>
                    <a:pt x="180" y="513"/>
                    <a:pt x="187" y="516"/>
                  </a:cubicBezTo>
                  <a:cubicBezTo>
                    <a:pt x="190" y="518"/>
                    <a:pt x="192" y="521"/>
                    <a:pt x="195" y="523"/>
                  </a:cubicBezTo>
                </a:path>
              </a:pathLst>
            </a:custGeom>
            <a:noFill/>
            <a:ln w="5715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9" name="Line 15"/>
            <p:cNvSpPr>
              <a:spLocks noChangeShapeType="1"/>
            </p:cNvSpPr>
            <p:nvPr/>
          </p:nvSpPr>
          <p:spPr bwMode="auto">
            <a:xfrm>
              <a:off x="1741" y="2208"/>
              <a:ext cx="0" cy="120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0" name="Line 16"/>
            <p:cNvSpPr>
              <a:spLocks noChangeShapeType="1"/>
            </p:cNvSpPr>
            <p:nvPr/>
          </p:nvSpPr>
          <p:spPr bwMode="auto">
            <a:xfrm>
              <a:off x="1920" y="2880"/>
              <a:ext cx="0" cy="528"/>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1" name="Line 17"/>
            <p:cNvSpPr>
              <a:spLocks noChangeShapeType="1"/>
            </p:cNvSpPr>
            <p:nvPr/>
          </p:nvSpPr>
          <p:spPr bwMode="auto">
            <a:xfrm>
              <a:off x="1584" y="3312"/>
              <a:ext cx="144" cy="0"/>
            </a:xfrm>
            <a:prstGeom prst="line">
              <a:avLst/>
            </a:prstGeom>
            <a:noFill/>
            <a:ln w="2857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2" name="Line 18"/>
            <p:cNvSpPr>
              <a:spLocks noChangeShapeType="1"/>
            </p:cNvSpPr>
            <p:nvPr/>
          </p:nvSpPr>
          <p:spPr bwMode="auto">
            <a:xfrm>
              <a:off x="1920" y="3312"/>
              <a:ext cx="144" cy="0"/>
            </a:xfrm>
            <a:prstGeom prst="line">
              <a:avLst/>
            </a:prstGeom>
            <a:noFill/>
            <a:ln w="28575">
              <a:solidFill>
                <a:schemeClr val="accent2"/>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1363" name="Group 19"/>
          <p:cNvGrpSpPr>
            <a:grpSpLocks/>
          </p:cNvGrpSpPr>
          <p:nvPr/>
        </p:nvGrpSpPr>
        <p:grpSpPr bwMode="auto">
          <a:xfrm>
            <a:off x="3581400" y="3044825"/>
            <a:ext cx="3892550" cy="3321050"/>
            <a:chOff x="2256" y="1968"/>
            <a:chExt cx="2452" cy="2092"/>
          </a:xfrm>
        </p:grpSpPr>
        <p:sp>
          <p:nvSpPr>
            <p:cNvPr id="441364" name="Text Box 20"/>
            <p:cNvSpPr txBox="1">
              <a:spLocks noChangeArrowheads="1"/>
            </p:cNvSpPr>
            <p:nvPr/>
          </p:nvSpPr>
          <p:spPr bwMode="auto">
            <a:xfrm>
              <a:off x="2256" y="3504"/>
              <a:ext cx="816" cy="5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800" dirty="0" err="1">
                  <a:solidFill>
                    <a:schemeClr val="hlink"/>
                  </a:solidFill>
                  <a:latin typeface="Arial" charset="0"/>
                </a:rPr>
                <a:t>t</a:t>
              </a:r>
              <a:r>
                <a:rPr lang="en-US" altLang="zh-CN" sz="2800" baseline="-25000" dirty="0" err="1">
                  <a:solidFill>
                    <a:schemeClr val="hlink"/>
                  </a:solidFill>
                  <a:latin typeface="Arial" charset="0"/>
                </a:rPr>
                <a:t>setup</a:t>
              </a:r>
              <a:endParaRPr lang="en-US" altLang="zh-CN" sz="2800" baseline="-25000" dirty="0">
                <a:solidFill>
                  <a:schemeClr val="hlink"/>
                </a:solidFill>
                <a:latin typeface="Arial" charset="0"/>
              </a:endParaRPr>
            </a:p>
            <a:p>
              <a:pPr algn="ctr">
                <a:lnSpc>
                  <a:spcPct val="130000"/>
                </a:lnSpc>
              </a:pPr>
              <a:r>
                <a:rPr lang="zh-CN" altLang="en-US" dirty="0">
                  <a:solidFill>
                    <a:schemeClr val="hlink"/>
                  </a:solidFill>
                  <a:latin typeface="Arial" charset="0"/>
                  <a:ea typeface="黑体" pitchFamily="2" charset="-122"/>
                </a:rPr>
                <a:t>建立时间</a:t>
              </a:r>
            </a:p>
          </p:txBody>
        </p:sp>
        <p:sp>
          <p:nvSpPr>
            <p:cNvPr id="441365" name="Text Box 21"/>
            <p:cNvSpPr txBox="1">
              <a:spLocks noChangeArrowheads="1"/>
            </p:cNvSpPr>
            <p:nvPr/>
          </p:nvSpPr>
          <p:spPr bwMode="auto">
            <a:xfrm>
              <a:off x="3072" y="3465"/>
              <a:ext cx="1636"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hlink"/>
                  </a:solidFill>
                  <a:latin typeface="Arial" charset="0"/>
                </a:rPr>
                <a:t>     </a:t>
              </a:r>
              <a:r>
                <a:rPr lang="en-US" altLang="zh-CN" sz="2800" dirty="0" err="1">
                  <a:solidFill>
                    <a:schemeClr val="hlink"/>
                  </a:solidFill>
                  <a:latin typeface="Arial" charset="0"/>
                </a:rPr>
                <a:t>t</a:t>
              </a:r>
              <a:r>
                <a:rPr lang="en-US" altLang="zh-CN" sz="2800" baseline="-25000" dirty="0" err="1">
                  <a:solidFill>
                    <a:schemeClr val="hlink"/>
                  </a:solidFill>
                  <a:latin typeface="Arial" charset="0"/>
                </a:rPr>
                <a:t>hold</a:t>
              </a:r>
              <a:r>
                <a:rPr lang="en-US" altLang="zh-CN" sz="2800" baseline="-25000" dirty="0">
                  <a:solidFill>
                    <a:schemeClr val="hlink"/>
                  </a:solidFill>
                  <a:latin typeface="Arial" charset="0"/>
                </a:rPr>
                <a:t> </a:t>
              </a:r>
              <a:r>
                <a:rPr lang="zh-CN" altLang="en-US" dirty="0">
                  <a:solidFill>
                    <a:schemeClr val="hlink"/>
                  </a:solidFill>
                  <a:latin typeface="Arial" charset="0"/>
                  <a:ea typeface="黑体" pitchFamily="2" charset="-122"/>
                </a:rPr>
                <a:t>保持时间</a:t>
              </a:r>
            </a:p>
          </p:txBody>
        </p:sp>
        <p:sp>
          <p:nvSpPr>
            <p:cNvPr id="441366" name="Line 22"/>
            <p:cNvSpPr>
              <a:spLocks noChangeShapeType="1"/>
            </p:cNvSpPr>
            <p:nvPr/>
          </p:nvSpPr>
          <p:spPr bwMode="auto">
            <a:xfrm>
              <a:off x="2713" y="1968"/>
              <a:ext cx="0" cy="153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7" name="Line 23"/>
            <p:cNvSpPr>
              <a:spLocks noChangeShapeType="1"/>
            </p:cNvSpPr>
            <p:nvPr/>
          </p:nvSpPr>
          <p:spPr bwMode="auto">
            <a:xfrm>
              <a:off x="2969" y="1968"/>
              <a:ext cx="0" cy="153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8" name="Line 24"/>
            <p:cNvSpPr>
              <a:spLocks noChangeShapeType="1"/>
            </p:cNvSpPr>
            <p:nvPr/>
          </p:nvSpPr>
          <p:spPr bwMode="auto">
            <a:xfrm>
              <a:off x="3168" y="1968"/>
              <a:ext cx="0" cy="153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9" name="Line 25"/>
            <p:cNvSpPr>
              <a:spLocks noChangeShapeType="1"/>
            </p:cNvSpPr>
            <p:nvPr/>
          </p:nvSpPr>
          <p:spPr bwMode="auto">
            <a:xfrm>
              <a:off x="2736" y="3360"/>
              <a:ext cx="240"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0" name="Line 26"/>
            <p:cNvSpPr>
              <a:spLocks noChangeShapeType="1"/>
            </p:cNvSpPr>
            <p:nvPr/>
          </p:nvSpPr>
          <p:spPr bwMode="auto">
            <a:xfrm>
              <a:off x="2976" y="3360"/>
              <a:ext cx="192" cy="0"/>
            </a:xfrm>
            <a:prstGeom prst="line">
              <a:avLst/>
            </a:prstGeom>
            <a:noFill/>
            <a:ln w="28575">
              <a:solidFill>
                <a:schemeClr val="hlink"/>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1" name="Line 27"/>
            <p:cNvSpPr>
              <a:spLocks noChangeShapeType="1"/>
            </p:cNvSpPr>
            <p:nvPr/>
          </p:nvSpPr>
          <p:spPr bwMode="auto">
            <a:xfrm>
              <a:off x="3072" y="3360"/>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2" name="Line 28"/>
            <p:cNvSpPr>
              <a:spLocks noChangeShapeType="1"/>
            </p:cNvSpPr>
            <p:nvPr/>
          </p:nvSpPr>
          <p:spPr bwMode="auto">
            <a:xfrm>
              <a:off x="3072" y="3648"/>
              <a:ext cx="336"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1373" name="Rectangle 29"/>
          <p:cNvSpPr>
            <a:spLocks noChangeArrowheads="1"/>
          </p:cNvSpPr>
          <p:nvPr/>
        </p:nvSpPr>
        <p:spPr bwMode="auto">
          <a:xfrm>
            <a:off x="457200" y="1600200"/>
            <a:ext cx="8579296" cy="118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Clr>
                <a:srgbClr val="000099"/>
              </a:buClr>
              <a:buSzPct val="80000"/>
              <a:buFont typeface="Wingdings" pitchFamily="2" charset="2"/>
              <a:buChar char="®"/>
            </a:pPr>
            <a:r>
              <a:rPr lang="zh-CN" altLang="en-US" sz="2400" dirty="0">
                <a:latin typeface="Arial" charset="0"/>
                <a:ea typeface="楷体_GB2312" pitchFamily="49" charset="-122"/>
              </a:rPr>
              <a:t>建立时间</a:t>
            </a:r>
            <a:r>
              <a:rPr lang="en-US" altLang="zh-CN" sz="2400" dirty="0" err="1">
                <a:solidFill>
                  <a:srgbClr val="FF0000"/>
                </a:solidFill>
                <a:latin typeface="Arial" charset="0"/>
              </a:rPr>
              <a:t>t</a:t>
            </a:r>
            <a:r>
              <a:rPr lang="en-US" altLang="zh-CN" sz="2400" baseline="-25000" dirty="0" err="1">
                <a:solidFill>
                  <a:srgbClr val="FF0000"/>
                </a:solidFill>
                <a:latin typeface="Arial" charset="0"/>
              </a:rPr>
              <a:t>setup</a:t>
            </a:r>
            <a:r>
              <a:rPr lang="zh-CN" altLang="en-US" sz="2400" dirty="0">
                <a:latin typeface="Arial" charset="0"/>
                <a:ea typeface="楷体_GB2312" pitchFamily="49" charset="-122"/>
              </a:rPr>
              <a:t>（输入信号在时钟边沿到达前需稳定的时间）</a:t>
            </a:r>
          </a:p>
          <a:p>
            <a:pPr marL="342900" indent="-342900">
              <a:lnSpc>
                <a:spcPct val="110000"/>
              </a:lnSpc>
              <a:spcBef>
                <a:spcPct val="20000"/>
              </a:spcBef>
              <a:buClr>
                <a:srgbClr val="000099"/>
              </a:buClr>
              <a:buSzPct val="80000"/>
              <a:buFont typeface="Wingdings" pitchFamily="2" charset="2"/>
              <a:buChar char="®"/>
            </a:pPr>
            <a:r>
              <a:rPr lang="zh-CN" altLang="en-US" sz="2400" dirty="0">
                <a:latin typeface="Arial" charset="0"/>
                <a:ea typeface="楷体_GB2312" pitchFamily="49" charset="-122"/>
              </a:rPr>
              <a:t>保持时间</a:t>
            </a:r>
            <a:r>
              <a:rPr lang="en-US" altLang="zh-CN" sz="2400" dirty="0" err="1">
                <a:solidFill>
                  <a:srgbClr val="FF0000"/>
                </a:solidFill>
                <a:latin typeface="Arial" charset="0"/>
              </a:rPr>
              <a:t>t</a:t>
            </a:r>
            <a:r>
              <a:rPr lang="en-US" altLang="zh-CN" sz="2400" baseline="-25000" dirty="0" err="1">
                <a:solidFill>
                  <a:srgbClr val="FF0000"/>
                </a:solidFill>
                <a:latin typeface="Arial" charset="0"/>
              </a:rPr>
              <a:t>hold</a:t>
            </a:r>
            <a:r>
              <a:rPr lang="en-US" altLang="zh-CN" sz="2400" baseline="-25000" dirty="0">
                <a:solidFill>
                  <a:schemeClr val="hlink"/>
                </a:solidFill>
                <a:latin typeface="Arial" charset="0"/>
              </a:rPr>
              <a:t> </a:t>
            </a:r>
            <a:r>
              <a:rPr lang="zh-CN" altLang="en-US" sz="2400" dirty="0">
                <a:latin typeface="Arial" charset="0"/>
                <a:ea typeface="楷体_GB2312" pitchFamily="49" charset="-122"/>
              </a:rPr>
              <a:t>（输入信号在时钟边沿到达后需稳定的时间）</a:t>
            </a:r>
          </a:p>
        </p:txBody>
      </p:sp>
      <p:sp>
        <p:nvSpPr>
          <p:cNvPr id="441374" name="Text Box 30"/>
          <p:cNvSpPr txBox="1">
            <a:spLocks noChangeArrowheads="1"/>
          </p:cNvSpPr>
          <p:nvPr/>
        </p:nvSpPr>
        <p:spPr bwMode="auto">
          <a:xfrm>
            <a:off x="76200" y="2971800"/>
            <a:ext cx="3651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1375" name="Text Box 31"/>
          <p:cNvSpPr txBox="1">
            <a:spLocks noChangeArrowheads="1"/>
          </p:cNvSpPr>
          <p:nvPr/>
        </p:nvSpPr>
        <p:spPr bwMode="auto">
          <a:xfrm>
            <a:off x="0" y="3733800"/>
            <a:ext cx="5937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000"/>
              <a:t> CLK</a:t>
            </a:r>
          </a:p>
        </p:txBody>
      </p:sp>
      <p:sp>
        <p:nvSpPr>
          <p:cNvPr id="441376" name="Text Box 32"/>
          <p:cNvSpPr txBox="1">
            <a:spLocks noChangeArrowheads="1"/>
          </p:cNvSpPr>
          <p:nvPr/>
        </p:nvSpPr>
        <p:spPr bwMode="auto">
          <a:xfrm>
            <a:off x="76200" y="4572000"/>
            <a:ext cx="3794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5" name="椭圆 34"/>
          <p:cNvSpPr/>
          <p:nvPr/>
        </p:nvSpPr>
        <p:spPr>
          <a:xfrm>
            <a:off x="6072188" y="2500313"/>
            <a:ext cx="1071562" cy="3214687"/>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TextBox 35"/>
          <p:cNvSpPr txBox="1">
            <a:spLocks noChangeArrowheads="1"/>
          </p:cNvSpPr>
          <p:nvPr/>
        </p:nvSpPr>
        <p:spPr bwMode="auto">
          <a:xfrm>
            <a:off x="6930231" y="5254625"/>
            <a:ext cx="2214563" cy="646113"/>
          </a:xfrm>
          <a:prstGeom prst="rect">
            <a:avLst/>
          </a:prstGeom>
          <a:noFill/>
          <a:ln w="9525">
            <a:solidFill>
              <a:srgbClr val="0070C0"/>
            </a:solidFill>
            <a:miter lim="800000"/>
            <a:headEnd/>
            <a:tailEnd/>
          </a:ln>
        </p:spPr>
        <p:txBody>
          <a:bodyPr>
            <a:spAutoFit/>
          </a:bodyPr>
          <a:lstStyle/>
          <a:p>
            <a:r>
              <a:rPr lang="zh-CN" altLang="en-US"/>
              <a:t>窗口内</a:t>
            </a:r>
            <a:r>
              <a:rPr lang="en-US" altLang="zh-CN"/>
              <a:t>D</a:t>
            </a:r>
            <a:r>
              <a:rPr lang="zh-CN" altLang="en-US"/>
              <a:t>输入改变导致输出不可预测</a:t>
            </a:r>
          </a:p>
        </p:txBody>
      </p:sp>
      <p:cxnSp>
        <p:nvCxnSpPr>
          <p:cNvPr id="6" name="直接箭头连接符 5"/>
          <p:cNvCxnSpPr/>
          <p:nvPr/>
        </p:nvCxnSpPr>
        <p:spPr>
          <a:xfrm flipV="1">
            <a:off x="4499992" y="5254626"/>
            <a:ext cx="0" cy="46037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 name="墨迹 4">
                <a:extLst>
                  <a:ext uri="{FF2B5EF4-FFF2-40B4-BE49-F238E27FC236}">
                    <a16:creationId xmlns:a16="http://schemas.microsoft.com/office/drawing/2014/main" id="{37B1869F-4B87-4571-98F7-A1B32A74F47B}"/>
                  </a:ext>
                </a:extLst>
              </p14:cNvPr>
              <p14:cNvContentPartPr/>
              <p14:nvPr/>
            </p14:nvContentPartPr>
            <p14:xfrm>
              <a:off x="5695804" y="2030575"/>
              <a:ext cx="946080" cy="31680"/>
            </p14:xfrm>
          </p:contentPart>
        </mc:Choice>
        <mc:Fallback xmlns="">
          <p:pic>
            <p:nvPicPr>
              <p:cNvPr id="5" name="墨迹 4">
                <a:extLst>
                  <a:ext uri="{FF2B5EF4-FFF2-40B4-BE49-F238E27FC236}">
                    <a16:creationId xmlns:a16="http://schemas.microsoft.com/office/drawing/2014/main" id="{37B1869F-4B87-4571-98F7-A1B32A74F47B}"/>
                  </a:ext>
                </a:extLst>
              </p:cNvPr>
              <p:cNvPicPr/>
              <p:nvPr/>
            </p:nvPicPr>
            <p:blipFill>
              <a:blip r:embed="rId6"/>
              <a:stretch>
                <a:fillRect/>
              </a:stretch>
            </p:blipFill>
            <p:spPr>
              <a:xfrm>
                <a:off x="5691484" y="2026255"/>
                <a:ext cx="954720" cy="40320"/>
              </a:xfrm>
              <a:prstGeom prst="rect">
                <a:avLst/>
              </a:prstGeom>
            </p:spPr>
          </p:pic>
        </mc:Fallback>
      </mc:AlternateContent>
      <p:grpSp>
        <p:nvGrpSpPr>
          <p:cNvPr id="9" name="组合 8">
            <a:extLst>
              <a:ext uri="{FF2B5EF4-FFF2-40B4-BE49-F238E27FC236}">
                <a16:creationId xmlns:a16="http://schemas.microsoft.com/office/drawing/2014/main" id="{CCBC7B40-65EC-4DBE-B3AF-B1FCFA691BAE}"/>
              </a:ext>
            </a:extLst>
          </p:cNvPr>
          <p:cNvGrpSpPr/>
          <p:nvPr/>
        </p:nvGrpSpPr>
        <p:grpSpPr>
          <a:xfrm>
            <a:off x="5697244" y="2536375"/>
            <a:ext cx="974520" cy="40680"/>
            <a:chOff x="5697244" y="2536375"/>
            <a:chExt cx="974520" cy="40680"/>
          </a:xfrm>
        </p:grpSpPr>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16509F79-C35F-4007-9851-5030D5DD2E83}"/>
                    </a:ext>
                  </a:extLst>
                </p14:cNvPr>
                <p14:cNvContentPartPr/>
                <p14:nvPr/>
              </p14:nvContentPartPr>
              <p14:xfrm>
                <a:off x="5737924" y="2576695"/>
                <a:ext cx="360" cy="360"/>
              </p14:xfrm>
            </p:contentPart>
          </mc:Choice>
          <mc:Fallback xmlns="">
            <p:pic>
              <p:nvPicPr>
                <p:cNvPr id="7" name="墨迹 6">
                  <a:extLst>
                    <a:ext uri="{FF2B5EF4-FFF2-40B4-BE49-F238E27FC236}">
                      <a16:creationId xmlns:a16="http://schemas.microsoft.com/office/drawing/2014/main" id="{16509F79-C35F-4007-9851-5030D5DD2E83}"/>
                    </a:ext>
                  </a:extLst>
                </p:cNvPr>
                <p:cNvPicPr/>
                <p:nvPr/>
              </p:nvPicPr>
              <p:blipFill>
                <a:blip r:embed="rId8"/>
                <a:stretch>
                  <a:fillRect/>
                </a:stretch>
              </p:blipFill>
              <p:spPr>
                <a:xfrm>
                  <a:off x="5733604" y="257237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33FAB97E-1796-4347-80DA-EB3E4D4C7E13}"/>
                    </a:ext>
                  </a:extLst>
                </p14:cNvPr>
                <p14:cNvContentPartPr/>
                <p14:nvPr/>
              </p14:nvContentPartPr>
              <p14:xfrm>
                <a:off x="5697244" y="2536375"/>
                <a:ext cx="974520" cy="28440"/>
              </p14:xfrm>
            </p:contentPart>
          </mc:Choice>
          <mc:Fallback xmlns="">
            <p:pic>
              <p:nvPicPr>
                <p:cNvPr id="8" name="墨迹 7">
                  <a:extLst>
                    <a:ext uri="{FF2B5EF4-FFF2-40B4-BE49-F238E27FC236}">
                      <a16:creationId xmlns:a16="http://schemas.microsoft.com/office/drawing/2014/main" id="{33FAB97E-1796-4347-80DA-EB3E4D4C7E13}"/>
                    </a:ext>
                  </a:extLst>
                </p:cNvPr>
                <p:cNvPicPr/>
                <p:nvPr/>
              </p:nvPicPr>
              <p:blipFill>
                <a:blip r:embed="rId10"/>
                <a:stretch>
                  <a:fillRect/>
                </a:stretch>
              </p:blipFill>
              <p:spPr>
                <a:xfrm>
                  <a:off x="5692924" y="2532055"/>
                  <a:ext cx="983160" cy="37080"/>
                </a:xfrm>
                <a:prstGeom prst="rect">
                  <a:avLst/>
                </a:prstGeom>
              </p:spPr>
            </p:pic>
          </mc:Fallback>
        </mc:AlternateContent>
      </p:grpSp>
    </p:spTree>
    <p:extLst>
      <p:ext uri="{BB962C8B-B14F-4D97-AF65-F5344CB8AC3E}">
        <p14:creationId xmlns:p14="http://schemas.microsoft.com/office/powerpoint/2010/main" val="374426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wipe(up)">
                                      <p:cBhvr>
                                        <p:cTn id="12" dur="500"/>
                                        <p:tgtEl>
                                          <p:spTgt spid="441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41356"/>
                                        </p:tgtEl>
                                        <p:attrNameLst>
                                          <p:attrName>style.visibility</p:attrName>
                                        </p:attrNameLst>
                                      </p:cBhvr>
                                      <p:to>
                                        <p:strVal val="visible"/>
                                      </p:to>
                                    </p:set>
                                    <p:animEffect transition="in" filter="wipe(up)">
                                      <p:cBhvr>
                                        <p:cTn id="17" dur="500"/>
                                        <p:tgtEl>
                                          <p:spTgt spid="4413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1373">
                                            <p:txEl>
                                              <p:pRg st="0" end="0"/>
                                            </p:txEl>
                                          </p:spTgt>
                                        </p:tgtEl>
                                        <p:attrNameLst>
                                          <p:attrName>style.visibility</p:attrName>
                                        </p:attrNameLst>
                                      </p:cBhvr>
                                      <p:to>
                                        <p:strVal val="visible"/>
                                      </p:to>
                                    </p:set>
                                    <p:animEffect transition="in" filter="blinds(horizontal)">
                                      <p:cBhvr>
                                        <p:cTn id="22" dur="500"/>
                                        <p:tgtEl>
                                          <p:spTgt spid="44137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1373">
                                            <p:txEl>
                                              <p:pRg st="1" end="1"/>
                                            </p:txEl>
                                          </p:spTgt>
                                        </p:tgtEl>
                                        <p:attrNameLst>
                                          <p:attrName>style.visibility</p:attrName>
                                        </p:attrNameLst>
                                      </p:cBhvr>
                                      <p:to>
                                        <p:strVal val="visible"/>
                                      </p:to>
                                    </p:set>
                                    <p:animEffect transition="in" filter="blinds(horizontal)">
                                      <p:cBhvr>
                                        <p:cTn id="27" dur="500"/>
                                        <p:tgtEl>
                                          <p:spTgt spid="44137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22" presetClass="entr" presetSubtype="1" fill="hold" nodeType="withEffect">
                                  <p:stCondLst>
                                    <p:cond delay="0"/>
                                  </p:stCondLst>
                                  <p:childTnLst>
                                    <p:set>
                                      <p:cBhvr>
                                        <p:cTn id="33" dur="1" fill="hold">
                                          <p:stCondLst>
                                            <p:cond delay="0"/>
                                          </p:stCondLst>
                                        </p:cTn>
                                        <p:tgtEl>
                                          <p:spTgt spid="441363"/>
                                        </p:tgtEl>
                                        <p:attrNameLst>
                                          <p:attrName>style.visibility</p:attrName>
                                        </p:attrNameLst>
                                      </p:cBhvr>
                                      <p:to>
                                        <p:strVal val="visible"/>
                                      </p:to>
                                    </p:set>
                                    <p:animEffect transition="in" filter="wipe(up)">
                                      <p:cBhvr>
                                        <p:cTn id="34" dur="500"/>
                                        <p:tgtEl>
                                          <p:spTgt spid="44136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linds(horizontal)">
                                      <p:cBhvr>
                                        <p:cTn id="39" dur="500"/>
                                        <p:tgtEl>
                                          <p:spTgt spid="3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p:bldP spid="441373" grpId="0" build="p" autoUpdateAnimBg="0"/>
      <p:bldP spid="35" grpId="0" animBg="1"/>
      <p:bldP spid="3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43394" name="Group 2"/>
          <p:cNvGrpSpPr>
            <a:grpSpLocks/>
          </p:cNvGrpSpPr>
          <p:nvPr/>
        </p:nvGrpSpPr>
        <p:grpSpPr bwMode="auto">
          <a:xfrm>
            <a:off x="609600" y="1536094"/>
            <a:ext cx="7985125" cy="2667000"/>
            <a:chOff x="384" y="912"/>
            <a:chExt cx="5030" cy="1680"/>
          </a:xfrm>
        </p:grpSpPr>
        <p:grpSp>
          <p:nvGrpSpPr>
            <p:cNvPr id="443395" name="Group 3"/>
            <p:cNvGrpSpPr>
              <a:grpSpLocks/>
            </p:cNvGrpSpPr>
            <p:nvPr/>
          </p:nvGrpSpPr>
          <p:grpSpPr bwMode="auto">
            <a:xfrm>
              <a:off x="384" y="2304"/>
              <a:ext cx="3120" cy="288"/>
              <a:chOff x="528" y="2782"/>
              <a:chExt cx="3120" cy="288"/>
            </a:xfrm>
          </p:grpSpPr>
          <p:sp>
            <p:nvSpPr>
              <p:cNvPr id="443396" name="Text Box 4"/>
              <p:cNvSpPr txBox="1">
                <a:spLocks noChangeArrowheads="1"/>
              </p:cNvSpPr>
              <p:nvPr/>
            </p:nvSpPr>
            <p:spPr bwMode="auto">
              <a:xfrm>
                <a:off x="528" y="2782"/>
                <a:ext cx="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CLK</a:t>
                </a:r>
              </a:p>
            </p:txBody>
          </p:sp>
          <p:grpSp>
            <p:nvGrpSpPr>
              <p:cNvPr id="443397" name="Group 5"/>
              <p:cNvGrpSpPr>
                <a:grpSpLocks/>
              </p:cNvGrpSpPr>
              <p:nvPr/>
            </p:nvGrpSpPr>
            <p:grpSpPr bwMode="auto">
              <a:xfrm>
                <a:off x="1008" y="2832"/>
                <a:ext cx="2640" cy="192"/>
                <a:chOff x="1008" y="2112"/>
                <a:chExt cx="2640" cy="192"/>
              </a:xfrm>
            </p:grpSpPr>
            <p:grpSp>
              <p:nvGrpSpPr>
                <p:cNvPr id="443398" name="Group 6"/>
                <p:cNvGrpSpPr>
                  <a:grpSpLocks/>
                </p:cNvGrpSpPr>
                <p:nvPr/>
              </p:nvGrpSpPr>
              <p:grpSpPr bwMode="auto">
                <a:xfrm>
                  <a:off x="1440" y="2112"/>
                  <a:ext cx="240" cy="192"/>
                  <a:chOff x="1584" y="2352"/>
                  <a:chExt cx="336" cy="288"/>
                </a:xfrm>
              </p:grpSpPr>
              <p:sp>
                <p:nvSpPr>
                  <p:cNvPr id="443399" name="AutoShape 7"/>
                  <p:cNvSpPr>
                    <a:spLocks noChangeArrowheads="1"/>
                  </p:cNvSpPr>
                  <p:nvPr/>
                </p:nvSpPr>
                <p:spPr bwMode="auto">
                  <a:xfrm rot="5400000">
                    <a:off x="1560"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0" name="Oval 8"/>
                  <p:cNvSpPr>
                    <a:spLocks noChangeArrowheads="1"/>
                  </p:cNvSpPr>
                  <p:nvPr/>
                </p:nvSpPr>
                <p:spPr bwMode="auto">
                  <a:xfrm>
                    <a:off x="1824"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01" name="Line 9"/>
                <p:cNvSpPr>
                  <a:spLocks noChangeShapeType="1"/>
                </p:cNvSpPr>
                <p:nvPr/>
              </p:nvSpPr>
              <p:spPr bwMode="auto">
                <a:xfrm>
                  <a:off x="1008" y="2208"/>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02" name="Line 10"/>
                <p:cNvSpPr>
                  <a:spLocks noChangeShapeType="1"/>
                </p:cNvSpPr>
                <p:nvPr/>
              </p:nvSpPr>
              <p:spPr bwMode="auto">
                <a:xfrm>
                  <a:off x="1680" y="2208"/>
                  <a:ext cx="124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03" name="Group 11"/>
                <p:cNvGrpSpPr>
                  <a:grpSpLocks/>
                </p:cNvGrpSpPr>
                <p:nvPr/>
              </p:nvGrpSpPr>
              <p:grpSpPr bwMode="auto">
                <a:xfrm>
                  <a:off x="2928" y="2112"/>
                  <a:ext cx="240" cy="192"/>
                  <a:chOff x="2400" y="2352"/>
                  <a:chExt cx="336" cy="288"/>
                </a:xfrm>
              </p:grpSpPr>
              <p:sp>
                <p:nvSpPr>
                  <p:cNvPr id="443404" name="AutoShape 12"/>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5" name="Oval 13"/>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06" name="Line 14"/>
                <p:cNvSpPr>
                  <a:spLocks noChangeShapeType="1"/>
                </p:cNvSpPr>
                <p:nvPr/>
              </p:nvSpPr>
              <p:spPr bwMode="auto">
                <a:xfrm>
                  <a:off x="3168" y="22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07" name="Line 15"/>
                <p:cNvSpPr>
                  <a:spLocks noChangeShapeType="1"/>
                </p:cNvSpPr>
                <p:nvPr/>
              </p:nvSpPr>
              <p:spPr bwMode="auto">
                <a:xfrm>
                  <a:off x="1920" y="2208"/>
                  <a:ext cx="0"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43408" name="Rectangle 16"/>
            <p:cNvSpPr>
              <a:spLocks noChangeArrowheads="1"/>
            </p:cNvSpPr>
            <p:nvPr/>
          </p:nvSpPr>
          <p:spPr bwMode="auto">
            <a:xfrm>
              <a:off x="3360" y="912"/>
              <a:ext cx="1728" cy="13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9" name="Text Box 17"/>
            <p:cNvSpPr txBox="1">
              <a:spLocks noChangeArrowheads="1"/>
            </p:cNvSpPr>
            <p:nvPr/>
          </p:nvSpPr>
          <p:spPr bwMode="auto">
            <a:xfrm>
              <a:off x="5098" y="1104"/>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443410" name="Text Box 18"/>
            <p:cNvSpPr txBox="1">
              <a:spLocks noChangeArrowheads="1"/>
            </p:cNvSpPr>
            <p:nvPr/>
          </p:nvSpPr>
          <p:spPr bwMode="auto">
            <a:xfrm>
              <a:off x="5098" y="1776"/>
              <a:ext cx="3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ahoma" pitchFamily="34" charset="0"/>
                  <a:ea typeface="黑体" pitchFamily="2" charset="-122"/>
                </a:rPr>
                <a:t>QN</a:t>
              </a:r>
            </a:p>
          </p:txBody>
        </p:sp>
        <p:grpSp>
          <p:nvGrpSpPr>
            <p:cNvPr id="443411" name="Group 19"/>
            <p:cNvGrpSpPr>
              <a:grpSpLocks/>
            </p:cNvGrpSpPr>
            <p:nvPr/>
          </p:nvGrpSpPr>
          <p:grpSpPr bwMode="auto">
            <a:xfrm>
              <a:off x="3360" y="1104"/>
              <a:ext cx="1728" cy="1344"/>
              <a:chOff x="3600" y="1584"/>
              <a:chExt cx="1728" cy="1344"/>
            </a:xfrm>
          </p:grpSpPr>
          <p:sp>
            <p:nvSpPr>
              <p:cNvPr id="443412" name="Line 20"/>
              <p:cNvSpPr>
                <a:spLocks noChangeShapeType="1"/>
              </p:cNvSpPr>
              <p:nvPr/>
            </p:nvSpPr>
            <p:spPr bwMode="auto">
              <a:xfrm flipH="1">
                <a:off x="3732" y="1824"/>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3" name="Line 21"/>
              <p:cNvSpPr>
                <a:spLocks noChangeShapeType="1"/>
              </p:cNvSpPr>
              <p:nvPr/>
            </p:nvSpPr>
            <p:spPr bwMode="auto">
              <a:xfrm>
                <a:off x="3744" y="1824"/>
                <a:ext cx="0" cy="110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4" name="Line 22"/>
              <p:cNvSpPr>
                <a:spLocks noChangeShapeType="1"/>
              </p:cNvSpPr>
              <p:nvPr/>
            </p:nvSpPr>
            <p:spPr bwMode="auto">
              <a:xfrm flipH="1">
                <a:off x="3600" y="163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15" name="Group 23"/>
              <p:cNvGrpSpPr>
                <a:grpSpLocks/>
              </p:cNvGrpSpPr>
              <p:nvPr/>
            </p:nvGrpSpPr>
            <p:grpSpPr bwMode="auto">
              <a:xfrm>
                <a:off x="3925" y="1584"/>
                <a:ext cx="395" cy="286"/>
                <a:chOff x="3743" y="3168"/>
                <a:chExt cx="577" cy="384"/>
              </a:xfrm>
            </p:grpSpPr>
            <p:sp>
              <p:nvSpPr>
                <p:cNvPr id="443416" name="Oval 24"/>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7" name="Arc 25"/>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8" name="Line 26"/>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9" name="Line 27"/>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0" name="Line 28"/>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21" name="Line 29"/>
              <p:cNvSpPr>
                <a:spLocks noChangeShapeType="1"/>
              </p:cNvSpPr>
              <p:nvPr/>
            </p:nvSpPr>
            <p:spPr bwMode="auto">
              <a:xfrm flipH="1">
                <a:off x="3600" y="249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2" name="Line 30"/>
              <p:cNvSpPr>
                <a:spLocks noChangeShapeType="1"/>
              </p:cNvSpPr>
              <p:nvPr/>
            </p:nvSpPr>
            <p:spPr bwMode="auto">
              <a:xfrm flipH="1">
                <a:off x="3744" y="2304"/>
                <a:ext cx="192"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3" name="Line 31"/>
              <p:cNvSpPr>
                <a:spLocks noChangeShapeType="1"/>
              </p:cNvSpPr>
              <p:nvPr/>
            </p:nvSpPr>
            <p:spPr bwMode="auto">
              <a:xfrm>
                <a:off x="4308" y="1728"/>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4" name="Line 32"/>
              <p:cNvSpPr>
                <a:spLocks noChangeShapeType="1"/>
              </p:cNvSpPr>
              <p:nvPr/>
            </p:nvSpPr>
            <p:spPr bwMode="auto">
              <a:xfrm>
                <a:off x="4944" y="172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5" name="Line 33"/>
              <p:cNvSpPr>
                <a:spLocks noChangeShapeType="1"/>
              </p:cNvSpPr>
              <p:nvPr/>
            </p:nvSpPr>
            <p:spPr bwMode="auto">
              <a:xfrm flipH="1">
                <a:off x="4416" y="182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6" name="Line 34"/>
              <p:cNvSpPr>
                <a:spLocks noChangeShapeType="1"/>
              </p:cNvSpPr>
              <p:nvPr/>
            </p:nvSpPr>
            <p:spPr bwMode="auto">
              <a:xfrm>
                <a:off x="4416" y="182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7" name="Line 35"/>
              <p:cNvSpPr>
                <a:spLocks noChangeShapeType="1"/>
              </p:cNvSpPr>
              <p:nvPr/>
            </p:nvSpPr>
            <p:spPr bwMode="auto">
              <a:xfrm>
                <a:off x="4944" y="240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8" name="Line 36"/>
              <p:cNvSpPr>
                <a:spLocks noChangeShapeType="1"/>
              </p:cNvSpPr>
              <p:nvPr/>
            </p:nvSpPr>
            <p:spPr bwMode="auto">
              <a:xfrm>
                <a:off x="5088" y="1730"/>
                <a:ext cx="0" cy="14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9" name="Line 37"/>
              <p:cNvSpPr>
                <a:spLocks noChangeShapeType="1"/>
              </p:cNvSpPr>
              <p:nvPr/>
            </p:nvSpPr>
            <p:spPr bwMode="auto">
              <a:xfrm>
                <a:off x="4416" y="2160"/>
                <a:ext cx="0" cy="14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0" name="Line 38"/>
              <p:cNvSpPr>
                <a:spLocks noChangeShapeType="1"/>
              </p:cNvSpPr>
              <p:nvPr/>
            </p:nvSpPr>
            <p:spPr bwMode="auto">
              <a:xfrm flipV="1">
                <a:off x="5088" y="2256"/>
                <a:ext cx="0" cy="14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1" name="Line 39"/>
              <p:cNvSpPr>
                <a:spLocks noChangeShapeType="1"/>
              </p:cNvSpPr>
              <p:nvPr/>
            </p:nvSpPr>
            <p:spPr bwMode="auto">
              <a:xfrm>
                <a:off x="4416" y="1968"/>
                <a:ext cx="67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2" name="Line 40"/>
              <p:cNvSpPr>
                <a:spLocks noChangeShapeType="1"/>
              </p:cNvSpPr>
              <p:nvPr/>
            </p:nvSpPr>
            <p:spPr bwMode="auto">
              <a:xfrm flipV="1">
                <a:off x="4416" y="1872"/>
                <a:ext cx="67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3" name="Line 41"/>
              <p:cNvSpPr>
                <a:spLocks noChangeShapeType="1"/>
              </p:cNvSpPr>
              <p:nvPr/>
            </p:nvSpPr>
            <p:spPr bwMode="auto">
              <a:xfrm>
                <a:off x="4308" y="2400"/>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4" name="Line 42"/>
              <p:cNvSpPr>
                <a:spLocks noChangeShapeType="1"/>
              </p:cNvSpPr>
              <p:nvPr/>
            </p:nvSpPr>
            <p:spPr bwMode="auto">
              <a:xfrm flipH="1">
                <a:off x="4416" y="230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35" name="Group 43"/>
              <p:cNvGrpSpPr>
                <a:grpSpLocks/>
              </p:cNvGrpSpPr>
              <p:nvPr/>
            </p:nvGrpSpPr>
            <p:grpSpPr bwMode="auto">
              <a:xfrm>
                <a:off x="3936" y="2256"/>
                <a:ext cx="384" cy="286"/>
                <a:chOff x="3743" y="3168"/>
                <a:chExt cx="577" cy="384"/>
              </a:xfrm>
            </p:grpSpPr>
            <p:sp>
              <p:nvSpPr>
                <p:cNvPr id="443436" name="Oval 44"/>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7" name="Arc 45"/>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8" name="Line 46"/>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9" name="Line 47"/>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0" name="Line 48"/>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41" name="Group 49"/>
              <p:cNvGrpSpPr>
                <a:grpSpLocks/>
              </p:cNvGrpSpPr>
              <p:nvPr/>
            </p:nvGrpSpPr>
            <p:grpSpPr bwMode="auto">
              <a:xfrm>
                <a:off x="4560" y="1584"/>
                <a:ext cx="395" cy="286"/>
                <a:chOff x="3743" y="3168"/>
                <a:chExt cx="577" cy="384"/>
              </a:xfrm>
            </p:grpSpPr>
            <p:sp>
              <p:nvSpPr>
                <p:cNvPr id="443442" name="Oval 50"/>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3" name="Arc 51"/>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4" name="Line 52"/>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5" name="Line 53"/>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6" name="Line 54"/>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47" name="Group 55"/>
              <p:cNvGrpSpPr>
                <a:grpSpLocks/>
              </p:cNvGrpSpPr>
              <p:nvPr/>
            </p:nvGrpSpPr>
            <p:grpSpPr bwMode="auto">
              <a:xfrm>
                <a:off x="4560" y="2258"/>
                <a:ext cx="395" cy="286"/>
                <a:chOff x="3743" y="3168"/>
                <a:chExt cx="577" cy="384"/>
              </a:xfrm>
            </p:grpSpPr>
            <p:sp>
              <p:nvSpPr>
                <p:cNvPr id="443448" name="Oval 56"/>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9" name="Arc 57"/>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0" name="Line 58"/>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1" name="Line 59"/>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2" name="Line 60"/>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43453" name="Text Box 61"/>
            <p:cNvSpPr txBox="1">
              <a:spLocks noChangeArrowheads="1"/>
            </p:cNvSpPr>
            <p:nvPr/>
          </p:nvSpPr>
          <p:spPr bwMode="auto">
            <a:xfrm>
              <a:off x="624" y="912"/>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D</a:t>
              </a:r>
            </a:p>
          </p:txBody>
        </p:sp>
        <p:sp>
          <p:nvSpPr>
            <p:cNvPr id="443454" name="Line 62"/>
            <p:cNvSpPr>
              <a:spLocks noChangeShapeType="1"/>
            </p:cNvSpPr>
            <p:nvPr/>
          </p:nvSpPr>
          <p:spPr bwMode="auto">
            <a:xfrm>
              <a:off x="864" y="1056"/>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5" name="Line 63"/>
            <p:cNvSpPr>
              <a:spLocks noChangeShapeType="1"/>
            </p:cNvSpPr>
            <p:nvPr/>
          </p:nvSpPr>
          <p:spPr bwMode="auto">
            <a:xfrm>
              <a:off x="1056" y="1056"/>
              <a:ext cx="0" cy="105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6" name="Line 64"/>
            <p:cNvSpPr>
              <a:spLocks noChangeShapeType="1"/>
            </p:cNvSpPr>
            <p:nvPr/>
          </p:nvSpPr>
          <p:spPr bwMode="auto">
            <a:xfrm>
              <a:off x="1056" y="21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57" name="Group 65"/>
            <p:cNvGrpSpPr>
              <a:grpSpLocks/>
            </p:cNvGrpSpPr>
            <p:nvPr/>
          </p:nvGrpSpPr>
          <p:grpSpPr bwMode="auto">
            <a:xfrm>
              <a:off x="1248" y="2016"/>
              <a:ext cx="240" cy="192"/>
              <a:chOff x="2400" y="2352"/>
              <a:chExt cx="336" cy="288"/>
            </a:xfrm>
          </p:grpSpPr>
          <p:sp>
            <p:nvSpPr>
              <p:cNvPr id="443458" name="AutoShape 66"/>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9" name="Oval 67"/>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60" name="Line 68"/>
            <p:cNvSpPr>
              <a:spLocks noChangeShapeType="1"/>
            </p:cNvSpPr>
            <p:nvPr/>
          </p:nvSpPr>
          <p:spPr bwMode="auto">
            <a:xfrm>
              <a:off x="148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1" name="Rectangle 69"/>
            <p:cNvSpPr>
              <a:spLocks noChangeArrowheads="1"/>
            </p:cNvSpPr>
            <p:nvPr/>
          </p:nvSpPr>
          <p:spPr bwMode="auto">
            <a:xfrm>
              <a:off x="1632" y="912"/>
              <a:ext cx="1728" cy="1344"/>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3462" name="Group 70"/>
            <p:cNvGrpSpPr>
              <a:grpSpLocks/>
            </p:cNvGrpSpPr>
            <p:nvPr/>
          </p:nvGrpSpPr>
          <p:grpSpPr bwMode="auto">
            <a:xfrm>
              <a:off x="1968" y="1872"/>
              <a:ext cx="384" cy="286"/>
              <a:chOff x="3743" y="3168"/>
              <a:chExt cx="577" cy="384"/>
            </a:xfrm>
          </p:grpSpPr>
          <p:sp>
            <p:nvSpPr>
              <p:cNvPr id="443463" name="Oval 71"/>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4" name="Arc 72"/>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5" name="Line 73"/>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6" name="Line 74"/>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7" name="Line 75"/>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68" name="Line 76"/>
            <p:cNvSpPr>
              <a:spLocks noChangeShapeType="1"/>
            </p:cNvSpPr>
            <p:nvPr/>
          </p:nvSpPr>
          <p:spPr bwMode="auto">
            <a:xfrm flipH="1">
              <a:off x="1764" y="1250"/>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9" name="Line 77"/>
            <p:cNvSpPr>
              <a:spLocks noChangeShapeType="1"/>
            </p:cNvSpPr>
            <p:nvPr/>
          </p:nvSpPr>
          <p:spPr bwMode="auto">
            <a:xfrm flipH="1">
              <a:off x="1632" y="10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70" name="Group 78"/>
            <p:cNvGrpSpPr>
              <a:grpSpLocks/>
            </p:cNvGrpSpPr>
            <p:nvPr/>
          </p:nvGrpSpPr>
          <p:grpSpPr bwMode="auto">
            <a:xfrm>
              <a:off x="1968" y="1008"/>
              <a:ext cx="395" cy="286"/>
              <a:chOff x="3743" y="3168"/>
              <a:chExt cx="577" cy="384"/>
            </a:xfrm>
          </p:grpSpPr>
          <p:sp>
            <p:nvSpPr>
              <p:cNvPr id="443471" name="Oval 79"/>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72" name="Arc 80"/>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73" name="Line 81"/>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4" name="Line 82"/>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5" name="Line 83"/>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76" name="Line 84"/>
            <p:cNvSpPr>
              <a:spLocks noChangeShapeType="1"/>
            </p:cNvSpPr>
            <p:nvPr/>
          </p:nvSpPr>
          <p:spPr bwMode="auto">
            <a:xfrm flipH="1">
              <a:off x="1632"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7" name="Line 85"/>
            <p:cNvSpPr>
              <a:spLocks noChangeShapeType="1"/>
            </p:cNvSpPr>
            <p:nvPr/>
          </p:nvSpPr>
          <p:spPr bwMode="auto">
            <a:xfrm flipH="1">
              <a:off x="1776" y="1920"/>
              <a:ext cx="192"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8" name="Line 86"/>
            <p:cNvSpPr>
              <a:spLocks noChangeShapeType="1"/>
            </p:cNvSpPr>
            <p:nvPr/>
          </p:nvSpPr>
          <p:spPr bwMode="auto">
            <a:xfrm>
              <a:off x="2352" y="1152"/>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9" name="Line 87"/>
            <p:cNvSpPr>
              <a:spLocks noChangeShapeType="1"/>
            </p:cNvSpPr>
            <p:nvPr/>
          </p:nvSpPr>
          <p:spPr bwMode="auto">
            <a:xfrm>
              <a:off x="2976" y="115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0" name="Line 88"/>
            <p:cNvSpPr>
              <a:spLocks noChangeShapeType="1"/>
            </p:cNvSpPr>
            <p:nvPr/>
          </p:nvSpPr>
          <p:spPr bwMode="auto">
            <a:xfrm flipH="1">
              <a:off x="2448" y="125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1" name="Line 89"/>
            <p:cNvSpPr>
              <a:spLocks noChangeShapeType="1"/>
            </p:cNvSpPr>
            <p:nvPr/>
          </p:nvSpPr>
          <p:spPr bwMode="auto">
            <a:xfrm>
              <a:off x="2448" y="1250"/>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2" name="Line 90"/>
            <p:cNvSpPr>
              <a:spLocks noChangeShapeType="1"/>
            </p:cNvSpPr>
            <p:nvPr/>
          </p:nvSpPr>
          <p:spPr bwMode="auto">
            <a:xfrm>
              <a:off x="2976" y="201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3" name="Line 91"/>
            <p:cNvSpPr>
              <a:spLocks noChangeShapeType="1"/>
            </p:cNvSpPr>
            <p:nvPr/>
          </p:nvSpPr>
          <p:spPr bwMode="auto">
            <a:xfrm>
              <a:off x="3120" y="1156"/>
              <a:ext cx="0" cy="14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4" name="Line 92"/>
            <p:cNvSpPr>
              <a:spLocks noChangeShapeType="1"/>
            </p:cNvSpPr>
            <p:nvPr/>
          </p:nvSpPr>
          <p:spPr bwMode="auto">
            <a:xfrm>
              <a:off x="2448" y="1778"/>
              <a:ext cx="0" cy="14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5" name="Line 93"/>
            <p:cNvSpPr>
              <a:spLocks noChangeShapeType="1"/>
            </p:cNvSpPr>
            <p:nvPr/>
          </p:nvSpPr>
          <p:spPr bwMode="auto">
            <a:xfrm flipV="1">
              <a:off x="3120" y="1874"/>
              <a:ext cx="0" cy="14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6" name="Line 94"/>
            <p:cNvSpPr>
              <a:spLocks noChangeShapeType="1"/>
            </p:cNvSpPr>
            <p:nvPr/>
          </p:nvSpPr>
          <p:spPr bwMode="auto">
            <a:xfrm>
              <a:off x="2448" y="1394"/>
              <a:ext cx="672"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7" name="Line 95"/>
            <p:cNvSpPr>
              <a:spLocks noChangeShapeType="1"/>
            </p:cNvSpPr>
            <p:nvPr/>
          </p:nvSpPr>
          <p:spPr bwMode="auto">
            <a:xfrm flipV="1">
              <a:off x="2448" y="1298"/>
              <a:ext cx="672"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8" name="Line 96"/>
            <p:cNvSpPr>
              <a:spLocks noChangeShapeType="1"/>
            </p:cNvSpPr>
            <p:nvPr/>
          </p:nvSpPr>
          <p:spPr bwMode="auto">
            <a:xfrm>
              <a:off x="2340" y="2016"/>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9" name="Line 97"/>
            <p:cNvSpPr>
              <a:spLocks noChangeShapeType="1"/>
            </p:cNvSpPr>
            <p:nvPr/>
          </p:nvSpPr>
          <p:spPr bwMode="auto">
            <a:xfrm flipH="1">
              <a:off x="2448" y="192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90" name="Group 98"/>
            <p:cNvGrpSpPr>
              <a:grpSpLocks/>
            </p:cNvGrpSpPr>
            <p:nvPr/>
          </p:nvGrpSpPr>
          <p:grpSpPr bwMode="auto">
            <a:xfrm>
              <a:off x="2592" y="1872"/>
              <a:ext cx="384" cy="286"/>
              <a:chOff x="3743" y="3168"/>
              <a:chExt cx="577" cy="384"/>
            </a:xfrm>
          </p:grpSpPr>
          <p:sp>
            <p:nvSpPr>
              <p:cNvPr id="443491" name="Oval 99"/>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2" name="Arc 100"/>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3" name="Line 101"/>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94" name="Line 102"/>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95" name="Line 103"/>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96" name="Group 104"/>
            <p:cNvGrpSpPr>
              <a:grpSpLocks/>
            </p:cNvGrpSpPr>
            <p:nvPr/>
          </p:nvGrpSpPr>
          <p:grpSpPr bwMode="auto">
            <a:xfrm>
              <a:off x="2592" y="1008"/>
              <a:ext cx="384" cy="286"/>
              <a:chOff x="3743" y="3168"/>
              <a:chExt cx="577" cy="384"/>
            </a:xfrm>
          </p:grpSpPr>
          <p:sp>
            <p:nvSpPr>
              <p:cNvPr id="443497" name="Oval 105"/>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8" name="Arc 106"/>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9" name="Line 107"/>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0" name="Line 108"/>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1" name="Line 109"/>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02" name="Line 110"/>
            <p:cNvSpPr>
              <a:spLocks noChangeShapeType="1"/>
            </p:cNvSpPr>
            <p:nvPr/>
          </p:nvSpPr>
          <p:spPr bwMode="auto">
            <a:xfrm>
              <a:off x="1776" y="1248"/>
              <a:ext cx="0" cy="1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04" name="Rectangle 112"/>
          <p:cNvSpPr>
            <a:spLocks noGrp="1" noChangeArrowheads="1"/>
          </p:cNvSpPr>
          <p:nvPr>
            <p:ph type="title"/>
          </p:nvPr>
        </p:nvSpPr>
        <p:spPr>
          <a:xfrm>
            <a:off x="1045523" y="260648"/>
            <a:ext cx="6747098" cy="609600"/>
          </a:xfrm>
          <a:solidFill>
            <a:schemeClr val="bg1"/>
          </a:solidFill>
        </p:spPr>
        <p:txBody>
          <a:bodyPr/>
          <a:lstStyle/>
          <a:p>
            <a:r>
              <a:rPr lang="zh-CN" altLang="en-US" sz="3200" dirty="0"/>
              <a:t>具有预置和清零端的正边沿</a:t>
            </a:r>
            <a:r>
              <a:rPr lang="en-US" altLang="zh-CN" sz="3200" dirty="0"/>
              <a:t>D</a:t>
            </a:r>
            <a:r>
              <a:rPr lang="zh-CN" altLang="en-US" sz="3200" dirty="0"/>
              <a:t>触发器</a:t>
            </a:r>
          </a:p>
        </p:txBody>
      </p:sp>
      <p:sp>
        <p:nvSpPr>
          <p:cNvPr id="2" name="日期占位符 1"/>
          <p:cNvSpPr>
            <a:spLocks noGrp="1"/>
          </p:cNvSpPr>
          <p:nvPr>
            <p:ph type="dt" sz="half" idx="10"/>
          </p:nvPr>
        </p:nvSpPr>
        <p:spPr/>
        <p:txBody>
          <a:bodyPr/>
          <a:lstStyle/>
          <a:p>
            <a:pPr>
              <a:defRPr/>
            </a:pPr>
            <a:fld id="{5EA49A25-26F6-446D-936F-2FF667BD485E}"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42</a:t>
            </a:fld>
            <a:endParaRPr lang="en-US" altLang="zh-CN"/>
          </a:p>
        </p:txBody>
      </p:sp>
      <p:grpSp>
        <p:nvGrpSpPr>
          <p:cNvPr id="443505" name="Group 113"/>
          <p:cNvGrpSpPr>
            <a:grpSpLocks/>
          </p:cNvGrpSpPr>
          <p:nvPr/>
        </p:nvGrpSpPr>
        <p:grpSpPr bwMode="auto">
          <a:xfrm>
            <a:off x="676276" y="1078894"/>
            <a:ext cx="6181725" cy="2209800"/>
            <a:chOff x="426" y="624"/>
            <a:chExt cx="3894" cy="1392"/>
          </a:xfrm>
        </p:grpSpPr>
        <p:grpSp>
          <p:nvGrpSpPr>
            <p:cNvPr id="443506" name="Group 114"/>
            <p:cNvGrpSpPr>
              <a:grpSpLocks/>
            </p:cNvGrpSpPr>
            <p:nvPr/>
          </p:nvGrpSpPr>
          <p:grpSpPr bwMode="auto">
            <a:xfrm>
              <a:off x="864" y="768"/>
              <a:ext cx="3456" cy="1248"/>
              <a:chOff x="1008" y="528"/>
              <a:chExt cx="3456" cy="1248"/>
            </a:xfrm>
          </p:grpSpPr>
          <p:sp>
            <p:nvSpPr>
              <p:cNvPr id="443507" name="Line 115"/>
              <p:cNvSpPr>
                <a:spLocks noChangeShapeType="1"/>
              </p:cNvSpPr>
              <p:nvPr/>
            </p:nvSpPr>
            <p:spPr bwMode="auto">
              <a:xfrm>
                <a:off x="4320" y="91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8" name="Line 116"/>
              <p:cNvSpPr>
                <a:spLocks noChangeShapeType="1"/>
              </p:cNvSpPr>
              <p:nvPr/>
            </p:nvSpPr>
            <p:spPr bwMode="auto">
              <a:xfrm>
                <a:off x="1632" y="1776"/>
                <a:ext cx="48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9" name="Line 117"/>
              <p:cNvSpPr>
                <a:spLocks noChangeShapeType="1"/>
              </p:cNvSpPr>
              <p:nvPr/>
            </p:nvSpPr>
            <p:spPr bwMode="auto">
              <a:xfrm>
                <a:off x="2592" y="816"/>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0" name="Line 118"/>
              <p:cNvSpPr>
                <a:spLocks noChangeShapeType="1"/>
              </p:cNvSpPr>
              <p:nvPr/>
            </p:nvSpPr>
            <p:spPr bwMode="auto">
              <a:xfrm>
                <a:off x="1008" y="528"/>
                <a:ext cx="331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1" name="Line 119"/>
              <p:cNvSpPr>
                <a:spLocks noChangeShapeType="1"/>
              </p:cNvSpPr>
              <p:nvPr/>
            </p:nvSpPr>
            <p:spPr bwMode="auto">
              <a:xfrm>
                <a:off x="2592" y="528"/>
                <a:ext cx="0" cy="28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2" name="Line 120"/>
              <p:cNvSpPr>
                <a:spLocks noChangeShapeType="1"/>
              </p:cNvSpPr>
              <p:nvPr/>
            </p:nvSpPr>
            <p:spPr bwMode="auto">
              <a:xfrm>
                <a:off x="4320" y="528"/>
                <a:ext cx="0" cy="38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3" name="Line 121"/>
              <p:cNvSpPr>
                <a:spLocks noChangeShapeType="1"/>
              </p:cNvSpPr>
              <p:nvPr/>
            </p:nvSpPr>
            <p:spPr bwMode="auto">
              <a:xfrm>
                <a:off x="1632" y="528"/>
                <a:ext cx="0" cy="124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14" name="Text Box 122"/>
            <p:cNvSpPr txBox="1">
              <a:spLocks noChangeArrowheads="1"/>
            </p:cNvSpPr>
            <p:nvPr/>
          </p:nvSpPr>
          <p:spPr bwMode="auto">
            <a:xfrm>
              <a:off x="426" y="624"/>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solidFill>
                    <a:srgbClr val="002060"/>
                  </a:solidFill>
                  <a:latin typeface="Tahoma" pitchFamily="34" charset="0"/>
                  <a:ea typeface="黑体" pitchFamily="2" charset="-122"/>
                </a:rPr>
                <a:t>PR_L</a:t>
              </a:r>
            </a:p>
          </p:txBody>
        </p:sp>
      </p:grpSp>
      <p:grpSp>
        <p:nvGrpSpPr>
          <p:cNvPr id="443515" name="Group 123"/>
          <p:cNvGrpSpPr>
            <a:grpSpLocks/>
          </p:cNvGrpSpPr>
          <p:nvPr/>
        </p:nvGrpSpPr>
        <p:grpSpPr bwMode="auto">
          <a:xfrm>
            <a:off x="228600" y="1917094"/>
            <a:ext cx="6629400" cy="2579688"/>
            <a:chOff x="144" y="1152"/>
            <a:chExt cx="4176" cy="1625"/>
          </a:xfrm>
        </p:grpSpPr>
        <p:grpSp>
          <p:nvGrpSpPr>
            <p:cNvPr id="443516" name="Group 124"/>
            <p:cNvGrpSpPr>
              <a:grpSpLocks/>
            </p:cNvGrpSpPr>
            <p:nvPr/>
          </p:nvGrpSpPr>
          <p:grpSpPr bwMode="auto">
            <a:xfrm>
              <a:off x="864" y="1152"/>
              <a:ext cx="3456" cy="1536"/>
              <a:chOff x="1008" y="912"/>
              <a:chExt cx="3456" cy="1536"/>
            </a:xfrm>
          </p:grpSpPr>
          <p:sp>
            <p:nvSpPr>
              <p:cNvPr id="443517" name="Line 125"/>
              <p:cNvSpPr>
                <a:spLocks noChangeShapeType="1"/>
              </p:cNvSpPr>
              <p:nvPr/>
            </p:nvSpPr>
            <p:spPr bwMode="auto">
              <a:xfrm>
                <a:off x="4320" y="1776"/>
                <a:ext cx="144"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8" name="Line 126"/>
              <p:cNvSpPr>
                <a:spLocks noChangeShapeType="1"/>
              </p:cNvSpPr>
              <p:nvPr/>
            </p:nvSpPr>
            <p:spPr bwMode="auto">
              <a:xfrm>
                <a:off x="4320" y="1776"/>
                <a:ext cx="0" cy="672"/>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9" name="Line 127"/>
              <p:cNvSpPr>
                <a:spLocks noChangeShapeType="1"/>
              </p:cNvSpPr>
              <p:nvPr/>
            </p:nvSpPr>
            <p:spPr bwMode="auto">
              <a:xfrm>
                <a:off x="1008" y="2448"/>
                <a:ext cx="3312"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0" name="Line 128"/>
              <p:cNvSpPr>
                <a:spLocks noChangeShapeType="1"/>
              </p:cNvSpPr>
              <p:nvPr/>
            </p:nvSpPr>
            <p:spPr bwMode="auto">
              <a:xfrm>
                <a:off x="2592" y="1872"/>
                <a:ext cx="144"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1" name="Line 129"/>
              <p:cNvSpPr>
                <a:spLocks noChangeShapeType="1"/>
              </p:cNvSpPr>
              <p:nvPr/>
            </p:nvSpPr>
            <p:spPr bwMode="auto">
              <a:xfrm>
                <a:off x="2592" y="1872"/>
                <a:ext cx="0" cy="576"/>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2" name="Line 130"/>
              <p:cNvSpPr>
                <a:spLocks noChangeShapeType="1"/>
              </p:cNvSpPr>
              <p:nvPr/>
            </p:nvSpPr>
            <p:spPr bwMode="auto">
              <a:xfrm>
                <a:off x="1776" y="912"/>
                <a:ext cx="336"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3" name="Line 131"/>
              <p:cNvSpPr>
                <a:spLocks noChangeShapeType="1"/>
              </p:cNvSpPr>
              <p:nvPr/>
            </p:nvSpPr>
            <p:spPr bwMode="auto">
              <a:xfrm>
                <a:off x="1776" y="912"/>
                <a:ext cx="0" cy="1536"/>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24" name="Text Box 132"/>
            <p:cNvSpPr txBox="1">
              <a:spLocks noChangeArrowheads="1"/>
            </p:cNvSpPr>
            <p:nvPr/>
          </p:nvSpPr>
          <p:spPr bwMode="auto">
            <a:xfrm>
              <a:off x="144" y="2544"/>
              <a:ext cx="5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latin typeface="Tahoma" pitchFamily="34" charset="0"/>
                </a:rPr>
                <a:t>CLR_L</a:t>
              </a:r>
            </a:p>
          </p:txBody>
        </p:sp>
      </p:grpSp>
      <p:grpSp>
        <p:nvGrpSpPr>
          <p:cNvPr id="443525" name="Group 133"/>
          <p:cNvGrpSpPr>
            <a:grpSpLocks/>
          </p:cNvGrpSpPr>
          <p:nvPr/>
        </p:nvGrpSpPr>
        <p:grpSpPr bwMode="auto">
          <a:xfrm>
            <a:off x="6781800" y="3810000"/>
            <a:ext cx="1981200" cy="2362200"/>
            <a:chOff x="2208" y="1152"/>
            <a:chExt cx="1248" cy="1488"/>
          </a:xfrm>
        </p:grpSpPr>
        <p:sp>
          <p:nvSpPr>
            <p:cNvPr id="443526" name="Rectangle 134"/>
            <p:cNvSpPr>
              <a:spLocks noChangeArrowheads="1"/>
            </p:cNvSpPr>
            <p:nvPr/>
          </p:nvSpPr>
          <p:spPr bwMode="auto">
            <a:xfrm>
              <a:off x="2448" y="1392"/>
              <a:ext cx="768"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400" dirty="0"/>
                <a:t>PR</a:t>
              </a:r>
            </a:p>
            <a:p>
              <a:pPr algn="ctr"/>
              <a:r>
                <a:rPr lang="en-US" altLang="zh-CN" sz="2400" dirty="0"/>
                <a:t>D        Q</a:t>
              </a:r>
            </a:p>
            <a:p>
              <a:pPr algn="ctr">
                <a:lnSpc>
                  <a:spcPct val="110000"/>
                </a:lnSpc>
              </a:pPr>
              <a:r>
                <a:rPr lang="en-US" altLang="zh-CN" sz="2400" dirty="0"/>
                <a:t>  CLK  Q</a:t>
              </a:r>
            </a:p>
            <a:p>
              <a:pPr algn="ctr"/>
              <a:r>
                <a:rPr lang="en-US" altLang="zh-CN" sz="2400" dirty="0"/>
                <a:t>CLR</a:t>
              </a:r>
            </a:p>
          </p:txBody>
        </p:sp>
        <p:sp>
          <p:nvSpPr>
            <p:cNvPr id="443527" name="Line 135"/>
            <p:cNvSpPr>
              <a:spLocks noChangeShapeType="1"/>
            </p:cNvSpPr>
            <p:nvPr/>
          </p:nvSpPr>
          <p:spPr bwMode="auto">
            <a:xfrm>
              <a:off x="3216"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8" name="Line 136"/>
            <p:cNvSpPr>
              <a:spLocks noChangeShapeType="1"/>
            </p:cNvSpPr>
            <p:nvPr/>
          </p:nvSpPr>
          <p:spPr bwMode="auto">
            <a:xfrm>
              <a:off x="3312"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9" name="Oval 137"/>
            <p:cNvSpPr>
              <a:spLocks noChangeArrowheads="1"/>
            </p:cNvSpPr>
            <p:nvPr/>
          </p:nvSpPr>
          <p:spPr bwMode="auto">
            <a:xfrm>
              <a:off x="3216" y="196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0" name="Line 138"/>
            <p:cNvSpPr>
              <a:spLocks noChangeShapeType="1"/>
            </p:cNvSpPr>
            <p:nvPr/>
          </p:nvSpPr>
          <p:spPr bwMode="auto">
            <a:xfrm>
              <a:off x="2208"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1" name="Line 139"/>
            <p:cNvSpPr>
              <a:spLocks noChangeShapeType="1"/>
            </p:cNvSpPr>
            <p:nvPr/>
          </p:nvSpPr>
          <p:spPr bwMode="auto">
            <a:xfrm>
              <a:off x="220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532" name="Group 140"/>
            <p:cNvGrpSpPr>
              <a:grpSpLocks/>
            </p:cNvGrpSpPr>
            <p:nvPr/>
          </p:nvGrpSpPr>
          <p:grpSpPr bwMode="auto">
            <a:xfrm>
              <a:off x="2448" y="1968"/>
              <a:ext cx="96" cy="96"/>
              <a:chOff x="1920" y="1440"/>
              <a:chExt cx="192" cy="288"/>
            </a:xfrm>
          </p:grpSpPr>
          <p:sp>
            <p:nvSpPr>
              <p:cNvPr id="443533" name="Line 141"/>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4" name="Line 142"/>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35" name="Oval 143"/>
            <p:cNvSpPr>
              <a:spLocks noChangeArrowheads="1"/>
            </p:cNvSpPr>
            <p:nvPr/>
          </p:nvSpPr>
          <p:spPr bwMode="auto">
            <a:xfrm>
              <a:off x="2784" y="24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6" name="Oval 144"/>
            <p:cNvSpPr>
              <a:spLocks noChangeArrowheads="1"/>
            </p:cNvSpPr>
            <p:nvPr/>
          </p:nvSpPr>
          <p:spPr bwMode="auto">
            <a:xfrm>
              <a:off x="2784"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7" name="Line 145"/>
            <p:cNvSpPr>
              <a:spLocks noChangeShapeType="1"/>
            </p:cNvSpPr>
            <p:nvPr/>
          </p:nvSpPr>
          <p:spPr bwMode="auto">
            <a:xfrm>
              <a:off x="2832" y="2496"/>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8" name="Line 146"/>
            <p:cNvSpPr>
              <a:spLocks noChangeShapeType="1"/>
            </p:cNvSpPr>
            <p:nvPr/>
          </p:nvSpPr>
          <p:spPr bwMode="auto">
            <a:xfrm flipV="1">
              <a:off x="2832" y="115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39" name="Text Box 147"/>
          <p:cNvSpPr txBox="1">
            <a:spLocks noChangeArrowheads="1"/>
          </p:cNvSpPr>
          <p:nvPr/>
        </p:nvSpPr>
        <p:spPr bwMode="auto">
          <a:xfrm>
            <a:off x="679798" y="4510847"/>
            <a:ext cx="5514779"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400" dirty="0">
                <a:latin typeface="Tahoma" pitchFamily="34" charset="0"/>
              </a:rPr>
              <a:t>             </a:t>
            </a:r>
            <a:r>
              <a:rPr lang="en-US" altLang="zh-CN" sz="2400" dirty="0" err="1">
                <a:latin typeface="Tahoma" pitchFamily="34" charset="0"/>
              </a:rPr>
              <a:t>PR（preset</a:t>
            </a:r>
            <a:r>
              <a:rPr lang="en-US" altLang="zh-CN" sz="2400" dirty="0">
                <a:latin typeface="Tahoma" pitchFamily="34" charset="0"/>
              </a:rPr>
              <a:t>）、</a:t>
            </a:r>
            <a:r>
              <a:rPr lang="en-US" altLang="zh-CN" sz="2400" dirty="0" err="1">
                <a:latin typeface="Tahoma" pitchFamily="34" charset="0"/>
              </a:rPr>
              <a:t>CLR（clear</a:t>
            </a:r>
            <a:r>
              <a:rPr lang="en-US" altLang="zh-CN" sz="2400" dirty="0">
                <a:latin typeface="Tahoma" pitchFamily="34" charset="0"/>
              </a:rPr>
              <a:t>）</a:t>
            </a:r>
          </a:p>
          <a:p>
            <a:pPr>
              <a:lnSpc>
                <a:spcPct val="120000"/>
              </a:lnSpc>
            </a:pPr>
            <a:r>
              <a:rPr lang="zh-CN" altLang="en-US" sz="2400" dirty="0">
                <a:latin typeface="Tahoma" pitchFamily="34" charset="0"/>
                <a:ea typeface="黑体" pitchFamily="2" charset="-122"/>
              </a:rPr>
              <a:t>相当于：  </a:t>
            </a:r>
            <a:r>
              <a:rPr lang="en-US" altLang="zh-CN" sz="2400" dirty="0" err="1">
                <a:latin typeface="Tahoma" pitchFamily="34" charset="0"/>
              </a:rPr>
              <a:t>S（set</a:t>
            </a:r>
            <a:r>
              <a:rPr lang="en-US" altLang="zh-CN" sz="2400" dirty="0">
                <a:latin typeface="Tahoma" pitchFamily="34" charset="0"/>
              </a:rPr>
              <a:t>）     、    </a:t>
            </a:r>
            <a:r>
              <a:rPr lang="en-US" altLang="zh-CN" sz="2400" baseline="-25000" dirty="0">
                <a:latin typeface="Tahoma" pitchFamily="34" charset="0"/>
              </a:rPr>
              <a:t> </a:t>
            </a:r>
            <a:r>
              <a:rPr lang="en-US" altLang="zh-CN" sz="2400" dirty="0" err="1">
                <a:latin typeface="Tahoma" pitchFamily="34" charset="0"/>
              </a:rPr>
              <a:t>R（reset</a:t>
            </a:r>
            <a:r>
              <a:rPr lang="en-US" altLang="zh-CN" sz="2400" dirty="0">
                <a:latin typeface="Tahoma" pitchFamily="34" charset="0"/>
              </a:rPr>
              <a:t>）</a:t>
            </a:r>
          </a:p>
        </p:txBody>
      </p:sp>
      <p:sp>
        <p:nvSpPr>
          <p:cNvPr id="443540" name="Text Box 148"/>
          <p:cNvSpPr txBox="1">
            <a:spLocks noChangeArrowheads="1"/>
          </p:cNvSpPr>
          <p:nvPr/>
        </p:nvSpPr>
        <p:spPr bwMode="auto">
          <a:xfrm>
            <a:off x="762000" y="5493732"/>
            <a:ext cx="551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ea typeface="华文新魏" pitchFamily="2" charset="-122"/>
              </a:rPr>
              <a:t>通常用于初始化电路状态、测试等</a:t>
            </a:r>
          </a:p>
        </p:txBody>
      </p:sp>
      <p:sp>
        <p:nvSpPr>
          <p:cNvPr id="151" name="TextBox 4"/>
          <p:cNvSpPr txBox="1"/>
          <p:nvPr/>
        </p:nvSpPr>
        <p:spPr>
          <a:xfrm>
            <a:off x="672053" y="6058227"/>
            <a:ext cx="6480721" cy="523220"/>
          </a:xfrm>
          <a:prstGeom prst="rect">
            <a:avLst/>
          </a:prstGeom>
          <a:noFill/>
        </p:spPr>
        <p:txBody>
          <a:bodyPr wrap="square" rtlCol="0">
            <a:spAutoFit/>
          </a:bodyPr>
          <a:lstStyle/>
          <a:p>
            <a:r>
              <a:rPr lang="zh-CN" altLang="en-US" sz="2800" dirty="0">
                <a:solidFill>
                  <a:srgbClr val="FF0000"/>
                </a:solidFill>
                <a:latin typeface="华文新魏" pitchFamily="2" charset="-122"/>
                <a:ea typeface="华文新魏" pitchFamily="2" charset="-122"/>
              </a:rPr>
              <a:t>预置和清零端有效时，输出端立即变化。</a:t>
            </a: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E2823664-9FF5-45CA-BBE1-A45DE37EA3C7}"/>
                  </a:ext>
                </a:extLst>
              </p14:cNvPr>
              <p14:cNvContentPartPr/>
              <p14:nvPr/>
            </p14:nvContentPartPr>
            <p14:xfrm>
              <a:off x="701884" y="1473295"/>
              <a:ext cx="604800" cy="80280"/>
            </p14:xfrm>
          </p:contentPart>
        </mc:Choice>
        <mc:Fallback xmlns="">
          <p:pic>
            <p:nvPicPr>
              <p:cNvPr id="5" name="墨迹 4">
                <a:extLst>
                  <a:ext uri="{FF2B5EF4-FFF2-40B4-BE49-F238E27FC236}">
                    <a16:creationId xmlns:a16="http://schemas.microsoft.com/office/drawing/2014/main" id="{E2823664-9FF5-45CA-BBE1-A45DE37EA3C7}"/>
                  </a:ext>
                </a:extLst>
              </p:cNvPr>
              <p:cNvPicPr/>
              <p:nvPr/>
            </p:nvPicPr>
            <p:blipFill>
              <a:blip r:embed="rId3"/>
              <a:stretch>
                <a:fillRect/>
              </a:stretch>
            </p:blipFill>
            <p:spPr>
              <a:xfrm>
                <a:off x="693244" y="1464295"/>
                <a:ext cx="6224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A50FBB43-D2A6-472F-AFA2-949225ECB8F1}"/>
                  </a:ext>
                </a:extLst>
              </p14:cNvPr>
              <p14:cNvContentPartPr/>
              <p14:nvPr/>
            </p14:nvContentPartPr>
            <p14:xfrm>
              <a:off x="253324" y="4503775"/>
              <a:ext cx="784080" cy="113040"/>
            </p14:xfrm>
          </p:contentPart>
        </mc:Choice>
        <mc:Fallback xmlns="">
          <p:pic>
            <p:nvPicPr>
              <p:cNvPr id="6" name="墨迹 5">
                <a:extLst>
                  <a:ext uri="{FF2B5EF4-FFF2-40B4-BE49-F238E27FC236}">
                    <a16:creationId xmlns:a16="http://schemas.microsoft.com/office/drawing/2014/main" id="{A50FBB43-D2A6-472F-AFA2-949225ECB8F1}"/>
                  </a:ext>
                </a:extLst>
              </p:cNvPr>
              <p:cNvPicPr/>
              <p:nvPr/>
            </p:nvPicPr>
            <p:blipFill>
              <a:blip r:embed="rId5"/>
              <a:stretch>
                <a:fillRect/>
              </a:stretch>
            </p:blipFill>
            <p:spPr>
              <a:xfrm>
                <a:off x="244684" y="4495135"/>
                <a:ext cx="8017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C1949CB4-0CBD-443C-A36E-4CC910624317}"/>
                  </a:ext>
                </a:extLst>
              </p14:cNvPr>
              <p14:cNvContentPartPr/>
              <p14:nvPr/>
            </p14:nvContentPartPr>
            <p14:xfrm>
              <a:off x="1622404" y="5937655"/>
              <a:ext cx="4270680" cy="73800"/>
            </p14:xfrm>
          </p:contentPart>
        </mc:Choice>
        <mc:Fallback xmlns="">
          <p:pic>
            <p:nvPicPr>
              <p:cNvPr id="7" name="墨迹 6">
                <a:extLst>
                  <a:ext uri="{FF2B5EF4-FFF2-40B4-BE49-F238E27FC236}">
                    <a16:creationId xmlns:a16="http://schemas.microsoft.com/office/drawing/2014/main" id="{C1949CB4-0CBD-443C-A36E-4CC910624317}"/>
                  </a:ext>
                </a:extLst>
              </p:cNvPr>
              <p:cNvPicPr/>
              <p:nvPr/>
            </p:nvPicPr>
            <p:blipFill>
              <a:blip r:embed="rId7"/>
              <a:stretch>
                <a:fillRect/>
              </a:stretch>
            </p:blipFill>
            <p:spPr>
              <a:xfrm>
                <a:off x="1613404" y="5928655"/>
                <a:ext cx="42883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36C29558-CD3D-4577-8EF8-641B8C55811C}"/>
                  </a:ext>
                </a:extLst>
              </p14:cNvPr>
              <p14:cNvContentPartPr/>
              <p14:nvPr/>
            </p14:nvContentPartPr>
            <p14:xfrm>
              <a:off x="5414644" y="6496375"/>
              <a:ext cx="1485360" cy="89640"/>
            </p14:xfrm>
          </p:contentPart>
        </mc:Choice>
        <mc:Fallback xmlns="">
          <p:pic>
            <p:nvPicPr>
              <p:cNvPr id="8" name="墨迹 7">
                <a:extLst>
                  <a:ext uri="{FF2B5EF4-FFF2-40B4-BE49-F238E27FC236}">
                    <a16:creationId xmlns:a16="http://schemas.microsoft.com/office/drawing/2014/main" id="{36C29558-CD3D-4577-8EF8-641B8C55811C}"/>
                  </a:ext>
                </a:extLst>
              </p:cNvPr>
              <p:cNvPicPr/>
              <p:nvPr/>
            </p:nvPicPr>
            <p:blipFill>
              <a:blip r:embed="rId9"/>
              <a:stretch>
                <a:fillRect/>
              </a:stretch>
            </p:blipFill>
            <p:spPr>
              <a:xfrm>
                <a:off x="5405644" y="6487375"/>
                <a:ext cx="1503000" cy="107280"/>
              </a:xfrm>
              <a:prstGeom prst="rect">
                <a:avLst/>
              </a:prstGeom>
            </p:spPr>
          </p:pic>
        </mc:Fallback>
      </mc:AlternateContent>
      <p:grpSp>
        <p:nvGrpSpPr>
          <p:cNvPr id="46" name="组合 45">
            <a:extLst>
              <a:ext uri="{FF2B5EF4-FFF2-40B4-BE49-F238E27FC236}">
                <a16:creationId xmlns:a16="http://schemas.microsoft.com/office/drawing/2014/main" id="{1F8124AA-9590-4C9C-89D7-8F5D54CC43FC}"/>
              </a:ext>
            </a:extLst>
          </p:cNvPr>
          <p:cNvGrpSpPr/>
          <p:nvPr/>
        </p:nvGrpSpPr>
        <p:grpSpPr>
          <a:xfrm>
            <a:off x="2454364" y="6490975"/>
            <a:ext cx="1908000" cy="388951"/>
            <a:chOff x="2454364" y="6490975"/>
            <a:chExt cx="1908000" cy="388951"/>
          </a:xfrm>
        </p:grpSpPr>
        <mc:AlternateContent xmlns:mc="http://schemas.openxmlformats.org/markup-compatibility/2006" xmlns:p14="http://schemas.microsoft.com/office/powerpoint/2010/main">
          <mc:Choice Requires="p14">
            <p:contentPart p14:bwMode="auto" r:id="rId10">
              <p14:nvContentPartPr>
                <p14:cNvPr id="10" name="墨迹 9">
                  <a:extLst>
                    <a:ext uri="{FF2B5EF4-FFF2-40B4-BE49-F238E27FC236}">
                      <a16:creationId xmlns:a16="http://schemas.microsoft.com/office/drawing/2014/main" id="{CD156706-B811-46E2-B142-C802BDD0B5C5}"/>
                    </a:ext>
                  </a:extLst>
                </p14:cNvPr>
                <p14:cNvContentPartPr/>
                <p14:nvPr/>
              </p14:nvContentPartPr>
              <p14:xfrm>
                <a:off x="2995444" y="6490975"/>
                <a:ext cx="952200" cy="55800"/>
              </p14:xfrm>
            </p:contentPart>
          </mc:Choice>
          <mc:Fallback xmlns="">
            <p:pic>
              <p:nvPicPr>
                <p:cNvPr id="10" name="墨迹 9">
                  <a:extLst>
                    <a:ext uri="{FF2B5EF4-FFF2-40B4-BE49-F238E27FC236}">
                      <a16:creationId xmlns:a16="http://schemas.microsoft.com/office/drawing/2014/main" id="{CD156706-B811-46E2-B142-C802BDD0B5C5}"/>
                    </a:ext>
                  </a:extLst>
                </p:cNvPr>
                <p:cNvPicPr/>
                <p:nvPr/>
              </p:nvPicPr>
              <p:blipFill>
                <a:blip r:embed="rId11"/>
                <a:stretch>
                  <a:fillRect/>
                </a:stretch>
              </p:blipFill>
              <p:spPr>
                <a:xfrm>
                  <a:off x="2986444" y="6482335"/>
                  <a:ext cx="9698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25EA5A2A-EEAB-4446-BC3D-9A80443B0E42}"/>
                    </a:ext>
                  </a:extLst>
                </p14:cNvPr>
                <p14:cNvContentPartPr/>
                <p14:nvPr/>
              </p14:nvContentPartPr>
              <p14:xfrm>
                <a:off x="2454364" y="6598255"/>
                <a:ext cx="168840" cy="56160"/>
              </p14:xfrm>
            </p:contentPart>
          </mc:Choice>
          <mc:Fallback xmlns="">
            <p:pic>
              <p:nvPicPr>
                <p:cNvPr id="11" name="墨迹 10">
                  <a:extLst>
                    <a:ext uri="{FF2B5EF4-FFF2-40B4-BE49-F238E27FC236}">
                      <a16:creationId xmlns:a16="http://schemas.microsoft.com/office/drawing/2014/main" id="{25EA5A2A-EEAB-4446-BC3D-9A80443B0E42}"/>
                    </a:ext>
                  </a:extLst>
                </p:cNvPr>
                <p:cNvPicPr/>
                <p:nvPr/>
              </p:nvPicPr>
              <p:blipFill>
                <a:blip r:embed="rId13"/>
                <a:stretch>
                  <a:fillRect/>
                </a:stretch>
              </p:blipFill>
              <p:spPr>
                <a:xfrm>
                  <a:off x="2445724" y="6589615"/>
                  <a:ext cx="1864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623683CF-54F9-4370-AED4-ED153767CB88}"/>
                    </a:ext>
                  </a:extLst>
                </p14:cNvPr>
                <p14:cNvContentPartPr/>
                <p14:nvPr/>
              </p14:nvContentPartPr>
              <p14:xfrm>
                <a:off x="2502964" y="6600775"/>
                <a:ext cx="80640" cy="201600"/>
              </p14:xfrm>
            </p:contentPart>
          </mc:Choice>
          <mc:Fallback xmlns="">
            <p:pic>
              <p:nvPicPr>
                <p:cNvPr id="12" name="墨迹 11">
                  <a:extLst>
                    <a:ext uri="{FF2B5EF4-FFF2-40B4-BE49-F238E27FC236}">
                      <a16:creationId xmlns:a16="http://schemas.microsoft.com/office/drawing/2014/main" id="{623683CF-54F9-4370-AED4-ED153767CB88}"/>
                    </a:ext>
                  </a:extLst>
                </p:cNvPr>
                <p:cNvPicPr/>
                <p:nvPr/>
              </p:nvPicPr>
              <p:blipFill>
                <a:blip r:embed="rId15"/>
                <a:stretch>
                  <a:fillRect/>
                </a:stretch>
              </p:blipFill>
              <p:spPr>
                <a:xfrm>
                  <a:off x="2493964" y="6591775"/>
                  <a:ext cx="982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9B6F9A09-8D7B-418D-B445-4F43F55501DC}"/>
                    </a:ext>
                  </a:extLst>
                </p14:cNvPr>
                <p14:cNvContentPartPr/>
                <p14:nvPr/>
              </p14:nvContentPartPr>
              <p14:xfrm>
                <a:off x="2551204" y="6696895"/>
                <a:ext cx="85680" cy="51840"/>
              </p14:xfrm>
            </p:contentPart>
          </mc:Choice>
          <mc:Fallback xmlns="">
            <p:pic>
              <p:nvPicPr>
                <p:cNvPr id="13" name="墨迹 12">
                  <a:extLst>
                    <a:ext uri="{FF2B5EF4-FFF2-40B4-BE49-F238E27FC236}">
                      <a16:creationId xmlns:a16="http://schemas.microsoft.com/office/drawing/2014/main" id="{9B6F9A09-8D7B-418D-B445-4F43F55501DC}"/>
                    </a:ext>
                  </a:extLst>
                </p:cNvPr>
                <p:cNvPicPr/>
                <p:nvPr/>
              </p:nvPicPr>
              <p:blipFill>
                <a:blip r:embed="rId17"/>
                <a:stretch>
                  <a:fillRect/>
                </a:stretch>
              </p:blipFill>
              <p:spPr>
                <a:xfrm>
                  <a:off x="2542564" y="6688255"/>
                  <a:ext cx="1033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31C0D92C-BC40-4CF3-A184-BCCE065750C8}"/>
                    </a:ext>
                  </a:extLst>
                </p14:cNvPr>
                <p14:cNvContentPartPr/>
                <p14:nvPr/>
              </p14:nvContentPartPr>
              <p14:xfrm>
                <a:off x="2628604" y="6624175"/>
                <a:ext cx="72000" cy="187200"/>
              </p14:xfrm>
            </p:contentPart>
          </mc:Choice>
          <mc:Fallback xmlns="">
            <p:pic>
              <p:nvPicPr>
                <p:cNvPr id="14" name="墨迹 13">
                  <a:extLst>
                    <a:ext uri="{FF2B5EF4-FFF2-40B4-BE49-F238E27FC236}">
                      <a16:creationId xmlns:a16="http://schemas.microsoft.com/office/drawing/2014/main" id="{31C0D92C-BC40-4CF3-A184-BCCE065750C8}"/>
                    </a:ext>
                  </a:extLst>
                </p:cNvPr>
                <p:cNvPicPr/>
                <p:nvPr/>
              </p:nvPicPr>
              <p:blipFill>
                <a:blip r:embed="rId19"/>
                <a:stretch>
                  <a:fillRect/>
                </a:stretch>
              </p:blipFill>
              <p:spPr>
                <a:xfrm>
                  <a:off x="2619964" y="6615535"/>
                  <a:ext cx="896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墨迹 14">
                  <a:extLst>
                    <a:ext uri="{FF2B5EF4-FFF2-40B4-BE49-F238E27FC236}">
                      <a16:creationId xmlns:a16="http://schemas.microsoft.com/office/drawing/2014/main" id="{F7AC158B-5560-4351-AF4F-813280DB2194}"/>
                    </a:ext>
                  </a:extLst>
                </p14:cNvPr>
                <p14:cNvContentPartPr/>
                <p14:nvPr/>
              </p14:nvContentPartPr>
              <p14:xfrm>
                <a:off x="2748484" y="6601855"/>
                <a:ext cx="26280" cy="15840"/>
              </p14:xfrm>
            </p:contentPart>
          </mc:Choice>
          <mc:Fallback xmlns="">
            <p:pic>
              <p:nvPicPr>
                <p:cNvPr id="15" name="墨迹 14">
                  <a:extLst>
                    <a:ext uri="{FF2B5EF4-FFF2-40B4-BE49-F238E27FC236}">
                      <a16:creationId xmlns:a16="http://schemas.microsoft.com/office/drawing/2014/main" id="{F7AC158B-5560-4351-AF4F-813280DB2194}"/>
                    </a:ext>
                  </a:extLst>
                </p:cNvPr>
                <p:cNvPicPr/>
                <p:nvPr/>
              </p:nvPicPr>
              <p:blipFill>
                <a:blip r:embed="rId21"/>
                <a:stretch>
                  <a:fillRect/>
                </a:stretch>
              </p:blipFill>
              <p:spPr>
                <a:xfrm>
                  <a:off x="2739844" y="6592855"/>
                  <a:ext cx="439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墨迹 15">
                  <a:extLst>
                    <a:ext uri="{FF2B5EF4-FFF2-40B4-BE49-F238E27FC236}">
                      <a16:creationId xmlns:a16="http://schemas.microsoft.com/office/drawing/2014/main" id="{B3E40110-881A-43C5-83D4-02848954D78A}"/>
                    </a:ext>
                  </a:extLst>
                </p14:cNvPr>
                <p14:cNvContentPartPr/>
                <p14:nvPr/>
              </p14:nvContentPartPr>
              <p14:xfrm>
                <a:off x="2745604" y="6614455"/>
                <a:ext cx="97560" cy="106920"/>
              </p14:xfrm>
            </p:contentPart>
          </mc:Choice>
          <mc:Fallback xmlns="">
            <p:pic>
              <p:nvPicPr>
                <p:cNvPr id="16" name="墨迹 15">
                  <a:extLst>
                    <a:ext uri="{FF2B5EF4-FFF2-40B4-BE49-F238E27FC236}">
                      <a16:creationId xmlns:a16="http://schemas.microsoft.com/office/drawing/2014/main" id="{B3E40110-881A-43C5-83D4-02848954D78A}"/>
                    </a:ext>
                  </a:extLst>
                </p:cNvPr>
                <p:cNvPicPr/>
                <p:nvPr/>
              </p:nvPicPr>
              <p:blipFill>
                <a:blip r:embed="rId23"/>
                <a:stretch>
                  <a:fillRect/>
                </a:stretch>
              </p:blipFill>
              <p:spPr>
                <a:xfrm>
                  <a:off x="2736964" y="6605815"/>
                  <a:ext cx="1152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墨迹 16">
                  <a:extLst>
                    <a:ext uri="{FF2B5EF4-FFF2-40B4-BE49-F238E27FC236}">
                      <a16:creationId xmlns:a16="http://schemas.microsoft.com/office/drawing/2014/main" id="{473171E8-A058-4286-B0D4-196199B315D5}"/>
                    </a:ext>
                  </a:extLst>
                </p14:cNvPr>
                <p14:cNvContentPartPr/>
                <p14:nvPr/>
              </p14:nvContentPartPr>
              <p14:xfrm>
                <a:off x="2795644" y="6667735"/>
                <a:ext cx="135720" cy="182160"/>
              </p14:xfrm>
            </p:contentPart>
          </mc:Choice>
          <mc:Fallback xmlns="">
            <p:pic>
              <p:nvPicPr>
                <p:cNvPr id="17" name="墨迹 16">
                  <a:extLst>
                    <a:ext uri="{FF2B5EF4-FFF2-40B4-BE49-F238E27FC236}">
                      <a16:creationId xmlns:a16="http://schemas.microsoft.com/office/drawing/2014/main" id="{473171E8-A058-4286-B0D4-196199B315D5}"/>
                    </a:ext>
                  </a:extLst>
                </p:cNvPr>
                <p:cNvPicPr/>
                <p:nvPr/>
              </p:nvPicPr>
              <p:blipFill>
                <a:blip r:embed="rId25"/>
                <a:stretch>
                  <a:fillRect/>
                </a:stretch>
              </p:blipFill>
              <p:spPr>
                <a:xfrm>
                  <a:off x="2786644" y="6658735"/>
                  <a:ext cx="1533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墨迹 17">
                  <a:extLst>
                    <a:ext uri="{FF2B5EF4-FFF2-40B4-BE49-F238E27FC236}">
                      <a16:creationId xmlns:a16="http://schemas.microsoft.com/office/drawing/2014/main" id="{D3F7E936-C1D6-4E5D-A53D-F3E254BDA5FD}"/>
                    </a:ext>
                  </a:extLst>
                </p14:cNvPr>
                <p14:cNvContentPartPr/>
                <p14:nvPr/>
              </p14:nvContentPartPr>
              <p14:xfrm>
                <a:off x="2929564" y="6616766"/>
                <a:ext cx="143640" cy="77040"/>
              </p14:xfrm>
            </p:contentPart>
          </mc:Choice>
          <mc:Fallback xmlns="">
            <p:pic>
              <p:nvPicPr>
                <p:cNvPr id="18" name="墨迹 17">
                  <a:extLst>
                    <a:ext uri="{FF2B5EF4-FFF2-40B4-BE49-F238E27FC236}">
                      <a16:creationId xmlns:a16="http://schemas.microsoft.com/office/drawing/2014/main" id="{D3F7E936-C1D6-4E5D-A53D-F3E254BDA5FD}"/>
                    </a:ext>
                  </a:extLst>
                </p:cNvPr>
                <p:cNvPicPr/>
                <p:nvPr/>
              </p:nvPicPr>
              <p:blipFill>
                <a:blip r:embed="rId27"/>
                <a:stretch>
                  <a:fillRect/>
                </a:stretch>
              </p:blipFill>
              <p:spPr>
                <a:xfrm>
                  <a:off x="2920564" y="6608126"/>
                  <a:ext cx="1612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墨迹 18">
                  <a:extLst>
                    <a:ext uri="{FF2B5EF4-FFF2-40B4-BE49-F238E27FC236}">
                      <a16:creationId xmlns:a16="http://schemas.microsoft.com/office/drawing/2014/main" id="{04FC095A-D7B3-4991-A02E-44C3FC58973D}"/>
                    </a:ext>
                  </a:extLst>
                </p14:cNvPr>
                <p14:cNvContentPartPr/>
                <p14:nvPr/>
              </p14:nvContentPartPr>
              <p14:xfrm>
                <a:off x="2962684" y="6659606"/>
                <a:ext cx="145080" cy="45360"/>
              </p14:xfrm>
            </p:contentPart>
          </mc:Choice>
          <mc:Fallback xmlns="">
            <p:pic>
              <p:nvPicPr>
                <p:cNvPr id="19" name="墨迹 18">
                  <a:extLst>
                    <a:ext uri="{FF2B5EF4-FFF2-40B4-BE49-F238E27FC236}">
                      <a16:creationId xmlns:a16="http://schemas.microsoft.com/office/drawing/2014/main" id="{04FC095A-D7B3-4991-A02E-44C3FC58973D}"/>
                    </a:ext>
                  </a:extLst>
                </p:cNvPr>
                <p:cNvPicPr/>
                <p:nvPr/>
              </p:nvPicPr>
              <p:blipFill>
                <a:blip r:embed="rId29"/>
                <a:stretch>
                  <a:fillRect/>
                </a:stretch>
              </p:blipFill>
              <p:spPr>
                <a:xfrm>
                  <a:off x="2953684" y="6650606"/>
                  <a:ext cx="1627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墨迹 19">
                  <a:extLst>
                    <a:ext uri="{FF2B5EF4-FFF2-40B4-BE49-F238E27FC236}">
                      <a16:creationId xmlns:a16="http://schemas.microsoft.com/office/drawing/2014/main" id="{23DB36CD-0F2E-495D-916A-57156DED2094}"/>
                    </a:ext>
                  </a:extLst>
                </p14:cNvPr>
                <p14:cNvContentPartPr/>
                <p14:nvPr/>
              </p14:nvContentPartPr>
              <p14:xfrm>
                <a:off x="2993644" y="6555206"/>
                <a:ext cx="40680" cy="213840"/>
              </p14:xfrm>
            </p:contentPart>
          </mc:Choice>
          <mc:Fallback xmlns="">
            <p:pic>
              <p:nvPicPr>
                <p:cNvPr id="20" name="墨迹 19">
                  <a:extLst>
                    <a:ext uri="{FF2B5EF4-FFF2-40B4-BE49-F238E27FC236}">
                      <a16:creationId xmlns:a16="http://schemas.microsoft.com/office/drawing/2014/main" id="{23DB36CD-0F2E-495D-916A-57156DED2094}"/>
                    </a:ext>
                  </a:extLst>
                </p:cNvPr>
                <p:cNvPicPr/>
                <p:nvPr/>
              </p:nvPicPr>
              <p:blipFill>
                <a:blip r:embed="rId31"/>
                <a:stretch>
                  <a:fillRect/>
                </a:stretch>
              </p:blipFill>
              <p:spPr>
                <a:xfrm>
                  <a:off x="2985004" y="6546206"/>
                  <a:ext cx="583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墨迹 20">
                  <a:extLst>
                    <a:ext uri="{FF2B5EF4-FFF2-40B4-BE49-F238E27FC236}">
                      <a16:creationId xmlns:a16="http://schemas.microsoft.com/office/drawing/2014/main" id="{3866C3ED-ADA4-4255-95D6-EA6BC9F648CC}"/>
                    </a:ext>
                  </a:extLst>
                </p14:cNvPr>
                <p14:cNvContentPartPr/>
                <p14:nvPr/>
              </p14:nvContentPartPr>
              <p14:xfrm>
                <a:off x="3015604" y="6706766"/>
                <a:ext cx="71640" cy="24480"/>
              </p14:xfrm>
            </p:contentPart>
          </mc:Choice>
          <mc:Fallback xmlns="">
            <p:pic>
              <p:nvPicPr>
                <p:cNvPr id="21" name="墨迹 20">
                  <a:extLst>
                    <a:ext uri="{FF2B5EF4-FFF2-40B4-BE49-F238E27FC236}">
                      <a16:creationId xmlns:a16="http://schemas.microsoft.com/office/drawing/2014/main" id="{3866C3ED-ADA4-4255-95D6-EA6BC9F648CC}"/>
                    </a:ext>
                  </a:extLst>
                </p:cNvPr>
                <p:cNvPicPr/>
                <p:nvPr/>
              </p:nvPicPr>
              <p:blipFill>
                <a:blip r:embed="rId33"/>
                <a:stretch>
                  <a:fillRect/>
                </a:stretch>
              </p:blipFill>
              <p:spPr>
                <a:xfrm>
                  <a:off x="3006604" y="6698126"/>
                  <a:ext cx="892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墨迹 21">
                  <a:extLst>
                    <a:ext uri="{FF2B5EF4-FFF2-40B4-BE49-F238E27FC236}">
                      <a16:creationId xmlns:a16="http://schemas.microsoft.com/office/drawing/2014/main" id="{ABCAFA82-4F06-450E-8F54-AD5EE2FBB914}"/>
                    </a:ext>
                  </a:extLst>
                </p14:cNvPr>
                <p14:cNvContentPartPr/>
                <p14:nvPr/>
              </p14:nvContentPartPr>
              <p14:xfrm>
                <a:off x="2999404" y="6742406"/>
                <a:ext cx="73440" cy="81720"/>
              </p14:xfrm>
            </p:contentPart>
          </mc:Choice>
          <mc:Fallback xmlns="">
            <p:pic>
              <p:nvPicPr>
                <p:cNvPr id="22" name="墨迹 21">
                  <a:extLst>
                    <a:ext uri="{FF2B5EF4-FFF2-40B4-BE49-F238E27FC236}">
                      <a16:creationId xmlns:a16="http://schemas.microsoft.com/office/drawing/2014/main" id="{ABCAFA82-4F06-450E-8F54-AD5EE2FBB914}"/>
                    </a:ext>
                  </a:extLst>
                </p:cNvPr>
                <p:cNvPicPr/>
                <p:nvPr/>
              </p:nvPicPr>
              <p:blipFill>
                <a:blip r:embed="rId35"/>
                <a:stretch>
                  <a:fillRect/>
                </a:stretch>
              </p:blipFill>
              <p:spPr>
                <a:xfrm>
                  <a:off x="2990764" y="6733766"/>
                  <a:ext cx="910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墨迹 22">
                  <a:extLst>
                    <a:ext uri="{FF2B5EF4-FFF2-40B4-BE49-F238E27FC236}">
                      <a16:creationId xmlns:a16="http://schemas.microsoft.com/office/drawing/2014/main" id="{B0493BA1-2625-4B4A-9763-3C616C42FB2C}"/>
                    </a:ext>
                  </a:extLst>
                </p14:cNvPr>
                <p14:cNvContentPartPr/>
                <p14:nvPr/>
              </p14:nvContentPartPr>
              <p14:xfrm>
                <a:off x="3020644" y="6834206"/>
                <a:ext cx="48960" cy="40320"/>
              </p14:xfrm>
            </p:contentPart>
          </mc:Choice>
          <mc:Fallback xmlns="">
            <p:pic>
              <p:nvPicPr>
                <p:cNvPr id="23" name="墨迹 22">
                  <a:extLst>
                    <a:ext uri="{FF2B5EF4-FFF2-40B4-BE49-F238E27FC236}">
                      <a16:creationId xmlns:a16="http://schemas.microsoft.com/office/drawing/2014/main" id="{B0493BA1-2625-4B4A-9763-3C616C42FB2C}"/>
                    </a:ext>
                  </a:extLst>
                </p:cNvPr>
                <p:cNvPicPr/>
                <p:nvPr/>
              </p:nvPicPr>
              <p:blipFill>
                <a:blip r:embed="rId37"/>
                <a:stretch>
                  <a:fillRect/>
                </a:stretch>
              </p:blipFill>
              <p:spPr>
                <a:xfrm>
                  <a:off x="3012004" y="6825566"/>
                  <a:ext cx="66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墨迹 23">
                  <a:extLst>
                    <a:ext uri="{FF2B5EF4-FFF2-40B4-BE49-F238E27FC236}">
                      <a16:creationId xmlns:a16="http://schemas.microsoft.com/office/drawing/2014/main" id="{23F6CD95-071D-4180-98A0-63EAFA24E496}"/>
                    </a:ext>
                  </a:extLst>
                </p14:cNvPr>
                <p14:cNvContentPartPr/>
                <p14:nvPr/>
              </p14:nvContentPartPr>
              <p14:xfrm>
                <a:off x="3085804" y="6718286"/>
                <a:ext cx="58680" cy="157320"/>
              </p14:xfrm>
            </p:contentPart>
          </mc:Choice>
          <mc:Fallback xmlns="">
            <p:pic>
              <p:nvPicPr>
                <p:cNvPr id="24" name="墨迹 23">
                  <a:extLst>
                    <a:ext uri="{FF2B5EF4-FFF2-40B4-BE49-F238E27FC236}">
                      <a16:creationId xmlns:a16="http://schemas.microsoft.com/office/drawing/2014/main" id="{23F6CD95-071D-4180-98A0-63EAFA24E496}"/>
                    </a:ext>
                  </a:extLst>
                </p:cNvPr>
                <p:cNvPicPr/>
                <p:nvPr/>
              </p:nvPicPr>
              <p:blipFill>
                <a:blip r:embed="rId39"/>
                <a:stretch>
                  <a:fillRect/>
                </a:stretch>
              </p:blipFill>
              <p:spPr>
                <a:xfrm>
                  <a:off x="3077164" y="6709286"/>
                  <a:ext cx="763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墨迹 24">
                  <a:extLst>
                    <a:ext uri="{FF2B5EF4-FFF2-40B4-BE49-F238E27FC236}">
                      <a16:creationId xmlns:a16="http://schemas.microsoft.com/office/drawing/2014/main" id="{7239E6A8-4A52-49C2-9B5C-E7AA6603A660}"/>
                    </a:ext>
                  </a:extLst>
                </p14:cNvPr>
                <p14:cNvContentPartPr/>
                <p14:nvPr/>
              </p14:nvContentPartPr>
              <p14:xfrm>
                <a:off x="3137284" y="6714686"/>
                <a:ext cx="54720" cy="52920"/>
              </p14:xfrm>
            </p:contentPart>
          </mc:Choice>
          <mc:Fallback xmlns="">
            <p:pic>
              <p:nvPicPr>
                <p:cNvPr id="25" name="墨迹 24">
                  <a:extLst>
                    <a:ext uri="{FF2B5EF4-FFF2-40B4-BE49-F238E27FC236}">
                      <a16:creationId xmlns:a16="http://schemas.microsoft.com/office/drawing/2014/main" id="{7239E6A8-4A52-49C2-9B5C-E7AA6603A660}"/>
                    </a:ext>
                  </a:extLst>
                </p:cNvPr>
                <p:cNvPicPr/>
                <p:nvPr/>
              </p:nvPicPr>
              <p:blipFill>
                <a:blip r:embed="rId41"/>
                <a:stretch>
                  <a:fillRect/>
                </a:stretch>
              </p:blipFill>
              <p:spPr>
                <a:xfrm>
                  <a:off x="3128284" y="6705686"/>
                  <a:ext cx="723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墨迹 25">
                  <a:extLst>
                    <a:ext uri="{FF2B5EF4-FFF2-40B4-BE49-F238E27FC236}">
                      <a16:creationId xmlns:a16="http://schemas.microsoft.com/office/drawing/2014/main" id="{8AA947B6-C85D-417F-8C4C-88BABAD6F586}"/>
                    </a:ext>
                  </a:extLst>
                </p14:cNvPr>
                <p14:cNvContentPartPr/>
                <p14:nvPr/>
              </p14:nvContentPartPr>
              <p14:xfrm>
                <a:off x="3139444" y="6798926"/>
                <a:ext cx="76320" cy="32760"/>
              </p14:xfrm>
            </p:contentPart>
          </mc:Choice>
          <mc:Fallback xmlns="">
            <p:pic>
              <p:nvPicPr>
                <p:cNvPr id="26" name="墨迹 25">
                  <a:extLst>
                    <a:ext uri="{FF2B5EF4-FFF2-40B4-BE49-F238E27FC236}">
                      <a16:creationId xmlns:a16="http://schemas.microsoft.com/office/drawing/2014/main" id="{8AA947B6-C85D-417F-8C4C-88BABAD6F586}"/>
                    </a:ext>
                  </a:extLst>
                </p:cNvPr>
                <p:cNvPicPr/>
                <p:nvPr/>
              </p:nvPicPr>
              <p:blipFill>
                <a:blip r:embed="rId43"/>
                <a:stretch>
                  <a:fillRect/>
                </a:stretch>
              </p:blipFill>
              <p:spPr>
                <a:xfrm>
                  <a:off x="3130804" y="6790286"/>
                  <a:ext cx="939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墨迹 26">
                  <a:extLst>
                    <a:ext uri="{FF2B5EF4-FFF2-40B4-BE49-F238E27FC236}">
                      <a16:creationId xmlns:a16="http://schemas.microsoft.com/office/drawing/2014/main" id="{A27E9E4E-90BF-41CA-AE18-A5D656495919}"/>
                    </a:ext>
                  </a:extLst>
                </p14:cNvPr>
                <p14:cNvContentPartPr/>
                <p14:nvPr/>
              </p14:nvContentPartPr>
              <p14:xfrm>
                <a:off x="3276244" y="6654206"/>
                <a:ext cx="30960" cy="179640"/>
              </p14:xfrm>
            </p:contentPart>
          </mc:Choice>
          <mc:Fallback xmlns="">
            <p:pic>
              <p:nvPicPr>
                <p:cNvPr id="27" name="墨迹 26">
                  <a:extLst>
                    <a:ext uri="{FF2B5EF4-FFF2-40B4-BE49-F238E27FC236}">
                      <a16:creationId xmlns:a16="http://schemas.microsoft.com/office/drawing/2014/main" id="{A27E9E4E-90BF-41CA-AE18-A5D656495919}"/>
                    </a:ext>
                  </a:extLst>
                </p:cNvPr>
                <p:cNvPicPr/>
                <p:nvPr/>
              </p:nvPicPr>
              <p:blipFill>
                <a:blip r:embed="rId45"/>
                <a:stretch>
                  <a:fillRect/>
                </a:stretch>
              </p:blipFill>
              <p:spPr>
                <a:xfrm>
                  <a:off x="3267604" y="6645566"/>
                  <a:ext cx="486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墨迹 27">
                  <a:extLst>
                    <a:ext uri="{FF2B5EF4-FFF2-40B4-BE49-F238E27FC236}">
                      <a16:creationId xmlns:a16="http://schemas.microsoft.com/office/drawing/2014/main" id="{96FEF092-6C2A-4421-9910-ACBB282871AF}"/>
                    </a:ext>
                  </a:extLst>
                </p14:cNvPr>
                <p14:cNvContentPartPr/>
                <p14:nvPr/>
              </p14:nvContentPartPr>
              <p14:xfrm>
                <a:off x="3301804" y="6621446"/>
                <a:ext cx="52560" cy="178560"/>
              </p14:xfrm>
            </p:contentPart>
          </mc:Choice>
          <mc:Fallback xmlns="">
            <p:pic>
              <p:nvPicPr>
                <p:cNvPr id="28" name="墨迹 27">
                  <a:extLst>
                    <a:ext uri="{FF2B5EF4-FFF2-40B4-BE49-F238E27FC236}">
                      <a16:creationId xmlns:a16="http://schemas.microsoft.com/office/drawing/2014/main" id="{96FEF092-6C2A-4421-9910-ACBB282871AF}"/>
                    </a:ext>
                  </a:extLst>
                </p:cNvPr>
                <p:cNvPicPr/>
                <p:nvPr/>
              </p:nvPicPr>
              <p:blipFill>
                <a:blip r:embed="rId47"/>
                <a:stretch>
                  <a:fillRect/>
                </a:stretch>
              </p:blipFill>
              <p:spPr>
                <a:xfrm>
                  <a:off x="3292804" y="6612446"/>
                  <a:ext cx="702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墨迹 28">
                  <a:extLst>
                    <a:ext uri="{FF2B5EF4-FFF2-40B4-BE49-F238E27FC236}">
                      <a16:creationId xmlns:a16="http://schemas.microsoft.com/office/drawing/2014/main" id="{BC01AB63-B7AF-4A9F-A0AF-F59EEF924381}"/>
                    </a:ext>
                  </a:extLst>
                </p14:cNvPr>
                <p14:cNvContentPartPr/>
                <p14:nvPr/>
              </p14:nvContentPartPr>
              <p14:xfrm>
                <a:off x="3303244" y="6670046"/>
                <a:ext cx="227160" cy="147600"/>
              </p14:xfrm>
            </p:contentPart>
          </mc:Choice>
          <mc:Fallback xmlns="">
            <p:pic>
              <p:nvPicPr>
                <p:cNvPr id="29" name="墨迹 28">
                  <a:extLst>
                    <a:ext uri="{FF2B5EF4-FFF2-40B4-BE49-F238E27FC236}">
                      <a16:creationId xmlns:a16="http://schemas.microsoft.com/office/drawing/2014/main" id="{BC01AB63-B7AF-4A9F-A0AF-F59EEF924381}"/>
                    </a:ext>
                  </a:extLst>
                </p:cNvPr>
                <p:cNvPicPr/>
                <p:nvPr/>
              </p:nvPicPr>
              <p:blipFill>
                <a:blip r:embed="rId49"/>
                <a:stretch>
                  <a:fillRect/>
                </a:stretch>
              </p:blipFill>
              <p:spPr>
                <a:xfrm>
                  <a:off x="3294604" y="6661046"/>
                  <a:ext cx="2448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墨迹 29">
                  <a:extLst>
                    <a:ext uri="{FF2B5EF4-FFF2-40B4-BE49-F238E27FC236}">
                      <a16:creationId xmlns:a16="http://schemas.microsoft.com/office/drawing/2014/main" id="{B201D5A7-2682-478B-B13E-F0A7A4828A55}"/>
                    </a:ext>
                  </a:extLst>
                </p14:cNvPr>
                <p14:cNvContentPartPr/>
                <p14:nvPr/>
              </p14:nvContentPartPr>
              <p14:xfrm>
                <a:off x="3436444" y="6624326"/>
                <a:ext cx="46440" cy="210600"/>
              </p14:xfrm>
            </p:contentPart>
          </mc:Choice>
          <mc:Fallback xmlns="">
            <p:pic>
              <p:nvPicPr>
                <p:cNvPr id="30" name="墨迹 29">
                  <a:extLst>
                    <a:ext uri="{FF2B5EF4-FFF2-40B4-BE49-F238E27FC236}">
                      <a16:creationId xmlns:a16="http://schemas.microsoft.com/office/drawing/2014/main" id="{B201D5A7-2682-478B-B13E-F0A7A4828A55}"/>
                    </a:ext>
                  </a:extLst>
                </p:cNvPr>
                <p:cNvPicPr/>
                <p:nvPr/>
              </p:nvPicPr>
              <p:blipFill>
                <a:blip r:embed="rId51"/>
                <a:stretch>
                  <a:fillRect/>
                </a:stretch>
              </p:blipFill>
              <p:spPr>
                <a:xfrm>
                  <a:off x="3427804" y="6615686"/>
                  <a:ext cx="640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墨迹 30">
                  <a:extLst>
                    <a:ext uri="{FF2B5EF4-FFF2-40B4-BE49-F238E27FC236}">
                      <a16:creationId xmlns:a16="http://schemas.microsoft.com/office/drawing/2014/main" id="{050E7A37-589C-43F9-9821-D51CD7536FD6}"/>
                    </a:ext>
                  </a:extLst>
                </p14:cNvPr>
                <p14:cNvContentPartPr/>
                <p14:nvPr/>
              </p14:nvContentPartPr>
              <p14:xfrm>
                <a:off x="3414124" y="6750686"/>
                <a:ext cx="64440" cy="52920"/>
              </p14:xfrm>
            </p:contentPart>
          </mc:Choice>
          <mc:Fallback xmlns="">
            <p:pic>
              <p:nvPicPr>
                <p:cNvPr id="31" name="墨迹 30">
                  <a:extLst>
                    <a:ext uri="{FF2B5EF4-FFF2-40B4-BE49-F238E27FC236}">
                      <a16:creationId xmlns:a16="http://schemas.microsoft.com/office/drawing/2014/main" id="{050E7A37-589C-43F9-9821-D51CD7536FD6}"/>
                    </a:ext>
                  </a:extLst>
                </p:cNvPr>
                <p:cNvPicPr/>
                <p:nvPr/>
              </p:nvPicPr>
              <p:blipFill>
                <a:blip r:embed="rId53"/>
                <a:stretch>
                  <a:fillRect/>
                </a:stretch>
              </p:blipFill>
              <p:spPr>
                <a:xfrm>
                  <a:off x="3405124" y="6741686"/>
                  <a:ext cx="820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墨迹 31">
                  <a:extLst>
                    <a:ext uri="{FF2B5EF4-FFF2-40B4-BE49-F238E27FC236}">
                      <a16:creationId xmlns:a16="http://schemas.microsoft.com/office/drawing/2014/main" id="{3893FE79-4E46-4F07-AEDD-CF2536DE6EB4}"/>
                    </a:ext>
                  </a:extLst>
                </p14:cNvPr>
                <p14:cNvContentPartPr/>
                <p14:nvPr/>
              </p14:nvContentPartPr>
              <p14:xfrm>
                <a:off x="3540484" y="6587966"/>
                <a:ext cx="114120" cy="187200"/>
              </p14:xfrm>
            </p:contentPart>
          </mc:Choice>
          <mc:Fallback xmlns="">
            <p:pic>
              <p:nvPicPr>
                <p:cNvPr id="32" name="墨迹 31">
                  <a:extLst>
                    <a:ext uri="{FF2B5EF4-FFF2-40B4-BE49-F238E27FC236}">
                      <a16:creationId xmlns:a16="http://schemas.microsoft.com/office/drawing/2014/main" id="{3893FE79-4E46-4F07-AEDD-CF2536DE6EB4}"/>
                    </a:ext>
                  </a:extLst>
                </p:cNvPr>
                <p:cNvPicPr/>
                <p:nvPr/>
              </p:nvPicPr>
              <p:blipFill>
                <a:blip r:embed="rId55"/>
                <a:stretch>
                  <a:fillRect/>
                </a:stretch>
              </p:blipFill>
              <p:spPr>
                <a:xfrm>
                  <a:off x="3531484" y="6579326"/>
                  <a:ext cx="1317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墨迹 32">
                  <a:extLst>
                    <a:ext uri="{FF2B5EF4-FFF2-40B4-BE49-F238E27FC236}">
                      <a16:creationId xmlns:a16="http://schemas.microsoft.com/office/drawing/2014/main" id="{9D3B6AC5-43B0-4146-8BF5-B3BBA8EE18D2}"/>
                    </a:ext>
                  </a:extLst>
                </p14:cNvPr>
                <p14:cNvContentPartPr/>
                <p14:nvPr/>
              </p14:nvContentPartPr>
              <p14:xfrm>
                <a:off x="3572884" y="6698126"/>
                <a:ext cx="30240" cy="138960"/>
              </p14:xfrm>
            </p:contentPart>
          </mc:Choice>
          <mc:Fallback xmlns="">
            <p:pic>
              <p:nvPicPr>
                <p:cNvPr id="33" name="墨迹 32">
                  <a:extLst>
                    <a:ext uri="{FF2B5EF4-FFF2-40B4-BE49-F238E27FC236}">
                      <a16:creationId xmlns:a16="http://schemas.microsoft.com/office/drawing/2014/main" id="{9D3B6AC5-43B0-4146-8BF5-B3BBA8EE18D2}"/>
                    </a:ext>
                  </a:extLst>
                </p:cNvPr>
                <p:cNvPicPr/>
                <p:nvPr/>
              </p:nvPicPr>
              <p:blipFill>
                <a:blip r:embed="rId57"/>
                <a:stretch>
                  <a:fillRect/>
                </a:stretch>
              </p:blipFill>
              <p:spPr>
                <a:xfrm>
                  <a:off x="3563884" y="6689486"/>
                  <a:ext cx="47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墨迹 33">
                  <a:extLst>
                    <a:ext uri="{FF2B5EF4-FFF2-40B4-BE49-F238E27FC236}">
                      <a16:creationId xmlns:a16="http://schemas.microsoft.com/office/drawing/2014/main" id="{0BFF4AD3-FFEF-4540-B470-010874831EF0}"/>
                    </a:ext>
                  </a:extLst>
                </p14:cNvPr>
                <p14:cNvContentPartPr/>
                <p14:nvPr/>
              </p14:nvContentPartPr>
              <p14:xfrm>
                <a:off x="3651724" y="6658886"/>
                <a:ext cx="130680" cy="83160"/>
              </p14:xfrm>
            </p:contentPart>
          </mc:Choice>
          <mc:Fallback xmlns="">
            <p:pic>
              <p:nvPicPr>
                <p:cNvPr id="34" name="墨迹 33">
                  <a:extLst>
                    <a:ext uri="{FF2B5EF4-FFF2-40B4-BE49-F238E27FC236}">
                      <a16:creationId xmlns:a16="http://schemas.microsoft.com/office/drawing/2014/main" id="{0BFF4AD3-FFEF-4540-B470-010874831EF0}"/>
                    </a:ext>
                  </a:extLst>
                </p:cNvPr>
                <p:cNvPicPr/>
                <p:nvPr/>
              </p:nvPicPr>
              <p:blipFill>
                <a:blip r:embed="rId59"/>
                <a:stretch>
                  <a:fillRect/>
                </a:stretch>
              </p:blipFill>
              <p:spPr>
                <a:xfrm>
                  <a:off x="3642724" y="6650246"/>
                  <a:ext cx="1483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墨迹 34">
                  <a:extLst>
                    <a:ext uri="{FF2B5EF4-FFF2-40B4-BE49-F238E27FC236}">
                      <a16:creationId xmlns:a16="http://schemas.microsoft.com/office/drawing/2014/main" id="{875E0372-4189-43E4-BC26-F806D343A5B3}"/>
                    </a:ext>
                  </a:extLst>
                </p14:cNvPr>
                <p14:cNvContentPartPr/>
                <p14:nvPr/>
              </p14:nvContentPartPr>
              <p14:xfrm>
                <a:off x="3690964" y="6724766"/>
                <a:ext cx="62640" cy="48240"/>
              </p14:xfrm>
            </p:contentPart>
          </mc:Choice>
          <mc:Fallback xmlns="">
            <p:pic>
              <p:nvPicPr>
                <p:cNvPr id="35" name="墨迹 34">
                  <a:extLst>
                    <a:ext uri="{FF2B5EF4-FFF2-40B4-BE49-F238E27FC236}">
                      <a16:creationId xmlns:a16="http://schemas.microsoft.com/office/drawing/2014/main" id="{875E0372-4189-43E4-BC26-F806D343A5B3}"/>
                    </a:ext>
                  </a:extLst>
                </p:cNvPr>
                <p:cNvPicPr/>
                <p:nvPr/>
              </p:nvPicPr>
              <p:blipFill>
                <a:blip r:embed="rId61"/>
                <a:stretch>
                  <a:fillRect/>
                </a:stretch>
              </p:blipFill>
              <p:spPr>
                <a:xfrm>
                  <a:off x="3681964" y="6715766"/>
                  <a:ext cx="802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墨迹 35">
                  <a:extLst>
                    <a:ext uri="{FF2B5EF4-FFF2-40B4-BE49-F238E27FC236}">
                      <a16:creationId xmlns:a16="http://schemas.microsoft.com/office/drawing/2014/main" id="{B0A1E242-E2EF-408F-BA6B-526D3CD18488}"/>
                    </a:ext>
                  </a:extLst>
                </p14:cNvPr>
                <p14:cNvContentPartPr/>
                <p14:nvPr/>
              </p14:nvContentPartPr>
              <p14:xfrm>
                <a:off x="3685924" y="6591926"/>
                <a:ext cx="39960" cy="288000"/>
              </p14:xfrm>
            </p:contentPart>
          </mc:Choice>
          <mc:Fallback xmlns="">
            <p:pic>
              <p:nvPicPr>
                <p:cNvPr id="36" name="墨迹 35">
                  <a:extLst>
                    <a:ext uri="{FF2B5EF4-FFF2-40B4-BE49-F238E27FC236}">
                      <a16:creationId xmlns:a16="http://schemas.microsoft.com/office/drawing/2014/main" id="{B0A1E242-E2EF-408F-BA6B-526D3CD18488}"/>
                    </a:ext>
                  </a:extLst>
                </p:cNvPr>
                <p:cNvPicPr/>
                <p:nvPr/>
              </p:nvPicPr>
              <p:blipFill>
                <a:blip r:embed="rId63"/>
                <a:stretch>
                  <a:fillRect/>
                </a:stretch>
              </p:blipFill>
              <p:spPr>
                <a:xfrm>
                  <a:off x="3676924" y="6583286"/>
                  <a:ext cx="5760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墨迹 36">
                  <a:extLst>
                    <a:ext uri="{FF2B5EF4-FFF2-40B4-BE49-F238E27FC236}">
                      <a16:creationId xmlns:a16="http://schemas.microsoft.com/office/drawing/2014/main" id="{CE165665-ED87-4BDC-B264-6FB792EBEA95}"/>
                    </a:ext>
                  </a:extLst>
                </p14:cNvPr>
                <p14:cNvContentPartPr/>
                <p14:nvPr/>
              </p14:nvContentPartPr>
              <p14:xfrm>
                <a:off x="3850084" y="6597326"/>
                <a:ext cx="44280" cy="53280"/>
              </p14:xfrm>
            </p:contentPart>
          </mc:Choice>
          <mc:Fallback xmlns="">
            <p:pic>
              <p:nvPicPr>
                <p:cNvPr id="37" name="墨迹 36">
                  <a:extLst>
                    <a:ext uri="{FF2B5EF4-FFF2-40B4-BE49-F238E27FC236}">
                      <a16:creationId xmlns:a16="http://schemas.microsoft.com/office/drawing/2014/main" id="{CE165665-ED87-4BDC-B264-6FB792EBEA95}"/>
                    </a:ext>
                  </a:extLst>
                </p:cNvPr>
                <p:cNvPicPr/>
                <p:nvPr/>
              </p:nvPicPr>
              <p:blipFill>
                <a:blip r:embed="rId65"/>
                <a:stretch>
                  <a:fillRect/>
                </a:stretch>
              </p:blipFill>
              <p:spPr>
                <a:xfrm>
                  <a:off x="3841084" y="6588326"/>
                  <a:ext cx="619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8" name="墨迹 37">
                  <a:extLst>
                    <a:ext uri="{FF2B5EF4-FFF2-40B4-BE49-F238E27FC236}">
                      <a16:creationId xmlns:a16="http://schemas.microsoft.com/office/drawing/2014/main" id="{16201A8B-3E81-4D9A-8EF2-0FDFEFD8A9A6}"/>
                    </a:ext>
                  </a:extLst>
                </p14:cNvPr>
                <p14:cNvContentPartPr/>
                <p14:nvPr/>
              </p14:nvContentPartPr>
              <p14:xfrm>
                <a:off x="3854044" y="6686246"/>
                <a:ext cx="228600" cy="163440"/>
              </p14:xfrm>
            </p:contentPart>
          </mc:Choice>
          <mc:Fallback xmlns="">
            <p:pic>
              <p:nvPicPr>
                <p:cNvPr id="38" name="墨迹 37">
                  <a:extLst>
                    <a:ext uri="{FF2B5EF4-FFF2-40B4-BE49-F238E27FC236}">
                      <a16:creationId xmlns:a16="http://schemas.microsoft.com/office/drawing/2014/main" id="{16201A8B-3E81-4D9A-8EF2-0FDFEFD8A9A6}"/>
                    </a:ext>
                  </a:extLst>
                </p:cNvPr>
                <p:cNvPicPr/>
                <p:nvPr/>
              </p:nvPicPr>
              <p:blipFill>
                <a:blip r:embed="rId67"/>
                <a:stretch>
                  <a:fillRect/>
                </a:stretch>
              </p:blipFill>
              <p:spPr>
                <a:xfrm>
                  <a:off x="3845404" y="6677606"/>
                  <a:ext cx="2462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墨迹 38">
                  <a:extLst>
                    <a:ext uri="{FF2B5EF4-FFF2-40B4-BE49-F238E27FC236}">
                      <a16:creationId xmlns:a16="http://schemas.microsoft.com/office/drawing/2014/main" id="{A9A20394-0783-4117-94CB-53C60D9DFC6D}"/>
                    </a:ext>
                  </a:extLst>
                </p14:cNvPr>
                <p14:cNvContentPartPr/>
                <p14:nvPr/>
              </p14:nvContentPartPr>
              <p14:xfrm>
                <a:off x="3938284" y="6656006"/>
                <a:ext cx="131400" cy="158040"/>
              </p14:xfrm>
            </p:contentPart>
          </mc:Choice>
          <mc:Fallback xmlns="">
            <p:pic>
              <p:nvPicPr>
                <p:cNvPr id="39" name="墨迹 38">
                  <a:extLst>
                    <a:ext uri="{FF2B5EF4-FFF2-40B4-BE49-F238E27FC236}">
                      <a16:creationId xmlns:a16="http://schemas.microsoft.com/office/drawing/2014/main" id="{A9A20394-0783-4117-94CB-53C60D9DFC6D}"/>
                    </a:ext>
                  </a:extLst>
                </p:cNvPr>
                <p:cNvPicPr/>
                <p:nvPr/>
              </p:nvPicPr>
              <p:blipFill>
                <a:blip r:embed="rId69"/>
                <a:stretch>
                  <a:fillRect/>
                </a:stretch>
              </p:blipFill>
              <p:spPr>
                <a:xfrm>
                  <a:off x="3929284" y="6647006"/>
                  <a:ext cx="1490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墨迹 39">
                  <a:extLst>
                    <a:ext uri="{FF2B5EF4-FFF2-40B4-BE49-F238E27FC236}">
                      <a16:creationId xmlns:a16="http://schemas.microsoft.com/office/drawing/2014/main" id="{C36C1997-CF16-4B87-85B9-700AE7D4280D}"/>
                    </a:ext>
                  </a:extLst>
                </p14:cNvPr>
                <p14:cNvContentPartPr/>
                <p14:nvPr/>
              </p14:nvContentPartPr>
              <p14:xfrm>
                <a:off x="3972844" y="6603806"/>
                <a:ext cx="30600" cy="213120"/>
              </p14:xfrm>
            </p:contentPart>
          </mc:Choice>
          <mc:Fallback xmlns="">
            <p:pic>
              <p:nvPicPr>
                <p:cNvPr id="40" name="墨迹 39">
                  <a:extLst>
                    <a:ext uri="{FF2B5EF4-FFF2-40B4-BE49-F238E27FC236}">
                      <a16:creationId xmlns:a16="http://schemas.microsoft.com/office/drawing/2014/main" id="{C36C1997-CF16-4B87-85B9-700AE7D4280D}"/>
                    </a:ext>
                  </a:extLst>
                </p:cNvPr>
                <p:cNvPicPr/>
                <p:nvPr/>
              </p:nvPicPr>
              <p:blipFill>
                <a:blip r:embed="rId71"/>
                <a:stretch>
                  <a:fillRect/>
                </a:stretch>
              </p:blipFill>
              <p:spPr>
                <a:xfrm>
                  <a:off x="3964204" y="6594806"/>
                  <a:ext cx="482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墨迹 40">
                  <a:extLst>
                    <a:ext uri="{FF2B5EF4-FFF2-40B4-BE49-F238E27FC236}">
                      <a16:creationId xmlns:a16="http://schemas.microsoft.com/office/drawing/2014/main" id="{F94A8C7B-A4F6-4A94-B621-B4081F5B6FE4}"/>
                    </a:ext>
                  </a:extLst>
                </p14:cNvPr>
                <p14:cNvContentPartPr/>
                <p14:nvPr/>
              </p14:nvContentPartPr>
              <p14:xfrm>
                <a:off x="4169044" y="6587606"/>
                <a:ext cx="57600" cy="69480"/>
              </p14:xfrm>
            </p:contentPart>
          </mc:Choice>
          <mc:Fallback xmlns="">
            <p:pic>
              <p:nvPicPr>
                <p:cNvPr id="41" name="墨迹 40">
                  <a:extLst>
                    <a:ext uri="{FF2B5EF4-FFF2-40B4-BE49-F238E27FC236}">
                      <a16:creationId xmlns:a16="http://schemas.microsoft.com/office/drawing/2014/main" id="{F94A8C7B-A4F6-4A94-B621-B4081F5B6FE4}"/>
                    </a:ext>
                  </a:extLst>
                </p:cNvPr>
                <p:cNvPicPr/>
                <p:nvPr/>
              </p:nvPicPr>
              <p:blipFill>
                <a:blip r:embed="rId73"/>
                <a:stretch>
                  <a:fillRect/>
                </a:stretch>
              </p:blipFill>
              <p:spPr>
                <a:xfrm>
                  <a:off x="4160044" y="6578606"/>
                  <a:ext cx="752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墨迹 41">
                  <a:extLst>
                    <a:ext uri="{FF2B5EF4-FFF2-40B4-BE49-F238E27FC236}">
                      <a16:creationId xmlns:a16="http://schemas.microsoft.com/office/drawing/2014/main" id="{0F36FD7A-58B2-4625-92B1-C98FC7C1DFAD}"/>
                    </a:ext>
                  </a:extLst>
                </p14:cNvPr>
                <p14:cNvContentPartPr/>
                <p14:nvPr/>
              </p14:nvContentPartPr>
              <p14:xfrm>
                <a:off x="4166524" y="6686606"/>
                <a:ext cx="53280" cy="135000"/>
              </p14:xfrm>
            </p:contentPart>
          </mc:Choice>
          <mc:Fallback xmlns="">
            <p:pic>
              <p:nvPicPr>
                <p:cNvPr id="42" name="墨迹 41">
                  <a:extLst>
                    <a:ext uri="{FF2B5EF4-FFF2-40B4-BE49-F238E27FC236}">
                      <a16:creationId xmlns:a16="http://schemas.microsoft.com/office/drawing/2014/main" id="{0F36FD7A-58B2-4625-92B1-C98FC7C1DFAD}"/>
                    </a:ext>
                  </a:extLst>
                </p:cNvPr>
                <p:cNvPicPr/>
                <p:nvPr/>
              </p:nvPicPr>
              <p:blipFill>
                <a:blip r:embed="rId75"/>
                <a:stretch>
                  <a:fillRect/>
                </a:stretch>
              </p:blipFill>
              <p:spPr>
                <a:xfrm>
                  <a:off x="4157884" y="6677966"/>
                  <a:ext cx="709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墨迹 42">
                  <a:extLst>
                    <a:ext uri="{FF2B5EF4-FFF2-40B4-BE49-F238E27FC236}">
                      <a16:creationId xmlns:a16="http://schemas.microsoft.com/office/drawing/2014/main" id="{18AEDD20-5435-4CAA-B034-6974B00AFAED}"/>
                    </a:ext>
                  </a:extLst>
                </p14:cNvPr>
                <p14:cNvContentPartPr/>
                <p14:nvPr/>
              </p14:nvContentPartPr>
              <p14:xfrm>
                <a:off x="4248604" y="6597326"/>
                <a:ext cx="106920" cy="81000"/>
              </p14:xfrm>
            </p:contentPart>
          </mc:Choice>
          <mc:Fallback xmlns="">
            <p:pic>
              <p:nvPicPr>
                <p:cNvPr id="43" name="墨迹 42">
                  <a:extLst>
                    <a:ext uri="{FF2B5EF4-FFF2-40B4-BE49-F238E27FC236}">
                      <a16:creationId xmlns:a16="http://schemas.microsoft.com/office/drawing/2014/main" id="{18AEDD20-5435-4CAA-B034-6974B00AFAED}"/>
                    </a:ext>
                  </a:extLst>
                </p:cNvPr>
                <p:cNvPicPr/>
                <p:nvPr/>
              </p:nvPicPr>
              <p:blipFill>
                <a:blip r:embed="rId77"/>
                <a:stretch>
                  <a:fillRect/>
                </a:stretch>
              </p:blipFill>
              <p:spPr>
                <a:xfrm>
                  <a:off x="4239604" y="6588326"/>
                  <a:ext cx="1245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墨迹 43">
                  <a:extLst>
                    <a:ext uri="{FF2B5EF4-FFF2-40B4-BE49-F238E27FC236}">
                      <a16:creationId xmlns:a16="http://schemas.microsoft.com/office/drawing/2014/main" id="{960ACFCD-E19F-4B0E-94B0-47854A35644C}"/>
                    </a:ext>
                  </a:extLst>
                </p14:cNvPr>
                <p14:cNvContentPartPr/>
                <p14:nvPr/>
              </p14:nvContentPartPr>
              <p14:xfrm>
                <a:off x="4251484" y="6758606"/>
                <a:ext cx="28800" cy="52560"/>
              </p14:xfrm>
            </p:contentPart>
          </mc:Choice>
          <mc:Fallback xmlns="">
            <p:pic>
              <p:nvPicPr>
                <p:cNvPr id="44" name="墨迹 43">
                  <a:extLst>
                    <a:ext uri="{FF2B5EF4-FFF2-40B4-BE49-F238E27FC236}">
                      <a16:creationId xmlns:a16="http://schemas.microsoft.com/office/drawing/2014/main" id="{960ACFCD-E19F-4B0E-94B0-47854A35644C}"/>
                    </a:ext>
                  </a:extLst>
                </p:cNvPr>
                <p:cNvPicPr/>
                <p:nvPr/>
              </p:nvPicPr>
              <p:blipFill>
                <a:blip r:embed="rId79"/>
                <a:stretch>
                  <a:fillRect/>
                </a:stretch>
              </p:blipFill>
              <p:spPr>
                <a:xfrm>
                  <a:off x="4242484" y="6749966"/>
                  <a:ext cx="464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5" name="墨迹 44">
                  <a:extLst>
                    <a:ext uri="{FF2B5EF4-FFF2-40B4-BE49-F238E27FC236}">
                      <a16:creationId xmlns:a16="http://schemas.microsoft.com/office/drawing/2014/main" id="{8D51494E-8F15-4A9B-9A07-A633A6A4AD85}"/>
                    </a:ext>
                  </a:extLst>
                </p14:cNvPr>
                <p14:cNvContentPartPr/>
                <p14:nvPr/>
              </p14:nvContentPartPr>
              <p14:xfrm>
                <a:off x="4261924" y="6701006"/>
                <a:ext cx="100440" cy="125640"/>
              </p14:xfrm>
            </p:contentPart>
          </mc:Choice>
          <mc:Fallback xmlns="">
            <p:pic>
              <p:nvPicPr>
                <p:cNvPr id="45" name="墨迹 44">
                  <a:extLst>
                    <a:ext uri="{FF2B5EF4-FFF2-40B4-BE49-F238E27FC236}">
                      <a16:creationId xmlns:a16="http://schemas.microsoft.com/office/drawing/2014/main" id="{8D51494E-8F15-4A9B-9A07-A633A6A4AD85}"/>
                    </a:ext>
                  </a:extLst>
                </p:cNvPr>
                <p:cNvPicPr/>
                <p:nvPr/>
              </p:nvPicPr>
              <p:blipFill>
                <a:blip r:embed="rId81"/>
                <a:stretch>
                  <a:fillRect/>
                </a:stretch>
              </p:blipFill>
              <p:spPr>
                <a:xfrm>
                  <a:off x="4252924" y="6692366"/>
                  <a:ext cx="118080" cy="143280"/>
                </a:xfrm>
                <a:prstGeom prst="rect">
                  <a:avLst/>
                </a:prstGeom>
              </p:spPr>
            </p:pic>
          </mc:Fallback>
        </mc:AlternateContent>
      </p:grpSp>
    </p:spTree>
    <p:extLst>
      <p:ext uri="{BB962C8B-B14F-4D97-AF65-F5344CB8AC3E}">
        <p14:creationId xmlns:p14="http://schemas.microsoft.com/office/powerpoint/2010/main" val="137984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3505"/>
                                        </p:tgtEl>
                                        <p:attrNameLst>
                                          <p:attrName>style.visibility</p:attrName>
                                        </p:attrNameLst>
                                      </p:cBhvr>
                                      <p:to>
                                        <p:strVal val="visible"/>
                                      </p:to>
                                    </p:set>
                                    <p:animEffect transition="in" filter="blinds(horizontal)">
                                      <p:cBhvr>
                                        <p:cTn id="7" dur="500"/>
                                        <p:tgtEl>
                                          <p:spTgt spid="443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3515"/>
                                        </p:tgtEl>
                                        <p:attrNameLst>
                                          <p:attrName>style.visibility</p:attrName>
                                        </p:attrNameLst>
                                      </p:cBhvr>
                                      <p:to>
                                        <p:strVal val="visible"/>
                                      </p:to>
                                    </p:set>
                                    <p:animEffect transition="in" filter="blinds(horizontal)">
                                      <p:cBhvr>
                                        <p:cTn id="12" dur="500"/>
                                        <p:tgtEl>
                                          <p:spTgt spid="443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3539"/>
                                        </p:tgtEl>
                                        <p:attrNameLst>
                                          <p:attrName>style.visibility</p:attrName>
                                        </p:attrNameLst>
                                      </p:cBhvr>
                                      <p:to>
                                        <p:strVal val="visible"/>
                                      </p:to>
                                    </p:set>
                                    <p:animEffect transition="in" filter="blinds(horizontal)">
                                      <p:cBhvr>
                                        <p:cTn id="17" dur="500"/>
                                        <p:tgtEl>
                                          <p:spTgt spid="443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3525"/>
                                        </p:tgtEl>
                                        <p:attrNameLst>
                                          <p:attrName>style.visibility</p:attrName>
                                        </p:attrNameLst>
                                      </p:cBhvr>
                                      <p:to>
                                        <p:strVal val="visible"/>
                                      </p:to>
                                    </p:set>
                                    <p:animEffect transition="in" filter="blinds(horizontal)">
                                      <p:cBhvr>
                                        <p:cTn id="22" dur="500"/>
                                        <p:tgtEl>
                                          <p:spTgt spid="4435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3540"/>
                                        </p:tgtEl>
                                        <p:attrNameLst>
                                          <p:attrName>style.visibility</p:attrName>
                                        </p:attrNameLst>
                                      </p:cBhvr>
                                      <p:to>
                                        <p:strVal val="visible"/>
                                      </p:to>
                                    </p:set>
                                    <p:animEffect transition="in" filter="blinds(horizontal)">
                                      <p:cBhvr>
                                        <p:cTn id="27" dur="500"/>
                                        <p:tgtEl>
                                          <p:spTgt spid="44354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1"/>
                                        </p:tgtEl>
                                        <p:attrNameLst>
                                          <p:attrName>style.visibility</p:attrName>
                                        </p:attrNameLst>
                                      </p:cBhvr>
                                      <p:to>
                                        <p:strVal val="visible"/>
                                      </p:to>
                                    </p:set>
                                    <p:anim calcmode="lin" valueType="num">
                                      <p:cBhvr additive="base">
                                        <p:cTn id="32" dur="500" fill="hold"/>
                                        <p:tgtEl>
                                          <p:spTgt spid="151"/>
                                        </p:tgtEl>
                                        <p:attrNameLst>
                                          <p:attrName>ppt_x</p:attrName>
                                        </p:attrNameLst>
                                      </p:cBhvr>
                                      <p:tavLst>
                                        <p:tav tm="0">
                                          <p:val>
                                            <p:strVal val="#ppt_x"/>
                                          </p:val>
                                        </p:tav>
                                        <p:tav tm="100000">
                                          <p:val>
                                            <p:strVal val="#ppt_x"/>
                                          </p:val>
                                        </p:tav>
                                      </p:tavLst>
                                    </p:anim>
                                    <p:anim calcmode="lin" valueType="num">
                                      <p:cBhvr additive="base">
                                        <p:cTn id="33"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539" grpId="0" autoUpdateAnimBg="0"/>
      <p:bldP spid="443540" grpId="0" autoUpdateAnimBg="0"/>
      <p:bldP spid="1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827584" y="211932"/>
            <a:ext cx="6845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2"/>
                </a:solidFill>
                <a:latin typeface="+mn-ea"/>
                <a:ea typeface="+mn-ea"/>
              </a:rPr>
              <a:t>具有预置和清零端的正边沿</a:t>
            </a:r>
            <a:r>
              <a:rPr lang="en-US" altLang="zh-CN" sz="2800" dirty="0">
                <a:solidFill>
                  <a:schemeClr val="tx2"/>
                </a:solidFill>
                <a:latin typeface="+mn-ea"/>
                <a:ea typeface="+mn-ea"/>
              </a:rPr>
              <a:t>D</a:t>
            </a:r>
            <a:r>
              <a:rPr lang="zh-CN" altLang="en-US" sz="2800" dirty="0">
                <a:solidFill>
                  <a:schemeClr val="tx2"/>
                </a:solidFill>
                <a:latin typeface="+mn-ea"/>
                <a:ea typeface="+mn-ea"/>
              </a:rPr>
              <a:t>触发器时序图</a:t>
            </a:r>
            <a:endParaRPr lang="en-US" altLang="zh-CN" sz="2800" dirty="0">
              <a:solidFill>
                <a:schemeClr val="tx2"/>
              </a:solidFill>
              <a:latin typeface="+mn-ea"/>
              <a:ea typeface="+mn-ea"/>
            </a:endParaRPr>
          </a:p>
        </p:txBody>
      </p:sp>
      <p:grpSp>
        <p:nvGrpSpPr>
          <p:cNvPr id="444419" name="Group 3"/>
          <p:cNvGrpSpPr>
            <a:grpSpLocks/>
          </p:cNvGrpSpPr>
          <p:nvPr/>
        </p:nvGrpSpPr>
        <p:grpSpPr bwMode="auto">
          <a:xfrm>
            <a:off x="251520" y="1311746"/>
            <a:ext cx="8640960" cy="4660900"/>
            <a:chOff x="672" y="768"/>
            <a:chExt cx="4128" cy="2936"/>
          </a:xfrm>
        </p:grpSpPr>
        <p:pic>
          <p:nvPicPr>
            <p:cNvPr id="444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 y="768"/>
              <a:ext cx="3845" cy="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21" name="Text Box 5"/>
            <p:cNvSpPr txBox="1">
              <a:spLocks noChangeArrowheads="1"/>
            </p:cNvSpPr>
            <p:nvPr/>
          </p:nvSpPr>
          <p:spPr bwMode="auto">
            <a:xfrm>
              <a:off x="856" y="864"/>
              <a:ext cx="44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CLK</a:t>
              </a:r>
            </a:p>
          </p:txBody>
        </p:sp>
        <p:sp>
          <p:nvSpPr>
            <p:cNvPr id="444422" name="Text Box 6"/>
            <p:cNvSpPr txBox="1">
              <a:spLocks noChangeArrowheads="1"/>
            </p:cNvSpPr>
            <p:nvPr/>
          </p:nvSpPr>
          <p:spPr bwMode="auto">
            <a:xfrm>
              <a:off x="785" y="1344"/>
              <a:ext cx="519"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hlink"/>
                  </a:solidFill>
                </a:rPr>
                <a:t>PR_L</a:t>
              </a:r>
            </a:p>
          </p:txBody>
        </p:sp>
        <p:sp>
          <p:nvSpPr>
            <p:cNvPr id="444423" name="Text Box 7"/>
            <p:cNvSpPr txBox="1">
              <a:spLocks noChangeArrowheads="1"/>
            </p:cNvSpPr>
            <p:nvPr/>
          </p:nvSpPr>
          <p:spPr bwMode="auto">
            <a:xfrm>
              <a:off x="672" y="1872"/>
              <a:ext cx="624"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hlink"/>
                  </a:solidFill>
                </a:rPr>
                <a:t>CLR_L</a:t>
              </a:r>
            </a:p>
          </p:txBody>
        </p:sp>
        <p:sp>
          <p:nvSpPr>
            <p:cNvPr id="444424" name="Text Box 8"/>
            <p:cNvSpPr txBox="1">
              <a:spLocks noChangeArrowheads="1"/>
            </p:cNvSpPr>
            <p:nvPr/>
          </p:nvSpPr>
          <p:spPr bwMode="auto">
            <a:xfrm>
              <a:off x="914" y="3312"/>
              <a:ext cx="334"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solidFill>
                    <a:schemeClr val="hlink"/>
                  </a:solidFill>
                </a:rPr>
                <a:t>QN</a:t>
              </a:r>
            </a:p>
          </p:txBody>
        </p:sp>
      </p:grpSp>
      <p:sp>
        <p:nvSpPr>
          <p:cNvPr id="2" name="日期占位符 1"/>
          <p:cNvSpPr>
            <a:spLocks noGrp="1"/>
          </p:cNvSpPr>
          <p:nvPr>
            <p:ph type="dt" sz="half" idx="10"/>
          </p:nvPr>
        </p:nvSpPr>
        <p:spPr/>
        <p:txBody>
          <a:bodyPr/>
          <a:lstStyle/>
          <a:p>
            <a:pPr>
              <a:defRPr/>
            </a:pPr>
            <a:fld id="{B89C30BA-99E5-4167-A561-838990256CC2}"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43</a:t>
            </a:fld>
            <a:endParaRPr lang="en-US" altLang="zh-CN"/>
          </a:p>
        </p:txBody>
      </p:sp>
      <p:sp>
        <p:nvSpPr>
          <p:cNvPr id="5" name="TextBox 4"/>
          <p:cNvSpPr txBox="1"/>
          <p:nvPr/>
        </p:nvSpPr>
        <p:spPr>
          <a:xfrm>
            <a:off x="1667437" y="5935882"/>
            <a:ext cx="6480721" cy="523220"/>
          </a:xfrm>
          <a:prstGeom prst="rect">
            <a:avLst/>
          </a:prstGeom>
          <a:noFill/>
        </p:spPr>
        <p:txBody>
          <a:bodyPr wrap="square" rtlCol="0">
            <a:spAutoFit/>
          </a:bodyPr>
          <a:lstStyle/>
          <a:p>
            <a:r>
              <a:rPr lang="zh-CN" altLang="en-US" sz="2800" dirty="0">
                <a:solidFill>
                  <a:srgbClr val="FF0000"/>
                </a:solidFill>
                <a:latin typeface="华文新魏" pitchFamily="2" charset="-122"/>
                <a:ea typeface="华文新魏" pitchFamily="2" charset="-122"/>
              </a:rPr>
              <a:t>预置和清零端有效时，输出端立即变化。</a:t>
            </a:r>
          </a:p>
        </p:txBody>
      </p:sp>
    </p:spTree>
    <p:extLst>
      <p:ext uri="{BB962C8B-B14F-4D97-AF65-F5344CB8AC3E}">
        <p14:creationId xmlns:p14="http://schemas.microsoft.com/office/powerpoint/2010/main" val="1581245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商用的正边沿</a:t>
            </a:r>
            <a:r>
              <a:rPr lang="en-US" altLang="zh-CN" dirty="0"/>
              <a:t>D</a:t>
            </a:r>
            <a:r>
              <a:rPr lang="zh-CN" altLang="en-US" dirty="0"/>
              <a:t>触发器</a:t>
            </a:r>
          </a:p>
        </p:txBody>
      </p:sp>
      <p:pic>
        <p:nvPicPr>
          <p:cNvPr id="7" name="内容占位符 6"/>
          <p:cNvPicPr>
            <a:picLocks noGrp="1" noChangeAspect="1"/>
          </p:cNvPicPr>
          <p:nvPr>
            <p:ph idx="1"/>
          </p:nvPr>
        </p:nvPicPr>
        <p:blipFill rotWithShape="1">
          <a:blip r:embed="rId3">
            <a:extLst>
              <a:ext uri="{28A0092B-C50C-407E-A947-70E740481C1C}">
                <a14:useLocalDpi xmlns:a14="http://schemas.microsoft.com/office/drawing/2010/main" val="0"/>
              </a:ext>
            </a:extLst>
          </a:blip>
          <a:srcRect b="11578"/>
          <a:stretch/>
        </p:blipFill>
        <p:spPr>
          <a:xfrm>
            <a:off x="0" y="1268760"/>
            <a:ext cx="9144000" cy="5000242"/>
          </a:xfrm>
        </p:spPr>
      </p:pic>
      <p:sp>
        <p:nvSpPr>
          <p:cNvPr id="2" name="日期占位符 1"/>
          <p:cNvSpPr>
            <a:spLocks noGrp="1"/>
          </p:cNvSpPr>
          <p:nvPr>
            <p:ph type="dt" sz="half" idx="10"/>
          </p:nvPr>
        </p:nvSpPr>
        <p:spPr/>
        <p:txBody>
          <a:bodyPr/>
          <a:lstStyle/>
          <a:p>
            <a:pPr>
              <a:defRPr/>
            </a:pPr>
            <a:fld id="{BFCACCAA-B840-4697-9ADC-D6F11F74CEBE}"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44</a:t>
            </a:fld>
            <a:endParaRPr lang="en-US" altLang="zh-CN"/>
          </a:p>
        </p:txBody>
      </p:sp>
    </p:spTree>
    <p:extLst>
      <p:ext uri="{BB962C8B-B14F-4D97-AF65-F5344CB8AC3E}">
        <p14:creationId xmlns:p14="http://schemas.microsoft.com/office/powerpoint/2010/main" val="3799735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a:t>负边沿触发的</a:t>
            </a:r>
            <a:r>
              <a:rPr lang="en-US" altLang="zh-CN"/>
              <a:t>D</a:t>
            </a:r>
            <a:r>
              <a:rPr lang="zh-CN" altLang="en-US"/>
              <a:t>触发器</a:t>
            </a:r>
          </a:p>
        </p:txBody>
      </p:sp>
      <p:sp>
        <p:nvSpPr>
          <p:cNvPr id="2" name="日期占位符 1"/>
          <p:cNvSpPr>
            <a:spLocks noGrp="1"/>
          </p:cNvSpPr>
          <p:nvPr>
            <p:ph type="dt" sz="half" idx="10"/>
          </p:nvPr>
        </p:nvSpPr>
        <p:spPr/>
        <p:txBody>
          <a:bodyPr/>
          <a:lstStyle/>
          <a:p>
            <a:pPr>
              <a:defRPr/>
            </a:pPr>
            <a:fld id="{4A80AEC4-8438-4606-8689-FABE0071F638}"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45</a:t>
            </a:fld>
            <a:endParaRPr lang="en-US" altLang="zh-CN"/>
          </a:p>
        </p:txBody>
      </p:sp>
      <p:grpSp>
        <p:nvGrpSpPr>
          <p:cNvPr id="446467" name="Group 3"/>
          <p:cNvGrpSpPr>
            <a:grpSpLocks/>
          </p:cNvGrpSpPr>
          <p:nvPr/>
        </p:nvGrpSpPr>
        <p:grpSpPr bwMode="auto">
          <a:xfrm>
            <a:off x="755375" y="1797309"/>
            <a:ext cx="4464050" cy="1600200"/>
            <a:chOff x="2440" y="1056"/>
            <a:chExt cx="2812" cy="1008"/>
          </a:xfrm>
        </p:grpSpPr>
        <p:sp>
          <p:nvSpPr>
            <p:cNvPr id="446468" name="Rectangle 4"/>
            <p:cNvSpPr>
              <a:spLocks noChangeArrowheads="1"/>
            </p:cNvSpPr>
            <p:nvPr/>
          </p:nvSpPr>
          <p:spPr bwMode="auto">
            <a:xfrm>
              <a:off x="4176" y="1056"/>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446469" name="Line 5"/>
            <p:cNvSpPr>
              <a:spLocks noChangeShapeType="1"/>
            </p:cNvSpPr>
            <p:nvPr/>
          </p:nvSpPr>
          <p:spPr bwMode="auto">
            <a:xfrm flipH="1">
              <a:off x="4704" y="12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0" name="Oval 6"/>
            <p:cNvSpPr>
              <a:spLocks noChangeArrowheads="1"/>
            </p:cNvSpPr>
            <p:nvPr/>
          </p:nvSpPr>
          <p:spPr bwMode="auto">
            <a:xfrm>
              <a:off x="4704" y="144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71" name="Line 7"/>
            <p:cNvSpPr>
              <a:spLocks noChangeShapeType="1"/>
            </p:cNvSpPr>
            <p:nvPr/>
          </p:nvSpPr>
          <p:spPr bwMode="auto">
            <a:xfrm>
              <a:off x="4800" y="14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2" name="Line 8"/>
            <p:cNvSpPr>
              <a:spLocks noChangeShapeType="1"/>
            </p:cNvSpPr>
            <p:nvPr/>
          </p:nvSpPr>
          <p:spPr bwMode="auto">
            <a:xfrm flipH="1">
              <a:off x="3792" y="120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3" name="Line 9"/>
            <p:cNvSpPr>
              <a:spLocks noChangeShapeType="1"/>
            </p:cNvSpPr>
            <p:nvPr/>
          </p:nvSpPr>
          <p:spPr bwMode="auto">
            <a:xfrm flipH="1">
              <a:off x="3984" y="148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4" name="Rectangle 10"/>
            <p:cNvSpPr>
              <a:spLocks noChangeArrowheads="1"/>
            </p:cNvSpPr>
            <p:nvPr/>
          </p:nvSpPr>
          <p:spPr bwMode="auto">
            <a:xfrm>
              <a:off x="3264" y="1056"/>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400" dirty="0">
                  <a:ea typeface="黑体" pitchFamily="2" charset="-122"/>
                </a:rPr>
                <a:t>D    Q</a:t>
              </a:r>
            </a:p>
            <a:p>
              <a:pPr algn="ctr">
                <a:lnSpc>
                  <a:spcPct val="120000"/>
                </a:lnSpc>
              </a:pPr>
              <a:r>
                <a:rPr lang="en-US" altLang="zh-CN" sz="2400" dirty="0">
                  <a:ea typeface="黑体" pitchFamily="2" charset="-122"/>
                </a:rPr>
                <a:t>C    Q</a:t>
              </a:r>
            </a:p>
          </p:txBody>
        </p:sp>
        <p:sp>
          <p:nvSpPr>
            <p:cNvPr id="446475" name="Line 11"/>
            <p:cNvSpPr>
              <a:spLocks noChangeShapeType="1"/>
            </p:cNvSpPr>
            <p:nvPr/>
          </p:nvSpPr>
          <p:spPr bwMode="auto">
            <a:xfrm flipH="1">
              <a:off x="2880" y="120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6" name="Line 12"/>
            <p:cNvSpPr>
              <a:spLocks noChangeShapeType="1"/>
            </p:cNvSpPr>
            <p:nvPr/>
          </p:nvSpPr>
          <p:spPr bwMode="auto">
            <a:xfrm flipH="1">
              <a:off x="3072" y="15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7" name="Text Box 13"/>
            <p:cNvSpPr txBox="1">
              <a:spLocks noChangeArrowheads="1"/>
            </p:cNvSpPr>
            <p:nvPr/>
          </p:nvSpPr>
          <p:spPr bwMode="auto">
            <a:xfrm>
              <a:off x="4945" y="1056"/>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Q</a:t>
              </a:r>
            </a:p>
          </p:txBody>
        </p:sp>
        <p:sp>
          <p:nvSpPr>
            <p:cNvPr id="446478" name="Text Box 14"/>
            <p:cNvSpPr txBox="1">
              <a:spLocks noChangeArrowheads="1"/>
            </p:cNvSpPr>
            <p:nvPr/>
          </p:nvSpPr>
          <p:spPr bwMode="auto">
            <a:xfrm>
              <a:off x="4899" y="1358"/>
              <a:ext cx="3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QN</a:t>
              </a:r>
            </a:p>
          </p:txBody>
        </p:sp>
        <p:sp>
          <p:nvSpPr>
            <p:cNvPr id="446479" name="Line 15"/>
            <p:cNvSpPr>
              <a:spLocks noChangeShapeType="1"/>
            </p:cNvSpPr>
            <p:nvPr/>
          </p:nvSpPr>
          <p:spPr bwMode="auto">
            <a:xfrm flipV="1">
              <a:off x="3648" y="192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80" name="Line 16"/>
            <p:cNvSpPr>
              <a:spLocks noChangeShapeType="1"/>
            </p:cNvSpPr>
            <p:nvPr/>
          </p:nvSpPr>
          <p:spPr bwMode="auto">
            <a:xfrm>
              <a:off x="2880" y="1920"/>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6481" name="Group 17"/>
            <p:cNvGrpSpPr>
              <a:grpSpLocks/>
            </p:cNvGrpSpPr>
            <p:nvPr/>
          </p:nvGrpSpPr>
          <p:grpSpPr bwMode="auto">
            <a:xfrm>
              <a:off x="3408" y="1824"/>
              <a:ext cx="240" cy="192"/>
              <a:chOff x="2400" y="2352"/>
              <a:chExt cx="336" cy="288"/>
            </a:xfrm>
          </p:grpSpPr>
          <p:sp>
            <p:nvSpPr>
              <p:cNvPr id="446482" name="AutoShape 18"/>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83" name="Oval 19"/>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484" name="Line 20"/>
            <p:cNvSpPr>
              <a:spLocks noChangeShapeType="1"/>
            </p:cNvSpPr>
            <p:nvPr/>
          </p:nvSpPr>
          <p:spPr bwMode="auto">
            <a:xfrm>
              <a:off x="3984" y="1488"/>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85" name="Line 21"/>
            <p:cNvSpPr>
              <a:spLocks noChangeShapeType="1"/>
            </p:cNvSpPr>
            <p:nvPr/>
          </p:nvSpPr>
          <p:spPr bwMode="auto">
            <a:xfrm>
              <a:off x="3072" y="1536"/>
              <a:ext cx="0" cy="384"/>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86" name="Text Box 22"/>
            <p:cNvSpPr txBox="1">
              <a:spLocks noChangeArrowheads="1"/>
            </p:cNvSpPr>
            <p:nvPr/>
          </p:nvSpPr>
          <p:spPr bwMode="auto">
            <a:xfrm>
              <a:off x="2650" y="105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446487" name="Text Box 23"/>
            <p:cNvSpPr txBox="1">
              <a:spLocks noChangeArrowheads="1"/>
            </p:cNvSpPr>
            <p:nvPr/>
          </p:nvSpPr>
          <p:spPr bwMode="auto">
            <a:xfrm>
              <a:off x="2440" y="177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grpSp>
      <p:grpSp>
        <p:nvGrpSpPr>
          <p:cNvPr id="446488" name="Group 24"/>
          <p:cNvGrpSpPr>
            <a:grpSpLocks/>
          </p:cNvGrpSpPr>
          <p:nvPr/>
        </p:nvGrpSpPr>
        <p:grpSpPr bwMode="auto">
          <a:xfrm>
            <a:off x="6620150" y="1838933"/>
            <a:ext cx="1981200" cy="1066800"/>
            <a:chOff x="2736" y="2688"/>
            <a:chExt cx="1248" cy="672"/>
          </a:xfrm>
        </p:grpSpPr>
        <p:sp>
          <p:nvSpPr>
            <p:cNvPr id="446489" name="Rectangle 25"/>
            <p:cNvSpPr>
              <a:spLocks noChangeArrowheads="1"/>
            </p:cNvSpPr>
            <p:nvPr/>
          </p:nvSpPr>
          <p:spPr bwMode="auto">
            <a:xfrm>
              <a:off x="2976" y="2688"/>
              <a:ext cx="7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Q</a:t>
              </a:r>
            </a:p>
            <a:p>
              <a:pPr algn="r">
                <a:lnSpc>
                  <a:spcPct val="120000"/>
                </a:lnSpc>
              </a:pPr>
              <a:r>
                <a:rPr lang="en-US" altLang="zh-CN" sz="2400" dirty="0"/>
                <a:t>   CLK  Q</a:t>
              </a:r>
            </a:p>
          </p:txBody>
        </p:sp>
        <p:sp>
          <p:nvSpPr>
            <p:cNvPr id="446490" name="Line 26"/>
            <p:cNvSpPr>
              <a:spLocks noChangeShapeType="1"/>
            </p:cNvSpPr>
            <p:nvPr/>
          </p:nvSpPr>
          <p:spPr bwMode="auto">
            <a:xfrm>
              <a:off x="374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1" name="Line 27"/>
            <p:cNvSpPr>
              <a:spLocks noChangeShapeType="1"/>
            </p:cNvSpPr>
            <p:nvPr/>
          </p:nvSpPr>
          <p:spPr bwMode="auto">
            <a:xfrm>
              <a:off x="3840" y="316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2" name="Oval 28"/>
            <p:cNvSpPr>
              <a:spLocks noChangeArrowheads="1"/>
            </p:cNvSpPr>
            <p:nvPr/>
          </p:nvSpPr>
          <p:spPr bwMode="auto">
            <a:xfrm>
              <a:off x="3744" y="312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93" name="Line 29"/>
            <p:cNvSpPr>
              <a:spLocks noChangeShapeType="1"/>
            </p:cNvSpPr>
            <p:nvPr/>
          </p:nvSpPr>
          <p:spPr bwMode="auto">
            <a:xfrm>
              <a:off x="2736"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4" name="Line 30"/>
            <p:cNvSpPr>
              <a:spLocks noChangeShapeType="1"/>
            </p:cNvSpPr>
            <p:nvPr/>
          </p:nvSpPr>
          <p:spPr bwMode="auto">
            <a:xfrm>
              <a:off x="2736" y="316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6495" name="Group 31"/>
            <p:cNvGrpSpPr>
              <a:grpSpLocks/>
            </p:cNvGrpSpPr>
            <p:nvPr/>
          </p:nvGrpSpPr>
          <p:grpSpPr bwMode="auto">
            <a:xfrm>
              <a:off x="2976" y="3120"/>
              <a:ext cx="96" cy="96"/>
              <a:chOff x="1920" y="1440"/>
              <a:chExt cx="192" cy="288"/>
            </a:xfrm>
          </p:grpSpPr>
          <p:sp>
            <p:nvSpPr>
              <p:cNvPr id="446496" name="Line 32"/>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7" name="Line 33"/>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6498" name="Oval 34"/>
            <p:cNvSpPr>
              <a:spLocks noChangeArrowheads="1"/>
            </p:cNvSpPr>
            <p:nvPr/>
          </p:nvSpPr>
          <p:spPr bwMode="auto">
            <a:xfrm>
              <a:off x="2880" y="3120"/>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6499" name="Group 35"/>
          <p:cNvGrpSpPr>
            <a:grpSpLocks/>
          </p:cNvGrpSpPr>
          <p:nvPr/>
        </p:nvGrpSpPr>
        <p:grpSpPr bwMode="auto">
          <a:xfrm>
            <a:off x="457200" y="3940175"/>
            <a:ext cx="5448301" cy="2178050"/>
            <a:chOff x="1476" y="2640"/>
            <a:chExt cx="3432" cy="1372"/>
          </a:xfrm>
        </p:grpSpPr>
        <p:grpSp>
          <p:nvGrpSpPr>
            <p:cNvPr id="446500" name="Group 36"/>
            <p:cNvGrpSpPr>
              <a:grpSpLocks/>
            </p:cNvGrpSpPr>
            <p:nvPr/>
          </p:nvGrpSpPr>
          <p:grpSpPr bwMode="auto">
            <a:xfrm>
              <a:off x="1476" y="2640"/>
              <a:ext cx="3432" cy="1008"/>
              <a:chOff x="384" y="1200"/>
              <a:chExt cx="3432" cy="1008"/>
            </a:xfrm>
          </p:grpSpPr>
          <p:sp>
            <p:nvSpPr>
              <p:cNvPr id="446501" name="Rectangle 37"/>
              <p:cNvSpPr>
                <a:spLocks noChangeArrowheads="1"/>
              </p:cNvSpPr>
              <p:nvPr/>
            </p:nvSpPr>
            <p:spPr bwMode="auto">
              <a:xfrm>
                <a:off x="2640" y="120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446502" name="Line 38"/>
              <p:cNvSpPr>
                <a:spLocks noChangeShapeType="1"/>
              </p:cNvSpPr>
              <p:nvPr/>
            </p:nvSpPr>
            <p:spPr bwMode="auto">
              <a:xfrm flipH="1">
                <a:off x="316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3" name="Oval 39"/>
              <p:cNvSpPr>
                <a:spLocks noChangeArrowheads="1"/>
              </p:cNvSpPr>
              <p:nvPr/>
            </p:nvSpPr>
            <p:spPr bwMode="auto">
              <a:xfrm>
                <a:off x="3168" y="158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04" name="Line 40"/>
              <p:cNvSpPr>
                <a:spLocks noChangeShapeType="1"/>
              </p:cNvSpPr>
              <p:nvPr/>
            </p:nvSpPr>
            <p:spPr bwMode="auto">
              <a:xfrm>
                <a:off x="3264" y="16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5" name="Line 41"/>
              <p:cNvSpPr>
                <a:spLocks noChangeShapeType="1"/>
              </p:cNvSpPr>
              <p:nvPr/>
            </p:nvSpPr>
            <p:spPr bwMode="auto">
              <a:xfrm flipH="1">
                <a:off x="2160" y="1344"/>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6" name="Line 42"/>
              <p:cNvSpPr>
                <a:spLocks noChangeShapeType="1"/>
              </p:cNvSpPr>
              <p:nvPr/>
            </p:nvSpPr>
            <p:spPr bwMode="auto">
              <a:xfrm flipH="1">
                <a:off x="2448" y="163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7" name="Rectangle 43"/>
              <p:cNvSpPr>
                <a:spLocks noChangeArrowheads="1"/>
              </p:cNvSpPr>
              <p:nvPr/>
            </p:nvSpPr>
            <p:spPr bwMode="auto">
              <a:xfrm>
                <a:off x="1632" y="120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800" dirty="0">
                    <a:ea typeface="黑体" pitchFamily="2" charset="-122"/>
                  </a:rPr>
                  <a:t>D  Q</a:t>
                </a:r>
              </a:p>
              <a:p>
                <a:pPr algn="ctr">
                  <a:lnSpc>
                    <a:spcPct val="120000"/>
                  </a:lnSpc>
                </a:pPr>
                <a:r>
                  <a:rPr lang="en-US" altLang="zh-CN" sz="2800" dirty="0">
                    <a:ea typeface="黑体" pitchFamily="2" charset="-122"/>
                  </a:rPr>
                  <a:t>C  Q</a:t>
                </a:r>
              </a:p>
            </p:txBody>
          </p:sp>
          <p:sp>
            <p:nvSpPr>
              <p:cNvPr id="446508" name="Line 44"/>
              <p:cNvSpPr>
                <a:spLocks noChangeShapeType="1"/>
              </p:cNvSpPr>
              <p:nvPr/>
            </p:nvSpPr>
            <p:spPr bwMode="auto">
              <a:xfrm flipH="1">
                <a:off x="816" y="1344"/>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9" name="Line 45"/>
              <p:cNvSpPr>
                <a:spLocks noChangeShapeType="1"/>
              </p:cNvSpPr>
              <p:nvPr/>
            </p:nvSpPr>
            <p:spPr bwMode="auto">
              <a:xfrm flipH="1">
                <a:off x="1440"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10" name="Text Box 46"/>
              <p:cNvSpPr txBox="1">
                <a:spLocks noChangeArrowheads="1"/>
              </p:cNvSpPr>
              <p:nvPr/>
            </p:nvSpPr>
            <p:spPr bwMode="auto">
              <a:xfrm>
                <a:off x="3409" y="1200"/>
                <a:ext cx="407"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a:p>
                <a:pPr>
                  <a:lnSpc>
                    <a:spcPct val="140000"/>
                  </a:lnSpc>
                </a:pPr>
                <a:r>
                  <a:rPr lang="en-US" altLang="zh-CN" sz="2400" dirty="0">
                    <a:ea typeface="黑体" pitchFamily="2" charset="-122"/>
                  </a:rPr>
                  <a:t>QN</a:t>
                </a:r>
              </a:p>
            </p:txBody>
          </p:sp>
          <p:grpSp>
            <p:nvGrpSpPr>
              <p:cNvPr id="446511" name="Group 47"/>
              <p:cNvGrpSpPr>
                <a:grpSpLocks/>
              </p:cNvGrpSpPr>
              <p:nvPr/>
            </p:nvGrpSpPr>
            <p:grpSpPr bwMode="auto">
              <a:xfrm>
                <a:off x="1008" y="1968"/>
                <a:ext cx="240" cy="192"/>
                <a:chOff x="1584" y="2352"/>
                <a:chExt cx="336" cy="288"/>
              </a:xfrm>
            </p:grpSpPr>
            <p:sp>
              <p:nvSpPr>
                <p:cNvPr id="446512" name="AutoShape 48"/>
                <p:cNvSpPr>
                  <a:spLocks noChangeArrowheads="1"/>
                </p:cNvSpPr>
                <p:nvPr/>
              </p:nvSpPr>
              <p:spPr bwMode="auto">
                <a:xfrm rot="5400000">
                  <a:off x="1560"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13" name="Oval 49"/>
                <p:cNvSpPr>
                  <a:spLocks noChangeArrowheads="1"/>
                </p:cNvSpPr>
                <p:nvPr/>
              </p:nvSpPr>
              <p:spPr bwMode="auto">
                <a:xfrm>
                  <a:off x="1824"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514" name="Line 50"/>
              <p:cNvSpPr>
                <a:spLocks noChangeShapeType="1"/>
              </p:cNvSpPr>
              <p:nvPr/>
            </p:nvSpPr>
            <p:spPr bwMode="auto">
              <a:xfrm>
                <a:off x="816" y="20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15" name="Line 51"/>
              <p:cNvSpPr>
                <a:spLocks noChangeShapeType="1"/>
              </p:cNvSpPr>
              <p:nvPr/>
            </p:nvSpPr>
            <p:spPr bwMode="auto">
              <a:xfrm flipV="1">
                <a:off x="2016" y="206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16" name="Line 52"/>
              <p:cNvSpPr>
                <a:spLocks noChangeShapeType="1"/>
              </p:cNvSpPr>
              <p:nvPr/>
            </p:nvSpPr>
            <p:spPr bwMode="auto">
              <a:xfrm>
                <a:off x="1248" y="2064"/>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6517" name="Group 53"/>
              <p:cNvGrpSpPr>
                <a:grpSpLocks/>
              </p:cNvGrpSpPr>
              <p:nvPr/>
            </p:nvGrpSpPr>
            <p:grpSpPr bwMode="auto">
              <a:xfrm>
                <a:off x="1776" y="1968"/>
                <a:ext cx="240" cy="192"/>
                <a:chOff x="2400" y="2352"/>
                <a:chExt cx="336" cy="288"/>
              </a:xfrm>
            </p:grpSpPr>
            <p:sp>
              <p:nvSpPr>
                <p:cNvPr id="446518" name="AutoShape 54"/>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19" name="Oval 55"/>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520" name="Line 56"/>
              <p:cNvSpPr>
                <a:spLocks noChangeShapeType="1"/>
              </p:cNvSpPr>
              <p:nvPr/>
            </p:nvSpPr>
            <p:spPr bwMode="auto">
              <a:xfrm>
                <a:off x="2448" y="1632"/>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21" name="Line 57"/>
              <p:cNvSpPr>
                <a:spLocks noChangeShapeType="1"/>
              </p:cNvSpPr>
              <p:nvPr/>
            </p:nvSpPr>
            <p:spPr bwMode="auto">
              <a:xfrm>
                <a:off x="1440" y="1680"/>
                <a:ext cx="0" cy="384"/>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22" name="Text Box 58"/>
              <p:cNvSpPr txBox="1">
                <a:spLocks noChangeArrowheads="1"/>
              </p:cNvSpPr>
              <p:nvPr/>
            </p:nvSpPr>
            <p:spPr bwMode="auto">
              <a:xfrm>
                <a:off x="576" y="120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446523" name="Text Box 59"/>
              <p:cNvSpPr txBox="1">
                <a:spLocks noChangeArrowheads="1"/>
              </p:cNvSpPr>
              <p:nvPr/>
            </p:nvSpPr>
            <p:spPr bwMode="auto">
              <a:xfrm>
                <a:off x="384" y="1920"/>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grpSp>
        <p:sp>
          <p:nvSpPr>
            <p:cNvPr id="446524" name="Text Box 60"/>
            <p:cNvSpPr txBox="1">
              <a:spLocks noChangeArrowheads="1"/>
            </p:cNvSpPr>
            <p:nvPr/>
          </p:nvSpPr>
          <p:spPr bwMode="auto">
            <a:xfrm>
              <a:off x="2182" y="3685"/>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ea typeface="华文新魏" pitchFamily="2" charset="-122"/>
                </a:rPr>
                <a:t>正边沿触发</a:t>
              </a:r>
            </a:p>
          </p:txBody>
        </p:sp>
      </p:grpSp>
      <p:cxnSp>
        <p:nvCxnSpPr>
          <p:cNvPr id="6" name="直接连接符 5"/>
          <p:cNvCxnSpPr/>
          <p:nvPr/>
        </p:nvCxnSpPr>
        <p:spPr>
          <a:xfrm>
            <a:off x="107504" y="3645024"/>
            <a:ext cx="885698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66" name="Object 2"/>
          <p:cNvGraphicFramePr>
            <a:graphicFrameLocks noChangeAspect="1"/>
          </p:cNvGraphicFramePr>
          <p:nvPr>
            <p:extLst>
              <p:ext uri="{D42A27DB-BD31-4B8C-83A1-F6EECF244321}">
                <p14:modId xmlns:p14="http://schemas.microsoft.com/office/powerpoint/2010/main" val="4190987699"/>
              </p:ext>
            </p:extLst>
          </p:nvPr>
        </p:nvGraphicFramePr>
        <p:xfrm>
          <a:off x="6553200" y="4092576"/>
          <a:ext cx="2261569" cy="1371600"/>
        </p:xfrm>
        <a:graphic>
          <a:graphicData uri="http://schemas.openxmlformats.org/presentationml/2006/ole">
            <mc:AlternateContent xmlns:mc="http://schemas.openxmlformats.org/markup-compatibility/2006">
              <mc:Choice xmlns:v="urn:schemas-microsoft-com:vml" Requires="v">
                <p:oleObj spid="_x0000_s30858" name="Artwork" r:id="rId3" imgW="1162212" imgH="704948" progId="">
                  <p:embed/>
                </p:oleObj>
              </mc:Choice>
              <mc:Fallback>
                <p:oleObj name="Artwork" r:id="rId3" imgW="1162212" imgH="70494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092576"/>
                        <a:ext cx="2261569" cy="1371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43938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6467"/>
                                        </p:tgtEl>
                                        <p:attrNameLst>
                                          <p:attrName>style.visibility</p:attrName>
                                        </p:attrNameLst>
                                      </p:cBhvr>
                                      <p:to>
                                        <p:strVal val="visible"/>
                                      </p:to>
                                    </p:set>
                                    <p:animEffect transition="in" filter="blinds(horizontal)">
                                      <p:cBhvr>
                                        <p:cTn id="7" dur="500"/>
                                        <p:tgtEl>
                                          <p:spTgt spid="446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6488"/>
                                        </p:tgtEl>
                                        <p:attrNameLst>
                                          <p:attrName>style.visibility</p:attrName>
                                        </p:attrNameLst>
                                      </p:cBhvr>
                                      <p:to>
                                        <p:strVal val="visible"/>
                                      </p:to>
                                    </p:set>
                                    <p:animEffect transition="in" filter="blinds(horizontal)">
                                      <p:cBhvr>
                                        <p:cTn id="12" dur="500"/>
                                        <p:tgtEl>
                                          <p:spTgt spid="446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7490" name="Group 2"/>
          <p:cNvGrpSpPr>
            <a:grpSpLocks/>
          </p:cNvGrpSpPr>
          <p:nvPr/>
        </p:nvGrpSpPr>
        <p:grpSpPr bwMode="auto">
          <a:xfrm>
            <a:off x="990600" y="1676400"/>
            <a:ext cx="2743200" cy="3429000"/>
            <a:chOff x="624" y="1056"/>
            <a:chExt cx="1728" cy="2160"/>
          </a:xfrm>
        </p:grpSpPr>
        <p:sp>
          <p:nvSpPr>
            <p:cNvPr id="447491" name="Rectangle 3"/>
            <p:cNvSpPr>
              <a:spLocks noChangeArrowheads="1"/>
            </p:cNvSpPr>
            <p:nvPr/>
          </p:nvSpPr>
          <p:spPr bwMode="auto">
            <a:xfrm>
              <a:off x="816" y="2064"/>
              <a:ext cx="1536" cy="1152"/>
            </a:xfrm>
            <a:prstGeom prst="rect">
              <a:avLst/>
            </a:prstGeom>
            <a:solidFill>
              <a:schemeClr val="accent2">
                <a:lumMod val="20000"/>
                <a:lumOff val="80000"/>
              </a:scheme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492" name="AutoShape 4"/>
            <p:cNvSpPr>
              <a:spLocks noChangeArrowheads="1"/>
            </p:cNvSpPr>
            <p:nvPr/>
          </p:nvSpPr>
          <p:spPr bwMode="auto">
            <a:xfrm>
              <a:off x="624" y="1056"/>
              <a:ext cx="1296" cy="720"/>
            </a:xfrm>
            <a:prstGeom prst="wedgeRoundRectCallout">
              <a:avLst>
                <a:gd name="adj1" fmla="val 54319"/>
                <a:gd name="adj2" fmla="val 110139"/>
                <a:gd name="adj3" fmla="val 16667"/>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10000"/>
                </a:lnSpc>
              </a:pPr>
              <a:r>
                <a:rPr lang="zh-CN" altLang="en-US" sz="2400">
                  <a:latin typeface="黑体" pitchFamily="2" charset="-122"/>
                  <a:ea typeface="黑体" pitchFamily="2" charset="-122"/>
                </a:rPr>
                <a:t>2选1</a:t>
              </a:r>
            </a:p>
            <a:p>
              <a:pPr algn="ctr">
                <a:lnSpc>
                  <a:spcPct val="110000"/>
                </a:lnSpc>
              </a:pPr>
              <a:r>
                <a:rPr lang="zh-CN" altLang="en-US" sz="2400">
                  <a:latin typeface="黑体" pitchFamily="2" charset="-122"/>
                  <a:ea typeface="黑体" pitchFamily="2" charset="-122"/>
                </a:rPr>
                <a:t>多路复用器</a:t>
              </a:r>
            </a:p>
          </p:txBody>
        </p:sp>
      </p:grpSp>
      <p:sp>
        <p:nvSpPr>
          <p:cNvPr id="447493" name="Rectangle 5"/>
          <p:cNvSpPr>
            <a:spLocks noGrp="1" noChangeArrowheads="1"/>
          </p:cNvSpPr>
          <p:nvPr>
            <p:ph type="title"/>
          </p:nvPr>
        </p:nvSpPr>
        <p:spPr/>
        <p:txBody>
          <a:bodyPr/>
          <a:lstStyle/>
          <a:p>
            <a:r>
              <a:rPr lang="zh-CN" altLang="en-US"/>
              <a:t>具有使能端的</a:t>
            </a:r>
            <a:r>
              <a:rPr lang="en-US" altLang="zh-CN"/>
              <a:t>D</a:t>
            </a:r>
            <a:r>
              <a:rPr lang="zh-CN" altLang="en-US"/>
              <a:t>触发器</a:t>
            </a:r>
          </a:p>
        </p:txBody>
      </p:sp>
      <p:sp>
        <p:nvSpPr>
          <p:cNvPr id="2" name="日期占位符 1"/>
          <p:cNvSpPr>
            <a:spLocks noGrp="1"/>
          </p:cNvSpPr>
          <p:nvPr>
            <p:ph type="dt" sz="half" idx="10"/>
          </p:nvPr>
        </p:nvSpPr>
        <p:spPr/>
        <p:txBody>
          <a:bodyPr/>
          <a:lstStyle/>
          <a:p>
            <a:pPr>
              <a:defRPr/>
            </a:pPr>
            <a:fld id="{0FF3754A-2A18-40F5-99AE-98B6EF97B759}"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46</a:t>
            </a:fld>
            <a:endParaRPr lang="en-US" altLang="zh-CN"/>
          </a:p>
        </p:txBody>
      </p:sp>
      <p:grpSp>
        <p:nvGrpSpPr>
          <p:cNvPr id="447494" name="Group 6"/>
          <p:cNvGrpSpPr>
            <a:grpSpLocks/>
          </p:cNvGrpSpPr>
          <p:nvPr/>
        </p:nvGrpSpPr>
        <p:grpSpPr bwMode="auto">
          <a:xfrm>
            <a:off x="457200" y="3276600"/>
            <a:ext cx="5876925" cy="2286000"/>
            <a:chOff x="288" y="2064"/>
            <a:chExt cx="3702" cy="1440"/>
          </a:xfrm>
        </p:grpSpPr>
        <p:sp>
          <p:nvSpPr>
            <p:cNvPr id="447495" name="Rectangle 7"/>
            <p:cNvSpPr>
              <a:spLocks noChangeArrowheads="1"/>
            </p:cNvSpPr>
            <p:nvPr/>
          </p:nvSpPr>
          <p:spPr bwMode="auto">
            <a:xfrm>
              <a:off x="2552" y="2448"/>
              <a:ext cx="7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Q</a:t>
              </a:r>
            </a:p>
            <a:p>
              <a:pPr algn="r">
                <a:lnSpc>
                  <a:spcPct val="120000"/>
                </a:lnSpc>
              </a:pPr>
              <a:r>
                <a:rPr lang="en-US" altLang="zh-CN" sz="2400" dirty="0"/>
                <a:t>   CLK  Q</a:t>
              </a:r>
            </a:p>
          </p:txBody>
        </p:sp>
        <p:sp>
          <p:nvSpPr>
            <p:cNvPr id="447496" name="Line 8"/>
            <p:cNvSpPr>
              <a:spLocks noChangeShapeType="1"/>
            </p:cNvSpPr>
            <p:nvPr/>
          </p:nvSpPr>
          <p:spPr bwMode="auto">
            <a:xfrm>
              <a:off x="3320" y="264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497" name="Line 9"/>
            <p:cNvSpPr>
              <a:spLocks noChangeShapeType="1"/>
            </p:cNvSpPr>
            <p:nvPr/>
          </p:nvSpPr>
          <p:spPr bwMode="auto">
            <a:xfrm>
              <a:off x="3416"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498" name="Oval 10"/>
            <p:cNvSpPr>
              <a:spLocks noChangeArrowheads="1"/>
            </p:cNvSpPr>
            <p:nvPr/>
          </p:nvSpPr>
          <p:spPr bwMode="auto">
            <a:xfrm>
              <a:off x="3320" y="28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499" name="Line 11"/>
            <p:cNvSpPr>
              <a:spLocks noChangeShapeType="1"/>
            </p:cNvSpPr>
            <p:nvPr/>
          </p:nvSpPr>
          <p:spPr bwMode="auto">
            <a:xfrm>
              <a:off x="2312"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0" name="Line 12"/>
            <p:cNvSpPr>
              <a:spLocks noChangeShapeType="1"/>
            </p:cNvSpPr>
            <p:nvPr/>
          </p:nvSpPr>
          <p:spPr bwMode="auto">
            <a:xfrm>
              <a:off x="2408"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01" name="Group 13"/>
            <p:cNvGrpSpPr>
              <a:grpSpLocks/>
            </p:cNvGrpSpPr>
            <p:nvPr/>
          </p:nvGrpSpPr>
          <p:grpSpPr bwMode="auto">
            <a:xfrm>
              <a:off x="2552" y="2880"/>
              <a:ext cx="96" cy="96"/>
              <a:chOff x="1920" y="1440"/>
              <a:chExt cx="192" cy="288"/>
            </a:xfrm>
          </p:grpSpPr>
          <p:sp>
            <p:nvSpPr>
              <p:cNvPr id="447502" name="Line 14"/>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3" name="Line 15"/>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7504" name="Group 16"/>
            <p:cNvGrpSpPr>
              <a:grpSpLocks/>
            </p:cNvGrpSpPr>
            <p:nvPr/>
          </p:nvGrpSpPr>
          <p:grpSpPr bwMode="auto">
            <a:xfrm>
              <a:off x="1064" y="2160"/>
              <a:ext cx="432" cy="384"/>
              <a:chOff x="768" y="1248"/>
              <a:chExt cx="480" cy="384"/>
            </a:xfrm>
          </p:grpSpPr>
          <p:sp>
            <p:nvSpPr>
              <p:cNvPr id="447505" name="Arc 17"/>
              <p:cNvSpPr>
                <a:spLocks/>
              </p:cNvSpPr>
              <p:nvPr/>
            </p:nvSpPr>
            <p:spPr bwMode="auto">
              <a:xfrm>
                <a:off x="1009" y="124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06" name="Line 18"/>
              <p:cNvSpPr>
                <a:spLocks noChangeShapeType="1"/>
              </p:cNvSpPr>
              <p:nvPr/>
            </p:nvSpPr>
            <p:spPr bwMode="auto">
              <a:xfrm flipH="1" flipV="1">
                <a:off x="768"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7" name="Line 19"/>
              <p:cNvSpPr>
                <a:spLocks noChangeShapeType="1"/>
              </p:cNvSpPr>
              <p:nvPr/>
            </p:nvSpPr>
            <p:spPr bwMode="auto">
              <a:xfrm flipH="1">
                <a:off x="768" y="163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8" name="Line 20"/>
              <p:cNvSpPr>
                <a:spLocks noChangeShapeType="1"/>
              </p:cNvSpPr>
              <p:nvPr/>
            </p:nvSpPr>
            <p:spPr bwMode="auto">
              <a:xfrm>
                <a:off x="768" y="124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09" name="Arc 21"/>
            <p:cNvSpPr>
              <a:spLocks/>
            </p:cNvSpPr>
            <p:nvPr/>
          </p:nvSpPr>
          <p:spPr bwMode="auto">
            <a:xfrm>
              <a:off x="1784" y="2448"/>
              <a:ext cx="96" cy="379"/>
            </a:xfrm>
            <a:custGeom>
              <a:avLst/>
              <a:gdLst>
                <a:gd name="G0" fmla="+- 0 0 0"/>
                <a:gd name="G1" fmla="+- 21600 0 0"/>
                <a:gd name="G2" fmla="+- 21600 0 0"/>
                <a:gd name="T0" fmla="*/ 0 w 21600"/>
                <a:gd name="T1" fmla="*/ 0 h 42675"/>
                <a:gd name="T2" fmla="*/ 4733 w 21600"/>
                <a:gd name="T3" fmla="*/ 42675 h 42675"/>
                <a:gd name="T4" fmla="*/ 0 w 21600"/>
                <a:gd name="T5" fmla="*/ 21600 h 42675"/>
              </a:gdLst>
              <a:ahLst/>
              <a:cxnLst>
                <a:cxn ang="0">
                  <a:pos x="T0" y="T1"/>
                </a:cxn>
                <a:cxn ang="0">
                  <a:pos x="T2" y="T3"/>
                </a:cxn>
                <a:cxn ang="0">
                  <a:pos x="T4" y="T5"/>
                </a:cxn>
              </a:cxnLst>
              <a:rect l="0" t="0" r="r" b="b"/>
              <a:pathLst>
                <a:path w="21600" h="42675" fill="none" extrusionOk="0">
                  <a:moveTo>
                    <a:pt x="-1" y="0"/>
                  </a:moveTo>
                  <a:cubicBezTo>
                    <a:pt x="11929" y="0"/>
                    <a:pt x="21600" y="9670"/>
                    <a:pt x="21600" y="21600"/>
                  </a:cubicBezTo>
                  <a:cubicBezTo>
                    <a:pt x="21600" y="31705"/>
                    <a:pt x="14593" y="40460"/>
                    <a:pt x="4733" y="42675"/>
                  </a:cubicBezTo>
                </a:path>
                <a:path w="21600" h="42675" stroke="0" extrusionOk="0">
                  <a:moveTo>
                    <a:pt x="-1" y="0"/>
                  </a:moveTo>
                  <a:cubicBezTo>
                    <a:pt x="11929" y="0"/>
                    <a:pt x="21600" y="9670"/>
                    <a:pt x="21600" y="21600"/>
                  </a:cubicBezTo>
                  <a:cubicBezTo>
                    <a:pt x="21600" y="31705"/>
                    <a:pt x="14593" y="40460"/>
                    <a:pt x="4733" y="4267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0" name="Arc 22"/>
            <p:cNvSpPr>
              <a:spLocks/>
            </p:cNvSpPr>
            <p:nvPr/>
          </p:nvSpPr>
          <p:spPr bwMode="auto">
            <a:xfrm>
              <a:off x="1784" y="24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1" name="Arc 23"/>
            <p:cNvSpPr>
              <a:spLocks/>
            </p:cNvSpPr>
            <p:nvPr/>
          </p:nvSpPr>
          <p:spPr bwMode="auto">
            <a:xfrm flipV="1">
              <a:off x="1784" y="26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2" name="Line 24"/>
            <p:cNvSpPr>
              <a:spLocks noChangeShapeType="1"/>
            </p:cNvSpPr>
            <p:nvPr/>
          </p:nvSpPr>
          <p:spPr bwMode="auto">
            <a:xfrm>
              <a:off x="1688" y="25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3" name="Line 25"/>
            <p:cNvSpPr>
              <a:spLocks noChangeShapeType="1"/>
            </p:cNvSpPr>
            <p:nvPr/>
          </p:nvSpPr>
          <p:spPr bwMode="auto">
            <a:xfrm>
              <a:off x="1688" y="27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4" name="Line 26"/>
            <p:cNvSpPr>
              <a:spLocks noChangeShapeType="1"/>
            </p:cNvSpPr>
            <p:nvPr/>
          </p:nvSpPr>
          <p:spPr bwMode="auto">
            <a:xfrm flipV="1">
              <a:off x="1688" y="2352"/>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5" name="Line 27"/>
            <p:cNvSpPr>
              <a:spLocks noChangeShapeType="1"/>
            </p:cNvSpPr>
            <p:nvPr/>
          </p:nvSpPr>
          <p:spPr bwMode="auto">
            <a:xfrm>
              <a:off x="1496" y="235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16" name="Group 28"/>
            <p:cNvGrpSpPr>
              <a:grpSpLocks/>
            </p:cNvGrpSpPr>
            <p:nvPr/>
          </p:nvGrpSpPr>
          <p:grpSpPr bwMode="auto">
            <a:xfrm>
              <a:off x="1064" y="2736"/>
              <a:ext cx="432" cy="384"/>
              <a:chOff x="768" y="1248"/>
              <a:chExt cx="480" cy="384"/>
            </a:xfrm>
          </p:grpSpPr>
          <p:sp>
            <p:nvSpPr>
              <p:cNvPr id="447517" name="Arc 29"/>
              <p:cNvSpPr>
                <a:spLocks/>
              </p:cNvSpPr>
              <p:nvPr/>
            </p:nvSpPr>
            <p:spPr bwMode="auto">
              <a:xfrm>
                <a:off x="1009" y="124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8" name="Line 30"/>
              <p:cNvSpPr>
                <a:spLocks noChangeShapeType="1"/>
              </p:cNvSpPr>
              <p:nvPr/>
            </p:nvSpPr>
            <p:spPr bwMode="auto">
              <a:xfrm flipH="1" flipV="1">
                <a:off x="768"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9" name="Line 31"/>
              <p:cNvSpPr>
                <a:spLocks noChangeShapeType="1"/>
              </p:cNvSpPr>
              <p:nvPr/>
            </p:nvSpPr>
            <p:spPr bwMode="auto">
              <a:xfrm flipH="1">
                <a:off x="768" y="163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0" name="Line 32"/>
              <p:cNvSpPr>
                <a:spLocks noChangeShapeType="1"/>
              </p:cNvSpPr>
              <p:nvPr/>
            </p:nvSpPr>
            <p:spPr bwMode="auto">
              <a:xfrm>
                <a:off x="768" y="124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21" name="Line 33"/>
            <p:cNvSpPr>
              <a:spLocks noChangeShapeType="1"/>
            </p:cNvSpPr>
            <p:nvPr/>
          </p:nvSpPr>
          <p:spPr bwMode="auto">
            <a:xfrm flipV="1">
              <a:off x="1688" y="273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2" name="Line 34"/>
            <p:cNvSpPr>
              <a:spLocks noChangeShapeType="1"/>
            </p:cNvSpPr>
            <p:nvPr/>
          </p:nvSpPr>
          <p:spPr bwMode="auto">
            <a:xfrm>
              <a:off x="1496" y="29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3" name="Oval 35"/>
            <p:cNvSpPr>
              <a:spLocks noChangeArrowheads="1"/>
            </p:cNvSpPr>
            <p:nvPr/>
          </p:nvSpPr>
          <p:spPr bwMode="auto">
            <a:xfrm>
              <a:off x="968" y="278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4" name="Line 36"/>
            <p:cNvSpPr>
              <a:spLocks noChangeShapeType="1"/>
            </p:cNvSpPr>
            <p:nvPr/>
          </p:nvSpPr>
          <p:spPr bwMode="auto">
            <a:xfrm>
              <a:off x="728" y="22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5" name="Line 37"/>
            <p:cNvSpPr>
              <a:spLocks noChangeShapeType="1"/>
            </p:cNvSpPr>
            <p:nvPr/>
          </p:nvSpPr>
          <p:spPr bwMode="auto">
            <a:xfrm>
              <a:off x="728" y="244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6" name="Line 38"/>
            <p:cNvSpPr>
              <a:spLocks noChangeShapeType="1"/>
            </p:cNvSpPr>
            <p:nvPr/>
          </p:nvSpPr>
          <p:spPr bwMode="auto">
            <a:xfrm>
              <a:off x="872" y="30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7" name="Line 39"/>
            <p:cNvSpPr>
              <a:spLocks noChangeShapeType="1"/>
            </p:cNvSpPr>
            <p:nvPr/>
          </p:nvSpPr>
          <p:spPr bwMode="auto">
            <a:xfrm>
              <a:off x="872" y="2832"/>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8" name="Line 40"/>
            <p:cNvSpPr>
              <a:spLocks noChangeShapeType="1"/>
            </p:cNvSpPr>
            <p:nvPr/>
          </p:nvSpPr>
          <p:spPr bwMode="auto">
            <a:xfrm>
              <a:off x="872" y="2448"/>
              <a:ext cx="0" cy="38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9" name="Line 41"/>
            <p:cNvSpPr>
              <a:spLocks noChangeShapeType="1"/>
            </p:cNvSpPr>
            <p:nvPr/>
          </p:nvSpPr>
          <p:spPr bwMode="auto">
            <a:xfrm>
              <a:off x="872" y="3024"/>
              <a:ext cx="0"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0" name="Line 42"/>
            <p:cNvSpPr>
              <a:spLocks noChangeShapeType="1"/>
            </p:cNvSpPr>
            <p:nvPr/>
          </p:nvSpPr>
          <p:spPr bwMode="auto">
            <a:xfrm>
              <a:off x="3512" y="2640"/>
              <a:ext cx="0" cy="86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1" name="Line 43"/>
            <p:cNvSpPr>
              <a:spLocks noChangeShapeType="1"/>
            </p:cNvSpPr>
            <p:nvPr/>
          </p:nvSpPr>
          <p:spPr bwMode="auto">
            <a:xfrm>
              <a:off x="872" y="3504"/>
              <a:ext cx="26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2" name="Line 44"/>
            <p:cNvSpPr>
              <a:spLocks noChangeShapeType="1"/>
            </p:cNvSpPr>
            <p:nvPr/>
          </p:nvSpPr>
          <p:spPr bwMode="auto">
            <a:xfrm>
              <a:off x="2408" y="292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3" name="Line 45"/>
            <p:cNvSpPr>
              <a:spLocks noChangeShapeType="1"/>
            </p:cNvSpPr>
            <p:nvPr/>
          </p:nvSpPr>
          <p:spPr bwMode="auto">
            <a:xfrm>
              <a:off x="728" y="3312"/>
              <a:ext cx="16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4" name="Text Box 46"/>
            <p:cNvSpPr txBox="1">
              <a:spLocks noChangeArrowheads="1"/>
            </p:cNvSpPr>
            <p:nvPr/>
          </p:nvSpPr>
          <p:spPr bwMode="auto">
            <a:xfrm>
              <a:off x="498" y="206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7535" name="Text Box 47"/>
            <p:cNvSpPr txBox="1">
              <a:spLocks noChangeArrowheads="1"/>
            </p:cNvSpPr>
            <p:nvPr/>
          </p:nvSpPr>
          <p:spPr bwMode="auto">
            <a:xfrm>
              <a:off x="393" y="2352"/>
              <a:ext cx="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EN</a:t>
              </a:r>
            </a:p>
          </p:txBody>
        </p:sp>
        <p:sp>
          <p:nvSpPr>
            <p:cNvPr id="447536" name="Text Box 48"/>
            <p:cNvSpPr txBox="1">
              <a:spLocks noChangeArrowheads="1"/>
            </p:cNvSpPr>
            <p:nvPr/>
          </p:nvSpPr>
          <p:spPr bwMode="auto">
            <a:xfrm>
              <a:off x="288" y="3168"/>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7537" name="Text Box 49"/>
            <p:cNvSpPr txBox="1">
              <a:spLocks noChangeArrowheads="1"/>
            </p:cNvSpPr>
            <p:nvPr/>
          </p:nvSpPr>
          <p:spPr bwMode="auto">
            <a:xfrm>
              <a:off x="3657" y="2496"/>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47538" name="Text Box 50"/>
            <p:cNvSpPr txBox="1">
              <a:spLocks noChangeArrowheads="1"/>
            </p:cNvSpPr>
            <p:nvPr/>
          </p:nvSpPr>
          <p:spPr bwMode="auto">
            <a:xfrm>
              <a:off x="3656" y="2784"/>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grpSp>
      <p:sp>
        <p:nvSpPr>
          <p:cNvPr id="447539" name="Text Box 51"/>
          <p:cNvSpPr txBox="1">
            <a:spLocks noChangeArrowheads="1"/>
          </p:cNvSpPr>
          <p:nvPr/>
        </p:nvSpPr>
        <p:spPr bwMode="auto">
          <a:xfrm>
            <a:off x="3576148" y="1708225"/>
            <a:ext cx="5456943"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2400" dirty="0">
                <a:latin typeface="Tahoma" pitchFamily="34" charset="0"/>
                <a:ea typeface="黑体" pitchFamily="2" charset="-122"/>
              </a:rPr>
              <a:t>EN</a:t>
            </a:r>
            <a:r>
              <a:rPr lang="zh-CN" altLang="en-US" sz="2400" dirty="0">
                <a:latin typeface="Tahoma" pitchFamily="34" charset="0"/>
                <a:ea typeface="黑体" pitchFamily="2" charset="-122"/>
              </a:rPr>
              <a:t>有效（=1） 选择外部</a:t>
            </a:r>
            <a:r>
              <a:rPr lang="en-US" altLang="zh-CN" sz="2400" dirty="0">
                <a:latin typeface="Tahoma" pitchFamily="34" charset="0"/>
                <a:ea typeface="黑体" pitchFamily="2" charset="-122"/>
              </a:rPr>
              <a:t>D</a:t>
            </a:r>
            <a:r>
              <a:rPr lang="zh-CN" altLang="en-US" sz="2400" dirty="0">
                <a:latin typeface="Tahoma" pitchFamily="34" charset="0"/>
                <a:ea typeface="黑体" pitchFamily="2" charset="-122"/>
              </a:rPr>
              <a:t>输入</a:t>
            </a:r>
          </a:p>
          <a:p>
            <a:pPr>
              <a:lnSpc>
                <a:spcPct val="140000"/>
              </a:lnSpc>
            </a:pPr>
            <a:r>
              <a:rPr lang="en-US" altLang="zh-CN" sz="2400" dirty="0">
                <a:latin typeface="Tahoma" pitchFamily="34" charset="0"/>
                <a:ea typeface="黑体" pitchFamily="2" charset="-122"/>
              </a:rPr>
              <a:t>EN</a:t>
            </a:r>
            <a:r>
              <a:rPr lang="zh-CN" altLang="en-US" sz="2400" dirty="0">
                <a:latin typeface="Tahoma" pitchFamily="34" charset="0"/>
                <a:ea typeface="黑体" pitchFamily="2" charset="-122"/>
              </a:rPr>
              <a:t>无效（=0）  保持触发器当前的输出</a:t>
            </a:r>
          </a:p>
        </p:txBody>
      </p:sp>
      <p:grpSp>
        <p:nvGrpSpPr>
          <p:cNvPr id="447540" name="Group 52"/>
          <p:cNvGrpSpPr>
            <a:grpSpLocks/>
          </p:cNvGrpSpPr>
          <p:nvPr/>
        </p:nvGrpSpPr>
        <p:grpSpPr bwMode="auto">
          <a:xfrm>
            <a:off x="6400800" y="3581400"/>
            <a:ext cx="2286000" cy="2362200"/>
            <a:chOff x="4032" y="2160"/>
            <a:chExt cx="1440" cy="1488"/>
          </a:xfrm>
        </p:grpSpPr>
        <p:sp>
          <p:nvSpPr>
            <p:cNvPr id="447541" name="AutoShape 53"/>
            <p:cNvSpPr>
              <a:spLocks noChangeArrowheads="1"/>
            </p:cNvSpPr>
            <p:nvPr/>
          </p:nvSpPr>
          <p:spPr bwMode="auto">
            <a:xfrm>
              <a:off x="4032" y="2160"/>
              <a:ext cx="1440" cy="1488"/>
            </a:xfrm>
            <a:prstGeom prst="roundRect">
              <a:avLst>
                <a:gd name="adj" fmla="val 10079"/>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7542" name="Group 54"/>
            <p:cNvGrpSpPr>
              <a:grpSpLocks/>
            </p:cNvGrpSpPr>
            <p:nvPr/>
          </p:nvGrpSpPr>
          <p:grpSpPr bwMode="auto">
            <a:xfrm>
              <a:off x="4128" y="2352"/>
              <a:ext cx="1248" cy="816"/>
              <a:chOff x="864" y="2976"/>
              <a:chExt cx="1248" cy="816"/>
            </a:xfrm>
          </p:grpSpPr>
          <p:sp>
            <p:nvSpPr>
              <p:cNvPr id="447543" name="Rectangle 55"/>
              <p:cNvSpPr>
                <a:spLocks noChangeArrowheads="1"/>
              </p:cNvSpPr>
              <p:nvPr/>
            </p:nvSpPr>
            <p:spPr bwMode="auto">
              <a:xfrm>
                <a:off x="1104" y="2976"/>
                <a:ext cx="768" cy="8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400" dirty="0"/>
                  <a:t>D        Q</a:t>
                </a:r>
              </a:p>
              <a:p>
                <a:r>
                  <a:rPr lang="en-US" altLang="zh-CN" sz="2400" dirty="0"/>
                  <a:t>EN         </a:t>
                </a:r>
              </a:p>
              <a:p>
                <a:pPr>
                  <a:lnSpc>
                    <a:spcPct val="110000"/>
                  </a:lnSpc>
                </a:pPr>
                <a:r>
                  <a:rPr lang="en-US" altLang="zh-CN" sz="2400" baseline="-25000" dirty="0"/>
                  <a:t>  </a:t>
                </a:r>
                <a:r>
                  <a:rPr lang="en-US" altLang="zh-CN" sz="2400" dirty="0"/>
                  <a:t>CLK  Q</a:t>
                </a:r>
              </a:p>
            </p:txBody>
          </p:sp>
          <p:sp>
            <p:nvSpPr>
              <p:cNvPr id="447544" name="Line 56"/>
              <p:cNvSpPr>
                <a:spLocks noChangeShapeType="1"/>
              </p:cNvSpPr>
              <p:nvPr/>
            </p:nvSpPr>
            <p:spPr bwMode="auto">
              <a:xfrm>
                <a:off x="1872"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5" name="Line 57"/>
              <p:cNvSpPr>
                <a:spLocks noChangeShapeType="1"/>
              </p:cNvSpPr>
              <p:nvPr/>
            </p:nvSpPr>
            <p:spPr bwMode="auto">
              <a:xfrm>
                <a:off x="1968" y="360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6" name="Oval 58"/>
              <p:cNvSpPr>
                <a:spLocks noChangeArrowheads="1"/>
              </p:cNvSpPr>
              <p:nvPr/>
            </p:nvSpPr>
            <p:spPr bwMode="auto">
              <a:xfrm>
                <a:off x="1872" y="355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47" name="Line 59"/>
              <p:cNvSpPr>
                <a:spLocks noChangeShapeType="1"/>
              </p:cNvSpPr>
              <p:nvPr/>
            </p:nvSpPr>
            <p:spPr bwMode="auto">
              <a:xfrm>
                <a:off x="864"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8" name="Line 60"/>
              <p:cNvSpPr>
                <a:spLocks noChangeShapeType="1"/>
              </p:cNvSpPr>
              <p:nvPr/>
            </p:nvSpPr>
            <p:spPr bwMode="auto">
              <a:xfrm>
                <a:off x="864" y="36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49" name="Group 61"/>
              <p:cNvGrpSpPr>
                <a:grpSpLocks/>
              </p:cNvGrpSpPr>
              <p:nvPr/>
            </p:nvGrpSpPr>
            <p:grpSpPr bwMode="auto">
              <a:xfrm>
                <a:off x="1104" y="3552"/>
                <a:ext cx="96" cy="96"/>
                <a:chOff x="1920" y="1440"/>
                <a:chExt cx="192" cy="288"/>
              </a:xfrm>
            </p:grpSpPr>
            <p:sp>
              <p:nvSpPr>
                <p:cNvPr id="447550" name="Line 62"/>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51" name="Line 63"/>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52" name="Line 64"/>
              <p:cNvSpPr>
                <a:spLocks noChangeShapeType="1"/>
              </p:cNvSpPr>
              <p:nvPr/>
            </p:nvSpPr>
            <p:spPr bwMode="auto">
              <a:xfrm>
                <a:off x="864"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53" name="Text Box 65"/>
            <p:cNvSpPr txBox="1">
              <a:spLocks noChangeArrowheads="1"/>
            </p:cNvSpPr>
            <p:nvPr/>
          </p:nvSpPr>
          <p:spPr bwMode="auto">
            <a:xfrm>
              <a:off x="4320" y="3229"/>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黑体" pitchFamily="2" charset="-122"/>
                </a:rPr>
                <a:t>逻辑符号</a:t>
              </a:r>
            </a:p>
          </p:txBody>
        </p:sp>
      </p:grpSp>
    </p:spTree>
    <p:extLst>
      <p:ext uri="{BB962C8B-B14F-4D97-AF65-F5344CB8AC3E}">
        <p14:creationId xmlns:p14="http://schemas.microsoft.com/office/powerpoint/2010/main" val="3266986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7494"/>
                                        </p:tgtEl>
                                        <p:attrNameLst>
                                          <p:attrName>style.visibility</p:attrName>
                                        </p:attrNameLst>
                                      </p:cBhvr>
                                      <p:to>
                                        <p:strVal val="visible"/>
                                      </p:to>
                                    </p:set>
                                    <p:animEffect transition="in" filter="blinds(horizontal)">
                                      <p:cBhvr>
                                        <p:cTn id="7" dur="500"/>
                                        <p:tgtEl>
                                          <p:spTgt spid="447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7539">
                                            <p:txEl>
                                              <p:pRg st="0" end="0"/>
                                            </p:txEl>
                                          </p:spTgt>
                                        </p:tgtEl>
                                        <p:attrNameLst>
                                          <p:attrName>style.visibility</p:attrName>
                                        </p:attrNameLst>
                                      </p:cBhvr>
                                      <p:to>
                                        <p:strVal val="visible"/>
                                      </p:to>
                                    </p:set>
                                    <p:animEffect transition="in" filter="blinds(horizontal)">
                                      <p:cBhvr>
                                        <p:cTn id="12" dur="500"/>
                                        <p:tgtEl>
                                          <p:spTgt spid="447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7539">
                                            <p:txEl>
                                              <p:pRg st="1" end="1"/>
                                            </p:txEl>
                                          </p:spTgt>
                                        </p:tgtEl>
                                        <p:attrNameLst>
                                          <p:attrName>style.visibility</p:attrName>
                                        </p:attrNameLst>
                                      </p:cBhvr>
                                      <p:to>
                                        <p:strVal val="visible"/>
                                      </p:to>
                                    </p:set>
                                    <p:animEffect transition="in" filter="blinds(horizontal)">
                                      <p:cBhvr>
                                        <p:cTn id="17" dur="500"/>
                                        <p:tgtEl>
                                          <p:spTgt spid="4475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7490"/>
                                        </p:tgtEl>
                                        <p:attrNameLst>
                                          <p:attrName>style.visibility</p:attrName>
                                        </p:attrNameLst>
                                      </p:cBhvr>
                                      <p:to>
                                        <p:strVal val="visible"/>
                                      </p:to>
                                    </p:set>
                                    <p:animEffect transition="in" filter="blinds(horizontal)">
                                      <p:cBhvr>
                                        <p:cTn id="22" dur="500"/>
                                        <p:tgtEl>
                                          <p:spTgt spid="4474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7540"/>
                                        </p:tgtEl>
                                        <p:attrNameLst>
                                          <p:attrName>style.visibility</p:attrName>
                                        </p:attrNameLst>
                                      </p:cBhvr>
                                      <p:to>
                                        <p:strVal val="visible"/>
                                      </p:to>
                                    </p:set>
                                    <p:animEffect transition="in" filter="blinds(horizontal)">
                                      <p:cBhvr>
                                        <p:cTn id="27" dur="500"/>
                                        <p:tgtEl>
                                          <p:spTgt spid="44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3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en-US" dirty="0"/>
              <a:t>扫描触发器</a:t>
            </a:r>
          </a:p>
        </p:txBody>
      </p:sp>
      <p:sp>
        <p:nvSpPr>
          <p:cNvPr id="2" name="日期占位符 1"/>
          <p:cNvSpPr>
            <a:spLocks noGrp="1"/>
          </p:cNvSpPr>
          <p:nvPr>
            <p:ph type="dt" sz="half" idx="10"/>
          </p:nvPr>
        </p:nvSpPr>
        <p:spPr/>
        <p:txBody>
          <a:bodyPr/>
          <a:lstStyle/>
          <a:p>
            <a:pPr>
              <a:defRPr/>
            </a:pPr>
            <a:fld id="{E62E005D-7AF0-4365-96EA-C9876EFB2D7A}"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47</a:t>
            </a:fld>
            <a:endParaRPr lang="en-US" altLang="zh-CN"/>
          </a:p>
        </p:txBody>
      </p:sp>
      <p:grpSp>
        <p:nvGrpSpPr>
          <p:cNvPr id="448516" name="Group 4"/>
          <p:cNvGrpSpPr>
            <a:grpSpLocks/>
          </p:cNvGrpSpPr>
          <p:nvPr/>
        </p:nvGrpSpPr>
        <p:grpSpPr bwMode="auto">
          <a:xfrm>
            <a:off x="2668588" y="4315544"/>
            <a:ext cx="5788025" cy="2209800"/>
            <a:chOff x="1681" y="2256"/>
            <a:chExt cx="3646" cy="1392"/>
          </a:xfrm>
        </p:grpSpPr>
        <p:sp>
          <p:nvSpPr>
            <p:cNvPr id="448517" name="Rectangle 5"/>
            <p:cNvSpPr>
              <a:spLocks noChangeArrowheads="1"/>
            </p:cNvSpPr>
            <p:nvPr/>
          </p:nvSpPr>
          <p:spPr bwMode="auto">
            <a:xfrm>
              <a:off x="3985" y="2640"/>
              <a:ext cx="7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Q</a:t>
              </a:r>
            </a:p>
            <a:p>
              <a:pPr algn="r">
                <a:lnSpc>
                  <a:spcPct val="120000"/>
                </a:lnSpc>
              </a:pPr>
              <a:r>
                <a:rPr lang="en-US" altLang="zh-CN" sz="2400" dirty="0"/>
                <a:t>   CLK  Q</a:t>
              </a:r>
            </a:p>
          </p:txBody>
        </p:sp>
        <p:sp>
          <p:nvSpPr>
            <p:cNvPr id="448518" name="Line 6"/>
            <p:cNvSpPr>
              <a:spLocks noChangeShapeType="1"/>
            </p:cNvSpPr>
            <p:nvPr/>
          </p:nvSpPr>
          <p:spPr bwMode="auto">
            <a:xfrm>
              <a:off x="4761" y="2832"/>
              <a:ext cx="2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19" name="Line 7"/>
            <p:cNvSpPr>
              <a:spLocks noChangeShapeType="1"/>
            </p:cNvSpPr>
            <p:nvPr/>
          </p:nvSpPr>
          <p:spPr bwMode="auto">
            <a:xfrm>
              <a:off x="4857" y="3120"/>
              <a:ext cx="1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0" name="Oval 8"/>
            <p:cNvSpPr>
              <a:spLocks noChangeArrowheads="1"/>
            </p:cNvSpPr>
            <p:nvPr/>
          </p:nvSpPr>
          <p:spPr bwMode="auto">
            <a:xfrm>
              <a:off x="4761" y="307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1" name="Line 9"/>
            <p:cNvSpPr>
              <a:spLocks noChangeShapeType="1"/>
            </p:cNvSpPr>
            <p:nvPr/>
          </p:nvSpPr>
          <p:spPr bwMode="auto">
            <a:xfrm>
              <a:off x="3753"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2" name="Line 10"/>
            <p:cNvSpPr>
              <a:spLocks noChangeShapeType="1"/>
            </p:cNvSpPr>
            <p:nvPr/>
          </p:nvSpPr>
          <p:spPr bwMode="auto">
            <a:xfrm>
              <a:off x="3849" y="312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3" name="Line 11"/>
            <p:cNvSpPr>
              <a:spLocks noChangeShapeType="1"/>
            </p:cNvSpPr>
            <p:nvPr/>
          </p:nvSpPr>
          <p:spPr bwMode="auto">
            <a:xfrm>
              <a:off x="3993" y="3072"/>
              <a:ext cx="96"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4" name="Line 12"/>
            <p:cNvSpPr>
              <a:spLocks noChangeShapeType="1"/>
            </p:cNvSpPr>
            <p:nvPr/>
          </p:nvSpPr>
          <p:spPr bwMode="auto">
            <a:xfrm flipH="1">
              <a:off x="3993" y="3120"/>
              <a:ext cx="96"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5" name="Arc 13"/>
            <p:cNvSpPr>
              <a:spLocks/>
            </p:cNvSpPr>
            <p:nvPr/>
          </p:nvSpPr>
          <p:spPr bwMode="auto">
            <a:xfrm>
              <a:off x="2714" y="2352"/>
              <a:ext cx="215"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6" name="Line 14"/>
            <p:cNvSpPr>
              <a:spLocks noChangeShapeType="1"/>
            </p:cNvSpPr>
            <p:nvPr/>
          </p:nvSpPr>
          <p:spPr bwMode="auto">
            <a:xfrm flipH="1" flipV="1">
              <a:off x="2497" y="2352"/>
              <a:ext cx="2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7" name="Line 15"/>
            <p:cNvSpPr>
              <a:spLocks noChangeShapeType="1"/>
            </p:cNvSpPr>
            <p:nvPr/>
          </p:nvSpPr>
          <p:spPr bwMode="auto">
            <a:xfrm flipH="1">
              <a:off x="2497" y="2736"/>
              <a:ext cx="259"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8" name="Line 16"/>
            <p:cNvSpPr>
              <a:spLocks noChangeShapeType="1"/>
            </p:cNvSpPr>
            <p:nvPr/>
          </p:nvSpPr>
          <p:spPr bwMode="auto">
            <a:xfrm>
              <a:off x="2497" y="2352"/>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9" name="Arc 17"/>
            <p:cNvSpPr>
              <a:spLocks/>
            </p:cNvSpPr>
            <p:nvPr/>
          </p:nvSpPr>
          <p:spPr bwMode="auto">
            <a:xfrm>
              <a:off x="3225" y="2640"/>
              <a:ext cx="96" cy="379"/>
            </a:xfrm>
            <a:custGeom>
              <a:avLst/>
              <a:gdLst>
                <a:gd name="G0" fmla="+- 0 0 0"/>
                <a:gd name="G1" fmla="+- 21600 0 0"/>
                <a:gd name="G2" fmla="+- 21600 0 0"/>
                <a:gd name="T0" fmla="*/ 0 w 21600"/>
                <a:gd name="T1" fmla="*/ 0 h 42675"/>
                <a:gd name="T2" fmla="*/ 4733 w 21600"/>
                <a:gd name="T3" fmla="*/ 42675 h 42675"/>
                <a:gd name="T4" fmla="*/ 0 w 21600"/>
                <a:gd name="T5" fmla="*/ 21600 h 42675"/>
              </a:gdLst>
              <a:ahLst/>
              <a:cxnLst>
                <a:cxn ang="0">
                  <a:pos x="T0" y="T1"/>
                </a:cxn>
                <a:cxn ang="0">
                  <a:pos x="T2" y="T3"/>
                </a:cxn>
                <a:cxn ang="0">
                  <a:pos x="T4" y="T5"/>
                </a:cxn>
              </a:cxnLst>
              <a:rect l="0" t="0" r="r" b="b"/>
              <a:pathLst>
                <a:path w="21600" h="42675" fill="none" extrusionOk="0">
                  <a:moveTo>
                    <a:pt x="-1" y="0"/>
                  </a:moveTo>
                  <a:cubicBezTo>
                    <a:pt x="11929" y="0"/>
                    <a:pt x="21600" y="9670"/>
                    <a:pt x="21600" y="21600"/>
                  </a:cubicBezTo>
                  <a:cubicBezTo>
                    <a:pt x="21600" y="31705"/>
                    <a:pt x="14593" y="40460"/>
                    <a:pt x="4733" y="42675"/>
                  </a:cubicBezTo>
                </a:path>
                <a:path w="21600" h="42675" stroke="0" extrusionOk="0">
                  <a:moveTo>
                    <a:pt x="-1" y="0"/>
                  </a:moveTo>
                  <a:cubicBezTo>
                    <a:pt x="11929" y="0"/>
                    <a:pt x="21600" y="9670"/>
                    <a:pt x="21600" y="21600"/>
                  </a:cubicBezTo>
                  <a:cubicBezTo>
                    <a:pt x="21600" y="31705"/>
                    <a:pt x="14593" y="40460"/>
                    <a:pt x="4733" y="4267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0" name="Arc 18"/>
            <p:cNvSpPr>
              <a:spLocks/>
            </p:cNvSpPr>
            <p:nvPr/>
          </p:nvSpPr>
          <p:spPr bwMode="auto">
            <a:xfrm>
              <a:off x="3225" y="26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1" name="Arc 19"/>
            <p:cNvSpPr>
              <a:spLocks/>
            </p:cNvSpPr>
            <p:nvPr/>
          </p:nvSpPr>
          <p:spPr bwMode="auto">
            <a:xfrm flipV="1">
              <a:off x="3225" y="283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2" name="Line 20"/>
            <p:cNvSpPr>
              <a:spLocks noChangeShapeType="1"/>
            </p:cNvSpPr>
            <p:nvPr/>
          </p:nvSpPr>
          <p:spPr bwMode="auto">
            <a:xfrm>
              <a:off x="3121" y="27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3" name="Line 21"/>
            <p:cNvSpPr>
              <a:spLocks noChangeShapeType="1"/>
            </p:cNvSpPr>
            <p:nvPr/>
          </p:nvSpPr>
          <p:spPr bwMode="auto">
            <a:xfrm>
              <a:off x="3129" y="29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4" name="Line 22"/>
            <p:cNvSpPr>
              <a:spLocks noChangeShapeType="1"/>
            </p:cNvSpPr>
            <p:nvPr/>
          </p:nvSpPr>
          <p:spPr bwMode="auto">
            <a:xfrm flipV="1">
              <a:off x="3121" y="25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5" name="Line 23"/>
            <p:cNvSpPr>
              <a:spLocks noChangeShapeType="1"/>
            </p:cNvSpPr>
            <p:nvPr/>
          </p:nvSpPr>
          <p:spPr bwMode="auto">
            <a:xfrm>
              <a:off x="2929" y="25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6" name="Arc 24"/>
            <p:cNvSpPr>
              <a:spLocks/>
            </p:cNvSpPr>
            <p:nvPr/>
          </p:nvSpPr>
          <p:spPr bwMode="auto">
            <a:xfrm>
              <a:off x="2722" y="2928"/>
              <a:ext cx="215"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7" name="Line 25"/>
            <p:cNvSpPr>
              <a:spLocks noChangeShapeType="1"/>
            </p:cNvSpPr>
            <p:nvPr/>
          </p:nvSpPr>
          <p:spPr bwMode="auto">
            <a:xfrm flipH="1" flipV="1">
              <a:off x="2505" y="2928"/>
              <a:ext cx="2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8" name="Line 26"/>
            <p:cNvSpPr>
              <a:spLocks noChangeShapeType="1"/>
            </p:cNvSpPr>
            <p:nvPr/>
          </p:nvSpPr>
          <p:spPr bwMode="auto">
            <a:xfrm flipH="1">
              <a:off x="2505" y="3312"/>
              <a:ext cx="259"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9" name="Line 27"/>
            <p:cNvSpPr>
              <a:spLocks noChangeShapeType="1"/>
            </p:cNvSpPr>
            <p:nvPr/>
          </p:nvSpPr>
          <p:spPr bwMode="auto">
            <a:xfrm>
              <a:off x="2505" y="292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0" name="Line 28"/>
            <p:cNvSpPr>
              <a:spLocks noChangeShapeType="1"/>
            </p:cNvSpPr>
            <p:nvPr/>
          </p:nvSpPr>
          <p:spPr bwMode="auto">
            <a:xfrm flipV="1">
              <a:off x="3129" y="292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1" name="Line 29"/>
            <p:cNvSpPr>
              <a:spLocks noChangeShapeType="1"/>
            </p:cNvSpPr>
            <p:nvPr/>
          </p:nvSpPr>
          <p:spPr bwMode="auto">
            <a:xfrm>
              <a:off x="2937" y="31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2" name="Oval 30"/>
            <p:cNvSpPr>
              <a:spLocks noChangeArrowheads="1"/>
            </p:cNvSpPr>
            <p:nvPr/>
          </p:nvSpPr>
          <p:spPr bwMode="auto">
            <a:xfrm>
              <a:off x="2401" y="259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43" name="Line 31"/>
            <p:cNvSpPr>
              <a:spLocks noChangeShapeType="1"/>
            </p:cNvSpPr>
            <p:nvPr/>
          </p:nvSpPr>
          <p:spPr bwMode="auto">
            <a:xfrm>
              <a:off x="2113" y="2448"/>
              <a:ext cx="3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4" name="Line 32"/>
            <p:cNvSpPr>
              <a:spLocks noChangeShapeType="1"/>
            </p:cNvSpPr>
            <p:nvPr/>
          </p:nvSpPr>
          <p:spPr bwMode="auto">
            <a:xfrm>
              <a:off x="2113" y="264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5" name="Line 33"/>
            <p:cNvSpPr>
              <a:spLocks noChangeShapeType="1"/>
            </p:cNvSpPr>
            <p:nvPr/>
          </p:nvSpPr>
          <p:spPr bwMode="auto">
            <a:xfrm>
              <a:off x="2113" y="321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6" name="Line 34"/>
            <p:cNvSpPr>
              <a:spLocks noChangeShapeType="1"/>
            </p:cNvSpPr>
            <p:nvPr/>
          </p:nvSpPr>
          <p:spPr bwMode="auto">
            <a:xfrm>
              <a:off x="2257"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7" name="Line 35"/>
            <p:cNvSpPr>
              <a:spLocks noChangeShapeType="1"/>
            </p:cNvSpPr>
            <p:nvPr/>
          </p:nvSpPr>
          <p:spPr bwMode="auto">
            <a:xfrm>
              <a:off x="2257" y="2640"/>
              <a:ext cx="0" cy="38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8" name="Line 36"/>
            <p:cNvSpPr>
              <a:spLocks noChangeShapeType="1"/>
            </p:cNvSpPr>
            <p:nvPr/>
          </p:nvSpPr>
          <p:spPr bwMode="auto">
            <a:xfrm>
              <a:off x="3849" y="3120"/>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9" name="Line 37"/>
            <p:cNvSpPr>
              <a:spLocks noChangeShapeType="1"/>
            </p:cNvSpPr>
            <p:nvPr/>
          </p:nvSpPr>
          <p:spPr bwMode="auto">
            <a:xfrm>
              <a:off x="2113" y="3504"/>
              <a:ext cx="17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50" name="Text Box 38"/>
            <p:cNvSpPr txBox="1">
              <a:spLocks noChangeArrowheads="1"/>
            </p:cNvSpPr>
            <p:nvPr/>
          </p:nvSpPr>
          <p:spPr bwMode="auto">
            <a:xfrm>
              <a:off x="1873" y="225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8551" name="Text Box 39"/>
            <p:cNvSpPr txBox="1">
              <a:spLocks noChangeArrowheads="1"/>
            </p:cNvSpPr>
            <p:nvPr/>
          </p:nvSpPr>
          <p:spPr bwMode="auto">
            <a:xfrm>
              <a:off x="1796" y="254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TE</a:t>
              </a:r>
            </a:p>
          </p:txBody>
        </p:sp>
        <p:sp>
          <p:nvSpPr>
            <p:cNvPr id="448552" name="Text Box 40"/>
            <p:cNvSpPr txBox="1">
              <a:spLocks noChangeArrowheads="1"/>
            </p:cNvSpPr>
            <p:nvPr/>
          </p:nvSpPr>
          <p:spPr bwMode="auto">
            <a:xfrm>
              <a:off x="1681" y="3360"/>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8553" name="Text Box 41"/>
            <p:cNvSpPr txBox="1">
              <a:spLocks noChangeArrowheads="1"/>
            </p:cNvSpPr>
            <p:nvPr/>
          </p:nvSpPr>
          <p:spPr bwMode="auto">
            <a:xfrm>
              <a:off x="4994" y="268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48554" name="Text Box 42"/>
            <p:cNvSpPr txBox="1">
              <a:spLocks noChangeArrowheads="1"/>
            </p:cNvSpPr>
            <p:nvPr/>
          </p:nvSpPr>
          <p:spPr bwMode="auto">
            <a:xfrm>
              <a:off x="4993" y="2976"/>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sp>
          <p:nvSpPr>
            <p:cNvPr id="448555" name="Text Box 43"/>
            <p:cNvSpPr txBox="1">
              <a:spLocks noChangeArrowheads="1"/>
            </p:cNvSpPr>
            <p:nvPr/>
          </p:nvSpPr>
          <p:spPr bwMode="auto">
            <a:xfrm>
              <a:off x="1873" y="3072"/>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TI</a:t>
              </a:r>
            </a:p>
          </p:txBody>
        </p:sp>
      </p:grpSp>
      <p:sp>
        <p:nvSpPr>
          <p:cNvPr id="448556" name="Text Box 44"/>
          <p:cNvSpPr txBox="1">
            <a:spLocks noChangeArrowheads="1"/>
          </p:cNvSpPr>
          <p:nvPr/>
        </p:nvSpPr>
        <p:spPr bwMode="auto">
          <a:xfrm>
            <a:off x="762000" y="2662014"/>
            <a:ext cx="460728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rgbClr val="000099"/>
              </a:buClr>
              <a:buSzPct val="80000"/>
              <a:buFont typeface="Wingdings" pitchFamily="2" charset="2"/>
              <a:buChar char="®"/>
            </a:pPr>
            <a:r>
              <a:rPr lang="en-US" altLang="zh-CN" sz="2800" dirty="0">
                <a:latin typeface="Arial" charset="0"/>
              </a:rPr>
              <a:t> TE = 0 </a:t>
            </a:r>
            <a:r>
              <a:rPr lang="en-US" altLang="zh-CN" sz="2800" dirty="0">
                <a:latin typeface="Arial" charset="0"/>
                <a:sym typeface="Wingdings" pitchFamily="2" charset="2"/>
              </a:rPr>
              <a:t></a:t>
            </a:r>
            <a:r>
              <a:rPr lang="en-US" altLang="zh-CN" sz="2800" dirty="0">
                <a:latin typeface="Arial" charset="0"/>
              </a:rPr>
              <a:t> </a:t>
            </a:r>
            <a:r>
              <a:rPr lang="zh-CN" altLang="en-US" sz="2800" dirty="0">
                <a:latin typeface="Arial" charset="0"/>
                <a:ea typeface="黑体" pitchFamily="2" charset="-122"/>
              </a:rPr>
              <a:t>正常操作 </a:t>
            </a:r>
            <a:r>
              <a:rPr lang="en-US" altLang="zh-CN" sz="2800" dirty="0">
                <a:latin typeface="Arial" charset="0"/>
                <a:ea typeface="黑体" pitchFamily="2" charset="-122"/>
              </a:rPr>
              <a:t>Q</a:t>
            </a:r>
            <a:r>
              <a:rPr lang="zh-CN" altLang="en-US" sz="2800" dirty="0">
                <a:latin typeface="Arial" charset="0"/>
                <a:ea typeface="黑体" pitchFamily="2" charset="-122"/>
              </a:rPr>
              <a:t>*</a:t>
            </a:r>
            <a:r>
              <a:rPr lang="en-US" altLang="zh-CN" sz="2800" dirty="0">
                <a:latin typeface="Arial" charset="0"/>
                <a:ea typeface="黑体" pitchFamily="2" charset="-122"/>
              </a:rPr>
              <a:t>=D</a:t>
            </a:r>
          </a:p>
          <a:p>
            <a:pPr>
              <a:lnSpc>
                <a:spcPct val="110000"/>
              </a:lnSpc>
              <a:spcBef>
                <a:spcPct val="20000"/>
              </a:spcBef>
              <a:buClr>
                <a:srgbClr val="000099"/>
              </a:buClr>
              <a:buSzPct val="80000"/>
              <a:buFont typeface="Wingdings" pitchFamily="2" charset="2"/>
              <a:buChar char="®"/>
            </a:pPr>
            <a:r>
              <a:rPr lang="en-US" altLang="zh-CN" sz="2800" dirty="0">
                <a:latin typeface="Arial" charset="0"/>
              </a:rPr>
              <a:t> TE = 1 </a:t>
            </a:r>
            <a:r>
              <a:rPr lang="en-US" altLang="zh-CN" sz="2800" dirty="0">
                <a:latin typeface="Arial" charset="0"/>
                <a:sym typeface="Wingdings" pitchFamily="2" charset="2"/>
              </a:rPr>
              <a:t></a:t>
            </a:r>
            <a:r>
              <a:rPr lang="en-US" altLang="zh-CN" sz="2800" dirty="0">
                <a:latin typeface="Arial" charset="0"/>
              </a:rPr>
              <a:t> </a:t>
            </a:r>
            <a:r>
              <a:rPr lang="zh-CN" altLang="en-US" sz="2800" dirty="0">
                <a:latin typeface="Arial" charset="0"/>
                <a:ea typeface="黑体" pitchFamily="2" charset="-122"/>
              </a:rPr>
              <a:t>进入测试模式</a:t>
            </a:r>
          </a:p>
        </p:txBody>
      </p:sp>
      <p:sp>
        <p:nvSpPr>
          <p:cNvPr id="448557" name="Text Box 45"/>
          <p:cNvSpPr txBox="1">
            <a:spLocks noChangeArrowheads="1"/>
          </p:cNvSpPr>
          <p:nvPr/>
        </p:nvSpPr>
        <p:spPr bwMode="auto">
          <a:xfrm>
            <a:off x="762000" y="4772744"/>
            <a:ext cx="2194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a typeface="黑体" pitchFamily="2" charset="-122"/>
              </a:rPr>
              <a:t>测试使能端  </a:t>
            </a:r>
            <a:r>
              <a:rPr lang="zh-CN" altLang="en-US" sz="2400">
                <a:ea typeface="黑体" pitchFamily="2" charset="-122"/>
                <a:sym typeface="Wingdings" pitchFamily="2" charset="2"/>
              </a:rPr>
              <a:t></a:t>
            </a:r>
            <a:endParaRPr lang="zh-CN" altLang="en-US" sz="2400">
              <a:ea typeface="黑体" pitchFamily="2" charset="-122"/>
            </a:endParaRPr>
          </a:p>
        </p:txBody>
      </p:sp>
      <p:sp>
        <p:nvSpPr>
          <p:cNvPr id="448558" name="Text Box 46"/>
          <p:cNvSpPr txBox="1">
            <a:spLocks noChangeArrowheads="1"/>
          </p:cNvSpPr>
          <p:nvPr/>
        </p:nvSpPr>
        <p:spPr bwMode="auto">
          <a:xfrm>
            <a:off x="780937" y="5534744"/>
            <a:ext cx="2194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测试输入端  </a:t>
            </a:r>
            <a:r>
              <a:rPr lang="zh-CN" altLang="en-US" sz="2400" dirty="0">
                <a:ea typeface="黑体" pitchFamily="2" charset="-122"/>
                <a:sym typeface="Wingdings" pitchFamily="2" charset="2"/>
              </a:rPr>
              <a:t></a:t>
            </a:r>
            <a:endParaRPr lang="zh-CN" altLang="en-US" sz="2400" dirty="0">
              <a:ea typeface="黑体" pitchFamily="2" charset="-122"/>
            </a:endParaRPr>
          </a:p>
        </p:txBody>
      </p:sp>
      <p:grpSp>
        <p:nvGrpSpPr>
          <p:cNvPr id="448559" name="Group 47"/>
          <p:cNvGrpSpPr>
            <a:grpSpLocks/>
          </p:cNvGrpSpPr>
          <p:nvPr/>
        </p:nvGrpSpPr>
        <p:grpSpPr bwMode="auto">
          <a:xfrm>
            <a:off x="6567488" y="2602913"/>
            <a:ext cx="1981200" cy="2065338"/>
            <a:chOff x="3840" y="811"/>
            <a:chExt cx="1248" cy="1301"/>
          </a:xfrm>
        </p:grpSpPr>
        <p:grpSp>
          <p:nvGrpSpPr>
            <p:cNvPr id="448560" name="Group 48"/>
            <p:cNvGrpSpPr>
              <a:grpSpLocks/>
            </p:cNvGrpSpPr>
            <p:nvPr/>
          </p:nvGrpSpPr>
          <p:grpSpPr bwMode="auto">
            <a:xfrm>
              <a:off x="3840" y="1104"/>
              <a:ext cx="1248" cy="1008"/>
              <a:chOff x="4272" y="2160"/>
              <a:chExt cx="1248" cy="1008"/>
            </a:xfrm>
          </p:grpSpPr>
          <p:sp>
            <p:nvSpPr>
              <p:cNvPr id="448561" name="Rectangle 49"/>
              <p:cNvSpPr>
                <a:spLocks noChangeArrowheads="1"/>
              </p:cNvSpPr>
              <p:nvPr/>
            </p:nvSpPr>
            <p:spPr bwMode="auto">
              <a:xfrm>
                <a:off x="4512" y="2160"/>
                <a:ext cx="768"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400" dirty="0"/>
                  <a:t>D         </a:t>
                </a:r>
              </a:p>
              <a:p>
                <a:r>
                  <a:rPr lang="en-US" altLang="zh-CN" sz="2400" dirty="0"/>
                  <a:t>TE</a:t>
                </a:r>
              </a:p>
              <a:p>
                <a:pPr>
                  <a:lnSpc>
                    <a:spcPct val="110000"/>
                  </a:lnSpc>
                </a:pPr>
                <a:r>
                  <a:rPr lang="en-US" altLang="zh-CN" sz="2400" dirty="0"/>
                  <a:t>TI         </a:t>
                </a:r>
              </a:p>
              <a:p>
                <a:r>
                  <a:rPr lang="en-US" altLang="zh-CN" sz="2400" baseline="-25000" dirty="0"/>
                  <a:t>  </a:t>
                </a:r>
                <a:r>
                  <a:rPr lang="en-US" altLang="zh-CN" sz="2400" dirty="0"/>
                  <a:t>CLK   </a:t>
                </a:r>
              </a:p>
            </p:txBody>
          </p:sp>
          <p:sp>
            <p:nvSpPr>
              <p:cNvPr id="448562" name="Line 50"/>
              <p:cNvSpPr>
                <a:spLocks noChangeShapeType="1"/>
              </p:cNvSpPr>
              <p:nvPr/>
            </p:nvSpPr>
            <p:spPr bwMode="auto">
              <a:xfrm>
                <a:off x="5280"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3" name="Line 51"/>
              <p:cNvSpPr>
                <a:spLocks noChangeShapeType="1"/>
              </p:cNvSpPr>
              <p:nvPr/>
            </p:nvSpPr>
            <p:spPr bwMode="auto">
              <a:xfrm>
                <a:off x="5376" y="28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4" name="Oval 52"/>
              <p:cNvSpPr>
                <a:spLocks noChangeArrowheads="1"/>
              </p:cNvSpPr>
              <p:nvPr/>
            </p:nvSpPr>
            <p:spPr bwMode="auto">
              <a:xfrm>
                <a:off x="5280" y="28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65" name="Line 53"/>
              <p:cNvSpPr>
                <a:spLocks noChangeShapeType="1"/>
              </p:cNvSpPr>
              <p:nvPr/>
            </p:nvSpPr>
            <p:spPr bwMode="auto">
              <a:xfrm>
                <a:off x="4272"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6" name="Line 54"/>
              <p:cNvSpPr>
                <a:spLocks noChangeShapeType="1"/>
              </p:cNvSpPr>
              <p:nvPr/>
            </p:nvSpPr>
            <p:spPr bwMode="auto">
              <a:xfrm>
                <a:off x="4272"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8567" name="Group 55"/>
              <p:cNvGrpSpPr>
                <a:grpSpLocks/>
              </p:cNvGrpSpPr>
              <p:nvPr/>
            </p:nvGrpSpPr>
            <p:grpSpPr bwMode="auto">
              <a:xfrm>
                <a:off x="4512" y="2976"/>
                <a:ext cx="96" cy="96"/>
                <a:chOff x="1920" y="1440"/>
                <a:chExt cx="192" cy="288"/>
              </a:xfrm>
            </p:grpSpPr>
            <p:sp>
              <p:nvSpPr>
                <p:cNvPr id="448568" name="Line 56"/>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9" name="Line 57"/>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8570" name="Line 58"/>
              <p:cNvSpPr>
                <a:spLocks noChangeShapeType="1"/>
              </p:cNvSpPr>
              <p:nvPr/>
            </p:nvSpPr>
            <p:spPr bwMode="auto">
              <a:xfrm>
                <a:off x="4272"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71" name="Line 59"/>
              <p:cNvSpPr>
                <a:spLocks noChangeShapeType="1"/>
              </p:cNvSpPr>
              <p:nvPr/>
            </p:nvSpPr>
            <p:spPr bwMode="auto">
              <a:xfrm>
                <a:off x="4272" y="27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72" name="Text Box 60"/>
              <p:cNvSpPr txBox="1">
                <a:spLocks noChangeArrowheads="1"/>
              </p:cNvSpPr>
              <p:nvPr/>
            </p:nvSpPr>
            <p:spPr bwMode="auto">
              <a:xfrm>
                <a:off x="5041" y="2304"/>
                <a:ext cx="26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Q</a:t>
                </a:r>
              </a:p>
              <a:p>
                <a:endParaRPr lang="en-US" altLang="zh-CN" sz="2400" dirty="0"/>
              </a:p>
              <a:p>
                <a:r>
                  <a:rPr lang="en-US" altLang="zh-CN" sz="2400" dirty="0"/>
                  <a:t>Q</a:t>
                </a:r>
              </a:p>
            </p:txBody>
          </p:sp>
        </p:grpSp>
        <p:sp>
          <p:nvSpPr>
            <p:cNvPr id="448573" name="Text Box 61"/>
            <p:cNvSpPr txBox="1">
              <a:spLocks noChangeArrowheads="1"/>
            </p:cNvSpPr>
            <p:nvPr/>
          </p:nvSpPr>
          <p:spPr bwMode="auto">
            <a:xfrm>
              <a:off x="4081" y="811"/>
              <a:ext cx="7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a typeface="黑体" pitchFamily="2" charset="-122"/>
                </a:rPr>
                <a:t>逻辑符号</a:t>
              </a:r>
            </a:p>
          </p:txBody>
        </p:sp>
      </p:grpSp>
      <p:sp>
        <p:nvSpPr>
          <p:cNvPr id="64" name="矩形 9"/>
          <p:cNvSpPr>
            <a:spLocks noChangeArrowheads="1"/>
          </p:cNvSpPr>
          <p:nvPr/>
        </p:nvSpPr>
        <p:spPr bwMode="auto">
          <a:xfrm>
            <a:off x="304800" y="1216025"/>
            <a:ext cx="7924800" cy="1261884"/>
          </a:xfrm>
          <a:prstGeom prst="rect">
            <a:avLst/>
          </a:prstGeom>
          <a:noFill/>
          <a:ln w="9525">
            <a:noFill/>
            <a:miter lim="800000"/>
            <a:headEnd/>
            <a:tailEnd/>
          </a:ln>
        </p:spPr>
        <p:txBody>
          <a:bodyPr wrap="square">
            <a:spAutoFit/>
          </a:bodyPr>
          <a:lstStyle/>
          <a:p>
            <a:pPr>
              <a:buFont typeface="Arial" pitchFamily="34" charset="0"/>
              <a:buChar char="•"/>
            </a:pPr>
            <a:r>
              <a:rPr lang="zh-CN" altLang="en-US" sz="2800" dirty="0"/>
              <a:t>扫描触发器除了</a:t>
            </a:r>
            <a:r>
              <a:rPr lang="en-US" altLang="zh-CN" sz="2800" dirty="0"/>
              <a:t>D</a:t>
            </a:r>
            <a:r>
              <a:rPr lang="zh-CN" altLang="en-US" sz="2800" dirty="0"/>
              <a:t>输入端以外，还有两个输入端。</a:t>
            </a:r>
            <a:endParaRPr lang="en-US" altLang="zh-CN" sz="2800" dirty="0"/>
          </a:p>
          <a:p>
            <a:pPr lvl="1">
              <a:buFont typeface="Arial" pitchFamily="34" charset="0"/>
              <a:buChar char="•"/>
            </a:pPr>
            <a:r>
              <a:rPr lang="en-US" altLang="zh-CN" sz="2400" dirty="0"/>
              <a:t>TI</a:t>
            </a:r>
            <a:r>
              <a:rPr lang="zh-CN" altLang="en-US" sz="2400" dirty="0"/>
              <a:t>即</a:t>
            </a:r>
            <a:r>
              <a:rPr lang="en-US" altLang="zh-CN" sz="2400" dirty="0"/>
              <a:t>Test Input</a:t>
            </a:r>
            <a:r>
              <a:rPr lang="zh-CN" altLang="en-US" sz="2400" dirty="0"/>
              <a:t>，用来输入测试序列（测试向量）。</a:t>
            </a:r>
            <a:endParaRPr lang="en-US" altLang="zh-CN" sz="2400" dirty="0"/>
          </a:p>
          <a:p>
            <a:pPr lvl="1">
              <a:buFont typeface="Arial" pitchFamily="34" charset="0"/>
              <a:buChar char="•"/>
            </a:pPr>
            <a:r>
              <a:rPr lang="en-US" altLang="zh-CN" sz="2400" dirty="0"/>
              <a:t>TE</a:t>
            </a:r>
            <a:r>
              <a:rPr lang="zh-CN" altLang="en-US" sz="2400" dirty="0"/>
              <a:t>即</a:t>
            </a:r>
            <a:r>
              <a:rPr lang="en-US" altLang="zh-CN" sz="2400" dirty="0"/>
              <a:t>Test Enable</a:t>
            </a:r>
            <a:r>
              <a:rPr lang="zh-CN" altLang="en-US" sz="2400" dirty="0"/>
              <a:t>，用来控制触发器工作状态。</a:t>
            </a:r>
            <a:endParaRPr lang="en-US" altLang="zh-CN" sz="2400" dirty="0"/>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A2B4B5D4-48DC-4547-A7DF-0FDF2A4D727C}"/>
                  </a:ext>
                </a:extLst>
              </p14:cNvPr>
              <p14:cNvContentPartPr/>
              <p14:nvPr/>
            </p14:nvContentPartPr>
            <p14:xfrm>
              <a:off x="1248004" y="3690895"/>
              <a:ext cx="3741480" cy="110160"/>
            </p14:xfrm>
          </p:contentPart>
        </mc:Choice>
        <mc:Fallback xmlns="">
          <p:pic>
            <p:nvPicPr>
              <p:cNvPr id="5" name="墨迹 4">
                <a:extLst>
                  <a:ext uri="{FF2B5EF4-FFF2-40B4-BE49-F238E27FC236}">
                    <a16:creationId xmlns:a16="http://schemas.microsoft.com/office/drawing/2014/main" id="{A2B4B5D4-48DC-4547-A7DF-0FDF2A4D727C}"/>
                  </a:ext>
                </a:extLst>
              </p:cNvPr>
              <p:cNvPicPr/>
              <p:nvPr/>
            </p:nvPicPr>
            <p:blipFill>
              <a:blip r:embed="rId4"/>
              <a:stretch>
                <a:fillRect/>
              </a:stretch>
            </p:blipFill>
            <p:spPr>
              <a:xfrm>
                <a:off x="1239004" y="3682255"/>
                <a:ext cx="3759120" cy="127800"/>
              </a:xfrm>
              <a:prstGeom prst="rect">
                <a:avLst/>
              </a:prstGeom>
            </p:spPr>
          </p:pic>
        </mc:Fallback>
      </mc:AlternateContent>
      <p:grpSp>
        <p:nvGrpSpPr>
          <p:cNvPr id="27" name="组合 26">
            <a:extLst>
              <a:ext uri="{FF2B5EF4-FFF2-40B4-BE49-F238E27FC236}">
                <a16:creationId xmlns:a16="http://schemas.microsoft.com/office/drawing/2014/main" id="{4334C615-E883-4A0D-9BFE-40115AA19C1A}"/>
              </a:ext>
            </a:extLst>
          </p:cNvPr>
          <p:cNvGrpSpPr/>
          <p:nvPr/>
        </p:nvGrpSpPr>
        <p:grpSpPr>
          <a:xfrm>
            <a:off x="5054284" y="3299935"/>
            <a:ext cx="1174320" cy="395280"/>
            <a:chOff x="5054284" y="3299935"/>
            <a:chExt cx="1174320" cy="395280"/>
          </a:xfrm>
        </p:grpSpPr>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6CFF2040-DF5B-407D-A121-C686C2A1CFE2}"/>
                    </a:ext>
                  </a:extLst>
                </p14:cNvPr>
                <p14:cNvContentPartPr/>
                <p14:nvPr/>
              </p14:nvContentPartPr>
              <p14:xfrm>
                <a:off x="5054284" y="3396415"/>
                <a:ext cx="79200" cy="266760"/>
              </p14:xfrm>
            </p:contentPart>
          </mc:Choice>
          <mc:Fallback xmlns="">
            <p:pic>
              <p:nvPicPr>
                <p:cNvPr id="6" name="墨迹 5">
                  <a:extLst>
                    <a:ext uri="{FF2B5EF4-FFF2-40B4-BE49-F238E27FC236}">
                      <a16:creationId xmlns:a16="http://schemas.microsoft.com/office/drawing/2014/main" id="{6CFF2040-DF5B-407D-A121-C686C2A1CFE2}"/>
                    </a:ext>
                  </a:extLst>
                </p:cNvPr>
                <p:cNvPicPr/>
                <p:nvPr/>
              </p:nvPicPr>
              <p:blipFill>
                <a:blip r:embed="rId6"/>
                <a:stretch>
                  <a:fillRect/>
                </a:stretch>
              </p:blipFill>
              <p:spPr>
                <a:xfrm>
                  <a:off x="5045644" y="3387415"/>
                  <a:ext cx="96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DA2AECD9-E8FF-4DA0-AF8F-28C85A669726}"/>
                    </a:ext>
                  </a:extLst>
                </p14:cNvPr>
                <p14:cNvContentPartPr/>
                <p14:nvPr/>
              </p14:nvContentPartPr>
              <p14:xfrm>
                <a:off x="5160124" y="3391375"/>
                <a:ext cx="119880" cy="10440"/>
              </p14:xfrm>
            </p:contentPart>
          </mc:Choice>
          <mc:Fallback xmlns="">
            <p:pic>
              <p:nvPicPr>
                <p:cNvPr id="7" name="墨迹 6">
                  <a:extLst>
                    <a:ext uri="{FF2B5EF4-FFF2-40B4-BE49-F238E27FC236}">
                      <a16:creationId xmlns:a16="http://schemas.microsoft.com/office/drawing/2014/main" id="{DA2AECD9-E8FF-4DA0-AF8F-28C85A669726}"/>
                    </a:ext>
                  </a:extLst>
                </p:cNvPr>
                <p:cNvPicPr/>
                <p:nvPr/>
              </p:nvPicPr>
              <p:blipFill>
                <a:blip r:embed="rId8"/>
                <a:stretch>
                  <a:fillRect/>
                </a:stretch>
              </p:blipFill>
              <p:spPr>
                <a:xfrm>
                  <a:off x="5151484" y="3382735"/>
                  <a:ext cx="1375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E4BE8DB0-C0CA-4049-ABB4-910F92993FF6}"/>
                    </a:ext>
                  </a:extLst>
                </p14:cNvPr>
                <p14:cNvContentPartPr/>
                <p14:nvPr/>
              </p14:nvContentPartPr>
              <p14:xfrm>
                <a:off x="5218444" y="3411175"/>
                <a:ext cx="33480" cy="235800"/>
              </p14:xfrm>
            </p:contentPart>
          </mc:Choice>
          <mc:Fallback xmlns="">
            <p:pic>
              <p:nvPicPr>
                <p:cNvPr id="8" name="墨迹 7">
                  <a:extLst>
                    <a:ext uri="{FF2B5EF4-FFF2-40B4-BE49-F238E27FC236}">
                      <a16:creationId xmlns:a16="http://schemas.microsoft.com/office/drawing/2014/main" id="{E4BE8DB0-C0CA-4049-ABB4-910F92993FF6}"/>
                    </a:ext>
                  </a:extLst>
                </p:cNvPr>
                <p:cNvPicPr/>
                <p:nvPr/>
              </p:nvPicPr>
              <p:blipFill>
                <a:blip r:embed="rId10"/>
                <a:stretch>
                  <a:fillRect/>
                </a:stretch>
              </p:blipFill>
              <p:spPr>
                <a:xfrm>
                  <a:off x="5209804" y="3402535"/>
                  <a:ext cx="511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53A4EA2D-66EC-4DC2-B255-30FCD5C853A1}"/>
                    </a:ext>
                  </a:extLst>
                </p14:cNvPr>
                <p14:cNvContentPartPr/>
                <p14:nvPr/>
              </p14:nvContentPartPr>
              <p14:xfrm>
                <a:off x="5339044" y="3389935"/>
                <a:ext cx="90360" cy="32040"/>
              </p14:xfrm>
            </p:contentPart>
          </mc:Choice>
          <mc:Fallback xmlns="">
            <p:pic>
              <p:nvPicPr>
                <p:cNvPr id="9" name="墨迹 8">
                  <a:extLst>
                    <a:ext uri="{FF2B5EF4-FFF2-40B4-BE49-F238E27FC236}">
                      <a16:creationId xmlns:a16="http://schemas.microsoft.com/office/drawing/2014/main" id="{53A4EA2D-66EC-4DC2-B255-30FCD5C853A1}"/>
                    </a:ext>
                  </a:extLst>
                </p:cNvPr>
                <p:cNvPicPr/>
                <p:nvPr/>
              </p:nvPicPr>
              <p:blipFill>
                <a:blip r:embed="rId12"/>
                <a:stretch>
                  <a:fillRect/>
                </a:stretch>
              </p:blipFill>
              <p:spPr>
                <a:xfrm>
                  <a:off x="5330044" y="3381295"/>
                  <a:ext cx="108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E08A42FB-D562-4B0E-B592-E0430F791A64}"/>
                    </a:ext>
                  </a:extLst>
                </p14:cNvPr>
                <p14:cNvContentPartPr/>
                <p14:nvPr/>
              </p14:nvContentPartPr>
              <p14:xfrm>
                <a:off x="5384404" y="3371935"/>
                <a:ext cx="22680" cy="262080"/>
              </p14:xfrm>
            </p:contentPart>
          </mc:Choice>
          <mc:Fallback xmlns="">
            <p:pic>
              <p:nvPicPr>
                <p:cNvPr id="10" name="墨迹 9">
                  <a:extLst>
                    <a:ext uri="{FF2B5EF4-FFF2-40B4-BE49-F238E27FC236}">
                      <a16:creationId xmlns:a16="http://schemas.microsoft.com/office/drawing/2014/main" id="{E08A42FB-D562-4B0E-B592-E0430F791A64}"/>
                    </a:ext>
                  </a:extLst>
                </p:cNvPr>
                <p:cNvPicPr/>
                <p:nvPr/>
              </p:nvPicPr>
              <p:blipFill>
                <a:blip r:embed="rId14"/>
                <a:stretch>
                  <a:fillRect/>
                </a:stretch>
              </p:blipFill>
              <p:spPr>
                <a:xfrm>
                  <a:off x="5375764" y="3363295"/>
                  <a:ext cx="403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627FBABA-9BCA-4873-B9A2-3D893F2C538B}"/>
                    </a:ext>
                  </a:extLst>
                </p14:cNvPr>
                <p14:cNvContentPartPr/>
                <p14:nvPr/>
              </p14:nvContentPartPr>
              <p14:xfrm>
                <a:off x="5351644" y="3667135"/>
                <a:ext cx="106920" cy="21960"/>
              </p14:xfrm>
            </p:contentPart>
          </mc:Choice>
          <mc:Fallback xmlns="">
            <p:pic>
              <p:nvPicPr>
                <p:cNvPr id="11" name="墨迹 10">
                  <a:extLst>
                    <a:ext uri="{FF2B5EF4-FFF2-40B4-BE49-F238E27FC236}">
                      <a16:creationId xmlns:a16="http://schemas.microsoft.com/office/drawing/2014/main" id="{627FBABA-9BCA-4873-B9A2-3D893F2C538B}"/>
                    </a:ext>
                  </a:extLst>
                </p:cNvPr>
                <p:cNvPicPr/>
                <p:nvPr/>
              </p:nvPicPr>
              <p:blipFill>
                <a:blip r:embed="rId16"/>
                <a:stretch>
                  <a:fillRect/>
                </a:stretch>
              </p:blipFill>
              <p:spPr>
                <a:xfrm>
                  <a:off x="5343004" y="3658135"/>
                  <a:ext cx="1245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墨迹 11">
                  <a:extLst>
                    <a:ext uri="{FF2B5EF4-FFF2-40B4-BE49-F238E27FC236}">
                      <a16:creationId xmlns:a16="http://schemas.microsoft.com/office/drawing/2014/main" id="{25E5EC4D-D653-43E0-9C16-259011E368C0}"/>
                    </a:ext>
                  </a:extLst>
                </p14:cNvPr>
                <p14:cNvContentPartPr/>
                <p14:nvPr/>
              </p14:nvContentPartPr>
              <p14:xfrm>
                <a:off x="5508964" y="3395695"/>
                <a:ext cx="128880" cy="28080"/>
              </p14:xfrm>
            </p:contentPart>
          </mc:Choice>
          <mc:Fallback xmlns="">
            <p:pic>
              <p:nvPicPr>
                <p:cNvPr id="12" name="墨迹 11">
                  <a:extLst>
                    <a:ext uri="{FF2B5EF4-FFF2-40B4-BE49-F238E27FC236}">
                      <a16:creationId xmlns:a16="http://schemas.microsoft.com/office/drawing/2014/main" id="{25E5EC4D-D653-43E0-9C16-259011E368C0}"/>
                    </a:ext>
                  </a:extLst>
                </p:cNvPr>
                <p:cNvPicPr/>
                <p:nvPr/>
              </p:nvPicPr>
              <p:blipFill>
                <a:blip r:embed="rId18"/>
                <a:stretch>
                  <a:fillRect/>
                </a:stretch>
              </p:blipFill>
              <p:spPr>
                <a:xfrm>
                  <a:off x="5500324" y="3386695"/>
                  <a:ext cx="1465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墨迹 12">
                  <a:extLst>
                    <a:ext uri="{FF2B5EF4-FFF2-40B4-BE49-F238E27FC236}">
                      <a16:creationId xmlns:a16="http://schemas.microsoft.com/office/drawing/2014/main" id="{CB19D662-CD65-467F-A930-AA0E381CD033}"/>
                    </a:ext>
                  </a:extLst>
                </p14:cNvPr>
                <p14:cNvContentPartPr/>
                <p14:nvPr/>
              </p14:nvContentPartPr>
              <p14:xfrm>
                <a:off x="5546404" y="3388135"/>
                <a:ext cx="94680" cy="208440"/>
              </p14:xfrm>
            </p:contentPart>
          </mc:Choice>
          <mc:Fallback xmlns="">
            <p:pic>
              <p:nvPicPr>
                <p:cNvPr id="13" name="墨迹 12">
                  <a:extLst>
                    <a:ext uri="{FF2B5EF4-FFF2-40B4-BE49-F238E27FC236}">
                      <a16:creationId xmlns:a16="http://schemas.microsoft.com/office/drawing/2014/main" id="{CB19D662-CD65-467F-A930-AA0E381CD033}"/>
                    </a:ext>
                  </a:extLst>
                </p:cNvPr>
                <p:cNvPicPr/>
                <p:nvPr/>
              </p:nvPicPr>
              <p:blipFill>
                <a:blip r:embed="rId20"/>
                <a:stretch>
                  <a:fillRect/>
                </a:stretch>
              </p:blipFill>
              <p:spPr>
                <a:xfrm>
                  <a:off x="5537404" y="3379135"/>
                  <a:ext cx="112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墨迹 13">
                  <a:extLst>
                    <a:ext uri="{FF2B5EF4-FFF2-40B4-BE49-F238E27FC236}">
                      <a16:creationId xmlns:a16="http://schemas.microsoft.com/office/drawing/2014/main" id="{3C7C5C36-7C8F-4F53-A0FF-88547B3C25A5}"/>
                    </a:ext>
                  </a:extLst>
                </p14:cNvPr>
                <p14:cNvContentPartPr/>
                <p14:nvPr/>
              </p14:nvContentPartPr>
              <p14:xfrm>
                <a:off x="5523004" y="3540415"/>
                <a:ext cx="141120" cy="59040"/>
              </p14:xfrm>
            </p:contentPart>
          </mc:Choice>
          <mc:Fallback xmlns="">
            <p:pic>
              <p:nvPicPr>
                <p:cNvPr id="14" name="墨迹 13">
                  <a:extLst>
                    <a:ext uri="{FF2B5EF4-FFF2-40B4-BE49-F238E27FC236}">
                      <a16:creationId xmlns:a16="http://schemas.microsoft.com/office/drawing/2014/main" id="{3C7C5C36-7C8F-4F53-A0FF-88547B3C25A5}"/>
                    </a:ext>
                  </a:extLst>
                </p:cNvPr>
                <p:cNvPicPr/>
                <p:nvPr/>
              </p:nvPicPr>
              <p:blipFill>
                <a:blip r:embed="rId22"/>
                <a:stretch>
                  <a:fillRect/>
                </a:stretch>
              </p:blipFill>
              <p:spPr>
                <a:xfrm>
                  <a:off x="5514004" y="3531415"/>
                  <a:ext cx="158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墨迹 14">
                  <a:extLst>
                    <a:ext uri="{FF2B5EF4-FFF2-40B4-BE49-F238E27FC236}">
                      <a16:creationId xmlns:a16="http://schemas.microsoft.com/office/drawing/2014/main" id="{E5A3DF69-8259-454D-B110-E7B7FD004CDE}"/>
                    </a:ext>
                  </a:extLst>
                </p14:cNvPr>
                <p14:cNvContentPartPr/>
                <p14:nvPr/>
              </p14:nvContentPartPr>
              <p14:xfrm>
                <a:off x="5605444" y="3451135"/>
                <a:ext cx="15480" cy="223560"/>
              </p14:xfrm>
            </p:contentPart>
          </mc:Choice>
          <mc:Fallback xmlns="">
            <p:pic>
              <p:nvPicPr>
                <p:cNvPr id="15" name="墨迹 14">
                  <a:extLst>
                    <a:ext uri="{FF2B5EF4-FFF2-40B4-BE49-F238E27FC236}">
                      <a16:creationId xmlns:a16="http://schemas.microsoft.com/office/drawing/2014/main" id="{E5A3DF69-8259-454D-B110-E7B7FD004CDE}"/>
                    </a:ext>
                  </a:extLst>
                </p:cNvPr>
                <p:cNvPicPr/>
                <p:nvPr/>
              </p:nvPicPr>
              <p:blipFill>
                <a:blip r:embed="rId24"/>
                <a:stretch>
                  <a:fillRect/>
                </a:stretch>
              </p:blipFill>
              <p:spPr>
                <a:xfrm>
                  <a:off x="5596444" y="3442135"/>
                  <a:ext cx="331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墨迹 15">
                  <a:extLst>
                    <a:ext uri="{FF2B5EF4-FFF2-40B4-BE49-F238E27FC236}">
                      <a16:creationId xmlns:a16="http://schemas.microsoft.com/office/drawing/2014/main" id="{292B0BDE-7488-4C18-8286-67A2842402EF}"/>
                    </a:ext>
                  </a:extLst>
                </p14:cNvPr>
                <p14:cNvContentPartPr/>
                <p14:nvPr/>
              </p14:nvContentPartPr>
              <p14:xfrm>
                <a:off x="5541364" y="3582535"/>
                <a:ext cx="135360" cy="65520"/>
              </p14:xfrm>
            </p:contentPart>
          </mc:Choice>
          <mc:Fallback xmlns="">
            <p:pic>
              <p:nvPicPr>
                <p:cNvPr id="16" name="墨迹 15">
                  <a:extLst>
                    <a:ext uri="{FF2B5EF4-FFF2-40B4-BE49-F238E27FC236}">
                      <a16:creationId xmlns:a16="http://schemas.microsoft.com/office/drawing/2014/main" id="{292B0BDE-7488-4C18-8286-67A2842402EF}"/>
                    </a:ext>
                  </a:extLst>
                </p:cNvPr>
                <p:cNvPicPr/>
                <p:nvPr/>
              </p:nvPicPr>
              <p:blipFill>
                <a:blip r:embed="rId26"/>
                <a:stretch>
                  <a:fillRect/>
                </a:stretch>
              </p:blipFill>
              <p:spPr>
                <a:xfrm>
                  <a:off x="5532724" y="3573535"/>
                  <a:ext cx="153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墨迹 16">
                  <a:extLst>
                    <a:ext uri="{FF2B5EF4-FFF2-40B4-BE49-F238E27FC236}">
                      <a16:creationId xmlns:a16="http://schemas.microsoft.com/office/drawing/2014/main" id="{E1075D9A-2878-49C4-ABA4-128F08E37143}"/>
                    </a:ext>
                  </a:extLst>
                </p14:cNvPr>
                <p14:cNvContentPartPr/>
                <p14:nvPr/>
              </p14:nvContentPartPr>
              <p14:xfrm>
                <a:off x="5667004" y="3360415"/>
                <a:ext cx="42480" cy="147960"/>
              </p14:xfrm>
            </p:contentPart>
          </mc:Choice>
          <mc:Fallback xmlns="">
            <p:pic>
              <p:nvPicPr>
                <p:cNvPr id="17" name="墨迹 16">
                  <a:extLst>
                    <a:ext uri="{FF2B5EF4-FFF2-40B4-BE49-F238E27FC236}">
                      <a16:creationId xmlns:a16="http://schemas.microsoft.com/office/drawing/2014/main" id="{E1075D9A-2878-49C4-ABA4-128F08E37143}"/>
                    </a:ext>
                  </a:extLst>
                </p:cNvPr>
                <p:cNvPicPr/>
                <p:nvPr/>
              </p:nvPicPr>
              <p:blipFill>
                <a:blip r:embed="rId28"/>
                <a:stretch>
                  <a:fillRect/>
                </a:stretch>
              </p:blipFill>
              <p:spPr>
                <a:xfrm>
                  <a:off x="5658364" y="3351775"/>
                  <a:ext cx="601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墨迹 17">
                  <a:extLst>
                    <a:ext uri="{FF2B5EF4-FFF2-40B4-BE49-F238E27FC236}">
                      <a16:creationId xmlns:a16="http://schemas.microsoft.com/office/drawing/2014/main" id="{C7208942-7EE6-4C52-BA41-41B57EFE976F}"/>
                    </a:ext>
                  </a:extLst>
                </p14:cNvPr>
                <p14:cNvContentPartPr/>
                <p14:nvPr/>
              </p14:nvContentPartPr>
              <p14:xfrm>
                <a:off x="5726404" y="3374095"/>
                <a:ext cx="80640" cy="25560"/>
              </p14:xfrm>
            </p:contentPart>
          </mc:Choice>
          <mc:Fallback xmlns="">
            <p:pic>
              <p:nvPicPr>
                <p:cNvPr id="18" name="墨迹 17">
                  <a:extLst>
                    <a:ext uri="{FF2B5EF4-FFF2-40B4-BE49-F238E27FC236}">
                      <a16:creationId xmlns:a16="http://schemas.microsoft.com/office/drawing/2014/main" id="{C7208942-7EE6-4C52-BA41-41B57EFE976F}"/>
                    </a:ext>
                  </a:extLst>
                </p:cNvPr>
                <p:cNvPicPr/>
                <p:nvPr/>
              </p:nvPicPr>
              <p:blipFill>
                <a:blip r:embed="rId30"/>
                <a:stretch>
                  <a:fillRect/>
                </a:stretch>
              </p:blipFill>
              <p:spPr>
                <a:xfrm>
                  <a:off x="5717764" y="3365455"/>
                  <a:ext cx="982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墨迹 18">
                  <a:extLst>
                    <a:ext uri="{FF2B5EF4-FFF2-40B4-BE49-F238E27FC236}">
                      <a16:creationId xmlns:a16="http://schemas.microsoft.com/office/drawing/2014/main" id="{93F8EDA8-333D-4D03-B9AB-CA62ABA9FAC2}"/>
                    </a:ext>
                  </a:extLst>
                </p14:cNvPr>
                <p14:cNvContentPartPr/>
                <p14:nvPr/>
              </p14:nvContentPartPr>
              <p14:xfrm>
                <a:off x="5692564" y="3432415"/>
                <a:ext cx="105480" cy="262800"/>
              </p14:xfrm>
            </p:contentPart>
          </mc:Choice>
          <mc:Fallback xmlns="">
            <p:pic>
              <p:nvPicPr>
                <p:cNvPr id="19" name="墨迹 18">
                  <a:extLst>
                    <a:ext uri="{FF2B5EF4-FFF2-40B4-BE49-F238E27FC236}">
                      <a16:creationId xmlns:a16="http://schemas.microsoft.com/office/drawing/2014/main" id="{93F8EDA8-333D-4D03-B9AB-CA62ABA9FAC2}"/>
                    </a:ext>
                  </a:extLst>
                </p:cNvPr>
                <p:cNvPicPr/>
                <p:nvPr/>
              </p:nvPicPr>
              <p:blipFill>
                <a:blip r:embed="rId32"/>
                <a:stretch>
                  <a:fillRect/>
                </a:stretch>
              </p:blipFill>
              <p:spPr>
                <a:xfrm>
                  <a:off x="5683564" y="3423775"/>
                  <a:ext cx="1231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墨迹 19">
                  <a:extLst>
                    <a:ext uri="{FF2B5EF4-FFF2-40B4-BE49-F238E27FC236}">
                      <a16:creationId xmlns:a16="http://schemas.microsoft.com/office/drawing/2014/main" id="{679DF275-B35C-4DC0-9B27-3DAA15A99F71}"/>
                    </a:ext>
                  </a:extLst>
                </p14:cNvPr>
                <p14:cNvContentPartPr/>
                <p14:nvPr/>
              </p14:nvContentPartPr>
              <p14:xfrm>
                <a:off x="5711644" y="3506935"/>
                <a:ext cx="76320" cy="152280"/>
              </p14:xfrm>
            </p:contentPart>
          </mc:Choice>
          <mc:Fallback xmlns="">
            <p:pic>
              <p:nvPicPr>
                <p:cNvPr id="20" name="墨迹 19">
                  <a:extLst>
                    <a:ext uri="{FF2B5EF4-FFF2-40B4-BE49-F238E27FC236}">
                      <a16:creationId xmlns:a16="http://schemas.microsoft.com/office/drawing/2014/main" id="{679DF275-B35C-4DC0-9B27-3DAA15A99F71}"/>
                    </a:ext>
                  </a:extLst>
                </p:cNvPr>
                <p:cNvPicPr/>
                <p:nvPr/>
              </p:nvPicPr>
              <p:blipFill>
                <a:blip r:embed="rId34"/>
                <a:stretch>
                  <a:fillRect/>
                </a:stretch>
              </p:blipFill>
              <p:spPr>
                <a:xfrm>
                  <a:off x="5702644" y="3498295"/>
                  <a:ext cx="93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墨迹 20">
                  <a:extLst>
                    <a:ext uri="{FF2B5EF4-FFF2-40B4-BE49-F238E27FC236}">
                      <a16:creationId xmlns:a16="http://schemas.microsoft.com/office/drawing/2014/main" id="{24BEE1CF-1E12-49E7-B8D0-A5F3996B7F02}"/>
                    </a:ext>
                  </a:extLst>
                </p14:cNvPr>
                <p14:cNvContentPartPr/>
                <p14:nvPr/>
              </p14:nvContentPartPr>
              <p14:xfrm>
                <a:off x="5707684" y="3577855"/>
                <a:ext cx="46080" cy="63360"/>
              </p14:xfrm>
            </p:contentPart>
          </mc:Choice>
          <mc:Fallback xmlns="">
            <p:pic>
              <p:nvPicPr>
                <p:cNvPr id="21" name="墨迹 20">
                  <a:extLst>
                    <a:ext uri="{FF2B5EF4-FFF2-40B4-BE49-F238E27FC236}">
                      <a16:creationId xmlns:a16="http://schemas.microsoft.com/office/drawing/2014/main" id="{24BEE1CF-1E12-49E7-B8D0-A5F3996B7F02}"/>
                    </a:ext>
                  </a:extLst>
                </p:cNvPr>
                <p:cNvPicPr/>
                <p:nvPr/>
              </p:nvPicPr>
              <p:blipFill>
                <a:blip r:embed="rId36"/>
                <a:stretch>
                  <a:fillRect/>
                </a:stretch>
              </p:blipFill>
              <p:spPr>
                <a:xfrm>
                  <a:off x="5698684" y="3568855"/>
                  <a:ext cx="637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墨迹 21">
                  <a:extLst>
                    <a:ext uri="{FF2B5EF4-FFF2-40B4-BE49-F238E27FC236}">
                      <a16:creationId xmlns:a16="http://schemas.microsoft.com/office/drawing/2014/main" id="{300B821B-7698-43DC-B679-5D278FCF6A65}"/>
                    </a:ext>
                  </a:extLst>
                </p14:cNvPr>
                <p14:cNvContentPartPr/>
                <p14:nvPr/>
              </p14:nvContentPartPr>
              <p14:xfrm>
                <a:off x="5803804" y="3536455"/>
                <a:ext cx="16560" cy="54720"/>
              </p14:xfrm>
            </p:contentPart>
          </mc:Choice>
          <mc:Fallback xmlns="">
            <p:pic>
              <p:nvPicPr>
                <p:cNvPr id="22" name="墨迹 21">
                  <a:extLst>
                    <a:ext uri="{FF2B5EF4-FFF2-40B4-BE49-F238E27FC236}">
                      <a16:creationId xmlns:a16="http://schemas.microsoft.com/office/drawing/2014/main" id="{300B821B-7698-43DC-B679-5D278FCF6A65}"/>
                    </a:ext>
                  </a:extLst>
                </p:cNvPr>
                <p:cNvPicPr/>
                <p:nvPr/>
              </p:nvPicPr>
              <p:blipFill>
                <a:blip r:embed="rId38"/>
                <a:stretch>
                  <a:fillRect/>
                </a:stretch>
              </p:blipFill>
              <p:spPr>
                <a:xfrm>
                  <a:off x="5795164" y="3527455"/>
                  <a:ext cx="342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墨迹 22">
                  <a:extLst>
                    <a:ext uri="{FF2B5EF4-FFF2-40B4-BE49-F238E27FC236}">
                      <a16:creationId xmlns:a16="http://schemas.microsoft.com/office/drawing/2014/main" id="{B1E2914F-5094-4676-AFF1-13A314A9500E}"/>
                    </a:ext>
                  </a:extLst>
                </p14:cNvPr>
                <p14:cNvContentPartPr/>
                <p14:nvPr/>
              </p14:nvContentPartPr>
              <p14:xfrm>
                <a:off x="5830804" y="3508735"/>
                <a:ext cx="34200" cy="169560"/>
              </p14:xfrm>
            </p:contentPart>
          </mc:Choice>
          <mc:Fallback xmlns="">
            <p:pic>
              <p:nvPicPr>
                <p:cNvPr id="23" name="墨迹 22">
                  <a:extLst>
                    <a:ext uri="{FF2B5EF4-FFF2-40B4-BE49-F238E27FC236}">
                      <a16:creationId xmlns:a16="http://schemas.microsoft.com/office/drawing/2014/main" id="{B1E2914F-5094-4676-AFF1-13A314A9500E}"/>
                    </a:ext>
                  </a:extLst>
                </p:cNvPr>
                <p:cNvPicPr/>
                <p:nvPr/>
              </p:nvPicPr>
              <p:blipFill>
                <a:blip r:embed="rId40"/>
                <a:stretch>
                  <a:fillRect/>
                </a:stretch>
              </p:blipFill>
              <p:spPr>
                <a:xfrm>
                  <a:off x="5822164" y="3499735"/>
                  <a:ext cx="518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墨迹 23">
                  <a:extLst>
                    <a:ext uri="{FF2B5EF4-FFF2-40B4-BE49-F238E27FC236}">
                      <a16:creationId xmlns:a16="http://schemas.microsoft.com/office/drawing/2014/main" id="{68D63E33-244D-426F-875F-8847DF8CC7E9}"/>
                    </a:ext>
                  </a:extLst>
                </p14:cNvPr>
                <p14:cNvContentPartPr/>
                <p14:nvPr/>
              </p14:nvContentPartPr>
              <p14:xfrm>
                <a:off x="5906404" y="3484975"/>
                <a:ext cx="66600" cy="190800"/>
              </p14:xfrm>
            </p:contentPart>
          </mc:Choice>
          <mc:Fallback xmlns="">
            <p:pic>
              <p:nvPicPr>
                <p:cNvPr id="24" name="墨迹 23">
                  <a:extLst>
                    <a:ext uri="{FF2B5EF4-FFF2-40B4-BE49-F238E27FC236}">
                      <a16:creationId xmlns:a16="http://schemas.microsoft.com/office/drawing/2014/main" id="{68D63E33-244D-426F-875F-8847DF8CC7E9}"/>
                    </a:ext>
                  </a:extLst>
                </p:cNvPr>
                <p:cNvPicPr/>
                <p:nvPr/>
              </p:nvPicPr>
              <p:blipFill>
                <a:blip r:embed="rId42"/>
                <a:stretch>
                  <a:fillRect/>
                </a:stretch>
              </p:blipFill>
              <p:spPr>
                <a:xfrm>
                  <a:off x="5897764" y="3476335"/>
                  <a:ext cx="842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墨迹 24">
                  <a:extLst>
                    <a:ext uri="{FF2B5EF4-FFF2-40B4-BE49-F238E27FC236}">
                      <a16:creationId xmlns:a16="http://schemas.microsoft.com/office/drawing/2014/main" id="{260385E1-B3A6-4E6F-B635-CF87459C6E63}"/>
                    </a:ext>
                  </a:extLst>
                </p14:cNvPr>
                <p14:cNvContentPartPr/>
                <p14:nvPr/>
              </p14:nvContentPartPr>
              <p14:xfrm>
                <a:off x="5931964" y="3384895"/>
                <a:ext cx="167040" cy="242640"/>
              </p14:xfrm>
            </p:contentPart>
          </mc:Choice>
          <mc:Fallback xmlns="">
            <p:pic>
              <p:nvPicPr>
                <p:cNvPr id="25" name="墨迹 24">
                  <a:extLst>
                    <a:ext uri="{FF2B5EF4-FFF2-40B4-BE49-F238E27FC236}">
                      <a16:creationId xmlns:a16="http://schemas.microsoft.com/office/drawing/2014/main" id="{260385E1-B3A6-4E6F-B635-CF87459C6E63}"/>
                    </a:ext>
                  </a:extLst>
                </p:cNvPr>
                <p:cNvPicPr/>
                <p:nvPr/>
              </p:nvPicPr>
              <p:blipFill>
                <a:blip r:embed="rId44"/>
                <a:stretch>
                  <a:fillRect/>
                </a:stretch>
              </p:blipFill>
              <p:spPr>
                <a:xfrm>
                  <a:off x="5922964" y="3376255"/>
                  <a:ext cx="1846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墨迹 25">
                  <a:extLst>
                    <a:ext uri="{FF2B5EF4-FFF2-40B4-BE49-F238E27FC236}">
                      <a16:creationId xmlns:a16="http://schemas.microsoft.com/office/drawing/2014/main" id="{D262A866-4E09-4A8C-8CB0-D3EFA8C2EAE9}"/>
                    </a:ext>
                  </a:extLst>
                </p14:cNvPr>
                <p14:cNvContentPartPr/>
                <p14:nvPr/>
              </p14:nvContentPartPr>
              <p14:xfrm>
                <a:off x="6151564" y="3299935"/>
                <a:ext cx="77040" cy="376920"/>
              </p14:xfrm>
            </p:contentPart>
          </mc:Choice>
          <mc:Fallback xmlns="">
            <p:pic>
              <p:nvPicPr>
                <p:cNvPr id="26" name="墨迹 25">
                  <a:extLst>
                    <a:ext uri="{FF2B5EF4-FFF2-40B4-BE49-F238E27FC236}">
                      <a16:creationId xmlns:a16="http://schemas.microsoft.com/office/drawing/2014/main" id="{D262A866-4E09-4A8C-8CB0-D3EFA8C2EAE9}"/>
                    </a:ext>
                  </a:extLst>
                </p:cNvPr>
                <p:cNvPicPr/>
                <p:nvPr/>
              </p:nvPicPr>
              <p:blipFill>
                <a:blip r:embed="rId46"/>
                <a:stretch>
                  <a:fillRect/>
                </a:stretch>
              </p:blipFill>
              <p:spPr>
                <a:xfrm>
                  <a:off x="6142564" y="3290935"/>
                  <a:ext cx="94680" cy="394560"/>
                </a:xfrm>
                <a:prstGeom prst="rect">
                  <a:avLst/>
                </a:prstGeom>
              </p:spPr>
            </p:pic>
          </mc:Fallback>
        </mc:AlternateContent>
      </p:grpSp>
    </p:spTree>
    <p:extLst>
      <p:ext uri="{BB962C8B-B14F-4D97-AF65-F5344CB8AC3E}">
        <p14:creationId xmlns:p14="http://schemas.microsoft.com/office/powerpoint/2010/main" val="2325247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blinds(horizontal)">
                                      <p:cBhvr>
                                        <p:cTn id="7" dur="500"/>
                                        <p:tgtEl>
                                          <p:spTgt spid="448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8556">
                                            <p:txEl>
                                              <p:pRg st="0" end="0"/>
                                            </p:txEl>
                                          </p:spTgt>
                                        </p:tgtEl>
                                        <p:attrNameLst>
                                          <p:attrName>style.visibility</p:attrName>
                                        </p:attrNameLst>
                                      </p:cBhvr>
                                      <p:to>
                                        <p:strVal val="visible"/>
                                      </p:to>
                                    </p:set>
                                    <p:animEffect transition="in" filter="blinds(horizontal)">
                                      <p:cBhvr>
                                        <p:cTn id="12" dur="500"/>
                                        <p:tgtEl>
                                          <p:spTgt spid="4485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8556">
                                            <p:txEl>
                                              <p:pRg st="1" end="1"/>
                                            </p:txEl>
                                          </p:spTgt>
                                        </p:tgtEl>
                                        <p:attrNameLst>
                                          <p:attrName>style.visibility</p:attrName>
                                        </p:attrNameLst>
                                      </p:cBhvr>
                                      <p:to>
                                        <p:strVal val="visible"/>
                                      </p:to>
                                    </p:set>
                                    <p:animEffect transition="in" filter="blinds(horizontal)">
                                      <p:cBhvr>
                                        <p:cTn id="17" dur="500"/>
                                        <p:tgtEl>
                                          <p:spTgt spid="4485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8557"/>
                                        </p:tgtEl>
                                        <p:attrNameLst>
                                          <p:attrName>style.visibility</p:attrName>
                                        </p:attrNameLst>
                                      </p:cBhvr>
                                      <p:to>
                                        <p:strVal val="visible"/>
                                      </p:to>
                                    </p:set>
                                    <p:animEffect transition="in" filter="blinds(horizontal)">
                                      <p:cBhvr>
                                        <p:cTn id="22" dur="500"/>
                                        <p:tgtEl>
                                          <p:spTgt spid="448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8558"/>
                                        </p:tgtEl>
                                        <p:attrNameLst>
                                          <p:attrName>style.visibility</p:attrName>
                                        </p:attrNameLst>
                                      </p:cBhvr>
                                      <p:to>
                                        <p:strVal val="visible"/>
                                      </p:to>
                                    </p:set>
                                    <p:animEffect transition="in" filter="blinds(horizontal)">
                                      <p:cBhvr>
                                        <p:cTn id="27" dur="500"/>
                                        <p:tgtEl>
                                          <p:spTgt spid="4485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48559"/>
                                        </p:tgtEl>
                                        <p:attrNameLst>
                                          <p:attrName>style.visibility</p:attrName>
                                        </p:attrNameLst>
                                      </p:cBhvr>
                                      <p:to>
                                        <p:strVal val="visible"/>
                                      </p:to>
                                    </p:set>
                                    <p:animEffect transition="in" filter="blinds(horizontal)">
                                      <p:cBhvr>
                                        <p:cTn id="32" dur="500"/>
                                        <p:tgtEl>
                                          <p:spTgt spid="44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6" grpId="0" build="p" autoUpdateAnimBg="0"/>
      <p:bldP spid="448557" grpId="0" autoUpdateAnimBg="0"/>
      <p:bldP spid="44855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190500" y="3407038"/>
            <a:ext cx="641114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20000"/>
              </a:spcBef>
              <a:buClr>
                <a:srgbClr val="000099"/>
              </a:buClr>
              <a:buSzPct val="80000"/>
            </a:pPr>
            <a:r>
              <a:rPr lang="en-US" altLang="zh-CN" sz="2400" dirty="0">
                <a:latin typeface="Tahoma" pitchFamily="34" charset="0"/>
              </a:rPr>
              <a:t>TE = 0 </a:t>
            </a:r>
            <a:r>
              <a:rPr lang="en-US" altLang="zh-CN" sz="2400" dirty="0">
                <a:latin typeface="Tahoma" pitchFamily="34" charset="0"/>
                <a:sym typeface="Wingdings" pitchFamily="2" charset="2"/>
              </a:rPr>
              <a:t></a:t>
            </a:r>
            <a:r>
              <a:rPr lang="en-US" altLang="zh-CN" sz="2400" dirty="0">
                <a:latin typeface="Tahoma" pitchFamily="34" charset="0"/>
              </a:rPr>
              <a:t> </a:t>
            </a:r>
            <a:r>
              <a:rPr lang="zh-CN" altLang="en-US" sz="2400" dirty="0">
                <a:latin typeface="Tahoma" pitchFamily="34" charset="0"/>
                <a:ea typeface="黑体" pitchFamily="2" charset="-122"/>
              </a:rPr>
              <a:t>正常操作</a:t>
            </a:r>
            <a:endParaRPr lang="en-US" altLang="zh-CN" sz="2400" dirty="0">
              <a:latin typeface="Tahoma" pitchFamily="34" charset="0"/>
              <a:ea typeface="黑体" pitchFamily="2" charset="-122"/>
            </a:endParaRPr>
          </a:p>
          <a:p>
            <a:pPr>
              <a:lnSpc>
                <a:spcPct val="110000"/>
              </a:lnSpc>
              <a:spcBef>
                <a:spcPct val="20000"/>
              </a:spcBef>
              <a:buClr>
                <a:srgbClr val="000099"/>
              </a:buClr>
              <a:buSzPct val="80000"/>
            </a:pPr>
            <a:r>
              <a:rPr lang="en-US" altLang="zh-CN" sz="2400" dirty="0">
                <a:latin typeface="Tahoma" pitchFamily="34" charset="0"/>
              </a:rPr>
              <a:t>TE = 1 </a:t>
            </a:r>
            <a:r>
              <a:rPr lang="en-US" altLang="zh-CN" sz="2400" dirty="0">
                <a:latin typeface="Tahoma" pitchFamily="34" charset="0"/>
                <a:sym typeface="Wingdings" pitchFamily="2" charset="2"/>
              </a:rPr>
              <a:t></a:t>
            </a:r>
            <a:r>
              <a:rPr lang="en-US" altLang="zh-CN" sz="2400" dirty="0">
                <a:latin typeface="Tahoma" pitchFamily="34" charset="0"/>
              </a:rPr>
              <a:t> </a:t>
            </a:r>
            <a:r>
              <a:rPr lang="zh-CN" altLang="en-US" sz="2400" dirty="0">
                <a:latin typeface="Tahoma" pitchFamily="34" charset="0"/>
                <a:ea typeface="黑体" pitchFamily="2" charset="-122"/>
              </a:rPr>
              <a:t>进行测试</a:t>
            </a:r>
            <a:endParaRPr lang="en-US" altLang="zh-CN" sz="2400" dirty="0">
              <a:latin typeface="Tahoma" pitchFamily="34" charset="0"/>
              <a:ea typeface="黑体" pitchFamily="2" charset="-122"/>
            </a:endParaRPr>
          </a:p>
          <a:p>
            <a:pPr lvl="1">
              <a:lnSpc>
                <a:spcPct val="110000"/>
              </a:lnSpc>
              <a:spcBef>
                <a:spcPct val="20000"/>
              </a:spcBef>
              <a:buClr>
                <a:srgbClr val="CC0000"/>
              </a:buClr>
              <a:buSzPct val="70000"/>
            </a:pPr>
            <a:r>
              <a:rPr lang="zh-CN" altLang="en-US" sz="2000" dirty="0">
                <a:latin typeface="Tahoma" pitchFamily="34" charset="0"/>
                <a:ea typeface="黑体" pitchFamily="2" charset="-122"/>
              </a:rPr>
              <a:t>每个触发器的输出端</a:t>
            </a:r>
            <a:r>
              <a:rPr lang="en-US" altLang="zh-CN" sz="2000" dirty="0">
                <a:latin typeface="Tahoma" pitchFamily="34" charset="0"/>
              </a:rPr>
              <a:t>Q</a:t>
            </a:r>
            <a:r>
              <a:rPr lang="zh-CN" altLang="en-US" sz="2000" dirty="0">
                <a:latin typeface="Tahoma" pitchFamily="34" charset="0"/>
                <a:ea typeface="黑体" pitchFamily="2" charset="-122"/>
              </a:rPr>
              <a:t>都与后一个触发器的</a:t>
            </a:r>
            <a:r>
              <a:rPr lang="en-US" altLang="zh-CN" sz="2000" dirty="0">
                <a:latin typeface="Tahoma" pitchFamily="34" charset="0"/>
              </a:rPr>
              <a:t>TI</a:t>
            </a:r>
            <a:r>
              <a:rPr lang="zh-CN" altLang="en-US" sz="2000" dirty="0">
                <a:latin typeface="Tahoma" pitchFamily="34" charset="0"/>
                <a:ea typeface="黑体" pitchFamily="2" charset="-122"/>
              </a:rPr>
              <a:t>端连接</a:t>
            </a:r>
          </a:p>
          <a:p>
            <a:pPr lvl="1">
              <a:lnSpc>
                <a:spcPct val="110000"/>
              </a:lnSpc>
              <a:spcBef>
                <a:spcPct val="20000"/>
              </a:spcBef>
              <a:buClr>
                <a:srgbClr val="CC0000"/>
              </a:buClr>
              <a:buSzPct val="70000"/>
            </a:pPr>
            <a:r>
              <a:rPr lang="en-US" altLang="zh-CN" sz="2000" dirty="0">
                <a:latin typeface="Tahoma" pitchFamily="34" charset="0"/>
                <a:ea typeface="黑体" pitchFamily="2" charset="-122"/>
              </a:rPr>
              <a:t>TIN </a:t>
            </a:r>
            <a:r>
              <a:rPr lang="zh-CN" altLang="en-US" sz="2000" dirty="0">
                <a:latin typeface="Tahoma" pitchFamily="34" charset="0"/>
                <a:ea typeface="黑体" pitchFamily="2" charset="-122"/>
              </a:rPr>
              <a:t>端扫入一组测试向量（需若干个时钟触发沿）</a:t>
            </a:r>
          </a:p>
          <a:p>
            <a:pPr lvl="1">
              <a:lnSpc>
                <a:spcPct val="110000"/>
              </a:lnSpc>
              <a:spcBef>
                <a:spcPct val="20000"/>
              </a:spcBef>
              <a:buClr>
                <a:srgbClr val="CC0000"/>
              </a:buClr>
              <a:buSzPct val="70000"/>
            </a:pPr>
            <a:r>
              <a:rPr lang="zh-CN" altLang="en-US" sz="2000" dirty="0">
                <a:latin typeface="Tahoma" pitchFamily="34" charset="0"/>
                <a:ea typeface="黑体" pitchFamily="2" charset="-122"/>
              </a:rPr>
              <a:t>再经过若干个时钟的正常操作（</a:t>
            </a:r>
            <a:r>
              <a:rPr lang="en-US" altLang="zh-CN" sz="2000" dirty="0">
                <a:latin typeface="Tahoma" pitchFamily="34" charset="0"/>
                <a:ea typeface="黑体" pitchFamily="2" charset="-122"/>
              </a:rPr>
              <a:t>TE=0）</a:t>
            </a:r>
          </a:p>
          <a:p>
            <a:pPr lvl="1">
              <a:lnSpc>
                <a:spcPct val="110000"/>
              </a:lnSpc>
              <a:spcBef>
                <a:spcPct val="20000"/>
              </a:spcBef>
              <a:buClr>
                <a:srgbClr val="CC0000"/>
              </a:buClr>
              <a:buSzPct val="70000"/>
            </a:pPr>
            <a:r>
              <a:rPr lang="zh-CN" altLang="en-US" sz="2000" dirty="0">
                <a:latin typeface="Tahoma" pitchFamily="34" charset="0"/>
                <a:ea typeface="黑体" pitchFamily="2" charset="-122"/>
              </a:rPr>
              <a:t>可以在</a:t>
            </a:r>
            <a:r>
              <a:rPr lang="en-US" altLang="zh-CN" sz="2000" dirty="0">
                <a:latin typeface="Tahoma" pitchFamily="34" charset="0"/>
                <a:ea typeface="黑体" pitchFamily="2" charset="-122"/>
              </a:rPr>
              <a:t>TO</a:t>
            </a:r>
            <a:r>
              <a:rPr lang="zh-CN" altLang="en-US" sz="2000" dirty="0">
                <a:latin typeface="Tahoma" pitchFamily="34" charset="0"/>
                <a:ea typeface="黑体" pitchFamily="2" charset="-122"/>
              </a:rPr>
              <a:t>端观察（扫出）电路的新状态</a:t>
            </a:r>
          </a:p>
        </p:txBody>
      </p:sp>
      <p:graphicFrame>
        <p:nvGraphicFramePr>
          <p:cNvPr id="449539" name="Object 3"/>
          <p:cNvGraphicFramePr>
            <a:graphicFrameLocks noChangeAspect="1"/>
          </p:cNvGraphicFramePr>
          <p:nvPr>
            <p:extLst>
              <p:ext uri="{D42A27DB-BD31-4B8C-83A1-F6EECF244321}">
                <p14:modId xmlns:p14="http://schemas.microsoft.com/office/powerpoint/2010/main" val="3391523602"/>
              </p:ext>
            </p:extLst>
          </p:nvPr>
        </p:nvGraphicFramePr>
        <p:xfrm>
          <a:off x="609600" y="1187152"/>
          <a:ext cx="8077200" cy="2133600"/>
        </p:xfrm>
        <a:graphic>
          <a:graphicData uri="http://schemas.openxmlformats.org/presentationml/2006/ole">
            <mc:AlternateContent xmlns:mc="http://schemas.openxmlformats.org/markup-compatibility/2006">
              <mc:Choice xmlns:v="urn:schemas-microsoft-com:vml" Requires="v">
                <p:oleObj spid="_x0000_s29868" name="Image" r:id="rId4" imgW="10374603" imgH="2590476" progId="Photoshop.Image.7">
                  <p:embed/>
                </p:oleObj>
              </mc:Choice>
              <mc:Fallback>
                <p:oleObj name="Image" r:id="rId4" imgW="10374603" imgH="2590476"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87152"/>
                        <a:ext cx="8077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40" name="Text Box 4"/>
          <p:cNvSpPr txBox="1">
            <a:spLocks noChangeArrowheads="1"/>
          </p:cNvSpPr>
          <p:nvPr/>
        </p:nvSpPr>
        <p:spPr bwMode="auto">
          <a:xfrm>
            <a:off x="28575" y="2025352"/>
            <a:ext cx="65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ahoma" pitchFamily="34" charset="0"/>
              </a:rPr>
              <a:t>TIN</a:t>
            </a:r>
          </a:p>
        </p:txBody>
      </p:sp>
      <p:sp>
        <p:nvSpPr>
          <p:cNvPr id="449541" name="Text Box 5"/>
          <p:cNvSpPr txBox="1">
            <a:spLocks noChangeArrowheads="1"/>
          </p:cNvSpPr>
          <p:nvPr/>
        </p:nvSpPr>
        <p:spPr bwMode="auto">
          <a:xfrm>
            <a:off x="85725" y="2711152"/>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accent2"/>
                </a:solidFill>
              </a:rPr>
              <a:t>CLK</a:t>
            </a:r>
          </a:p>
        </p:txBody>
      </p:sp>
      <p:sp>
        <p:nvSpPr>
          <p:cNvPr id="449542" name="Text Box 6"/>
          <p:cNvSpPr txBox="1">
            <a:spLocks noChangeArrowheads="1"/>
          </p:cNvSpPr>
          <p:nvPr/>
        </p:nvSpPr>
        <p:spPr bwMode="auto">
          <a:xfrm>
            <a:off x="190500" y="3000077"/>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hlink"/>
                </a:solidFill>
                <a:latin typeface="Tahoma" pitchFamily="34" charset="0"/>
              </a:rPr>
              <a:t>TE</a:t>
            </a:r>
          </a:p>
        </p:txBody>
      </p:sp>
      <p:sp>
        <p:nvSpPr>
          <p:cNvPr id="449543" name="Text Box 7"/>
          <p:cNvSpPr txBox="1">
            <a:spLocks noChangeArrowheads="1"/>
          </p:cNvSpPr>
          <p:nvPr/>
        </p:nvSpPr>
        <p:spPr bwMode="auto">
          <a:xfrm>
            <a:off x="8609013" y="2025352"/>
            <a:ext cx="534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ahoma" pitchFamily="34" charset="0"/>
              </a:rPr>
              <a:t>TO</a:t>
            </a:r>
          </a:p>
        </p:txBody>
      </p:sp>
      <p:sp>
        <p:nvSpPr>
          <p:cNvPr id="449544" name="Line 8"/>
          <p:cNvSpPr>
            <a:spLocks noChangeShapeType="1"/>
          </p:cNvSpPr>
          <p:nvPr/>
        </p:nvSpPr>
        <p:spPr bwMode="auto">
          <a:xfrm>
            <a:off x="762000" y="2939752"/>
            <a:ext cx="624840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5" name="Line 9"/>
          <p:cNvSpPr>
            <a:spLocks noChangeShapeType="1"/>
          </p:cNvSpPr>
          <p:nvPr/>
        </p:nvSpPr>
        <p:spPr bwMode="auto">
          <a:xfrm>
            <a:off x="685800" y="3168352"/>
            <a:ext cx="6019800" cy="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6" name="Line 10"/>
          <p:cNvSpPr>
            <a:spLocks noChangeShapeType="1"/>
          </p:cNvSpPr>
          <p:nvPr/>
        </p:nvSpPr>
        <p:spPr bwMode="auto">
          <a:xfrm flipV="1">
            <a:off x="6705600" y="1872952"/>
            <a:ext cx="0" cy="1295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7" name="Line 11"/>
          <p:cNvSpPr>
            <a:spLocks noChangeShapeType="1"/>
          </p:cNvSpPr>
          <p:nvPr/>
        </p:nvSpPr>
        <p:spPr bwMode="auto">
          <a:xfrm>
            <a:off x="4953000" y="1872952"/>
            <a:ext cx="0" cy="129540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8" name="Line 12"/>
          <p:cNvSpPr>
            <a:spLocks noChangeShapeType="1"/>
          </p:cNvSpPr>
          <p:nvPr/>
        </p:nvSpPr>
        <p:spPr bwMode="auto">
          <a:xfrm>
            <a:off x="3008313" y="1872952"/>
            <a:ext cx="0" cy="129540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9" name="Line 13"/>
          <p:cNvSpPr>
            <a:spLocks noChangeShapeType="1"/>
          </p:cNvSpPr>
          <p:nvPr/>
        </p:nvSpPr>
        <p:spPr bwMode="auto">
          <a:xfrm>
            <a:off x="939800" y="1872952"/>
            <a:ext cx="0" cy="129540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0" name="Line 14"/>
          <p:cNvSpPr>
            <a:spLocks noChangeShapeType="1"/>
          </p:cNvSpPr>
          <p:nvPr/>
        </p:nvSpPr>
        <p:spPr bwMode="auto">
          <a:xfrm>
            <a:off x="1143000" y="2558752"/>
            <a:ext cx="0" cy="381000"/>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1" name="Line 15"/>
          <p:cNvSpPr>
            <a:spLocks noChangeShapeType="1"/>
          </p:cNvSpPr>
          <p:nvPr/>
        </p:nvSpPr>
        <p:spPr bwMode="auto">
          <a:xfrm>
            <a:off x="3163888" y="2558752"/>
            <a:ext cx="0" cy="381000"/>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2" name="Line 16"/>
          <p:cNvSpPr>
            <a:spLocks noChangeShapeType="1"/>
          </p:cNvSpPr>
          <p:nvPr/>
        </p:nvSpPr>
        <p:spPr bwMode="auto">
          <a:xfrm>
            <a:off x="5146675" y="2558752"/>
            <a:ext cx="0" cy="381000"/>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3" name="Line 17"/>
          <p:cNvSpPr>
            <a:spLocks noChangeShapeType="1"/>
          </p:cNvSpPr>
          <p:nvPr/>
        </p:nvSpPr>
        <p:spPr bwMode="auto">
          <a:xfrm>
            <a:off x="6973888" y="2558752"/>
            <a:ext cx="0" cy="38100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Rectangle 2"/>
          <p:cNvSpPr txBox="1">
            <a:spLocks noChangeArrowheads="1"/>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a:t>扫描触发器</a:t>
            </a:r>
            <a:endParaRPr lang="zh-CN" altLang="en-US" dirty="0"/>
          </a:p>
        </p:txBody>
      </p:sp>
      <p:pic>
        <p:nvPicPr>
          <p:cNvPr id="21" name="Picture 5"/>
          <p:cNvPicPr>
            <a:picLocks noChangeAspect="1" noChangeArrowheads="1"/>
          </p:cNvPicPr>
          <p:nvPr/>
        </p:nvPicPr>
        <p:blipFill>
          <a:blip r:embed="rId6" cstate="print"/>
          <a:srcRect/>
          <a:stretch>
            <a:fillRect/>
          </a:stretch>
        </p:blipFill>
        <p:spPr bwMode="auto">
          <a:xfrm>
            <a:off x="6516216" y="3407038"/>
            <a:ext cx="2520950" cy="2025650"/>
          </a:xfrm>
          <a:prstGeom prst="rect">
            <a:avLst/>
          </a:prstGeom>
          <a:noFill/>
          <a:ln w="9525">
            <a:noFill/>
            <a:miter lim="800000"/>
            <a:headEnd/>
            <a:tailEnd/>
          </a:ln>
        </p:spPr>
      </p:pic>
      <p:sp>
        <p:nvSpPr>
          <p:cNvPr id="2" name="日期占位符 1"/>
          <p:cNvSpPr>
            <a:spLocks noGrp="1"/>
          </p:cNvSpPr>
          <p:nvPr>
            <p:ph type="dt" sz="half" idx="10"/>
          </p:nvPr>
        </p:nvSpPr>
        <p:spPr/>
        <p:txBody>
          <a:bodyPr/>
          <a:lstStyle/>
          <a:p>
            <a:pPr>
              <a:defRPr/>
            </a:pPr>
            <a:fld id="{D9CABE3E-C05A-4143-BE81-31CB59F22281}" type="datetime1">
              <a:rPr lang="zh-CN" altLang="en-US" smtClean="0"/>
              <a:t>2019/12/1</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48</a:t>
            </a:fld>
            <a:endParaRPr lang="en-US" altLang="zh-CN"/>
          </a:p>
        </p:txBody>
      </p:sp>
    </p:spTree>
    <p:extLst>
      <p:ext uri="{BB962C8B-B14F-4D97-AF65-F5344CB8AC3E}">
        <p14:creationId xmlns:p14="http://schemas.microsoft.com/office/powerpoint/2010/main" val="1895016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8">
                                            <p:txEl>
                                              <p:pRg st="0" end="0"/>
                                            </p:txEl>
                                          </p:spTgt>
                                        </p:tgtEl>
                                        <p:attrNameLst>
                                          <p:attrName>style.visibility</p:attrName>
                                        </p:attrNameLst>
                                      </p:cBhvr>
                                      <p:to>
                                        <p:strVal val="visible"/>
                                      </p:to>
                                    </p:set>
                                    <p:animEffect transition="in" filter="blinds(horizontal)">
                                      <p:cBhvr>
                                        <p:cTn id="7" dur="500"/>
                                        <p:tgtEl>
                                          <p:spTgt spid="449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38">
                                            <p:txEl>
                                              <p:pRg st="1" end="1"/>
                                            </p:txEl>
                                          </p:spTgt>
                                        </p:tgtEl>
                                        <p:attrNameLst>
                                          <p:attrName>style.visibility</p:attrName>
                                        </p:attrNameLst>
                                      </p:cBhvr>
                                      <p:to>
                                        <p:strVal val="visible"/>
                                      </p:to>
                                    </p:set>
                                    <p:animEffect transition="in" filter="blinds(horizontal)">
                                      <p:cBhvr>
                                        <p:cTn id="12" dur="500"/>
                                        <p:tgtEl>
                                          <p:spTgt spid="449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9538">
                                            <p:txEl>
                                              <p:pRg st="2" end="2"/>
                                            </p:txEl>
                                          </p:spTgt>
                                        </p:tgtEl>
                                        <p:attrNameLst>
                                          <p:attrName>style.visibility</p:attrName>
                                        </p:attrNameLst>
                                      </p:cBhvr>
                                      <p:to>
                                        <p:strVal val="visible"/>
                                      </p:to>
                                    </p:set>
                                    <p:animEffect transition="in" filter="blinds(horizontal)">
                                      <p:cBhvr>
                                        <p:cTn id="17" dur="500"/>
                                        <p:tgtEl>
                                          <p:spTgt spid="4495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9538">
                                            <p:txEl>
                                              <p:pRg st="3" end="3"/>
                                            </p:txEl>
                                          </p:spTgt>
                                        </p:tgtEl>
                                        <p:attrNameLst>
                                          <p:attrName>style.visibility</p:attrName>
                                        </p:attrNameLst>
                                      </p:cBhvr>
                                      <p:to>
                                        <p:strVal val="visible"/>
                                      </p:to>
                                    </p:set>
                                    <p:animEffect transition="in" filter="blinds(horizontal)">
                                      <p:cBhvr>
                                        <p:cTn id="22" dur="500"/>
                                        <p:tgtEl>
                                          <p:spTgt spid="4495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9538">
                                            <p:txEl>
                                              <p:pRg st="4" end="4"/>
                                            </p:txEl>
                                          </p:spTgt>
                                        </p:tgtEl>
                                        <p:attrNameLst>
                                          <p:attrName>style.visibility</p:attrName>
                                        </p:attrNameLst>
                                      </p:cBhvr>
                                      <p:to>
                                        <p:strVal val="visible"/>
                                      </p:to>
                                    </p:set>
                                    <p:animEffect transition="in" filter="blinds(horizontal)">
                                      <p:cBhvr>
                                        <p:cTn id="27" dur="500"/>
                                        <p:tgtEl>
                                          <p:spTgt spid="4495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9538">
                                            <p:txEl>
                                              <p:pRg st="5" end="5"/>
                                            </p:txEl>
                                          </p:spTgt>
                                        </p:tgtEl>
                                        <p:attrNameLst>
                                          <p:attrName>style.visibility</p:attrName>
                                        </p:attrNameLst>
                                      </p:cBhvr>
                                      <p:to>
                                        <p:strVal val="visible"/>
                                      </p:to>
                                    </p:set>
                                    <p:animEffect transition="in" filter="blinds(horizontal)">
                                      <p:cBhvr>
                                        <p:cTn id="32" dur="500"/>
                                        <p:tgtEl>
                                          <p:spTgt spid="449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zh-CN" altLang="en-US"/>
              <a:t>扫描触发器</a:t>
            </a:r>
          </a:p>
        </p:txBody>
      </p:sp>
      <p:pic>
        <p:nvPicPr>
          <p:cNvPr id="41989" name="Picture 3"/>
          <p:cNvPicPr>
            <a:picLocks noGrp="1" noChangeAspect="1" noChangeArrowheads="1"/>
          </p:cNvPicPr>
          <p:nvPr>
            <p:ph idx="1"/>
          </p:nvPr>
        </p:nvPicPr>
        <p:blipFill>
          <a:blip r:embed="rId3" cstate="print"/>
          <a:srcRect/>
          <a:stretch>
            <a:fillRect/>
          </a:stretch>
        </p:blipFill>
        <p:spPr>
          <a:xfrm>
            <a:off x="107950" y="1124744"/>
            <a:ext cx="8893175" cy="2776537"/>
          </a:xfrm>
        </p:spPr>
      </p:pic>
      <p:sp>
        <p:nvSpPr>
          <p:cNvPr id="42008" name="页脚占位符 27"/>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41987" name="灯片编号占位符 5"/>
          <p:cNvSpPr>
            <a:spLocks noGrp="1"/>
          </p:cNvSpPr>
          <p:nvPr>
            <p:ph type="sldNum" sz="quarter" idx="12"/>
          </p:nvPr>
        </p:nvSpPr>
        <p:spPr>
          <a:noFill/>
        </p:spPr>
        <p:txBody>
          <a:bodyPr/>
          <a:lstStyle/>
          <a:p>
            <a:fld id="{4C707994-CFF9-4DE4-951F-5AB8BEEB9AEC}" type="slidenum">
              <a:rPr lang="en-US" altLang="zh-CN" smtClean="0">
                <a:latin typeface="Arial" pitchFamily="34" charset="0"/>
              </a:rPr>
              <a:pPr/>
              <a:t>49</a:t>
            </a:fld>
            <a:endParaRPr lang="en-US" altLang="zh-CN">
              <a:latin typeface="Arial" pitchFamily="34" charset="0"/>
            </a:endParaRPr>
          </a:p>
        </p:txBody>
      </p:sp>
      <p:cxnSp>
        <p:nvCxnSpPr>
          <p:cNvPr id="7" name="直接连接符 6"/>
          <p:cNvCxnSpPr>
            <a:cxnSpLocks noChangeShapeType="1"/>
          </p:cNvCxnSpPr>
          <p:nvPr/>
        </p:nvCxnSpPr>
        <p:spPr bwMode="auto">
          <a:xfrm>
            <a:off x="785813" y="2634456"/>
            <a:ext cx="642937" cy="1588"/>
          </a:xfrm>
          <a:prstGeom prst="line">
            <a:avLst/>
          </a:prstGeom>
          <a:noFill/>
          <a:ln w="28575" algn="ctr">
            <a:solidFill>
              <a:srgbClr val="FF0000"/>
            </a:solidFill>
            <a:round/>
            <a:headEnd/>
            <a:tailEnd/>
          </a:ln>
        </p:spPr>
      </p:cxnSp>
      <p:cxnSp>
        <p:nvCxnSpPr>
          <p:cNvPr id="8" name="直接连接符 7"/>
          <p:cNvCxnSpPr>
            <a:cxnSpLocks noChangeShapeType="1"/>
          </p:cNvCxnSpPr>
          <p:nvPr/>
        </p:nvCxnSpPr>
        <p:spPr bwMode="auto">
          <a:xfrm flipV="1">
            <a:off x="1428750" y="2221706"/>
            <a:ext cx="642938" cy="428625"/>
          </a:xfrm>
          <a:prstGeom prst="line">
            <a:avLst/>
          </a:prstGeom>
          <a:noFill/>
          <a:ln w="28575" algn="ctr">
            <a:solidFill>
              <a:srgbClr val="FF0000"/>
            </a:solidFill>
            <a:round/>
            <a:headEnd/>
            <a:tailEnd/>
          </a:ln>
        </p:spPr>
      </p:cxnSp>
      <p:cxnSp>
        <p:nvCxnSpPr>
          <p:cNvPr id="10" name="直接连接符 9"/>
          <p:cNvCxnSpPr>
            <a:cxnSpLocks noChangeShapeType="1"/>
          </p:cNvCxnSpPr>
          <p:nvPr/>
        </p:nvCxnSpPr>
        <p:spPr bwMode="auto">
          <a:xfrm>
            <a:off x="2071688" y="2205831"/>
            <a:ext cx="428625" cy="1588"/>
          </a:xfrm>
          <a:prstGeom prst="line">
            <a:avLst/>
          </a:prstGeom>
          <a:noFill/>
          <a:ln w="28575" algn="ctr">
            <a:solidFill>
              <a:srgbClr val="FF0000"/>
            </a:solidFill>
            <a:round/>
            <a:headEnd/>
            <a:tailEnd/>
          </a:ln>
        </p:spPr>
      </p:cxnSp>
      <p:cxnSp>
        <p:nvCxnSpPr>
          <p:cNvPr id="12" name="直接连接符 11"/>
          <p:cNvCxnSpPr>
            <a:cxnSpLocks noChangeShapeType="1"/>
          </p:cNvCxnSpPr>
          <p:nvPr/>
        </p:nvCxnSpPr>
        <p:spPr bwMode="auto">
          <a:xfrm rot="5400000">
            <a:off x="2284412" y="2420144"/>
            <a:ext cx="430213" cy="1588"/>
          </a:xfrm>
          <a:prstGeom prst="line">
            <a:avLst/>
          </a:prstGeom>
          <a:noFill/>
          <a:ln w="28575" algn="ctr">
            <a:solidFill>
              <a:srgbClr val="FF0000"/>
            </a:solidFill>
            <a:round/>
            <a:headEnd/>
            <a:tailEnd/>
          </a:ln>
        </p:spPr>
      </p:cxnSp>
      <p:cxnSp>
        <p:nvCxnSpPr>
          <p:cNvPr id="14" name="直接连接符 13"/>
          <p:cNvCxnSpPr>
            <a:cxnSpLocks noChangeShapeType="1"/>
          </p:cNvCxnSpPr>
          <p:nvPr/>
        </p:nvCxnSpPr>
        <p:spPr bwMode="auto">
          <a:xfrm>
            <a:off x="2500313" y="2634456"/>
            <a:ext cx="928687" cy="1588"/>
          </a:xfrm>
          <a:prstGeom prst="line">
            <a:avLst/>
          </a:prstGeom>
          <a:noFill/>
          <a:ln w="28575" algn="ctr">
            <a:solidFill>
              <a:srgbClr val="FF0000"/>
            </a:solidFill>
            <a:round/>
            <a:headEnd/>
            <a:tailEnd/>
          </a:ln>
        </p:spPr>
      </p:cxnSp>
      <p:cxnSp>
        <p:nvCxnSpPr>
          <p:cNvPr id="16" name="直接连接符 15"/>
          <p:cNvCxnSpPr>
            <a:cxnSpLocks noChangeShapeType="1"/>
          </p:cNvCxnSpPr>
          <p:nvPr/>
        </p:nvCxnSpPr>
        <p:spPr bwMode="auto">
          <a:xfrm flipV="1">
            <a:off x="3429000" y="2221706"/>
            <a:ext cx="642938" cy="428625"/>
          </a:xfrm>
          <a:prstGeom prst="line">
            <a:avLst/>
          </a:prstGeom>
          <a:noFill/>
          <a:ln w="28575" algn="ctr">
            <a:solidFill>
              <a:srgbClr val="FF0000"/>
            </a:solidFill>
            <a:round/>
            <a:headEnd/>
            <a:tailEnd/>
          </a:ln>
        </p:spPr>
      </p:cxnSp>
      <p:cxnSp>
        <p:nvCxnSpPr>
          <p:cNvPr id="17" name="直接连接符 16"/>
          <p:cNvCxnSpPr>
            <a:cxnSpLocks noChangeShapeType="1"/>
          </p:cNvCxnSpPr>
          <p:nvPr/>
        </p:nvCxnSpPr>
        <p:spPr bwMode="auto">
          <a:xfrm>
            <a:off x="4071938" y="2205831"/>
            <a:ext cx="428625" cy="1588"/>
          </a:xfrm>
          <a:prstGeom prst="line">
            <a:avLst/>
          </a:prstGeom>
          <a:noFill/>
          <a:ln w="28575" algn="ctr">
            <a:solidFill>
              <a:srgbClr val="FF0000"/>
            </a:solidFill>
            <a:round/>
            <a:headEnd/>
            <a:tailEnd/>
          </a:ln>
        </p:spPr>
      </p:cxnSp>
      <p:cxnSp>
        <p:nvCxnSpPr>
          <p:cNvPr id="18" name="直接连接符 17"/>
          <p:cNvCxnSpPr>
            <a:cxnSpLocks noChangeShapeType="1"/>
          </p:cNvCxnSpPr>
          <p:nvPr/>
        </p:nvCxnSpPr>
        <p:spPr bwMode="auto">
          <a:xfrm rot="5400000">
            <a:off x="4284662" y="2420144"/>
            <a:ext cx="430213" cy="1588"/>
          </a:xfrm>
          <a:prstGeom prst="line">
            <a:avLst/>
          </a:prstGeom>
          <a:noFill/>
          <a:ln w="28575" algn="ctr">
            <a:solidFill>
              <a:srgbClr val="FF0000"/>
            </a:solidFill>
            <a:round/>
            <a:headEnd/>
            <a:tailEnd/>
          </a:ln>
        </p:spPr>
      </p:cxnSp>
      <p:cxnSp>
        <p:nvCxnSpPr>
          <p:cNvPr id="19" name="直接连接符 18"/>
          <p:cNvCxnSpPr>
            <a:cxnSpLocks noChangeShapeType="1"/>
          </p:cNvCxnSpPr>
          <p:nvPr/>
        </p:nvCxnSpPr>
        <p:spPr bwMode="auto">
          <a:xfrm>
            <a:off x="4500563" y="2634456"/>
            <a:ext cx="928687" cy="1588"/>
          </a:xfrm>
          <a:prstGeom prst="line">
            <a:avLst/>
          </a:prstGeom>
          <a:noFill/>
          <a:ln w="28575" algn="ctr">
            <a:solidFill>
              <a:srgbClr val="FF0000"/>
            </a:solidFill>
            <a:round/>
            <a:headEnd/>
            <a:tailEnd/>
          </a:ln>
        </p:spPr>
      </p:cxnSp>
      <p:cxnSp>
        <p:nvCxnSpPr>
          <p:cNvPr id="20" name="直接连接符 19"/>
          <p:cNvCxnSpPr>
            <a:cxnSpLocks noChangeShapeType="1"/>
          </p:cNvCxnSpPr>
          <p:nvPr/>
        </p:nvCxnSpPr>
        <p:spPr bwMode="auto">
          <a:xfrm flipV="1">
            <a:off x="5429250" y="2221706"/>
            <a:ext cx="642938" cy="428625"/>
          </a:xfrm>
          <a:prstGeom prst="line">
            <a:avLst/>
          </a:prstGeom>
          <a:noFill/>
          <a:ln w="28575" algn="ctr">
            <a:solidFill>
              <a:srgbClr val="FF0000"/>
            </a:solidFill>
            <a:round/>
            <a:headEnd/>
            <a:tailEnd/>
          </a:ln>
        </p:spPr>
      </p:cxnSp>
      <p:cxnSp>
        <p:nvCxnSpPr>
          <p:cNvPr id="21" name="直接连接符 20"/>
          <p:cNvCxnSpPr>
            <a:cxnSpLocks noChangeShapeType="1"/>
          </p:cNvCxnSpPr>
          <p:nvPr/>
        </p:nvCxnSpPr>
        <p:spPr bwMode="auto">
          <a:xfrm>
            <a:off x="6072188" y="2205831"/>
            <a:ext cx="428625" cy="1588"/>
          </a:xfrm>
          <a:prstGeom prst="line">
            <a:avLst/>
          </a:prstGeom>
          <a:noFill/>
          <a:ln w="28575" algn="ctr">
            <a:solidFill>
              <a:srgbClr val="FF0000"/>
            </a:solidFill>
            <a:round/>
            <a:headEnd/>
            <a:tailEnd/>
          </a:ln>
        </p:spPr>
      </p:cxnSp>
      <p:cxnSp>
        <p:nvCxnSpPr>
          <p:cNvPr id="22" name="直接连接符 21"/>
          <p:cNvCxnSpPr>
            <a:cxnSpLocks noChangeShapeType="1"/>
          </p:cNvCxnSpPr>
          <p:nvPr/>
        </p:nvCxnSpPr>
        <p:spPr bwMode="auto">
          <a:xfrm rot="5400000">
            <a:off x="6286500" y="2420144"/>
            <a:ext cx="430213" cy="1587"/>
          </a:xfrm>
          <a:prstGeom prst="line">
            <a:avLst/>
          </a:prstGeom>
          <a:noFill/>
          <a:ln w="28575" algn="ctr">
            <a:solidFill>
              <a:srgbClr val="FF0000"/>
            </a:solidFill>
            <a:round/>
            <a:headEnd/>
            <a:tailEnd/>
          </a:ln>
        </p:spPr>
      </p:cxnSp>
      <p:cxnSp>
        <p:nvCxnSpPr>
          <p:cNvPr id="23" name="直接连接符 22"/>
          <p:cNvCxnSpPr>
            <a:cxnSpLocks noChangeShapeType="1"/>
          </p:cNvCxnSpPr>
          <p:nvPr/>
        </p:nvCxnSpPr>
        <p:spPr bwMode="auto">
          <a:xfrm>
            <a:off x="6500813" y="2634456"/>
            <a:ext cx="785812" cy="1588"/>
          </a:xfrm>
          <a:prstGeom prst="line">
            <a:avLst/>
          </a:prstGeom>
          <a:noFill/>
          <a:ln w="28575" algn="ctr">
            <a:solidFill>
              <a:srgbClr val="FF0000"/>
            </a:solidFill>
            <a:round/>
            <a:headEnd/>
            <a:tailEnd/>
          </a:ln>
        </p:spPr>
      </p:cxnSp>
      <p:cxnSp>
        <p:nvCxnSpPr>
          <p:cNvPr id="24" name="直接连接符 23"/>
          <p:cNvCxnSpPr>
            <a:cxnSpLocks noChangeShapeType="1"/>
          </p:cNvCxnSpPr>
          <p:nvPr/>
        </p:nvCxnSpPr>
        <p:spPr bwMode="auto">
          <a:xfrm flipV="1">
            <a:off x="7215188" y="2221706"/>
            <a:ext cx="642937" cy="428625"/>
          </a:xfrm>
          <a:prstGeom prst="line">
            <a:avLst/>
          </a:prstGeom>
          <a:noFill/>
          <a:ln w="28575" algn="ctr">
            <a:solidFill>
              <a:srgbClr val="FF0000"/>
            </a:solidFill>
            <a:round/>
            <a:headEnd/>
            <a:tailEnd/>
          </a:ln>
        </p:spPr>
      </p:cxnSp>
      <p:cxnSp>
        <p:nvCxnSpPr>
          <p:cNvPr id="25" name="直接连接符 24"/>
          <p:cNvCxnSpPr>
            <a:cxnSpLocks noChangeShapeType="1"/>
          </p:cNvCxnSpPr>
          <p:nvPr/>
        </p:nvCxnSpPr>
        <p:spPr bwMode="auto">
          <a:xfrm>
            <a:off x="7858125" y="2205831"/>
            <a:ext cx="428625" cy="1588"/>
          </a:xfrm>
          <a:prstGeom prst="line">
            <a:avLst/>
          </a:prstGeom>
          <a:noFill/>
          <a:ln w="28575" algn="ctr">
            <a:solidFill>
              <a:srgbClr val="FF0000"/>
            </a:solidFill>
            <a:round/>
            <a:headEnd/>
            <a:tailEnd/>
          </a:ln>
        </p:spPr>
      </p:cxnSp>
      <p:cxnSp>
        <p:nvCxnSpPr>
          <p:cNvPr id="26" name="直接连接符 25"/>
          <p:cNvCxnSpPr>
            <a:cxnSpLocks noChangeShapeType="1"/>
          </p:cNvCxnSpPr>
          <p:nvPr/>
        </p:nvCxnSpPr>
        <p:spPr bwMode="auto">
          <a:xfrm rot="5400000">
            <a:off x="8072437" y="2420144"/>
            <a:ext cx="430213" cy="1588"/>
          </a:xfrm>
          <a:prstGeom prst="line">
            <a:avLst/>
          </a:prstGeom>
          <a:noFill/>
          <a:ln w="28575" algn="ctr">
            <a:solidFill>
              <a:srgbClr val="FF0000"/>
            </a:solidFill>
            <a:round/>
            <a:headEnd/>
            <a:tailEnd/>
          </a:ln>
        </p:spPr>
      </p:cxnSp>
      <p:cxnSp>
        <p:nvCxnSpPr>
          <p:cNvPr id="27" name="直接连接符 26"/>
          <p:cNvCxnSpPr>
            <a:cxnSpLocks noChangeShapeType="1"/>
          </p:cNvCxnSpPr>
          <p:nvPr/>
        </p:nvCxnSpPr>
        <p:spPr bwMode="auto">
          <a:xfrm>
            <a:off x="8286750" y="2634456"/>
            <a:ext cx="928688" cy="1588"/>
          </a:xfrm>
          <a:prstGeom prst="line">
            <a:avLst/>
          </a:prstGeom>
          <a:noFill/>
          <a:ln w="28575" algn="ctr">
            <a:solidFill>
              <a:srgbClr val="FF0000"/>
            </a:solidFill>
            <a:round/>
            <a:headEnd/>
            <a:tailEnd/>
          </a:ln>
        </p:spPr>
      </p:cxnSp>
      <p:sp>
        <p:nvSpPr>
          <p:cNvPr id="42007" name="矩形 28"/>
          <p:cNvSpPr>
            <a:spLocks noChangeArrowheads="1"/>
          </p:cNvSpPr>
          <p:nvPr/>
        </p:nvSpPr>
        <p:spPr bwMode="auto">
          <a:xfrm>
            <a:off x="2357436" y="1137331"/>
            <a:ext cx="5929313" cy="369887"/>
          </a:xfrm>
          <a:prstGeom prst="rect">
            <a:avLst/>
          </a:prstGeom>
          <a:noFill/>
          <a:ln w="9525">
            <a:noFill/>
            <a:miter lim="800000"/>
            <a:headEnd/>
            <a:tailEnd/>
          </a:ln>
        </p:spPr>
        <p:txBody>
          <a:bodyPr>
            <a:spAutoFit/>
          </a:bodyPr>
          <a:lstStyle/>
          <a:p>
            <a:r>
              <a:rPr lang="zh-CN" altLang="en-US" dirty="0"/>
              <a:t>当</a:t>
            </a:r>
            <a:r>
              <a:rPr lang="en-US" altLang="zh-CN" dirty="0"/>
              <a:t>TE</a:t>
            </a:r>
            <a:r>
              <a:rPr lang="zh-CN" altLang="en-US" dirty="0"/>
              <a:t>有效时，</a:t>
            </a:r>
            <a:r>
              <a:rPr lang="en-US" altLang="zh-CN" dirty="0"/>
              <a:t>D</a:t>
            </a:r>
            <a:r>
              <a:rPr lang="zh-CN" altLang="en-US" dirty="0"/>
              <a:t>输入被禁止，触发器的数据从</a:t>
            </a:r>
            <a:r>
              <a:rPr lang="en-US" altLang="zh-CN" dirty="0"/>
              <a:t>TI</a:t>
            </a:r>
            <a:r>
              <a:rPr lang="zh-CN" altLang="en-US" dirty="0"/>
              <a:t>输入。</a:t>
            </a:r>
          </a:p>
        </p:txBody>
      </p:sp>
      <p:pic>
        <p:nvPicPr>
          <p:cNvPr id="28" name="Picture 3"/>
          <p:cNvPicPr>
            <a:picLocks noChangeAspect="1" noChangeArrowheads="1"/>
          </p:cNvPicPr>
          <p:nvPr/>
        </p:nvPicPr>
        <p:blipFill>
          <a:blip r:embed="rId3" cstate="print"/>
          <a:srcRect/>
          <a:stretch>
            <a:fillRect/>
          </a:stretch>
        </p:blipFill>
        <p:spPr bwMode="auto">
          <a:xfrm>
            <a:off x="107950" y="3861048"/>
            <a:ext cx="8893175" cy="2776538"/>
          </a:xfrm>
          <a:prstGeom prst="rect">
            <a:avLst/>
          </a:prstGeom>
          <a:noFill/>
          <a:ln w="9525">
            <a:noFill/>
            <a:miter lim="800000"/>
            <a:headEnd/>
            <a:tailEnd/>
          </a:ln>
        </p:spPr>
      </p:pic>
      <p:cxnSp>
        <p:nvCxnSpPr>
          <p:cNvPr id="29" name="直接连接符 28"/>
          <p:cNvCxnSpPr>
            <a:cxnSpLocks noChangeShapeType="1"/>
          </p:cNvCxnSpPr>
          <p:nvPr/>
        </p:nvCxnSpPr>
        <p:spPr bwMode="auto">
          <a:xfrm>
            <a:off x="785813" y="4799261"/>
            <a:ext cx="642937" cy="1587"/>
          </a:xfrm>
          <a:prstGeom prst="line">
            <a:avLst/>
          </a:prstGeom>
          <a:noFill/>
          <a:ln w="28575" algn="ctr">
            <a:solidFill>
              <a:srgbClr val="FF0000"/>
            </a:solidFill>
            <a:round/>
            <a:headEnd/>
            <a:tailEnd/>
          </a:ln>
        </p:spPr>
      </p:cxnSp>
      <p:cxnSp>
        <p:nvCxnSpPr>
          <p:cNvPr id="30" name="直接连接符 29"/>
          <p:cNvCxnSpPr>
            <a:cxnSpLocks noChangeShapeType="1"/>
          </p:cNvCxnSpPr>
          <p:nvPr/>
        </p:nvCxnSpPr>
        <p:spPr bwMode="auto">
          <a:xfrm>
            <a:off x="1428750" y="4799261"/>
            <a:ext cx="642938" cy="158750"/>
          </a:xfrm>
          <a:prstGeom prst="line">
            <a:avLst/>
          </a:prstGeom>
          <a:noFill/>
          <a:ln w="28575" algn="ctr">
            <a:solidFill>
              <a:srgbClr val="FF0000"/>
            </a:solidFill>
            <a:round/>
            <a:headEnd/>
            <a:tailEnd/>
          </a:ln>
        </p:spPr>
      </p:cxnSp>
      <p:cxnSp>
        <p:nvCxnSpPr>
          <p:cNvPr id="31" name="直接连接符 30"/>
          <p:cNvCxnSpPr>
            <a:cxnSpLocks noChangeShapeType="1"/>
          </p:cNvCxnSpPr>
          <p:nvPr/>
        </p:nvCxnSpPr>
        <p:spPr bwMode="auto">
          <a:xfrm>
            <a:off x="2071688" y="4942136"/>
            <a:ext cx="428625" cy="1587"/>
          </a:xfrm>
          <a:prstGeom prst="line">
            <a:avLst/>
          </a:prstGeom>
          <a:noFill/>
          <a:ln w="28575" algn="ctr">
            <a:solidFill>
              <a:srgbClr val="FF0000"/>
            </a:solidFill>
            <a:round/>
            <a:headEnd/>
            <a:tailEnd/>
          </a:ln>
        </p:spPr>
      </p:cxnSp>
      <p:cxnSp>
        <p:nvCxnSpPr>
          <p:cNvPr id="32" name="直接连接符 31"/>
          <p:cNvCxnSpPr>
            <a:cxnSpLocks noChangeShapeType="1"/>
          </p:cNvCxnSpPr>
          <p:nvPr/>
        </p:nvCxnSpPr>
        <p:spPr bwMode="auto">
          <a:xfrm>
            <a:off x="3429000" y="4799261"/>
            <a:ext cx="642938" cy="158750"/>
          </a:xfrm>
          <a:prstGeom prst="line">
            <a:avLst/>
          </a:prstGeom>
          <a:noFill/>
          <a:ln w="28575" algn="ctr">
            <a:solidFill>
              <a:srgbClr val="FF0000"/>
            </a:solidFill>
            <a:round/>
            <a:headEnd/>
            <a:tailEnd/>
          </a:ln>
        </p:spPr>
      </p:cxnSp>
      <p:cxnSp>
        <p:nvCxnSpPr>
          <p:cNvPr id="33" name="直接连接符 32"/>
          <p:cNvCxnSpPr>
            <a:cxnSpLocks noChangeShapeType="1"/>
          </p:cNvCxnSpPr>
          <p:nvPr/>
        </p:nvCxnSpPr>
        <p:spPr bwMode="auto">
          <a:xfrm>
            <a:off x="4071938" y="4942136"/>
            <a:ext cx="428625" cy="1587"/>
          </a:xfrm>
          <a:prstGeom prst="line">
            <a:avLst/>
          </a:prstGeom>
          <a:noFill/>
          <a:ln w="28575" algn="ctr">
            <a:solidFill>
              <a:srgbClr val="FF0000"/>
            </a:solidFill>
            <a:round/>
            <a:headEnd/>
            <a:tailEnd/>
          </a:ln>
        </p:spPr>
      </p:cxnSp>
      <p:cxnSp>
        <p:nvCxnSpPr>
          <p:cNvPr id="34" name="直接连接符 33"/>
          <p:cNvCxnSpPr>
            <a:cxnSpLocks noChangeShapeType="1"/>
          </p:cNvCxnSpPr>
          <p:nvPr/>
        </p:nvCxnSpPr>
        <p:spPr bwMode="auto">
          <a:xfrm flipV="1">
            <a:off x="4500563" y="4799261"/>
            <a:ext cx="857250" cy="142875"/>
          </a:xfrm>
          <a:prstGeom prst="line">
            <a:avLst/>
          </a:prstGeom>
          <a:noFill/>
          <a:ln w="28575" algn="ctr">
            <a:solidFill>
              <a:srgbClr val="FF0000"/>
            </a:solidFill>
            <a:round/>
            <a:headEnd/>
            <a:tailEnd/>
          </a:ln>
        </p:spPr>
      </p:cxnSp>
      <p:cxnSp>
        <p:nvCxnSpPr>
          <p:cNvPr id="35" name="直接连接符 34"/>
          <p:cNvCxnSpPr>
            <a:cxnSpLocks noChangeShapeType="1"/>
          </p:cNvCxnSpPr>
          <p:nvPr/>
        </p:nvCxnSpPr>
        <p:spPr bwMode="auto">
          <a:xfrm>
            <a:off x="5357813" y="4799261"/>
            <a:ext cx="714375" cy="158750"/>
          </a:xfrm>
          <a:prstGeom prst="line">
            <a:avLst/>
          </a:prstGeom>
          <a:noFill/>
          <a:ln w="28575" algn="ctr">
            <a:solidFill>
              <a:srgbClr val="FF0000"/>
            </a:solidFill>
            <a:round/>
            <a:headEnd/>
            <a:tailEnd/>
          </a:ln>
        </p:spPr>
      </p:cxnSp>
      <p:cxnSp>
        <p:nvCxnSpPr>
          <p:cNvPr id="36" name="直接连接符 35"/>
          <p:cNvCxnSpPr>
            <a:cxnSpLocks noChangeShapeType="1"/>
          </p:cNvCxnSpPr>
          <p:nvPr/>
        </p:nvCxnSpPr>
        <p:spPr bwMode="auto">
          <a:xfrm flipV="1">
            <a:off x="6072188" y="4799261"/>
            <a:ext cx="1143000" cy="142875"/>
          </a:xfrm>
          <a:prstGeom prst="line">
            <a:avLst/>
          </a:prstGeom>
          <a:noFill/>
          <a:ln w="28575" algn="ctr">
            <a:solidFill>
              <a:srgbClr val="FF0000"/>
            </a:solidFill>
            <a:round/>
            <a:headEnd/>
            <a:tailEnd/>
          </a:ln>
        </p:spPr>
      </p:cxnSp>
      <p:cxnSp>
        <p:nvCxnSpPr>
          <p:cNvPr id="37" name="直接连接符 36"/>
          <p:cNvCxnSpPr>
            <a:cxnSpLocks noChangeShapeType="1"/>
          </p:cNvCxnSpPr>
          <p:nvPr/>
        </p:nvCxnSpPr>
        <p:spPr bwMode="auto">
          <a:xfrm>
            <a:off x="7215188" y="4799261"/>
            <a:ext cx="642937" cy="158750"/>
          </a:xfrm>
          <a:prstGeom prst="line">
            <a:avLst/>
          </a:prstGeom>
          <a:noFill/>
          <a:ln w="28575" algn="ctr">
            <a:solidFill>
              <a:srgbClr val="FF0000"/>
            </a:solidFill>
            <a:round/>
            <a:headEnd/>
            <a:tailEnd/>
          </a:ln>
        </p:spPr>
      </p:cxnSp>
      <p:cxnSp>
        <p:nvCxnSpPr>
          <p:cNvPr id="38" name="直接连接符 37"/>
          <p:cNvCxnSpPr>
            <a:cxnSpLocks noChangeShapeType="1"/>
          </p:cNvCxnSpPr>
          <p:nvPr/>
        </p:nvCxnSpPr>
        <p:spPr bwMode="auto">
          <a:xfrm>
            <a:off x="7858125" y="4942136"/>
            <a:ext cx="428625" cy="1587"/>
          </a:xfrm>
          <a:prstGeom prst="line">
            <a:avLst/>
          </a:prstGeom>
          <a:noFill/>
          <a:ln w="28575" algn="ctr">
            <a:solidFill>
              <a:srgbClr val="FF0000"/>
            </a:solidFill>
            <a:round/>
            <a:headEnd/>
            <a:tailEnd/>
          </a:ln>
        </p:spPr>
      </p:cxnSp>
      <p:cxnSp>
        <p:nvCxnSpPr>
          <p:cNvPr id="39" name="直接连接符 38"/>
          <p:cNvCxnSpPr>
            <a:cxnSpLocks noChangeShapeType="1"/>
          </p:cNvCxnSpPr>
          <p:nvPr/>
        </p:nvCxnSpPr>
        <p:spPr bwMode="auto">
          <a:xfrm rot="5400000">
            <a:off x="8072438" y="5156448"/>
            <a:ext cx="430212" cy="1588"/>
          </a:xfrm>
          <a:prstGeom prst="line">
            <a:avLst/>
          </a:prstGeom>
          <a:noFill/>
          <a:ln w="28575" algn="ctr">
            <a:solidFill>
              <a:srgbClr val="FF0000"/>
            </a:solidFill>
            <a:round/>
            <a:headEnd/>
            <a:tailEnd/>
          </a:ln>
        </p:spPr>
      </p:cxnSp>
      <p:cxnSp>
        <p:nvCxnSpPr>
          <p:cNvPr id="40" name="直接连接符 39"/>
          <p:cNvCxnSpPr>
            <a:cxnSpLocks noChangeShapeType="1"/>
          </p:cNvCxnSpPr>
          <p:nvPr/>
        </p:nvCxnSpPr>
        <p:spPr bwMode="auto">
          <a:xfrm>
            <a:off x="8286750" y="5370761"/>
            <a:ext cx="928688" cy="1587"/>
          </a:xfrm>
          <a:prstGeom prst="line">
            <a:avLst/>
          </a:prstGeom>
          <a:noFill/>
          <a:ln w="28575" algn="ctr">
            <a:solidFill>
              <a:srgbClr val="FF0000"/>
            </a:solidFill>
            <a:round/>
            <a:headEnd/>
            <a:tailEnd/>
          </a:ln>
        </p:spPr>
      </p:cxnSp>
      <p:cxnSp>
        <p:nvCxnSpPr>
          <p:cNvPr id="41" name="直接连接符 40"/>
          <p:cNvCxnSpPr>
            <a:cxnSpLocks noChangeShapeType="1"/>
          </p:cNvCxnSpPr>
          <p:nvPr/>
        </p:nvCxnSpPr>
        <p:spPr bwMode="auto">
          <a:xfrm flipV="1">
            <a:off x="2501900" y="4799261"/>
            <a:ext cx="927100" cy="142875"/>
          </a:xfrm>
          <a:prstGeom prst="line">
            <a:avLst/>
          </a:prstGeom>
          <a:noFill/>
          <a:ln w="28575" algn="ctr">
            <a:solidFill>
              <a:srgbClr val="FF0000"/>
            </a:solidFill>
            <a:round/>
            <a:headEnd/>
            <a:tailEnd/>
          </a:ln>
        </p:spPr>
      </p:cxnSp>
      <p:sp>
        <p:nvSpPr>
          <p:cNvPr id="42" name="矩形 29"/>
          <p:cNvSpPr>
            <a:spLocks noChangeArrowheads="1"/>
          </p:cNvSpPr>
          <p:nvPr/>
        </p:nvSpPr>
        <p:spPr bwMode="auto">
          <a:xfrm>
            <a:off x="2119312" y="3930310"/>
            <a:ext cx="5786438" cy="369888"/>
          </a:xfrm>
          <a:prstGeom prst="rect">
            <a:avLst/>
          </a:prstGeom>
          <a:noFill/>
          <a:ln w="9525">
            <a:noFill/>
            <a:miter lim="800000"/>
            <a:headEnd/>
            <a:tailEnd/>
          </a:ln>
        </p:spPr>
        <p:txBody>
          <a:bodyPr>
            <a:spAutoFit/>
          </a:bodyPr>
          <a:lstStyle/>
          <a:p>
            <a:r>
              <a:rPr lang="zh-CN" altLang="en-US" dirty="0"/>
              <a:t>当</a:t>
            </a:r>
            <a:r>
              <a:rPr lang="en-US" altLang="zh-CN" dirty="0"/>
              <a:t>TE</a:t>
            </a:r>
            <a:r>
              <a:rPr lang="zh-CN" altLang="en-US" dirty="0"/>
              <a:t>无效时，电路特性和普通的</a:t>
            </a:r>
            <a:r>
              <a:rPr lang="en-US" altLang="zh-CN" dirty="0"/>
              <a:t>D</a:t>
            </a:r>
            <a:r>
              <a:rPr lang="zh-CN" altLang="en-US" dirty="0"/>
              <a:t>触发器没有区别。</a:t>
            </a:r>
          </a:p>
        </p:txBody>
      </p:sp>
    </p:spTree>
    <p:extLst>
      <p:ext uri="{BB962C8B-B14F-4D97-AF65-F5344CB8AC3E}">
        <p14:creationId xmlns:p14="http://schemas.microsoft.com/office/powerpoint/2010/main" val="102304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par>
                          <p:cTn id="51" fill="hold">
                            <p:stCondLst>
                              <p:cond delay="1500"/>
                            </p:stCondLst>
                            <p:childTnLst>
                              <p:par>
                                <p:cTn id="52" presetID="22" presetClass="entr" presetSubtype="1"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childTnLst>
                          </p:cTn>
                        </p:par>
                        <p:par>
                          <p:cTn id="55" fill="hold">
                            <p:stCondLst>
                              <p:cond delay="20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par>
                          <p:cTn id="63" fill="hold">
                            <p:stCondLst>
                              <p:cond delay="30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3500"/>
                            </p:stCondLst>
                            <p:childTnLst>
                              <p:par>
                                <p:cTn id="68" presetID="22" presetClass="entr" presetSubtype="1"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up)">
                                      <p:cBhvr>
                                        <p:cTn id="70" dur="500"/>
                                        <p:tgtEl>
                                          <p:spTgt spid="26"/>
                                        </p:tgtEl>
                                      </p:cBhvr>
                                    </p:animEffect>
                                  </p:childTnLst>
                                </p:cTn>
                              </p:par>
                            </p:childTnLst>
                          </p:cTn>
                        </p:par>
                        <p:par>
                          <p:cTn id="71" fill="hold">
                            <p:stCondLst>
                              <p:cond delay="4000"/>
                            </p:stCondLst>
                            <p:childTnLst>
                              <p:par>
                                <p:cTn id="72" presetID="22" presetClass="entr" presetSubtype="8"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500"/>
                                        <p:tgtEl>
                                          <p:spTgt spid="29"/>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wipe(left)">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left)">
                                      <p:cBhvr>
                                        <p:cTn id="98" dur="500"/>
                                        <p:tgtEl>
                                          <p:spTgt spid="41"/>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wipe(left)">
                                      <p:cBhvr>
                                        <p:cTn id="102" dur="500"/>
                                        <p:tgtEl>
                                          <p:spTgt spid="32"/>
                                        </p:tgtEl>
                                      </p:cBhvr>
                                    </p:animEffect>
                                  </p:childTnLst>
                                </p:cTn>
                              </p:par>
                            </p:childTnLst>
                          </p:cTn>
                        </p:par>
                        <p:par>
                          <p:cTn id="103" fill="hold">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left)">
                                      <p:cBhvr>
                                        <p:cTn id="115" dur="500"/>
                                        <p:tgtEl>
                                          <p:spTgt spid="35"/>
                                        </p:tgtEl>
                                      </p:cBhvr>
                                    </p:animEffect>
                                  </p:childTnLst>
                                </p:cTn>
                              </p:par>
                            </p:childTnLst>
                          </p:cTn>
                        </p:par>
                        <p:par>
                          <p:cTn id="116" fill="hold">
                            <p:stCondLst>
                              <p:cond delay="1000"/>
                            </p:stCondLst>
                            <p:childTnLst>
                              <p:par>
                                <p:cTn id="117" presetID="22" presetClass="entr" presetSubtype="8"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wipe(left)">
                                      <p:cBhvr>
                                        <p:cTn id="119" dur="500"/>
                                        <p:tgtEl>
                                          <p:spTgt spid="36"/>
                                        </p:tgtEl>
                                      </p:cBhvr>
                                    </p:animEffect>
                                  </p:childTnLst>
                                </p:cTn>
                              </p:par>
                            </p:childTnLst>
                          </p:cTn>
                        </p:par>
                        <p:par>
                          <p:cTn id="120" fill="hold">
                            <p:stCondLst>
                              <p:cond delay="1500"/>
                            </p:stCondLst>
                            <p:childTnLst>
                              <p:par>
                                <p:cTn id="121" presetID="22" presetClass="entr" presetSubtype="8" fill="hold"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500"/>
                                        <p:tgtEl>
                                          <p:spTgt spid="37"/>
                                        </p:tgtEl>
                                      </p:cBhvr>
                                    </p:animEffect>
                                  </p:childTnLst>
                                </p:cTn>
                              </p:par>
                            </p:childTnLst>
                          </p:cTn>
                        </p:par>
                        <p:par>
                          <p:cTn id="124" fill="hold">
                            <p:stCondLst>
                              <p:cond delay="2000"/>
                            </p:stCondLst>
                            <p:childTnLst>
                              <p:par>
                                <p:cTn id="125" presetID="22" presetClass="entr" presetSubtype="8" fill="hold" nodeType="after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wipe(left)">
                                      <p:cBhvr>
                                        <p:cTn id="127" dur="500"/>
                                        <p:tgtEl>
                                          <p:spTgt spid="38"/>
                                        </p:tgtEl>
                                      </p:cBhvr>
                                    </p:animEffect>
                                  </p:childTnLst>
                                </p:cTn>
                              </p:par>
                            </p:childTnLst>
                          </p:cTn>
                        </p:par>
                        <p:par>
                          <p:cTn id="128" fill="hold">
                            <p:stCondLst>
                              <p:cond delay="2500"/>
                            </p:stCondLst>
                            <p:childTnLst>
                              <p:par>
                                <p:cTn id="129" presetID="22" presetClass="entr" presetSubtype="1" fill="hold" nodeType="after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par>
                          <p:cTn id="132" fill="hold">
                            <p:stCondLst>
                              <p:cond delay="3000"/>
                            </p:stCondLst>
                            <p:childTnLst>
                              <p:par>
                                <p:cTn id="133" presetID="22" presetClass="entr" presetSubtype="8" fill="hold" nodeType="after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wipe(left)">
                                      <p:cBhvr>
                                        <p:cTn id="1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40519"/>
            <a:ext cx="7607326" cy="742950"/>
          </a:xfrm>
        </p:spPr>
        <p:txBody>
          <a:bodyPr/>
          <a:lstStyle/>
          <a:p>
            <a:pPr>
              <a:lnSpc>
                <a:spcPct val="120000"/>
              </a:lnSpc>
            </a:pPr>
            <a:r>
              <a:rPr lang="zh-CN" altLang="en-US" sz="2800" dirty="0">
                <a:latin typeface="华文新魏" pitchFamily="2" charset="-122"/>
                <a:ea typeface="华文新魏" pitchFamily="2" charset="-122"/>
              </a:rPr>
              <a:t>问题</a:t>
            </a:r>
            <a:r>
              <a:rPr lang="en-US" altLang="zh-CN" sz="2800" dirty="0">
                <a:latin typeface="华文新魏" pitchFamily="2" charset="-122"/>
                <a:ea typeface="华文新魏" pitchFamily="2" charset="-122"/>
              </a:rPr>
              <a:t>2</a:t>
            </a:r>
            <a:r>
              <a:rPr lang="zh-CN" altLang="en-US" sz="2800" dirty="0">
                <a:latin typeface="华文新魏" pitchFamily="2" charset="-122"/>
                <a:ea typeface="华文新魏" pitchFamily="2" charset="-122"/>
              </a:rPr>
              <a:t>：如何用一片1位全加器进行串行加法</a:t>
            </a:r>
            <a:endParaRPr lang="zh-CN" altLang="en-US" sz="2800" dirty="0"/>
          </a:p>
        </p:txBody>
      </p:sp>
      <p:sp>
        <p:nvSpPr>
          <p:cNvPr id="9" name="日期占位符 8"/>
          <p:cNvSpPr>
            <a:spLocks noGrp="1"/>
          </p:cNvSpPr>
          <p:nvPr>
            <p:ph type="dt" sz="half" idx="10"/>
          </p:nvPr>
        </p:nvSpPr>
        <p:spPr/>
        <p:txBody>
          <a:bodyPr/>
          <a:lstStyle/>
          <a:p>
            <a:pPr>
              <a:defRPr/>
            </a:pPr>
            <a:fld id="{855BA210-F140-47AF-9156-C4C57E24C25A}" type="datetime1">
              <a:rPr lang="zh-CN" altLang="en-US" smtClean="0"/>
              <a:t>2019/12/1</a:t>
            </a:fld>
            <a:endParaRPr lang="en-US" altLang="zh-CN"/>
          </a:p>
        </p:txBody>
      </p:sp>
      <p:sp>
        <p:nvSpPr>
          <p:cNvPr id="10" name="页脚占位符 9"/>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3" name="灯片编号占位符 2"/>
          <p:cNvSpPr>
            <a:spLocks noGrp="1"/>
          </p:cNvSpPr>
          <p:nvPr>
            <p:ph type="sldNum" sz="quarter" idx="12"/>
          </p:nvPr>
        </p:nvSpPr>
        <p:spPr/>
        <p:txBody>
          <a:bodyPr/>
          <a:lstStyle/>
          <a:p>
            <a:fld id="{D3DC5CD9-4C99-417C-B234-6F1DB92B7BFA}" type="slidenum">
              <a:rPr lang="zh-CN" altLang="en-US"/>
              <a:pPr/>
              <a:t>5</a:t>
            </a:fld>
            <a:endParaRPr lang="en-US" altLang="zh-CN"/>
          </a:p>
        </p:txBody>
      </p:sp>
      <p:grpSp>
        <p:nvGrpSpPr>
          <p:cNvPr id="394340" name="Group 100"/>
          <p:cNvGrpSpPr>
            <a:grpSpLocks/>
          </p:cNvGrpSpPr>
          <p:nvPr/>
        </p:nvGrpSpPr>
        <p:grpSpPr bwMode="auto">
          <a:xfrm>
            <a:off x="304800" y="1486272"/>
            <a:ext cx="8534400" cy="2590800"/>
            <a:chOff x="192" y="288"/>
            <a:chExt cx="5376" cy="1632"/>
          </a:xfrm>
        </p:grpSpPr>
        <p:grpSp>
          <p:nvGrpSpPr>
            <p:cNvPr id="394287" name="Group 47"/>
            <p:cNvGrpSpPr>
              <a:grpSpLocks/>
            </p:cNvGrpSpPr>
            <p:nvPr/>
          </p:nvGrpSpPr>
          <p:grpSpPr bwMode="auto">
            <a:xfrm>
              <a:off x="192" y="288"/>
              <a:ext cx="5376" cy="1632"/>
              <a:chOff x="192" y="720"/>
              <a:chExt cx="5376" cy="1632"/>
            </a:xfrm>
          </p:grpSpPr>
          <p:sp>
            <p:nvSpPr>
              <p:cNvPr id="394285" name="AutoShape 45"/>
              <p:cNvSpPr>
                <a:spLocks noChangeArrowheads="1"/>
              </p:cNvSpPr>
              <p:nvPr/>
            </p:nvSpPr>
            <p:spPr bwMode="auto">
              <a:xfrm>
                <a:off x="192" y="720"/>
                <a:ext cx="5376" cy="1632"/>
              </a:xfrm>
              <a:prstGeom prst="roundRect">
                <a:avLst>
                  <a:gd name="adj" fmla="val 11153"/>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4283" name="Group 43"/>
              <p:cNvGrpSpPr>
                <a:grpSpLocks/>
              </p:cNvGrpSpPr>
              <p:nvPr/>
            </p:nvGrpSpPr>
            <p:grpSpPr bwMode="auto">
              <a:xfrm>
                <a:off x="776" y="764"/>
                <a:ext cx="4655" cy="1437"/>
                <a:chOff x="288" y="764"/>
                <a:chExt cx="4655" cy="1437"/>
              </a:xfrm>
            </p:grpSpPr>
            <p:sp>
              <p:nvSpPr>
                <p:cNvPr id="394245" name="Rectangle 5"/>
                <p:cNvSpPr>
                  <a:spLocks noChangeArrowheads="1"/>
                </p:cNvSpPr>
                <p:nvPr/>
              </p:nvSpPr>
              <p:spPr bwMode="auto">
                <a:xfrm>
                  <a:off x="750"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46" name="Line 6"/>
                <p:cNvSpPr>
                  <a:spLocks noChangeShapeType="1"/>
                </p:cNvSpPr>
                <p:nvPr/>
              </p:nvSpPr>
              <p:spPr bwMode="auto">
                <a:xfrm>
                  <a:off x="1134"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7" name="Line 7"/>
                <p:cNvSpPr>
                  <a:spLocks noChangeShapeType="1"/>
                </p:cNvSpPr>
                <p:nvPr/>
              </p:nvSpPr>
              <p:spPr bwMode="auto">
                <a:xfrm>
                  <a:off x="510"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8" name="Line 8"/>
                <p:cNvSpPr>
                  <a:spLocks noChangeShapeType="1"/>
                </p:cNvSpPr>
                <p:nvPr/>
              </p:nvSpPr>
              <p:spPr bwMode="auto">
                <a:xfrm>
                  <a:off x="1518"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9" name="Rectangle 9"/>
                <p:cNvSpPr>
                  <a:spLocks noChangeArrowheads="1"/>
                </p:cNvSpPr>
                <p:nvPr/>
              </p:nvSpPr>
              <p:spPr bwMode="auto">
                <a:xfrm>
                  <a:off x="1902"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0" name="Line 10"/>
                <p:cNvSpPr>
                  <a:spLocks noChangeShapeType="1"/>
                </p:cNvSpPr>
                <p:nvPr/>
              </p:nvSpPr>
              <p:spPr bwMode="auto">
                <a:xfrm>
                  <a:off x="2286"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1" name="Line 11"/>
                <p:cNvSpPr>
                  <a:spLocks noChangeShapeType="1"/>
                </p:cNvSpPr>
                <p:nvPr/>
              </p:nvSpPr>
              <p:spPr bwMode="auto">
                <a:xfrm>
                  <a:off x="2670"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4" name="Line 14"/>
                <p:cNvSpPr>
                  <a:spLocks noChangeShapeType="1"/>
                </p:cNvSpPr>
                <p:nvPr/>
              </p:nvSpPr>
              <p:spPr bwMode="auto">
                <a:xfrm>
                  <a:off x="3456" y="1536"/>
                  <a:ext cx="288"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5" name="Rectangle 15"/>
                <p:cNvSpPr>
                  <a:spLocks noChangeArrowheads="1"/>
                </p:cNvSpPr>
                <p:nvPr/>
              </p:nvSpPr>
              <p:spPr bwMode="auto">
                <a:xfrm>
                  <a:off x="3744"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7" name="Line 17"/>
                <p:cNvSpPr>
                  <a:spLocks noChangeShapeType="1"/>
                </p:cNvSpPr>
                <p:nvPr/>
              </p:nvSpPr>
              <p:spPr bwMode="auto">
                <a:xfrm>
                  <a:off x="942"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8" name="Line 18"/>
                <p:cNvSpPr>
                  <a:spLocks noChangeShapeType="1"/>
                </p:cNvSpPr>
                <p:nvPr/>
              </p:nvSpPr>
              <p:spPr bwMode="auto">
                <a:xfrm>
                  <a:off x="132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9" name="Line 19"/>
                <p:cNvSpPr>
                  <a:spLocks noChangeShapeType="1"/>
                </p:cNvSpPr>
                <p:nvPr/>
              </p:nvSpPr>
              <p:spPr bwMode="auto">
                <a:xfrm>
                  <a:off x="2094"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0" name="Line 20"/>
                <p:cNvSpPr>
                  <a:spLocks noChangeShapeType="1"/>
                </p:cNvSpPr>
                <p:nvPr/>
              </p:nvSpPr>
              <p:spPr bwMode="auto">
                <a:xfrm>
                  <a:off x="2478"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3" name="Line 23"/>
                <p:cNvSpPr>
                  <a:spLocks noChangeShapeType="1"/>
                </p:cNvSpPr>
                <p:nvPr/>
              </p:nvSpPr>
              <p:spPr bwMode="auto">
                <a:xfrm>
                  <a:off x="393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4" name="Line 24"/>
                <p:cNvSpPr>
                  <a:spLocks noChangeShapeType="1"/>
                </p:cNvSpPr>
                <p:nvPr/>
              </p:nvSpPr>
              <p:spPr bwMode="auto">
                <a:xfrm>
                  <a:off x="4320"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5" name="Line 25"/>
                <p:cNvSpPr>
                  <a:spLocks noChangeShapeType="1"/>
                </p:cNvSpPr>
                <p:nvPr/>
              </p:nvSpPr>
              <p:spPr bwMode="auto">
                <a:xfrm>
                  <a:off x="4128"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6" name="Line 26"/>
                <p:cNvSpPr>
                  <a:spLocks noChangeShapeType="1"/>
                </p:cNvSpPr>
                <p:nvPr/>
              </p:nvSpPr>
              <p:spPr bwMode="auto">
                <a:xfrm>
                  <a:off x="4512"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70" name="Text Box 30"/>
                <p:cNvSpPr txBox="1">
                  <a:spLocks noChangeArrowheads="1"/>
                </p:cNvSpPr>
                <p:nvPr/>
              </p:nvSpPr>
              <p:spPr bwMode="auto">
                <a:xfrm>
                  <a:off x="4740" y="1392"/>
                  <a:ext cx="2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a:t>
                  </a:r>
                </a:p>
              </p:txBody>
            </p:sp>
            <p:sp>
              <p:nvSpPr>
                <p:cNvPr id="394271" name="Text Box 31"/>
                <p:cNvSpPr txBox="1">
                  <a:spLocks noChangeArrowheads="1"/>
                </p:cNvSpPr>
                <p:nvPr/>
              </p:nvSpPr>
              <p:spPr bwMode="auto">
                <a:xfrm>
                  <a:off x="288" y="139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0</a:t>
                  </a:r>
                </a:p>
              </p:txBody>
            </p:sp>
            <p:sp>
              <p:nvSpPr>
                <p:cNvPr id="394273" name="Text Box 33"/>
                <p:cNvSpPr txBox="1">
                  <a:spLocks noChangeArrowheads="1"/>
                </p:cNvSpPr>
                <p:nvPr/>
              </p:nvSpPr>
              <p:spPr bwMode="auto">
                <a:xfrm>
                  <a:off x="942"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S0</a:t>
                  </a:r>
                </a:p>
              </p:txBody>
            </p:sp>
            <p:sp>
              <p:nvSpPr>
                <p:cNvPr id="394274" name="Text Box 34"/>
                <p:cNvSpPr txBox="1">
                  <a:spLocks noChangeArrowheads="1"/>
                </p:cNvSpPr>
                <p:nvPr/>
              </p:nvSpPr>
              <p:spPr bwMode="auto">
                <a:xfrm>
                  <a:off x="2094"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S1</a:t>
                  </a:r>
                </a:p>
              </p:txBody>
            </p:sp>
            <p:sp>
              <p:nvSpPr>
                <p:cNvPr id="394276" name="Text Box 36"/>
                <p:cNvSpPr txBox="1">
                  <a:spLocks noChangeArrowheads="1"/>
                </p:cNvSpPr>
                <p:nvPr/>
              </p:nvSpPr>
              <p:spPr bwMode="auto">
                <a:xfrm>
                  <a:off x="3936" y="1968"/>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B050"/>
                      </a:solidFill>
                      <a:latin typeface="Tahoma" pitchFamily="34" charset="0"/>
                    </a:rPr>
                    <a:t>Sn</a:t>
                  </a:r>
                  <a:endParaRPr lang="en-US" altLang="zh-CN" dirty="0">
                    <a:solidFill>
                      <a:srgbClr val="00B050"/>
                    </a:solidFill>
                    <a:latin typeface="Tahoma" pitchFamily="34" charset="0"/>
                  </a:endParaRPr>
                </a:p>
              </p:txBody>
            </p:sp>
            <p:sp>
              <p:nvSpPr>
                <p:cNvPr id="394278" name="Text Box 38"/>
                <p:cNvSpPr txBox="1">
                  <a:spLocks noChangeArrowheads="1"/>
                </p:cNvSpPr>
                <p:nvPr/>
              </p:nvSpPr>
              <p:spPr bwMode="auto">
                <a:xfrm>
                  <a:off x="730" y="764"/>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X0   Y0</a:t>
                  </a:r>
                </a:p>
              </p:txBody>
            </p:sp>
            <p:sp>
              <p:nvSpPr>
                <p:cNvPr id="394279" name="Text Box 39"/>
                <p:cNvSpPr txBox="1">
                  <a:spLocks noChangeArrowheads="1"/>
                </p:cNvSpPr>
                <p:nvPr/>
              </p:nvSpPr>
              <p:spPr bwMode="auto">
                <a:xfrm>
                  <a:off x="1882" y="766"/>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X1   Y1</a:t>
                  </a:r>
                </a:p>
              </p:txBody>
            </p:sp>
            <p:sp>
              <p:nvSpPr>
                <p:cNvPr id="394281" name="Text Box 41"/>
                <p:cNvSpPr txBox="1">
                  <a:spLocks noChangeArrowheads="1"/>
                </p:cNvSpPr>
                <p:nvPr/>
              </p:nvSpPr>
              <p:spPr bwMode="auto">
                <a:xfrm>
                  <a:off x="3724" y="768"/>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Xn   Yn</a:t>
                  </a:r>
                </a:p>
              </p:txBody>
            </p:sp>
            <p:sp>
              <p:nvSpPr>
                <p:cNvPr id="394282" name="Line 42"/>
                <p:cNvSpPr>
                  <a:spLocks noChangeShapeType="1"/>
                </p:cNvSpPr>
                <p:nvPr/>
              </p:nvSpPr>
              <p:spPr bwMode="auto">
                <a:xfrm>
                  <a:off x="3168" y="1536"/>
                  <a:ext cx="240" cy="0"/>
                </a:xfrm>
                <a:prstGeom prst="line">
                  <a:avLst/>
                </a:prstGeom>
                <a:noFill/>
                <a:ln w="7620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4284" name="Text Box 44"/>
              <p:cNvSpPr txBox="1">
                <a:spLocks noChangeArrowheads="1"/>
              </p:cNvSpPr>
              <p:nvPr/>
            </p:nvSpPr>
            <p:spPr bwMode="auto">
              <a:xfrm>
                <a:off x="336" y="864"/>
                <a:ext cx="341"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800" dirty="0">
                    <a:solidFill>
                      <a:srgbClr val="FF0000"/>
                    </a:solidFill>
                    <a:ea typeface="黑体" pitchFamily="2" charset="-122"/>
                  </a:rPr>
                  <a:t>串</a:t>
                </a:r>
              </a:p>
              <a:p>
                <a:pPr>
                  <a:lnSpc>
                    <a:spcPct val="90000"/>
                  </a:lnSpc>
                </a:pPr>
                <a:r>
                  <a:rPr lang="zh-CN" altLang="en-US" sz="2800" dirty="0">
                    <a:solidFill>
                      <a:srgbClr val="FF0000"/>
                    </a:solidFill>
                    <a:ea typeface="黑体" pitchFamily="2" charset="-122"/>
                  </a:rPr>
                  <a:t>行</a:t>
                </a:r>
              </a:p>
              <a:p>
                <a:pPr>
                  <a:lnSpc>
                    <a:spcPct val="90000"/>
                  </a:lnSpc>
                </a:pPr>
                <a:r>
                  <a:rPr lang="zh-CN" altLang="en-US" sz="2800" dirty="0">
                    <a:solidFill>
                      <a:srgbClr val="FF0000"/>
                    </a:solidFill>
                    <a:ea typeface="黑体" pitchFamily="2" charset="-122"/>
                  </a:rPr>
                  <a:t>加</a:t>
                </a:r>
              </a:p>
              <a:p>
                <a:pPr>
                  <a:lnSpc>
                    <a:spcPct val="90000"/>
                  </a:lnSpc>
                </a:pPr>
                <a:r>
                  <a:rPr lang="zh-CN" altLang="en-US" sz="2800" dirty="0">
                    <a:solidFill>
                      <a:srgbClr val="FF0000"/>
                    </a:solidFill>
                    <a:ea typeface="黑体" pitchFamily="2" charset="-122"/>
                  </a:rPr>
                  <a:t>法</a:t>
                </a:r>
              </a:p>
              <a:p>
                <a:pPr>
                  <a:lnSpc>
                    <a:spcPct val="90000"/>
                  </a:lnSpc>
                </a:pPr>
                <a:r>
                  <a:rPr lang="zh-CN" altLang="en-US" sz="2800" dirty="0">
                    <a:solidFill>
                      <a:srgbClr val="FF0000"/>
                    </a:solidFill>
                    <a:ea typeface="黑体" pitchFamily="2" charset="-122"/>
                  </a:rPr>
                  <a:t>器</a:t>
                </a:r>
              </a:p>
            </p:txBody>
          </p:sp>
        </p:grpSp>
        <p:sp>
          <p:nvSpPr>
            <p:cNvPr id="394324" name="Text Box 84"/>
            <p:cNvSpPr txBox="1">
              <a:spLocks noChangeArrowheads="1"/>
            </p:cNvSpPr>
            <p:nvPr/>
          </p:nvSpPr>
          <p:spPr bwMode="auto">
            <a:xfrm>
              <a:off x="2016"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C1</a:t>
              </a:r>
            </a:p>
          </p:txBody>
        </p:sp>
        <p:sp>
          <p:nvSpPr>
            <p:cNvPr id="394325" name="Text Box 85"/>
            <p:cNvSpPr txBox="1">
              <a:spLocks noChangeArrowheads="1"/>
            </p:cNvSpPr>
            <p:nvPr/>
          </p:nvSpPr>
          <p:spPr bwMode="auto">
            <a:xfrm>
              <a:off x="3168"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C2</a:t>
              </a:r>
            </a:p>
          </p:txBody>
        </p:sp>
      </p:grpSp>
      <p:sp>
        <p:nvSpPr>
          <p:cNvPr id="394341" name="Text Box 101"/>
          <p:cNvSpPr txBox="1">
            <a:spLocks noChangeArrowheads="1"/>
          </p:cNvSpPr>
          <p:nvPr/>
        </p:nvSpPr>
        <p:spPr bwMode="auto">
          <a:xfrm>
            <a:off x="409575" y="3926579"/>
            <a:ext cx="33845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800" dirty="0">
                <a:latin typeface="微软雅黑" pitchFamily="34" charset="-122"/>
                <a:ea typeface="微软雅黑" pitchFamily="34" charset="-122"/>
              </a:rPr>
              <a:t>利用</a:t>
            </a:r>
            <a:r>
              <a:rPr lang="zh-CN" altLang="en-US" sz="2800" dirty="0">
                <a:solidFill>
                  <a:srgbClr val="FF0000"/>
                </a:solidFill>
                <a:latin typeface="微软雅黑" pitchFamily="34" charset="-122"/>
                <a:ea typeface="微软雅黑" pitchFamily="34" charset="-122"/>
              </a:rPr>
              <a:t>反馈</a:t>
            </a:r>
            <a:r>
              <a:rPr lang="zh-CN" altLang="en-US" sz="2800" dirty="0">
                <a:latin typeface="微软雅黑" pitchFamily="34" charset="-122"/>
                <a:ea typeface="微软雅黑" pitchFamily="34" charset="-122"/>
              </a:rPr>
              <a:t>和</a:t>
            </a:r>
            <a:r>
              <a:rPr lang="zh-CN" altLang="en-US" sz="2800" dirty="0">
                <a:solidFill>
                  <a:srgbClr val="FF0000"/>
                </a:solidFill>
                <a:latin typeface="微软雅黑" pitchFamily="34" charset="-122"/>
                <a:ea typeface="微软雅黑" pitchFamily="34" charset="-122"/>
              </a:rPr>
              <a:t>时钟</a:t>
            </a:r>
            <a:r>
              <a:rPr lang="zh-CN" altLang="en-US" sz="2800" dirty="0">
                <a:latin typeface="微软雅黑" pitchFamily="34" charset="-122"/>
                <a:ea typeface="微软雅黑" pitchFamily="34" charset="-122"/>
              </a:rPr>
              <a:t>控制</a:t>
            </a:r>
          </a:p>
        </p:txBody>
      </p:sp>
      <p:sp>
        <p:nvSpPr>
          <p:cNvPr id="64" name="Text Box 57"/>
          <p:cNvSpPr txBox="1">
            <a:spLocks noChangeArrowheads="1"/>
          </p:cNvSpPr>
          <p:nvPr/>
        </p:nvSpPr>
        <p:spPr bwMode="auto">
          <a:xfrm>
            <a:off x="370616" y="4836382"/>
            <a:ext cx="4086026"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dirty="0">
                <a:latin typeface="华文新魏" pitchFamily="2" charset="-122"/>
                <a:ea typeface="华文新魏" pitchFamily="2" charset="-122"/>
              </a:rPr>
              <a:t>需要具有</a:t>
            </a:r>
            <a:r>
              <a:rPr lang="zh-CN" altLang="en-US" sz="2800" dirty="0">
                <a:solidFill>
                  <a:srgbClr val="FF0000"/>
                </a:solidFill>
                <a:latin typeface="华文新魏" pitchFamily="2" charset="-122"/>
                <a:ea typeface="华文新魏" pitchFamily="2" charset="-122"/>
              </a:rPr>
              <a:t>记忆</a:t>
            </a:r>
            <a:r>
              <a:rPr lang="zh-CN" altLang="en-US" sz="2800" dirty="0">
                <a:latin typeface="华文新魏" pitchFamily="2" charset="-122"/>
                <a:ea typeface="华文新魏" pitchFamily="2" charset="-122"/>
              </a:rPr>
              <a:t>功能的逻辑单元，能够</a:t>
            </a:r>
            <a:r>
              <a:rPr lang="zh-CN" altLang="en-US" sz="2800" dirty="0">
                <a:solidFill>
                  <a:srgbClr val="FF0000"/>
                </a:solidFill>
                <a:latin typeface="华文新魏" pitchFamily="2" charset="-122"/>
                <a:ea typeface="华文新魏" pitchFamily="2" charset="-122"/>
              </a:rPr>
              <a:t>存储</a:t>
            </a:r>
            <a:r>
              <a:rPr lang="zh-CN" altLang="en-US" sz="2800" dirty="0">
                <a:latin typeface="华文新魏" pitchFamily="2" charset="-122"/>
                <a:ea typeface="华文新魏" pitchFamily="2" charset="-122"/>
              </a:rPr>
              <a:t>运算结果。</a:t>
            </a:r>
          </a:p>
        </p:txBody>
      </p:sp>
      <p:grpSp>
        <p:nvGrpSpPr>
          <p:cNvPr id="65" name="Group 7"/>
          <p:cNvGrpSpPr>
            <a:grpSpLocks/>
          </p:cNvGrpSpPr>
          <p:nvPr/>
        </p:nvGrpSpPr>
        <p:grpSpPr bwMode="auto">
          <a:xfrm>
            <a:off x="4863108" y="3717031"/>
            <a:ext cx="4068763" cy="2952749"/>
            <a:chOff x="264" y="2175"/>
            <a:chExt cx="2563" cy="1860"/>
          </a:xfrm>
        </p:grpSpPr>
        <p:sp>
          <p:nvSpPr>
            <p:cNvPr id="66" name="Line 8"/>
            <p:cNvSpPr>
              <a:spLocks noChangeShapeType="1"/>
            </p:cNvSpPr>
            <p:nvPr/>
          </p:nvSpPr>
          <p:spPr bwMode="auto">
            <a:xfrm>
              <a:off x="576" y="3024"/>
              <a:ext cx="5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Rectangle 9"/>
            <p:cNvSpPr>
              <a:spLocks noChangeArrowheads="1"/>
            </p:cNvSpPr>
            <p:nvPr/>
          </p:nvSpPr>
          <p:spPr bwMode="auto">
            <a:xfrm>
              <a:off x="1160" y="2688"/>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lnSpc>
                  <a:spcPct val="110000"/>
                </a:lnSpc>
              </a:pPr>
              <a:r>
                <a:rPr lang="en-US" altLang="zh-CN" sz="2000" dirty="0">
                  <a:latin typeface="Tahoma" pitchFamily="34" charset="0"/>
                </a:rPr>
                <a:t>X      Y</a:t>
              </a:r>
            </a:p>
            <a:p>
              <a:pPr algn="ctr"/>
              <a:r>
                <a:rPr lang="en-US" altLang="zh-CN" sz="2000" dirty="0">
                  <a:latin typeface="Tahoma" pitchFamily="34" charset="0"/>
                </a:rPr>
                <a:t>CI      CO</a:t>
              </a:r>
            </a:p>
            <a:p>
              <a:pPr algn="ctr"/>
              <a:r>
                <a:rPr lang="en-US" altLang="zh-CN" sz="2000" dirty="0">
                  <a:latin typeface="Tahoma" pitchFamily="34" charset="0"/>
                </a:rPr>
                <a:t>S</a:t>
              </a:r>
            </a:p>
          </p:txBody>
        </p:sp>
        <p:sp>
          <p:nvSpPr>
            <p:cNvPr id="68" name="Line 10"/>
            <p:cNvSpPr>
              <a:spLocks noChangeShapeType="1"/>
            </p:cNvSpPr>
            <p:nvPr/>
          </p:nvSpPr>
          <p:spPr bwMode="auto">
            <a:xfrm>
              <a:off x="1352"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11"/>
            <p:cNvSpPr>
              <a:spLocks noChangeShapeType="1"/>
            </p:cNvSpPr>
            <p:nvPr/>
          </p:nvSpPr>
          <p:spPr bwMode="auto">
            <a:xfrm>
              <a:off x="1736"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12"/>
            <p:cNvSpPr>
              <a:spLocks noChangeShapeType="1"/>
            </p:cNvSpPr>
            <p:nvPr/>
          </p:nvSpPr>
          <p:spPr bwMode="auto">
            <a:xfrm>
              <a:off x="1536" y="3312"/>
              <a:ext cx="0" cy="43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13"/>
            <p:cNvSpPr>
              <a:spLocks noChangeShapeType="1"/>
            </p:cNvSpPr>
            <p:nvPr/>
          </p:nvSpPr>
          <p:spPr bwMode="auto">
            <a:xfrm>
              <a:off x="1928" y="3024"/>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Text Box 14"/>
            <p:cNvSpPr txBox="1">
              <a:spLocks noChangeArrowheads="1"/>
            </p:cNvSpPr>
            <p:nvPr/>
          </p:nvSpPr>
          <p:spPr bwMode="auto">
            <a:xfrm>
              <a:off x="2347" y="2847"/>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B050"/>
                  </a:solidFill>
                  <a:latin typeface="Tahoma" pitchFamily="34" charset="0"/>
                </a:rPr>
                <a:t>C</a:t>
              </a:r>
              <a:r>
                <a:rPr lang="en-US" altLang="zh-CN" sz="2800" baseline="-25000">
                  <a:solidFill>
                    <a:srgbClr val="00B050"/>
                  </a:solidFill>
                  <a:latin typeface="Tahoma" pitchFamily="34" charset="0"/>
                </a:rPr>
                <a:t>i+1</a:t>
              </a:r>
            </a:p>
          </p:txBody>
        </p:sp>
        <p:sp>
          <p:nvSpPr>
            <p:cNvPr id="73" name="Text Box 15"/>
            <p:cNvSpPr txBox="1">
              <a:spLocks noChangeArrowheads="1"/>
            </p:cNvSpPr>
            <p:nvPr/>
          </p:nvSpPr>
          <p:spPr bwMode="auto">
            <a:xfrm>
              <a:off x="1376" y="3705"/>
              <a:ext cx="27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S</a:t>
              </a:r>
              <a:r>
                <a:rPr lang="en-US" altLang="zh-CN" sz="2800" baseline="-25000" dirty="0">
                  <a:solidFill>
                    <a:srgbClr val="00B050"/>
                  </a:solidFill>
                  <a:latin typeface="Tahoma" pitchFamily="34" charset="0"/>
                </a:rPr>
                <a:t>i</a:t>
              </a:r>
            </a:p>
          </p:txBody>
        </p:sp>
        <p:sp>
          <p:nvSpPr>
            <p:cNvPr id="74" name="Text Box 16"/>
            <p:cNvSpPr txBox="1">
              <a:spLocks noChangeArrowheads="1"/>
            </p:cNvSpPr>
            <p:nvPr/>
          </p:nvSpPr>
          <p:spPr bwMode="auto">
            <a:xfrm>
              <a:off x="1200" y="2175"/>
              <a:ext cx="6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X</a:t>
              </a:r>
              <a:r>
                <a:rPr lang="en-US" altLang="zh-CN" sz="2800" baseline="-25000" dirty="0">
                  <a:solidFill>
                    <a:srgbClr val="00B050"/>
                  </a:solidFill>
                  <a:latin typeface="Tahoma" pitchFamily="34" charset="0"/>
                </a:rPr>
                <a:t>i</a:t>
              </a:r>
              <a:r>
                <a:rPr lang="en-US" altLang="zh-CN" sz="2800" dirty="0">
                  <a:solidFill>
                    <a:srgbClr val="00B050"/>
                  </a:solidFill>
                  <a:latin typeface="Tahoma" pitchFamily="34" charset="0"/>
                </a:rPr>
                <a:t>   Y</a:t>
              </a:r>
              <a:r>
                <a:rPr lang="en-US" altLang="zh-CN" sz="2800" baseline="-25000" dirty="0">
                  <a:solidFill>
                    <a:srgbClr val="00B050"/>
                  </a:solidFill>
                  <a:latin typeface="Tahoma" pitchFamily="34" charset="0"/>
                </a:rPr>
                <a:t>i</a:t>
              </a:r>
            </a:p>
          </p:txBody>
        </p:sp>
        <p:sp>
          <p:nvSpPr>
            <p:cNvPr id="75" name="Text Box 17"/>
            <p:cNvSpPr txBox="1">
              <a:spLocks noChangeArrowheads="1"/>
            </p:cNvSpPr>
            <p:nvPr/>
          </p:nvSpPr>
          <p:spPr bwMode="auto">
            <a:xfrm>
              <a:off x="264" y="2847"/>
              <a:ext cx="2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50"/>
                  </a:solidFill>
                  <a:latin typeface="Tahoma" pitchFamily="34" charset="0"/>
                </a:rPr>
                <a:t>C</a:t>
              </a:r>
              <a:r>
                <a:rPr lang="en-US" altLang="zh-CN" sz="2800" baseline="-25000" dirty="0" err="1">
                  <a:solidFill>
                    <a:srgbClr val="00B050"/>
                  </a:solidFill>
                  <a:latin typeface="Tahoma" pitchFamily="34" charset="0"/>
                </a:rPr>
                <a:t>i</a:t>
              </a:r>
              <a:endParaRPr lang="en-US" altLang="zh-CN" sz="2800" baseline="-25000" dirty="0">
                <a:solidFill>
                  <a:srgbClr val="00B050"/>
                </a:solidFill>
                <a:latin typeface="Tahoma" pitchFamily="34" charset="0"/>
              </a:endParaRPr>
            </a:p>
          </p:txBody>
        </p:sp>
      </p:grpSp>
      <p:grpSp>
        <p:nvGrpSpPr>
          <p:cNvPr id="80" name="Group 2"/>
          <p:cNvGrpSpPr>
            <a:grpSpLocks/>
          </p:cNvGrpSpPr>
          <p:nvPr/>
        </p:nvGrpSpPr>
        <p:grpSpPr bwMode="auto">
          <a:xfrm>
            <a:off x="5004048" y="5085184"/>
            <a:ext cx="2895600" cy="990600"/>
            <a:chOff x="2832" y="2928"/>
            <a:chExt cx="1824" cy="624"/>
          </a:xfrm>
        </p:grpSpPr>
        <p:sp>
          <p:nvSpPr>
            <p:cNvPr id="81" name="Rectangle 3"/>
            <p:cNvSpPr>
              <a:spLocks noChangeArrowheads="1"/>
            </p:cNvSpPr>
            <p:nvPr/>
          </p:nvSpPr>
          <p:spPr bwMode="auto">
            <a:xfrm>
              <a:off x="2832" y="3168"/>
              <a:ext cx="576" cy="384"/>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dirty="0">
                  <a:solidFill>
                    <a:srgbClr val="FF0000"/>
                  </a:solidFill>
                  <a:ea typeface="黑体" pitchFamily="2" charset="-122"/>
                </a:rPr>
                <a:t>存储器</a:t>
              </a:r>
            </a:p>
          </p:txBody>
        </p:sp>
        <p:sp>
          <p:nvSpPr>
            <p:cNvPr id="82" name="Line 4"/>
            <p:cNvSpPr>
              <a:spLocks noChangeShapeType="1"/>
            </p:cNvSpPr>
            <p:nvPr/>
          </p:nvSpPr>
          <p:spPr bwMode="auto">
            <a:xfrm>
              <a:off x="4656" y="2928"/>
              <a:ext cx="0" cy="48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5"/>
            <p:cNvSpPr>
              <a:spLocks noChangeShapeType="1"/>
            </p:cNvSpPr>
            <p:nvPr/>
          </p:nvSpPr>
          <p:spPr bwMode="auto">
            <a:xfrm flipH="1">
              <a:off x="3408" y="3408"/>
              <a:ext cx="1248"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6"/>
            <p:cNvSpPr>
              <a:spLocks noChangeShapeType="1"/>
            </p:cNvSpPr>
            <p:nvPr/>
          </p:nvSpPr>
          <p:spPr bwMode="auto">
            <a:xfrm flipV="1">
              <a:off x="3120" y="2928"/>
              <a:ext cx="0" cy="240"/>
            </a:xfrm>
            <a:prstGeom prst="line">
              <a:avLst/>
            </a:prstGeom>
            <a:noFill/>
            <a:ln w="28575">
              <a:solidFill>
                <a:srgbClr val="FF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 name="组合 7"/>
          <p:cNvGrpSpPr/>
          <p:nvPr/>
        </p:nvGrpSpPr>
        <p:grpSpPr>
          <a:xfrm>
            <a:off x="3995936" y="4395077"/>
            <a:ext cx="2295252" cy="402075"/>
            <a:chOff x="3995936" y="4395077"/>
            <a:chExt cx="2295252" cy="402075"/>
          </a:xfrm>
        </p:grpSpPr>
        <p:sp>
          <p:nvSpPr>
            <p:cNvPr id="77" name="Text Box 53"/>
            <p:cNvSpPr txBox="1">
              <a:spLocks noChangeArrowheads="1"/>
            </p:cNvSpPr>
            <p:nvPr/>
          </p:nvSpPr>
          <p:spPr bwMode="auto">
            <a:xfrm>
              <a:off x="3995936" y="4395077"/>
              <a:ext cx="1271993" cy="4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时钟控制</a:t>
              </a:r>
            </a:p>
          </p:txBody>
        </p:sp>
        <p:sp>
          <p:nvSpPr>
            <p:cNvPr id="85" name="Line 8"/>
            <p:cNvSpPr>
              <a:spLocks noChangeShapeType="1"/>
            </p:cNvSpPr>
            <p:nvPr/>
          </p:nvSpPr>
          <p:spPr bwMode="auto">
            <a:xfrm>
              <a:off x="5364088" y="4653136"/>
              <a:ext cx="927100"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标题 1"/>
          <p:cNvSpPr txBox="1">
            <a:spLocks/>
          </p:cNvSpPr>
          <p:nvPr/>
        </p:nvSpPr>
        <p:spPr bwMode="auto">
          <a:xfrm>
            <a:off x="1000100" y="185720"/>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zh-CN" altLang="en-US" sz="4000" kern="0"/>
              <a:t>引言</a:t>
            </a:r>
            <a:endParaRPr lang="zh-CN" altLang="en-US" sz="4000" kern="0" dirty="0"/>
          </a:p>
        </p:txBody>
      </p:sp>
      <p:grpSp>
        <p:nvGrpSpPr>
          <p:cNvPr id="5" name="组合 4">
            <a:extLst>
              <a:ext uri="{FF2B5EF4-FFF2-40B4-BE49-F238E27FC236}">
                <a16:creationId xmlns:a16="http://schemas.microsoft.com/office/drawing/2014/main" id="{2B933A23-0DEB-4B8C-87FB-21BE0268A95C}"/>
              </a:ext>
            </a:extLst>
          </p:cNvPr>
          <p:cNvGrpSpPr/>
          <p:nvPr/>
        </p:nvGrpSpPr>
        <p:grpSpPr>
          <a:xfrm>
            <a:off x="1862718" y="4782130"/>
            <a:ext cx="1652760" cy="648000"/>
            <a:chOff x="1862718" y="4782130"/>
            <a:chExt cx="1652760" cy="648000"/>
          </a:xfrm>
        </p:grpSpPr>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9FCA1FCC-EFFE-4DE4-BFA7-0421E4C2766B}"/>
                    </a:ext>
                  </a:extLst>
                </p14:cNvPr>
                <p14:cNvContentPartPr/>
                <p14:nvPr/>
              </p14:nvContentPartPr>
              <p14:xfrm>
                <a:off x="2268078" y="4957450"/>
                <a:ext cx="25200" cy="7200"/>
              </p14:xfrm>
            </p:contentPart>
          </mc:Choice>
          <mc:Fallback xmlns="">
            <p:pic>
              <p:nvPicPr>
                <p:cNvPr id="3" name="墨迹 2">
                  <a:extLst>
                    <a:ext uri="{FF2B5EF4-FFF2-40B4-BE49-F238E27FC236}">
                      <a16:creationId xmlns:a16="http://schemas.microsoft.com/office/drawing/2014/main" id="{9FCA1FCC-EFFE-4DE4-BFA7-0421E4C2766B}"/>
                    </a:ext>
                  </a:extLst>
                </p:cNvPr>
                <p:cNvPicPr/>
                <p:nvPr/>
              </p:nvPicPr>
              <p:blipFill>
                <a:blip r:embed="rId3"/>
                <a:stretch>
                  <a:fillRect/>
                </a:stretch>
              </p:blipFill>
              <p:spPr>
                <a:xfrm>
                  <a:off x="2259078" y="4948810"/>
                  <a:ext cx="42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B31213F7-5C27-4FF4-8488-118B24BCA9CE}"/>
                    </a:ext>
                  </a:extLst>
                </p14:cNvPr>
                <p14:cNvContentPartPr/>
                <p14:nvPr/>
              </p14:nvContentPartPr>
              <p14:xfrm>
                <a:off x="1862718" y="4782130"/>
                <a:ext cx="1652760" cy="648000"/>
              </p14:xfrm>
            </p:contentPart>
          </mc:Choice>
          <mc:Fallback xmlns="">
            <p:pic>
              <p:nvPicPr>
                <p:cNvPr id="4" name="墨迹 3">
                  <a:extLst>
                    <a:ext uri="{FF2B5EF4-FFF2-40B4-BE49-F238E27FC236}">
                      <a16:creationId xmlns:a16="http://schemas.microsoft.com/office/drawing/2014/main" id="{B31213F7-5C27-4FF4-8488-118B24BCA9CE}"/>
                    </a:ext>
                  </a:extLst>
                </p:cNvPr>
                <p:cNvPicPr/>
                <p:nvPr/>
              </p:nvPicPr>
              <p:blipFill>
                <a:blip r:embed="rId5"/>
                <a:stretch>
                  <a:fillRect/>
                </a:stretch>
              </p:blipFill>
              <p:spPr>
                <a:xfrm>
                  <a:off x="1853718" y="4773490"/>
                  <a:ext cx="1670400" cy="66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71673633-0041-4411-9FA4-A4F91B51157A}"/>
                  </a:ext>
                </a:extLst>
              </p14:cNvPr>
              <p14:cNvContentPartPr/>
              <p14:nvPr/>
            </p14:nvContentPartPr>
            <p14:xfrm>
              <a:off x="2633478" y="5840530"/>
              <a:ext cx="595440" cy="93240"/>
            </p14:xfrm>
          </p:contentPart>
        </mc:Choice>
        <mc:Fallback xmlns="">
          <p:pic>
            <p:nvPicPr>
              <p:cNvPr id="6" name="墨迹 5">
                <a:extLst>
                  <a:ext uri="{FF2B5EF4-FFF2-40B4-BE49-F238E27FC236}">
                    <a16:creationId xmlns:a16="http://schemas.microsoft.com/office/drawing/2014/main" id="{71673633-0041-4411-9FA4-A4F91B51157A}"/>
                  </a:ext>
                </a:extLst>
              </p:cNvPr>
              <p:cNvPicPr/>
              <p:nvPr/>
            </p:nvPicPr>
            <p:blipFill>
              <a:blip r:embed="rId7"/>
              <a:stretch>
                <a:fillRect/>
              </a:stretch>
            </p:blipFill>
            <p:spPr>
              <a:xfrm>
                <a:off x="2624838" y="5831530"/>
                <a:ext cx="613080" cy="110880"/>
              </a:xfrm>
              <a:prstGeom prst="rect">
                <a:avLst/>
              </a:prstGeom>
            </p:spPr>
          </p:pic>
        </mc:Fallback>
      </mc:AlternateContent>
    </p:spTree>
    <p:extLst>
      <p:ext uri="{BB962C8B-B14F-4D97-AF65-F5344CB8AC3E}">
        <p14:creationId xmlns:p14="http://schemas.microsoft.com/office/powerpoint/2010/main" val="254694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linds(horizontal)">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blinds(horizontal)">
                                      <p:cBhvr>
                                        <p:cTn id="1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1000125" y="185738"/>
            <a:ext cx="6524203" cy="742950"/>
          </a:xfrm>
        </p:spPr>
        <p:txBody>
          <a:bodyPr/>
          <a:lstStyle/>
          <a:p>
            <a:pPr eaLnBrk="1" hangingPunct="1"/>
            <a:r>
              <a:rPr lang="zh-CN" altLang="en-US" dirty="0"/>
              <a:t>主从式</a:t>
            </a:r>
            <a:r>
              <a:rPr lang="en-US" altLang="zh-CN" dirty="0"/>
              <a:t>(Master-slave)</a:t>
            </a:r>
            <a:r>
              <a:rPr lang="zh-CN" altLang="en-US" dirty="0"/>
              <a:t>触发器</a:t>
            </a:r>
          </a:p>
        </p:txBody>
      </p:sp>
      <p:sp>
        <p:nvSpPr>
          <p:cNvPr id="44037" name="Rectangle 3"/>
          <p:cNvSpPr>
            <a:spLocks noGrp="1" noChangeArrowheads="1"/>
          </p:cNvSpPr>
          <p:nvPr>
            <p:ph idx="1"/>
          </p:nvPr>
        </p:nvSpPr>
        <p:spPr>
          <a:xfrm>
            <a:off x="566738" y="1285875"/>
            <a:ext cx="8577262" cy="4786313"/>
          </a:xfrm>
        </p:spPr>
        <p:txBody>
          <a:bodyPr/>
          <a:lstStyle/>
          <a:p>
            <a:pPr eaLnBrk="1" hangingPunct="1"/>
            <a:r>
              <a:rPr lang="zh-CN" altLang="en-US" dirty="0"/>
              <a:t>在时钟脉冲信号</a:t>
            </a:r>
            <a:r>
              <a:rPr lang="zh-CN" altLang="en-US" dirty="0">
                <a:solidFill>
                  <a:srgbClr val="FF0000"/>
                </a:solidFill>
              </a:rPr>
              <a:t>高电平期间</a:t>
            </a:r>
            <a:r>
              <a:rPr lang="zh-CN" altLang="en-US" dirty="0"/>
              <a:t>数据进入触发器，在</a:t>
            </a:r>
            <a:r>
              <a:rPr lang="zh-CN" altLang="en-US" dirty="0">
                <a:solidFill>
                  <a:srgbClr val="FF0000"/>
                </a:solidFill>
              </a:rPr>
              <a:t>下降沿</a:t>
            </a:r>
            <a:r>
              <a:rPr lang="zh-CN" altLang="en-US" dirty="0"/>
              <a:t>输出反映输入的变化。</a:t>
            </a:r>
          </a:p>
          <a:p>
            <a:pPr eaLnBrk="1" hangingPunct="1"/>
            <a:r>
              <a:rPr lang="zh-CN" altLang="en-US" dirty="0"/>
              <a:t>主从式触发器也称为</a:t>
            </a:r>
            <a:r>
              <a:rPr lang="zh-CN" altLang="en-US" b="1" dirty="0">
                <a:solidFill>
                  <a:srgbClr val="FF0000"/>
                </a:solidFill>
              </a:rPr>
              <a:t>脉冲</a:t>
            </a:r>
            <a:r>
              <a:rPr lang="zh-CN" altLang="en-US" dirty="0"/>
              <a:t>触发型触发器</a:t>
            </a:r>
            <a:r>
              <a:rPr lang="en-US" altLang="zh-CN" dirty="0"/>
              <a:t>(Pulse Triggered Flip-flops)</a:t>
            </a:r>
          </a:p>
          <a:p>
            <a:pPr eaLnBrk="1" hangingPunct="1"/>
            <a:r>
              <a:rPr lang="zh-CN" altLang="en-US" dirty="0"/>
              <a:t>为了使得输出能正确地反映输入的变化，要求在时钟脉冲信号为高电平期间，输入不发生变化。</a:t>
            </a:r>
            <a:endParaRPr lang="en-US" altLang="zh-CN" dirty="0"/>
          </a:p>
          <a:p>
            <a:pPr eaLnBrk="1" hangingPunct="1"/>
            <a:r>
              <a:rPr lang="zh-CN" altLang="en-US" dirty="0"/>
              <a:t>其特点是数据在第一个边沿锁入触发器，第二个边沿后数据出现在输出端。</a:t>
            </a:r>
            <a:endParaRPr lang="en-US" altLang="zh-CN" dirty="0"/>
          </a:p>
          <a:p>
            <a:pPr eaLnBrk="1" hangingPunct="1"/>
            <a:r>
              <a:rPr lang="zh-CN" altLang="en-US" dirty="0"/>
              <a:t>主从式触发器基本上已经被边沿触发式触发器所取代。</a:t>
            </a:r>
            <a:endParaRPr lang="en-US" altLang="zh-CN" dirty="0"/>
          </a:p>
        </p:txBody>
      </p:sp>
      <p:sp>
        <p:nvSpPr>
          <p:cNvPr id="2" name="日期占位符 1"/>
          <p:cNvSpPr>
            <a:spLocks noGrp="1"/>
          </p:cNvSpPr>
          <p:nvPr>
            <p:ph type="dt" sz="half" idx="10"/>
          </p:nvPr>
        </p:nvSpPr>
        <p:spPr/>
        <p:txBody>
          <a:bodyPr/>
          <a:lstStyle/>
          <a:p>
            <a:pPr>
              <a:defRPr/>
            </a:pPr>
            <a:fld id="{968DFEB2-BAF0-4C4E-B34E-DA3CF17AA1BF}" type="datetime1">
              <a:rPr lang="zh-CN" altLang="en-US" smtClean="0"/>
              <a:t>2019/12/1</a:t>
            </a:fld>
            <a:endParaRPr lang="en-US" altLang="zh-CN"/>
          </a:p>
        </p:txBody>
      </p:sp>
      <p:sp>
        <p:nvSpPr>
          <p:cNvPr id="44038" name="页脚占位符 5"/>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44035" name="灯片编号占位符 5"/>
          <p:cNvSpPr>
            <a:spLocks noGrp="1"/>
          </p:cNvSpPr>
          <p:nvPr>
            <p:ph type="sldNum" sz="quarter" idx="12"/>
          </p:nvPr>
        </p:nvSpPr>
        <p:spPr>
          <a:noFill/>
        </p:spPr>
        <p:txBody>
          <a:bodyPr/>
          <a:lstStyle/>
          <a:p>
            <a:fld id="{A8AEC1C7-3CBB-4F7E-BA91-B07DDEADD181}" type="slidenum">
              <a:rPr lang="en-US" altLang="zh-CN" smtClean="0">
                <a:latin typeface="Arial" pitchFamily="34" charset="0"/>
              </a:rPr>
              <a:pPr/>
              <a:t>50</a:t>
            </a:fld>
            <a:endParaRPr lang="en-US" altLang="zh-CN">
              <a:latin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EDE8A30-F920-43E0-B522-89EB44133A26}"/>
                  </a:ext>
                </a:extLst>
              </p14:cNvPr>
              <p14:cNvContentPartPr/>
              <p14:nvPr/>
            </p14:nvContentPartPr>
            <p14:xfrm>
              <a:off x="3695644" y="1797295"/>
              <a:ext cx="4420440" cy="58320"/>
            </p14:xfrm>
          </p:contentPart>
        </mc:Choice>
        <mc:Fallback xmlns="">
          <p:pic>
            <p:nvPicPr>
              <p:cNvPr id="3" name="墨迹 2">
                <a:extLst>
                  <a:ext uri="{FF2B5EF4-FFF2-40B4-BE49-F238E27FC236}">
                    <a16:creationId xmlns:a16="http://schemas.microsoft.com/office/drawing/2014/main" id="{8EDE8A30-F920-43E0-B522-89EB44133A26}"/>
                  </a:ext>
                </a:extLst>
              </p:cNvPr>
              <p:cNvPicPr/>
              <p:nvPr/>
            </p:nvPicPr>
            <p:blipFill>
              <a:blip r:embed="rId4"/>
              <a:stretch>
                <a:fillRect/>
              </a:stretch>
            </p:blipFill>
            <p:spPr>
              <a:xfrm>
                <a:off x="3686644" y="1788295"/>
                <a:ext cx="44380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3A2808DB-4A0E-430E-AC58-128408778AD3}"/>
                  </a:ext>
                </a:extLst>
              </p14:cNvPr>
              <p14:cNvContentPartPr/>
              <p14:nvPr/>
            </p14:nvContentPartPr>
            <p14:xfrm>
              <a:off x="1095364" y="2204815"/>
              <a:ext cx="4505760" cy="88560"/>
            </p14:xfrm>
          </p:contentPart>
        </mc:Choice>
        <mc:Fallback xmlns="">
          <p:pic>
            <p:nvPicPr>
              <p:cNvPr id="4" name="墨迹 3">
                <a:extLst>
                  <a:ext uri="{FF2B5EF4-FFF2-40B4-BE49-F238E27FC236}">
                    <a16:creationId xmlns:a16="http://schemas.microsoft.com/office/drawing/2014/main" id="{3A2808DB-4A0E-430E-AC58-128408778AD3}"/>
                  </a:ext>
                </a:extLst>
              </p:cNvPr>
              <p:cNvPicPr/>
              <p:nvPr/>
            </p:nvPicPr>
            <p:blipFill>
              <a:blip r:embed="rId6"/>
              <a:stretch>
                <a:fillRect/>
              </a:stretch>
            </p:blipFill>
            <p:spPr>
              <a:xfrm>
                <a:off x="1086364" y="2196175"/>
                <a:ext cx="4523400" cy="106200"/>
              </a:xfrm>
              <a:prstGeom prst="rect">
                <a:avLst/>
              </a:prstGeom>
            </p:spPr>
          </p:pic>
        </mc:Fallback>
      </mc:AlternateContent>
      <p:grpSp>
        <p:nvGrpSpPr>
          <p:cNvPr id="7" name="组合 6">
            <a:extLst>
              <a:ext uri="{FF2B5EF4-FFF2-40B4-BE49-F238E27FC236}">
                <a16:creationId xmlns:a16="http://schemas.microsoft.com/office/drawing/2014/main" id="{19721BA7-21DA-410C-B999-86C7CD95B889}"/>
              </a:ext>
            </a:extLst>
          </p:cNvPr>
          <p:cNvGrpSpPr/>
          <p:nvPr/>
        </p:nvGrpSpPr>
        <p:grpSpPr>
          <a:xfrm>
            <a:off x="1788364" y="4236295"/>
            <a:ext cx="6587280" cy="78480"/>
            <a:chOff x="1788364" y="4236295"/>
            <a:chExt cx="6587280" cy="78480"/>
          </a:xfrm>
        </p:grpSpPr>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DEA98DFF-29C3-405F-92AA-8B55747FEE57}"/>
                    </a:ext>
                  </a:extLst>
                </p14:cNvPr>
                <p14:cNvContentPartPr/>
                <p14:nvPr/>
              </p14:nvContentPartPr>
              <p14:xfrm>
                <a:off x="3734164" y="4236295"/>
                <a:ext cx="4641480" cy="67320"/>
              </p14:xfrm>
            </p:contentPart>
          </mc:Choice>
          <mc:Fallback xmlns="">
            <p:pic>
              <p:nvPicPr>
                <p:cNvPr id="5" name="墨迹 4">
                  <a:extLst>
                    <a:ext uri="{FF2B5EF4-FFF2-40B4-BE49-F238E27FC236}">
                      <a16:creationId xmlns:a16="http://schemas.microsoft.com/office/drawing/2014/main" id="{DEA98DFF-29C3-405F-92AA-8B55747FEE57}"/>
                    </a:ext>
                  </a:extLst>
                </p:cNvPr>
                <p:cNvPicPr/>
                <p:nvPr/>
              </p:nvPicPr>
              <p:blipFill>
                <a:blip r:embed="rId8"/>
                <a:stretch>
                  <a:fillRect/>
                </a:stretch>
              </p:blipFill>
              <p:spPr>
                <a:xfrm>
                  <a:off x="3725164" y="4227295"/>
                  <a:ext cx="46591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墨迹 5">
                  <a:extLst>
                    <a:ext uri="{FF2B5EF4-FFF2-40B4-BE49-F238E27FC236}">
                      <a16:creationId xmlns:a16="http://schemas.microsoft.com/office/drawing/2014/main" id="{820D9C8D-A051-4ED1-A65F-5D497541C07D}"/>
                    </a:ext>
                  </a:extLst>
                </p14:cNvPr>
                <p14:cNvContentPartPr/>
                <p14:nvPr/>
              </p14:nvContentPartPr>
              <p14:xfrm>
                <a:off x="1788364" y="4236655"/>
                <a:ext cx="2058480" cy="78120"/>
              </p14:xfrm>
            </p:contentPart>
          </mc:Choice>
          <mc:Fallback xmlns="">
            <p:pic>
              <p:nvPicPr>
                <p:cNvPr id="6" name="墨迹 5">
                  <a:extLst>
                    <a:ext uri="{FF2B5EF4-FFF2-40B4-BE49-F238E27FC236}">
                      <a16:creationId xmlns:a16="http://schemas.microsoft.com/office/drawing/2014/main" id="{820D9C8D-A051-4ED1-A65F-5D497541C07D}"/>
                    </a:ext>
                  </a:extLst>
                </p:cNvPr>
                <p:cNvPicPr/>
                <p:nvPr/>
              </p:nvPicPr>
              <p:blipFill>
                <a:blip r:embed="rId10"/>
                <a:stretch>
                  <a:fillRect/>
                </a:stretch>
              </p:blipFill>
              <p:spPr>
                <a:xfrm>
                  <a:off x="1779724" y="4227655"/>
                  <a:ext cx="2076120" cy="9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8" name="墨迹 7">
                <a:extLst>
                  <a:ext uri="{FF2B5EF4-FFF2-40B4-BE49-F238E27FC236}">
                    <a16:creationId xmlns:a16="http://schemas.microsoft.com/office/drawing/2014/main" id="{A6CE3AD4-6E7A-449F-84C8-6BDCFCC549E1}"/>
                  </a:ext>
                </a:extLst>
              </p14:cNvPr>
              <p14:cNvContentPartPr/>
              <p14:nvPr/>
            </p14:nvContentPartPr>
            <p14:xfrm>
              <a:off x="2136124" y="1771375"/>
              <a:ext cx="1569960" cy="57240"/>
            </p14:xfrm>
          </p:contentPart>
        </mc:Choice>
        <mc:Fallback xmlns="">
          <p:pic>
            <p:nvPicPr>
              <p:cNvPr id="8" name="墨迹 7">
                <a:extLst>
                  <a:ext uri="{FF2B5EF4-FFF2-40B4-BE49-F238E27FC236}">
                    <a16:creationId xmlns:a16="http://schemas.microsoft.com/office/drawing/2014/main" id="{A6CE3AD4-6E7A-449F-84C8-6BDCFCC549E1}"/>
                  </a:ext>
                </a:extLst>
              </p:cNvPr>
              <p:cNvPicPr/>
              <p:nvPr/>
            </p:nvPicPr>
            <p:blipFill>
              <a:blip r:embed="rId12"/>
              <a:stretch>
                <a:fillRect/>
              </a:stretch>
            </p:blipFill>
            <p:spPr>
              <a:xfrm>
                <a:off x="2127484" y="1762735"/>
                <a:ext cx="1587600" cy="7488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zh-CN" altLang="en-US" dirty="0"/>
              <a:t>主从式</a:t>
            </a:r>
            <a:r>
              <a:rPr lang="en-US" altLang="zh-CN" dirty="0"/>
              <a:t>SR</a:t>
            </a:r>
            <a:r>
              <a:rPr lang="zh-CN" altLang="en-US" dirty="0"/>
              <a:t>触发器</a:t>
            </a:r>
          </a:p>
        </p:txBody>
      </p:sp>
      <p:pic>
        <p:nvPicPr>
          <p:cNvPr id="45061" name="Picture 3"/>
          <p:cNvPicPr>
            <a:picLocks noGrp="1" noChangeAspect="1" noChangeArrowheads="1"/>
          </p:cNvPicPr>
          <p:nvPr>
            <p:ph idx="1"/>
          </p:nvPr>
        </p:nvPicPr>
        <p:blipFill>
          <a:blip r:embed="rId3" cstate="print"/>
          <a:srcRect/>
          <a:stretch>
            <a:fillRect/>
          </a:stretch>
        </p:blipFill>
        <p:spPr>
          <a:xfrm>
            <a:off x="487748" y="1134544"/>
            <a:ext cx="8656252" cy="5258319"/>
          </a:xfrm>
        </p:spPr>
      </p:pic>
      <p:sp>
        <p:nvSpPr>
          <p:cNvPr id="2" name="日期占位符 1"/>
          <p:cNvSpPr>
            <a:spLocks noGrp="1"/>
          </p:cNvSpPr>
          <p:nvPr>
            <p:ph type="dt" sz="half" idx="10"/>
          </p:nvPr>
        </p:nvSpPr>
        <p:spPr/>
        <p:txBody>
          <a:bodyPr/>
          <a:lstStyle/>
          <a:p>
            <a:pPr>
              <a:defRPr/>
            </a:pPr>
            <a:fld id="{D7718B27-E872-486B-B7BB-3D953C278AA3}" type="datetime1">
              <a:rPr lang="zh-CN" altLang="en-US" smtClean="0"/>
              <a:t>2019/12/1</a:t>
            </a:fld>
            <a:endParaRPr lang="en-US" altLang="zh-CN"/>
          </a:p>
        </p:txBody>
      </p:sp>
      <p:sp>
        <p:nvSpPr>
          <p:cNvPr id="45062" name="页脚占位符 5"/>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45059" name="灯片编号占位符 5"/>
          <p:cNvSpPr>
            <a:spLocks noGrp="1"/>
          </p:cNvSpPr>
          <p:nvPr>
            <p:ph type="sldNum" sz="quarter" idx="12"/>
          </p:nvPr>
        </p:nvSpPr>
        <p:spPr>
          <a:noFill/>
        </p:spPr>
        <p:txBody>
          <a:bodyPr/>
          <a:lstStyle/>
          <a:p>
            <a:fld id="{BBD34F0F-FD4E-4D3B-ACC6-C0CF12CF43B1}" type="slidenum">
              <a:rPr lang="en-US" altLang="zh-CN" smtClean="0">
                <a:latin typeface="Arial" pitchFamily="34" charset="0"/>
              </a:rPr>
              <a:pPr/>
              <a:t>51</a:t>
            </a:fld>
            <a:endParaRPr lang="en-US" altLang="zh-CN">
              <a:latin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zh-CN" altLang="en-US" dirty="0"/>
              <a:t>主从式</a:t>
            </a:r>
            <a:r>
              <a:rPr lang="en-US" altLang="zh-CN" dirty="0"/>
              <a:t>SR</a:t>
            </a:r>
            <a:r>
              <a:rPr lang="zh-CN" altLang="en-US" dirty="0"/>
              <a:t>触发器</a:t>
            </a:r>
          </a:p>
        </p:txBody>
      </p:sp>
      <p:sp>
        <p:nvSpPr>
          <p:cNvPr id="2" name="日期占位符 1"/>
          <p:cNvSpPr>
            <a:spLocks noGrp="1"/>
          </p:cNvSpPr>
          <p:nvPr>
            <p:ph type="dt" sz="half" idx="10"/>
          </p:nvPr>
        </p:nvSpPr>
        <p:spPr/>
        <p:txBody>
          <a:bodyPr/>
          <a:lstStyle/>
          <a:p>
            <a:pPr>
              <a:defRPr/>
            </a:pPr>
            <a:fld id="{B4BD01EA-C3E8-4E9B-9A22-BE925A0872D7}" type="datetime1">
              <a:rPr lang="zh-CN" altLang="en-US" smtClean="0"/>
              <a:t>2019/12/1</a:t>
            </a:fld>
            <a:endParaRPr lang="en-US" altLang="zh-CN"/>
          </a:p>
        </p:txBody>
      </p:sp>
      <p:sp>
        <p:nvSpPr>
          <p:cNvPr id="46095" name="页脚占位符 14"/>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46083" name="灯片编号占位符 5"/>
          <p:cNvSpPr>
            <a:spLocks noGrp="1"/>
          </p:cNvSpPr>
          <p:nvPr>
            <p:ph type="sldNum" sz="quarter" idx="12"/>
          </p:nvPr>
        </p:nvSpPr>
        <p:spPr>
          <a:noFill/>
        </p:spPr>
        <p:txBody>
          <a:bodyPr/>
          <a:lstStyle/>
          <a:p>
            <a:fld id="{B4BF1B79-B3CC-4934-9A6A-D13CC1277A71}" type="slidenum">
              <a:rPr lang="en-US" altLang="zh-CN" smtClean="0">
                <a:latin typeface="Arial" pitchFamily="34" charset="0"/>
              </a:rPr>
              <a:pPr/>
              <a:t>52</a:t>
            </a:fld>
            <a:endParaRPr lang="en-US" altLang="zh-CN">
              <a:latin typeface="Arial" pitchFamily="34" charset="0"/>
            </a:endParaRPr>
          </a:p>
        </p:txBody>
      </p:sp>
      <p:pic>
        <p:nvPicPr>
          <p:cNvPr id="46086" name="Picture 4"/>
          <p:cNvPicPr>
            <a:picLocks noChangeAspect="1" noChangeArrowheads="1"/>
          </p:cNvPicPr>
          <p:nvPr/>
        </p:nvPicPr>
        <p:blipFill>
          <a:blip r:embed="rId3" cstate="print"/>
          <a:srcRect/>
          <a:stretch>
            <a:fillRect/>
          </a:stretch>
        </p:blipFill>
        <p:spPr bwMode="auto">
          <a:xfrm>
            <a:off x="5400675" y="0"/>
            <a:ext cx="3743325" cy="1446212"/>
          </a:xfrm>
          <a:prstGeom prst="rect">
            <a:avLst/>
          </a:prstGeom>
          <a:noFill/>
          <a:ln w="9525">
            <a:noFill/>
            <a:miter lim="800000"/>
            <a:headEnd/>
            <a:tailEnd/>
          </a:ln>
        </p:spPr>
      </p:pic>
      <p:grpSp>
        <p:nvGrpSpPr>
          <p:cNvPr id="17" name="Group 2"/>
          <p:cNvGrpSpPr>
            <a:grpSpLocks/>
          </p:cNvGrpSpPr>
          <p:nvPr/>
        </p:nvGrpSpPr>
        <p:grpSpPr bwMode="auto">
          <a:xfrm>
            <a:off x="273050" y="4230960"/>
            <a:ext cx="7262813" cy="963613"/>
            <a:chOff x="172" y="2400"/>
            <a:chExt cx="4575" cy="607"/>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 y="2480"/>
              <a:ext cx="3851"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4"/>
            <p:cNvSpPr>
              <a:spLocks noChangeArrowheads="1"/>
            </p:cNvSpPr>
            <p:nvPr/>
          </p:nvSpPr>
          <p:spPr bwMode="auto">
            <a:xfrm>
              <a:off x="3787" y="2575"/>
              <a:ext cx="960" cy="336"/>
            </a:xfrm>
            <a:prstGeom prst="rect">
              <a:avLst/>
            </a:prstGeom>
            <a:solidFill>
              <a:srgbClr val="FF33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rgbClr val="FF33CC"/>
                  </a:solidFill>
                  <a:latin typeface="黑体" pitchFamily="2" charset="-122"/>
                  <a:ea typeface="黑体" pitchFamily="2" charset="-122"/>
                </a:rPr>
                <a:t>亚 稳 态</a:t>
              </a:r>
            </a:p>
          </p:txBody>
        </p:sp>
        <p:sp>
          <p:nvSpPr>
            <p:cNvPr id="20" name="Text Box 5"/>
            <p:cNvSpPr txBox="1">
              <a:spLocks noChangeArrowheads="1"/>
            </p:cNvSpPr>
            <p:nvPr/>
          </p:nvSpPr>
          <p:spPr bwMode="auto">
            <a:xfrm>
              <a:off x="172" y="2400"/>
              <a:ext cx="69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t>主锁存</a:t>
              </a:r>
            </a:p>
            <a:p>
              <a:r>
                <a:rPr lang="zh-CN" altLang="en-US" sz="2400" dirty="0"/>
                <a:t>器输出</a:t>
              </a:r>
            </a:p>
          </p:txBody>
        </p:sp>
      </p:gr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463" y="1411560"/>
            <a:ext cx="61087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Freeform 8"/>
          <p:cNvSpPr>
            <a:spLocks/>
          </p:cNvSpPr>
          <p:nvPr/>
        </p:nvSpPr>
        <p:spPr bwMode="auto">
          <a:xfrm>
            <a:off x="2857500" y="1786210"/>
            <a:ext cx="477838" cy="2984500"/>
          </a:xfrm>
          <a:custGeom>
            <a:avLst/>
            <a:gdLst>
              <a:gd name="T0" fmla="*/ 227 w 301"/>
              <a:gd name="T1" fmla="*/ 0 h 1880"/>
              <a:gd name="T2" fmla="*/ 265 w 301"/>
              <a:gd name="T3" fmla="*/ 68 h 1880"/>
              <a:gd name="T4" fmla="*/ 295 w 301"/>
              <a:gd name="T5" fmla="*/ 157 h 1880"/>
              <a:gd name="T6" fmla="*/ 265 w 301"/>
              <a:gd name="T7" fmla="*/ 516 h 1880"/>
              <a:gd name="T8" fmla="*/ 152 w 301"/>
              <a:gd name="T9" fmla="*/ 958 h 1880"/>
              <a:gd name="T10" fmla="*/ 70 w 301"/>
              <a:gd name="T11" fmla="*/ 1212 h 1880"/>
              <a:gd name="T12" fmla="*/ 48 w 301"/>
              <a:gd name="T13" fmla="*/ 1257 h 1880"/>
              <a:gd name="T14" fmla="*/ 25 w 301"/>
              <a:gd name="T15" fmla="*/ 1332 h 1880"/>
              <a:gd name="T16" fmla="*/ 18 w 301"/>
              <a:gd name="T17" fmla="*/ 1354 h 1880"/>
              <a:gd name="T18" fmla="*/ 10 w 301"/>
              <a:gd name="T19" fmla="*/ 1377 h 1880"/>
              <a:gd name="T20" fmla="*/ 3 w 301"/>
              <a:gd name="T21" fmla="*/ 1399 h 1880"/>
              <a:gd name="T22" fmla="*/ 25 w 301"/>
              <a:gd name="T23" fmla="*/ 1601 h 1880"/>
              <a:gd name="T24" fmla="*/ 63 w 301"/>
              <a:gd name="T25" fmla="*/ 1668 h 1880"/>
              <a:gd name="T26" fmla="*/ 122 w 301"/>
              <a:gd name="T27" fmla="*/ 1758 h 1880"/>
              <a:gd name="T28" fmla="*/ 137 w 301"/>
              <a:gd name="T29" fmla="*/ 1781 h 1880"/>
              <a:gd name="T30" fmla="*/ 242 w 301"/>
              <a:gd name="T31" fmla="*/ 1855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1880">
                <a:moveTo>
                  <a:pt x="227" y="0"/>
                </a:moveTo>
                <a:cubicBezTo>
                  <a:pt x="236" y="25"/>
                  <a:pt x="265" y="68"/>
                  <a:pt x="265" y="68"/>
                </a:cubicBezTo>
                <a:cubicBezTo>
                  <a:pt x="276" y="103"/>
                  <a:pt x="288" y="118"/>
                  <a:pt x="295" y="157"/>
                </a:cubicBezTo>
                <a:cubicBezTo>
                  <a:pt x="291" y="273"/>
                  <a:pt x="301" y="402"/>
                  <a:pt x="265" y="516"/>
                </a:cubicBezTo>
                <a:cubicBezTo>
                  <a:pt x="242" y="664"/>
                  <a:pt x="193" y="814"/>
                  <a:pt x="152" y="958"/>
                </a:cubicBezTo>
                <a:cubicBezTo>
                  <a:pt x="129" y="1041"/>
                  <a:pt x="119" y="1140"/>
                  <a:pt x="70" y="1212"/>
                </a:cubicBezTo>
                <a:cubicBezTo>
                  <a:pt x="47" y="1288"/>
                  <a:pt x="83" y="1179"/>
                  <a:pt x="48" y="1257"/>
                </a:cubicBezTo>
                <a:cubicBezTo>
                  <a:pt x="37" y="1281"/>
                  <a:pt x="33" y="1307"/>
                  <a:pt x="25" y="1332"/>
                </a:cubicBezTo>
                <a:cubicBezTo>
                  <a:pt x="23" y="1339"/>
                  <a:pt x="20" y="1347"/>
                  <a:pt x="18" y="1354"/>
                </a:cubicBezTo>
                <a:cubicBezTo>
                  <a:pt x="15" y="1362"/>
                  <a:pt x="13" y="1369"/>
                  <a:pt x="10" y="1377"/>
                </a:cubicBezTo>
                <a:cubicBezTo>
                  <a:pt x="8" y="1384"/>
                  <a:pt x="3" y="1399"/>
                  <a:pt x="3" y="1399"/>
                </a:cubicBezTo>
                <a:cubicBezTo>
                  <a:pt x="11" y="1557"/>
                  <a:pt x="0" y="1490"/>
                  <a:pt x="25" y="1601"/>
                </a:cubicBezTo>
                <a:cubicBezTo>
                  <a:pt x="31" y="1626"/>
                  <a:pt x="63" y="1668"/>
                  <a:pt x="63" y="1668"/>
                </a:cubicBezTo>
                <a:cubicBezTo>
                  <a:pt x="74" y="1703"/>
                  <a:pt x="92" y="1738"/>
                  <a:pt x="122" y="1758"/>
                </a:cubicBezTo>
                <a:cubicBezTo>
                  <a:pt x="127" y="1766"/>
                  <a:pt x="131" y="1774"/>
                  <a:pt x="137" y="1781"/>
                </a:cubicBezTo>
                <a:cubicBezTo>
                  <a:pt x="144" y="1789"/>
                  <a:pt x="220" y="1880"/>
                  <a:pt x="242" y="1855"/>
                </a:cubicBezTo>
              </a:path>
            </a:pathLst>
          </a:custGeom>
          <a:noFill/>
          <a:ln w="28575" cap="flat" cmpd="sng">
            <a:solidFill>
              <a:srgbClr val="FF33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Freeform 9"/>
          <p:cNvSpPr>
            <a:spLocks/>
          </p:cNvSpPr>
          <p:nvPr/>
        </p:nvSpPr>
        <p:spPr bwMode="auto">
          <a:xfrm>
            <a:off x="4343400" y="3781698"/>
            <a:ext cx="277813" cy="1068387"/>
          </a:xfrm>
          <a:custGeom>
            <a:avLst/>
            <a:gdLst>
              <a:gd name="T0" fmla="*/ 123 w 175"/>
              <a:gd name="T1" fmla="*/ 0 h 673"/>
              <a:gd name="T2" fmla="*/ 175 w 175"/>
              <a:gd name="T3" fmla="*/ 135 h 673"/>
              <a:gd name="T4" fmla="*/ 123 w 175"/>
              <a:gd name="T5" fmla="*/ 359 h 673"/>
              <a:gd name="T6" fmla="*/ 78 w 175"/>
              <a:gd name="T7" fmla="*/ 426 h 673"/>
              <a:gd name="T8" fmla="*/ 48 w 175"/>
              <a:gd name="T9" fmla="*/ 471 h 673"/>
              <a:gd name="T10" fmla="*/ 41 w 175"/>
              <a:gd name="T11" fmla="*/ 613 h 673"/>
              <a:gd name="T12" fmla="*/ 108 w 175"/>
              <a:gd name="T13" fmla="*/ 673 h 673"/>
            </a:gdLst>
            <a:ahLst/>
            <a:cxnLst>
              <a:cxn ang="0">
                <a:pos x="T0" y="T1"/>
              </a:cxn>
              <a:cxn ang="0">
                <a:pos x="T2" y="T3"/>
              </a:cxn>
              <a:cxn ang="0">
                <a:pos x="T4" y="T5"/>
              </a:cxn>
              <a:cxn ang="0">
                <a:pos x="T6" y="T7"/>
              </a:cxn>
              <a:cxn ang="0">
                <a:pos x="T8" y="T9"/>
              </a:cxn>
              <a:cxn ang="0">
                <a:pos x="T10" y="T11"/>
              </a:cxn>
              <a:cxn ang="0">
                <a:pos x="T12" y="T13"/>
              </a:cxn>
            </a:cxnLst>
            <a:rect l="0" t="0" r="r" b="b"/>
            <a:pathLst>
              <a:path w="175" h="673">
                <a:moveTo>
                  <a:pt x="123" y="0"/>
                </a:moveTo>
                <a:cubicBezTo>
                  <a:pt x="150" y="39"/>
                  <a:pt x="161" y="90"/>
                  <a:pt x="175" y="135"/>
                </a:cubicBezTo>
                <a:cubicBezTo>
                  <a:pt x="168" y="206"/>
                  <a:pt x="159" y="295"/>
                  <a:pt x="123" y="359"/>
                </a:cubicBezTo>
                <a:cubicBezTo>
                  <a:pt x="117" y="370"/>
                  <a:pt x="89" y="409"/>
                  <a:pt x="78" y="426"/>
                </a:cubicBezTo>
                <a:cubicBezTo>
                  <a:pt x="68" y="441"/>
                  <a:pt x="48" y="471"/>
                  <a:pt x="48" y="471"/>
                </a:cubicBezTo>
                <a:cubicBezTo>
                  <a:pt x="33" y="520"/>
                  <a:pt x="0" y="552"/>
                  <a:pt x="41" y="613"/>
                </a:cubicBezTo>
                <a:cubicBezTo>
                  <a:pt x="57" y="637"/>
                  <a:pt x="108" y="647"/>
                  <a:pt x="108" y="673"/>
                </a:cubicBezTo>
              </a:path>
            </a:pathLst>
          </a:custGeom>
          <a:noFill/>
          <a:ln w="28575" cap="flat" cmpd="sng">
            <a:solidFill>
              <a:srgbClr val="FF33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Freeform 10"/>
          <p:cNvSpPr>
            <a:spLocks/>
          </p:cNvSpPr>
          <p:nvPr/>
        </p:nvSpPr>
        <p:spPr bwMode="auto">
          <a:xfrm>
            <a:off x="5029200" y="1792560"/>
            <a:ext cx="477838" cy="2984500"/>
          </a:xfrm>
          <a:custGeom>
            <a:avLst/>
            <a:gdLst>
              <a:gd name="T0" fmla="*/ 227 w 301"/>
              <a:gd name="T1" fmla="*/ 0 h 1880"/>
              <a:gd name="T2" fmla="*/ 265 w 301"/>
              <a:gd name="T3" fmla="*/ 68 h 1880"/>
              <a:gd name="T4" fmla="*/ 295 w 301"/>
              <a:gd name="T5" fmla="*/ 157 h 1880"/>
              <a:gd name="T6" fmla="*/ 265 w 301"/>
              <a:gd name="T7" fmla="*/ 516 h 1880"/>
              <a:gd name="T8" fmla="*/ 152 w 301"/>
              <a:gd name="T9" fmla="*/ 958 h 1880"/>
              <a:gd name="T10" fmla="*/ 70 w 301"/>
              <a:gd name="T11" fmla="*/ 1212 h 1880"/>
              <a:gd name="T12" fmla="*/ 48 w 301"/>
              <a:gd name="T13" fmla="*/ 1257 h 1880"/>
              <a:gd name="T14" fmla="*/ 25 w 301"/>
              <a:gd name="T15" fmla="*/ 1332 h 1880"/>
              <a:gd name="T16" fmla="*/ 18 w 301"/>
              <a:gd name="T17" fmla="*/ 1354 h 1880"/>
              <a:gd name="T18" fmla="*/ 10 w 301"/>
              <a:gd name="T19" fmla="*/ 1377 h 1880"/>
              <a:gd name="T20" fmla="*/ 3 w 301"/>
              <a:gd name="T21" fmla="*/ 1399 h 1880"/>
              <a:gd name="T22" fmla="*/ 25 w 301"/>
              <a:gd name="T23" fmla="*/ 1601 h 1880"/>
              <a:gd name="T24" fmla="*/ 63 w 301"/>
              <a:gd name="T25" fmla="*/ 1668 h 1880"/>
              <a:gd name="T26" fmla="*/ 122 w 301"/>
              <a:gd name="T27" fmla="*/ 1758 h 1880"/>
              <a:gd name="T28" fmla="*/ 137 w 301"/>
              <a:gd name="T29" fmla="*/ 1781 h 1880"/>
              <a:gd name="T30" fmla="*/ 242 w 301"/>
              <a:gd name="T31" fmla="*/ 1855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1880">
                <a:moveTo>
                  <a:pt x="227" y="0"/>
                </a:moveTo>
                <a:cubicBezTo>
                  <a:pt x="236" y="25"/>
                  <a:pt x="265" y="68"/>
                  <a:pt x="265" y="68"/>
                </a:cubicBezTo>
                <a:cubicBezTo>
                  <a:pt x="276" y="103"/>
                  <a:pt x="288" y="118"/>
                  <a:pt x="295" y="157"/>
                </a:cubicBezTo>
                <a:cubicBezTo>
                  <a:pt x="291" y="273"/>
                  <a:pt x="301" y="402"/>
                  <a:pt x="265" y="516"/>
                </a:cubicBezTo>
                <a:cubicBezTo>
                  <a:pt x="242" y="664"/>
                  <a:pt x="193" y="814"/>
                  <a:pt x="152" y="958"/>
                </a:cubicBezTo>
                <a:cubicBezTo>
                  <a:pt x="129" y="1041"/>
                  <a:pt x="119" y="1140"/>
                  <a:pt x="70" y="1212"/>
                </a:cubicBezTo>
                <a:cubicBezTo>
                  <a:pt x="47" y="1288"/>
                  <a:pt x="83" y="1179"/>
                  <a:pt x="48" y="1257"/>
                </a:cubicBezTo>
                <a:cubicBezTo>
                  <a:pt x="37" y="1281"/>
                  <a:pt x="33" y="1307"/>
                  <a:pt x="25" y="1332"/>
                </a:cubicBezTo>
                <a:cubicBezTo>
                  <a:pt x="23" y="1339"/>
                  <a:pt x="20" y="1347"/>
                  <a:pt x="18" y="1354"/>
                </a:cubicBezTo>
                <a:cubicBezTo>
                  <a:pt x="15" y="1362"/>
                  <a:pt x="13" y="1369"/>
                  <a:pt x="10" y="1377"/>
                </a:cubicBezTo>
                <a:cubicBezTo>
                  <a:pt x="8" y="1384"/>
                  <a:pt x="3" y="1399"/>
                  <a:pt x="3" y="1399"/>
                </a:cubicBezTo>
                <a:cubicBezTo>
                  <a:pt x="11" y="1557"/>
                  <a:pt x="0" y="1490"/>
                  <a:pt x="25" y="1601"/>
                </a:cubicBezTo>
                <a:cubicBezTo>
                  <a:pt x="31" y="1626"/>
                  <a:pt x="63" y="1668"/>
                  <a:pt x="63" y="1668"/>
                </a:cubicBezTo>
                <a:cubicBezTo>
                  <a:pt x="74" y="1703"/>
                  <a:pt x="92" y="1738"/>
                  <a:pt x="122" y="1758"/>
                </a:cubicBezTo>
                <a:cubicBezTo>
                  <a:pt x="127" y="1766"/>
                  <a:pt x="131" y="1774"/>
                  <a:pt x="137" y="1781"/>
                </a:cubicBezTo>
                <a:cubicBezTo>
                  <a:pt x="144" y="1789"/>
                  <a:pt x="220" y="1880"/>
                  <a:pt x="242" y="1855"/>
                </a:cubicBezTo>
              </a:path>
            </a:pathLst>
          </a:custGeom>
          <a:noFill/>
          <a:ln w="28575" cap="flat" cmpd="sng">
            <a:solidFill>
              <a:srgbClr val="FF33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Text Box 11"/>
          <p:cNvSpPr txBox="1">
            <a:spLocks noChangeArrowheads="1"/>
          </p:cNvSpPr>
          <p:nvPr/>
        </p:nvSpPr>
        <p:spPr bwMode="auto">
          <a:xfrm>
            <a:off x="2472531" y="604864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a typeface="黑体" pitchFamily="2" charset="-122"/>
              </a:rPr>
              <a:t>暂时忽略延迟时间等动态特性</a:t>
            </a:r>
          </a:p>
        </p:txBody>
      </p:sp>
      <p:sp>
        <p:nvSpPr>
          <p:cNvPr id="26" name="Text Box 12"/>
          <p:cNvSpPr txBox="1">
            <a:spLocks noChangeArrowheads="1"/>
          </p:cNvSpPr>
          <p:nvPr/>
        </p:nvSpPr>
        <p:spPr bwMode="auto">
          <a:xfrm>
            <a:off x="1347788" y="1411560"/>
            <a:ext cx="481012"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latin typeface="Times New Roman" charset="0"/>
              </a:rPr>
              <a:t>C </a:t>
            </a:r>
          </a:p>
        </p:txBody>
      </p:sp>
      <p:grpSp>
        <p:nvGrpSpPr>
          <p:cNvPr id="27" name="Group 13"/>
          <p:cNvGrpSpPr>
            <a:grpSpLocks/>
          </p:cNvGrpSpPr>
          <p:nvPr/>
        </p:nvGrpSpPr>
        <p:grpSpPr bwMode="auto">
          <a:xfrm>
            <a:off x="1371600" y="5196160"/>
            <a:ext cx="6172200" cy="852488"/>
            <a:chOff x="864" y="3008"/>
            <a:chExt cx="3888" cy="537"/>
          </a:xfrm>
        </p:grpSpPr>
        <p:pic>
          <p:nvPicPr>
            <p:cNvPr id="2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008"/>
              <a:ext cx="3888"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15"/>
            <p:cNvSpPr>
              <a:spLocks noChangeArrowheads="1"/>
            </p:cNvSpPr>
            <p:nvPr/>
          </p:nvSpPr>
          <p:spPr bwMode="auto">
            <a:xfrm>
              <a:off x="3792" y="3128"/>
              <a:ext cx="960" cy="336"/>
            </a:xfrm>
            <a:prstGeom prst="rect">
              <a:avLst/>
            </a:prstGeom>
            <a:solidFill>
              <a:srgbClr val="FF66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rgbClr val="FF6600"/>
                  </a:solidFill>
                  <a:latin typeface="黑体" pitchFamily="2" charset="-122"/>
                  <a:ea typeface="黑体" pitchFamily="2" charset="-122"/>
                </a:rPr>
                <a:t>亚 稳 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p:txBody>
          <a:bodyPr/>
          <a:lstStyle/>
          <a:p>
            <a:r>
              <a:rPr lang="en-US" altLang="zh-CN" dirty="0"/>
              <a:t>SR</a:t>
            </a:r>
            <a:r>
              <a:rPr lang="zh-CN" altLang="en-US" dirty="0"/>
              <a:t>触发器的状态转移图</a:t>
            </a:r>
          </a:p>
        </p:txBody>
      </p:sp>
      <p:graphicFrame>
        <p:nvGraphicFramePr>
          <p:cNvPr id="78853" name="Object 5"/>
          <p:cNvGraphicFramePr>
            <a:graphicFrameLocks noGrp="1" noChangeAspect="1"/>
          </p:cNvGraphicFramePr>
          <p:nvPr>
            <p:ph idx="1"/>
            <p:extLst>
              <p:ext uri="{D42A27DB-BD31-4B8C-83A1-F6EECF244321}">
                <p14:modId xmlns:p14="http://schemas.microsoft.com/office/powerpoint/2010/main" val="1626644263"/>
              </p:ext>
            </p:extLst>
          </p:nvPr>
        </p:nvGraphicFramePr>
        <p:xfrm>
          <a:off x="3003550" y="1824038"/>
          <a:ext cx="2987675" cy="809625"/>
        </p:xfrm>
        <a:graphic>
          <a:graphicData uri="http://schemas.openxmlformats.org/presentationml/2006/ole">
            <mc:AlternateContent xmlns:mc="http://schemas.openxmlformats.org/markup-compatibility/2006">
              <mc:Choice xmlns:v="urn:schemas-microsoft-com:vml" Requires="v">
                <p:oleObj spid="_x0000_s34469" name="Visio" r:id="rId4" imgW="1470276" imgH="398091" progId="Visio.Drawing.11">
                  <p:embed/>
                </p:oleObj>
              </mc:Choice>
              <mc:Fallback>
                <p:oleObj name="Visio" r:id="rId4" imgW="1470276" imgH="39809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1824038"/>
                        <a:ext cx="29876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5A5EDDD8-0386-4526-83EA-5183EC1CE794}" type="datetime1">
              <a:rPr lang="zh-CN" altLang="en-US" smtClean="0"/>
              <a:t>2019/12/1</a:t>
            </a:fld>
            <a:endParaRPr lang="en-US" altLang="zh-CN"/>
          </a:p>
        </p:txBody>
      </p:sp>
      <p:sp>
        <p:nvSpPr>
          <p:cNvPr id="18451" name="页脚占位符 18"/>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18439" name="灯片编号占位符 5"/>
          <p:cNvSpPr>
            <a:spLocks noGrp="1"/>
          </p:cNvSpPr>
          <p:nvPr>
            <p:ph type="sldNum" sz="quarter" idx="12"/>
          </p:nvPr>
        </p:nvSpPr>
        <p:spPr>
          <a:noFill/>
        </p:spPr>
        <p:txBody>
          <a:bodyPr/>
          <a:lstStyle/>
          <a:p>
            <a:fld id="{FE0F2CC7-6448-4258-8ADF-9D64537CADDB}" type="slidenum">
              <a:rPr lang="en-US" altLang="zh-CN" smtClean="0">
                <a:latin typeface="Arial" pitchFamily="34" charset="0"/>
              </a:rPr>
              <a:pPr/>
              <a:t>53</a:t>
            </a:fld>
            <a:endParaRPr lang="en-US" altLang="zh-CN">
              <a:latin typeface="Arial" pitchFamily="34" charset="0"/>
            </a:endParaRPr>
          </a:p>
        </p:txBody>
      </p:sp>
      <p:sp>
        <p:nvSpPr>
          <p:cNvPr id="78851" name="Oval 3"/>
          <p:cNvSpPr>
            <a:spLocks noChangeArrowheads="1"/>
          </p:cNvSpPr>
          <p:nvPr/>
        </p:nvSpPr>
        <p:spPr bwMode="auto">
          <a:xfrm>
            <a:off x="2195513" y="2492598"/>
            <a:ext cx="1008062" cy="1036638"/>
          </a:xfrm>
          <a:prstGeom prst="ellipse">
            <a:avLst/>
          </a:prstGeom>
          <a:solidFill>
            <a:schemeClr val="bg1"/>
          </a:solidFill>
          <a:ln w="57150">
            <a:solidFill>
              <a:schemeClr val="tx1"/>
            </a:solidFill>
            <a:round/>
            <a:headEnd/>
            <a:tailEnd/>
          </a:ln>
        </p:spPr>
        <p:txBody>
          <a:bodyPr wrap="none" anchor="ctr"/>
          <a:lstStyle/>
          <a:p>
            <a:pPr algn="ctr"/>
            <a:r>
              <a:rPr lang="en-US" altLang="zh-CN" sz="2800"/>
              <a:t>0</a:t>
            </a:r>
          </a:p>
        </p:txBody>
      </p:sp>
      <p:sp>
        <p:nvSpPr>
          <p:cNvPr id="78852" name="Oval 4"/>
          <p:cNvSpPr>
            <a:spLocks noChangeArrowheads="1"/>
          </p:cNvSpPr>
          <p:nvPr/>
        </p:nvSpPr>
        <p:spPr bwMode="auto">
          <a:xfrm>
            <a:off x="5724525" y="2492598"/>
            <a:ext cx="1008063" cy="1036638"/>
          </a:xfrm>
          <a:prstGeom prst="ellipse">
            <a:avLst/>
          </a:prstGeom>
          <a:solidFill>
            <a:schemeClr val="bg1"/>
          </a:solidFill>
          <a:ln w="57150">
            <a:solidFill>
              <a:schemeClr val="tx1"/>
            </a:solidFill>
            <a:round/>
            <a:headEnd/>
            <a:tailEnd/>
          </a:ln>
        </p:spPr>
        <p:txBody>
          <a:bodyPr wrap="none" anchor="ctr"/>
          <a:lstStyle/>
          <a:p>
            <a:pPr algn="ctr"/>
            <a:r>
              <a:rPr lang="en-US" altLang="zh-CN" sz="2800"/>
              <a:t>1</a:t>
            </a:r>
          </a:p>
        </p:txBody>
      </p:sp>
      <p:graphicFrame>
        <p:nvGraphicFramePr>
          <p:cNvPr id="78854" name="Object 6"/>
          <p:cNvGraphicFramePr>
            <a:graphicFrameLocks noChangeAspect="1"/>
          </p:cNvGraphicFramePr>
          <p:nvPr>
            <p:extLst>
              <p:ext uri="{D42A27DB-BD31-4B8C-83A1-F6EECF244321}">
                <p14:modId xmlns:p14="http://schemas.microsoft.com/office/powerpoint/2010/main" val="18571898"/>
              </p:ext>
            </p:extLst>
          </p:nvPr>
        </p:nvGraphicFramePr>
        <p:xfrm>
          <a:off x="2843213" y="3487961"/>
          <a:ext cx="3240087" cy="877887"/>
        </p:xfrm>
        <a:graphic>
          <a:graphicData uri="http://schemas.openxmlformats.org/presentationml/2006/ole">
            <mc:AlternateContent xmlns:mc="http://schemas.openxmlformats.org/markup-compatibility/2006">
              <mc:Choice xmlns:v="urn:schemas-microsoft-com:vml" Requires="v">
                <p:oleObj spid="_x0000_s34470" name="Visio" r:id="rId6" imgW="1470276" imgH="398091" progId="Visio.Drawing.11">
                  <p:embed/>
                </p:oleObj>
              </mc:Choice>
              <mc:Fallback>
                <p:oleObj name="Visio" r:id="rId6" imgW="1470276" imgH="398091"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3487961"/>
                        <a:ext cx="3240087"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5" name="Object 7"/>
          <p:cNvGraphicFramePr>
            <a:graphicFrameLocks noChangeAspect="1"/>
          </p:cNvGraphicFramePr>
          <p:nvPr>
            <p:extLst>
              <p:ext uri="{D42A27DB-BD31-4B8C-83A1-F6EECF244321}">
                <p14:modId xmlns:p14="http://schemas.microsoft.com/office/powerpoint/2010/main" val="2140335389"/>
              </p:ext>
            </p:extLst>
          </p:nvPr>
        </p:nvGraphicFramePr>
        <p:xfrm>
          <a:off x="1403350" y="2492598"/>
          <a:ext cx="887413" cy="1044575"/>
        </p:xfrm>
        <a:graphic>
          <a:graphicData uri="http://schemas.openxmlformats.org/presentationml/2006/ole">
            <mc:AlternateContent xmlns:mc="http://schemas.openxmlformats.org/markup-compatibility/2006">
              <mc:Choice xmlns:v="urn:schemas-microsoft-com:vml" Requires="v">
                <p:oleObj spid="_x0000_s34471" name="Visio" r:id="rId8" imgW="888171" imgH="1044719" progId="Visio.Drawing.11">
                  <p:embed/>
                </p:oleObj>
              </mc:Choice>
              <mc:Fallback>
                <p:oleObj name="Visio" r:id="rId8" imgW="888171" imgH="1044719"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2492598"/>
                        <a:ext cx="8874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6" name="Object 8"/>
          <p:cNvGraphicFramePr>
            <a:graphicFrameLocks noChangeAspect="1"/>
          </p:cNvGraphicFramePr>
          <p:nvPr>
            <p:extLst>
              <p:ext uri="{D42A27DB-BD31-4B8C-83A1-F6EECF244321}">
                <p14:modId xmlns:p14="http://schemas.microsoft.com/office/powerpoint/2010/main" val="1331259870"/>
              </p:ext>
            </p:extLst>
          </p:nvPr>
        </p:nvGraphicFramePr>
        <p:xfrm>
          <a:off x="6610350" y="2470373"/>
          <a:ext cx="887413" cy="1044575"/>
        </p:xfrm>
        <a:graphic>
          <a:graphicData uri="http://schemas.openxmlformats.org/presentationml/2006/ole">
            <mc:AlternateContent xmlns:mc="http://schemas.openxmlformats.org/markup-compatibility/2006">
              <mc:Choice xmlns:v="urn:schemas-microsoft-com:vml" Requires="v">
                <p:oleObj spid="_x0000_s34472" name="Visio" r:id="rId10" imgW="888171" imgH="1044719" progId="Visio.Drawing.11">
                  <p:embed/>
                </p:oleObj>
              </mc:Choice>
              <mc:Fallback>
                <p:oleObj name="Visio" r:id="rId10" imgW="888171" imgH="1044719"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0350" y="2470373"/>
                        <a:ext cx="8874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7" name="Text Box 9"/>
          <p:cNvSpPr txBox="1">
            <a:spLocks noChangeArrowheads="1"/>
          </p:cNvSpPr>
          <p:nvPr/>
        </p:nvSpPr>
        <p:spPr bwMode="auto">
          <a:xfrm>
            <a:off x="755650" y="2716436"/>
            <a:ext cx="635000" cy="641350"/>
          </a:xfrm>
          <a:prstGeom prst="rect">
            <a:avLst/>
          </a:prstGeom>
          <a:noFill/>
          <a:ln w="9525">
            <a:noFill/>
            <a:miter lim="800000"/>
            <a:headEnd/>
            <a:tailEnd/>
          </a:ln>
        </p:spPr>
        <p:txBody>
          <a:bodyPr wrap="none">
            <a:spAutoFit/>
          </a:bodyPr>
          <a:lstStyle/>
          <a:p>
            <a:pPr algn="ctr"/>
            <a:r>
              <a:rPr lang="en-US" altLang="zh-CN"/>
              <a:t>S=0</a:t>
            </a:r>
          </a:p>
          <a:p>
            <a:pPr algn="ctr"/>
            <a:r>
              <a:rPr lang="en-US" altLang="zh-CN"/>
              <a:t>R=X</a:t>
            </a:r>
          </a:p>
        </p:txBody>
      </p:sp>
      <p:sp>
        <p:nvSpPr>
          <p:cNvPr id="78858" name="Text Box 10"/>
          <p:cNvSpPr txBox="1">
            <a:spLocks noChangeArrowheads="1"/>
          </p:cNvSpPr>
          <p:nvPr/>
        </p:nvSpPr>
        <p:spPr bwMode="auto">
          <a:xfrm>
            <a:off x="4152900" y="1052736"/>
            <a:ext cx="609600" cy="641350"/>
          </a:xfrm>
          <a:prstGeom prst="rect">
            <a:avLst/>
          </a:prstGeom>
          <a:noFill/>
          <a:ln w="9525">
            <a:noFill/>
            <a:miter lim="800000"/>
            <a:headEnd/>
            <a:tailEnd/>
          </a:ln>
        </p:spPr>
        <p:txBody>
          <a:bodyPr wrap="none">
            <a:spAutoFit/>
          </a:bodyPr>
          <a:lstStyle/>
          <a:p>
            <a:pPr algn="ctr"/>
            <a:r>
              <a:rPr lang="en-US" altLang="zh-CN"/>
              <a:t>S=1</a:t>
            </a:r>
          </a:p>
          <a:p>
            <a:pPr algn="ctr"/>
            <a:r>
              <a:rPr lang="en-US" altLang="zh-CN"/>
              <a:t>R=0</a:t>
            </a:r>
          </a:p>
        </p:txBody>
      </p:sp>
      <p:sp>
        <p:nvSpPr>
          <p:cNvPr id="78859" name="Text Box 11"/>
          <p:cNvSpPr txBox="1">
            <a:spLocks noChangeArrowheads="1"/>
          </p:cNvSpPr>
          <p:nvPr/>
        </p:nvSpPr>
        <p:spPr bwMode="auto">
          <a:xfrm>
            <a:off x="4267200" y="4365848"/>
            <a:ext cx="609600" cy="641350"/>
          </a:xfrm>
          <a:prstGeom prst="rect">
            <a:avLst/>
          </a:prstGeom>
          <a:noFill/>
          <a:ln w="9525">
            <a:noFill/>
            <a:miter lim="800000"/>
            <a:headEnd/>
            <a:tailEnd/>
          </a:ln>
        </p:spPr>
        <p:txBody>
          <a:bodyPr wrap="none">
            <a:spAutoFit/>
          </a:bodyPr>
          <a:lstStyle/>
          <a:p>
            <a:pPr algn="ctr"/>
            <a:r>
              <a:rPr lang="en-US" altLang="zh-CN"/>
              <a:t>S=0</a:t>
            </a:r>
          </a:p>
          <a:p>
            <a:pPr algn="ctr"/>
            <a:r>
              <a:rPr lang="en-US" altLang="zh-CN"/>
              <a:t>R=1</a:t>
            </a:r>
          </a:p>
        </p:txBody>
      </p:sp>
      <p:sp>
        <p:nvSpPr>
          <p:cNvPr id="78860" name="Text Box 12"/>
          <p:cNvSpPr txBox="1">
            <a:spLocks noChangeArrowheads="1"/>
          </p:cNvSpPr>
          <p:nvPr/>
        </p:nvSpPr>
        <p:spPr bwMode="auto">
          <a:xfrm>
            <a:off x="7518400" y="2710086"/>
            <a:ext cx="622300" cy="641350"/>
          </a:xfrm>
          <a:prstGeom prst="rect">
            <a:avLst/>
          </a:prstGeom>
          <a:noFill/>
          <a:ln w="9525">
            <a:noFill/>
            <a:miter lim="800000"/>
            <a:headEnd/>
            <a:tailEnd/>
          </a:ln>
        </p:spPr>
        <p:txBody>
          <a:bodyPr wrap="none">
            <a:spAutoFit/>
          </a:bodyPr>
          <a:lstStyle/>
          <a:p>
            <a:pPr algn="ctr"/>
            <a:r>
              <a:rPr lang="en-US" altLang="zh-CN"/>
              <a:t>S=X</a:t>
            </a:r>
          </a:p>
          <a:p>
            <a:pPr algn="ctr"/>
            <a:r>
              <a:rPr lang="en-US" altLang="zh-CN"/>
              <a:t>R=0</a:t>
            </a:r>
          </a:p>
        </p:txBody>
      </p:sp>
      <p:sp>
        <p:nvSpPr>
          <p:cNvPr id="78861" name="Text Box 13"/>
          <p:cNvSpPr txBox="1">
            <a:spLocks noChangeArrowheads="1"/>
          </p:cNvSpPr>
          <p:nvPr/>
        </p:nvSpPr>
        <p:spPr bwMode="auto">
          <a:xfrm>
            <a:off x="5705475" y="3567336"/>
            <a:ext cx="1098550" cy="641350"/>
          </a:xfrm>
          <a:prstGeom prst="rect">
            <a:avLst/>
          </a:prstGeom>
          <a:noFill/>
          <a:ln w="9525">
            <a:noFill/>
            <a:miter lim="800000"/>
            <a:headEnd/>
            <a:tailEnd/>
          </a:ln>
        </p:spPr>
        <p:txBody>
          <a:bodyPr wrap="none">
            <a:spAutoFit/>
          </a:bodyPr>
          <a:lstStyle/>
          <a:p>
            <a:pPr algn="ctr"/>
            <a:r>
              <a:rPr lang="zh-CN" altLang="en-US"/>
              <a:t>置位状态</a:t>
            </a:r>
          </a:p>
          <a:p>
            <a:pPr algn="ctr"/>
            <a:r>
              <a:rPr lang="en-US" altLang="zh-CN"/>
              <a:t>Set</a:t>
            </a:r>
          </a:p>
        </p:txBody>
      </p:sp>
      <p:sp>
        <p:nvSpPr>
          <p:cNvPr id="78862" name="Text Box 14"/>
          <p:cNvSpPr txBox="1">
            <a:spLocks noChangeArrowheads="1"/>
          </p:cNvSpPr>
          <p:nvPr/>
        </p:nvSpPr>
        <p:spPr bwMode="auto">
          <a:xfrm>
            <a:off x="2051050" y="3638773"/>
            <a:ext cx="1098550" cy="641350"/>
          </a:xfrm>
          <a:prstGeom prst="rect">
            <a:avLst/>
          </a:prstGeom>
          <a:noFill/>
          <a:ln w="9525">
            <a:noFill/>
            <a:miter lim="800000"/>
            <a:headEnd/>
            <a:tailEnd/>
          </a:ln>
        </p:spPr>
        <p:txBody>
          <a:bodyPr wrap="none">
            <a:spAutoFit/>
          </a:bodyPr>
          <a:lstStyle/>
          <a:p>
            <a:pPr algn="ctr"/>
            <a:r>
              <a:rPr lang="zh-CN" altLang="en-US"/>
              <a:t>复位状态</a:t>
            </a:r>
          </a:p>
          <a:p>
            <a:pPr algn="ctr"/>
            <a:r>
              <a:rPr lang="en-US" altLang="zh-CN"/>
              <a:t>Reset</a:t>
            </a:r>
          </a:p>
        </p:txBody>
      </p:sp>
      <p:sp>
        <p:nvSpPr>
          <p:cNvPr id="78864" name="Text Box 16"/>
          <p:cNvSpPr txBox="1">
            <a:spLocks noChangeArrowheads="1"/>
          </p:cNvSpPr>
          <p:nvPr/>
        </p:nvSpPr>
        <p:spPr bwMode="auto">
          <a:xfrm>
            <a:off x="2987675" y="5302473"/>
            <a:ext cx="3403600" cy="366713"/>
          </a:xfrm>
          <a:prstGeom prst="rect">
            <a:avLst/>
          </a:prstGeom>
          <a:noFill/>
          <a:ln w="9525">
            <a:noFill/>
            <a:miter lim="800000"/>
            <a:headEnd/>
            <a:tailEnd/>
          </a:ln>
        </p:spPr>
        <p:txBody>
          <a:bodyPr wrap="none">
            <a:spAutoFit/>
          </a:bodyPr>
          <a:lstStyle/>
          <a:p>
            <a:pPr algn="ctr"/>
            <a:r>
              <a:rPr lang="en-US" altLang="zh-CN" dirty="0"/>
              <a:t>SR=11</a:t>
            </a:r>
            <a:r>
              <a:rPr lang="zh-CN" altLang="en-US" dirty="0"/>
              <a:t>没有列入有效状态列表。</a:t>
            </a:r>
          </a:p>
        </p:txBody>
      </p:sp>
      <p:graphicFrame>
        <p:nvGraphicFramePr>
          <p:cNvPr id="3" name="对象 2"/>
          <p:cNvGraphicFramePr>
            <a:graphicFrameLocks noChangeAspect="1"/>
          </p:cNvGraphicFramePr>
          <p:nvPr>
            <p:extLst>
              <p:ext uri="{D42A27DB-BD31-4B8C-83A1-F6EECF244321}">
                <p14:modId xmlns:p14="http://schemas.microsoft.com/office/powerpoint/2010/main" val="392144772"/>
              </p:ext>
            </p:extLst>
          </p:nvPr>
        </p:nvGraphicFramePr>
        <p:xfrm>
          <a:off x="0" y="1154336"/>
          <a:ext cx="2976563" cy="669925"/>
        </p:xfrm>
        <a:graphic>
          <a:graphicData uri="http://schemas.openxmlformats.org/presentationml/2006/ole">
            <mc:AlternateContent xmlns:mc="http://schemas.openxmlformats.org/markup-compatibility/2006">
              <mc:Choice xmlns:v="urn:schemas-microsoft-com:vml" Requires="v">
                <p:oleObj spid="_x0000_s34473" name="公式" r:id="rId12" imgW="1066800" imgH="241300" progId="Equation.3">
                  <p:embed/>
                </p:oleObj>
              </mc:Choice>
              <mc:Fallback>
                <p:oleObj name="公式" r:id="rId12" imgW="1066800" imgH="241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154336"/>
                        <a:ext cx="29765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 name="Picture 3">
            <a:extLst>
              <a:ext uri="{FF2B5EF4-FFF2-40B4-BE49-F238E27FC236}">
                <a16:creationId xmlns:a16="http://schemas.microsoft.com/office/drawing/2014/main" id="{B36725EA-7F6D-4099-A5C2-4B9C1771F5A8}"/>
              </a:ext>
            </a:extLst>
          </p:cNvPr>
          <p:cNvPicPr>
            <a:picLocks noChangeAspect="1" noChangeArrowheads="1"/>
          </p:cNvPicPr>
          <p:nvPr/>
        </p:nvPicPr>
        <p:blipFill rotWithShape="1">
          <a:blip r:embed="rId14" cstate="print"/>
          <a:srcRect l="4240" t="50000" r="44583" b="-876"/>
          <a:stretch/>
        </p:blipFill>
        <p:spPr bwMode="auto">
          <a:xfrm>
            <a:off x="255352" y="4353149"/>
            <a:ext cx="2721212" cy="212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6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885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8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0" nodeType="clickEffect">
                                  <p:stCondLst>
                                    <p:cond delay="0"/>
                                  </p:stCondLst>
                                  <p:childTnLst>
                                    <p:animRot by="21600000">
                                      <p:cBhvr>
                                        <p:cTn id="16" dur="2000" fill="hold"/>
                                        <p:tgtEl>
                                          <p:spTgt spid="78851"/>
                                        </p:tgtEl>
                                        <p:attrNameLst>
                                          <p:attrName>r</p:attrName>
                                        </p:attrNameLst>
                                      </p:cBhvr>
                                    </p:animRot>
                                  </p:childTnLst>
                                </p:cTn>
                              </p:par>
                              <p:par>
                                <p:cTn id="17" presetID="1" presetClass="entr" presetSubtype="0" fill="hold" grpId="0" nodeType="withEffect">
                                  <p:stCondLst>
                                    <p:cond delay="0"/>
                                  </p:stCondLst>
                                  <p:childTnLst>
                                    <p:set>
                                      <p:cBhvr>
                                        <p:cTn id="18" dur="1" fill="hold">
                                          <p:stCondLst>
                                            <p:cond delay="0"/>
                                          </p:stCondLst>
                                        </p:cTn>
                                        <p:tgtEl>
                                          <p:spTgt spid="788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grpId="0" nodeType="clickEffect">
                                  <p:stCondLst>
                                    <p:cond delay="0"/>
                                  </p:stCondLst>
                                  <p:childTnLst>
                                    <p:animRot by="21600000">
                                      <p:cBhvr>
                                        <p:cTn id="22" dur="2000" fill="hold"/>
                                        <p:tgtEl>
                                          <p:spTgt spid="78852"/>
                                        </p:tgtEl>
                                        <p:attrNameLst>
                                          <p:attrName>r</p:attrName>
                                        </p:attrNameLst>
                                      </p:cBhvr>
                                    </p:animRot>
                                  </p:childTnLst>
                                </p:cTn>
                              </p:par>
                              <p:par>
                                <p:cTn id="23" presetID="1" presetClass="entr" presetSubtype="0" fill="hold" grpId="0" nodeType="withEffect">
                                  <p:stCondLst>
                                    <p:cond delay="0"/>
                                  </p:stCondLst>
                                  <p:childTnLst>
                                    <p:set>
                                      <p:cBhvr>
                                        <p:cTn id="24" dur="1" fill="hold">
                                          <p:stCondLst>
                                            <p:cond delay="0"/>
                                          </p:stCondLst>
                                        </p:cTn>
                                        <p:tgtEl>
                                          <p:spTgt spid="788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8858"/>
                                        </p:tgtEl>
                                        <p:attrNameLst>
                                          <p:attrName>style.visibility</p:attrName>
                                        </p:attrNameLst>
                                      </p:cBhvr>
                                      <p:to>
                                        <p:strVal val="visible"/>
                                      </p:to>
                                    </p:set>
                                    <p:animEffect transition="in" filter="wipe(left)">
                                      <p:cBhvr>
                                        <p:cTn id="29" dur="500"/>
                                        <p:tgtEl>
                                          <p:spTgt spid="7885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78853"/>
                                        </p:tgtEl>
                                        <p:attrNameLst>
                                          <p:attrName>style.visibility</p:attrName>
                                        </p:attrNameLst>
                                      </p:cBhvr>
                                      <p:to>
                                        <p:strVal val="visible"/>
                                      </p:to>
                                    </p:set>
                                    <p:animEffect transition="in" filter="strips(downRight)">
                                      <p:cBhvr>
                                        <p:cTn id="34" dur="500"/>
                                        <p:tgtEl>
                                          <p:spTgt spid="7885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8859"/>
                                        </p:tgtEl>
                                        <p:attrNameLst>
                                          <p:attrName>style.visibility</p:attrName>
                                        </p:attrNameLst>
                                      </p:cBhvr>
                                      <p:to>
                                        <p:strVal val="visible"/>
                                      </p:to>
                                    </p:set>
                                    <p:animEffect transition="in" filter="wipe(left)">
                                      <p:cBhvr>
                                        <p:cTn id="39" dur="500"/>
                                        <p:tgtEl>
                                          <p:spTgt spid="78859"/>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9" fill="hold" nodeType="clickEffect">
                                  <p:stCondLst>
                                    <p:cond delay="0"/>
                                  </p:stCondLst>
                                  <p:childTnLst>
                                    <p:set>
                                      <p:cBhvr>
                                        <p:cTn id="43" dur="1" fill="hold">
                                          <p:stCondLst>
                                            <p:cond delay="0"/>
                                          </p:stCondLst>
                                        </p:cTn>
                                        <p:tgtEl>
                                          <p:spTgt spid="78854"/>
                                        </p:tgtEl>
                                        <p:attrNameLst>
                                          <p:attrName>style.visibility</p:attrName>
                                        </p:attrNameLst>
                                      </p:cBhvr>
                                      <p:to>
                                        <p:strVal val="visible"/>
                                      </p:to>
                                    </p:set>
                                    <p:animEffect transition="in" filter="strips(upLeft)">
                                      <p:cBhvr>
                                        <p:cTn id="44" dur="500"/>
                                        <p:tgtEl>
                                          <p:spTgt spid="7885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8857"/>
                                        </p:tgtEl>
                                        <p:attrNameLst>
                                          <p:attrName>style.visibility</p:attrName>
                                        </p:attrNameLst>
                                      </p:cBhvr>
                                      <p:to>
                                        <p:strVal val="visible"/>
                                      </p:to>
                                    </p:set>
                                    <p:animEffect transition="in" filter="wipe(left)">
                                      <p:cBhvr>
                                        <p:cTn id="49" dur="500"/>
                                        <p:tgtEl>
                                          <p:spTgt spid="78857"/>
                                        </p:tgtEl>
                                      </p:cBhvr>
                                    </p:animEffect>
                                  </p:childTnLst>
                                </p:cTn>
                              </p:par>
                            </p:childTnLst>
                          </p:cTn>
                        </p:par>
                      </p:childTnLst>
                    </p:cTn>
                  </p:par>
                  <p:par>
                    <p:cTn id="50" fill="hold">
                      <p:stCondLst>
                        <p:cond delay="indefinite"/>
                      </p:stCondLst>
                      <p:childTnLst>
                        <p:par>
                          <p:cTn id="51" fill="hold">
                            <p:stCondLst>
                              <p:cond delay="0"/>
                            </p:stCondLst>
                            <p:childTnLst>
                              <p:par>
                                <p:cTn id="52" presetID="20" presetClass="entr" presetSubtype="0" fill="hold" nodeType="clickEffect">
                                  <p:stCondLst>
                                    <p:cond delay="0"/>
                                  </p:stCondLst>
                                  <p:childTnLst>
                                    <p:set>
                                      <p:cBhvr>
                                        <p:cTn id="53" dur="1" fill="hold">
                                          <p:stCondLst>
                                            <p:cond delay="0"/>
                                          </p:stCondLst>
                                        </p:cTn>
                                        <p:tgtEl>
                                          <p:spTgt spid="78855"/>
                                        </p:tgtEl>
                                        <p:attrNameLst>
                                          <p:attrName>style.visibility</p:attrName>
                                        </p:attrNameLst>
                                      </p:cBhvr>
                                      <p:to>
                                        <p:strVal val="visible"/>
                                      </p:to>
                                    </p:set>
                                    <p:animEffect transition="in" filter="wedge">
                                      <p:cBhvr>
                                        <p:cTn id="54" dur="1000"/>
                                        <p:tgtEl>
                                          <p:spTgt spid="7885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8860"/>
                                        </p:tgtEl>
                                        <p:attrNameLst>
                                          <p:attrName>style.visibility</p:attrName>
                                        </p:attrNameLst>
                                      </p:cBhvr>
                                      <p:to>
                                        <p:strVal val="visible"/>
                                      </p:to>
                                    </p:set>
                                    <p:animEffect transition="in" filter="wipe(left)">
                                      <p:cBhvr>
                                        <p:cTn id="59" dur="500"/>
                                        <p:tgtEl>
                                          <p:spTgt spid="78860"/>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32" fill="hold" nodeType="clickEffect">
                                  <p:stCondLst>
                                    <p:cond delay="0"/>
                                  </p:stCondLst>
                                  <p:childTnLst>
                                    <p:set>
                                      <p:cBhvr>
                                        <p:cTn id="63" dur="1" fill="hold">
                                          <p:stCondLst>
                                            <p:cond delay="0"/>
                                          </p:stCondLst>
                                        </p:cTn>
                                        <p:tgtEl>
                                          <p:spTgt spid="78856"/>
                                        </p:tgtEl>
                                        <p:attrNameLst>
                                          <p:attrName>style.visibility</p:attrName>
                                        </p:attrNameLst>
                                      </p:cBhvr>
                                      <p:to>
                                        <p:strVal val="visible"/>
                                      </p:to>
                                    </p:set>
                                    <p:animEffect transition="in" filter="circle(out)">
                                      <p:cBhvr>
                                        <p:cTn id="64" dur="2000"/>
                                        <p:tgtEl>
                                          <p:spTgt spid="7885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P spid="78851" grpId="1" animBg="1"/>
      <p:bldP spid="78852" grpId="0" animBg="1"/>
      <p:bldP spid="78852" grpId="1" animBg="1"/>
      <p:bldP spid="78857" grpId="0"/>
      <p:bldP spid="78858" grpId="0"/>
      <p:bldP spid="78859" grpId="0"/>
      <p:bldP spid="78860" grpId="0"/>
      <p:bldP spid="78861" grpId="0"/>
      <p:bldP spid="78862" grpId="0"/>
      <p:bldP spid="7886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zh-CN" altLang="en-US"/>
              <a:t>主从式</a:t>
            </a:r>
            <a:r>
              <a:rPr lang="en-US" altLang="zh-CN"/>
              <a:t>J-K</a:t>
            </a:r>
            <a:r>
              <a:rPr lang="zh-CN" altLang="en-US"/>
              <a:t>触发器</a:t>
            </a:r>
          </a:p>
        </p:txBody>
      </p:sp>
      <p:sp>
        <p:nvSpPr>
          <p:cNvPr id="2" name="日期占位符 1"/>
          <p:cNvSpPr>
            <a:spLocks noGrp="1"/>
          </p:cNvSpPr>
          <p:nvPr>
            <p:ph type="dt" sz="half" idx="10"/>
          </p:nvPr>
        </p:nvSpPr>
        <p:spPr/>
        <p:txBody>
          <a:bodyPr/>
          <a:lstStyle/>
          <a:p>
            <a:pPr>
              <a:defRPr/>
            </a:pPr>
            <a:fld id="{0740A01E-9436-43CE-8E8A-6CE20861B5F7}" type="datetime1">
              <a:rPr lang="zh-CN" altLang="en-US" smtClean="0"/>
              <a:t>2019/12/1</a:t>
            </a:fld>
            <a:endParaRPr lang="en-US" altLang="zh-CN"/>
          </a:p>
        </p:txBody>
      </p:sp>
      <p:sp>
        <p:nvSpPr>
          <p:cNvPr id="47112" name="页脚占位符 10"/>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47107" name="灯片编号占位符 5"/>
          <p:cNvSpPr>
            <a:spLocks noGrp="1"/>
          </p:cNvSpPr>
          <p:nvPr>
            <p:ph type="sldNum" sz="quarter" idx="12"/>
          </p:nvPr>
        </p:nvSpPr>
        <p:spPr>
          <a:noFill/>
        </p:spPr>
        <p:txBody>
          <a:bodyPr/>
          <a:lstStyle/>
          <a:p>
            <a:fld id="{B43B9AEE-E972-4B02-A741-7EE1B103E01F}" type="slidenum">
              <a:rPr lang="en-US" altLang="zh-CN" smtClean="0">
                <a:latin typeface="Arial" pitchFamily="34" charset="0"/>
              </a:rPr>
              <a:pPr/>
              <a:t>54</a:t>
            </a:fld>
            <a:endParaRPr lang="en-US" altLang="zh-CN">
              <a:latin typeface="Arial" pitchFamily="34" charset="0"/>
            </a:endParaRPr>
          </a:p>
        </p:txBody>
      </p:sp>
      <p:sp>
        <p:nvSpPr>
          <p:cNvPr id="47109" name="Rectangle 5"/>
          <p:cNvSpPr>
            <a:spLocks noChangeArrowheads="1"/>
          </p:cNvSpPr>
          <p:nvPr/>
        </p:nvSpPr>
        <p:spPr bwMode="auto">
          <a:xfrm>
            <a:off x="1476375" y="2424113"/>
            <a:ext cx="1822450" cy="366712"/>
          </a:xfrm>
          <a:prstGeom prst="rect">
            <a:avLst/>
          </a:prstGeom>
          <a:noFill/>
          <a:ln w="9525">
            <a:noFill/>
            <a:miter lim="800000"/>
            <a:headEnd/>
            <a:tailEnd/>
          </a:ln>
        </p:spPr>
        <p:txBody>
          <a:bodyPr wrap="none">
            <a:spAutoFit/>
          </a:bodyPr>
          <a:lstStyle/>
          <a:p>
            <a:pPr algn="ctr"/>
            <a:r>
              <a:rPr lang="zh-CN" altLang="en-US">
                <a:solidFill>
                  <a:schemeClr val="tx2"/>
                </a:solidFill>
              </a:rPr>
              <a:t>主从式</a:t>
            </a:r>
            <a:r>
              <a:rPr lang="en-US" altLang="zh-CN">
                <a:solidFill>
                  <a:schemeClr val="tx2"/>
                </a:solidFill>
              </a:rPr>
              <a:t>JK</a:t>
            </a:r>
            <a:r>
              <a:rPr lang="zh-CN" altLang="en-US">
                <a:solidFill>
                  <a:schemeClr val="tx2"/>
                </a:solidFill>
              </a:rPr>
              <a:t>触发器</a:t>
            </a:r>
          </a:p>
        </p:txBody>
      </p:sp>
      <p:pic>
        <p:nvPicPr>
          <p:cNvPr id="47110" name="Picture 7"/>
          <p:cNvPicPr>
            <a:picLocks noChangeAspect="1" noChangeArrowheads="1"/>
          </p:cNvPicPr>
          <p:nvPr/>
        </p:nvPicPr>
        <p:blipFill>
          <a:blip r:embed="rId3" cstate="print"/>
          <a:srcRect/>
          <a:stretch>
            <a:fillRect/>
          </a:stretch>
        </p:blipFill>
        <p:spPr bwMode="auto">
          <a:xfrm>
            <a:off x="87313" y="2424113"/>
            <a:ext cx="6243637" cy="2647950"/>
          </a:xfrm>
          <a:prstGeom prst="rect">
            <a:avLst/>
          </a:prstGeom>
          <a:noFill/>
          <a:ln w="9525">
            <a:solidFill>
              <a:schemeClr val="tx1"/>
            </a:solidFill>
            <a:miter lim="800000"/>
            <a:headEnd/>
            <a:tailEnd/>
          </a:ln>
        </p:spPr>
      </p:pic>
      <p:pic>
        <p:nvPicPr>
          <p:cNvPr id="47111" name="Picture 9"/>
          <p:cNvPicPr>
            <a:picLocks noChangeAspect="1" noChangeArrowheads="1"/>
          </p:cNvPicPr>
          <p:nvPr/>
        </p:nvPicPr>
        <p:blipFill>
          <a:blip r:embed="rId4" cstate="print"/>
          <a:srcRect/>
          <a:stretch>
            <a:fillRect/>
          </a:stretch>
        </p:blipFill>
        <p:spPr bwMode="auto">
          <a:xfrm>
            <a:off x="6553200" y="2424113"/>
            <a:ext cx="1609725" cy="1076325"/>
          </a:xfrm>
          <a:prstGeom prst="rect">
            <a:avLst/>
          </a:prstGeom>
          <a:noFill/>
          <a:ln w="9525">
            <a:solidFill>
              <a:schemeClr val="tx1"/>
            </a:solidFill>
            <a:miter lim="800000"/>
            <a:headEnd/>
            <a:tailEnd/>
          </a:ln>
        </p:spPr>
      </p:pic>
      <p:pic>
        <p:nvPicPr>
          <p:cNvPr id="47113" name="Picture 1"/>
          <p:cNvPicPr>
            <a:picLocks noChangeAspect="1" noChangeArrowheads="1"/>
          </p:cNvPicPr>
          <p:nvPr/>
        </p:nvPicPr>
        <p:blipFill>
          <a:blip r:embed="rId5" cstate="print"/>
          <a:srcRect/>
          <a:stretch>
            <a:fillRect/>
          </a:stretch>
        </p:blipFill>
        <p:spPr bwMode="auto">
          <a:xfrm>
            <a:off x="6019800" y="4249738"/>
            <a:ext cx="2865438" cy="2403475"/>
          </a:xfrm>
          <a:prstGeom prst="rect">
            <a:avLst/>
          </a:prstGeom>
          <a:noFill/>
          <a:ln w="9525">
            <a:noFill/>
            <a:miter lim="800000"/>
            <a:headEnd/>
            <a:tailEnd/>
          </a:ln>
        </p:spPr>
      </p:pic>
      <p:sp>
        <p:nvSpPr>
          <p:cNvPr id="47114" name="TextBox 11"/>
          <p:cNvSpPr txBox="1">
            <a:spLocks noChangeArrowheads="1"/>
          </p:cNvSpPr>
          <p:nvPr/>
        </p:nvSpPr>
        <p:spPr bwMode="auto">
          <a:xfrm>
            <a:off x="357188" y="1143000"/>
            <a:ext cx="8686800" cy="954088"/>
          </a:xfrm>
          <a:prstGeom prst="rect">
            <a:avLst/>
          </a:prstGeom>
          <a:noFill/>
          <a:ln w="9525">
            <a:noFill/>
            <a:miter lim="800000"/>
            <a:headEnd/>
            <a:tailEnd/>
          </a:ln>
        </p:spPr>
        <p:txBody>
          <a:bodyPr>
            <a:spAutoFit/>
          </a:bodyPr>
          <a:lstStyle/>
          <a:p>
            <a:pPr>
              <a:buFont typeface="Arial" pitchFamily="34" charset="0"/>
              <a:buChar char="•"/>
            </a:pPr>
            <a:r>
              <a:rPr lang="zh-CN" altLang="en-US" sz="2800" dirty="0"/>
              <a:t>解决</a:t>
            </a:r>
            <a:r>
              <a:rPr lang="en-US" altLang="zh-CN" sz="2800" dirty="0"/>
              <a:t>RS</a:t>
            </a:r>
            <a:r>
              <a:rPr lang="zh-CN" altLang="en-US" sz="2800" dirty="0"/>
              <a:t>端同时有效的问题；在</a:t>
            </a:r>
            <a:r>
              <a:rPr lang="en-US" altLang="zh-CN" sz="2800" dirty="0"/>
              <a:t>JK</a:t>
            </a:r>
            <a:r>
              <a:rPr lang="zh-CN" altLang="en-US" sz="2800" dirty="0"/>
              <a:t>触发器中</a:t>
            </a:r>
            <a:r>
              <a:rPr lang="en-US" altLang="zh-CN" sz="2800" dirty="0"/>
              <a:t>,JK</a:t>
            </a:r>
            <a:r>
              <a:rPr lang="zh-CN" altLang="en-US" sz="2800" dirty="0"/>
              <a:t>同时有效，</a:t>
            </a:r>
            <a:r>
              <a:rPr lang="en-US" altLang="zh-CN" sz="2800" dirty="0"/>
              <a:t>Q</a:t>
            </a:r>
            <a:r>
              <a:rPr lang="zh-CN" altLang="en-US" sz="2800" dirty="0"/>
              <a:t>和</a:t>
            </a:r>
            <a:r>
              <a:rPr lang="en-US" altLang="zh-CN" sz="2800" dirty="0"/>
              <a:t>QN</a:t>
            </a:r>
            <a:r>
              <a:rPr lang="zh-CN" altLang="en-US" sz="2800" dirty="0"/>
              <a:t>进入与当前状态相反的状态（状态翻转）。</a:t>
            </a:r>
          </a:p>
        </p:txBody>
      </p:sp>
      <p:sp>
        <p:nvSpPr>
          <p:cNvPr id="47115" name="矩形 12"/>
          <p:cNvSpPr>
            <a:spLocks noChangeArrowheads="1"/>
          </p:cNvSpPr>
          <p:nvPr/>
        </p:nvSpPr>
        <p:spPr bwMode="auto">
          <a:xfrm>
            <a:off x="179512" y="5159195"/>
            <a:ext cx="5688632" cy="830997"/>
          </a:xfrm>
          <a:prstGeom prst="rect">
            <a:avLst/>
          </a:prstGeom>
          <a:noFill/>
          <a:ln w="9525">
            <a:noFill/>
            <a:miter lim="800000"/>
            <a:headEnd/>
            <a:tailEnd/>
          </a:ln>
        </p:spPr>
        <p:txBody>
          <a:bodyPr wrap="square">
            <a:spAutoFit/>
          </a:bodyPr>
          <a:lstStyle/>
          <a:p>
            <a:r>
              <a:rPr lang="zh-CN" altLang="en-US" sz="2400" b="1" dirty="0">
                <a:solidFill>
                  <a:srgbClr val="00B050"/>
                </a:solidFill>
              </a:rPr>
              <a:t>触发器的输出在触发脉冲的</a:t>
            </a:r>
            <a:r>
              <a:rPr lang="zh-CN" altLang="en-US" sz="2400" b="1" dirty="0">
                <a:solidFill>
                  <a:srgbClr val="FF0000"/>
                </a:solidFill>
              </a:rPr>
              <a:t>后沿</a:t>
            </a:r>
            <a:r>
              <a:rPr lang="zh-CN" altLang="en-US" sz="2400" b="1" dirty="0">
                <a:solidFill>
                  <a:srgbClr val="00B050"/>
                </a:solidFill>
              </a:rPr>
              <a:t>时刻发生改变。</a:t>
            </a:r>
          </a:p>
        </p:txBody>
      </p:sp>
      <p:sp>
        <p:nvSpPr>
          <p:cNvPr id="12" name="矩形 12"/>
          <p:cNvSpPr>
            <a:spLocks noChangeArrowheads="1"/>
          </p:cNvSpPr>
          <p:nvPr/>
        </p:nvSpPr>
        <p:spPr bwMode="auto">
          <a:xfrm>
            <a:off x="457200" y="5990192"/>
            <a:ext cx="4152099" cy="461665"/>
          </a:xfrm>
          <a:prstGeom prst="rect">
            <a:avLst/>
          </a:prstGeom>
          <a:noFill/>
          <a:ln w="9525">
            <a:noFill/>
            <a:miter lim="800000"/>
            <a:headEnd/>
            <a:tailEnd/>
          </a:ln>
        </p:spPr>
        <p:txBody>
          <a:bodyPr wrap="none">
            <a:spAutoFit/>
          </a:bodyPr>
          <a:lstStyle/>
          <a:p>
            <a:r>
              <a:rPr lang="zh-CN" altLang="en-US" sz="2400" b="1" dirty="0">
                <a:solidFill>
                  <a:srgbClr val="FF0000"/>
                </a:solidFill>
              </a:rPr>
              <a:t>复位</a:t>
            </a:r>
            <a:r>
              <a:rPr lang="en-US" altLang="zh-CN" sz="2400" b="1" dirty="0">
                <a:solidFill>
                  <a:srgbClr val="FF0000"/>
                </a:solidFill>
              </a:rPr>
              <a:t>/</a:t>
            </a:r>
            <a:r>
              <a:rPr lang="zh-CN" altLang="en-US" sz="2400" b="1" dirty="0">
                <a:solidFill>
                  <a:srgbClr val="FF0000"/>
                </a:solidFill>
              </a:rPr>
              <a:t>置位</a:t>
            </a:r>
            <a:r>
              <a:rPr lang="en-US" altLang="zh-CN" sz="2400" b="1" dirty="0">
                <a:solidFill>
                  <a:srgbClr val="FF0000"/>
                </a:solidFill>
              </a:rPr>
              <a:t>/</a:t>
            </a:r>
            <a:r>
              <a:rPr lang="zh-CN" altLang="en-US" sz="2400" b="1" dirty="0">
                <a:solidFill>
                  <a:srgbClr val="FF0000"/>
                </a:solidFill>
              </a:rPr>
              <a:t>状态保持</a:t>
            </a:r>
            <a:r>
              <a:rPr lang="en-US" altLang="zh-CN" sz="2400" b="1" dirty="0">
                <a:solidFill>
                  <a:srgbClr val="FF0000"/>
                </a:solidFill>
              </a:rPr>
              <a:t>/</a:t>
            </a:r>
            <a:r>
              <a:rPr lang="zh-CN" altLang="en-US" sz="2400" b="1" dirty="0">
                <a:solidFill>
                  <a:srgbClr val="FF0000"/>
                </a:solidFill>
              </a:rPr>
              <a:t>状态翻转</a:t>
            </a:r>
          </a:p>
        </p:txBody>
      </p:sp>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ABC779B4-0D81-4324-A6AB-9E92D34D1C51}"/>
                  </a:ext>
                </a:extLst>
              </p14:cNvPr>
              <p14:cNvContentPartPr/>
              <p14:nvPr/>
            </p14:nvContentPartPr>
            <p14:xfrm>
              <a:off x="7288804" y="1596055"/>
              <a:ext cx="1472040" cy="38520"/>
            </p14:xfrm>
          </p:contentPart>
        </mc:Choice>
        <mc:Fallback xmlns="">
          <p:pic>
            <p:nvPicPr>
              <p:cNvPr id="3" name="墨迹 2">
                <a:extLst>
                  <a:ext uri="{FF2B5EF4-FFF2-40B4-BE49-F238E27FC236}">
                    <a16:creationId xmlns:a16="http://schemas.microsoft.com/office/drawing/2014/main" id="{ABC779B4-0D81-4324-A6AB-9E92D34D1C51}"/>
                  </a:ext>
                </a:extLst>
              </p:cNvPr>
              <p:cNvPicPr/>
              <p:nvPr/>
            </p:nvPicPr>
            <p:blipFill>
              <a:blip r:embed="rId7"/>
              <a:stretch>
                <a:fillRect/>
              </a:stretch>
            </p:blipFill>
            <p:spPr>
              <a:xfrm>
                <a:off x="7279804" y="1587415"/>
                <a:ext cx="14896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8C3ED67B-4AA5-485F-A95B-16D7B562289A}"/>
                  </a:ext>
                </a:extLst>
              </p14:cNvPr>
              <p14:cNvContentPartPr/>
              <p14:nvPr/>
            </p14:nvContentPartPr>
            <p14:xfrm>
              <a:off x="420004" y="2017255"/>
              <a:ext cx="6197040" cy="127440"/>
            </p14:xfrm>
          </p:contentPart>
        </mc:Choice>
        <mc:Fallback xmlns="">
          <p:pic>
            <p:nvPicPr>
              <p:cNvPr id="4" name="墨迹 3">
                <a:extLst>
                  <a:ext uri="{FF2B5EF4-FFF2-40B4-BE49-F238E27FC236}">
                    <a16:creationId xmlns:a16="http://schemas.microsoft.com/office/drawing/2014/main" id="{8C3ED67B-4AA5-485F-A95B-16D7B562289A}"/>
                  </a:ext>
                </a:extLst>
              </p:cNvPr>
              <p:cNvPicPr/>
              <p:nvPr/>
            </p:nvPicPr>
            <p:blipFill>
              <a:blip r:embed="rId9"/>
              <a:stretch>
                <a:fillRect/>
              </a:stretch>
            </p:blipFill>
            <p:spPr>
              <a:xfrm>
                <a:off x="411364" y="2008615"/>
                <a:ext cx="62146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墨迹 4">
                <a:extLst>
                  <a:ext uri="{FF2B5EF4-FFF2-40B4-BE49-F238E27FC236}">
                    <a16:creationId xmlns:a16="http://schemas.microsoft.com/office/drawing/2014/main" id="{78F01BF3-FC8B-4678-B5B1-04BB19F9F255}"/>
                  </a:ext>
                </a:extLst>
              </p14:cNvPr>
              <p14:cNvContentPartPr/>
              <p14:nvPr/>
            </p14:nvContentPartPr>
            <p14:xfrm>
              <a:off x="7661404" y="2035615"/>
              <a:ext cx="741960" cy="63720"/>
            </p14:xfrm>
          </p:contentPart>
        </mc:Choice>
        <mc:Fallback xmlns="">
          <p:pic>
            <p:nvPicPr>
              <p:cNvPr id="5" name="墨迹 4">
                <a:extLst>
                  <a:ext uri="{FF2B5EF4-FFF2-40B4-BE49-F238E27FC236}">
                    <a16:creationId xmlns:a16="http://schemas.microsoft.com/office/drawing/2014/main" id="{78F01BF3-FC8B-4678-B5B1-04BB19F9F255}"/>
                  </a:ext>
                </a:extLst>
              </p:cNvPr>
              <p:cNvPicPr/>
              <p:nvPr/>
            </p:nvPicPr>
            <p:blipFill>
              <a:blip r:embed="rId11"/>
              <a:stretch>
                <a:fillRect/>
              </a:stretch>
            </p:blipFill>
            <p:spPr>
              <a:xfrm>
                <a:off x="7652404" y="2026615"/>
                <a:ext cx="759600" cy="81360"/>
              </a:xfrm>
              <a:prstGeom prst="rect">
                <a:avLst/>
              </a:prstGeom>
            </p:spPr>
          </p:pic>
        </mc:Fallback>
      </mc:AlternateContent>
      <p:grpSp>
        <p:nvGrpSpPr>
          <p:cNvPr id="59" name="组合 58">
            <a:extLst>
              <a:ext uri="{FF2B5EF4-FFF2-40B4-BE49-F238E27FC236}">
                <a16:creationId xmlns:a16="http://schemas.microsoft.com/office/drawing/2014/main" id="{C820BAE2-43EA-4C46-99D7-B0D4ED5176F2}"/>
              </a:ext>
            </a:extLst>
          </p:cNvPr>
          <p:cNvGrpSpPr/>
          <p:nvPr/>
        </p:nvGrpSpPr>
        <p:grpSpPr>
          <a:xfrm>
            <a:off x="5564044" y="5011015"/>
            <a:ext cx="592560" cy="1575720"/>
            <a:chOff x="5564044" y="5011015"/>
            <a:chExt cx="592560" cy="1575720"/>
          </a:xfrm>
        </p:grpSpPr>
        <mc:AlternateContent xmlns:mc="http://schemas.openxmlformats.org/markup-compatibility/2006" xmlns:p14="http://schemas.microsoft.com/office/powerpoint/2010/main">
          <mc:Choice Requires="p14">
            <p:contentPart p14:bwMode="auto" r:id="rId12">
              <p14:nvContentPartPr>
                <p14:cNvPr id="6" name="墨迹 5">
                  <a:extLst>
                    <a:ext uri="{FF2B5EF4-FFF2-40B4-BE49-F238E27FC236}">
                      <a16:creationId xmlns:a16="http://schemas.microsoft.com/office/drawing/2014/main" id="{2B3D5207-E7A3-4AB7-87CF-686118872C7C}"/>
                    </a:ext>
                  </a:extLst>
                </p14:cNvPr>
                <p14:cNvContentPartPr/>
                <p14:nvPr/>
              </p14:nvContentPartPr>
              <p14:xfrm>
                <a:off x="5652244" y="5419255"/>
                <a:ext cx="3960" cy="19800"/>
              </p14:xfrm>
            </p:contentPart>
          </mc:Choice>
          <mc:Fallback xmlns="">
            <p:pic>
              <p:nvPicPr>
                <p:cNvPr id="6" name="墨迹 5">
                  <a:extLst>
                    <a:ext uri="{FF2B5EF4-FFF2-40B4-BE49-F238E27FC236}">
                      <a16:creationId xmlns:a16="http://schemas.microsoft.com/office/drawing/2014/main" id="{2B3D5207-E7A3-4AB7-87CF-686118872C7C}"/>
                    </a:ext>
                  </a:extLst>
                </p:cNvPr>
                <p:cNvPicPr/>
                <p:nvPr/>
              </p:nvPicPr>
              <p:blipFill>
                <a:blip r:embed="rId13"/>
                <a:stretch>
                  <a:fillRect/>
                </a:stretch>
              </p:blipFill>
              <p:spPr>
                <a:xfrm>
                  <a:off x="5643244" y="5410255"/>
                  <a:ext cx="216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墨迹 6">
                  <a:extLst>
                    <a:ext uri="{FF2B5EF4-FFF2-40B4-BE49-F238E27FC236}">
                      <a16:creationId xmlns:a16="http://schemas.microsoft.com/office/drawing/2014/main" id="{D2FF926F-0FD3-4552-90ED-2FC41542C604}"/>
                    </a:ext>
                  </a:extLst>
                </p14:cNvPr>
                <p14:cNvContentPartPr/>
                <p14:nvPr/>
              </p14:nvContentPartPr>
              <p14:xfrm>
                <a:off x="5616964" y="5396215"/>
                <a:ext cx="32400" cy="104760"/>
              </p14:xfrm>
            </p:contentPart>
          </mc:Choice>
          <mc:Fallback xmlns="">
            <p:pic>
              <p:nvPicPr>
                <p:cNvPr id="7" name="墨迹 6">
                  <a:extLst>
                    <a:ext uri="{FF2B5EF4-FFF2-40B4-BE49-F238E27FC236}">
                      <a16:creationId xmlns:a16="http://schemas.microsoft.com/office/drawing/2014/main" id="{D2FF926F-0FD3-4552-90ED-2FC41542C604}"/>
                    </a:ext>
                  </a:extLst>
                </p:cNvPr>
                <p:cNvPicPr/>
                <p:nvPr/>
              </p:nvPicPr>
              <p:blipFill>
                <a:blip r:embed="rId15"/>
                <a:stretch>
                  <a:fillRect/>
                </a:stretch>
              </p:blipFill>
              <p:spPr>
                <a:xfrm>
                  <a:off x="5608324" y="5387215"/>
                  <a:ext cx="500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墨迹 7">
                  <a:extLst>
                    <a:ext uri="{FF2B5EF4-FFF2-40B4-BE49-F238E27FC236}">
                      <a16:creationId xmlns:a16="http://schemas.microsoft.com/office/drawing/2014/main" id="{5C77DE5B-8BAD-43AD-B782-629FF88975CD}"/>
                    </a:ext>
                  </a:extLst>
                </p14:cNvPr>
                <p14:cNvContentPartPr/>
                <p14:nvPr/>
              </p14:nvContentPartPr>
              <p14:xfrm>
                <a:off x="5635324" y="5413495"/>
                <a:ext cx="81000" cy="47160"/>
              </p14:xfrm>
            </p:contentPart>
          </mc:Choice>
          <mc:Fallback xmlns="">
            <p:pic>
              <p:nvPicPr>
                <p:cNvPr id="8" name="墨迹 7">
                  <a:extLst>
                    <a:ext uri="{FF2B5EF4-FFF2-40B4-BE49-F238E27FC236}">
                      <a16:creationId xmlns:a16="http://schemas.microsoft.com/office/drawing/2014/main" id="{5C77DE5B-8BAD-43AD-B782-629FF88975CD}"/>
                    </a:ext>
                  </a:extLst>
                </p:cNvPr>
                <p:cNvPicPr/>
                <p:nvPr/>
              </p:nvPicPr>
              <p:blipFill>
                <a:blip r:embed="rId17"/>
                <a:stretch>
                  <a:fillRect/>
                </a:stretch>
              </p:blipFill>
              <p:spPr>
                <a:xfrm>
                  <a:off x="5626684" y="5404495"/>
                  <a:ext cx="9864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墨迹 8">
                  <a:extLst>
                    <a:ext uri="{FF2B5EF4-FFF2-40B4-BE49-F238E27FC236}">
                      <a16:creationId xmlns:a16="http://schemas.microsoft.com/office/drawing/2014/main" id="{56EC3D42-BA17-4310-BFA8-CFE7896D253D}"/>
                    </a:ext>
                  </a:extLst>
                </p14:cNvPr>
                <p14:cNvContentPartPr/>
                <p14:nvPr/>
              </p14:nvContentPartPr>
              <p14:xfrm>
                <a:off x="5643964" y="5487295"/>
                <a:ext cx="27360" cy="34920"/>
              </p14:xfrm>
            </p:contentPart>
          </mc:Choice>
          <mc:Fallback xmlns="">
            <p:pic>
              <p:nvPicPr>
                <p:cNvPr id="9" name="墨迹 8">
                  <a:extLst>
                    <a:ext uri="{FF2B5EF4-FFF2-40B4-BE49-F238E27FC236}">
                      <a16:creationId xmlns:a16="http://schemas.microsoft.com/office/drawing/2014/main" id="{56EC3D42-BA17-4310-BFA8-CFE7896D253D}"/>
                    </a:ext>
                  </a:extLst>
                </p:cNvPr>
                <p:cNvPicPr/>
                <p:nvPr/>
              </p:nvPicPr>
              <p:blipFill>
                <a:blip r:embed="rId19"/>
                <a:stretch>
                  <a:fillRect/>
                </a:stretch>
              </p:blipFill>
              <p:spPr>
                <a:xfrm>
                  <a:off x="5635324" y="5478295"/>
                  <a:ext cx="450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墨迹 9">
                  <a:extLst>
                    <a:ext uri="{FF2B5EF4-FFF2-40B4-BE49-F238E27FC236}">
                      <a16:creationId xmlns:a16="http://schemas.microsoft.com/office/drawing/2014/main" id="{2CC6B9E7-2267-4A17-AD4E-55510B110E1A}"/>
                    </a:ext>
                  </a:extLst>
                </p14:cNvPr>
                <p14:cNvContentPartPr/>
                <p14:nvPr/>
              </p14:nvContentPartPr>
              <p14:xfrm>
                <a:off x="5669524" y="5452375"/>
                <a:ext cx="83160" cy="65520"/>
              </p14:xfrm>
            </p:contentPart>
          </mc:Choice>
          <mc:Fallback xmlns="">
            <p:pic>
              <p:nvPicPr>
                <p:cNvPr id="10" name="墨迹 9">
                  <a:extLst>
                    <a:ext uri="{FF2B5EF4-FFF2-40B4-BE49-F238E27FC236}">
                      <a16:creationId xmlns:a16="http://schemas.microsoft.com/office/drawing/2014/main" id="{2CC6B9E7-2267-4A17-AD4E-55510B110E1A}"/>
                    </a:ext>
                  </a:extLst>
                </p:cNvPr>
                <p:cNvPicPr/>
                <p:nvPr/>
              </p:nvPicPr>
              <p:blipFill>
                <a:blip r:embed="rId21"/>
                <a:stretch>
                  <a:fillRect/>
                </a:stretch>
              </p:blipFill>
              <p:spPr>
                <a:xfrm>
                  <a:off x="5660524" y="5443735"/>
                  <a:ext cx="1008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墨迹 10">
                  <a:extLst>
                    <a:ext uri="{FF2B5EF4-FFF2-40B4-BE49-F238E27FC236}">
                      <a16:creationId xmlns:a16="http://schemas.microsoft.com/office/drawing/2014/main" id="{75FD862B-844F-439B-80E7-C01AF7ACF691}"/>
                    </a:ext>
                  </a:extLst>
                </p14:cNvPr>
                <p14:cNvContentPartPr/>
                <p14:nvPr/>
              </p14:nvContentPartPr>
              <p14:xfrm>
                <a:off x="5681044" y="5518975"/>
                <a:ext cx="36720" cy="5400"/>
              </p14:xfrm>
            </p:contentPart>
          </mc:Choice>
          <mc:Fallback xmlns="">
            <p:pic>
              <p:nvPicPr>
                <p:cNvPr id="11" name="墨迹 10">
                  <a:extLst>
                    <a:ext uri="{FF2B5EF4-FFF2-40B4-BE49-F238E27FC236}">
                      <a16:creationId xmlns:a16="http://schemas.microsoft.com/office/drawing/2014/main" id="{75FD862B-844F-439B-80E7-C01AF7ACF691}"/>
                    </a:ext>
                  </a:extLst>
                </p:cNvPr>
                <p:cNvPicPr/>
                <p:nvPr/>
              </p:nvPicPr>
              <p:blipFill>
                <a:blip r:embed="rId23"/>
                <a:stretch>
                  <a:fillRect/>
                </a:stretch>
              </p:blipFill>
              <p:spPr>
                <a:xfrm>
                  <a:off x="5672044" y="5509975"/>
                  <a:ext cx="543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墨迹 12">
                  <a:extLst>
                    <a:ext uri="{FF2B5EF4-FFF2-40B4-BE49-F238E27FC236}">
                      <a16:creationId xmlns:a16="http://schemas.microsoft.com/office/drawing/2014/main" id="{19AD8AFC-6869-48AD-AC26-E8A353207D97}"/>
                    </a:ext>
                  </a:extLst>
                </p14:cNvPr>
                <p14:cNvContentPartPr/>
                <p14:nvPr/>
              </p14:nvContentPartPr>
              <p14:xfrm>
                <a:off x="5680324" y="5533735"/>
                <a:ext cx="166680" cy="144360"/>
              </p14:xfrm>
            </p:contentPart>
          </mc:Choice>
          <mc:Fallback xmlns="">
            <p:pic>
              <p:nvPicPr>
                <p:cNvPr id="13" name="墨迹 12">
                  <a:extLst>
                    <a:ext uri="{FF2B5EF4-FFF2-40B4-BE49-F238E27FC236}">
                      <a16:creationId xmlns:a16="http://schemas.microsoft.com/office/drawing/2014/main" id="{19AD8AFC-6869-48AD-AC26-E8A353207D97}"/>
                    </a:ext>
                  </a:extLst>
                </p:cNvPr>
                <p:cNvPicPr/>
                <p:nvPr/>
              </p:nvPicPr>
              <p:blipFill>
                <a:blip r:embed="rId25"/>
                <a:stretch>
                  <a:fillRect/>
                </a:stretch>
              </p:blipFill>
              <p:spPr>
                <a:xfrm>
                  <a:off x="5671324" y="5524735"/>
                  <a:ext cx="1843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墨迹 13">
                  <a:extLst>
                    <a:ext uri="{FF2B5EF4-FFF2-40B4-BE49-F238E27FC236}">
                      <a16:creationId xmlns:a16="http://schemas.microsoft.com/office/drawing/2014/main" id="{250F0F8B-4737-42AF-81A0-8D4C9C52AC00}"/>
                    </a:ext>
                  </a:extLst>
                </p14:cNvPr>
                <p14:cNvContentPartPr/>
                <p14:nvPr/>
              </p14:nvContentPartPr>
              <p14:xfrm>
                <a:off x="5822164" y="5440495"/>
                <a:ext cx="34920" cy="109440"/>
              </p14:xfrm>
            </p:contentPart>
          </mc:Choice>
          <mc:Fallback xmlns="">
            <p:pic>
              <p:nvPicPr>
                <p:cNvPr id="14" name="墨迹 13">
                  <a:extLst>
                    <a:ext uri="{FF2B5EF4-FFF2-40B4-BE49-F238E27FC236}">
                      <a16:creationId xmlns:a16="http://schemas.microsoft.com/office/drawing/2014/main" id="{250F0F8B-4737-42AF-81A0-8D4C9C52AC00}"/>
                    </a:ext>
                  </a:extLst>
                </p:cNvPr>
                <p:cNvPicPr/>
                <p:nvPr/>
              </p:nvPicPr>
              <p:blipFill>
                <a:blip r:embed="rId27"/>
                <a:stretch>
                  <a:fillRect/>
                </a:stretch>
              </p:blipFill>
              <p:spPr>
                <a:xfrm>
                  <a:off x="5813524" y="5431495"/>
                  <a:ext cx="52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墨迹 14">
                  <a:extLst>
                    <a:ext uri="{FF2B5EF4-FFF2-40B4-BE49-F238E27FC236}">
                      <a16:creationId xmlns:a16="http://schemas.microsoft.com/office/drawing/2014/main" id="{0D77696F-2A48-4BD0-8DA4-FC4C78C3B7E4}"/>
                    </a:ext>
                  </a:extLst>
                </p14:cNvPr>
                <p14:cNvContentPartPr/>
                <p14:nvPr/>
              </p14:nvContentPartPr>
              <p14:xfrm>
                <a:off x="5828644" y="5432935"/>
                <a:ext cx="105120" cy="224280"/>
              </p14:xfrm>
            </p:contentPart>
          </mc:Choice>
          <mc:Fallback xmlns="">
            <p:pic>
              <p:nvPicPr>
                <p:cNvPr id="15" name="墨迹 14">
                  <a:extLst>
                    <a:ext uri="{FF2B5EF4-FFF2-40B4-BE49-F238E27FC236}">
                      <a16:creationId xmlns:a16="http://schemas.microsoft.com/office/drawing/2014/main" id="{0D77696F-2A48-4BD0-8DA4-FC4C78C3B7E4}"/>
                    </a:ext>
                  </a:extLst>
                </p:cNvPr>
                <p:cNvPicPr/>
                <p:nvPr/>
              </p:nvPicPr>
              <p:blipFill>
                <a:blip r:embed="rId29"/>
                <a:stretch>
                  <a:fillRect/>
                </a:stretch>
              </p:blipFill>
              <p:spPr>
                <a:xfrm>
                  <a:off x="5819644" y="5423935"/>
                  <a:ext cx="1227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墨迹 15">
                  <a:extLst>
                    <a:ext uri="{FF2B5EF4-FFF2-40B4-BE49-F238E27FC236}">
                      <a16:creationId xmlns:a16="http://schemas.microsoft.com/office/drawing/2014/main" id="{F8C2D1A1-4413-4EC1-8155-978F083EE71F}"/>
                    </a:ext>
                  </a:extLst>
                </p14:cNvPr>
                <p14:cNvContentPartPr/>
                <p14:nvPr/>
              </p14:nvContentPartPr>
              <p14:xfrm>
                <a:off x="5886244" y="5455975"/>
                <a:ext cx="138240" cy="92160"/>
              </p14:xfrm>
            </p:contentPart>
          </mc:Choice>
          <mc:Fallback xmlns="">
            <p:pic>
              <p:nvPicPr>
                <p:cNvPr id="16" name="墨迹 15">
                  <a:extLst>
                    <a:ext uri="{FF2B5EF4-FFF2-40B4-BE49-F238E27FC236}">
                      <a16:creationId xmlns:a16="http://schemas.microsoft.com/office/drawing/2014/main" id="{F8C2D1A1-4413-4EC1-8155-978F083EE71F}"/>
                    </a:ext>
                  </a:extLst>
                </p:cNvPr>
                <p:cNvPicPr/>
                <p:nvPr/>
              </p:nvPicPr>
              <p:blipFill>
                <a:blip r:embed="rId31"/>
                <a:stretch>
                  <a:fillRect/>
                </a:stretch>
              </p:blipFill>
              <p:spPr>
                <a:xfrm>
                  <a:off x="5877604" y="5447335"/>
                  <a:ext cx="1558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墨迹 16">
                  <a:extLst>
                    <a:ext uri="{FF2B5EF4-FFF2-40B4-BE49-F238E27FC236}">
                      <a16:creationId xmlns:a16="http://schemas.microsoft.com/office/drawing/2014/main" id="{38D8D95B-5E76-4F56-8B86-F082874B8890}"/>
                    </a:ext>
                  </a:extLst>
                </p14:cNvPr>
                <p14:cNvContentPartPr/>
                <p14:nvPr/>
              </p14:nvContentPartPr>
              <p14:xfrm>
                <a:off x="5928364" y="5502055"/>
                <a:ext cx="153360" cy="126720"/>
              </p14:xfrm>
            </p:contentPart>
          </mc:Choice>
          <mc:Fallback xmlns="">
            <p:pic>
              <p:nvPicPr>
                <p:cNvPr id="17" name="墨迹 16">
                  <a:extLst>
                    <a:ext uri="{FF2B5EF4-FFF2-40B4-BE49-F238E27FC236}">
                      <a16:creationId xmlns:a16="http://schemas.microsoft.com/office/drawing/2014/main" id="{38D8D95B-5E76-4F56-8B86-F082874B8890}"/>
                    </a:ext>
                  </a:extLst>
                </p:cNvPr>
                <p:cNvPicPr/>
                <p:nvPr/>
              </p:nvPicPr>
              <p:blipFill>
                <a:blip r:embed="rId33"/>
                <a:stretch>
                  <a:fillRect/>
                </a:stretch>
              </p:blipFill>
              <p:spPr>
                <a:xfrm>
                  <a:off x="5919724" y="5493415"/>
                  <a:ext cx="1710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墨迹 17">
                  <a:extLst>
                    <a:ext uri="{FF2B5EF4-FFF2-40B4-BE49-F238E27FC236}">
                      <a16:creationId xmlns:a16="http://schemas.microsoft.com/office/drawing/2014/main" id="{8934C63A-F3E8-4397-97EC-DD5CA1C4A8D5}"/>
                    </a:ext>
                  </a:extLst>
                </p14:cNvPr>
                <p14:cNvContentPartPr/>
                <p14:nvPr/>
              </p14:nvContentPartPr>
              <p14:xfrm>
                <a:off x="5596084" y="5796895"/>
                <a:ext cx="51120" cy="84600"/>
              </p14:xfrm>
            </p:contentPart>
          </mc:Choice>
          <mc:Fallback xmlns="">
            <p:pic>
              <p:nvPicPr>
                <p:cNvPr id="18" name="墨迹 17">
                  <a:extLst>
                    <a:ext uri="{FF2B5EF4-FFF2-40B4-BE49-F238E27FC236}">
                      <a16:creationId xmlns:a16="http://schemas.microsoft.com/office/drawing/2014/main" id="{8934C63A-F3E8-4397-97EC-DD5CA1C4A8D5}"/>
                    </a:ext>
                  </a:extLst>
                </p:cNvPr>
                <p:cNvPicPr/>
                <p:nvPr/>
              </p:nvPicPr>
              <p:blipFill>
                <a:blip r:embed="rId35"/>
                <a:stretch>
                  <a:fillRect/>
                </a:stretch>
              </p:blipFill>
              <p:spPr>
                <a:xfrm>
                  <a:off x="5587444" y="5787895"/>
                  <a:ext cx="687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墨迹 18">
                  <a:extLst>
                    <a:ext uri="{FF2B5EF4-FFF2-40B4-BE49-F238E27FC236}">
                      <a16:creationId xmlns:a16="http://schemas.microsoft.com/office/drawing/2014/main" id="{EB77638F-BDF9-4414-B39C-15173325B913}"/>
                    </a:ext>
                  </a:extLst>
                </p14:cNvPr>
                <p14:cNvContentPartPr/>
                <p14:nvPr/>
              </p14:nvContentPartPr>
              <p14:xfrm>
                <a:off x="5623804" y="5749375"/>
                <a:ext cx="135000" cy="84960"/>
              </p14:xfrm>
            </p:contentPart>
          </mc:Choice>
          <mc:Fallback xmlns="">
            <p:pic>
              <p:nvPicPr>
                <p:cNvPr id="19" name="墨迹 18">
                  <a:extLst>
                    <a:ext uri="{FF2B5EF4-FFF2-40B4-BE49-F238E27FC236}">
                      <a16:creationId xmlns:a16="http://schemas.microsoft.com/office/drawing/2014/main" id="{EB77638F-BDF9-4414-B39C-15173325B913}"/>
                    </a:ext>
                  </a:extLst>
                </p:cNvPr>
                <p:cNvPicPr/>
                <p:nvPr/>
              </p:nvPicPr>
              <p:blipFill>
                <a:blip r:embed="rId37"/>
                <a:stretch>
                  <a:fillRect/>
                </a:stretch>
              </p:blipFill>
              <p:spPr>
                <a:xfrm>
                  <a:off x="5615164" y="5740735"/>
                  <a:ext cx="1526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墨迹 19">
                  <a:extLst>
                    <a:ext uri="{FF2B5EF4-FFF2-40B4-BE49-F238E27FC236}">
                      <a16:creationId xmlns:a16="http://schemas.microsoft.com/office/drawing/2014/main" id="{8A3D3D17-E7AE-4679-A3B7-E7292FD4FF5C}"/>
                    </a:ext>
                  </a:extLst>
                </p14:cNvPr>
                <p14:cNvContentPartPr/>
                <p14:nvPr/>
              </p14:nvContentPartPr>
              <p14:xfrm>
                <a:off x="5642884" y="5797975"/>
                <a:ext cx="33840" cy="24120"/>
              </p14:xfrm>
            </p:contentPart>
          </mc:Choice>
          <mc:Fallback xmlns="">
            <p:pic>
              <p:nvPicPr>
                <p:cNvPr id="20" name="墨迹 19">
                  <a:extLst>
                    <a:ext uri="{FF2B5EF4-FFF2-40B4-BE49-F238E27FC236}">
                      <a16:creationId xmlns:a16="http://schemas.microsoft.com/office/drawing/2014/main" id="{8A3D3D17-E7AE-4679-A3B7-E7292FD4FF5C}"/>
                    </a:ext>
                  </a:extLst>
                </p:cNvPr>
                <p:cNvPicPr/>
                <p:nvPr/>
              </p:nvPicPr>
              <p:blipFill>
                <a:blip r:embed="rId39"/>
                <a:stretch>
                  <a:fillRect/>
                </a:stretch>
              </p:blipFill>
              <p:spPr>
                <a:xfrm>
                  <a:off x="5634244" y="5789335"/>
                  <a:ext cx="514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 name="墨迹 20">
                  <a:extLst>
                    <a:ext uri="{FF2B5EF4-FFF2-40B4-BE49-F238E27FC236}">
                      <a16:creationId xmlns:a16="http://schemas.microsoft.com/office/drawing/2014/main" id="{718473CC-BEA7-4FCD-AE2F-4830F387A553}"/>
                    </a:ext>
                  </a:extLst>
                </p14:cNvPr>
                <p14:cNvContentPartPr/>
                <p14:nvPr/>
              </p14:nvContentPartPr>
              <p14:xfrm>
                <a:off x="5648284" y="5769895"/>
                <a:ext cx="77400" cy="103680"/>
              </p14:xfrm>
            </p:contentPart>
          </mc:Choice>
          <mc:Fallback xmlns="">
            <p:pic>
              <p:nvPicPr>
                <p:cNvPr id="21" name="墨迹 20">
                  <a:extLst>
                    <a:ext uri="{FF2B5EF4-FFF2-40B4-BE49-F238E27FC236}">
                      <a16:creationId xmlns:a16="http://schemas.microsoft.com/office/drawing/2014/main" id="{718473CC-BEA7-4FCD-AE2F-4830F387A553}"/>
                    </a:ext>
                  </a:extLst>
                </p:cNvPr>
                <p:cNvPicPr/>
                <p:nvPr/>
              </p:nvPicPr>
              <p:blipFill>
                <a:blip r:embed="rId41"/>
                <a:stretch>
                  <a:fillRect/>
                </a:stretch>
              </p:blipFill>
              <p:spPr>
                <a:xfrm>
                  <a:off x="5639284" y="5760895"/>
                  <a:ext cx="950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 name="墨迹 21">
                  <a:extLst>
                    <a:ext uri="{FF2B5EF4-FFF2-40B4-BE49-F238E27FC236}">
                      <a16:creationId xmlns:a16="http://schemas.microsoft.com/office/drawing/2014/main" id="{BCA2AD04-08C1-4393-BAB3-CBB1A4DE62D8}"/>
                    </a:ext>
                  </a:extLst>
                </p14:cNvPr>
                <p14:cNvContentPartPr/>
                <p14:nvPr/>
              </p14:nvContentPartPr>
              <p14:xfrm>
                <a:off x="5632444" y="5863495"/>
                <a:ext cx="151920" cy="95760"/>
              </p14:xfrm>
            </p:contentPart>
          </mc:Choice>
          <mc:Fallback xmlns="">
            <p:pic>
              <p:nvPicPr>
                <p:cNvPr id="22" name="墨迹 21">
                  <a:extLst>
                    <a:ext uri="{FF2B5EF4-FFF2-40B4-BE49-F238E27FC236}">
                      <a16:creationId xmlns:a16="http://schemas.microsoft.com/office/drawing/2014/main" id="{BCA2AD04-08C1-4393-BAB3-CBB1A4DE62D8}"/>
                    </a:ext>
                  </a:extLst>
                </p:cNvPr>
                <p:cNvPicPr/>
                <p:nvPr/>
              </p:nvPicPr>
              <p:blipFill>
                <a:blip r:embed="rId43"/>
                <a:stretch>
                  <a:fillRect/>
                </a:stretch>
              </p:blipFill>
              <p:spPr>
                <a:xfrm>
                  <a:off x="5623804" y="5854495"/>
                  <a:ext cx="16956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 name="墨迹 22">
                  <a:extLst>
                    <a:ext uri="{FF2B5EF4-FFF2-40B4-BE49-F238E27FC236}">
                      <a16:creationId xmlns:a16="http://schemas.microsoft.com/office/drawing/2014/main" id="{D1A32C72-E287-4583-A88B-16844AB4CAF4}"/>
                    </a:ext>
                  </a:extLst>
                </p14:cNvPr>
                <p14:cNvContentPartPr/>
                <p14:nvPr/>
              </p14:nvContentPartPr>
              <p14:xfrm>
                <a:off x="5659084" y="5838295"/>
                <a:ext cx="69840" cy="271440"/>
              </p14:xfrm>
            </p:contentPart>
          </mc:Choice>
          <mc:Fallback xmlns="">
            <p:pic>
              <p:nvPicPr>
                <p:cNvPr id="23" name="墨迹 22">
                  <a:extLst>
                    <a:ext uri="{FF2B5EF4-FFF2-40B4-BE49-F238E27FC236}">
                      <a16:creationId xmlns:a16="http://schemas.microsoft.com/office/drawing/2014/main" id="{D1A32C72-E287-4583-A88B-16844AB4CAF4}"/>
                    </a:ext>
                  </a:extLst>
                </p:cNvPr>
                <p:cNvPicPr/>
                <p:nvPr/>
              </p:nvPicPr>
              <p:blipFill>
                <a:blip r:embed="rId45"/>
                <a:stretch>
                  <a:fillRect/>
                </a:stretch>
              </p:blipFill>
              <p:spPr>
                <a:xfrm>
                  <a:off x="5650084" y="5829655"/>
                  <a:ext cx="874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 name="墨迹 23">
                  <a:extLst>
                    <a:ext uri="{FF2B5EF4-FFF2-40B4-BE49-F238E27FC236}">
                      <a16:creationId xmlns:a16="http://schemas.microsoft.com/office/drawing/2014/main" id="{906D96BB-2128-4D16-8236-EC663E507A1A}"/>
                    </a:ext>
                  </a:extLst>
                </p14:cNvPr>
                <p14:cNvContentPartPr/>
                <p14:nvPr/>
              </p14:nvContentPartPr>
              <p14:xfrm>
                <a:off x="5683204" y="5929015"/>
                <a:ext cx="99000" cy="139320"/>
              </p14:xfrm>
            </p:contentPart>
          </mc:Choice>
          <mc:Fallback xmlns="">
            <p:pic>
              <p:nvPicPr>
                <p:cNvPr id="24" name="墨迹 23">
                  <a:extLst>
                    <a:ext uri="{FF2B5EF4-FFF2-40B4-BE49-F238E27FC236}">
                      <a16:creationId xmlns:a16="http://schemas.microsoft.com/office/drawing/2014/main" id="{906D96BB-2128-4D16-8236-EC663E507A1A}"/>
                    </a:ext>
                  </a:extLst>
                </p:cNvPr>
                <p:cNvPicPr/>
                <p:nvPr/>
              </p:nvPicPr>
              <p:blipFill>
                <a:blip r:embed="rId47"/>
                <a:stretch>
                  <a:fillRect/>
                </a:stretch>
              </p:blipFill>
              <p:spPr>
                <a:xfrm>
                  <a:off x="5674564" y="5920375"/>
                  <a:ext cx="116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5" name="墨迹 24">
                  <a:extLst>
                    <a:ext uri="{FF2B5EF4-FFF2-40B4-BE49-F238E27FC236}">
                      <a16:creationId xmlns:a16="http://schemas.microsoft.com/office/drawing/2014/main" id="{4EF5659D-4591-4B2F-9D3F-913C42C55955}"/>
                    </a:ext>
                  </a:extLst>
                </p14:cNvPr>
                <p14:cNvContentPartPr/>
                <p14:nvPr/>
              </p14:nvContentPartPr>
              <p14:xfrm>
                <a:off x="5692564" y="6031615"/>
                <a:ext cx="95040" cy="57960"/>
              </p14:xfrm>
            </p:contentPart>
          </mc:Choice>
          <mc:Fallback xmlns="">
            <p:pic>
              <p:nvPicPr>
                <p:cNvPr id="25" name="墨迹 24">
                  <a:extLst>
                    <a:ext uri="{FF2B5EF4-FFF2-40B4-BE49-F238E27FC236}">
                      <a16:creationId xmlns:a16="http://schemas.microsoft.com/office/drawing/2014/main" id="{4EF5659D-4591-4B2F-9D3F-913C42C55955}"/>
                    </a:ext>
                  </a:extLst>
                </p:cNvPr>
                <p:cNvPicPr/>
                <p:nvPr/>
              </p:nvPicPr>
              <p:blipFill>
                <a:blip r:embed="rId49"/>
                <a:stretch>
                  <a:fillRect/>
                </a:stretch>
              </p:blipFill>
              <p:spPr>
                <a:xfrm>
                  <a:off x="5683564" y="6022975"/>
                  <a:ext cx="1126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墨迹 25">
                  <a:extLst>
                    <a:ext uri="{FF2B5EF4-FFF2-40B4-BE49-F238E27FC236}">
                      <a16:creationId xmlns:a16="http://schemas.microsoft.com/office/drawing/2014/main" id="{48F135E5-FC4A-45E1-B8C4-0EF6E9CA1265}"/>
                    </a:ext>
                  </a:extLst>
                </p14:cNvPr>
                <p14:cNvContentPartPr/>
                <p14:nvPr/>
              </p14:nvContentPartPr>
              <p14:xfrm>
                <a:off x="5658364" y="6034855"/>
                <a:ext cx="222840" cy="136440"/>
              </p14:xfrm>
            </p:contentPart>
          </mc:Choice>
          <mc:Fallback xmlns="">
            <p:pic>
              <p:nvPicPr>
                <p:cNvPr id="26" name="墨迹 25">
                  <a:extLst>
                    <a:ext uri="{FF2B5EF4-FFF2-40B4-BE49-F238E27FC236}">
                      <a16:creationId xmlns:a16="http://schemas.microsoft.com/office/drawing/2014/main" id="{48F135E5-FC4A-45E1-B8C4-0EF6E9CA1265}"/>
                    </a:ext>
                  </a:extLst>
                </p:cNvPr>
                <p:cNvPicPr/>
                <p:nvPr/>
              </p:nvPicPr>
              <p:blipFill>
                <a:blip r:embed="rId51"/>
                <a:stretch>
                  <a:fillRect/>
                </a:stretch>
              </p:blipFill>
              <p:spPr>
                <a:xfrm>
                  <a:off x="5649724" y="6026215"/>
                  <a:ext cx="2404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墨迹 26">
                  <a:extLst>
                    <a:ext uri="{FF2B5EF4-FFF2-40B4-BE49-F238E27FC236}">
                      <a16:creationId xmlns:a16="http://schemas.microsoft.com/office/drawing/2014/main" id="{02AECA1B-1B3F-4998-A086-2A62D00F2828}"/>
                    </a:ext>
                  </a:extLst>
                </p14:cNvPr>
                <p14:cNvContentPartPr/>
                <p14:nvPr/>
              </p14:nvContentPartPr>
              <p14:xfrm>
                <a:off x="5844124" y="5787175"/>
                <a:ext cx="70560" cy="311760"/>
              </p14:xfrm>
            </p:contentPart>
          </mc:Choice>
          <mc:Fallback xmlns="">
            <p:pic>
              <p:nvPicPr>
                <p:cNvPr id="27" name="墨迹 26">
                  <a:extLst>
                    <a:ext uri="{FF2B5EF4-FFF2-40B4-BE49-F238E27FC236}">
                      <a16:creationId xmlns:a16="http://schemas.microsoft.com/office/drawing/2014/main" id="{02AECA1B-1B3F-4998-A086-2A62D00F2828}"/>
                    </a:ext>
                  </a:extLst>
                </p:cNvPr>
                <p:cNvPicPr/>
                <p:nvPr/>
              </p:nvPicPr>
              <p:blipFill>
                <a:blip r:embed="rId53"/>
                <a:stretch>
                  <a:fillRect/>
                </a:stretch>
              </p:blipFill>
              <p:spPr>
                <a:xfrm>
                  <a:off x="5835484" y="5778175"/>
                  <a:ext cx="8820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8" name="墨迹 27">
                  <a:extLst>
                    <a:ext uri="{FF2B5EF4-FFF2-40B4-BE49-F238E27FC236}">
                      <a16:creationId xmlns:a16="http://schemas.microsoft.com/office/drawing/2014/main" id="{84016AD6-6ACB-4E3B-B00C-E00ED3679DA2}"/>
                    </a:ext>
                  </a:extLst>
                </p14:cNvPr>
                <p14:cNvContentPartPr/>
                <p14:nvPr/>
              </p14:nvContentPartPr>
              <p14:xfrm>
                <a:off x="5925484" y="5793295"/>
                <a:ext cx="118440" cy="115200"/>
              </p14:xfrm>
            </p:contentPart>
          </mc:Choice>
          <mc:Fallback xmlns="">
            <p:pic>
              <p:nvPicPr>
                <p:cNvPr id="28" name="墨迹 27">
                  <a:extLst>
                    <a:ext uri="{FF2B5EF4-FFF2-40B4-BE49-F238E27FC236}">
                      <a16:creationId xmlns:a16="http://schemas.microsoft.com/office/drawing/2014/main" id="{84016AD6-6ACB-4E3B-B00C-E00ED3679DA2}"/>
                    </a:ext>
                  </a:extLst>
                </p:cNvPr>
                <p:cNvPicPr/>
                <p:nvPr/>
              </p:nvPicPr>
              <p:blipFill>
                <a:blip r:embed="rId55"/>
                <a:stretch>
                  <a:fillRect/>
                </a:stretch>
              </p:blipFill>
              <p:spPr>
                <a:xfrm>
                  <a:off x="5916844" y="5784655"/>
                  <a:ext cx="1360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 name="墨迹 28">
                  <a:extLst>
                    <a:ext uri="{FF2B5EF4-FFF2-40B4-BE49-F238E27FC236}">
                      <a16:creationId xmlns:a16="http://schemas.microsoft.com/office/drawing/2014/main" id="{3BE11745-2EEC-42E4-BE27-6B2FD982A6AD}"/>
                    </a:ext>
                  </a:extLst>
                </p14:cNvPr>
                <p14:cNvContentPartPr/>
                <p14:nvPr/>
              </p14:nvContentPartPr>
              <p14:xfrm>
                <a:off x="5939524" y="5920375"/>
                <a:ext cx="79200" cy="28440"/>
              </p14:xfrm>
            </p:contentPart>
          </mc:Choice>
          <mc:Fallback xmlns="">
            <p:pic>
              <p:nvPicPr>
                <p:cNvPr id="29" name="墨迹 28">
                  <a:extLst>
                    <a:ext uri="{FF2B5EF4-FFF2-40B4-BE49-F238E27FC236}">
                      <a16:creationId xmlns:a16="http://schemas.microsoft.com/office/drawing/2014/main" id="{3BE11745-2EEC-42E4-BE27-6B2FD982A6AD}"/>
                    </a:ext>
                  </a:extLst>
                </p:cNvPr>
                <p:cNvPicPr/>
                <p:nvPr/>
              </p:nvPicPr>
              <p:blipFill>
                <a:blip r:embed="rId57"/>
                <a:stretch>
                  <a:fillRect/>
                </a:stretch>
              </p:blipFill>
              <p:spPr>
                <a:xfrm>
                  <a:off x="5930524" y="5911375"/>
                  <a:ext cx="968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 name="墨迹 29">
                  <a:extLst>
                    <a:ext uri="{FF2B5EF4-FFF2-40B4-BE49-F238E27FC236}">
                      <a16:creationId xmlns:a16="http://schemas.microsoft.com/office/drawing/2014/main" id="{32E4FBC8-5A05-4E62-A102-0087252D3C05}"/>
                    </a:ext>
                  </a:extLst>
                </p14:cNvPr>
                <p14:cNvContentPartPr/>
                <p14:nvPr/>
              </p14:nvContentPartPr>
              <p14:xfrm>
                <a:off x="5929444" y="5872495"/>
                <a:ext cx="202680" cy="183240"/>
              </p14:xfrm>
            </p:contentPart>
          </mc:Choice>
          <mc:Fallback xmlns="">
            <p:pic>
              <p:nvPicPr>
                <p:cNvPr id="30" name="墨迹 29">
                  <a:extLst>
                    <a:ext uri="{FF2B5EF4-FFF2-40B4-BE49-F238E27FC236}">
                      <a16:creationId xmlns:a16="http://schemas.microsoft.com/office/drawing/2014/main" id="{32E4FBC8-5A05-4E62-A102-0087252D3C05}"/>
                    </a:ext>
                  </a:extLst>
                </p:cNvPr>
                <p:cNvPicPr/>
                <p:nvPr/>
              </p:nvPicPr>
              <p:blipFill>
                <a:blip r:embed="rId59"/>
                <a:stretch>
                  <a:fillRect/>
                </a:stretch>
              </p:blipFill>
              <p:spPr>
                <a:xfrm>
                  <a:off x="5920804" y="5863495"/>
                  <a:ext cx="2203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墨迹 32">
                  <a:extLst>
                    <a:ext uri="{FF2B5EF4-FFF2-40B4-BE49-F238E27FC236}">
                      <a16:creationId xmlns:a16="http://schemas.microsoft.com/office/drawing/2014/main" id="{F81E721E-54A1-4DBB-8ABB-5CD3B5C9C3CB}"/>
                    </a:ext>
                  </a:extLst>
                </p14:cNvPr>
                <p14:cNvContentPartPr/>
                <p14:nvPr/>
              </p14:nvContentPartPr>
              <p14:xfrm>
                <a:off x="5607244" y="6235015"/>
                <a:ext cx="63720" cy="123840"/>
              </p14:xfrm>
            </p:contentPart>
          </mc:Choice>
          <mc:Fallback xmlns="">
            <p:pic>
              <p:nvPicPr>
                <p:cNvPr id="33" name="墨迹 32">
                  <a:extLst>
                    <a:ext uri="{FF2B5EF4-FFF2-40B4-BE49-F238E27FC236}">
                      <a16:creationId xmlns:a16="http://schemas.microsoft.com/office/drawing/2014/main" id="{F81E721E-54A1-4DBB-8ABB-5CD3B5C9C3CB}"/>
                    </a:ext>
                  </a:extLst>
                </p:cNvPr>
                <p:cNvPicPr/>
                <p:nvPr/>
              </p:nvPicPr>
              <p:blipFill>
                <a:blip r:embed="rId61"/>
                <a:stretch>
                  <a:fillRect/>
                </a:stretch>
              </p:blipFill>
              <p:spPr>
                <a:xfrm>
                  <a:off x="5598244" y="6226375"/>
                  <a:ext cx="813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墨迹 33">
                  <a:extLst>
                    <a:ext uri="{FF2B5EF4-FFF2-40B4-BE49-F238E27FC236}">
                      <a16:creationId xmlns:a16="http://schemas.microsoft.com/office/drawing/2014/main" id="{1045C16F-D07A-44C4-887A-4188A8BD2509}"/>
                    </a:ext>
                  </a:extLst>
                </p14:cNvPr>
                <p14:cNvContentPartPr/>
                <p14:nvPr/>
              </p14:nvContentPartPr>
              <p14:xfrm>
                <a:off x="5608324" y="6308815"/>
                <a:ext cx="125640" cy="130680"/>
              </p14:xfrm>
            </p:contentPart>
          </mc:Choice>
          <mc:Fallback xmlns="">
            <p:pic>
              <p:nvPicPr>
                <p:cNvPr id="34" name="墨迹 33">
                  <a:extLst>
                    <a:ext uri="{FF2B5EF4-FFF2-40B4-BE49-F238E27FC236}">
                      <a16:creationId xmlns:a16="http://schemas.microsoft.com/office/drawing/2014/main" id="{1045C16F-D07A-44C4-887A-4188A8BD2509}"/>
                    </a:ext>
                  </a:extLst>
                </p:cNvPr>
                <p:cNvPicPr/>
                <p:nvPr/>
              </p:nvPicPr>
              <p:blipFill>
                <a:blip r:embed="rId63"/>
                <a:stretch>
                  <a:fillRect/>
                </a:stretch>
              </p:blipFill>
              <p:spPr>
                <a:xfrm>
                  <a:off x="5599684" y="6300175"/>
                  <a:ext cx="1432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 name="墨迹 34">
                  <a:extLst>
                    <a:ext uri="{FF2B5EF4-FFF2-40B4-BE49-F238E27FC236}">
                      <a16:creationId xmlns:a16="http://schemas.microsoft.com/office/drawing/2014/main" id="{CCD730D0-4E96-4468-A84E-7549DFAC86F2}"/>
                    </a:ext>
                  </a:extLst>
                </p14:cNvPr>
                <p14:cNvContentPartPr/>
                <p14:nvPr/>
              </p14:nvContentPartPr>
              <p14:xfrm>
                <a:off x="5646124" y="6267415"/>
                <a:ext cx="91440" cy="186480"/>
              </p14:xfrm>
            </p:contentPart>
          </mc:Choice>
          <mc:Fallback xmlns="">
            <p:pic>
              <p:nvPicPr>
                <p:cNvPr id="35" name="墨迹 34">
                  <a:extLst>
                    <a:ext uri="{FF2B5EF4-FFF2-40B4-BE49-F238E27FC236}">
                      <a16:creationId xmlns:a16="http://schemas.microsoft.com/office/drawing/2014/main" id="{CCD730D0-4E96-4468-A84E-7549DFAC86F2}"/>
                    </a:ext>
                  </a:extLst>
                </p:cNvPr>
                <p:cNvPicPr/>
                <p:nvPr/>
              </p:nvPicPr>
              <p:blipFill>
                <a:blip r:embed="rId65"/>
                <a:stretch>
                  <a:fillRect/>
                </a:stretch>
              </p:blipFill>
              <p:spPr>
                <a:xfrm>
                  <a:off x="5637484" y="6258415"/>
                  <a:ext cx="109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6" name="墨迹 35">
                  <a:extLst>
                    <a:ext uri="{FF2B5EF4-FFF2-40B4-BE49-F238E27FC236}">
                      <a16:creationId xmlns:a16="http://schemas.microsoft.com/office/drawing/2014/main" id="{1B9F6A80-FA0A-4365-ABF1-32EE56E19E3D}"/>
                    </a:ext>
                  </a:extLst>
                </p14:cNvPr>
                <p14:cNvContentPartPr/>
                <p14:nvPr/>
              </p14:nvContentPartPr>
              <p14:xfrm>
                <a:off x="5650444" y="6500335"/>
                <a:ext cx="35640" cy="52200"/>
              </p14:xfrm>
            </p:contentPart>
          </mc:Choice>
          <mc:Fallback xmlns="">
            <p:pic>
              <p:nvPicPr>
                <p:cNvPr id="36" name="墨迹 35">
                  <a:extLst>
                    <a:ext uri="{FF2B5EF4-FFF2-40B4-BE49-F238E27FC236}">
                      <a16:creationId xmlns:a16="http://schemas.microsoft.com/office/drawing/2014/main" id="{1B9F6A80-FA0A-4365-ABF1-32EE56E19E3D}"/>
                    </a:ext>
                  </a:extLst>
                </p:cNvPr>
                <p:cNvPicPr/>
                <p:nvPr/>
              </p:nvPicPr>
              <p:blipFill>
                <a:blip r:embed="rId67"/>
                <a:stretch>
                  <a:fillRect/>
                </a:stretch>
              </p:blipFill>
              <p:spPr>
                <a:xfrm>
                  <a:off x="5641444" y="6491695"/>
                  <a:ext cx="532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7" name="墨迹 36">
                  <a:extLst>
                    <a:ext uri="{FF2B5EF4-FFF2-40B4-BE49-F238E27FC236}">
                      <a16:creationId xmlns:a16="http://schemas.microsoft.com/office/drawing/2014/main" id="{7EE2A9A3-1C17-441E-BC45-BEE84A1E510E}"/>
                    </a:ext>
                  </a:extLst>
                </p14:cNvPr>
                <p14:cNvContentPartPr/>
                <p14:nvPr/>
              </p14:nvContentPartPr>
              <p14:xfrm>
                <a:off x="5667724" y="6456775"/>
                <a:ext cx="106920" cy="95760"/>
              </p14:xfrm>
            </p:contentPart>
          </mc:Choice>
          <mc:Fallback xmlns="">
            <p:pic>
              <p:nvPicPr>
                <p:cNvPr id="37" name="墨迹 36">
                  <a:extLst>
                    <a:ext uri="{FF2B5EF4-FFF2-40B4-BE49-F238E27FC236}">
                      <a16:creationId xmlns:a16="http://schemas.microsoft.com/office/drawing/2014/main" id="{7EE2A9A3-1C17-441E-BC45-BEE84A1E510E}"/>
                    </a:ext>
                  </a:extLst>
                </p:cNvPr>
                <p:cNvPicPr/>
                <p:nvPr/>
              </p:nvPicPr>
              <p:blipFill>
                <a:blip r:embed="rId69"/>
                <a:stretch>
                  <a:fillRect/>
                </a:stretch>
              </p:blipFill>
              <p:spPr>
                <a:xfrm>
                  <a:off x="5658724" y="6447775"/>
                  <a:ext cx="12456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8" name="墨迹 37">
                  <a:extLst>
                    <a:ext uri="{FF2B5EF4-FFF2-40B4-BE49-F238E27FC236}">
                      <a16:creationId xmlns:a16="http://schemas.microsoft.com/office/drawing/2014/main" id="{44C33269-8F34-4E41-8BB8-6FD09AB1AEAF}"/>
                    </a:ext>
                  </a:extLst>
                </p14:cNvPr>
                <p14:cNvContentPartPr/>
                <p14:nvPr/>
              </p14:nvContentPartPr>
              <p14:xfrm>
                <a:off x="5687164" y="6480895"/>
                <a:ext cx="53640" cy="105840"/>
              </p14:xfrm>
            </p:contentPart>
          </mc:Choice>
          <mc:Fallback xmlns="">
            <p:pic>
              <p:nvPicPr>
                <p:cNvPr id="38" name="墨迹 37">
                  <a:extLst>
                    <a:ext uri="{FF2B5EF4-FFF2-40B4-BE49-F238E27FC236}">
                      <a16:creationId xmlns:a16="http://schemas.microsoft.com/office/drawing/2014/main" id="{44C33269-8F34-4E41-8BB8-6FD09AB1AEAF}"/>
                    </a:ext>
                  </a:extLst>
                </p:cNvPr>
                <p:cNvPicPr/>
                <p:nvPr/>
              </p:nvPicPr>
              <p:blipFill>
                <a:blip r:embed="rId71"/>
                <a:stretch>
                  <a:fillRect/>
                </a:stretch>
              </p:blipFill>
              <p:spPr>
                <a:xfrm>
                  <a:off x="5678524" y="6471895"/>
                  <a:ext cx="712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墨迹 38">
                  <a:extLst>
                    <a:ext uri="{FF2B5EF4-FFF2-40B4-BE49-F238E27FC236}">
                      <a16:creationId xmlns:a16="http://schemas.microsoft.com/office/drawing/2014/main" id="{680F557A-EA39-4C54-9A5B-8BC1B55F1A64}"/>
                    </a:ext>
                  </a:extLst>
                </p14:cNvPr>
                <p14:cNvContentPartPr/>
                <p14:nvPr/>
              </p14:nvContentPartPr>
              <p14:xfrm>
                <a:off x="5748724" y="6281815"/>
                <a:ext cx="118440" cy="247320"/>
              </p14:xfrm>
            </p:contentPart>
          </mc:Choice>
          <mc:Fallback xmlns="">
            <p:pic>
              <p:nvPicPr>
                <p:cNvPr id="39" name="墨迹 38">
                  <a:extLst>
                    <a:ext uri="{FF2B5EF4-FFF2-40B4-BE49-F238E27FC236}">
                      <a16:creationId xmlns:a16="http://schemas.microsoft.com/office/drawing/2014/main" id="{680F557A-EA39-4C54-9A5B-8BC1B55F1A64}"/>
                    </a:ext>
                  </a:extLst>
                </p:cNvPr>
                <p:cNvPicPr/>
                <p:nvPr/>
              </p:nvPicPr>
              <p:blipFill>
                <a:blip r:embed="rId73"/>
                <a:stretch>
                  <a:fillRect/>
                </a:stretch>
              </p:blipFill>
              <p:spPr>
                <a:xfrm>
                  <a:off x="5740084" y="6273175"/>
                  <a:ext cx="1360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0" name="墨迹 39">
                  <a:extLst>
                    <a:ext uri="{FF2B5EF4-FFF2-40B4-BE49-F238E27FC236}">
                      <a16:creationId xmlns:a16="http://schemas.microsoft.com/office/drawing/2014/main" id="{76B9E296-8B20-4298-80F6-0CE6D3FE27BE}"/>
                    </a:ext>
                  </a:extLst>
                </p14:cNvPr>
                <p14:cNvContentPartPr/>
                <p14:nvPr/>
              </p14:nvContentPartPr>
              <p14:xfrm>
                <a:off x="5781484" y="6441655"/>
                <a:ext cx="30960" cy="31680"/>
              </p14:xfrm>
            </p:contentPart>
          </mc:Choice>
          <mc:Fallback xmlns="">
            <p:pic>
              <p:nvPicPr>
                <p:cNvPr id="40" name="墨迹 39">
                  <a:extLst>
                    <a:ext uri="{FF2B5EF4-FFF2-40B4-BE49-F238E27FC236}">
                      <a16:creationId xmlns:a16="http://schemas.microsoft.com/office/drawing/2014/main" id="{76B9E296-8B20-4298-80F6-0CE6D3FE27BE}"/>
                    </a:ext>
                  </a:extLst>
                </p:cNvPr>
                <p:cNvPicPr/>
                <p:nvPr/>
              </p:nvPicPr>
              <p:blipFill>
                <a:blip r:embed="rId75"/>
                <a:stretch>
                  <a:fillRect/>
                </a:stretch>
              </p:blipFill>
              <p:spPr>
                <a:xfrm>
                  <a:off x="5772484" y="6432655"/>
                  <a:ext cx="486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 name="墨迹 40">
                  <a:extLst>
                    <a:ext uri="{FF2B5EF4-FFF2-40B4-BE49-F238E27FC236}">
                      <a16:creationId xmlns:a16="http://schemas.microsoft.com/office/drawing/2014/main" id="{D578192E-28D4-45E3-9EEB-4ACE5FBDB634}"/>
                    </a:ext>
                  </a:extLst>
                </p14:cNvPr>
                <p14:cNvContentPartPr/>
                <p14:nvPr/>
              </p14:nvContentPartPr>
              <p14:xfrm>
                <a:off x="5845204" y="6235375"/>
                <a:ext cx="118440" cy="252000"/>
              </p14:xfrm>
            </p:contentPart>
          </mc:Choice>
          <mc:Fallback xmlns="">
            <p:pic>
              <p:nvPicPr>
                <p:cNvPr id="41" name="墨迹 40">
                  <a:extLst>
                    <a:ext uri="{FF2B5EF4-FFF2-40B4-BE49-F238E27FC236}">
                      <a16:creationId xmlns:a16="http://schemas.microsoft.com/office/drawing/2014/main" id="{D578192E-28D4-45E3-9EEB-4ACE5FBDB634}"/>
                    </a:ext>
                  </a:extLst>
                </p:cNvPr>
                <p:cNvPicPr/>
                <p:nvPr/>
              </p:nvPicPr>
              <p:blipFill>
                <a:blip r:embed="rId77"/>
                <a:stretch>
                  <a:fillRect/>
                </a:stretch>
              </p:blipFill>
              <p:spPr>
                <a:xfrm>
                  <a:off x="5836564" y="6226375"/>
                  <a:ext cx="1360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2" name="墨迹 41">
                  <a:extLst>
                    <a:ext uri="{FF2B5EF4-FFF2-40B4-BE49-F238E27FC236}">
                      <a16:creationId xmlns:a16="http://schemas.microsoft.com/office/drawing/2014/main" id="{B41AC516-D801-4D5A-8712-5A33222DBADE}"/>
                    </a:ext>
                  </a:extLst>
                </p14:cNvPr>
                <p14:cNvContentPartPr/>
                <p14:nvPr/>
              </p14:nvContentPartPr>
              <p14:xfrm>
                <a:off x="5929084" y="6228175"/>
                <a:ext cx="109440" cy="81720"/>
              </p14:xfrm>
            </p:contentPart>
          </mc:Choice>
          <mc:Fallback xmlns="">
            <p:pic>
              <p:nvPicPr>
                <p:cNvPr id="42" name="墨迹 41">
                  <a:extLst>
                    <a:ext uri="{FF2B5EF4-FFF2-40B4-BE49-F238E27FC236}">
                      <a16:creationId xmlns:a16="http://schemas.microsoft.com/office/drawing/2014/main" id="{B41AC516-D801-4D5A-8712-5A33222DBADE}"/>
                    </a:ext>
                  </a:extLst>
                </p:cNvPr>
                <p:cNvPicPr/>
                <p:nvPr/>
              </p:nvPicPr>
              <p:blipFill>
                <a:blip r:embed="rId79"/>
                <a:stretch>
                  <a:fillRect/>
                </a:stretch>
              </p:blipFill>
              <p:spPr>
                <a:xfrm>
                  <a:off x="5920084" y="6219535"/>
                  <a:ext cx="1270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3" name="墨迹 42">
                  <a:extLst>
                    <a:ext uri="{FF2B5EF4-FFF2-40B4-BE49-F238E27FC236}">
                      <a16:creationId xmlns:a16="http://schemas.microsoft.com/office/drawing/2014/main" id="{A33BFB3B-4BCE-4700-9376-50305B9D9575}"/>
                    </a:ext>
                  </a:extLst>
                </p14:cNvPr>
                <p14:cNvContentPartPr/>
                <p14:nvPr/>
              </p14:nvContentPartPr>
              <p14:xfrm>
                <a:off x="5952484" y="6201535"/>
                <a:ext cx="137160" cy="262800"/>
              </p14:xfrm>
            </p:contentPart>
          </mc:Choice>
          <mc:Fallback xmlns="">
            <p:pic>
              <p:nvPicPr>
                <p:cNvPr id="43" name="墨迹 42">
                  <a:extLst>
                    <a:ext uri="{FF2B5EF4-FFF2-40B4-BE49-F238E27FC236}">
                      <a16:creationId xmlns:a16="http://schemas.microsoft.com/office/drawing/2014/main" id="{A33BFB3B-4BCE-4700-9376-50305B9D9575}"/>
                    </a:ext>
                  </a:extLst>
                </p:cNvPr>
                <p:cNvPicPr/>
                <p:nvPr/>
              </p:nvPicPr>
              <p:blipFill>
                <a:blip r:embed="rId81"/>
                <a:stretch>
                  <a:fillRect/>
                </a:stretch>
              </p:blipFill>
              <p:spPr>
                <a:xfrm>
                  <a:off x="5943844" y="6192895"/>
                  <a:ext cx="1548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4" name="墨迹 43">
                  <a:extLst>
                    <a:ext uri="{FF2B5EF4-FFF2-40B4-BE49-F238E27FC236}">
                      <a16:creationId xmlns:a16="http://schemas.microsoft.com/office/drawing/2014/main" id="{B951C521-EA39-4325-904B-9AF27B04BEC8}"/>
                    </a:ext>
                  </a:extLst>
                </p14:cNvPr>
                <p14:cNvContentPartPr/>
                <p14:nvPr/>
              </p14:nvContentPartPr>
              <p14:xfrm>
                <a:off x="6008284" y="6308455"/>
                <a:ext cx="37800" cy="224640"/>
              </p14:xfrm>
            </p:contentPart>
          </mc:Choice>
          <mc:Fallback xmlns="">
            <p:pic>
              <p:nvPicPr>
                <p:cNvPr id="44" name="墨迹 43">
                  <a:extLst>
                    <a:ext uri="{FF2B5EF4-FFF2-40B4-BE49-F238E27FC236}">
                      <a16:creationId xmlns:a16="http://schemas.microsoft.com/office/drawing/2014/main" id="{B951C521-EA39-4325-904B-9AF27B04BEC8}"/>
                    </a:ext>
                  </a:extLst>
                </p:cNvPr>
                <p:cNvPicPr/>
                <p:nvPr/>
              </p:nvPicPr>
              <p:blipFill>
                <a:blip r:embed="rId83"/>
                <a:stretch>
                  <a:fillRect/>
                </a:stretch>
              </p:blipFill>
              <p:spPr>
                <a:xfrm>
                  <a:off x="5999644" y="6299455"/>
                  <a:ext cx="55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5" name="墨迹 44">
                  <a:extLst>
                    <a:ext uri="{FF2B5EF4-FFF2-40B4-BE49-F238E27FC236}">
                      <a16:creationId xmlns:a16="http://schemas.microsoft.com/office/drawing/2014/main" id="{07892F7D-4DD2-40C0-A26B-9005A1318712}"/>
                    </a:ext>
                  </a:extLst>
                </p14:cNvPr>
                <p14:cNvContentPartPr/>
                <p14:nvPr/>
              </p14:nvContentPartPr>
              <p14:xfrm>
                <a:off x="6036364" y="6248335"/>
                <a:ext cx="109800" cy="135720"/>
              </p14:xfrm>
            </p:contentPart>
          </mc:Choice>
          <mc:Fallback xmlns="">
            <p:pic>
              <p:nvPicPr>
                <p:cNvPr id="45" name="墨迹 44">
                  <a:extLst>
                    <a:ext uri="{FF2B5EF4-FFF2-40B4-BE49-F238E27FC236}">
                      <a16:creationId xmlns:a16="http://schemas.microsoft.com/office/drawing/2014/main" id="{07892F7D-4DD2-40C0-A26B-9005A1318712}"/>
                    </a:ext>
                  </a:extLst>
                </p:cNvPr>
                <p:cNvPicPr/>
                <p:nvPr/>
              </p:nvPicPr>
              <p:blipFill>
                <a:blip r:embed="rId85"/>
                <a:stretch>
                  <a:fillRect/>
                </a:stretch>
              </p:blipFill>
              <p:spPr>
                <a:xfrm>
                  <a:off x="6027364" y="6239695"/>
                  <a:ext cx="127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6" name="墨迹 45">
                  <a:extLst>
                    <a:ext uri="{FF2B5EF4-FFF2-40B4-BE49-F238E27FC236}">
                      <a16:creationId xmlns:a16="http://schemas.microsoft.com/office/drawing/2014/main" id="{06377918-386E-4674-9A00-3A15FD48B6B0}"/>
                    </a:ext>
                  </a:extLst>
                </p14:cNvPr>
                <p14:cNvContentPartPr/>
                <p14:nvPr/>
              </p14:nvContentPartPr>
              <p14:xfrm>
                <a:off x="6085324" y="6259855"/>
                <a:ext cx="71280" cy="266400"/>
              </p14:xfrm>
            </p:contentPart>
          </mc:Choice>
          <mc:Fallback xmlns="">
            <p:pic>
              <p:nvPicPr>
                <p:cNvPr id="46" name="墨迹 45">
                  <a:extLst>
                    <a:ext uri="{FF2B5EF4-FFF2-40B4-BE49-F238E27FC236}">
                      <a16:creationId xmlns:a16="http://schemas.microsoft.com/office/drawing/2014/main" id="{06377918-386E-4674-9A00-3A15FD48B6B0}"/>
                    </a:ext>
                  </a:extLst>
                </p:cNvPr>
                <p:cNvPicPr/>
                <p:nvPr/>
              </p:nvPicPr>
              <p:blipFill>
                <a:blip r:embed="rId87"/>
                <a:stretch>
                  <a:fillRect/>
                </a:stretch>
              </p:blipFill>
              <p:spPr>
                <a:xfrm>
                  <a:off x="6076684" y="6251215"/>
                  <a:ext cx="889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8" name="墨迹 47">
                  <a:extLst>
                    <a:ext uri="{FF2B5EF4-FFF2-40B4-BE49-F238E27FC236}">
                      <a16:creationId xmlns:a16="http://schemas.microsoft.com/office/drawing/2014/main" id="{DD0822B3-F8F2-457D-9AFF-DA6D263E0911}"/>
                    </a:ext>
                  </a:extLst>
                </p14:cNvPr>
                <p14:cNvContentPartPr/>
                <p14:nvPr/>
              </p14:nvContentPartPr>
              <p14:xfrm>
                <a:off x="5564044" y="5078335"/>
                <a:ext cx="68040" cy="179640"/>
              </p14:xfrm>
            </p:contentPart>
          </mc:Choice>
          <mc:Fallback xmlns="">
            <p:pic>
              <p:nvPicPr>
                <p:cNvPr id="48" name="墨迹 47">
                  <a:extLst>
                    <a:ext uri="{FF2B5EF4-FFF2-40B4-BE49-F238E27FC236}">
                      <a16:creationId xmlns:a16="http://schemas.microsoft.com/office/drawing/2014/main" id="{DD0822B3-F8F2-457D-9AFF-DA6D263E0911}"/>
                    </a:ext>
                  </a:extLst>
                </p:cNvPr>
                <p:cNvPicPr/>
                <p:nvPr/>
              </p:nvPicPr>
              <p:blipFill>
                <a:blip r:embed="rId89"/>
                <a:stretch>
                  <a:fillRect/>
                </a:stretch>
              </p:blipFill>
              <p:spPr>
                <a:xfrm>
                  <a:off x="5555044" y="5069335"/>
                  <a:ext cx="856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9" name="墨迹 48">
                  <a:extLst>
                    <a:ext uri="{FF2B5EF4-FFF2-40B4-BE49-F238E27FC236}">
                      <a16:creationId xmlns:a16="http://schemas.microsoft.com/office/drawing/2014/main" id="{BAFE7417-B70D-40EA-8880-DEC7AB53241C}"/>
                    </a:ext>
                  </a:extLst>
                </p14:cNvPr>
                <p14:cNvContentPartPr/>
                <p14:nvPr/>
              </p14:nvContentPartPr>
              <p14:xfrm>
                <a:off x="5586364" y="5211535"/>
                <a:ext cx="69480" cy="113760"/>
              </p14:xfrm>
            </p:contentPart>
          </mc:Choice>
          <mc:Fallback xmlns="">
            <p:pic>
              <p:nvPicPr>
                <p:cNvPr id="49" name="墨迹 48">
                  <a:extLst>
                    <a:ext uri="{FF2B5EF4-FFF2-40B4-BE49-F238E27FC236}">
                      <a16:creationId xmlns:a16="http://schemas.microsoft.com/office/drawing/2014/main" id="{BAFE7417-B70D-40EA-8880-DEC7AB53241C}"/>
                    </a:ext>
                  </a:extLst>
                </p:cNvPr>
                <p:cNvPicPr/>
                <p:nvPr/>
              </p:nvPicPr>
              <p:blipFill>
                <a:blip r:embed="rId91"/>
                <a:stretch>
                  <a:fillRect/>
                </a:stretch>
              </p:blipFill>
              <p:spPr>
                <a:xfrm>
                  <a:off x="5577724" y="5202895"/>
                  <a:ext cx="871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0" name="墨迹 49">
                  <a:extLst>
                    <a:ext uri="{FF2B5EF4-FFF2-40B4-BE49-F238E27FC236}">
                      <a16:creationId xmlns:a16="http://schemas.microsoft.com/office/drawing/2014/main" id="{09BDF24F-1E36-48D3-B96D-B28A5200595F}"/>
                    </a:ext>
                  </a:extLst>
                </p14:cNvPr>
                <p14:cNvContentPartPr/>
                <p14:nvPr/>
              </p14:nvContentPartPr>
              <p14:xfrm>
                <a:off x="5661964" y="5069695"/>
                <a:ext cx="97560" cy="116640"/>
              </p14:xfrm>
            </p:contentPart>
          </mc:Choice>
          <mc:Fallback xmlns="">
            <p:pic>
              <p:nvPicPr>
                <p:cNvPr id="50" name="墨迹 49">
                  <a:extLst>
                    <a:ext uri="{FF2B5EF4-FFF2-40B4-BE49-F238E27FC236}">
                      <a16:creationId xmlns:a16="http://schemas.microsoft.com/office/drawing/2014/main" id="{09BDF24F-1E36-48D3-B96D-B28A5200595F}"/>
                    </a:ext>
                  </a:extLst>
                </p:cNvPr>
                <p:cNvPicPr/>
                <p:nvPr/>
              </p:nvPicPr>
              <p:blipFill>
                <a:blip r:embed="rId93"/>
                <a:stretch>
                  <a:fillRect/>
                </a:stretch>
              </p:blipFill>
              <p:spPr>
                <a:xfrm>
                  <a:off x="5652964" y="5061055"/>
                  <a:ext cx="1152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1" name="墨迹 50">
                  <a:extLst>
                    <a:ext uri="{FF2B5EF4-FFF2-40B4-BE49-F238E27FC236}">
                      <a16:creationId xmlns:a16="http://schemas.microsoft.com/office/drawing/2014/main" id="{4D48DC76-C269-4358-9163-1BDB6E7E5F50}"/>
                    </a:ext>
                  </a:extLst>
                </p14:cNvPr>
                <p14:cNvContentPartPr/>
                <p14:nvPr/>
              </p14:nvContentPartPr>
              <p14:xfrm>
                <a:off x="5676364" y="5140615"/>
                <a:ext cx="118440" cy="134640"/>
              </p14:xfrm>
            </p:contentPart>
          </mc:Choice>
          <mc:Fallback xmlns="">
            <p:pic>
              <p:nvPicPr>
                <p:cNvPr id="51" name="墨迹 50">
                  <a:extLst>
                    <a:ext uri="{FF2B5EF4-FFF2-40B4-BE49-F238E27FC236}">
                      <a16:creationId xmlns:a16="http://schemas.microsoft.com/office/drawing/2014/main" id="{4D48DC76-C269-4358-9163-1BDB6E7E5F50}"/>
                    </a:ext>
                  </a:extLst>
                </p:cNvPr>
                <p:cNvPicPr/>
                <p:nvPr/>
              </p:nvPicPr>
              <p:blipFill>
                <a:blip r:embed="rId95"/>
                <a:stretch>
                  <a:fillRect/>
                </a:stretch>
              </p:blipFill>
              <p:spPr>
                <a:xfrm>
                  <a:off x="5667724" y="5131615"/>
                  <a:ext cx="1360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2" name="墨迹 51">
                  <a:extLst>
                    <a:ext uri="{FF2B5EF4-FFF2-40B4-BE49-F238E27FC236}">
                      <a16:creationId xmlns:a16="http://schemas.microsoft.com/office/drawing/2014/main" id="{1AE6DE36-C494-433D-856E-4E1638AC6F69}"/>
                    </a:ext>
                  </a:extLst>
                </p14:cNvPr>
                <p14:cNvContentPartPr/>
                <p14:nvPr/>
              </p14:nvContentPartPr>
              <p14:xfrm>
                <a:off x="5695804" y="5177335"/>
                <a:ext cx="70560" cy="179280"/>
              </p14:xfrm>
            </p:contentPart>
          </mc:Choice>
          <mc:Fallback xmlns="">
            <p:pic>
              <p:nvPicPr>
                <p:cNvPr id="52" name="墨迹 51">
                  <a:extLst>
                    <a:ext uri="{FF2B5EF4-FFF2-40B4-BE49-F238E27FC236}">
                      <a16:creationId xmlns:a16="http://schemas.microsoft.com/office/drawing/2014/main" id="{1AE6DE36-C494-433D-856E-4E1638AC6F69}"/>
                    </a:ext>
                  </a:extLst>
                </p:cNvPr>
                <p:cNvPicPr/>
                <p:nvPr/>
              </p:nvPicPr>
              <p:blipFill>
                <a:blip r:embed="rId97"/>
                <a:stretch>
                  <a:fillRect/>
                </a:stretch>
              </p:blipFill>
              <p:spPr>
                <a:xfrm>
                  <a:off x="5687164" y="5168695"/>
                  <a:ext cx="882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3" name="墨迹 52">
                  <a:extLst>
                    <a:ext uri="{FF2B5EF4-FFF2-40B4-BE49-F238E27FC236}">
                      <a16:creationId xmlns:a16="http://schemas.microsoft.com/office/drawing/2014/main" id="{EEA92A10-4FAF-408C-830E-E0353F62E9F4}"/>
                    </a:ext>
                  </a:extLst>
                </p14:cNvPr>
                <p14:cNvContentPartPr/>
                <p14:nvPr/>
              </p14:nvContentPartPr>
              <p14:xfrm>
                <a:off x="5743684" y="5263015"/>
                <a:ext cx="105840" cy="23040"/>
              </p14:xfrm>
            </p:contentPart>
          </mc:Choice>
          <mc:Fallback xmlns="">
            <p:pic>
              <p:nvPicPr>
                <p:cNvPr id="53" name="墨迹 52">
                  <a:extLst>
                    <a:ext uri="{FF2B5EF4-FFF2-40B4-BE49-F238E27FC236}">
                      <a16:creationId xmlns:a16="http://schemas.microsoft.com/office/drawing/2014/main" id="{EEA92A10-4FAF-408C-830E-E0353F62E9F4}"/>
                    </a:ext>
                  </a:extLst>
                </p:cNvPr>
                <p:cNvPicPr/>
                <p:nvPr/>
              </p:nvPicPr>
              <p:blipFill>
                <a:blip r:embed="rId99"/>
                <a:stretch>
                  <a:fillRect/>
                </a:stretch>
              </p:blipFill>
              <p:spPr>
                <a:xfrm>
                  <a:off x="5735044" y="5254015"/>
                  <a:ext cx="1234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4" name="墨迹 53">
                  <a:extLst>
                    <a:ext uri="{FF2B5EF4-FFF2-40B4-BE49-F238E27FC236}">
                      <a16:creationId xmlns:a16="http://schemas.microsoft.com/office/drawing/2014/main" id="{5B01DD90-1DCE-4FDC-A7AC-7BA2DD24D4E3}"/>
                    </a:ext>
                  </a:extLst>
                </p14:cNvPr>
                <p14:cNvContentPartPr/>
                <p14:nvPr/>
              </p14:nvContentPartPr>
              <p14:xfrm>
                <a:off x="5835124" y="5056375"/>
                <a:ext cx="75240" cy="260280"/>
              </p14:xfrm>
            </p:contentPart>
          </mc:Choice>
          <mc:Fallback xmlns="">
            <p:pic>
              <p:nvPicPr>
                <p:cNvPr id="54" name="墨迹 53">
                  <a:extLst>
                    <a:ext uri="{FF2B5EF4-FFF2-40B4-BE49-F238E27FC236}">
                      <a16:creationId xmlns:a16="http://schemas.microsoft.com/office/drawing/2014/main" id="{5B01DD90-1DCE-4FDC-A7AC-7BA2DD24D4E3}"/>
                    </a:ext>
                  </a:extLst>
                </p:cNvPr>
                <p:cNvPicPr/>
                <p:nvPr/>
              </p:nvPicPr>
              <p:blipFill>
                <a:blip r:embed="rId101"/>
                <a:stretch>
                  <a:fillRect/>
                </a:stretch>
              </p:blipFill>
              <p:spPr>
                <a:xfrm>
                  <a:off x="5826124" y="5047735"/>
                  <a:ext cx="9288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5" name="墨迹 54">
                  <a:extLst>
                    <a:ext uri="{FF2B5EF4-FFF2-40B4-BE49-F238E27FC236}">
                      <a16:creationId xmlns:a16="http://schemas.microsoft.com/office/drawing/2014/main" id="{E7E6C391-C9AB-4A8D-8BFD-1109DDFB9EA6}"/>
                    </a:ext>
                  </a:extLst>
                </p14:cNvPr>
                <p14:cNvContentPartPr/>
                <p14:nvPr/>
              </p14:nvContentPartPr>
              <p14:xfrm>
                <a:off x="5832244" y="5147455"/>
                <a:ext cx="66600" cy="58680"/>
              </p14:xfrm>
            </p:contentPart>
          </mc:Choice>
          <mc:Fallback xmlns="">
            <p:pic>
              <p:nvPicPr>
                <p:cNvPr id="55" name="墨迹 54">
                  <a:extLst>
                    <a:ext uri="{FF2B5EF4-FFF2-40B4-BE49-F238E27FC236}">
                      <a16:creationId xmlns:a16="http://schemas.microsoft.com/office/drawing/2014/main" id="{E7E6C391-C9AB-4A8D-8BFD-1109DDFB9EA6}"/>
                    </a:ext>
                  </a:extLst>
                </p:cNvPr>
                <p:cNvPicPr/>
                <p:nvPr/>
              </p:nvPicPr>
              <p:blipFill>
                <a:blip r:embed="rId103"/>
                <a:stretch>
                  <a:fillRect/>
                </a:stretch>
              </p:blipFill>
              <p:spPr>
                <a:xfrm>
                  <a:off x="5823244" y="5138815"/>
                  <a:ext cx="8424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6" name="墨迹 55">
                  <a:extLst>
                    <a:ext uri="{FF2B5EF4-FFF2-40B4-BE49-F238E27FC236}">
                      <a16:creationId xmlns:a16="http://schemas.microsoft.com/office/drawing/2014/main" id="{4049E244-5803-4B96-B8D5-368238E53774}"/>
                    </a:ext>
                  </a:extLst>
                </p14:cNvPr>
                <p14:cNvContentPartPr/>
                <p14:nvPr/>
              </p14:nvContentPartPr>
              <p14:xfrm>
                <a:off x="5902444" y="5011015"/>
                <a:ext cx="87840" cy="83880"/>
              </p14:xfrm>
            </p:contentPart>
          </mc:Choice>
          <mc:Fallback xmlns="">
            <p:pic>
              <p:nvPicPr>
                <p:cNvPr id="56" name="墨迹 55">
                  <a:extLst>
                    <a:ext uri="{FF2B5EF4-FFF2-40B4-BE49-F238E27FC236}">
                      <a16:creationId xmlns:a16="http://schemas.microsoft.com/office/drawing/2014/main" id="{4049E244-5803-4B96-B8D5-368238E53774}"/>
                    </a:ext>
                  </a:extLst>
                </p:cNvPr>
                <p:cNvPicPr/>
                <p:nvPr/>
              </p:nvPicPr>
              <p:blipFill>
                <a:blip r:embed="rId105"/>
                <a:stretch>
                  <a:fillRect/>
                </a:stretch>
              </p:blipFill>
              <p:spPr>
                <a:xfrm>
                  <a:off x="5893444" y="5002015"/>
                  <a:ext cx="1054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7" name="墨迹 56">
                  <a:extLst>
                    <a:ext uri="{FF2B5EF4-FFF2-40B4-BE49-F238E27FC236}">
                      <a16:creationId xmlns:a16="http://schemas.microsoft.com/office/drawing/2014/main" id="{A36054E7-8F9E-4B29-9245-FD7F939C6C0E}"/>
                    </a:ext>
                  </a:extLst>
                </p14:cNvPr>
                <p14:cNvContentPartPr/>
                <p14:nvPr/>
              </p14:nvContentPartPr>
              <p14:xfrm>
                <a:off x="5919004" y="5090215"/>
                <a:ext cx="126720" cy="102600"/>
              </p14:xfrm>
            </p:contentPart>
          </mc:Choice>
          <mc:Fallback xmlns="">
            <p:pic>
              <p:nvPicPr>
                <p:cNvPr id="57" name="墨迹 56">
                  <a:extLst>
                    <a:ext uri="{FF2B5EF4-FFF2-40B4-BE49-F238E27FC236}">
                      <a16:creationId xmlns:a16="http://schemas.microsoft.com/office/drawing/2014/main" id="{A36054E7-8F9E-4B29-9245-FD7F939C6C0E}"/>
                    </a:ext>
                  </a:extLst>
                </p:cNvPr>
                <p:cNvPicPr/>
                <p:nvPr/>
              </p:nvPicPr>
              <p:blipFill>
                <a:blip r:embed="rId107"/>
                <a:stretch>
                  <a:fillRect/>
                </a:stretch>
              </p:blipFill>
              <p:spPr>
                <a:xfrm>
                  <a:off x="5910364" y="5081215"/>
                  <a:ext cx="1443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8" name="墨迹 57">
                  <a:extLst>
                    <a:ext uri="{FF2B5EF4-FFF2-40B4-BE49-F238E27FC236}">
                      <a16:creationId xmlns:a16="http://schemas.microsoft.com/office/drawing/2014/main" id="{2E54D9F6-AD9C-4132-A871-1B5B1A4E8611}"/>
                    </a:ext>
                  </a:extLst>
                </p14:cNvPr>
                <p14:cNvContentPartPr/>
                <p14:nvPr/>
              </p14:nvContentPartPr>
              <p14:xfrm>
                <a:off x="5947444" y="5111815"/>
                <a:ext cx="101160" cy="201600"/>
              </p14:xfrm>
            </p:contentPart>
          </mc:Choice>
          <mc:Fallback xmlns="">
            <p:pic>
              <p:nvPicPr>
                <p:cNvPr id="58" name="墨迹 57">
                  <a:extLst>
                    <a:ext uri="{FF2B5EF4-FFF2-40B4-BE49-F238E27FC236}">
                      <a16:creationId xmlns:a16="http://schemas.microsoft.com/office/drawing/2014/main" id="{2E54D9F6-AD9C-4132-A871-1B5B1A4E8611}"/>
                    </a:ext>
                  </a:extLst>
                </p:cNvPr>
                <p:cNvPicPr/>
                <p:nvPr/>
              </p:nvPicPr>
              <p:blipFill>
                <a:blip r:embed="rId109"/>
                <a:stretch>
                  <a:fillRect/>
                </a:stretch>
              </p:blipFill>
              <p:spPr>
                <a:xfrm>
                  <a:off x="5938444" y="5102815"/>
                  <a:ext cx="118800" cy="219240"/>
                </a:xfrm>
                <a:prstGeom prst="rect">
                  <a:avLst/>
                </a:prstGeom>
              </p:spPr>
            </p:pic>
          </mc:Fallback>
        </mc:AlternateContent>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a:t>主从式</a:t>
            </a:r>
            <a:r>
              <a:rPr lang="en-US" altLang="zh-CN"/>
              <a:t>J-K</a:t>
            </a:r>
            <a:r>
              <a:rPr lang="zh-CN" altLang="en-US"/>
              <a:t>触发器</a:t>
            </a:r>
          </a:p>
        </p:txBody>
      </p:sp>
      <p:sp>
        <p:nvSpPr>
          <p:cNvPr id="48131" name="内容占位符 2"/>
          <p:cNvSpPr>
            <a:spLocks noGrp="1"/>
          </p:cNvSpPr>
          <p:nvPr>
            <p:ph idx="1"/>
          </p:nvPr>
        </p:nvSpPr>
        <p:spPr>
          <a:xfrm>
            <a:off x="87313" y="1143000"/>
            <a:ext cx="5733479" cy="1709936"/>
          </a:xfrm>
        </p:spPr>
        <p:txBody>
          <a:bodyPr/>
          <a:lstStyle/>
          <a:p>
            <a:r>
              <a:rPr lang="zh-CN" altLang="en-US" sz="2400" dirty="0"/>
              <a:t>因为主锁存器的</a:t>
            </a:r>
            <a:r>
              <a:rPr lang="en-US" altLang="zh-CN" sz="2400" dirty="0"/>
              <a:t>S</a:t>
            </a:r>
            <a:r>
              <a:rPr lang="zh-CN" altLang="en-US" sz="2400" dirty="0"/>
              <a:t>和</a:t>
            </a:r>
            <a:r>
              <a:rPr lang="en-US" altLang="zh-CN" sz="2400" dirty="0"/>
              <a:t>R</a:t>
            </a:r>
            <a:r>
              <a:rPr lang="zh-CN" altLang="en-US" sz="2400" dirty="0"/>
              <a:t>输入端有选通信号，在触发脉冲的后沿，</a:t>
            </a:r>
            <a:r>
              <a:rPr lang="en-US" altLang="zh-CN" sz="2400" dirty="0"/>
              <a:t>JK</a:t>
            </a:r>
            <a:r>
              <a:rPr lang="zh-CN" altLang="en-US" sz="2400" dirty="0"/>
              <a:t>输入的状态变化无效。</a:t>
            </a:r>
            <a:endParaRPr lang="en-US" altLang="zh-CN" sz="2400" dirty="0"/>
          </a:p>
          <a:p>
            <a:r>
              <a:rPr lang="zh-CN" altLang="en-US" sz="2400" dirty="0"/>
              <a:t>在整个</a:t>
            </a:r>
            <a:r>
              <a:rPr lang="en-US" altLang="zh-CN" sz="2400" dirty="0"/>
              <a:t>C=1</a:t>
            </a:r>
            <a:r>
              <a:rPr lang="zh-CN" altLang="en-US" sz="2400" dirty="0"/>
              <a:t>期间，</a:t>
            </a:r>
            <a:r>
              <a:rPr lang="en-US" altLang="zh-CN" sz="2400" dirty="0"/>
              <a:t>JK</a:t>
            </a:r>
            <a:r>
              <a:rPr lang="zh-CN" altLang="en-US" sz="2400" dirty="0"/>
              <a:t>输入必须保持稳定。</a:t>
            </a:r>
          </a:p>
        </p:txBody>
      </p:sp>
      <p:sp>
        <p:nvSpPr>
          <p:cNvPr id="2" name="日期占位符 1"/>
          <p:cNvSpPr>
            <a:spLocks noGrp="1"/>
          </p:cNvSpPr>
          <p:nvPr>
            <p:ph type="dt" sz="half" idx="10"/>
          </p:nvPr>
        </p:nvSpPr>
        <p:spPr>
          <a:xfrm>
            <a:off x="342900" y="6361285"/>
            <a:ext cx="2133600" cy="312737"/>
          </a:xfrm>
        </p:spPr>
        <p:txBody>
          <a:bodyPr/>
          <a:lstStyle/>
          <a:p>
            <a:pPr>
              <a:defRPr/>
            </a:pPr>
            <a:fld id="{4F3C0660-3E49-4356-850A-009467D00734}" type="datetime1">
              <a:rPr lang="zh-CN" altLang="en-US" smtClean="0"/>
              <a:t>2019/12/1</a:t>
            </a:fld>
            <a:endParaRPr lang="en-US" altLang="zh-CN"/>
          </a:p>
        </p:txBody>
      </p:sp>
      <p:sp>
        <p:nvSpPr>
          <p:cNvPr id="48133" name="页脚占位符 4"/>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48134" name="灯片编号占位符 5"/>
          <p:cNvSpPr>
            <a:spLocks noGrp="1"/>
          </p:cNvSpPr>
          <p:nvPr>
            <p:ph type="sldNum" sz="quarter" idx="12"/>
          </p:nvPr>
        </p:nvSpPr>
        <p:spPr>
          <a:noFill/>
        </p:spPr>
        <p:txBody>
          <a:bodyPr/>
          <a:lstStyle/>
          <a:p>
            <a:fld id="{06885666-5109-4396-B54C-105E3344E709}" type="slidenum">
              <a:rPr lang="en-US" altLang="zh-CN" smtClean="0">
                <a:latin typeface="Arial" pitchFamily="34" charset="0"/>
              </a:rPr>
              <a:pPr/>
              <a:t>55</a:t>
            </a:fld>
            <a:endParaRPr lang="en-US" altLang="zh-CN">
              <a:latin typeface="Arial" pitchFamily="34" charset="0"/>
            </a:endParaRPr>
          </a:p>
        </p:txBody>
      </p:sp>
      <p:grpSp>
        <p:nvGrpSpPr>
          <p:cNvPr id="16" name="Group 27"/>
          <p:cNvGrpSpPr>
            <a:grpSpLocks/>
          </p:cNvGrpSpPr>
          <p:nvPr/>
        </p:nvGrpSpPr>
        <p:grpSpPr bwMode="auto">
          <a:xfrm>
            <a:off x="1333500" y="3657600"/>
            <a:ext cx="1066800" cy="2438400"/>
            <a:chOff x="1056" y="2208"/>
            <a:chExt cx="672" cy="1536"/>
          </a:xfrm>
        </p:grpSpPr>
        <p:sp>
          <p:nvSpPr>
            <p:cNvPr id="17" name="Line 28"/>
            <p:cNvSpPr>
              <a:spLocks noChangeShapeType="1"/>
            </p:cNvSpPr>
            <p:nvPr/>
          </p:nvSpPr>
          <p:spPr bwMode="auto">
            <a:xfrm>
              <a:off x="1056" y="2208"/>
              <a:ext cx="0" cy="1104"/>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9"/>
            <p:cNvSpPr>
              <a:spLocks noChangeShapeType="1"/>
            </p:cNvSpPr>
            <p:nvPr/>
          </p:nvSpPr>
          <p:spPr bwMode="auto">
            <a:xfrm>
              <a:off x="1296" y="2592"/>
              <a:ext cx="0" cy="672"/>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30"/>
            <p:cNvSpPr>
              <a:spLocks noChangeShapeType="1"/>
            </p:cNvSpPr>
            <p:nvPr/>
          </p:nvSpPr>
          <p:spPr bwMode="auto">
            <a:xfrm>
              <a:off x="1488" y="2592"/>
              <a:ext cx="0" cy="816"/>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31"/>
            <p:cNvSpPr>
              <a:spLocks noChangeShapeType="1"/>
            </p:cNvSpPr>
            <p:nvPr/>
          </p:nvSpPr>
          <p:spPr bwMode="auto">
            <a:xfrm>
              <a:off x="1728" y="2208"/>
              <a:ext cx="0" cy="1536"/>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32"/>
          <p:cNvGrpSpPr>
            <a:grpSpLocks/>
          </p:cNvGrpSpPr>
          <p:nvPr/>
        </p:nvGrpSpPr>
        <p:grpSpPr bwMode="auto">
          <a:xfrm>
            <a:off x="165100" y="3200400"/>
            <a:ext cx="2921000" cy="2895600"/>
            <a:chOff x="560" y="2016"/>
            <a:chExt cx="1840" cy="1824"/>
          </a:xfrm>
        </p:grpSpPr>
        <p:grpSp>
          <p:nvGrpSpPr>
            <p:cNvPr id="22" name="Group 33"/>
            <p:cNvGrpSpPr>
              <a:grpSpLocks/>
            </p:cNvGrpSpPr>
            <p:nvPr/>
          </p:nvGrpSpPr>
          <p:grpSpPr bwMode="auto">
            <a:xfrm>
              <a:off x="912" y="2064"/>
              <a:ext cx="1488" cy="240"/>
              <a:chOff x="3024" y="2448"/>
              <a:chExt cx="1488" cy="336"/>
            </a:xfrm>
          </p:grpSpPr>
          <p:sp>
            <p:nvSpPr>
              <p:cNvPr id="46" name="Line 34"/>
              <p:cNvSpPr>
                <a:spLocks noChangeShapeType="1"/>
              </p:cNvSpPr>
              <p:nvPr/>
            </p:nvSpPr>
            <p:spPr bwMode="auto">
              <a:xfrm>
                <a:off x="3024" y="278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5"/>
              <p:cNvSpPr>
                <a:spLocks noChangeShapeType="1"/>
              </p:cNvSpPr>
              <p:nvPr/>
            </p:nvSpPr>
            <p:spPr bwMode="auto">
              <a:xfrm flipV="1">
                <a:off x="3408" y="2448"/>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6"/>
              <p:cNvSpPr>
                <a:spLocks noChangeShapeType="1"/>
              </p:cNvSpPr>
              <p:nvPr/>
            </p:nvSpPr>
            <p:spPr bwMode="auto">
              <a:xfrm>
                <a:off x="3408" y="244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37"/>
              <p:cNvSpPr>
                <a:spLocks noChangeShapeType="1"/>
              </p:cNvSpPr>
              <p:nvPr/>
            </p:nvSpPr>
            <p:spPr bwMode="auto">
              <a:xfrm>
                <a:off x="4080" y="2448"/>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8"/>
              <p:cNvSpPr>
                <a:spLocks noChangeShapeType="1"/>
              </p:cNvSpPr>
              <p:nvPr/>
            </p:nvSpPr>
            <p:spPr bwMode="auto">
              <a:xfrm>
                <a:off x="4080" y="278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Text Box 39"/>
            <p:cNvSpPr txBox="1">
              <a:spLocks noChangeArrowheads="1"/>
            </p:cNvSpPr>
            <p:nvPr/>
          </p:nvSpPr>
          <p:spPr bwMode="auto">
            <a:xfrm>
              <a:off x="672" y="201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a:t>
              </a:r>
            </a:p>
          </p:txBody>
        </p:sp>
        <p:grpSp>
          <p:nvGrpSpPr>
            <p:cNvPr id="24" name="Group 40"/>
            <p:cNvGrpSpPr>
              <a:grpSpLocks/>
            </p:cNvGrpSpPr>
            <p:nvPr/>
          </p:nvGrpSpPr>
          <p:grpSpPr bwMode="auto">
            <a:xfrm>
              <a:off x="912" y="2448"/>
              <a:ext cx="1440" cy="240"/>
              <a:chOff x="3024" y="2784"/>
              <a:chExt cx="1440" cy="288"/>
            </a:xfrm>
          </p:grpSpPr>
          <p:sp>
            <p:nvSpPr>
              <p:cNvPr id="41" name="Line 41"/>
              <p:cNvSpPr>
                <a:spLocks noChangeShapeType="1"/>
              </p:cNvSpPr>
              <p:nvPr/>
            </p:nvSpPr>
            <p:spPr bwMode="auto">
              <a:xfrm>
                <a:off x="3024" y="3072"/>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2"/>
              <p:cNvSpPr>
                <a:spLocks noChangeShapeType="1"/>
              </p:cNvSpPr>
              <p:nvPr/>
            </p:nvSpPr>
            <p:spPr bwMode="auto">
              <a:xfrm flipV="1">
                <a:off x="3648" y="278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3"/>
              <p:cNvSpPr>
                <a:spLocks noChangeShapeType="1"/>
              </p:cNvSpPr>
              <p:nvPr/>
            </p:nvSpPr>
            <p:spPr bwMode="auto">
              <a:xfrm>
                <a:off x="3648" y="278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4"/>
              <p:cNvSpPr>
                <a:spLocks noChangeShapeType="1"/>
              </p:cNvSpPr>
              <p:nvPr/>
            </p:nvSpPr>
            <p:spPr bwMode="auto">
              <a:xfrm>
                <a:off x="3840" y="278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5"/>
              <p:cNvSpPr>
                <a:spLocks noChangeShapeType="1"/>
              </p:cNvSpPr>
              <p:nvPr/>
            </p:nvSpPr>
            <p:spPr bwMode="auto">
              <a:xfrm>
                <a:off x="3840" y="3072"/>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Text Box 46"/>
            <p:cNvSpPr txBox="1">
              <a:spLocks noChangeArrowheads="1"/>
            </p:cNvSpPr>
            <p:nvPr/>
          </p:nvSpPr>
          <p:spPr bwMode="auto">
            <a:xfrm>
              <a:off x="672" y="2400"/>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J</a:t>
              </a:r>
            </a:p>
          </p:txBody>
        </p:sp>
        <p:grpSp>
          <p:nvGrpSpPr>
            <p:cNvPr id="26" name="Group 47"/>
            <p:cNvGrpSpPr>
              <a:grpSpLocks/>
            </p:cNvGrpSpPr>
            <p:nvPr/>
          </p:nvGrpSpPr>
          <p:grpSpPr bwMode="auto">
            <a:xfrm>
              <a:off x="912" y="3216"/>
              <a:ext cx="1440" cy="240"/>
              <a:chOff x="3600" y="2544"/>
              <a:chExt cx="1440" cy="288"/>
            </a:xfrm>
          </p:grpSpPr>
          <p:sp>
            <p:nvSpPr>
              <p:cNvPr id="38" name="Line 48"/>
              <p:cNvSpPr>
                <a:spLocks noChangeShapeType="1"/>
              </p:cNvSpPr>
              <p:nvPr/>
            </p:nvSpPr>
            <p:spPr bwMode="auto">
              <a:xfrm>
                <a:off x="3600" y="2832"/>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9"/>
              <p:cNvSpPr>
                <a:spLocks noChangeShapeType="1"/>
              </p:cNvSpPr>
              <p:nvPr/>
            </p:nvSpPr>
            <p:spPr bwMode="auto">
              <a:xfrm flipV="1">
                <a:off x="4224" y="254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50"/>
              <p:cNvSpPr>
                <a:spLocks noChangeShapeType="1"/>
              </p:cNvSpPr>
              <p:nvPr/>
            </p:nvSpPr>
            <p:spPr bwMode="auto">
              <a:xfrm>
                <a:off x="4224" y="2544"/>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 name="Text Box 51"/>
            <p:cNvSpPr txBox="1">
              <a:spLocks noChangeArrowheads="1"/>
            </p:cNvSpPr>
            <p:nvPr/>
          </p:nvSpPr>
          <p:spPr bwMode="auto">
            <a:xfrm>
              <a:off x="560" y="3168"/>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Qm</a:t>
              </a:r>
            </a:p>
          </p:txBody>
        </p:sp>
        <p:grpSp>
          <p:nvGrpSpPr>
            <p:cNvPr id="28" name="Group 52"/>
            <p:cNvGrpSpPr>
              <a:grpSpLocks/>
            </p:cNvGrpSpPr>
            <p:nvPr/>
          </p:nvGrpSpPr>
          <p:grpSpPr bwMode="auto">
            <a:xfrm>
              <a:off x="912" y="3600"/>
              <a:ext cx="1440" cy="240"/>
              <a:chOff x="3600" y="2928"/>
              <a:chExt cx="1440" cy="288"/>
            </a:xfrm>
          </p:grpSpPr>
          <p:sp>
            <p:nvSpPr>
              <p:cNvPr id="35" name="Line 53"/>
              <p:cNvSpPr>
                <a:spLocks noChangeShapeType="1"/>
              </p:cNvSpPr>
              <p:nvPr/>
            </p:nvSpPr>
            <p:spPr bwMode="auto">
              <a:xfrm>
                <a:off x="3600" y="3216"/>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54"/>
              <p:cNvSpPr>
                <a:spLocks noChangeShapeType="1"/>
              </p:cNvSpPr>
              <p:nvPr/>
            </p:nvSpPr>
            <p:spPr bwMode="auto">
              <a:xfrm flipV="1">
                <a:off x="4656" y="292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5"/>
              <p:cNvSpPr>
                <a:spLocks noChangeShapeType="1"/>
              </p:cNvSpPr>
              <p:nvPr/>
            </p:nvSpPr>
            <p:spPr bwMode="auto">
              <a:xfrm>
                <a:off x="4656" y="2928"/>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Text Box 56"/>
            <p:cNvSpPr txBox="1">
              <a:spLocks noChangeArrowheads="1"/>
            </p:cNvSpPr>
            <p:nvPr/>
          </p:nvSpPr>
          <p:spPr bwMode="auto">
            <a:xfrm>
              <a:off x="672" y="355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a:t>
              </a:r>
            </a:p>
          </p:txBody>
        </p:sp>
        <p:sp>
          <p:nvSpPr>
            <p:cNvPr id="30" name="Text Box 57"/>
            <p:cNvSpPr txBox="1">
              <a:spLocks noChangeArrowheads="1"/>
            </p:cNvSpPr>
            <p:nvPr/>
          </p:nvSpPr>
          <p:spPr bwMode="auto">
            <a:xfrm>
              <a:off x="672" y="278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K</a:t>
              </a:r>
            </a:p>
          </p:txBody>
        </p:sp>
        <p:grpSp>
          <p:nvGrpSpPr>
            <p:cNvPr id="31" name="Group 58"/>
            <p:cNvGrpSpPr>
              <a:grpSpLocks/>
            </p:cNvGrpSpPr>
            <p:nvPr/>
          </p:nvGrpSpPr>
          <p:grpSpPr bwMode="auto">
            <a:xfrm>
              <a:off x="912" y="2832"/>
              <a:ext cx="1440" cy="240"/>
              <a:chOff x="3600" y="2112"/>
              <a:chExt cx="1440" cy="288"/>
            </a:xfrm>
          </p:grpSpPr>
          <p:sp>
            <p:nvSpPr>
              <p:cNvPr id="32" name="Line 59"/>
              <p:cNvSpPr>
                <a:spLocks noChangeShapeType="1"/>
              </p:cNvSpPr>
              <p:nvPr/>
            </p:nvSpPr>
            <p:spPr bwMode="auto">
              <a:xfrm>
                <a:off x="3600" y="2112"/>
                <a:ext cx="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60"/>
              <p:cNvSpPr>
                <a:spLocks noChangeShapeType="1"/>
              </p:cNvSpPr>
              <p:nvPr/>
            </p:nvSpPr>
            <p:spPr bwMode="auto">
              <a:xfrm>
                <a:off x="4800" y="21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61"/>
              <p:cNvSpPr>
                <a:spLocks noChangeShapeType="1"/>
              </p:cNvSpPr>
              <p:nvPr/>
            </p:nvSpPr>
            <p:spPr bwMode="auto">
              <a:xfrm>
                <a:off x="4800" y="240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 name="Freeform 62"/>
          <p:cNvSpPr>
            <a:spLocks/>
          </p:cNvSpPr>
          <p:nvPr/>
        </p:nvSpPr>
        <p:spPr bwMode="auto">
          <a:xfrm>
            <a:off x="1562100" y="4049713"/>
            <a:ext cx="290513" cy="1222375"/>
          </a:xfrm>
          <a:custGeom>
            <a:avLst/>
            <a:gdLst>
              <a:gd name="T0" fmla="*/ 83 w 152"/>
              <a:gd name="T1" fmla="*/ 0 h 770"/>
              <a:gd name="T2" fmla="*/ 128 w 152"/>
              <a:gd name="T3" fmla="*/ 67 h 770"/>
              <a:gd name="T4" fmla="*/ 98 w 152"/>
              <a:gd name="T5" fmla="*/ 344 h 770"/>
              <a:gd name="T6" fmla="*/ 68 w 152"/>
              <a:gd name="T7" fmla="*/ 419 h 770"/>
              <a:gd name="T8" fmla="*/ 38 w 152"/>
              <a:gd name="T9" fmla="*/ 464 h 770"/>
              <a:gd name="T10" fmla="*/ 1 w 152"/>
              <a:gd name="T11" fmla="*/ 576 h 770"/>
              <a:gd name="T12" fmla="*/ 8 w 152"/>
              <a:gd name="T13" fmla="*/ 666 h 770"/>
              <a:gd name="T14" fmla="*/ 91 w 152"/>
              <a:gd name="T15" fmla="*/ 77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770">
                <a:moveTo>
                  <a:pt x="83" y="0"/>
                </a:moveTo>
                <a:cubicBezTo>
                  <a:pt x="107" y="23"/>
                  <a:pt x="110" y="41"/>
                  <a:pt x="128" y="67"/>
                </a:cubicBezTo>
                <a:cubicBezTo>
                  <a:pt x="152" y="157"/>
                  <a:pt x="151" y="266"/>
                  <a:pt x="98" y="344"/>
                </a:cubicBezTo>
                <a:cubicBezTo>
                  <a:pt x="92" y="370"/>
                  <a:pt x="81" y="395"/>
                  <a:pt x="68" y="419"/>
                </a:cubicBezTo>
                <a:cubicBezTo>
                  <a:pt x="59" y="435"/>
                  <a:pt x="38" y="464"/>
                  <a:pt x="38" y="464"/>
                </a:cubicBezTo>
                <a:cubicBezTo>
                  <a:pt x="26" y="501"/>
                  <a:pt x="12" y="538"/>
                  <a:pt x="1" y="576"/>
                </a:cubicBezTo>
                <a:cubicBezTo>
                  <a:pt x="3" y="606"/>
                  <a:pt x="0" y="637"/>
                  <a:pt x="8" y="666"/>
                </a:cubicBezTo>
                <a:cubicBezTo>
                  <a:pt x="19" y="704"/>
                  <a:pt x="64" y="743"/>
                  <a:pt x="91" y="770"/>
                </a:cubicBezTo>
              </a:path>
            </a:pathLst>
          </a:custGeom>
          <a:noFill/>
          <a:ln w="28575" cap="flat" cmpd="sng">
            <a:solidFill>
              <a:srgbClr val="00B0F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Text Box 63"/>
          <p:cNvSpPr txBox="1">
            <a:spLocks noChangeArrowheads="1"/>
          </p:cNvSpPr>
          <p:nvPr/>
        </p:nvSpPr>
        <p:spPr bwMode="auto">
          <a:xfrm>
            <a:off x="2019300" y="3959225"/>
            <a:ext cx="377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latin typeface="Tahoma" pitchFamily="34" charset="0"/>
              </a:rPr>
              <a:t>0</a:t>
            </a:r>
          </a:p>
          <a:p>
            <a:r>
              <a:rPr lang="zh-CN" altLang="en-US">
                <a:solidFill>
                  <a:schemeClr val="hlink"/>
                </a:solidFill>
                <a:latin typeface="Tahoma" pitchFamily="34" charset="0"/>
              </a:rPr>
              <a:t>1</a:t>
            </a:r>
          </a:p>
        </p:txBody>
      </p:sp>
      <p:sp>
        <p:nvSpPr>
          <p:cNvPr id="53" name="Text Box 64"/>
          <p:cNvSpPr txBox="1">
            <a:spLocks noChangeArrowheads="1"/>
          </p:cNvSpPr>
          <p:nvPr/>
        </p:nvSpPr>
        <p:spPr bwMode="auto">
          <a:xfrm>
            <a:off x="3124200" y="3696297"/>
            <a:ext cx="1553592" cy="261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dirty="0">
                <a:latin typeface="Tahoma" pitchFamily="34" charset="0"/>
                <a:ea typeface="黑体" pitchFamily="2" charset="-122"/>
              </a:rPr>
              <a:t>在触发脉冲后沿时间，即使</a:t>
            </a:r>
            <a:r>
              <a:rPr lang="en-US" altLang="zh-CN" dirty="0">
                <a:latin typeface="Tahoma" pitchFamily="34" charset="0"/>
                <a:ea typeface="黑体" pitchFamily="2" charset="-122"/>
              </a:rPr>
              <a:t>K</a:t>
            </a:r>
            <a:r>
              <a:rPr lang="zh-CN" altLang="en-US" dirty="0">
                <a:latin typeface="Tahoma" pitchFamily="34" charset="0"/>
                <a:ea typeface="黑体" pitchFamily="2" charset="-122"/>
              </a:rPr>
              <a:t>输入有效</a:t>
            </a:r>
            <a:r>
              <a:rPr lang="en-US" altLang="zh-CN" dirty="0">
                <a:latin typeface="Tahoma" pitchFamily="34" charset="0"/>
                <a:ea typeface="黑体" pitchFamily="2" charset="-122"/>
              </a:rPr>
              <a:t>,</a:t>
            </a:r>
            <a:r>
              <a:rPr lang="zh-CN" altLang="en-US" dirty="0">
                <a:latin typeface="Tahoma" pitchFamily="34" charset="0"/>
                <a:ea typeface="黑体" pitchFamily="2" charset="-122"/>
              </a:rPr>
              <a:t>而</a:t>
            </a:r>
            <a:r>
              <a:rPr lang="en-US" altLang="zh-CN" dirty="0">
                <a:latin typeface="Tahoma" pitchFamily="34" charset="0"/>
                <a:ea typeface="黑体" pitchFamily="2" charset="-122"/>
              </a:rPr>
              <a:t>J</a:t>
            </a:r>
            <a:r>
              <a:rPr lang="zh-CN" altLang="en-US" dirty="0">
                <a:latin typeface="Tahoma" pitchFamily="34" charset="0"/>
                <a:ea typeface="黑体" pitchFamily="2" charset="-122"/>
              </a:rPr>
              <a:t>输入无效，触发器的输出也可能为</a:t>
            </a:r>
            <a:r>
              <a:rPr lang="en-US" altLang="zh-CN" dirty="0">
                <a:latin typeface="Tahoma" pitchFamily="34" charset="0"/>
                <a:ea typeface="黑体" pitchFamily="2" charset="-122"/>
              </a:rPr>
              <a:t>1.</a:t>
            </a:r>
            <a:endParaRPr lang="zh-CN" altLang="en-US" dirty="0">
              <a:latin typeface="Tahoma" pitchFamily="34" charset="0"/>
              <a:ea typeface="黑体" pitchFamily="2" charset="-122"/>
            </a:endParaRPr>
          </a:p>
        </p:txBody>
      </p:sp>
      <p:grpSp>
        <p:nvGrpSpPr>
          <p:cNvPr id="54" name="Group 65"/>
          <p:cNvGrpSpPr>
            <a:grpSpLocks/>
          </p:cNvGrpSpPr>
          <p:nvPr/>
        </p:nvGrpSpPr>
        <p:grpSpPr bwMode="auto">
          <a:xfrm>
            <a:off x="2208213" y="2673350"/>
            <a:ext cx="3943351" cy="1285874"/>
            <a:chOff x="1847" y="1684"/>
            <a:chExt cx="2484" cy="810"/>
          </a:xfrm>
        </p:grpSpPr>
        <p:sp>
          <p:nvSpPr>
            <p:cNvPr id="55" name="Text Box 66"/>
            <p:cNvSpPr txBox="1">
              <a:spLocks noChangeArrowheads="1"/>
            </p:cNvSpPr>
            <p:nvPr/>
          </p:nvSpPr>
          <p:spPr bwMode="auto">
            <a:xfrm>
              <a:off x="2364" y="1684"/>
              <a:ext cx="19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err="1">
                  <a:solidFill>
                    <a:schemeClr val="hlink"/>
                  </a:solidFill>
                  <a:latin typeface="Tahoma" pitchFamily="34" charset="0"/>
                  <a:ea typeface="黑体" pitchFamily="2" charset="-122"/>
                </a:rPr>
                <a:t>Qm</a:t>
              </a:r>
              <a:r>
                <a:rPr lang="zh-CN" altLang="en-US" sz="2400" dirty="0">
                  <a:solidFill>
                    <a:schemeClr val="hlink"/>
                  </a:solidFill>
                  <a:latin typeface="Tahoma" pitchFamily="34" charset="0"/>
                  <a:ea typeface="黑体" pitchFamily="2" charset="-122"/>
                </a:rPr>
                <a:t>为什么没有变化？</a:t>
              </a:r>
              <a:endParaRPr lang="en-US" altLang="zh-CN" sz="2400" dirty="0">
                <a:solidFill>
                  <a:schemeClr val="hlink"/>
                </a:solidFill>
                <a:latin typeface="Tahoma" pitchFamily="34" charset="0"/>
                <a:ea typeface="黑体" pitchFamily="2" charset="-122"/>
              </a:endParaRPr>
            </a:p>
          </p:txBody>
        </p:sp>
        <p:cxnSp>
          <p:nvCxnSpPr>
            <p:cNvPr id="56" name="AutoShape 67"/>
            <p:cNvCxnSpPr>
              <a:cxnSpLocks noChangeShapeType="1"/>
              <a:stCxn id="52" idx="0"/>
              <a:endCxn id="55" idx="1"/>
            </p:cNvCxnSpPr>
            <p:nvPr/>
          </p:nvCxnSpPr>
          <p:spPr bwMode="auto">
            <a:xfrm rot="5400000" flipH="1" flipV="1">
              <a:off x="1773" y="1903"/>
              <a:ext cx="665" cy="517"/>
            </a:xfrm>
            <a:prstGeom prst="curved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Group 27"/>
          <p:cNvGrpSpPr>
            <a:grpSpLocks/>
          </p:cNvGrpSpPr>
          <p:nvPr/>
        </p:nvGrpSpPr>
        <p:grpSpPr bwMode="auto">
          <a:xfrm>
            <a:off x="4499992" y="3269704"/>
            <a:ext cx="2844800" cy="2895600"/>
            <a:chOff x="560" y="2016"/>
            <a:chExt cx="1792" cy="1824"/>
          </a:xfrm>
        </p:grpSpPr>
        <p:sp>
          <p:nvSpPr>
            <p:cNvPr id="59" name="Line 28"/>
            <p:cNvSpPr>
              <a:spLocks noChangeShapeType="1"/>
            </p:cNvSpPr>
            <p:nvPr/>
          </p:nvSpPr>
          <p:spPr bwMode="auto">
            <a:xfrm>
              <a:off x="1296" y="2304"/>
              <a:ext cx="0" cy="1104"/>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29"/>
            <p:cNvSpPr>
              <a:spLocks noChangeShapeType="1"/>
            </p:cNvSpPr>
            <p:nvPr/>
          </p:nvSpPr>
          <p:spPr bwMode="auto">
            <a:xfrm>
              <a:off x="2064" y="2304"/>
              <a:ext cx="0" cy="1536"/>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30"/>
            <p:cNvSpPr>
              <a:spLocks noChangeShapeType="1"/>
            </p:cNvSpPr>
            <p:nvPr/>
          </p:nvSpPr>
          <p:spPr bwMode="auto">
            <a:xfrm>
              <a:off x="912" y="230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31"/>
            <p:cNvSpPr>
              <a:spLocks noChangeShapeType="1"/>
            </p:cNvSpPr>
            <p:nvPr/>
          </p:nvSpPr>
          <p:spPr bwMode="auto">
            <a:xfrm flipV="1">
              <a:off x="1296" y="2064"/>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32"/>
            <p:cNvSpPr>
              <a:spLocks noChangeShapeType="1"/>
            </p:cNvSpPr>
            <p:nvPr/>
          </p:nvSpPr>
          <p:spPr bwMode="auto">
            <a:xfrm>
              <a:off x="1296" y="2064"/>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33"/>
            <p:cNvSpPr>
              <a:spLocks noChangeShapeType="1"/>
            </p:cNvSpPr>
            <p:nvPr/>
          </p:nvSpPr>
          <p:spPr bwMode="auto">
            <a:xfrm>
              <a:off x="2064" y="2064"/>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34"/>
            <p:cNvSpPr>
              <a:spLocks noChangeShapeType="1"/>
            </p:cNvSpPr>
            <p:nvPr/>
          </p:nvSpPr>
          <p:spPr bwMode="auto">
            <a:xfrm>
              <a:off x="2064" y="2304"/>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35"/>
            <p:cNvSpPr txBox="1">
              <a:spLocks noChangeArrowheads="1"/>
            </p:cNvSpPr>
            <p:nvPr/>
          </p:nvSpPr>
          <p:spPr bwMode="auto">
            <a:xfrm>
              <a:off x="672" y="201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t>C</a:t>
              </a:r>
            </a:p>
          </p:txBody>
        </p:sp>
        <p:sp>
          <p:nvSpPr>
            <p:cNvPr id="67" name="Line 36"/>
            <p:cNvSpPr>
              <a:spLocks noChangeShapeType="1"/>
            </p:cNvSpPr>
            <p:nvPr/>
          </p:nvSpPr>
          <p:spPr bwMode="auto">
            <a:xfrm>
              <a:off x="912" y="3072"/>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37"/>
            <p:cNvSpPr>
              <a:spLocks noChangeShapeType="1"/>
            </p:cNvSpPr>
            <p:nvPr/>
          </p:nvSpPr>
          <p:spPr bwMode="auto">
            <a:xfrm flipV="1">
              <a:off x="1488" y="283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38"/>
            <p:cNvSpPr>
              <a:spLocks noChangeShapeType="1"/>
            </p:cNvSpPr>
            <p:nvPr/>
          </p:nvSpPr>
          <p:spPr bwMode="auto">
            <a:xfrm>
              <a:off x="1488" y="28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9"/>
            <p:cNvSpPr>
              <a:spLocks noChangeShapeType="1"/>
            </p:cNvSpPr>
            <p:nvPr/>
          </p:nvSpPr>
          <p:spPr bwMode="auto">
            <a:xfrm>
              <a:off x="1680" y="283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40"/>
            <p:cNvSpPr>
              <a:spLocks noChangeShapeType="1"/>
            </p:cNvSpPr>
            <p:nvPr/>
          </p:nvSpPr>
          <p:spPr bwMode="auto">
            <a:xfrm>
              <a:off x="1680" y="3072"/>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Text Box 41"/>
            <p:cNvSpPr txBox="1">
              <a:spLocks noChangeArrowheads="1"/>
            </p:cNvSpPr>
            <p:nvPr/>
          </p:nvSpPr>
          <p:spPr bwMode="auto">
            <a:xfrm>
              <a:off x="672" y="278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K</a:t>
              </a:r>
            </a:p>
          </p:txBody>
        </p:sp>
        <p:sp>
          <p:nvSpPr>
            <p:cNvPr id="73" name="Line 42"/>
            <p:cNvSpPr>
              <a:spLocks noChangeShapeType="1"/>
            </p:cNvSpPr>
            <p:nvPr/>
          </p:nvSpPr>
          <p:spPr bwMode="auto">
            <a:xfrm>
              <a:off x="912" y="3216"/>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43"/>
            <p:cNvSpPr>
              <a:spLocks noChangeShapeType="1"/>
            </p:cNvSpPr>
            <p:nvPr/>
          </p:nvSpPr>
          <p:spPr bwMode="auto">
            <a:xfrm flipV="1">
              <a:off x="1488" y="321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44"/>
            <p:cNvSpPr>
              <a:spLocks noChangeShapeType="1"/>
            </p:cNvSpPr>
            <p:nvPr/>
          </p:nvSpPr>
          <p:spPr bwMode="auto">
            <a:xfrm>
              <a:off x="1488" y="3456"/>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Text Box 45"/>
            <p:cNvSpPr txBox="1">
              <a:spLocks noChangeArrowheads="1"/>
            </p:cNvSpPr>
            <p:nvPr/>
          </p:nvSpPr>
          <p:spPr bwMode="auto">
            <a:xfrm>
              <a:off x="560" y="3168"/>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Qm</a:t>
              </a:r>
            </a:p>
          </p:txBody>
        </p:sp>
        <p:sp>
          <p:nvSpPr>
            <p:cNvPr id="77" name="Line 46"/>
            <p:cNvSpPr>
              <a:spLocks noChangeShapeType="1"/>
            </p:cNvSpPr>
            <p:nvPr/>
          </p:nvSpPr>
          <p:spPr bwMode="auto">
            <a:xfrm>
              <a:off x="912" y="3600"/>
              <a:ext cx="11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47"/>
            <p:cNvSpPr>
              <a:spLocks noChangeShapeType="1"/>
            </p:cNvSpPr>
            <p:nvPr/>
          </p:nvSpPr>
          <p:spPr bwMode="auto">
            <a:xfrm flipV="1">
              <a:off x="2064" y="360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48"/>
            <p:cNvSpPr>
              <a:spLocks noChangeShapeType="1"/>
            </p:cNvSpPr>
            <p:nvPr/>
          </p:nvSpPr>
          <p:spPr bwMode="auto">
            <a:xfrm>
              <a:off x="2064" y="384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Text Box 49"/>
            <p:cNvSpPr txBox="1">
              <a:spLocks noChangeArrowheads="1"/>
            </p:cNvSpPr>
            <p:nvPr/>
          </p:nvSpPr>
          <p:spPr bwMode="auto">
            <a:xfrm>
              <a:off x="672" y="355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a:t>
              </a:r>
            </a:p>
          </p:txBody>
        </p:sp>
        <p:sp>
          <p:nvSpPr>
            <p:cNvPr id="81" name="Text Box 50"/>
            <p:cNvSpPr txBox="1">
              <a:spLocks noChangeArrowheads="1"/>
            </p:cNvSpPr>
            <p:nvPr/>
          </p:nvSpPr>
          <p:spPr bwMode="auto">
            <a:xfrm>
              <a:off x="672" y="2400"/>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J</a:t>
              </a:r>
            </a:p>
          </p:txBody>
        </p:sp>
        <p:sp>
          <p:nvSpPr>
            <p:cNvPr id="82" name="Line 51"/>
            <p:cNvSpPr>
              <a:spLocks noChangeShapeType="1"/>
            </p:cNvSpPr>
            <p:nvPr/>
          </p:nvSpPr>
          <p:spPr bwMode="auto">
            <a:xfrm>
              <a:off x="912" y="2688"/>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52"/>
            <p:cNvSpPr>
              <a:spLocks noChangeShapeType="1"/>
            </p:cNvSpPr>
            <p:nvPr/>
          </p:nvSpPr>
          <p:spPr bwMode="auto">
            <a:xfrm>
              <a:off x="1872" y="2448"/>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53"/>
            <p:cNvSpPr>
              <a:spLocks noChangeShapeType="1"/>
            </p:cNvSpPr>
            <p:nvPr/>
          </p:nvSpPr>
          <p:spPr bwMode="auto">
            <a:xfrm>
              <a:off x="1872" y="244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 name="Freeform 54"/>
          <p:cNvSpPr>
            <a:spLocks/>
          </p:cNvSpPr>
          <p:nvPr/>
        </p:nvSpPr>
        <p:spPr bwMode="auto">
          <a:xfrm>
            <a:off x="5820792" y="4614740"/>
            <a:ext cx="228600" cy="688975"/>
          </a:xfrm>
          <a:custGeom>
            <a:avLst/>
            <a:gdLst>
              <a:gd name="T0" fmla="*/ 83 w 152"/>
              <a:gd name="T1" fmla="*/ 0 h 770"/>
              <a:gd name="T2" fmla="*/ 128 w 152"/>
              <a:gd name="T3" fmla="*/ 67 h 770"/>
              <a:gd name="T4" fmla="*/ 98 w 152"/>
              <a:gd name="T5" fmla="*/ 344 h 770"/>
              <a:gd name="T6" fmla="*/ 68 w 152"/>
              <a:gd name="T7" fmla="*/ 419 h 770"/>
              <a:gd name="T8" fmla="*/ 38 w 152"/>
              <a:gd name="T9" fmla="*/ 464 h 770"/>
              <a:gd name="T10" fmla="*/ 1 w 152"/>
              <a:gd name="T11" fmla="*/ 576 h 770"/>
              <a:gd name="T12" fmla="*/ 8 w 152"/>
              <a:gd name="T13" fmla="*/ 666 h 770"/>
              <a:gd name="T14" fmla="*/ 91 w 152"/>
              <a:gd name="T15" fmla="*/ 77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770">
                <a:moveTo>
                  <a:pt x="83" y="0"/>
                </a:moveTo>
                <a:cubicBezTo>
                  <a:pt x="107" y="23"/>
                  <a:pt x="110" y="41"/>
                  <a:pt x="128" y="67"/>
                </a:cubicBezTo>
                <a:cubicBezTo>
                  <a:pt x="152" y="157"/>
                  <a:pt x="151" y="266"/>
                  <a:pt x="98" y="344"/>
                </a:cubicBezTo>
                <a:cubicBezTo>
                  <a:pt x="92" y="370"/>
                  <a:pt x="81" y="395"/>
                  <a:pt x="68" y="419"/>
                </a:cubicBezTo>
                <a:cubicBezTo>
                  <a:pt x="59" y="435"/>
                  <a:pt x="38" y="464"/>
                  <a:pt x="38" y="464"/>
                </a:cubicBezTo>
                <a:cubicBezTo>
                  <a:pt x="26" y="501"/>
                  <a:pt x="12" y="538"/>
                  <a:pt x="1" y="576"/>
                </a:cubicBezTo>
                <a:cubicBezTo>
                  <a:pt x="3" y="606"/>
                  <a:pt x="0" y="637"/>
                  <a:pt x="8" y="666"/>
                </a:cubicBezTo>
                <a:cubicBezTo>
                  <a:pt x="19" y="704"/>
                  <a:pt x="64" y="743"/>
                  <a:pt x="91" y="770"/>
                </a:cubicBezTo>
              </a:path>
            </a:pathLst>
          </a:custGeom>
          <a:noFill/>
          <a:ln w="28575" cap="flat" cmpd="sng">
            <a:solidFill>
              <a:schemeClr val="hlink"/>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Text Box 55"/>
          <p:cNvSpPr txBox="1">
            <a:spLocks noChangeArrowheads="1"/>
          </p:cNvSpPr>
          <p:nvPr/>
        </p:nvSpPr>
        <p:spPr bwMode="auto">
          <a:xfrm>
            <a:off x="6509767" y="4030067"/>
            <a:ext cx="3778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latin typeface="Tahoma" pitchFamily="34" charset="0"/>
              </a:rPr>
              <a:t>1</a:t>
            </a:r>
          </a:p>
          <a:p>
            <a:endParaRPr lang="zh-CN" altLang="en-US" sz="2000">
              <a:solidFill>
                <a:schemeClr val="hlink"/>
              </a:solidFill>
              <a:latin typeface="Tahoma" pitchFamily="34" charset="0"/>
            </a:endParaRPr>
          </a:p>
          <a:p>
            <a:r>
              <a:rPr lang="zh-CN" altLang="en-US">
                <a:solidFill>
                  <a:schemeClr val="hlink"/>
                </a:solidFill>
                <a:latin typeface="Tahoma" pitchFamily="34" charset="0"/>
              </a:rPr>
              <a:t>0</a:t>
            </a:r>
          </a:p>
        </p:txBody>
      </p:sp>
      <p:sp>
        <p:nvSpPr>
          <p:cNvPr id="87" name="Text Box 56"/>
          <p:cNvSpPr txBox="1">
            <a:spLocks noChangeArrowheads="1"/>
          </p:cNvSpPr>
          <p:nvPr/>
        </p:nvSpPr>
        <p:spPr bwMode="auto">
          <a:xfrm>
            <a:off x="7649592" y="3474915"/>
            <a:ext cx="1457896" cy="261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dirty="0">
                <a:latin typeface="Tahoma" pitchFamily="34" charset="0"/>
                <a:ea typeface="黑体" pitchFamily="2" charset="-122"/>
              </a:rPr>
              <a:t>在触发脉冲后沿时间，即使</a:t>
            </a:r>
            <a:r>
              <a:rPr lang="en-US" altLang="zh-CN" dirty="0">
                <a:latin typeface="Tahoma" pitchFamily="34" charset="0"/>
                <a:ea typeface="黑体" pitchFamily="2" charset="-122"/>
              </a:rPr>
              <a:t>J</a:t>
            </a:r>
            <a:r>
              <a:rPr lang="zh-CN" altLang="en-US" dirty="0">
                <a:latin typeface="Tahoma" pitchFamily="34" charset="0"/>
                <a:ea typeface="黑体" pitchFamily="2" charset="-122"/>
              </a:rPr>
              <a:t>输入有效</a:t>
            </a:r>
            <a:r>
              <a:rPr lang="en-US" altLang="zh-CN">
                <a:latin typeface="Tahoma" pitchFamily="34" charset="0"/>
                <a:ea typeface="黑体" pitchFamily="2" charset="-122"/>
              </a:rPr>
              <a:t>,</a:t>
            </a:r>
            <a:r>
              <a:rPr lang="zh-CN" altLang="en-US">
                <a:latin typeface="Tahoma" pitchFamily="34" charset="0"/>
                <a:ea typeface="黑体" pitchFamily="2" charset="-122"/>
              </a:rPr>
              <a:t>而</a:t>
            </a:r>
            <a:r>
              <a:rPr lang="en-US" altLang="zh-CN" dirty="0">
                <a:latin typeface="Tahoma" pitchFamily="34" charset="0"/>
                <a:ea typeface="黑体" pitchFamily="2" charset="-122"/>
              </a:rPr>
              <a:t>K</a:t>
            </a:r>
            <a:r>
              <a:rPr lang="zh-CN" altLang="en-US" dirty="0">
                <a:latin typeface="Tahoma" pitchFamily="34" charset="0"/>
                <a:ea typeface="黑体" pitchFamily="2" charset="-122"/>
              </a:rPr>
              <a:t>输入无效，触发器的输出也可能为</a:t>
            </a:r>
            <a:r>
              <a:rPr lang="en-US" altLang="zh-CN" dirty="0">
                <a:latin typeface="Tahoma" pitchFamily="34" charset="0"/>
                <a:ea typeface="黑体" pitchFamily="2" charset="-122"/>
              </a:rPr>
              <a:t>0.</a:t>
            </a:r>
            <a:endParaRPr lang="zh-CN" altLang="en-US" dirty="0">
              <a:latin typeface="Tahoma" pitchFamily="34" charset="0"/>
              <a:ea typeface="黑体" pitchFamily="2" charset="-122"/>
            </a:endParaRPr>
          </a:p>
        </p:txBody>
      </p:sp>
      <p:grpSp>
        <p:nvGrpSpPr>
          <p:cNvPr id="88" name="Group 57"/>
          <p:cNvGrpSpPr>
            <a:grpSpLocks/>
          </p:cNvGrpSpPr>
          <p:nvPr/>
        </p:nvGrpSpPr>
        <p:grpSpPr bwMode="auto">
          <a:xfrm>
            <a:off x="6698681" y="2955808"/>
            <a:ext cx="2466975" cy="1074739"/>
            <a:chOff x="1945" y="1881"/>
            <a:chExt cx="1554" cy="677"/>
          </a:xfrm>
        </p:grpSpPr>
        <p:sp>
          <p:nvSpPr>
            <p:cNvPr id="89" name="Text Box 58"/>
            <p:cNvSpPr txBox="1">
              <a:spLocks noChangeArrowheads="1"/>
            </p:cNvSpPr>
            <p:nvPr/>
          </p:nvSpPr>
          <p:spPr bwMode="auto">
            <a:xfrm>
              <a:off x="2736" y="1881"/>
              <a:ext cx="7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rgbClr val="FF0000"/>
                  </a:solidFill>
                  <a:latin typeface="Tahoma" pitchFamily="34" charset="0"/>
                  <a:ea typeface="黑体" pitchFamily="2" charset="-122"/>
                </a:rPr>
                <a:t>0 钳位</a:t>
              </a:r>
            </a:p>
          </p:txBody>
        </p:sp>
        <p:cxnSp>
          <p:nvCxnSpPr>
            <p:cNvPr id="90" name="AutoShape 59"/>
            <p:cNvCxnSpPr>
              <a:cxnSpLocks noChangeShapeType="1"/>
              <a:stCxn id="86" idx="0"/>
              <a:endCxn id="89" idx="1"/>
            </p:cNvCxnSpPr>
            <p:nvPr/>
          </p:nvCxnSpPr>
          <p:spPr bwMode="auto">
            <a:xfrm rot="5400000" flipH="1" flipV="1">
              <a:off x="2085" y="1906"/>
              <a:ext cx="512" cy="791"/>
            </a:xfrm>
            <a:prstGeom prst="curved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矩形 2"/>
          <p:cNvSpPr/>
          <p:nvPr/>
        </p:nvSpPr>
        <p:spPr>
          <a:xfrm>
            <a:off x="2295891" y="6361285"/>
            <a:ext cx="5031439" cy="443519"/>
          </a:xfrm>
          <a:prstGeom prst="rect">
            <a:avLst/>
          </a:prstGeom>
          <a:solidFill>
            <a:schemeClr val="accent5">
              <a:lumMod val="20000"/>
              <a:lumOff val="80000"/>
            </a:schemeClr>
          </a:solidFill>
        </p:spPr>
        <p:txBody>
          <a:bodyPr wrap="square">
            <a:spAutoFit/>
          </a:bodyPr>
          <a:lstStyle/>
          <a:p>
            <a:pPr>
              <a:lnSpc>
                <a:spcPct val="130000"/>
              </a:lnSpc>
            </a:pPr>
            <a:r>
              <a:rPr lang="en-US" altLang="zh-CN" sz="2000" dirty="0">
                <a:solidFill>
                  <a:srgbClr val="FF0000"/>
                </a:solidFill>
                <a:latin typeface="Tahoma" pitchFamily="34" charset="0"/>
                <a:ea typeface="黑体" pitchFamily="2" charset="-122"/>
              </a:rPr>
              <a:t>C=1</a:t>
            </a:r>
            <a:r>
              <a:rPr lang="zh-CN" altLang="en-US" sz="2000" dirty="0">
                <a:solidFill>
                  <a:srgbClr val="FF0000"/>
                </a:solidFill>
                <a:latin typeface="Tahoma" pitchFamily="34" charset="0"/>
                <a:ea typeface="黑体" pitchFamily="2" charset="-122"/>
              </a:rPr>
              <a:t>期间，</a:t>
            </a:r>
            <a:r>
              <a:rPr lang="en-US" altLang="zh-CN" sz="2000" dirty="0">
                <a:solidFill>
                  <a:srgbClr val="FF0000"/>
                </a:solidFill>
                <a:latin typeface="Tahoma" pitchFamily="34" charset="0"/>
                <a:ea typeface="黑体" pitchFamily="2" charset="-122"/>
              </a:rPr>
              <a:t>JK</a:t>
            </a:r>
            <a:r>
              <a:rPr lang="zh-CN" altLang="en-US" sz="2000" dirty="0">
                <a:solidFill>
                  <a:srgbClr val="FF0000"/>
                </a:solidFill>
                <a:latin typeface="Tahoma" pitchFamily="34" charset="0"/>
                <a:ea typeface="黑体" pitchFamily="2" charset="-122"/>
              </a:rPr>
              <a:t>的变化可能引起</a:t>
            </a:r>
            <a:r>
              <a:rPr lang="en-US" altLang="zh-CN" sz="2000" dirty="0" err="1">
                <a:solidFill>
                  <a:srgbClr val="FF0000"/>
                </a:solidFill>
                <a:latin typeface="Tahoma" pitchFamily="34" charset="0"/>
                <a:ea typeface="黑体" pitchFamily="2" charset="-122"/>
              </a:rPr>
              <a:t>Qm</a:t>
            </a:r>
            <a:r>
              <a:rPr lang="zh-CN" altLang="en-US" sz="2000" dirty="0">
                <a:solidFill>
                  <a:srgbClr val="FF0000"/>
                </a:solidFill>
                <a:latin typeface="Tahoma" pitchFamily="34" charset="0"/>
                <a:ea typeface="黑体" pitchFamily="2" charset="-122"/>
              </a:rPr>
              <a:t>的变化。</a:t>
            </a:r>
          </a:p>
        </p:txBody>
      </p:sp>
      <p:pic>
        <p:nvPicPr>
          <p:cNvPr id="92" name="Picture 7"/>
          <p:cNvPicPr>
            <a:picLocks noChangeAspect="1" noChangeArrowheads="1"/>
          </p:cNvPicPr>
          <p:nvPr/>
        </p:nvPicPr>
        <p:blipFill>
          <a:blip r:embed="rId3" cstate="print"/>
          <a:srcRect/>
          <a:stretch>
            <a:fillRect/>
          </a:stretch>
        </p:blipFill>
        <p:spPr bwMode="auto">
          <a:xfrm>
            <a:off x="5491350" y="99431"/>
            <a:ext cx="3540695" cy="2295684"/>
          </a:xfrm>
          <a:prstGeom prst="rect">
            <a:avLst/>
          </a:prstGeom>
          <a:noFill/>
          <a:ln w="9525">
            <a:solidFill>
              <a:schemeClr val="tx1"/>
            </a:solidFill>
            <a:miter lim="800000"/>
            <a:headEnd/>
            <a:tailEnd/>
          </a:ln>
        </p:spPr>
      </p:pic>
      <p:sp>
        <p:nvSpPr>
          <p:cNvPr id="7" name="矩形 6"/>
          <p:cNvSpPr/>
          <p:nvPr/>
        </p:nvSpPr>
        <p:spPr>
          <a:xfrm>
            <a:off x="3091921" y="3068960"/>
            <a:ext cx="2316660" cy="400110"/>
          </a:xfrm>
          <a:prstGeom prst="rect">
            <a:avLst/>
          </a:prstGeom>
        </p:spPr>
        <p:txBody>
          <a:bodyPr wrap="none">
            <a:spAutoFit/>
          </a:bodyPr>
          <a:lstStyle/>
          <a:p>
            <a:r>
              <a:rPr lang="en-US" altLang="zh-CN" sz="2000" dirty="0">
                <a:solidFill>
                  <a:schemeClr val="hlink"/>
                </a:solidFill>
                <a:latin typeface="Tahoma" pitchFamily="34" charset="0"/>
                <a:ea typeface="黑体" pitchFamily="2" charset="-122"/>
              </a:rPr>
              <a:t>S=0,R=0,</a:t>
            </a:r>
            <a:r>
              <a:rPr lang="zh-CN" altLang="en-US" sz="2000" dirty="0">
                <a:solidFill>
                  <a:schemeClr val="hlink"/>
                </a:solidFill>
                <a:latin typeface="Tahoma" pitchFamily="34" charset="0"/>
                <a:ea typeface="黑体" pitchFamily="2" charset="-122"/>
              </a:rPr>
              <a:t>状态保持</a:t>
            </a:r>
            <a:endParaRPr lang="zh-CN" altLang="en-US" sz="2000" dirty="0">
              <a:solidFill>
                <a:srgbClr val="FF0000"/>
              </a:solidFill>
              <a:latin typeface="Tahoma" pitchFamily="34" charset="0"/>
              <a:ea typeface="黑体" pitchFamily="2" charset="-122"/>
            </a:endParaRPr>
          </a:p>
        </p:txBody>
      </p:sp>
      <p:sp>
        <p:nvSpPr>
          <p:cNvPr id="8" name="矩形 7"/>
          <p:cNvSpPr/>
          <p:nvPr/>
        </p:nvSpPr>
        <p:spPr>
          <a:xfrm>
            <a:off x="3124200" y="3461266"/>
            <a:ext cx="845103" cy="369332"/>
          </a:xfrm>
          <a:prstGeom prst="rect">
            <a:avLst/>
          </a:prstGeom>
        </p:spPr>
        <p:txBody>
          <a:bodyPr wrap="none">
            <a:spAutoFit/>
          </a:bodyPr>
          <a:lstStyle/>
          <a:p>
            <a:r>
              <a:rPr lang="zh-CN" altLang="en-US" dirty="0">
                <a:solidFill>
                  <a:srgbClr val="FF0000"/>
                </a:solidFill>
                <a:latin typeface="Tahoma" pitchFamily="34" charset="0"/>
                <a:ea typeface="黑体" pitchFamily="2" charset="-122"/>
              </a:rPr>
              <a:t>1 钳位</a:t>
            </a:r>
          </a:p>
        </p:txBody>
      </p:sp>
      <p:sp>
        <p:nvSpPr>
          <p:cNvPr id="91" name="Text Box 63"/>
          <p:cNvSpPr txBox="1">
            <a:spLocks noChangeArrowheads="1"/>
          </p:cNvSpPr>
          <p:nvPr/>
        </p:nvSpPr>
        <p:spPr bwMode="auto">
          <a:xfrm>
            <a:off x="2411760" y="3902819"/>
            <a:ext cx="377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latin typeface="Tahoma" pitchFamily="34" charset="0"/>
              </a:rPr>
              <a:t>0</a:t>
            </a:r>
          </a:p>
          <a:p>
            <a:r>
              <a:rPr lang="zh-CN" altLang="en-US">
                <a:solidFill>
                  <a:schemeClr val="hlink"/>
                </a:solidFill>
                <a:latin typeface="Tahoma" pitchFamily="34" charset="0"/>
              </a:rPr>
              <a:t>1</a:t>
            </a:r>
          </a:p>
        </p:txBody>
      </p:sp>
      <p:sp>
        <p:nvSpPr>
          <p:cNvPr id="98" name="矩形 97"/>
          <p:cNvSpPr/>
          <p:nvPr/>
        </p:nvSpPr>
        <p:spPr>
          <a:xfrm>
            <a:off x="722313" y="5667494"/>
            <a:ext cx="1628972" cy="369332"/>
          </a:xfrm>
          <a:prstGeom prst="rect">
            <a:avLst/>
          </a:prstGeom>
        </p:spPr>
        <p:txBody>
          <a:bodyPr wrap="none">
            <a:spAutoFit/>
          </a:bodyPr>
          <a:lstStyle/>
          <a:p>
            <a:r>
              <a:rPr lang="en-US" altLang="zh-CN" dirty="0">
                <a:solidFill>
                  <a:srgbClr val="FF0000"/>
                </a:solidFill>
                <a:latin typeface="Tahoma" pitchFamily="34" charset="0"/>
                <a:ea typeface="黑体" pitchFamily="2" charset="-122"/>
              </a:rPr>
              <a:t>Q</a:t>
            </a:r>
            <a:r>
              <a:rPr lang="zh-CN" altLang="en-US" dirty="0">
                <a:solidFill>
                  <a:srgbClr val="FF0000"/>
                </a:solidFill>
                <a:latin typeface="Tahoma" pitchFamily="34" charset="0"/>
                <a:ea typeface="黑体" pitchFamily="2" charset="-122"/>
              </a:rPr>
              <a:t>输出应该为</a:t>
            </a:r>
            <a:r>
              <a:rPr lang="en-US" altLang="zh-CN" dirty="0">
                <a:solidFill>
                  <a:srgbClr val="FF0000"/>
                </a:solidFill>
                <a:latin typeface="Tahoma" pitchFamily="34" charset="0"/>
                <a:ea typeface="黑体" pitchFamily="2" charset="-122"/>
              </a:rPr>
              <a:t>0</a:t>
            </a:r>
            <a:endParaRPr lang="zh-CN" altLang="en-US" dirty="0">
              <a:solidFill>
                <a:srgbClr val="FF0000"/>
              </a:solidFill>
              <a:latin typeface="Tahoma" pitchFamily="34" charset="0"/>
              <a:ea typeface="黑体" pitchFamily="2" charset="-122"/>
            </a:endParaRPr>
          </a:p>
        </p:txBody>
      </p:sp>
      <p:cxnSp>
        <p:nvCxnSpPr>
          <p:cNvPr id="96" name="曲线连接符 95"/>
          <p:cNvCxnSpPr>
            <a:stCxn id="91" idx="3"/>
          </p:cNvCxnSpPr>
          <p:nvPr/>
        </p:nvCxnSpPr>
        <p:spPr>
          <a:xfrm flipH="1">
            <a:off x="2618582" y="4313982"/>
            <a:ext cx="171003" cy="1591518"/>
          </a:xfrm>
          <a:prstGeom prst="curvedConnector4">
            <a:avLst>
              <a:gd name="adj1" fmla="val -133682"/>
              <a:gd name="adj2" fmla="val 99305"/>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5" name="任意多边形 124"/>
          <p:cNvSpPr/>
          <p:nvPr/>
        </p:nvSpPr>
        <p:spPr>
          <a:xfrm>
            <a:off x="2438400" y="5181600"/>
            <a:ext cx="351994" cy="509774"/>
          </a:xfrm>
          <a:custGeom>
            <a:avLst/>
            <a:gdLst>
              <a:gd name="connsiteX0" fmla="*/ 0 w 351994"/>
              <a:gd name="connsiteY0" fmla="*/ 0 h 509774"/>
              <a:gd name="connsiteX1" fmla="*/ 350520 w 351994"/>
              <a:gd name="connsiteY1" fmla="*/ 121920 h 509774"/>
              <a:gd name="connsiteX2" fmla="*/ 121920 w 351994"/>
              <a:gd name="connsiteY2" fmla="*/ 487680 h 509774"/>
              <a:gd name="connsiteX3" fmla="*/ 30480 w 351994"/>
              <a:gd name="connsiteY3" fmla="*/ 472440 h 509774"/>
              <a:gd name="connsiteX4" fmla="*/ 76200 w 351994"/>
              <a:gd name="connsiteY4" fmla="*/ 502920 h 509774"/>
              <a:gd name="connsiteX5" fmla="*/ 137160 w 351994"/>
              <a:gd name="connsiteY5" fmla="*/ 487680 h 50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94" h="509774">
                <a:moveTo>
                  <a:pt x="0" y="0"/>
                </a:moveTo>
                <a:cubicBezTo>
                  <a:pt x="165100" y="20320"/>
                  <a:pt x="330200" y="40640"/>
                  <a:pt x="350520" y="121920"/>
                </a:cubicBezTo>
                <a:cubicBezTo>
                  <a:pt x="370840" y="203200"/>
                  <a:pt x="175260" y="429260"/>
                  <a:pt x="121920" y="487680"/>
                </a:cubicBezTo>
                <a:cubicBezTo>
                  <a:pt x="68580" y="546100"/>
                  <a:pt x="38100" y="469900"/>
                  <a:pt x="30480" y="472440"/>
                </a:cubicBezTo>
                <a:cubicBezTo>
                  <a:pt x="22860" y="474980"/>
                  <a:pt x="58420" y="500380"/>
                  <a:pt x="76200" y="502920"/>
                </a:cubicBezTo>
                <a:cubicBezTo>
                  <a:pt x="93980" y="505460"/>
                  <a:pt x="96520" y="462280"/>
                  <a:pt x="137160" y="487680"/>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ACF04CD0-FAF2-424F-821A-67C3C338A8E1}"/>
                  </a:ext>
                </a:extLst>
              </p14:cNvPr>
              <p14:cNvContentPartPr/>
              <p14:nvPr/>
            </p14:nvContentPartPr>
            <p14:xfrm>
              <a:off x="1142524" y="1867018"/>
              <a:ext cx="4232160" cy="81360"/>
            </p14:xfrm>
          </p:contentPart>
        </mc:Choice>
        <mc:Fallback xmlns="">
          <p:pic>
            <p:nvPicPr>
              <p:cNvPr id="4" name="墨迹 3">
                <a:extLst>
                  <a:ext uri="{FF2B5EF4-FFF2-40B4-BE49-F238E27FC236}">
                    <a16:creationId xmlns:a16="http://schemas.microsoft.com/office/drawing/2014/main" id="{ACF04CD0-FAF2-424F-821A-67C3C338A8E1}"/>
                  </a:ext>
                </a:extLst>
              </p:cNvPr>
              <p:cNvPicPr/>
              <p:nvPr/>
            </p:nvPicPr>
            <p:blipFill>
              <a:blip r:embed="rId5"/>
              <a:stretch>
                <a:fillRect/>
              </a:stretch>
            </p:blipFill>
            <p:spPr>
              <a:xfrm>
                <a:off x="1133884" y="1858018"/>
                <a:ext cx="42498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8E277A13-FB7F-41A0-84A2-80EF8C8A7505}"/>
                  </a:ext>
                </a:extLst>
              </p14:cNvPr>
              <p14:cNvContentPartPr/>
              <p14:nvPr/>
            </p14:nvContentPartPr>
            <p14:xfrm>
              <a:off x="530884" y="2275258"/>
              <a:ext cx="1636560" cy="69840"/>
            </p14:xfrm>
          </p:contentPart>
        </mc:Choice>
        <mc:Fallback xmlns="">
          <p:pic>
            <p:nvPicPr>
              <p:cNvPr id="5" name="墨迹 4">
                <a:extLst>
                  <a:ext uri="{FF2B5EF4-FFF2-40B4-BE49-F238E27FC236}">
                    <a16:creationId xmlns:a16="http://schemas.microsoft.com/office/drawing/2014/main" id="{8E277A13-FB7F-41A0-84A2-80EF8C8A7505}"/>
                  </a:ext>
                </a:extLst>
              </p:cNvPr>
              <p:cNvPicPr/>
              <p:nvPr/>
            </p:nvPicPr>
            <p:blipFill>
              <a:blip r:embed="rId7"/>
              <a:stretch>
                <a:fillRect/>
              </a:stretch>
            </p:blipFill>
            <p:spPr>
              <a:xfrm>
                <a:off x="521884" y="2266618"/>
                <a:ext cx="16542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99D87CCD-623F-439E-9B64-C0BD91F5CB9F}"/>
                  </a:ext>
                </a:extLst>
              </p14:cNvPr>
              <p14:cNvContentPartPr/>
              <p14:nvPr/>
            </p14:nvContentPartPr>
            <p14:xfrm>
              <a:off x="889804" y="2691058"/>
              <a:ext cx="4932360" cy="83880"/>
            </p14:xfrm>
          </p:contentPart>
        </mc:Choice>
        <mc:Fallback xmlns="">
          <p:pic>
            <p:nvPicPr>
              <p:cNvPr id="6" name="墨迹 5">
                <a:extLst>
                  <a:ext uri="{FF2B5EF4-FFF2-40B4-BE49-F238E27FC236}">
                    <a16:creationId xmlns:a16="http://schemas.microsoft.com/office/drawing/2014/main" id="{99D87CCD-623F-439E-9B64-C0BD91F5CB9F}"/>
                  </a:ext>
                </a:extLst>
              </p:cNvPr>
              <p:cNvPicPr/>
              <p:nvPr/>
            </p:nvPicPr>
            <p:blipFill>
              <a:blip r:embed="rId9"/>
              <a:stretch>
                <a:fillRect/>
              </a:stretch>
            </p:blipFill>
            <p:spPr>
              <a:xfrm>
                <a:off x="880804" y="2682058"/>
                <a:ext cx="4950000" cy="101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strips(upRight)">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blinds(horizontal)">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6"/>
                                        </p:tgtEl>
                                        <p:attrNameLst>
                                          <p:attrName>style.visibility</p:attrName>
                                        </p:attrNameLst>
                                      </p:cBhvr>
                                      <p:to>
                                        <p:strVal val="visible"/>
                                      </p:to>
                                    </p:set>
                                    <p:anim calcmode="lin" valueType="num">
                                      <p:cBhvr additive="base">
                                        <p:cTn id="41" dur="500" fill="hold"/>
                                        <p:tgtEl>
                                          <p:spTgt spid="96"/>
                                        </p:tgtEl>
                                        <p:attrNameLst>
                                          <p:attrName>ppt_x</p:attrName>
                                        </p:attrNameLst>
                                      </p:cBhvr>
                                      <p:tavLst>
                                        <p:tav tm="0">
                                          <p:val>
                                            <p:strVal val="#ppt_x"/>
                                          </p:val>
                                        </p:tav>
                                        <p:tav tm="100000">
                                          <p:val>
                                            <p:strVal val="#ppt_x"/>
                                          </p:val>
                                        </p:tav>
                                      </p:tavLst>
                                    </p:anim>
                                    <p:anim calcmode="lin" valueType="num">
                                      <p:cBhvr additive="base">
                                        <p:cTn id="4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blinds(horizontal)">
                                      <p:cBhvr>
                                        <p:cTn id="59" dur="5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linds(horizontal)">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wipe(up)">
                                      <p:cBhvr>
                                        <p:cTn id="69" dur="500"/>
                                        <p:tgtEl>
                                          <p:spTgt spid="8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linds(horizontal)">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3" fill="hold" nodeType="click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strips(upRight)">
                                      <p:cBhvr>
                                        <p:cTn id="79" dur="500"/>
                                        <p:tgtEl>
                                          <p:spTgt spid="8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blinds(horizontal)">
                                      <p:cBhvr>
                                        <p:cTn id="84" dur="500"/>
                                        <p:tgtEl>
                                          <p:spTgt spid="87"/>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utoUpdateAnimBg="0"/>
      <p:bldP spid="53" grpId="0" autoUpdateAnimBg="0"/>
      <p:bldP spid="85" grpId="0" animBg="1"/>
      <p:bldP spid="86" grpId="0" autoUpdateAnimBg="0"/>
      <p:bldP spid="87" grpId="0" autoUpdateAnimBg="0"/>
      <p:bldP spid="3" grpId="0" animBg="1"/>
      <p:bldP spid="7" grpId="0"/>
      <p:bldP spid="8" grpId="0"/>
      <p:bldP spid="91" grpId="0" autoUpdateAnimBg="0"/>
      <p:bldP spid="98" grpId="0"/>
      <p:bldP spid="12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zh-CN" altLang="en-US"/>
              <a:t>边沿触发式</a:t>
            </a:r>
            <a:r>
              <a:rPr lang="en-US" altLang="zh-CN"/>
              <a:t>J-K</a:t>
            </a:r>
            <a:r>
              <a:rPr lang="zh-CN" altLang="en-US"/>
              <a:t>触发器</a:t>
            </a:r>
          </a:p>
        </p:txBody>
      </p:sp>
      <p:sp>
        <p:nvSpPr>
          <p:cNvPr id="49161" name="内容占位符 2"/>
          <p:cNvSpPr>
            <a:spLocks noGrp="1"/>
          </p:cNvSpPr>
          <p:nvPr>
            <p:ph idx="1"/>
          </p:nvPr>
        </p:nvSpPr>
        <p:spPr>
          <a:xfrm>
            <a:off x="87313" y="1071563"/>
            <a:ext cx="9056687" cy="895350"/>
          </a:xfrm>
        </p:spPr>
        <p:txBody>
          <a:bodyPr/>
          <a:lstStyle/>
          <a:p>
            <a:r>
              <a:rPr lang="zh-CN" altLang="en-US"/>
              <a:t>解决主从</a:t>
            </a:r>
            <a:r>
              <a:rPr lang="en-US" altLang="zh-CN"/>
              <a:t>JK</a:t>
            </a:r>
            <a:r>
              <a:rPr lang="zh-CN" altLang="en-US"/>
              <a:t>触发器中</a:t>
            </a:r>
            <a:r>
              <a:rPr lang="en-US" altLang="zh-CN"/>
              <a:t>1</a:t>
            </a:r>
            <a:r>
              <a:rPr lang="zh-CN" altLang="en-US"/>
              <a:t>和</a:t>
            </a:r>
            <a:r>
              <a:rPr lang="en-US" altLang="zh-CN"/>
              <a:t>0</a:t>
            </a:r>
            <a:r>
              <a:rPr lang="zh-CN" altLang="en-US"/>
              <a:t>钳位的问题。</a:t>
            </a:r>
            <a:endParaRPr lang="en-US" altLang="zh-CN"/>
          </a:p>
          <a:p>
            <a:r>
              <a:rPr lang="zh-CN" altLang="en-US"/>
              <a:t>在上升沿时采样输入信号。</a:t>
            </a:r>
            <a:endParaRPr lang="en-US" altLang="zh-CN"/>
          </a:p>
        </p:txBody>
      </p:sp>
      <p:sp>
        <p:nvSpPr>
          <p:cNvPr id="2" name="日期占位符 1"/>
          <p:cNvSpPr>
            <a:spLocks noGrp="1"/>
          </p:cNvSpPr>
          <p:nvPr>
            <p:ph type="dt" sz="half" idx="10"/>
          </p:nvPr>
        </p:nvSpPr>
        <p:spPr/>
        <p:txBody>
          <a:bodyPr/>
          <a:lstStyle/>
          <a:p>
            <a:pPr>
              <a:defRPr/>
            </a:pPr>
            <a:fld id="{1BC84D07-208F-480C-B1D8-0F4E123E10B2}" type="datetime1">
              <a:rPr lang="zh-CN" altLang="en-US" smtClean="0"/>
              <a:t>2019/12/1</a:t>
            </a:fld>
            <a:endParaRPr lang="en-US" altLang="zh-CN"/>
          </a:p>
        </p:txBody>
      </p:sp>
      <p:sp>
        <p:nvSpPr>
          <p:cNvPr id="49160" name="页脚占位符 7"/>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49155" name="灯片编号占位符 5"/>
          <p:cNvSpPr>
            <a:spLocks noGrp="1"/>
          </p:cNvSpPr>
          <p:nvPr>
            <p:ph type="sldNum" sz="quarter" idx="12"/>
          </p:nvPr>
        </p:nvSpPr>
        <p:spPr>
          <a:noFill/>
        </p:spPr>
        <p:txBody>
          <a:bodyPr/>
          <a:lstStyle/>
          <a:p>
            <a:fld id="{E945486A-7538-4777-9F7A-699B0B8D2803}" type="slidenum">
              <a:rPr lang="en-US" altLang="zh-CN" smtClean="0">
                <a:latin typeface="Arial" pitchFamily="34" charset="0"/>
              </a:rPr>
              <a:pPr/>
              <a:t>56</a:t>
            </a:fld>
            <a:endParaRPr lang="en-US" altLang="zh-CN">
              <a:latin typeface="Arial" pitchFamily="34" charset="0"/>
            </a:endParaRPr>
          </a:p>
        </p:txBody>
      </p:sp>
      <p:pic>
        <p:nvPicPr>
          <p:cNvPr id="67588" name="Picture 4"/>
          <p:cNvPicPr>
            <a:picLocks noChangeAspect="1" noChangeArrowheads="1"/>
          </p:cNvPicPr>
          <p:nvPr/>
        </p:nvPicPr>
        <p:blipFill>
          <a:blip r:embed="rId3" cstate="print"/>
          <a:srcRect/>
          <a:stretch>
            <a:fillRect/>
          </a:stretch>
        </p:blipFill>
        <p:spPr bwMode="auto">
          <a:xfrm>
            <a:off x="34925" y="4386263"/>
            <a:ext cx="9036050" cy="1971675"/>
          </a:xfrm>
          <a:prstGeom prst="rect">
            <a:avLst/>
          </a:prstGeom>
          <a:noFill/>
          <a:ln w="9525">
            <a:noFill/>
            <a:miter lim="800000"/>
            <a:headEnd/>
            <a:tailEnd/>
          </a:ln>
        </p:spPr>
      </p:pic>
      <p:pic>
        <p:nvPicPr>
          <p:cNvPr id="49158" name="Picture 6"/>
          <p:cNvPicPr>
            <a:picLocks noChangeAspect="1" noChangeArrowheads="1"/>
          </p:cNvPicPr>
          <p:nvPr/>
        </p:nvPicPr>
        <p:blipFill>
          <a:blip r:embed="rId4" cstate="print"/>
          <a:srcRect/>
          <a:stretch>
            <a:fillRect/>
          </a:stretch>
        </p:blipFill>
        <p:spPr bwMode="auto">
          <a:xfrm>
            <a:off x="179388" y="2259013"/>
            <a:ext cx="4465637" cy="2127250"/>
          </a:xfrm>
          <a:prstGeom prst="rect">
            <a:avLst/>
          </a:prstGeom>
          <a:noFill/>
          <a:ln w="9525">
            <a:noFill/>
            <a:miter lim="800000"/>
            <a:headEnd/>
            <a:tailEnd/>
          </a:ln>
        </p:spPr>
      </p:pic>
      <p:pic>
        <p:nvPicPr>
          <p:cNvPr id="49159" name="Picture 7"/>
          <p:cNvPicPr>
            <a:picLocks noChangeAspect="1" noChangeArrowheads="1"/>
          </p:cNvPicPr>
          <p:nvPr/>
        </p:nvPicPr>
        <p:blipFill>
          <a:blip r:embed="rId5" cstate="print"/>
          <a:srcRect/>
          <a:stretch>
            <a:fillRect/>
          </a:stretch>
        </p:blipFill>
        <p:spPr bwMode="auto">
          <a:xfrm>
            <a:off x="5076825" y="1714500"/>
            <a:ext cx="3994150" cy="262255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ABAFC8D0-24C2-4D63-AF95-19F63D697309}"/>
                  </a:ext>
                </a:extLst>
              </p14:cNvPr>
              <p14:cNvContentPartPr/>
              <p14:nvPr/>
            </p14:nvContentPartPr>
            <p14:xfrm>
              <a:off x="4018924" y="1582015"/>
              <a:ext cx="1506600" cy="92520"/>
            </p14:xfrm>
          </p:contentPart>
        </mc:Choice>
        <mc:Fallback xmlns="">
          <p:pic>
            <p:nvPicPr>
              <p:cNvPr id="3" name="墨迹 2">
                <a:extLst>
                  <a:ext uri="{FF2B5EF4-FFF2-40B4-BE49-F238E27FC236}">
                    <a16:creationId xmlns:a16="http://schemas.microsoft.com/office/drawing/2014/main" id="{ABAFC8D0-24C2-4D63-AF95-19F63D697309}"/>
                  </a:ext>
                </a:extLst>
              </p:cNvPr>
              <p:cNvPicPr/>
              <p:nvPr/>
            </p:nvPicPr>
            <p:blipFill>
              <a:blip r:embed="rId7"/>
              <a:stretch>
                <a:fillRect/>
              </a:stretch>
            </p:blipFill>
            <p:spPr>
              <a:xfrm>
                <a:off x="4010284" y="1573015"/>
                <a:ext cx="15242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B55566A9-FB9F-41BC-8B15-B9EF914E0CAC}"/>
                  </a:ext>
                </a:extLst>
              </p14:cNvPr>
              <p14:cNvContentPartPr/>
              <p14:nvPr/>
            </p14:nvContentPartPr>
            <p14:xfrm>
              <a:off x="910684" y="2097175"/>
              <a:ext cx="3790080" cy="97200"/>
            </p14:xfrm>
          </p:contentPart>
        </mc:Choice>
        <mc:Fallback xmlns="">
          <p:pic>
            <p:nvPicPr>
              <p:cNvPr id="4" name="墨迹 3">
                <a:extLst>
                  <a:ext uri="{FF2B5EF4-FFF2-40B4-BE49-F238E27FC236}">
                    <a16:creationId xmlns:a16="http://schemas.microsoft.com/office/drawing/2014/main" id="{B55566A9-FB9F-41BC-8B15-B9EF914E0CAC}"/>
                  </a:ext>
                </a:extLst>
              </p:cNvPr>
              <p:cNvPicPr/>
              <p:nvPr/>
            </p:nvPicPr>
            <p:blipFill>
              <a:blip r:embed="rId9"/>
              <a:stretch>
                <a:fillRect/>
              </a:stretch>
            </p:blipFill>
            <p:spPr>
              <a:xfrm>
                <a:off x="902044" y="2088175"/>
                <a:ext cx="3807720" cy="114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CN" dirty="0"/>
              <a:t>JK</a:t>
            </a:r>
            <a:r>
              <a:rPr lang="zh-CN" altLang="en-US" dirty="0"/>
              <a:t>触发器的状态转移图</a:t>
            </a:r>
          </a:p>
        </p:txBody>
      </p:sp>
      <p:graphicFrame>
        <p:nvGraphicFramePr>
          <p:cNvPr id="19458" name="Object 3"/>
          <p:cNvGraphicFramePr>
            <a:graphicFrameLocks noGrp="1" noChangeAspect="1"/>
          </p:cNvGraphicFramePr>
          <p:nvPr>
            <p:ph idx="1"/>
            <p:extLst>
              <p:ext uri="{D42A27DB-BD31-4B8C-83A1-F6EECF244321}">
                <p14:modId xmlns:p14="http://schemas.microsoft.com/office/powerpoint/2010/main" val="1146918719"/>
              </p:ext>
            </p:extLst>
          </p:nvPr>
        </p:nvGraphicFramePr>
        <p:xfrm>
          <a:off x="4932040" y="4155367"/>
          <a:ext cx="4128419" cy="1796375"/>
        </p:xfrm>
        <a:graphic>
          <a:graphicData uri="http://schemas.openxmlformats.org/presentationml/2006/ole">
            <mc:AlternateContent xmlns:mc="http://schemas.openxmlformats.org/markup-compatibility/2006">
              <mc:Choice xmlns:v="urn:schemas-microsoft-com:vml" Requires="v">
                <p:oleObj spid="_x0000_s35088" name="Photo Editor 照片" r:id="rId4" imgW="16661551" imgH="7249537" progId="">
                  <p:embed/>
                </p:oleObj>
              </mc:Choice>
              <mc:Fallback>
                <p:oleObj name="Photo Editor 照片" r:id="rId4" imgW="16661551" imgH="724953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55367"/>
                        <a:ext cx="4128419" cy="1796375"/>
                      </a:xfrm>
                      <a:prstGeom prst="rect">
                        <a:avLst/>
                      </a:prstGeom>
                      <a:noFill/>
                      <a:ln>
                        <a:noFill/>
                      </a:ln>
                      <a:effectLst>
                        <a:outerShdw dist="35921" dir="2700000" algn="ctr" rotWithShape="0">
                          <a:srgbClr val="808080"/>
                        </a:outerShdw>
                      </a:effectLst>
                    </p:spPr>
                  </p:pic>
                </p:oleObj>
              </mc:Fallback>
            </mc:AlternateContent>
          </a:graphicData>
        </a:graphic>
      </p:graphicFrame>
      <p:sp>
        <p:nvSpPr>
          <p:cNvPr id="2" name="日期占位符 1"/>
          <p:cNvSpPr>
            <a:spLocks noGrp="1"/>
          </p:cNvSpPr>
          <p:nvPr>
            <p:ph type="dt" sz="half" idx="10"/>
          </p:nvPr>
        </p:nvSpPr>
        <p:spPr/>
        <p:txBody>
          <a:bodyPr/>
          <a:lstStyle/>
          <a:p>
            <a:pPr>
              <a:defRPr/>
            </a:pPr>
            <a:fld id="{79DE5FCF-0DA2-46AA-91FB-22C132FB4344}" type="datetime1">
              <a:rPr lang="zh-CN" altLang="en-US" smtClean="0"/>
              <a:t>2019/12/1</a:t>
            </a:fld>
            <a:endParaRPr lang="en-US" altLang="zh-CN"/>
          </a:p>
        </p:txBody>
      </p:sp>
      <p:sp>
        <p:nvSpPr>
          <p:cNvPr id="19503" name="页脚占位符 6"/>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19460" name="灯片编号占位符 5"/>
          <p:cNvSpPr>
            <a:spLocks noGrp="1"/>
          </p:cNvSpPr>
          <p:nvPr>
            <p:ph type="sldNum" sz="quarter" idx="12"/>
          </p:nvPr>
        </p:nvSpPr>
        <p:spPr>
          <a:noFill/>
        </p:spPr>
        <p:txBody>
          <a:bodyPr/>
          <a:lstStyle/>
          <a:p>
            <a:fld id="{C94ED41A-3654-47EF-A070-123ED7D51CD5}" type="slidenum">
              <a:rPr lang="en-US" altLang="zh-CN" smtClean="0">
                <a:latin typeface="Arial" pitchFamily="34" charset="0"/>
              </a:rPr>
              <a:pPr/>
              <a:t>57</a:t>
            </a:fld>
            <a:endParaRPr lang="en-US" altLang="zh-CN">
              <a:latin typeface="Arial" pitchFamily="34" charset="0"/>
            </a:endParaRPr>
          </a:p>
        </p:txBody>
      </p:sp>
      <p:graphicFrame>
        <p:nvGraphicFramePr>
          <p:cNvPr id="79876" name="Group 4"/>
          <p:cNvGraphicFramePr>
            <a:graphicFrameLocks noGrp="1"/>
          </p:cNvGraphicFramePr>
          <p:nvPr>
            <p:extLst>
              <p:ext uri="{D42A27DB-BD31-4B8C-83A1-F6EECF244321}">
                <p14:modId xmlns:p14="http://schemas.microsoft.com/office/powerpoint/2010/main" val="2689024562"/>
              </p:ext>
            </p:extLst>
          </p:nvPr>
        </p:nvGraphicFramePr>
        <p:xfrm>
          <a:off x="685768" y="1189373"/>
          <a:ext cx="7695556" cy="2560320"/>
        </p:xfrm>
        <a:graphic>
          <a:graphicData uri="http://schemas.openxmlformats.org/drawingml/2006/table">
            <a:tbl>
              <a:tblPr>
                <a:tableStyleId>{5940675A-B579-460E-94D1-54222C63F5DA}</a:tableStyleId>
              </a:tblPr>
              <a:tblGrid>
                <a:gridCol w="1229955">
                  <a:extLst>
                    <a:ext uri="{9D8B030D-6E8A-4147-A177-3AD203B41FA5}">
                      <a16:colId xmlns:a16="http://schemas.microsoft.com/office/drawing/2014/main" val="20000"/>
                    </a:ext>
                  </a:extLst>
                </a:gridCol>
                <a:gridCol w="1227417">
                  <a:extLst>
                    <a:ext uri="{9D8B030D-6E8A-4147-A177-3AD203B41FA5}">
                      <a16:colId xmlns:a16="http://schemas.microsoft.com/office/drawing/2014/main" val="20001"/>
                    </a:ext>
                  </a:extLst>
                </a:gridCol>
                <a:gridCol w="1229223">
                  <a:extLst>
                    <a:ext uri="{9D8B030D-6E8A-4147-A177-3AD203B41FA5}">
                      <a16:colId xmlns:a16="http://schemas.microsoft.com/office/drawing/2014/main" val="20002"/>
                    </a:ext>
                  </a:extLst>
                </a:gridCol>
                <a:gridCol w="1227417">
                  <a:extLst>
                    <a:ext uri="{9D8B030D-6E8A-4147-A177-3AD203B41FA5}">
                      <a16:colId xmlns:a16="http://schemas.microsoft.com/office/drawing/2014/main" val="20003"/>
                    </a:ext>
                  </a:extLst>
                </a:gridCol>
                <a:gridCol w="1229222">
                  <a:extLst>
                    <a:ext uri="{9D8B030D-6E8A-4147-A177-3AD203B41FA5}">
                      <a16:colId xmlns:a16="http://schemas.microsoft.com/office/drawing/2014/main" val="20004"/>
                    </a:ext>
                  </a:extLst>
                </a:gridCol>
                <a:gridCol w="1552322">
                  <a:extLst>
                    <a:ext uri="{9D8B030D-6E8A-4147-A177-3AD203B41FA5}">
                      <a16:colId xmlns:a16="http://schemas.microsoft.com/office/drawing/2014/main" val="20005"/>
                    </a:ext>
                  </a:extLst>
                </a:gridCol>
              </a:tblGrid>
              <a:tr h="20796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dirty="0">
                          <a:ln>
                            <a:noFill/>
                          </a:ln>
                          <a:effectLst/>
                        </a:rPr>
                        <a:t>Inputs</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b" horzOverflow="overflow"/>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Output</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b" horzOverflow="overflow"/>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a:ln>
                            <a:noFill/>
                          </a:ln>
                          <a:effectLst/>
                        </a:rPr>
                        <a:t>说明</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tc>
                <a:extLst>
                  <a:ext uri="{0D108BD9-81ED-4DB2-BD59-A6C34878D82A}">
                    <a16:rowId xmlns:a16="http://schemas.microsoft.com/office/drawing/2014/main" val="10000"/>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J</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K</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CLK</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Q</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Q’</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vMerge="1">
                  <a:txBody>
                    <a:bodyPr/>
                    <a:lstStyle/>
                    <a:p>
                      <a:endParaRPr lang="zh-CN" altLang="en-US"/>
                    </a:p>
                  </a:txBody>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维持原状态</a:t>
                      </a:r>
                      <a:endParaRPr kumimoji="0" lang="zh-CN" altLang="en-US" sz="2400" b="0" i="0" u="none" strike="noStrike" cap="none" normalizeH="0" baseline="0">
                        <a:ln>
                          <a:noFill/>
                        </a:ln>
                        <a:solidFill>
                          <a:schemeClr val="tx1"/>
                        </a:solidFill>
                        <a:effectLst/>
                        <a:latin typeface="Verdana" pitchFamily="34" charset="0"/>
                        <a:ea typeface="宋体" pitchFamily="2" charset="-122"/>
                      </a:endParaRPr>
                    </a:p>
                  </a:txBody>
                  <a:tcPr marL="0" marR="0" marT="0" marB="0" anchor="ctr" horzOverflow="overflow"/>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复位</a:t>
                      </a:r>
                      <a:endParaRPr kumimoji="0" lang="zh-CN" altLang="en-US" sz="2400" b="0" i="0" u="none" strike="noStrike" cap="none" normalizeH="0" baseline="0">
                        <a:ln>
                          <a:noFill/>
                        </a:ln>
                        <a:solidFill>
                          <a:schemeClr val="tx1"/>
                        </a:solidFill>
                        <a:effectLst/>
                        <a:latin typeface="Verdana" pitchFamily="34" charset="0"/>
                        <a:ea typeface="宋体" pitchFamily="2" charset="-122"/>
                      </a:endParaRPr>
                    </a:p>
                  </a:txBody>
                  <a:tcPr marL="0" marR="0" marT="0" marB="0" anchor="ctr" horzOverflow="overflow"/>
                </a:tc>
                <a:extLst>
                  <a:ext uri="{0D108BD9-81ED-4DB2-BD59-A6C34878D82A}">
                    <a16:rowId xmlns:a16="http://schemas.microsoft.com/office/drawing/2014/main" val="10003"/>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a:ln>
                            <a:noFill/>
                          </a:ln>
                          <a:effectLst/>
                        </a:rPr>
                        <a:t>置位</a:t>
                      </a:r>
                      <a:endParaRPr kumimoji="0" lang="zh-CN" altLang="en-US" sz="2400" b="0" i="0" u="none" strike="noStrike" cap="none" normalizeH="0" baseline="0" dirty="0">
                        <a:ln>
                          <a:noFill/>
                        </a:ln>
                        <a:solidFill>
                          <a:schemeClr val="tx1"/>
                        </a:solidFill>
                        <a:effectLst/>
                        <a:latin typeface="Verdana" pitchFamily="34" charset="0"/>
                        <a:ea typeface="宋体" pitchFamily="2" charset="-122"/>
                      </a:endParaRPr>
                    </a:p>
                  </a:txBody>
                  <a:tcPr marL="0" marR="0" marT="0" marB="0" anchor="ctr" horzOverflow="overflow"/>
                </a:tc>
                <a:extLst>
                  <a:ext uri="{0D108BD9-81ED-4DB2-BD59-A6C34878D82A}">
                    <a16:rowId xmlns:a16="http://schemas.microsoft.com/office/drawing/2014/main" val="10004"/>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a:ln>
                            <a:noFill/>
                          </a:ln>
                          <a:effectLst/>
                        </a:rPr>
                        <a:t>翻转</a:t>
                      </a:r>
                      <a:r>
                        <a:rPr kumimoji="0" lang="en-US" altLang="zh-CN" sz="2400" u="none" strike="noStrike" cap="none" normalizeH="0" baseline="0" dirty="0">
                          <a:ln>
                            <a:noFill/>
                          </a:ln>
                          <a:effectLst/>
                        </a:rPr>
                        <a:t>(Toggle)</a:t>
                      </a:r>
                      <a:endParaRPr kumimoji="0" lang="en-US" altLang="zh-CN" sz="2400" b="0" i="0" u="none" strike="noStrike" cap="none" normalizeH="0" baseline="0" dirty="0">
                        <a:ln>
                          <a:noFill/>
                        </a:ln>
                        <a:solidFill>
                          <a:schemeClr val="tx1"/>
                        </a:solidFill>
                        <a:effectLst/>
                        <a:latin typeface="Verdana" pitchFamily="34" charset="0"/>
                        <a:ea typeface="宋体" pitchFamily="2" charset="-122"/>
                      </a:endParaRPr>
                    </a:p>
                  </a:txBody>
                  <a:tcPr marL="0" marR="0" marT="0" marB="0" anchor="ctr" horzOverflow="overflow"/>
                </a:tc>
                <a:extLst>
                  <a:ext uri="{0D108BD9-81ED-4DB2-BD59-A6C34878D82A}">
                    <a16:rowId xmlns:a16="http://schemas.microsoft.com/office/drawing/2014/main" val="10005"/>
                  </a:ext>
                </a:extLst>
              </a:tr>
            </a:tbl>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57777783"/>
              </p:ext>
            </p:extLst>
          </p:nvPr>
        </p:nvGraphicFramePr>
        <p:xfrm>
          <a:off x="385603" y="5444134"/>
          <a:ext cx="2953073" cy="656440"/>
        </p:xfrm>
        <a:graphic>
          <a:graphicData uri="http://schemas.openxmlformats.org/presentationml/2006/ole">
            <mc:AlternateContent xmlns:mc="http://schemas.openxmlformats.org/markup-compatibility/2006">
              <mc:Choice xmlns:v="urn:schemas-microsoft-com:vml" Requires="v">
                <p:oleObj spid="_x0000_s35089" name="Equation" r:id="rId6" imgW="1143000" imgH="254000" progId="">
                  <p:embed/>
                </p:oleObj>
              </mc:Choice>
              <mc:Fallback>
                <p:oleObj name="Equation" r:id="rId6" imgW="1143000" imgH="254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603" y="5444134"/>
                        <a:ext cx="2953073" cy="656440"/>
                      </a:xfrm>
                      <a:prstGeom prst="rect">
                        <a:avLst/>
                      </a:prstGeom>
                      <a:noFill/>
                      <a:ln>
                        <a:noFill/>
                      </a:ln>
                      <a:effectLst/>
                    </p:spPr>
                  </p:pic>
                </p:oleObj>
              </mc:Fallback>
            </mc:AlternateContent>
          </a:graphicData>
        </a:graphic>
      </p:graphicFrame>
      <p:sp>
        <p:nvSpPr>
          <p:cNvPr id="4" name="TextBox 3"/>
          <p:cNvSpPr txBox="1"/>
          <p:nvPr/>
        </p:nvSpPr>
        <p:spPr>
          <a:xfrm>
            <a:off x="600079" y="4149240"/>
            <a:ext cx="3408785" cy="461665"/>
          </a:xfrm>
          <a:prstGeom prst="rect">
            <a:avLst/>
          </a:prstGeom>
          <a:noFill/>
        </p:spPr>
        <p:txBody>
          <a:bodyPr wrap="square" rtlCol="0">
            <a:spAutoFit/>
          </a:bodyPr>
          <a:lstStyle/>
          <a:p>
            <a:r>
              <a:rPr lang="zh-CN" altLang="en-US" sz="2400" dirty="0"/>
              <a:t>状态转移图（课堂练习）</a:t>
            </a:r>
          </a:p>
        </p:txBody>
      </p:sp>
      <p:sp>
        <p:nvSpPr>
          <p:cNvPr id="10" name="TextBox 9"/>
          <p:cNvSpPr txBox="1"/>
          <p:nvPr/>
        </p:nvSpPr>
        <p:spPr>
          <a:xfrm>
            <a:off x="598984" y="4810130"/>
            <a:ext cx="3409880" cy="461665"/>
          </a:xfrm>
          <a:prstGeom prst="rect">
            <a:avLst/>
          </a:prstGeom>
          <a:noFill/>
        </p:spPr>
        <p:txBody>
          <a:bodyPr wrap="square" rtlCol="0">
            <a:spAutoFit/>
          </a:bodyPr>
          <a:lstStyle/>
          <a:p>
            <a:r>
              <a:rPr lang="zh-CN" altLang="en-US" sz="2400" dirty="0"/>
              <a:t>卡诺图化简（课堂练习）</a:t>
            </a:r>
          </a:p>
        </p:txBody>
      </p:sp>
      <p:sp>
        <p:nvSpPr>
          <p:cNvPr id="5" name="右箭头 4"/>
          <p:cNvSpPr/>
          <p:nvPr/>
        </p:nvSpPr>
        <p:spPr>
          <a:xfrm>
            <a:off x="3611136" y="5656433"/>
            <a:ext cx="864096" cy="29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4008864" y="4509120"/>
            <a:ext cx="995184" cy="531842"/>
          </a:xfrm>
          <a:prstGeom prst="straightConnector1">
            <a:avLst/>
          </a:prstGeom>
          <a:ln w="857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5EB2D807-CB1A-428C-AE9F-CBE2537A6E36}"/>
                  </a:ext>
                </a:extLst>
              </p14:cNvPr>
              <p14:cNvContentPartPr/>
              <p14:nvPr/>
            </p14:nvContentPartPr>
            <p14:xfrm>
              <a:off x="402004" y="6137095"/>
              <a:ext cx="2990520" cy="82800"/>
            </p14:xfrm>
          </p:contentPart>
        </mc:Choice>
        <mc:Fallback xmlns="">
          <p:pic>
            <p:nvPicPr>
              <p:cNvPr id="6" name="墨迹 5">
                <a:extLst>
                  <a:ext uri="{FF2B5EF4-FFF2-40B4-BE49-F238E27FC236}">
                    <a16:creationId xmlns:a16="http://schemas.microsoft.com/office/drawing/2014/main" id="{5EB2D807-CB1A-428C-AE9F-CBE2537A6E36}"/>
                  </a:ext>
                </a:extLst>
              </p:cNvPr>
              <p:cNvPicPr/>
              <p:nvPr/>
            </p:nvPicPr>
            <p:blipFill>
              <a:blip r:embed="rId9"/>
              <a:stretch>
                <a:fillRect/>
              </a:stretch>
            </p:blipFill>
            <p:spPr>
              <a:xfrm>
                <a:off x="393364" y="6128095"/>
                <a:ext cx="3008160" cy="100440"/>
              </a:xfrm>
              <a:prstGeom prst="rect">
                <a:avLst/>
              </a:prstGeom>
            </p:spPr>
          </p:pic>
        </mc:Fallback>
      </mc:AlternateContent>
      <p:grpSp>
        <p:nvGrpSpPr>
          <p:cNvPr id="12" name="组合 11">
            <a:extLst>
              <a:ext uri="{FF2B5EF4-FFF2-40B4-BE49-F238E27FC236}">
                <a16:creationId xmlns:a16="http://schemas.microsoft.com/office/drawing/2014/main" id="{15C86D6B-E932-4AC6-8DB3-5D8784AEEEC7}"/>
              </a:ext>
            </a:extLst>
          </p:cNvPr>
          <p:cNvGrpSpPr/>
          <p:nvPr/>
        </p:nvGrpSpPr>
        <p:grpSpPr>
          <a:xfrm>
            <a:off x="381124" y="5333215"/>
            <a:ext cx="3107160" cy="1492560"/>
            <a:chOff x="381124" y="5333215"/>
            <a:chExt cx="3107160" cy="1492560"/>
          </a:xfrm>
        </p:grpSpPr>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7606094E-8440-467E-A97E-09218553BD2C}"/>
                    </a:ext>
                  </a:extLst>
                </p14:cNvPr>
                <p14:cNvContentPartPr/>
                <p14:nvPr/>
              </p14:nvContentPartPr>
              <p14:xfrm>
                <a:off x="381124" y="5333215"/>
                <a:ext cx="3107160" cy="885600"/>
              </p14:xfrm>
            </p:contentPart>
          </mc:Choice>
          <mc:Fallback xmlns="">
            <p:pic>
              <p:nvPicPr>
                <p:cNvPr id="7" name="墨迹 6">
                  <a:extLst>
                    <a:ext uri="{FF2B5EF4-FFF2-40B4-BE49-F238E27FC236}">
                      <a16:creationId xmlns:a16="http://schemas.microsoft.com/office/drawing/2014/main" id="{7606094E-8440-467E-A97E-09218553BD2C}"/>
                    </a:ext>
                  </a:extLst>
                </p:cNvPr>
                <p:cNvPicPr/>
                <p:nvPr/>
              </p:nvPicPr>
              <p:blipFill>
                <a:blip r:embed="rId11"/>
                <a:stretch>
                  <a:fillRect/>
                </a:stretch>
              </p:blipFill>
              <p:spPr>
                <a:xfrm>
                  <a:off x="372484" y="5324215"/>
                  <a:ext cx="3124800" cy="903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277C3987-C4F8-4591-A722-A9FB81C10101}"/>
                    </a:ext>
                  </a:extLst>
                </p14:cNvPr>
                <p14:cNvContentPartPr/>
                <p14:nvPr/>
              </p14:nvContentPartPr>
              <p14:xfrm>
                <a:off x="2157364" y="6231055"/>
                <a:ext cx="427320" cy="447480"/>
              </p14:xfrm>
            </p:contentPart>
          </mc:Choice>
          <mc:Fallback xmlns="">
            <p:pic>
              <p:nvPicPr>
                <p:cNvPr id="9" name="墨迹 8">
                  <a:extLst>
                    <a:ext uri="{FF2B5EF4-FFF2-40B4-BE49-F238E27FC236}">
                      <a16:creationId xmlns:a16="http://schemas.microsoft.com/office/drawing/2014/main" id="{277C3987-C4F8-4591-A722-A9FB81C10101}"/>
                    </a:ext>
                  </a:extLst>
                </p:cNvPr>
                <p:cNvPicPr/>
                <p:nvPr/>
              </p:nvPicPr>
              <p:blipFill>
                <a:blip r:embed="rId13"/>
                <a:stretch>
                  <a:fillRect/>
                </a:stretch>
              </p:blipFill>
              <p:spPr>
                <a:xfrm>
                  <a:off x="2148364" y="6222415"/>
                  <a:ext cx="44496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553CCC5F-FD0E-4840-ADEE-46140B0A794A}"/>
                    </a:ext>
                  </a:extLst>
                </p14:cNvPr>
                <p14:cNvContentPartPr/>
                <p14:nvPr/>
              </p14:nvContentPartPr>
              <p14:xfrm>
                <a:off x="2127484" y="6352735"/>
                <a:ext cx="480960" cy="473040"/>
              </p14:xfrm>
            </p:contentPart>
          </mc:Choice>
          <mc:Fallback xmlns="">
            <p:pic>
              <p:nvPicPr>
                <p:cNvPr id="11" name="墨迹 10">
                  <a:extLst>
                    <a:ext uri="{FF2B5EF4-FFF2-40B4-BE49-F238E27FC236}">
                      <a16:creationId xmlns:a16="http://schemas.microsoft.com/office/drawing/2014/main" id="{553CCC5F-FD0E-4840-ADEE-46140B0A794A}"/>
                    </a:ext>
                  </a:extLst>
                </p:cNvPr>
                <p:cNvPicPr/>
                <p:nvPr/>
              </p:nvPicPr>
              <p:blipFill>
                <a:blip r:embed="rId15"/>
                <a:stretch>
                  <a:fillRect/>
                </a:stretch>
              </p:blipFill>
              <p:spPr>
                <a:xfrm>
                  <a:off x="2118844" y="6343735"/>
                  <a:ext cx="498600" cy="490680"/>
                </a:xfrm>
                <a:prstGeom prst="rect">
                  <a:avLst/>
                </a:prstGeom>
              </p:spPr>
            </p:pic>
          </mc:Fallback>
        </mc:AlternateContent>
      </p:grpSp>
    </p:spTree>
    <p:extLst>
      <p:ext uri="{BB962C8B-B14F-4D97-AF65-F5344CB8AC3E}">
        <p14:creationId xmlns:p14="http://schemas.microsoft.com/office/powerpoint/2010/main" val="230997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a:t>JK</a:t>
            </a:r>
            <a:r>
              <a:rPr lang="zh-CN" altLang="en-US"/>
              <a:t>触发器 </a:t>
            </a:r>
            <a:r>
              <a:rPr lang="en-US" altLang="zh-CN"/>
              <a:t>Vs D</a:t>
            </a:r>
            <a:r>
              <a:rPr lang="zh-CN" altLang="en-US"/>
              <a:t>触发器</a:t>
            </a:r>
          </a:p>
        </p:txBody>
      </p:sp>
      <p:sp>
        <p:nvSpPr>
          <p:cNvPr id="52227" name="内容占位符 2"/>
          <p:cNvSpPr>
            <a:spLocks noGrp="1"/>
          </p:cNvSpPr>
          <p:nvPr>
            <p:ph idx="1"/>
          </p:nvPr>
        </p:nvSpPr>
        <p:spPr/>
        <p:txBody>
          <a:bodyPr/>
          <a:lstStyle/>
          <a:p>
            <a:r>
              <a:rPr lang="en-US" altLang="zh-CN" dirty="0"/>
              <a:t>JK</a:t>
            </a:r>
            <a:r>
              <a:rPr lang="zh-CN" altLang="en-US" dirty="0"/>
              <a:t>触发器功能全面：复位</a:t>
            </a:r>
            <a:r>
              <a:rPr lang="en-US" altLang="zh-CN" dirty="0"/>
              <a:t>/</a:t>
            </a:r>
            <a:r>
              <a:rPr lang="zh-CN" altLang="en-US" dirty="0"/>
              <a:t>置位</a:t>
            </a:r>
            <a:r>
              <a:rPr lang="en-US" altLang="zh-CN" dirty="0"/>
              <a:t>/</a:t>
            </a:r>
            <a:r>
              <a:rPr lang="zh-CN" altLang="en-US" dirty="0"/>
              <a:t>保持</a:t>
            </a:r>
            <a:r>
              <a:rPr lang="en-US" altLang="zh-CN" dirty="0"/>
              <a:t>/</a:t>
            </a:r>
            <a:r>
              <a:rPr lang="zh-CN" altLang="en-US" dirty="0"/>
              <a:t>翻转</a:t>
            </a:r>
          </a:p>
          <a:p>
            <a:r>
              <a:rPr lang="en-US" altLang="zh-CN" dirty="0"/>
              <a:t>SSI</a:t>
            </a:r>
            <a:r>
              <a:rPr lang="zh-CN" altLang="en-US" dirty="0"/>
              <a:t>和</a:t>
            </a:r>
            <a:r>
              <a:rPr lang="en-US" altLang="zh-CN" dirty="0"/>
              <a:t>MSI</a:t>
            </a:r>
            <a:r>
              <a:rPr lang="zh-CN" altLang="en-US" dirty="0"/>
              <a:t>设计初期，简化激励函数使</a:t>
            </a:r>
            <a:r>
              <a:rPr lang="en-US" altLang="zh-CN" dirty="0"/>
              <a:t>JK</a:t>
            </a:r>
            <a:r>
              <a:rPr lang="zh-CN" altLang="en-US" dirty="0"/>
              <a:t>触发器受重视</a:t>
            </a:r>
          </a:p>
          <a:p>
            <a:r>
              <a:rPr lang="en-US" altLang="zh-CN" dirty="0"/>
              <a:t>PLD</a:t>
            </a:r>
            <a:r>
              <a:rPr lang="zh-CN" altLang="en-US" dirty="0"/>
              <a:t>设计中： 需要为</a:t>
            </a:r>
            <a:r>
              <a:rPr lang="en-US" altLang="zh-CN" dirty="0"/>
              <a:t>J</a:t>
            </a:r>
            <a:r>
              <a:rPr lang="zh-CN" altLang="en-US" dirty="0"/>
              <a:t>、</a:t>
            </a:r>
            <a:r>
              <a:rPr lang="en-US" altLang="zh-CN" dirty="0"/>
              <a:t>K</a:t>
            </a:r>
            <a:r>
              <a:rPr lang="zh-CN" altLang="en-US" dirty="0"/>
              <a:t>两端分别提供单独的组合逻辑，即两个“ 与</a:t>
            </a:r>
            <a:r>
              <a:rPr lang="en-US" altLang="zh-CN" dirty="0"/>
              <a:t>-</a:t>
            </a:r>
            <a:r>
              <a:rPr lang="zh-CN" altLang="en-US" dirty="0"/>
              <a:t>或” 阵列</a:t>
            </a:r>
          </a:p>
          <a:p>
            <a:r>
              <a:rPr lang="en-US" altLang="zh-CN" dirty="0"/>
              <a:t>ASIC</a:t>
            </a:r>
            <a:r>
              <a:rPr lang="zh-CN" altLang="en-US" dirty="0"/>
              <a:t>设计中：</a:t>
            </a:r>
            <a:r>
              <a:rPr lang="en-US" altLang="zh-CN" dirty="0"/>
              <a:t>D</a:t>
            </a:r>
            <a:r>
              <a:rPr lang="zh-CN" altLang="en-US" dirty="0"/>
              <a:t>触发器</a:t>
            </a:r>
            <a:r>
              <a:rPr lang="en-US" altLang="zh-CN" dirty="0"/>
              <a:t>7</a:t>
            </a:r>
            <a:r>
              <a:rPr lang="zh-CN" altLang="en-US" dirty="0"/>
              <a:t>个门，</a:t>
            </a:r>
            <a:r>
              <a:rPr lang="en-US" altLang="zh-CN" dirty="0"/>
              <a:t>JK</a:t>
            </a:r>
            <a:r>
              <a:rPr lang="zh-CN" altLang="en-US" dirty="0"/>
              <a:t>触发器占用</a:t>
            </a:r>
            <a:r>
              <a:rPr lang="en-US" altLang="zh-CN" dirty="0"/>
              <a:t>9</a:t>
            </a:r>
            <a:r>
              <a:rPr lang="zh-CN" altLang="en-US" dirty="0"/>
              <a:t>个门，比</a:t>
            </a:r>
            <a:r>
              <a:rPr lang="en-US" altLang="zh-CN" dirty="0"/>
              <a:t>D</a:t>
            </a:r>
            <a:r>
              <a:rPr lang="zh-CN" altLang="en-US" dirty="0"/>
              <a:t>触发器多占用</a:t>
            </a:r>
            <a:r>
              <a:rPr lang="en-US" altLang="zh-CN" dirty="0"/>
              <a:t>25%</a:t>
            </a:r>
            <a:r>
              <a:rPr lang="zh-CN" altLang="en-US" dirty="0"/>
              <a:t>芯片面积</a:t>
            </a:r>
          </a:p>
          <a:p>
            <a:r>
              <a:rPr lang="en-US" altLang="zh-CN" dirty="0"/>
              <a:t>PLD</a:t>
            </a:r>
            <a:r>
              <a:rPr lang="zh-CN" altLang="en-US" dirty="0"/>
              <a:t>和</a:t>
            </a:r>
            <a:r>
              <a:rPr lang="en-US" altLang="zh-CN" dirty="0"/>
              <a:t>ASIC</a:t>
            </a:r>
            <a:r>
              <a:rPr lang="zh-CN" altLang="en-US" dirty="0"/>
              <a:t>设计中，大量使用</a:t>
            </a:r>
            <a:r>
              <a:rPr lang="en-US" altLang="zh-CN" dirty="0"/>
              <a:t>D</a:t>
            </a:r>
            <a:r>
              <a:rPr lang="zh-CN" altLang="en-US" dirty="0"/>
              <a:t>触发器，特殊情况下使用</a:t>
            </a:r>
            <a:r>
              <a:rPr lang="en-US" altLang="zh-CN" dirty="0"/>
              <a:t>JK</a:t>
            </a:r>
            <a:r>
              <a:rPr lang="zh-CN" altLang="en-US" dirty="0"/>
              <a:t>触发器</a:t>
            </a:r>
          </a:p>
        </p:txBody>
      </p:sp>
      <p:sp>
        <p:nvSpPr>
          <p:cNvPr id="2" name="日期占位符 1"/>
          <p:cNvSpPr>
            <a:spLocks noGrp="1"/>
          </p:cNvSpPr>
          <p:nvPr>
            <p:ph type="dt" sz="half" idx="10"/>
          </p:nvPr>
        </p:nvSpPr>
        <p:spPr/>
        <p:txBody>
          <a:bodyPr/>
          <a:lstStyle/>
          <a:p>
            <a:pPr>
              <a:defRPr/>
            </a:pPr>
            <a:fld id="{EE277F48-F9F3-4AA5-A990-1003DA1F21EF}" type="datetime1">
              <a:rPr lang="zh-CN" altLang="en-US" smtClean="0"/>
              <a:t>2019/12/1</a:t>
            </a:fld>
            <a:endParaRPr lang="en-US" altLang="zh-CN"/>
          </a:p>
        </p:txBody>
      </p:sp>
      <p:sp>
        <p:nvSpPr>
          <p:cNvPr id="52229" name="页脚占位符 4"/>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52230" name="灯片编号占位符 5"/>
          <p:cNvSpPr>
            <a:spLocks noGrp="1"/>
          </p:cNvSpPr>
          <p:nvPr>
            <p:ph type="sldNum" sz="quarter" idx="12"/>
          </p:nvPr>
        </p:nvSpPr>
        <p:spPr>
          <a:noFill/>
        </p:spPr>
        <p:txBody>
          <a:bodyPr/>
          <a:lstStyle/>
          <a:p>
            <a:fld id="{3BE36658-E6BA-453C-8044-CF6F8E19FABD}" type="slidenum">
              <a:rPr lang="en-US" altLang="zh-CN" smtClean="0">
                <a:latin typeface="Arial" pitchFamily="34" charset="0"/>
              </a:rPr>
              <a:pPr/>
              <a:t>58</a:t>
            </a:fld>
            <a:endParaRPr lang="en-US" altLang="zh-CN">
              <a:latin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51E1D209-7DCA-4DE0-BCB2-66F0E09C5FEC}"/>
                  </a:ext>
                </a:extLst>
              </p14:cNvPr>
              <p14:cNvContentPartPr/>
              <p14:nvPr/>
            </p14:nvContentPartPr>
            <p14:xfrm>
              <a:off x="898084" y="1755895"/>
              <a:ext cx="3111480" cy="62280"/>
            </p14:xfrm>
          </p:contentPart>
        </mc:Choice>
        <mc:Fallback xmlns="">
          <p:pic>
            <p:nvPicPr>
              <p:cNvPr id="3" name="墨迹 2">
                <a:extLst>
                  <a:ext uri="{FF2B5EF4-FFF2-40B4-BE49-F238E27FC236}">
                    <a16:creationId xmlns:a16="http://schemas.microsoft.com/office/drawing/2014/main" id="{51E1D209-7DCA-4DE0-BCB2-66F0E09C5FEC}"/>
                  </a:ext>
                </a:extLst>
              </p:cNvPr>
              <p:cNvPicPr/>
              <p:nvPr/>
            </p:nvPicPr>
            <p:blipFill>
              <a:blip r:embed="rId4"/>
              <a:stretch>
                <a:fillRect/>
              </a:stretch>
            </p:blipFill>
            <p:spPr>
              <a:xfrm>
                <a:off x="889084" y="1746895"/>
                <a:ext cx="3129120" cy="79920"/>
              </a:xfrm>
              <a:prstGeom prst="rect">
                <a:avLst/>
              </a:prstGeom>
            </p:spPr>
          </p:pic>
        </mc:Fallback>
      </mc:AlternateContent>
      <p:grpSp>
        <p:nvGrpSpPr>
          <p:cNvPr id="8" name="组合 7">
            <a:extLst>
              <a:ext uri="{FF2B5EF4-FFF2-40B4-BE49-F238E27FC236}">
                <a16:creationId xmlns:a16="http://schemas.microsoft.com/office/drawing/2014/main" id="{BCEFD184-76D6-4201-A1D1-A74625E24E35}"/>
              </a:ext>
            </a:extLst>
          </p:cNvPr>
          <p:cNvGrpSpPr/>
          <p:nvPr/>
        </p:nvGrpSpPr>
        <p:grpSpPr>
          <a:xfrm>
            <a:off x="891244" y="5320255"/>
            <a:ext cx="7921080" cy="570240"/>
            <a:chOff x="891244" y="5320255"/>
            <a:chExt cx="7921080" cy="570240"/>
          </a:xfrm>
        </p:grpSpPr>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2FC1DE3B-B0FE-4232-AD57-C85AC6D3C326}"/>
                    </a:ext>
                  </a:extLst>
                </p14:cNvPr>
                <p14:cNvContentPartPr/>
                <p14:nvPr/>
              </p14:nvContentPartPr>
              <p14:xfrm>
                <a:off x="4450924" y="5320255"/>
                <a:ext cx="4361400" cy="98640"/>
              </p14:xfrm>
            </p:contentPart>
          </mc:Choice>
          <mc:Fallback xmlns="">
            <p:pic>
              <p:nvPicPr>
                <p:cNvPr id="4" name="墨迹 3">
                  <a:extLst>
                    <a:ext uri="{FF2B5EF4-FFF2-40B4-BE49-F238E27FC236}">
                      <a16:creationId xmlns:a16="http://schemas.microsoft.com/office/drawing/2014/main" id="{2FC1DE3B-B0FE-4232-AD57-C85AC6D3C326}"/>
                    </a:ext>
                  </a:extLst>
                </p:cNvPr>
                <p:cNvPicPr/>
                <p:nvPr/>
              </p:nvPicPr>
              <p:blipFill>
                <a:blip r:embed="rId6"/>
                <a:stretch>
                  <a:fillRect/>
                </a:stretch>
              </p:blipFill>
              <p:spPr>
                <a:xfrm>
                  <a:off x="4441924" y="5311615"/>
                  <a:ext cx="43790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62A4F49C-C149-4FE8-B6E4-35C578F548CC}"/>
                    </a:ext>
                  </a:extLst>
                </p14:cNvPr>
                <p14:cNvContentPartPr/>
                <p14:nvPr/>
              </p14:nvContentPartPr>
              <p14:xfrm>
                <a:off x="891244" y="5828575"/>
                <a:ext cx="3263760" cy="61920"/>
              </p14:xfrm>
            </p:contentPart>
          </mc:Choice>
          <mc:Fallback xmlns="">
            <p:pic>
              <p:nvPicPr>
                <p:cNvPr id="5" name="墨迹 4">
                  <a:extLst>
                    <a:ext uri="{FF2B5EF4-FFF2-40B4-BE49-F238E27FC236}">
                      <a16:creationId xmlns:a16="http://schemas.microsoft.com/office/drawing/2014/main" id="{62A4F49C-C149-4FE8-B6E4-35C578F548CC}"/>
                    </a:ext>
                  </a:extLst>
                </p:cNvPr>
                <p:cNvPicPr/>
                <p:nvPr/>
              </p:nvPicPr>
              <p:blipFill>
                <a:blip r:embed="rId8"/>
                <a:stretch>
                  <a:fillRect/>
                </a:stretch>
              </p:blipFill>
              <p:spPr>
                <a:xfrm>
                  <a:off x="882244" y="5819935"/>
                  <a:ext cx="3281400" cy="79560"/>
                </a:xfrm>
                <a:prstGeom prst="rect">
                  <a:avLst/>
                </a:prstGeom>
              </p:spPr>
            </p:pic>
          </mc:Fallback>
        </mc:AlternateContent>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a:t>T(</a:t>
            </a:r>
            <a:r>
              <a:rPr lang="en-US" altLang="zh-CN">
                <a:solidFill>
                  <a:schemeClr val="hlink"/>
                </a:solidFill>
              </a:rPr>
              <a:t>T</a:t>
            </a:r>
            <a:r>
              <a:rPr lang="en-US" altLang="zh-CN"/>
              <a:t>oggle)</a:t>
            </a:r>
            <a:r>
              <a:rPr lang="zh-CN" altLang="en-US"/>
              <a:t>触发器</a:t>
            </a:r>
          </a:p>
        </p:txBody>
      </p:sp>
      <p:pic>
        <p:nvPicPr>
          <p:cNvPr id="69635" name="Picture 3"/>
          <p:cNvPicPr>
            <a:picLocks noGrp="1" noChangeAspect="1" noChangeArrowheads="1"/>
          </p:cNvPicPr>
          <p:nvPr>
            <p:ph idx="1"/>
          </p:nvPr>
        </p:nvPicPr>
        <p:blipFill>
          <a:blip r:embed="rId3" cstate="print"/>
          <a:stretch>
            <a:fillRect/>
          </a:stretch>
        </p:blipFill>
        <p:spPr>
          <a:xfrm>
            <a:off x="457200" y="3357625"/>
            <a:ext cx="8686800" cy="858713"/>
          </a:xfrm>
        </p:spPr>
      </p:pic>
      <p:sp>
        <p:nvSpPr>
          <p:cNvPr id="2" name="日期占位符 1"/>
          <p:cNvSpPr>
            <a:spLocks noGrp="1"/>
          </p:cNvSpPr>
          <p:nvPr>
            <p:ph type="dt" sz="half" idx="10"/>
          </p:nvPr>
        </p:nvSpPr>
        <p:spPr/>
        <p:txBody>
          <a:bodyPr/>
          <a:lstStyle/>
          <a:p>
            <a:pPr>
              <a:defRPr/>
            </a:pPr>
            <a:fld id="{A8016153-7D0C-4597-AC9A-33AE6F775042}" type="datetime1">
              <a:rPr lang="zh-CN" altLang="en-US" smtClean="0"/>
              <a:t>2019/12/1</a:t>
            </a:fld>
            <a:endParaRPr lang="en-US" altLang="zh-CN"/>
          </a:p>
        </p:txBody>
      </p:sp>
      <p:sp>
        <p:nvSpPr>
          <p:cNvPr id="51208" name="页脚占位符 7"/>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51203" name="灯片编号占位符 5"/>
          <p:cNvSpPr>
            <a:spLocks noGrp="1"/>
          </p:cNvSpPr>
          <p:nvPr>
            <p:ph type="sldNum" sz="quarter" idx="12"/>
          </p:nvPr>
        </p:nvSpPr>
        <p:spPr>
          <a:noFill/>
        </p:spPr>
        <p:txBody>
          <a:bodyPr/>
          <a:lstStyle/>
          <a:p>
            <a:fld id="{E2A2B3FE-C9A0-4D66-8181-F96A0D13CE97}" type="slidenum">
              <a:rPr lang="en-US" altLang="zh-CN" smtClean="0">
                <a:latin typeface="Arial" pitchFamily="34" charset="0"/>
              </a:rPr>
              <a:pPr/>
              <a:t>59</a:t>
            </a:fld>
            <a:endParaRPr lang="en-US" altLang="zh-CN">
              <a:latin typeface="Arial" pitchFamily="34" charset="0"/>
            </a:endParaRPr>
          </a:p>
        </p:txBody>
      </p:sp>
      <p:pic>
        <p:nvPicPr>
          <p:cNvPr id="51206" name="Picture 4"/>
          <p:cNvPicPr>
            <a:picLocks noChangeAspect="1" noChangeArrowheads="1"/>
          </p:cNvPicPr>
          <p:nvPr/>
        </p:nvPicPr>
        <p:blipFill>
          <a:blip r:embed="rId4" cstate="print"/>
          <a:srcRect/>
          <a:stretch>
            <a:fillRect/>
          </a:stretch>
        </p:blipFill>
        <p:spPr bwMode="auto">
          <a:xfrm>
            <a:off x="1000125" y="4500563"/>
            <a:ext cx="6897688" cy="1552575"/>
          </a:xfrm>
          <a:prstGeom prst="rect">
            <a:avLst/>
          </a:prstGeom>
          <a:noFill/>
          <a:ln w="9525">
            <a:noFill/>
            <a:miter lim="800000"/>
            <a:headEnd/>
            <a:tailEnd/>
          </a:ln>
        </p:spPr>
      </p:pic>
      <p:sp>
        <p:nvSpPr>
          <p:cNvPr id="7" name="Rectangle 3"/>
          <p:cNvSpPr txBox="1">
            <a:spLocks noChangeArrowheads="1"/>
          </p:cNvSpPr>
          <p:nvPr/>
        </p:nvSpPr>
        <p:spPr bwMode="auto">
          <a:xfrm>
            <a:off x="685800" y="1295400"/>
            <a:ext cx="8458200" cy="21971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en-US" altLang="zh-CN" sz="3200" dirty="0">
                <a:latin typeface="Arial" charset="0"/>
              </a:rPr>
              <a:t>T</a:t>
            </a:r>
            <a:r>
              <a:rPr lang="zh-CN" altLang="en-US" sz="3200" dirty="0">
                <a:latin typeface="Arial" charset="0"/>
              </a:rPr>
              <a:t>触发器：</a:t>
            </a:r>
            <a:r>
              <a:rPr lang="zh-CN" altLang="en-US" sz="3000" kern="0" dirty="0">
                <a:latin typeface="+mn-lt"/>
              </a:rPr>
              <a:t>在每一个时钟脉冲的有效边沿都会改变状态。</a:t>
            </a:r>
            <a:endParaRPr lang="en-US" altLang="zh-CN" sz="3000" kern="0" dirty="0">
              <a:latin typeface="+mn-lt"/>
            </a:endParaRPr>
          </a:p>
          <a:p>
            <a:pPr marL="342900" indent="-342900" eaLnBrk="0" hangingPunct="0">
              <a:spcBef>
                <a:spcPct val="20000"/>
              </a:spcBef>
              <a:buClr>
                <a:schemeClr val="tx2"/>
              </a:buClr>
              <a:buSzPct val="70000"/>
              <a:buFont typeface="Wingdings" pitchFamily="2" charset="2"/>
              <a:buChar char="l"/>
              <a:defRPr/>
            </a:pPr>
            <a:r>
              <a:rPr lang="zh-CN" altLang="en-US" sz="3000" kern="0" dirty="0">
                <a:latin typeface="+mn-lt"/>
              </a:rPr>
              <a:t>常用在计数器和分频器。</a:t>
            </a:r>
            <a:endParaRPr lang="en-US" altLang="zh-CN" sz="3000" kern="0" dirty="0">
              <a:latin typeface="+mn-lt"/>
            </a:endParaRPr>
          </a:p>
          <a:p>
            <a:pPr marL="342900" indent="-342900" eaLnBrk="0" hangingPunct="0">
              <a:spcBef>
                <a:spcPct val="20000"/>
              </a:spcBef>
              <a:buClr>
                <a:schemeClr val="tx2"/>
              </a:buClr>
              <a:buSzPct val="70000"/>
              <a:buFont typeface="Wingdings" pitchFamily="2" charset="2"/>
              <a:buChar char="l"/>
              <a:defRPr/>
            </a:pPr>
            <a:r>
              <a:rPr lang="zh-CN" altLang="en-US" sz="3000" kern="0" dirty="0">
                <a:latin typeface="+mn-lt"/>
              </a:rPr>
              <a:t>具有使能端的</a:t>
            </a:r>
            <a:r>
              <a:rPr lang="en-US" altLang="zh-CN" sz="3000" kern="0" dirty="0">
                <a:latin typeface="+mn-lt"/>
              </a:rPr>
              <a:t>T</a:t>
            </a:r>
            <a:r>
              <a:rPr lang="zh-CN" altLang="en-US" sz="3000" kern="0" dirty="0">
                <a:latin typeface="+mn-lt"/>
              </a:rPr>
              <a:t>触发器</a:t>
            </a:r>
            <a:endParaRPr lang="en-US" altLang="zh-CN" sz="3000" kern="0" dirty="0">
              <a:latin typeface="+mn-lt"/>
            </a:endParaRPr>
          </a:p>
        </p:txBody>
      </p:sp>
      <p:sp>
        <p:nvSpPr>
          <p:cNvPr id="51209" name="TextBox 8"/>
          <p:cNvSpPr txBox="1">
            <a:spLocks noChangeArrowheads="1"/>
          </p:cNvSpPr>
          <p:nvPr/>
        </p:nvSpPr>
        <p:spPr bwMode="auto">
          <a:xfrm>
            <a:off x="1571625" y="6053138"/>
            <a:ext cx="2357438" cy="376237"/>
          </a:xfrm>
          <a:prstGeom prst="rect">
            <a:avLst/>
          </a:prstGeom>
          <a:noFill/>
          <a:ln w="9525">
            <a:noFill/>
            <a:miter lim="800000"/>
            <a:headEnd/>
            <a:tailEnd/>
          </a:ln>
        </p:spPr>
        <p:txBody>
          <a:bodyPr>
            <a:spAutoFit/>
          </a:bodyPr>
          <a:lstStyle/>
          <a:p>
            <a:pPr algn="ctr"/>
            <a:r>
              <a:rPr lang="zh-CN" altLang="en-US"/>
              <a:t>由</a:t>
            </a:r>
            <a:r>
              <a:rPr lang="en-US" altLang="zh-CN"/>
              <a:t>D</a:t>
            </a:r>
            <a:r>
              <a:rPr lang="zh-CN" altLang="en-US"/>
              <a:t>触发器构成</a:t>
            </a:r>
          </a:p>
        </p:txBody>
      </p:sp>
      <p:sp>
        <p:nvSpPr>
          <p:cNvPr id="51210" name="TextBox 9"/>
          <p:cNvSpPr txBox="1">
            <a:spLocks noChangeArrowheads="1"/>
          </p:cNvSpPr>
          <p:nvPr/>
        </p:nvSpPr>
        <p:spPr bwMode="auto">
          <a:xfrm>
            <a:off x="5143500" y="6018213"/>
            <a:ext cx="2357438" cy="376237"/>
          </a:xfrm>
          <a:prstGeom prst="rect">
            <a:avLst/>
          </a:prstGeom>
          <a:noFill/>
          <a:ln w="9525">
            <a:noFill/>
            <a:miter lim="800000"/>
            <a:headEnd/>
            <a:tailEnd/>
          </a:ln>
        </p:spPr>
        <p:txBody>
          <a:bodyPr>
            <a:spAutoFit/>
          </a:bodyPr>
          <a:lstStyle/>
          <a:p>
            <a:pPr algn="ctr"/>
            <a:r>
              <a:rPr lang="zh-CN" altLang="en-US"/>
              <a:t>由</a:t>
            </a:r>
            <a:r>
              <a:rPr lang="en-US" altLang="zh-CN"/>
              <a:t>JK</a:t>
            </a:r>
            <a:r>
              <a:rPr lang="zh-CN" altLang="en-US"/>
              <a:t>触发器构成</a:t>
            </a:r>
          </a:p>
        </p:txBody>
      </p:sp>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0772C51E-0F24-4101-8BBA-78415D8AF6D8}"/>
                  </a:ext>
                </a:extLst>
              </p14:cNvPr>
              <p14:cNvContentPartPr/>
              <p14:nvPr/>
            </p14:nvContentPartPr>
            <p14:xfrm>
              <a:off x="6472324" y="1829335"/>
              <a:ext cx="1434960" cy="87840"/>
            </p14:xfrm>
          </p:contentPart>
        </mc:Choice>
        <mc:Fallback xmlns="">
          <p:pic>
            <p:nvPicPr>
              <p:cNvPr id="3" name="墨迹 2">
                <a:extLst>
                  <a:ext uri="{FF2B5EF4-FFF2-40B4-BE49-F238E27FC236}">
                    <a16:creationId xmlns:a16="http://schemas.microsoft.com/office/drawing/2014/main" id="{0772C51E-0F24-4101-8BBA-78415D8AF6D8}"/>
                  </a:ext>
                </a:extLst>
              </p:cNvPr>
              <p:cNvPicPr/>
              <p:nvPr/>
            </p:nvPicPr>
            <p:blipFill>
              <a:blip r:embed="rId6"/>
              <a:stretch>
                <a:fillRect/>
              </a:stretch>
            </p:blipFill>
            <p:spPr>
              <a:xfrm>
                <a:off x="6463324" y="1820695"/>
                <a:ext cx="1452600" cy="105480"/>
              </a:xfrm>
              <a:prstGeom prst="rect">
                <a:avLst/>
              </a:prstGeom>
            </p:spPr>
          </p:pic>
        </mc:Fallback>
      </mc:AlternateContent>
      <p:grpSp>
        <p:nvGrpSpPr>
          <p:cNvPr id="6" name="组合 5">
            <a:extLst>
              <a:ext uri="{FF2B5EF4-FFF2-40B4-BE49-F238E27FC236}">
                <a16:creationId xmlns:a16="http://schemas.microsoft.com/office/drawing/2014/main" id="{F0C39B34-18AD-4F0E-B358-3391B931308D}"/>
              </a:ext>
            </a:extLst>
          </p:cNvPr>
          <p:cNvGrpSpPr/>
          <p:nvPr/>
        </p:nvGrpSpPr>
        <p:grpSpPr>
          <a:xfrm>
            <a:off x="2313964" y="2781895"/>
            <a:ext cx="2588400" cy="110160"/>
            <a:chOff x="2313964" y="2781895"/>
            <a:chExt cx="2588400" cy="110160"/>
          </a:xfrm>
        </p:grpSpPr>
        <mc:AlternateContent xmlns:mc="http://schemas.openxmlformats.org/markup-compatibility/2006" xmlns:p14="http://schemas.microsoft.com/office/powerpoint/2010/main">
          <mc:Choice Requires="p14">
            <p:contentPart p14:bwMode="auto" r:id="rId7">
              <p14:nvContentPartPr>
                <p14:cNvPr id="4" name="墨迹 3">
                  <a:extLst>
                    <a:ext uri="{FF2B5EF4-FFF2-40B4-BE49-F238E27FC236}">
                      <a16:creationId xmlns:a16="http://schemas.microsoft.com/office/drawing/2014/main" id="{FB124D85-D438-45B2-818E-A08684A34D5F}"/>
                    </a:ext>
                  </a:extLst>
                </p14:cNvPr>
                <p14:cNvContentPartPr/>
                <p14:nvPr/>
              </p14:nvContentPartPr>
              <p14:xfrm>
                <a:off x="2313964" y="2849935"/>
                <a:ext cx="909720" cy="42120"/>
              </p14:xfrm>
            </p:contentPart>
          </mc:Choice>
          <mc:Fallback xmlns="">
            <p:pic>
              <p:nvPicPr>
                <p:cNvPr id="4" name="墨迹 3">
                  <a:extLst>
                    <a:ext uri="{FF2B5EF4-FFF2-40B4-BE49-F238E27FC236}">
                      <a16:creationId xmlns:a16="http://schemas.microsoft.com/office/drawing/2014/main" id="{FB124D85-D438-45B2-818E-A08684A34D5F}"/>
                    </a:ext>
                  </a:extLst>
                </p:cNvPr>
                <p:cNvPicPr/>
                <p:nvPr/>
              </p:nvPicPr>
              <p:blipFill>
                <a:blip r:embed="rId8"/>
                <a:stretch>
                  <a:fillRect/>
                </a:stretch>
              </p:blipFill>
              <p:spPr>
                <a:xfrm>
                  <a:off x="2304964" y="2840935"/>
                  <a:ext cx="9273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墨迹 4">
                  <a:extLst>
                    <a:ext uri="{FF2B5EF4-FFF2-40B4-BE49-F238E27FC236}">
                      <a16:creationId xmlns:a16="http://schemas.microsoft.com/office/drawing/2014/main" id="{8906AF8E-E4A8-404C-809A-6CCCB106E9FC}"/>
                    </a:ext>
                  </a:extLst>
                </p14:cNvPr>
                <p14:cNvContentPartPr/>
                <p14:nvPr/>
              </p14:nvContentPartPr>
              <p14:xfrm>
                <a:off x="3814804" y="2781895"/>
                <a:ext cx="1087560" cy="98280"/>
              </p14:xfrm>
            </p:contentPart>
          </mc:Choice>
          <mc:Fallback xmlns="">
            <p:pic>
              <p:nvPicPr>
                <p:cNvPr id="5" name="墨迹 4">
                  <a:extLst>
                    <a:ext uri="{FF2B5EF4-FFF2-40B4-BE49-F238E27FC236}">
                      <a16:creationId xmlns:a16="http://schemas.microsoft.com/office/drawing/2014/main" id="{8906AF8E-E4A8-404C-809A-6CCCB106E9FC}"/>
                    </a:ext>
                  </a:extLst>
                </p:cNvPr>
                <p:cNvPicPr/>
                <p:nvPr/>
              </p:nvPicPr>
              <p:blipFill>
                <a:blip r:embed="rId10"/>
                <a:stretch>
                  <a:fillRect/>
                </a:stretch>
              </p:blipFill>
              <p:spPr>
                <a:xfrm>
                  <a:off x="3806164" y="2773255"/>
                  <a:ext cx="1105200" cy="1159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1382" y="1149390"/>
            <a:ext cx="8686800" cy="1541089"/>
          </a:xfrm>
        </p:spPr>
        <p:txBody>
          <a:bodyPr/>
          <a:lstStyle/>
          <a:p>
            <a:r>
              <a:rPr lang="zh-CN" altLang="en-US" dirty="0"/>
              <a:t>时序电路</a:t>
            </a:r>
            <a:endParaRPr lang="en-US" altLang="zh-CN" dirty="0"/>
          </a:p>
          <a:p>
            <a:pPr lvl="1"/>
            <a:r>
              <a:rPr lang="zh-CN" altLang="en-US" dirty="0"/>
              <a:t>输出是</a:t>
            </a:r>
            <a:r>
              <a:rPr lang="zh-CN" altLang="en-US" b="1" dirty="0">
                <a:solidFill>
                  <a:srgbClr val="FF0000"/>
                </a:solidFill>
              </a:rPr>
              <a:t>输入</a:t>
            </a:r>
            <a:r>
              <a:rPr lang="zh-CN" altLang="en-US" dirty="0"/>
              <a:t>和当前状态（</a:t>
            </a:r>
            <a:r>
              <a:rPr lang="zh-CN" altLang="en-US" b="1" dirty="0">
                <a:solidFill>
                  <a:srgbClr val="FF0000"/>
                </a:solidFill>
              </a:rPr>
              <a:t>现态</a:t>
            </a:r>
            <a:r>
              <a:rPr lang="zh-CN" altLang="en-US" dirty="0"/>
              <a:t>）的函数</a:t>
            </a:r>
          </a:p>
          <a:p>
            <a:pPr lvl="1"/>
            <a:r>
              <a:rPr lang="zh-CN" altLang="en-US" dirty="0"/>
              <a:t>电路中存在</a:t>
            </a:r>
            <a:r>
              <a:rPr lang="zh-CN" altLang="en-US" b="1" dirty="0">
                <a:solidFill>
                  <a:srgbClr val="FF0000"/>
                </a:solidFill>
              </a:rPr>
              <a:t>反馈结构</a:t>
            </a:r>
            <a:r>
              <a:rPr lang="zh-CN" altLang="en-US" dirty="0"/>
              <a:t>和</a:t>
            </a:r>
            <a:r>
              <a:rPr lang="zh-CN" altLang="en-US" b="1" dirty="0">
                <a:solidFill>
                  <a:srgbClr val="FF0000"/>
                </a:solidFill>
              </a:rPr>
              <a:t>存储元件</a:t>
            </a:r>
          </a:p>
        </p:txBody>
      </p:sp>
      <p:sp>
        <p:nvSpPr>
          <p:cNvPr id="4" name="日期占位符 3"/>
          <p:cNvSpPr>
            <a:spLocks noGrp="1"/>
          </p:cNvSpPr>
          <p:nvPr>
            <p:ph type="dt" sz="half" idx="10"/>
          </p:nvPr>
        </p:nvSpPr>
        <p:spPr/>
        <p:txBody>
          <a:bodyPr/>
          <a:lstStyle/>
          <a:p>
            <a:pPr>
              <a:defRPr/>
            </a:pPr>
            <a:fld id="{0843AC5A-61C2-4E65-9425-41173B7DC73C}"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dirty="0"/>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6</a:t>
            </a:fld>
            <a:endParaRPr lang="en-US" altLang="zh-CN"/>
          </a:p>
        </p:txBody>
      </p:sp>
      <p:sp>
        <p:nvSpPr>
          <p:cNvPr id="13" name="TextBox 12"/>
          <p:cNvSpPr txBox="1"/>
          <p:nvPr/>
        </p:nvSpPr>
        <p:spPr>
          <a:xfrm>
            <a:off x="1788368" y="3140969"/>
            <a:ext cx="504056" cy="461665"/>
          </a:xfrm>
          <a:prstGeom prst="rect">
            <a:avLst/>
          </a:prstGeom>
          <a:noFill/>
        </p:spPr>
        <p:txBody>
          <a:bodyPr wrap="square" rtlCol="0">
            <a:spAutoFit/>
          </a:bodyPr>
          <a:lstStyle/>
          <a:p>
            <a:r>
              <a:rPr lang="en-US" altLang="zh-CN" sz="2400" dirty="0"/>
              <a:t>x</a:t>
            </a:r>
            <a:r>
              <a:rPr lang="en-US" altLang="zh-CN" sz="2400" baseline="-25000" dirty="0"/>
              <a:t>1</a:t>
            </a:r>
            <a:endParaRPr lang="zh-CN" altLang="en-US" sz="2400" baseline="-25000" dirty="0"/>
          </a:p>
        </p:txBody>
      </p:sp>
      <p:sp>
        <p:nvSpPr>
          <p:cNvPr id="15" name="TextBox 14"/>
          <p:cNvSpPr txBox="1"/>
          <p:nvPr/>
        </p:nvSpPr>
        <p:spPr>
          <a:xfrm>
            <a:off x="6684912" y="3140968"/>
            <a:ext cx="504056" cy="461665"/>
          </a:xfrm>
          <a:prstGeom prst="rect">
            <a:avLst/>
          </a:prstGeom>
          <a:noFill/>
        </p:spPr>
        <p:txBody>
          <a:bodyPr wrap="square" rtlCol="0">
            <a:spAutoFit/>
          </a:bodyPr>
          <a:lstStyle/>
          <a:p>
            <a:r>
              <a:rPr lang="en-US" altLang="zh-CN" sz="2400" dirty="0"/>
              <a:t>z</a:t>
            </a:r>
            <a:r>
              <a:rPr lang="en-US" altLang="zh-CN" sz="2400" baseline="-25000" dirty="0"/>
              <a:t>1</a:t>
            </a:r>
            <a:endParaRPr lang="zh-CN" altLang="en-US" sz="2400" baseline="-25000" dirty="0"/>
          </a:p>
        </p:txBody>
      </p:sp>
      <p:grpSp>
        <p:nvGrpSpPr>
          <p:cNvPr id="17" name="组合 16"/>
          <p:cNvGrpSpPr/>
          <p:nvPr/>
        </p:nvGrpSpPr>
        <p:grpSpPr>
          <a:xfrm>
            <a:off x="1788368" y="3287806"/>
            <a:ext cx="5437584" cy="1149305"/>
            <a:chOff x="1115616" y="4007886"/>
            <a:chExt cx="5437584" cy="1149305"/>
          </a:xfrm>
        </p:grpSpPr>
        <p:sp>
          <p:nvSpPr>
            <p:cNvPr id="7" name="矩形 6"/>
            <p:cNvSpPr/>
            <p:nvPr/>
          </p:nvSpPr>
          <p:spPr>
            <a:xfrm>
              <a:off x="2590800" y="4007886"/>
              <a:ext cx="2485256" cy="11493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B050"/>
                  </a:solidFill>
                </a:rPr>
                <a:t>组合逻辑</a:t>
              </a:r>
            </a:p>
          </p:txBody>
        </p:sp>
        <p:cxnSp>
          <p:nvCxnSpPr>
            <p:cNvPr id="9" name="直接箭头连接符 8"/>
            <p:cNvCxnSpPr/>
            <p:nvPr/>
          </p:nvCxnSpPr>
          <p:spPr>
            <a:xfrm>
              <a:off x="1691680" y="414908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656656" y="450912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076056" y="414908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076056" y="450912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15616" y="4191471"/>
              <a:ext cx="504056" cy="461665"/>
            </a:xfrm>
            <a:prstGeom prst="rect">
              <a:avLst/>
            </a:prstGeom>
            <a:noFill/>
          </p:spPr>
          <p:txBody>
            <a:bodyPr wrap="square" rtlCol="0">
              <a:spAutoFit/>
            </a:bodyPr>
            <a:lstStyle/>
            <a:p>
              <a:r>
                <a:rPr lang="en-US" altLang="zh-CN" sz="2400" dirty="0" err="1"/>
                <a:t>x</a:t>
              </a:r>
              <a:r>
                <a:rPr lang="en-US" altLang="zh-CN" sz="2400" baseline="-25000" dirty="0" err="1"/>
                <a:t>n</a:t>
              </a:r>
              <a:endParaRPr lang="zh-CN" altLang="en-US" sz="2400" baseline="-25000" dirty="0"/>
            </a:p>
          </p:txBody>
        </p:sp>
        <p:sp>
          <p:nvSpPr>
            <p:cNvPr id="16" name="TextBox 15"/>
            <p:cNvSpPr txBox="1"/>
            <p:nvPr/>
          </p:nvSpPr>
          <p:spPr>
            <a:xfrm>
              <a:off x="6012160" y="4263479"/>
              <a:ext cx="541040" cy="461665"/>
            </a:xfrm>
            <a:prstGeom prst="rect">
              <a:avLst/>
            </a:prstGeom>
            <a:noFill/>
          </p:spPr>
          <p:txBody>
            <a:bodyPr wrap="square" rtlCol="0">
              <a:spAutoFit/>
            </a:bodyPr>
            <a:lstStyle/>
            <a:p>
              <a:r>
                <a:rPr lang="en-US" altLang="zh-CN" sz="2400" dirty="0" err="1"/>
                <a:t>z</a:t>
              </a:r>
              <a:r>
                <a:rPr lang="en-US" altLang="zh-CN" sz="2400" baseline="-25000" dirty="0" err="1"/>
                <a:t>m</a:t>
              </a:r>
              <a:endParaRPr lang="zh-CN" altLang="en-US" sz="2400" baseline="-25000" dirty="0"/>
            </a:p>
          </p:txBody>
        </p:sp>
      </p:grpSp>
      <p:sp>
        <p:nvSpPr>
          <p:cNvPr id="18" name="矩形 17"/>
          <p:cNvSpPr/>
          <p:nvPr/>
        </p:nvSpPr>
        <p:spPr>
          <a:xfrm>
            <a:off x="3228528" y="4941168"/>
            <a:ext cx="2485256" cy="720079"/>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0000"/>
                </a:solidFill>
              </a:rPr>
              <a:t>存储元件</a:t>
            </a:r>
          </a:p>
        </p:txBody>
      </p:sp>
      <p:grpSp>
        <p:nvGrpSpPr>
          <p:cNvPr id="43" name="组合 42"/>
          <p:cNvGrpSpPr/>
          <p:nvPr/>
        </p:nvGrpSpPr>
        <p:grpSpPr>
          <a:xfrm>
            <a:off x="5748808" y="4077072"/>
            <a:ext cx="1477144" cy="1296144"/>
            <a:chOff x="5076056" y="4797152"/>
            <a:chExt cx="1477144" cy="1296144"/>
          </a:xfrm>
        </p:grpSpPr>
        <p:cxnSp>
          <p:nvCxnSpPr>
            <p:cNvPr id="22" name="直接连接符 21"/>
            <p:cNvCxnSpPr/>
            <p:nvPr/>
          </p:nvCxnSpPr>
          <p:spPr>
            <a:xfrm>
              <a:off x="5076056" y="4797152"/>
              <a:ext cx="8991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076056" y="5013176"/>
              <a:ext cx="57606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076056" y="5805264"/>
              <a:ext cx="576064"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76056" y="6093296"/>
              <a:ext cx="89912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652120" y="5013176"/>
              <a:ext cx="0" cy="7920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975176" y="4797152"/>
              <a:ext cx="0" cy="129614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49144" y="5127575"/>
              <a:ext cx="504056" cy="461665"/>
            </a:xfrm>
            <a:prstGeom prst="rect">
              <a:avLst/>
            </a:prstGeom>
            <a:noFill/>
          </p:spPr>
          <p:txBody>
            <a:bodyPr wrap="square" rtlCol="0">
              <a:spAutoFit/>
            </a:bodyPr>
            <a:lstStyle/>
            <a:p>
              <a:r>
                <a:rPr lang="en-US" altLang="zh-CN" sz="2400" dirty="0"/>
                <a:t>Y</a:t>
              </a:r>
              <a:r>
                <a:rPr lang="en-US" altLang="zh-CN" sz="2400" baseline="-25000" dirty="0"/>
                <a:t>1</a:t>
              </a:r>
              <a:endParaRPr lang="zh-CN" altLang="en-US" sz="2400" baseline="-25000" dirty="0"/>
            </a:p>
          </p:txBody>
        </p:sp>
        <p:sp>
          <p:nvSpPr>
            <p:cNvPr id="40" name="TextBox 39"/>
            <p:cNvSpPr txBox="1"/>
            <p:nvPr/>
          </p:nvSpPr>
          <p:spPr>
            <a:xfrm>
              <a:off x="5580112" y="5104349"/>
              <a:ext cx="504056" cy="461665"/>
            </a:xfrm>
            <a:prstGeom prst="rect">
              <a:avLst/>
            </a:prstGeom>
            <a:noFill/>
          </p:spPr>
          <p:txBody>
            <a:bodyPr wrap="square" rtlCol="0">
              <a:spAutoFit/>
            </a:bodyPr>
            <a:lstStyle/>
            <a:p>
              <a:r>
                <a:rPr lang="en-US" altLang="zh-CN" sz="2400" dirty="0" err="1"/>
                <a:t>Y</a:t>
              </a:r>
              <a:r>
                <a:rPr lang="en-US" altLang="zh-CN" sz="2400" baseline="-25000" dirty="0" err="1"/>
                <a:t>r</a:t>
              </a:r>
              <a:endParaRPr lang="zh-CN" altLang="en-US" sz="2400" baseline="-25000" dirty="0"/>
            </a:p>
          </p:txBody>
        </p:sp>
      </p:grpSp>
      <p:grpSp>
        <p:nvGrpSpPr>
          <p:cNvPr id="44" name="组合 43"/>
          <p:cNvGrpSpPr/>
          <p:nvPr/>
        </p:nvGrpSpPr>
        <p:grpSpPr>
          <a:xfrm>
            <a:off x="1785785" y="4077072"/>
            <a:ext cx="1442743" cy="1296144"/>
            <a:chOff x="1113033" y="4797152"/>
            <a:chExt cx="1442743" cy="1296144"/>
          </a:xfrm>
        </p:grpSpPr>
        <p:cxnSp>
          <p:nvCxnSpPr>
            <p:cNvPr id="25" name="直接连接符 24"/>
            <p:cNvCxnSpPr/>
            <p:nvPr/>
          </p:nvCxnSpPr>
          <p:spPr>
            <a:xfrm>
              <a:off x="1979712" y="5805264"/>
              <a:ext cx="57606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19672" y="6093296"/>
              <a:ext cx="8991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79712" y="5013176"/>
              <a:ext cx="576064" cy="0"/>
            </a:xfrm>
            <a:prstGeom prst="line">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619672" y="4797152"/>
              <a:ext cx="899120" cy="0"/>
            </a:xfrm>
            <a:prstGeom prst="line">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979712" y="5013176"/>
              <a:ext cx="0" cy="7920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19672" y="4797152"/>
              <a:ext cx="0" cy="129614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13033" y="5104348"/>
              <a:ext cx="504056" cy="461665"/>
            </a:xfrm>
            <a:prstGeom prst="rect">
              <a:avLst/>
            </a:prstGeom>
            <a:noFill/>
          </p:spPr>
          <p:txBody>
            <a:bodyPr wrap="square" rtlCol="0">
              <a:spAutoFit/>
            </a:bodyPr>
            <a:lstStyle/>
            <a:p>
              <a:r>
                <a:rPr lang="en-US" altLang="zh-CN" sz="2400" dirty="0"/>
                <a:t>y</a:t>
              </a:r>
              <a:r>
                <a:rPr lang="en-US" altLang="zh-CN" sz="2400" baseline="-25000" dirty="0"/>
                <a:t>1</a:t>
              </a:r>
              <a:endParaRPr lang="zh-CN" altLang="en-US" sz="2400" baseline="-25000" dirty="0"/>
            </a:p>
          </p:txBody>
        </p:sp>
        <p:sp>
          <p:nvSpPr>
            <p:cNvPr id="42" name="TextBox 41"/>
            <p:cNvSpPr txBox="1"/>
            <p:nvPr/>
          </p:nvSpPr>
          <p:spPr>
            <a:xfrm>
              <a:off x="1619672" y="5085184"/>
              <a:ext cx="504056" cy="461665"/>
            </a:xfrm>
            <a:prstGeom prst="rect">
              <a:avLst/>
            </a:prstGeom>
            <a:noFill/>
          </p:spPr>
          <p:txBody>
            <a:bodyPr wrap="square" rtlCol="0">
              <a:spAutoFit/>
            </a:bodyPr>
            <a:lstStyle/>
            <a:p>
              <a:r>
                <a:rPr lang="en-US" altLang="zh-CN" sz="2400" dirty="0" err="1"/>
                <a:t>y</a:t>
              </a:r>
              <a:r>
                <a:rPr lang="en-US" altLang="zh-CN" sz="2400" baseline="-25000" dirty="0" err="1"/>
                <a:t>r</a:t>
              </a:r>
              <a:endParaRPr lang="zh-CN" altLang="en-US" sz="2400" baseline="-25000" dirty="0"/>
            </a:p>
          </p:txBody>
        </p:sp>
      </p:grpSp>
      <p:sp>
        <p:nvSpPr>
          <p:cNvPr id="8" name="圆角矩形标注 7"/>
          <p:cNvSpPr/>
          <p:nvPr/>
        </p:nvSpPr>
        <p:spPr>
          <a:xfrm>
            <a:off x="7441976" y="2924944"/>
            <a:ext cx="1522512" cy="429675"/>
          </a:xfrm>
          <a:prstGeom prst="wedgeRoundRectCallout">
            <a:avLst>
              <a:gd name="adj1" fmla="val -85782"/>
              <a:gd name="adj2" fmla="val 9348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输出信号</a:t>
            </a:r>
          </a:p>
        </p:txBody>
      </p:sp>
      <p:sp>
        <p:nvSpPr>
          <p:cNvPr id="45" name="圆角矩形标注 44"/>
          <p:cNvSpPr/>
          <p:nvPr/>
        </p:nvSpPr>
        <p:spPr>
          <a:xfrm>
            <a:off x="296691" y="2888173"/>
            <a:ext cx="1522512" cy="429675"/>
          </a:xfrm>
          <a:prstGeom prst="wedgeRoundRectCallout">
            <a:avLst>
              <a:gd name="adj1" fmla="val 73633"/>
              <a:gd name="adj2" fmla="val 11713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输入信号</a:t>
            </a:r>
          </a:p>
        </p:txBody>
      </p:sp>
      <p:sp>
        <p:nvSpPr>
          <p:cNvPr id="46" name="圆角矩形标注 45"/>
          <p:cNvSpPr/>
          <p:nvPr/>
        </p:nvSpPr>
        <p:spPr>
          <a:xfrm>
            <a:off x="734888" y="3789040"/>
            <a:ext cx="1053479" cy="429675"/>
          </a:xfrm>
          <a:prstGeom prst="wedgeRoundRectCallout">
            <a:avLst>
              <a:gd name="adj1" fmla="val 73633"/>
              <a:gd name="adj2" fmla="val 11713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现态</a:t>
            </a:r>
          </a:p>
        </p:txBody>
      </p:sp>
      <p:sp>
        <p:nvSpPr>
          <p:cNvPr id="47" name="圆角矩形标注 46"/>
          <p:cNvSpPr/>
          <p:nvPr/>
        </p:nvSpPr>
        <p:spPr>
          <a:xfrm>
            <a:off x="7415903" y="3774231"/>
            <a:ext cx="890169" cy="429675"/>
          </a:xfrm>
          <a:prstGeom prst="wedgeRoundRectCallout">
            <a:avLst>
              <a:gd name="adj1" fmla="val -97196"/>
              <a:gd name="adj2" fmla="val 1066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次态</a:t>
            </a:r>
          </a:p>
        </p:txBody>
      </p:sp>
      <p:sp>
        <p:nvSpPr>
          <p:cNvPr id="19" name="矩形 18"/>
          <p:cNvSpPr/>
          <p:nvPr/>
        </p:nvSpPr>
        <p:spPr>
          <a:xfrm>
            <a:off x="1232726" y="5651371"/>
            <a:ext cx="7104112" cy="830997"/>
          </a:xfrm>
          <a:prstGeom prst="rect">
            <a:avLst/>
          </a:prstGeom>
        </p:spPr>
        <p:txBody>
          <a:bodyPr wrap="square">
            <a:spAutoFit/>
          </a:bodyPr>
          <a:lstStyle/>
          <a:p>
            <a:r>
              <a:rPr lang="zh-CN" altLang="en-US" sz="2400" dirty="0">
                <a:latin typeface="微软雅黑" pitchFamily="34" charset="-122"/>
                <a:ea typeface="微软雅黑" pitchFamily="34" charset="-122"/>
              </a:rPr>
              <a:t>输出方程</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z</a:t>
            </a:r>
            <a:r>
              <a:rPr lang="en-US" altLang="zh-CN" sz="2400" baseline="-250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g</a:t>
            </a:r>
            <a:r>
              <a:rPr lang="en-US" altLang="zh-CN" sz="2400" baseline="-250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(x</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,x</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x</a:t>
            </a:r>
            <a:r>
              <a:rPr lang="en-US" altLang="zh-CN" sz="2400" baseline="-25000" dirty="0" err="1">
                <a:latin typeface="微软雅黑" pitchFamily="34" charset="-122"/>
                <a:ea typeface="微软雅黑" pitchFamily="34" charset="-122"/>
              </a:rPr>
              <a:t>n</a:t>
            </a:r>
            <a:r>
              <a:rPr lang="en-US" altLang="zh-CN" sz="2400" dirty="0">
                <a:latin typeface="微软雅黑" pitchFamily="34" charset="-122"/>
                <a:ea typeface="微软雅黑" pitchFamily="34" charset="-122"/>
              </a:rPr>
              <a:t>, y</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,y</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y</a:t>
            </a:r>
            <a:r>
              <a:rPr lang="en-US" altLang="zh-CN" sz="2400" baseline="-25000" dirty="0" err="1">
                <a:latin typeface="微软雅黑" pitchFamily="34" charset="-122"/>
                <a:ea typeface="微软雅黑" pitchFamily="34" charset="-122"/>
              </a:rPr>
              <a:t>r</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=1…m</a:t>
            </a:r>
          </a:p>
          <a:p>
            <a:r>
              <a:rPr lang="zh-CN" altLang="en-US" sz="2400" dirty="0">
                <a:latin typeface="微软雅黑" pitchFamily="34" charset="-122"/>
                <a:ea typeface="微软雅黑" pitchFamily="34" charset="-122"/>
              </a:rPr>
              <a:t>次态方程</a:t>
            </a:r>
            <a:r>
              <a:rPr lang="en-US" altLang="zh-CN" sz="2400" dirty="0">
                <a:latin typeface="微软雅黑" pitchFamily="34" charset="-122"/>
                <a:ea typeface="微软雅黑" pitchFamily="34" charset="-122"/>
              </a:rPr>
              <a:t>:    Y</a:t>
            </a:r>
            <a:r>
              <a:rPr lang="en-US" altLang="zh-CN" sz="2400" baseline="-25000" dirty="0">
                <a:latin typeface="微软雅黑" pitchFamily="34" charset="-122"/>
                <a:ea typeface="微软雅黑" pitchFamily="34" charset="-122"/>
              </a:rPr>
              <a:t>i</a:t>
            </a:r>
            <a:r>
              <a:rPr lang="en-US" altLang="zh-CN" sz="2400" dirty="0">
                <a:latin typeface="微软雅黑" pitchFamily="34" charset="-122"/>
                <a:ea typeface="微软雅黑" pitchFamily="34" charset="-122"/>
              </a:rPr>
              <a:t>=h</a:t>
            </a:r>
            <a:r>
              <a:rPr lang="en-US" altLang="zh-CN" sz="2400" baseline="-25000" dirty="0">
                <a:latin typeface="微软雅黑" pitchFamily="34" charset="-122"/>
                <a:ea typeface="微软雅黑" pitchFamily="34" charset="-122"/>
              </a:rPr>
              <a:t>i</a:t>
            </a:r>
            <a:r>
              <a:rPr lang="en-US" altLang="zh-CN" sz="2400" dirty="0">
                <a:latin typeface="微软雅黑" pitchFamily="34" charset="-122"/>
                <a:ea typeface="微软雅黑" pitchFamily="34" charset="-122"/>
              </a:rPr>
              <a:t>(x</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,x</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x</a:t>
            </a:r>
            <a:r>
              <a:rPr lang="en-US" altLang="zh-CN" sz="2400" baseline="-25000" dirty="0" err="1">
                <a:latin typeface="微软雅黑" pitchFamily="34" charset="-122"/>
                <a:ea typeface="微软雅黑" pitchFamily="34" charset="-122"/>
              </a:rPr>
              <a:t>n</a:t>
            </a:r>
            <a:r>
              <a:rPr lang="en-US" altLang="zh-CN" sz="2400" dirty="0">
                <a:latin typeface="微软雅黑" pitchFamily="34" charset="-122"/>
                <a:ea typeface="微软雅黑" pitchFamily="34" charset="-122"/>
              </a:rPr>
              <a:t>, y</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,y</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y</a:t>
            </a:r>
            <a:r>
              <a:rPr lang="en-US" altLang="zh-CN" sz="2400" baseline="-25000" dirty="0" err="1">
                <a:latin typeface="微软雅黑" pitchFamily="34" charset="-122"/>
                <a:ea typeface="微软雅黑" pitchFamily="34" charset="-122"/>
              </a:rPr>
              <a:t>r</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=1..r</a:t>
            </a:r>
          </a:p>
        </p:txBody>
      </p:sp>
      <p:sp>
        <p:nvSpPr>
          <p:cNvPr id="20" name="标题 19"/>
          <p:cNvSpPr>
            <a:spLocks noGrp="1"/>
          </p:cNvSpPr>
          <p:nvPr>
            <p:ph type="title"/>
          </p:nvPr>
        </p:nvSpPr>
        <p:spPr/>
        <p:txBody>
          <a:bodyPr/>
          <a:lstStyle/>
          <a:p>
            <a:r>
              <a:rPr lang="zh-CN" altLang="en-US" sz="3600" dirty="0"/>
              <a:t>引言</a:t>
            </a:r>
            <a:endParaRPr lang="zh-CN" altLang="en-US" dirty="0"/>
          </a:p>
        </p:txBody>
      </p:sp>
      <p:grpSp>
        <p:nvGrpSpPr>
          <p:cNvPr id="48" name="组合 47">
            <a:extLst>
              <a:ext uri="{FF2B5EF4-FFF2-40B4-BE49-F238E27FC236}">
                <a16:creationId xmlns:a16="http://schemas.microsoft.com/office/drawing/2014/main" id="{9E6B7A0D-3D69-4D0C-81C2-1C7669FD3109}"/>
              </a:ext>
            </a:extLst>
          </p:cNvPr>
          <p:cNvGrpSpPr/>
          <p:nvPr/>
        </p:nvGrpSpPr>
        <p:grpSpPr>
          <a:xfrm>
            <a:off x="1204638" y="1586770"/>
            <a:ext cx="3370680" cy="669600"/>
            <a:chOff x="1204638" y="1586770"/>
            <a:chExt cx="3370680" cy="669600"/>
          </a:xfrm>
        </p:grpSpPr>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113DD6B7-3AB3-40DB-A3AB-9BD73A760DC9}"/>
                    </a:ext>
                  </a:extLst>
                </p14:cNvPr>
                <p14:cNvContentPartPr/>
                <p14:nvPr/>
              </p14:nvContentPartPr>
              <p14:xfrm>
                <a:off x="1204638" y="2165290"/>
                <a:ext cx="602280" cy="37800"/>
              </p14:xfrm>
            </p:contentPart>
          </mc:Choice>
          <mc:Fallback xmlns="">
            <p:pic>
              <p:nvPicPr>
                <p:cNvPr id="2" name="墨迹 1">
                  <a:extLst>
                    <a:ext uri="{FF2B5EF4-FFF2-40B4-BE49-F238E27FC236}">
                      <a16:creationId xmlns:a16="http://schemas.microsoft.com/office/drawing/2014/main" id="{113DD6B7-3AB3-40DB-A3AB-9BD73A760DC9}"/>
                    </a:ext>
                  </a:extLst>
                </p:cNvPr>
                <p:cNvPicPr/>
                <p:nvPr/>
              </p:nvPicPr>
              <p:blipFill>
                <a:blip r:embed="rId4"/>
                <a:stretch>
                  <a:fillRect/>
                </a:stretch>
              </p:blipFill>
              <p:spPr>
                <a:xfrm>
                  <a:off x="1195998" y="2156650"/>
                  <a:ext cx="6199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墨迹 20">
                  <a:extLst>
                    <a:ext uri="{FF2B5EF4-FFF2-40B4-BE49-F238E27FC236}">
                      <a16:creationId xmlns:a16="http://schemas.microsoft.com/office/drawing/2014/main" id="{368EA1A9-9C4D-49BB-86B5-2FC4BD0B41CE}"/>
                    </a:ext>
                  </a:extLst>
                </p14:cNvPr>
                <p14:cNvContentPartPr/>
                <p14:nvPr/>
              </p14:nvContentPartPr>
              <p14:xfrm>
                <a:off x="2224518" y="2180050"/>
                <a:ext cx="652680" cy="31320"/>
              </p14:xfrm>
            </p:contentPart>
          </mc:Choice>
          <mc:Fallback xmlns="">
            <p:pic>
              <p:nvPicPr>
                <p:cNvPr id="21" name="墨迹 20">
                  <a:extLst>
                    <a:ext uri="{FF2B5EF4-FFF2-40B4-BE49-F238E27FC236}">
                      <a16:creationId xmlns:a16="http://schemas.microsoft.com/office/drawing/2014/main" id="{368EA1A9-9C4D-49BB-86B5-2FC4BD0B41CE}"/>
                    </a:ext>
                  </a:extLst>
                </p:cNvPr>
                <p:cNvPicPr/>
                <p:nvPr/>
              </p:nvPicPr>
              <p:blipFill>
                <a:blip r:embed="rId6"/>
                <a:stretch>
                  <a:fillRect/>
                </a:stretch>
              </p:blipFill>
              <p:spPr>
                <a:xfrm>
                  <a:off x="2215878" y="2171050"/>
                  <a:ext cx="6703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墨迹 26">
                  <a:extLst>
                    <a:ext uri="{FF2B5EF4-FFF2-40B4-BE49-F238E27FC236}">
                      <a16:creationId xmlns:a16="http://schemas.microsoft.com/office/drawing/2014/main" id="{FC21BB66-815D-4CA1-A051-863A56085F82}"/>
                    </a:ext>
                  </a:extLst>
                </p14:cNvPr>
                <p14:cNvContentPartPr/>
                <p14:nvPr/>
              </p14:nvContentPartPr>
              <p14:xfrm>
                <a:off x="3207318" y="2110930"/>
                <a:ext cx="1220040" cy="55800"/>
              </p14:xfrm>
            </p:contentPart>
          </mc:Choice>
          <mc:Fallback xmlns="">
            <p:pic>
              <p:nvPicPr>
                <p:cNvPr id="27" name="墨迹 26">
                  <a:extLst>
                    <a:ext uri="{FF2B5EF4-FFF2-40B4-BE49-F238E27FC236}">
                      <a16:creationId xmlns:a16="http://schemas.microsoft.com/office/drawing/2014/main" id="{FC21BB66-815D-4CA1-A051-863A56085F82}"/>
                    </a:ext>
                  </a:extLst>
                </p:cNvPr>
                <p:cNvPicPr/>
                <p:nvPr/>
              </p:nvPicPr>
              <p:blipFill>
                <a:blip r:embed="rId8"/>
                <a:stretch>
                  <a:fillRect/>
                </a:stretch>
              </p:blipFill>
              <p:spPr>
                <a:xfrm>
                  <a:off x="3198678" y="2102290"/>
                  <a:ext cx="12376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墨迹 32">
                  <a:extLst>
                    <a:ext uri="{FF2B5EF4-FFF2-40B4-BE49-F238E27FC236}">
                      <a16:creationId xmlns:a16="http://schemas.microsoft.com/office/drawing/2014/main" id="{952F3796-50D9-4E9B-B835-6A1A45EB8856}"/>
                    </a:ext>
                  </a:extLst>
                </p14:cNvPr>
                <p14:cNvContentPartPr/>
                <p14:nvPr/>
              </p14:nvContentPartPr>
              <p14:xfrm>
                <a:off x="3192558" y="1680010"/>
                <a:ext cx="1382760" cy="516240"/>
              </p14:xfrm>
            </p:contentPart>
          </mc:Choice>
          <mc:Fallback xmlns="">
            <p:pic>
              <p:nvPicPr>
                <p:cNvPr id="33" name="墨迹 32">
                  <a:extLst>
                    <a:ext uri="{FF2B5EF4-FFF2-40B4-BE49-F238E27FC236}">
                      <a16:creationId xmlns:a16="http://schemas.microsoft.com/office/drawing/2014/main" id="{952F3796-50D9-4E9B-B835-6A1A45EB8856}"/>
                    </a:ext>
                  </a:extLst>
                </p:cNvPr>
                <p:cNvPicPr/>
                <p:nvPr/>
              </p:nvPicPr>
              <p:blipFill>
                <a:blip r:embed="rId10"/>
                <a:stretch>
                  <a:fillRect/>
                </a:stretch>
              </p:blipFill>
              <p:spPr>
                <a:xfrm>
                  <a:off x="3183558" y="1671370"/>
                  <a:ext cx="140040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墨迹 35">
                  <a:extLst>
                    <a:ext uri="{FF2B5EF4-FFF2-40B4-BE49-F238E27FC236}">
                      <a16:creationId xmlns:a16="http://schemas.microsoft.com/office/drawing/2014/main" id="{CFF6AC39-82A4-43BB-8865-4F1352C94C75}"/>
                    </a:ext>
                  </a:extLst>
                </p14:cNvPr>
                <p14:cNvContentPartPr/>
                <p14:nvPr/>
              </p14:nvContentPartPr>
              <p14:xfrm>
                <a:off x="2212638" y="1586770"/>
                <a:ext cx="671040" cy="669600"/>
              </p14:xfrm>
            </p:contentPart>
          </mc:Choice>
          <mc:Fallback xmlns="">
            <p:pic>
              <p:nvPicPr>
                <p:cNvPr id="36" name="墨迹 35">
                  <a:extLst>
                    <a:ext uri="{FF2B5EF4-FFF2-40B4-BE49-F238E27FC236}">
                      <a16:creationId xmlns:a16="http://schemas.microsoft.com/office/drawing/2014/main" id="{CFF6AC39-82A4-43BB-8865-4F1352C94C75}"/>
                    </a:ext>
                  </a:extLst>
                </p:cNvPr>
                <p:cNvPicPr/>
                <p:nvPr/>
              </p:nvPicPr>
              <p:blipFill>
                <a:blip r:embed="rId12"/>
                <a:stretch>
                  <a:fillRect/>
                </a:stretch>
              </p:blipFill>
              <p:spPr>
                <a:xfrm>
                  <a:off x="2203998" y="1577770"/>
                  <a:ext cx="688680" cy="687240"/>
                </a:xfrm>
                <a:prstGeom prst="rect">
                  <a:avLst/>
                </a:prstGeom>
              </p:spPr>
            </p:pic>
          </mc:Fallback>
        </mc:AlternateContent>
      </p:grpSp>
      <p:grpSp>
        <p:nvGrpSpPr>
          <p:cNvPr id="51" name="组合 50">
            <a:extLst>
              <a:ext uri="{FF2B5EF4-FFF2-40B4-BE49-F238E27FC236}">
                <a16:creationId xmlns:a16="http://schemas.microsoft.com/office/drawing/2014/main" id="{A5CB90FF-36F1-4D33-AEF9-12B08156CEA9}"/>
              </a:ext>
            </a:extLst>
          </p:cNvPr>
          <p:cNvGrpSpPr/>
          <p:nvPr/>
        </p:nvGrpSpPr>
        <p:grpSpPr>
          <a:xfrm>
            <a:off x="2851278" y="2550130"/>
            <a:ext cx="2928960" cy="134640"/>
            <a:chOff x="2851278" y="2550130"/>
            <a:chExt cx="2928960" cy="134640"/>
          </a:xfrm>
        </p:grpSpPr>
        <mc:AlternateContent xmlns:mc="http://schemas.openxmlformats.org/markup-compatibility/2006" xmlns:p14="http://schemas.microsoft.com/office/powerpoint/2010/main">
          <mc:Choice Requires="p14">
            <p:contentPart p14:bwMode="auto" r:id="rId13">
              <p14:nvContentPartPr>
                <p14:cNvPr id="49" name="墨迹 48">
                  <a:extLst>
                    <a:ext uri="{FF2B5EF4-FFF2-40B4-BE49-F238E27FC236}">
                      <a16:creationId xmlns:a16="http://schemas.microsoft.com/office/drawing/2014/main" id="{4945AA3E-8C8E-4B4D-BA38-2A76FF84B3FC}"/>
                    </a:ext>
                  </a:extLst>
                </p14:cNvPr>
                <p14:cNvContentPartPr/>
                <p14:nvPr/>
              </p14:nvContentPartPr>
              <p14:xfrm>
                <a:off x="2851278" y="2550130"/>
                <a:ext cx="1299960" cy="78480"/>
              </p14:xfrm>
            </p:contentPart>
          </mc:Choice>
          <mc:Fallback xmlns="">
            <p:pic>
              <p:nvPicPr>
                <p:cNvPr id="49" name="墨迹 48">
                  <a:extLst>
                    <a:ext uri="{FF2B5EF4-FFF2-40B4-BE49-F238E27FC236}">
                      <a16:creationId xmlns:a16="http://schemas.microsoft.com/office/drawing/2014/main" id="{4945AA3E-8C8E-4B4D-BA38-2A76FF84B3FC}"/>
                    </a:ext>
                  </a:extLst>
                </p:cNvPr>
                <p:cNvPicPr/>
                <p:nvPr/>
              </p:nvPicPr>
              <p:blipFill>
                <a:blip r:embed="rId14"/>
                <a:stretch>
                  <a:fillRect/>
                </a:stretch>
              </p:blipFill>
              <p:spPr>
                <a:xfrm>
                  <a:off x="2842278" y="2541490"/>
                  <a:ext cx="13176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 name="墨迹 49">
                  <a:extLst>
                    <a:ext uri="{FF2B5EF4-FFF2-40B4-BE49-F238E27FC236}">
                      <a16:creationId xmlns:a16="http://schemas.microsoft.com/office/drawing/2014/main" id="{61096005-C36F-4CF0-96AA-82F68731916E}"/>
                    </a:ext>
                  </a:extLst>
                </p14:cNvPr>
                <p14:cNvContentPartPr/>
                <p14:nvPr/>
              </p14:nvContentPartPr>
              <p14:xfrm>
                <a:off x="4638318" y="2614930"/>
                <a:ext cx="1141920" cy="69840"/>
              </p14:xfrm>
            </p:contentPart>
          </mc:Choice>
          <mc:Fallback xmlns="">
            <p:pic>
              <p:nvPicPr>
                <p:cNvPr id="50" name="墨迹 49">
                  <a:extLst>
                    <a:ext uri="{FF2B5EF4-FFF2-40B4-BE49-F238E27FC236}">
                      <a16:creationId xmlns:a16="http://schemas.microsoft.com/office/drawing/2014/main" id="{61096005-C36F-4CF0-96AA-82F68731916E}"/>
                    </a:ext>
                  </a:extLst>
                </p:cNvPr>
                <p:cNvPicPr/>
                <p:nvPr/>
              </p:nvPicPr>
              <p:blipFill>
                <a:blip r:embed="rId16"/>
                <a:stretch>
                  <a:fillRect/>
                </a:stretch>
              </p:blipFill>
              <p:spPr>
                <a:xfrm>
                  <a:off x="4629318" y="2605930"/>
                  <a:ext cx="1159560" cy="87480"/>
                </a:xfrm>
                <a:prstGeom prst="rect">
                  <a:avLst/>
                </a:prstGeom>
              </p:spPr>
            </p:pic>
          </mc:Fallback>
        </mc:AlternateContent>
      </p:grpSp>
    </p:spTree>
    <p:extLst>
      <p:ext uri="{BB962C8B-B14F-4D97-AF65-F5344CB8AC3E}">
        <p14:creationId xmlns:p14="http://schemas.microsoft.com/office/powerpoint/2010/main" val="392435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5" grpId="0" animBg="1"/>
      <p:bldP spid="46" grpId="0" animBg="1"/>
      <p:bldP spid="47" grpId="0" animBg="1"/>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7490509" cy="742950"/>
          </a:xfrm>
        </p:spPr>
        <p:txBody>
          <a:bodyPr/>
          <a:lstStyle/>
          <a:p>
            <a:r>
              <a:rPr lang="en-US" altLang="zh-CN" sz="3600" dirty="0"/>
              <a:t>T</a:t>
            </a:r>
            <a:r>
              <a:rPr lang="zh-CN" altLang="en-US" sz="3600" dirty="0"/>
              <a:t>触发器特征方程、状态转移图</a:t>
            </a:r>
          </a:p>
        </p:txBody>
      </p:sp>
      <p:sp>
        <p:nvSpPr>
          <p:cNvPr id="3" name="内容占位符 2"/>
          <p:cNvSpPr>
            <a:spLocks noGrp="1"/>
          </p:cNvSpPr>
          <p:nvPr>
            <p:ph idx="1"/>
          </p:nvPr>
        </p:nvSpPr>
        <p:spPr/>
        <p:txBody>
          <a:bodyPr/>
          <a:lstStyle/>
          <a:p>
            <a:r>
              <a:rPr lang="zh-CN" altLang="en-US" dirty="0"/>
              <a:t>特征方程：</a:t>
            </a:r>
            <a:endParaRPr lang="en-US" altLang="zh-CN" dirty="0"/>
          </a:p>
          <a:p>
            <a:endParaRPr lang="en-US" altLang="zh-CN" dirty="0"/>
          </a:p>
          <a:p>
            <a:endParaRPr lang="en-US" altLang="zh-CN" dirty="0"/>
          </a:p>
          <a:p>
            <a:r>
              <a:rPr lang="zh-CN" altLang="en-US" dirty="0"/>
              <a:t>状态转移图：</a:t>
            </a:r>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60</a:t>
            </a:fld>
            <a:endParaRPr lang="en-US" altLang="zh-CN"/>
          </a:p>
        </p:txBody>
      </p:sp>
      <p:graphicFrame>
        <p:nvGraphicFramePr>
          <p:cNvPr id="7" name="对象 6"/>
          <p:cNvGraphicFramePr>
            <a:graphicFrameLocks noGrp="1" noChangeAspect="1"/>
          </p:cNvGraphicFramePr>
          <p:nvPr>
            <p:extLst>
              <p:ext uri="{D42A27DB-BD31-4B8C-83A1-F6EECF244321}">
                <p14:modId xmlns:p14="http://schemas.microsoft.com/office/powerpoint/2010/main" val="4210329400"/>
              </p:ext>
            </p:extLst>
          </p:nvPr>
        </p:nvGraphicFramePr>
        <p:xfrm>
          <a:off x="489609" y="3789040"/>
          <a:ext cx="8001000" cy="1962150"/>
        </p:xfrm>
        <a:graphic>
          <a:graphicData uri="http://schemas.openxmlformats.org/presentationml/2006/ole">
            <mc:AlternateContent xmlns:mc="http://schemas.openxmlformats.org/markup-compatibility/2006">
              <mc:Choice xmlns:v="urn:schemas-microsoft-com:vml" Requires="v">
                <p:oleObj spid="_x0000_s32016" name="Photo Editor 照片" r:id="rId3" imgW="28466667" imgH="7201905" progId="">
                  <p:embed/>
                </p:oleObj>
              </mc:Choice>
              <mc:Fallback>
                <p:oleObj name="Photo Editor 照片" r:id="rId3" imgW="28466667" imgH="7201905"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09" y="3789040"/>
                        <a:ext cx="8001000" cy="196215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30971248"/>
              </p:ext>
            </p:extLst>
          </p:nvPr>
        </p:nvGraphicFramePr>
        <p:xfrm>
          <a:off x="3137329" y="1935163"/>
          <a:ext cx="1974850" cy="774700"/>
        </p:xfrm>
        <a:graphic>
          <a:graphicData uri="http://schemas.openxmlformats.org/presentationml/2006/ole">
            <mc:AlternateContent xmlns:mc="http://schemas.openxmlformats.org/markup-compatibility/2006">
              <mc:Choice xmlns:v="urn:schemas-microsoft-com:vml" Requires="v">
                <p:oleObj spid="_x0000_s32017" name="公式" r:id="rId5" imgW="647419" imgH="253890" progId="Equation.3">
                  <p:embed/>
                </p:oleObj>
              </mc:Choice>
              <mc:Fallback>
                <p:oleObj name="公式" r:id="rId5" imgW="647419" imgH="25389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7329" y="1935163"/>
                        <a:ext cx="19748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9480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p:cNvSpPr>
            <a:spLocks noGrp="1" noChangeArrowheads="1"/>
          </p:cNvSpPr>
          <p:nvPr>
            <p:ph type="title"/>
          </p:nvPr>
        </p:nvSpPr>
        <p:spPr>
          <a:xfrm>
            <a:off x="1143000" y="228600"/>
            <a:ext cx="6643688" cy="700088"/>
          </a:xfrm>
        </p:spPr>
        <p:txBody>
          <a:bodyPr/>
          <a:lstStyle/>
          <a:p>
            <a:pPr eaLnBrk="1" hangingPunct="1"/>
            <a:r>
              <a:rPr lang="zh-CN" altLang="en-US" sz="4400" dirty="0"/>
              <a:t>触发器的特征方程</a:t>
            </a:r>
          </a:p>
        </p:txBody>
      </p:sp>
      <p:sp>
        <p:nvSpPr>
          <p:cNvPr id="17417" name="Rectangle 3"/>
          <p:cNvSpPr>
            <a:spLocks noGrp="1" noChangeArrowheads="1"/>
          </p:cNvSpPr>
          <p:nvPr>
            <p:ph type="body" sz="half" idx="1"/>
          </p:nvPr>
        </p:nvSpPr>
        <p:spPr>
          <a:xfrm>
            <a:off x="946150" y="2168525"/>
            <a:ext cx="2389188" cy="533400"/>
          </a:xfrm>
        </p:spPr>
        <p:txBody>
          <a:bodyPr/>
          <a:lstStyle/>
          <a:p>
            <a:pPr eaLnBrk="1" hangingPunct="1">
              <a:buFont typeface="Wingdings" pitchFamily="2" charset="2"/>
              <a:buNone/>
            </a:pPr>
            <a:r>
              <a:rPr lang="en-US" altLang="zh-CN" sz="2600" dirty="0"/>
              <a:t>SR</a:t>
            </a:r>
            <a:r>
              <a:rPr lang="zh-CN" altLang="en-US" sz="2600" dirty="0"/>
              <a:t>触发器</a:t>
            </a:r>
          </a:p>
        </p:txBody>
      </p:sp>
      <p:sp>
        <p:nvSpPr>
          <p:cNvPr id="2" name="日期占位符 1"/>
          <p:cNvSpPr>
            <a:spLocks noGrp="1"/>
          </p:cNvSpPr>
          <p:nvPr>
            <p:ph type="dt" sz="half" idx="10"/>
          </p:nvPr>
        </p:nvSpPr>
        <p:spPr/>
        <p:txBody>
          <a:bodyPr/>
          <a:lstStyle/>
          <a:p>
            <a:pPr>
              <a:defRPr/>
            </a:pPr>
            <a:fld id="{13F1CC94-BF54-4B97-8055-20614F8A635E}" type="datetime1">
              <a:rPr lang="zh-CN" altLang="en-US" smtClean="0"/>
              <a:t>2019/12/1</a:t>
            </a:fld>
            <a:endParaRPr lang="en-US" altLang="zh-CN"/>
          </a:p>
        </p:txBody>
      </p:sp>
      <p:sp>
        <p:nvSpPr>
          <p:cNvPr id="17425" name="页脚占位符 16"/>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17415" name="灯片编号占位符 6"/>
          <p:cNvSpPr>
            <a:spLocks noGrp="1"/>
          </p:cNvSpPr>
          <p:nvPr>
            <p:ph type="sldNum" sz="quarter" idx="12"/>
          </p:nvPr>
        </p:nvSpPr>
        <p:spPr>
          <a:noFill/>
        </p:spPr>
        <p:txBody>
          <a:bodyPr/>
          <a:lstStyle/>
          <a:p>
            <a:fld id="{305EE059-3424-4D0E-9963-7CD7D4D0F6DF}" type="slidenum">
              <a:rPr lang="en-US" altLang="zh-CN" smtClean="0">
                <a:latin typeface="Arial" pitchFamily="34" charset="0"/>
              </a:rPr>
              <a:pPr/>
              <a:t>61</a:t>
            </a:fld>
            <a:endParaRPr lang="en-US" altLang="zh-CN">
              <a:latin typeface="Arial" pitchFamily="34" charset="0"/>
            </a:endParaRPr>
          </a:p>
        </p:txBody>
      </p:sp>
      <p:sp>
        <p:nvSpPr>
          <p:cNvPr id="73733" name="Rectangle 5"/>
          <p:cNvSpPr>
            <a:spLocks noChangeArrowheads="1"/>
          </p:cNvSpPr>
          <p:nvPr/>
        </p:nvSpPr>
        <p:spPr bwMode="auto">
          <a:xfrm>
            <a:off x="946150" y="3248025"/>
            <a:ext cx="2098675" cy="5334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t>JK</a:t>
            </a:r>
            <a:r>
              <a:rPr lang="zh-CN" altLang="en-US" sz="2600"/>
              <a:t>触发器</a:t>
            </a:r>
          </a:p>
        </p:txBody>
      </p:sp>
      <p:graphicFrame>
        <p:nvGraphicFramePr>
          <p:cNvPr id="73734" name="Object 6"/>
          <p:cNvGraphicFramePr>
            <a:graphicFrameLocks noChangeAspect="1"/>
          </p:cNvGraphicFramePr>
          <p:nvPr/>
        </p:nvGraphicFramePr>
        <p:xfrm>
          <a:off x="5484813" y="3248025"/>
          <a:ext cx="2592387" cy="576263"/>
        </p:xfrm>
        <a:graphic>
          <a:graphicData uri="http://schemas.openxmlformats.org/presentationml/2006/ole">
            <mc:AlternateContent xmlns:mc="http://schemas.openxmlformats.org/markup-compatibility/2006">
              <mc:Choice xmlns:v="urn:schemas-microsoft-com:vml" Requires="v">
                <p:oleObj spid="_x0000_s18170" name="Equation" r:id="rId4" imgW="1143000" imgH="253800" progId="">
                  <p:embed/>
                </p:oleObj>
              </mc:Choice>
              <mc:Fallback>
                <p:oleObj name="Equation" r:id="rId4" imgW="1143000" imgH="25380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813" y="3248025"/>
                        <a:ext cx="25923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5" name="Rectangle 7"/>
          <p:cNvSpPr>
            <a:spLocks noChangeArrowheads="1"/>
          </p:cNvSpPr>
          <p:nvPr/>
        </p:nvSpPr>
        <p:spPr bwMode="auto">
          <a:xfrm>
            <a:off x="946150" y="4329113"/>
            <a:ext cx="2098675" cy="5334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t>T</a:t>
            </a:r>
            <a:r>
              <a:rPr lang="zh-CN" altLang="en-US" sz="2600"/>
              <a:t>触发器</a:t>
            </a:r>
          </a:p>
        </p:txBody>
      </p:sp>
      <p:sp>
        <p:nvSpPr>
          <p:cNvPr id="73737" name="Rectangle 9"/>
          <p:cNvSpPr>
            <a:spLocks noChangeArrowheads="1"/>
          </p:cNvSpPr>
          <p:nvPr/>
        </p:nvSpPr>
        <p:spPr bwMode="auto">
          <a:xfrm>
            <a:off x="946150" y="5553075"/>
            <a:ext cx="2098675" cy="5334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t>D</a:t>
            </a:r>
            <a:r>
              <a:rPr lang="zh-CN" altLang="en-US" sz="2600"/>
              <a:t>触发器</a:t>
            </a:r>
          </a:p>
        </p:txBody>
      </p:sp>
      <p:graphicFrame>
        <p:nvGraphicFramePr>
          <p:cNvPr id="73738" name="Object 10"/>
          <p:cNvGraphicFramePr>
            <a:graphicFrameLocks noChangeAspect="1"/>
          </p:cNvGraphicFramePr>
          <p:nvPr/>
        </p:nvGraphicFramePr>
        <p:xfrm>
          <a:off x="5584825" y="5610225"/>
          <a:ext cx="1325563" cy="519113"/>
        </p:xfrm>
        <a:graphic>
          <a:graphicData uri="http://schemas.openxmlformats.org/presentationml/2006/ole">
            <mc:AlternateContent xmlns:mc="http://schemas.openxmlformats.org/markup-compatibility/2006">
              <mc:Choice xmlns:v="urn:schemas-microsoft-com:vml" Requires="v">
                <p:oleObj spid="_x0000_s18171" name="Equation" r:id="rId6" imgW="583920" imgH="228600" progId="">
                  <p:embed/>
                </p:oleObj>
              </mc:Choice>
              <mc:Fallback>
                <p:oleObj name="Equation" r:id="rId6" imgW="583920" imgH="228600" progId="">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4825" y="5610225"/>
                        <a:ext cx="1325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3739" name="Picture 11"/>
          <p:cNvPicPr>
            <a:picLocks noChangeAspect="1" noChangeArrowheads="1"/>
          </p:cNvPicPr>
          <p:nvPr/>
        </p:nvPicPr>
        <p:blipFill>
          <a:blip r:embed="rId8" cstate="print"/>
          <a:srcRect/>
          <a:stretch>
            <a:fillRect/>
          </a:stretch>
        </p:blipFill>
        <p:spPr bwMode="auto">
          <a:xfrm>
            <a:off x="3538538" y="5476875"/>
            <a:ext cx="1028700" cy="652463"/>
          </a:xfrm>
          <a:prstGeom prst="rect">
            <a:avLst/>
          </a:prstGeom>
          <a:noFill/>
          <a:ln w="9525">
            <a:noFill/>
            <a:miter lim="800000"/>
            <a:headEnd/>
            <a:tailEnd/>
          </a:ln>
        </p:spPr>
      </p:pic>
      <p:pic>
        <p:nvPicPr>
          <p:cNvPr id="73740" name="Picture 12"/>
          <p:cNvPicPr>
            <a:picLocks noChangeAspect="1" noChangeArrowheads="1"/>
          </p:cNvPicPr>
          <p:nvPr/>
        </p:nvPicPr>
        <p:blipFill>
          <a:blip r:embed="rId9" cstate="print"/>
          <a:srcRect/>
          <a:stretch>
            <a:fillRect/>
          </a:stretch>
        </p:blipFill>
        <p:spPr bwMode="auto">
          <a:xfrm>
            <a:off x="3467100" y="3176588"/>
            <a:ext cx="1154113" cy="769937"/>
          </a:xfrm>
          <a:prstGeom prst="rect">
            <a:avLst/>
          </a:prstGeom>
          <a:noFill/>
          <a:ln w="9525">
            <a:noFill/>
            <a:miter lim="800000"/>
            <a:headEnd/>
            <a:tailEnd/>
          </a:ln>
        </p:spPr>
      </p:pic>
      <p:pic>
        <p:nvPicPr>
          <p:cNvPr id="17423" name="Picture 13"/>
          <p:cNvPicPr>
            <a:picLocks noChangeAspect="1" noChangeArrowheads="1"/>
          </p:cNvPicPr>
          <p:nvPr/>
        </p:nvPicPr>
        <p:blipFill>
          <a:blip r:embed="rId10" cstate="print"/>
          <a:srcRect/>
          <a:stretch>
            <a:fillRect/>
          </a:stretch>
        </p:blipFill>
        <p:spPr bwMode="auto">
          <a:xfrm>
            <a:off x="3538538" y="2095500"/>
            <a:ext cx="1152525" cy="742950"/>
          </a:xfrm>
          <a:prstGeom prst="rect">
            <a:avLst/>
          </a:prstGeom>
          <a:noFill/>
          <a:ln w="9525">
            <a:noFill/>
            <a:miter lim="800000"/>
            <a:headEnd/>
            <a:tailEnd/>
          </a:ln>
        </p:spPr>
      </p:pic>
      <p:pic>
        <p:nvPicPr>
          <p:cNvPr id="73742" name="Picture 14" descr="t-fl.gif (1624 bytes)"/>
          <p:cNvPicPr>
            <a:picLocks noChangeAspect="1" noChangeArrowheads="1"/>
          </p:cNvPicPr>
          <p:nvPr/>
        </p:nvPicPr>
        <p:blipFill>
          <a:blip r:embed="rId11" cstate="print"/>
          <a:srcRect/>
          <a:stretch>
            <a:fillRect/>
          </a:stretch>
        </p:blipFill>
        <p:spPr bwMode="auto">
          <a:xfrm>
            <a:off x="3538538" y="4256088"/>
            <a:ext cx="971550" cy="847725"/>
          </a:xfrm>
          <a:prstGeom prst="rect">
            <a:avLst/>
          </a:prstGeom>
          <a:noFill/>
          <a:ln w="9525">
            <a:noFill/>
            <a:miter lim="800000"/>
            <a:headEnd/>
            <a:tailEnd/>
          </a:ln>
        </p:spPr>
      </p:pic>
      <p:sp>
        <p:nvSpPr>
          <p:cNvPr id="18" name="Rectangle 3"/>
          <p:cNvSpPr txBox="1">
            <a:spLocks noChangeArrowheads="1"/>
          </p:cNvSpPr>
          <p:nvPr/>
        </p:nvSpPr>
        <p:spPr bwMode="auto">
          <a:xfrm>
            <a:off x="611188" y="1166813"/>
            <a:ext cx="8532812" cy="5334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Char char="l"/>
              <a:defRPr/>
            </a:pPr>
            <a:r>
              <a:rPr lang="zh-CN" altLang="en-US" sz="2600" kern="0" dirty="0">
                <a:latin typeface="+mn-lt"/>
                <a:ea typeface="+mn-ea"/>
              </a:rPr>
              <a:t>锁存器或触发器的功能特性采用特征方程进行形式描述</a:t>
            </a:r>
          </a:p>
        </p:txBody>
      </p:sp>
      <p:graphicFrame>
        <p:nvGraphicFramePr>
          <p:cNvPr id="19" name="Object 6"/>
          <p:cNvGraphicFramePr>
            <a:graphicFrameLocks noChangeAspect="1"/>
          </p:cNvGraphicFramePr>
          <p:nvPr/>
        </p:nvGraphicFramePr>
        <p:xfrm>
          <a:off x="5381625" y="4256088"/>
          <a:ext cx="1974850" cy="774700"/>
        </p:xfrm>
        <a:graphic>
          <a:graphicData uri="http://schemas.openxmlformats.org/presentationml/2006/ole">
            <mc:AlternateContent xmlns:mc="http://schemas.openxmlformats.org/markup-compatibility/2006">
              <mc:Choice xmlns:v="urn:schemas-microsoft-com:vml" Requires="v">
                <p:oleObj spid="_x0000_s18172" name="公式" r:id="rId12" imgW="647640" imgH="253800" progId="Equation.3">
                  <p:embed/>
                </p:oleObj>
              </mc:Choice>
              <mc:Fallback>
                <p:oleObj name="公式" r:id="rId12" imgW="647640" imgH="253800" progId="Equation.3">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1625" y="4256088"/>
                        <a:ext cx="197485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7"/>
          <p:cNvGraphicFramePr>
            <a:graphicFrameLocks noChangeAspect="1"/>
          </p:cNvGraphicFramePr>
          <p:nvPr/>
        </p:nvGraphicFramePr>
        <p:xfrm>
          <a:off x="5381625" y="2095500"/>
          <a:ext cx="2976563" cy="669925"/>
        </p:xfrm>
        <a:graphic>
          <a:graphicData uri="http://schemas.openxmlformats.org/presentationml/2006/ole">
            <mc:AlternateContent xmlns:mc="http://schemas.openxmlformats.org/markup-compatibility/2006">
              <mc:Choice xmlns:v="urn:schemas-microsoft-com:vml" Requires="v">
                <p:oleObj spid="_x0000_s18173" name="公式" r:id="rId14" imgW="1066680" imgH="241200" progId="Equation.3">
                  <p:embed/>
                </p:oleObj>
              </mc:Choice>
              <mc:Fallback>
                <p:oleObj name="公式" r:id="rId14" imgW="1066680" imgH="2412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81625" y="2095500"/>
                        <a:ext cx="2976563"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742"/>
                                        </p:tgtEl>
                                        <p:attrNameLst>
                                          <p:attrName>style.visibility</p:attrName>
                                        </p:attrNameLst>
                                      </p:cBhvr>
                                      <p:to>
                                        <p:strVal val="visible"/>
                                      </p:to>
                                    </p:set>
                                  </p:childTnLst>
                                </p:cTn>
                              </p:par>
                              <p:par>
                                <p:cTn id="17" presetID="3" presetClass="entr" presetSubtype="1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373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373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3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5" grpId="0"/>
      <p:bldP spid="737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z="4000" dirty="0"/>
              <a:t>锁存器与触发器</a:t>
            </a:r>
            <a:endParaRPr lang="zh-CN" altLang="en-US" dirty="0"/>
          </a:p>
        </p:txBody>
      </p:sp>
      <p:sp>
        <p:nvSpPr>
          <p:cNvPr id="9" name="内容占位符 8"/>
          <p:cNvSpPr>
            <a:spLocks noGrp="1"/>
          </p:cNvSpPr>
          <p:nvPr>
            <p:ph idx="1"/>
          </p:nvPr>
        </p:nvSpPr>
        <p:spPr/>
        <p:txBody>
          <a:bodyPr/>
          <a:lstStyle/>
          <a:p>
            <a:r>
              <a:rPr lang="zh-CN" altLang="en-US" sz="2400" b="1" dirty="0"/>
              <a:t>应用场合：</a:t>
            </a:r>
            <a:endParaRPr lang="en-US" altLang="zh-CN" sz="2400" b="1" dirty="0"/>
          </a:p>
          <a:p>
            <a:pPr lvl="1"/>
            <a:r>
              <a:rPr lang="zh-CN" altLang="en-US" sz="2400" dirty="0"/>
              <a:t>锁存器：数据有效迟后于使能有效</a:t>
            </a:r>
            <a:endParaRPr lang="en-US" altLang="zh-CN" sz="2400" dirty="0"/>
          </a:p>
          <a:p>
            <a:pPr lvl="1"/>
            <a:r>
              <a:rPr lang="zh-CN" altLang="en-US" sz="2400" dirty="0"/>
              <a:t>触发器：数据有效先于时钟有效</a:t>
            </a:r>
            <a:endParaRPr lang="en-US" altLang="zh-CN" sz="2400" dirty="0"/>
          </a:p>
          <a:p>
            <a:r>
              <a:rPr lang="zh-CN" altLang="en-US" sz="2400" b="1" dirty="0"/>
              <a:t>触发方式：</a:t>
            </a:r>
            <a:endParaRPr lang="en-US" altLang="zh-CN" sz="2400" b="1" dirty="0"/>
          </a:p>
          <a:p>
            <a:pPr lvl="1"/>
            <a:r>
              <a:rPr lang="zh-CN" altLang="en-US" sz="2400" dirty="0"/>
              <a:t>锁存器由电平触发，非同步控制。</a:t>
            </a:r>
            <a:endParaRPr lang="en-US" altLang="zh-CN" sz="2400" dirty="0"/>
          </a:p>
          <a:p>
            <a:pPr lvl="1"/>
            <a:r>
              <a:rPr lang="zh-CN" altLang="en-US" sz="2400" dirty="0"/>
              <a:t>触发器由时钟沿触发，同步控制。</a:t>
            </a:r>
            <a:endParaRPr lang="en-US" altLang="zh-CN" sz="2400" dirty="0"/>
          </a:p>
          <a:p>
            <a:r>
              <a:rPr lang="zh-CN" altLang="en-US" sz="2400" dirty="0"/>
              <a:t>锁存器对输入电平敏感，受布线延迟影响较大，很难保证输出没有毛刺产生；触发器则不易产生毛刺。</a:t>
            </a:r>
            <a:endParaRPr lang="en-US" altLang="zh-CN" sz="2400" dirty="0"/>
          </a:p>
          <a:p>
            <a:r>
              <a:rPr lang="zh-CN" altLang="en-US" sz="2400" dirty="0"/>
              <a:t>如果使用门电路来搭建锁存器和触发器，则锁存器消耗的门资源比触发器要少，这是锁存器比触发器优越的地方。</a:t>
            </a:r>
            <a:endParaRPr lang="en-US" altLang="zh-CN" sz="2400" dirty="0"/>
          </a:p>
          <a:p>
            <a:r>
              <a:rPr lang="zh-CN" altLang="en-US" sz="2400" dirty="0"/>
              <a:t>锁存器的静态时序分析极为复杂。</a:t>
            </a:r>
          </a:p>
        </p:txBody>
      </p:sp>
      <p:sp>
        <p:nvSpPr>
          <p:cNvPr id="5" name="日期占位符 4"/>
          <p:cNvSpPr>
            <a:spLocks noGrp="1"/>
          </p:cNvSpPr>
          <p:nvPr>
            <p:ph type="dt" sz="half" idx="10"/>
          </p:nvPr>
        </p:nvSpPr>
        <p:spPr/>
        <p:txBody>
          <a:bodyPr/>
          <a:lstStyle/>
          <a:p>
            <a:pPr>
              <a:defRPr/>
            </a:pPr>
            <a:fld id="{EBF8E2B0-F64B-4EC3-B959-166B0D734DBA}" type="datetime1">
              <a:rPr lang="zh-CN" altLang="en-US" smtClean="0"/>
              <a:t>2019/12/1</a:t>
            </a:fld>
            <a:endParaRPr lang="en-US" altLang="zh-CN"/>
          </a:p>
        </p:txBody>
      </p:sp>
      <p:sp>
        <p:nvSpPr>
          <p:cNvPr id="6" name="页脚占位符 5"/>
          <p:cNvSpPr>
            <a:spLocks noGrp="1"/>
          </p:cNvSpPr>
          <p:nvPr>
            <p:ph type="ftr" sz="quarter" idx="11"/>
          </p:nvPr>
        </p:nvSpPr>
        <p:spPr/>
        <p:txBody>
          <a:bodyPr/>
          <a:lstStyle/>
          <a:p>
            <a:pPr>
              <a:defRPr/>
            </a:pPr>
            <a:r>
              <a:rPr lang="zh-CN" altLang="en-US" dirty="0"/>
              <a:t>第</a:t>
            </a:r>
            <a:r>
              <a:rPr lang="en-US" altLang="zh-CN" dirty="0"/>
              <a:t>7</a:t>
            </a:r>
            <a:r>
              <a:rPr lang="zh-CN" altLang="en-US" dirty="0"/>
              <a:t>章时序逻辑设计原理</a:t>
            </a:r>
            <a:endParaRPr lang="en-US" altLang="zh-CN" dirty="0"/>
          </a:p>
        </p:txBody>
      </p:sp>
      <p:sp>
        <p:nvSpPr>
          <p:cNvPr id="7" name="灯片编号占位符 6"/>
          <p:cNvSpPr>
            <a:spLocks noGrp="1"/>
          </p:cNvSpPr>
          <p:nvPr>
            <p:ph type="sldNum" sz="quarter" idx="12"/>
          </p:nvPr>
        </p:nvSpPr>
        <p:spPr/>
        <p:txBody>
          <a:bodyPr/>
          <a:lstStyle/>
          <a:p>
            <a:pPr>
              <a:defRPr/>
            </a:pPr>
            <a:fld id="{C24551C5-B31C-4F28-B40C-51C9AD639DAD}" type="slidenum">
              <a:rPr lang="zh-CN" altLang="en-US" smtClean="0"/>
              <a:pPr>
                <a:defRPr/>
              </a:pPr>
              <a:t>62</a:t>
            </a:fld>
            <a:endParaRPr lang="en-US" altLang="zh-CN"/>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DAF9DFC1-8333-4237-A206-3DA44B7AD9DC}"/>
                  </a:ext>
                </a:extLst>
              </p14:cNvPr>
              <p14:cNvContentPartPr/>
              <p14:nvPr/>
            </p14:nvContentPartPr>
            <p14:xfrm>
              <a:off x="1233604" y="3883495"/>
              <a:ext cx="2780640" cy="30240"/>
            </p14:xfrm>
          </p:contentPart>
        </mc:Choice>
        <mc:Fallback xmlns="">
          <p:pic>
            <p:nvPicPr>
              <p:cNvPr id="2" name="墨迹 1">
                <a:extLst>
                  <a:ext uri="{FF2B5EF4-FFF2-40B4-BE49-F238E27FC236}">
                    <a16:creationId xmlns:a16="http://schemas.microsoft.com/office/drawing/2014/main" id="{DAF9DFC1-8333-4237-A206-3DA44B7AD9DC}"/>
                  </a:ext>
                </a:extLst>
              </p:cNvPr>
              <p:cNvPicPr/>
              <p:nvPr/>
            </p:nvPicPr>
            <p:blipFill>
              <a:blip r:embed="rId4"/>
              <a:stretch>
                <a:fillRect/>
              </a:stretch>
            </p:blipFill>
            <p:spPr>
              <a:xfrm>
                <a:off x="1224604" y="3874855"/>
                <a:ext cx="27982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0FF772AA-D228-4D77-BDAB-8555BEFDBEBB}"/>
                  </a:ext>
                </a:extLst>
              </p14:cNvPr>
              <p14:cNvContentPartPr/>
              <p14:nvPr/>
            </p14:nvContentPartPr>
            <p14:xfrm>
              <a:off x="1249084" y="3393895"/>
              <a:ext cx="2579400" cy="116640"/>
            </p14:xfrm>
          </p:contentPart>
        </mc:Choice>
        <mc:Fallback xmlns="">
          <p:pic>
            <p:nvPicPr>
              <p:cNvPr id="3" name="墨迹 2">
                <a:extLst>
                  <a:ext uri="{FF2B5EF4-FFF2-40B4-BE49-F238E27FC236}">
                    <a16:creationId xmlns:a16="http://schemas.microsoft.com/office/drawing/2014/main" id="{0FF772AA-D228-4D77-BDAB-8555BEFDBEBB}"/>
                  </a:ext>
                </a:extLst>
              </p:cNvPr>
              <p:cNvPicPr/>
              <p:nvPr/>
            </p:nvPicPr>
            <p:blipFill>
              <a:blip r:embed="rId6"/>
              <a:stretch>
                <a:fillRect/>
              </a:stretch>
            </p:blipFill>
            <p:spPr>
              <a:xfrm>
                <a:off x="1240444" y="3385255"/>
                <a:ext cx="25970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墨迹 3">
                <a:extLst>
                  <a:ext uri="{FF2B5EF4-FFF2-40B4-BE49-F238E27FC236}">
                    <a16:creationId xmlns:a16="http://schemas.microsoft.com/office/drawing/2014/main" id="{A31D73D6-3B79-4D39-B956-03B2DCBD2066}"/>
                  </a:ext>
                </a:extLst>
              </p14:cNvPr>
              <p14:cNvContentPartPr/>
              <p14:nvPr/>
            </p14:nvContentPartPr>
            <p14:xfrm>
              <a:off x="3307924" y="4642015"/>
              <a:ext cx="2934000" cy="71280"/>
            </p14:xfrm>
          </p:contentPart>
        </mc:Choice>
        <mc:Fallback xmlns="">
          <p:pic>
            <p:nvPicPr>
              <p:cNvPr id="4" name="墨迹 3">
                <a:extLst>
                  <a:ext uri="{FF2B5EF4-FFF2-40B4-BE49-F238E27FC236}">
                    <a16:creationId xmlns:a16="http://schemas.microsoft.com/office/drawing/2014/main" id="{A31D73D6-3B79-4D39-B956-03B2DCBD2066}"/>
                  </a:ext>
                </a:extLst>
              </p:cNvPr>
              <p:cNvPicPr/>
              <p:nvPr/>
            </p:nvPicPr>
            <p:blipFill>
              <a:blip r:embed="rId8"/>
              <a:stretch>
                <a:fillRect/>
              </a:stretch>
            </p:blipFill>
            <p:spPr>
              <a:xfrm>
                <a:off x="3299284" y="4633015"/>
                <a:ext cx="29516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墨迹 9">
                <a:extLst>
                  <a:ext uri="{FF2B5EF4-FFF2-40B4-BE49-F238E27FC236}">
                    <a16:creationId xmlns:a16="http://schemas.microsoft.com/office/drawing/2014/main" id="{8DCD5CD1-1615-48AA-A029-2917AD8DE892}"/>
                  </a:ext>
                </a:extLst>
              </p14:cNvPr>
              <p14:cNvContentPartPr/>
              <p14:nvPr/>
            </p14:nvContentPartPr>
            <p14:xfrm>
              <a:off x="6703444" y="5096695"/>
              <a:ext cx="2097720" cy="43560"/>
            </p14:xfrm>
          </p:contentPart>
        </mc:Choice>
        <mc:Fallback xmlns="">
          <p:pic>
            <p:nvPicPr>
              <p:cNvPr id="10" name="墨迹 9">
                <a:extLst>
                  <a:ext uri="{FF2B5EF4-FFF2-40B4-BE49-F238E27FC236}">
                    <a16:creationId xmlns:a16="http://schemas.microsoft.com/office/drawing/2014/main" id="{8DCD5CD1-1615-48AA-A029-2917AD8DE892}"/>
                  </a:ext>
                </a:extLst>
              </p:cNvPr>
              <p:cNvPicPr/>
              <p:nvPr/>
            </p:nvPicPr>
            <p:blipFill>
              <a:blip r:embed="rId10"/>
              <a:stretch>
                <a:fillRect/>
              </a:stretch>
            </p:blipFill>
            <p:spPr>
              <a:xfrm>
                <a:off x="6694444" y="5088055"/>
                <a:ext cx="21153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墨迹 10">
                <a:extLst>
                  <a:ext uri="{FF2B5EF4-FFF2-40B4-BE49-F238E27FC236}">
                    <a16:creationId xmlns:a16="http://schemas.microsoft.com/office/drawing/2014/main" id="{27DBCE83-60A1-44F1-A5B0-1CA1818FD943}"/>
                  </a:ext>
                </a:extLst>
              </p14:cNvPr>
              <p14:cNvContentPartPr/>
              <p14:nvPr/>
            </p14:nvContentPartPr>
            <p14:xfrm>
              <a:off x="902764" y="5464255"/>
              <a:ext cx="2513520" cy="64800"/>
            </p14:xfrm>
          </p:contentPart>
        </mc:Choice>
        <mc:Fallback xmlns="">
          <p:pic>
            <p:nvPicPr>
              <p:cNvPr id="11" name="墨迹 10">
                <a:extLst>
                  <a:ext uri="{FF2B5EF4-FFF2-40B4-BE49-F238E27FC236}">
                    <a16:creationId xmlns:a16="http://schemas.microsoft.com/office/drawing/2014/main" id="{27DBCE83-60A1-44F1-A5B0-1CA1818FD943}"/>
                  </a:ext>
                </a:extLst>
              </p:cNvPr>
              <p:cNvPicPr/>
              <p:nvPr/>
            </p:nvPicPr>
            <p:blipFill>
              <a:blip r:embed="rId12"/>
              <a:stretch>
                <a:fillRect/>
              </a:stretch>
            </p:blipFill>
            <p:spPr>
              <a:xfrm>
                <a:off x="893764" y="5455255"/>
                <a:ext cx="2531160" cy="82440"/>
              </a:xfrm>
              <a:prstGeom prst="rect">
                <a:avLst/>
              </a:prstGeom>
            </p:spPr>
          </p:pic>
        </mc:Fallback>
      </mc:AlternateContent>
    </p:spTree>
    <p:extLst>
      <p:ext uri="{BB962C8B-B14F-4D97-AF65-F5344CB8AC3E}">
        <p14:creationId xmlns:p14="http://schemas.microsoft.com/office/powerpoint/2010/main" val="34645161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Box 54"/>
          <p:cNvSpPr txBox="1">
            <a:spLocks noChangeArrowheads="1"/>
          </p:cNvSpPr>
          <p:nvPr/>
        </p:nvSpPr>
        <p:spPr bwMode="auto">
          <a:xfrm>
            <a:off x="2227040" y="5061909"/>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latin typeface="Tahoma" pitchFamily="34" charset="0"/>
                <a:ea typeface="黑体" pitchFamily="2" charset="-122"/>
              </a:rPr>
              <a:t>C</a:t>
            </a:r>
          </a:p>
        </p:txBody>
      </p:sp>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120502"/>
            <a:ext cx="8686800" cy="1081212"/>
          </a:xfrm>
        </p:spPr>
        <p:txBody>
          <a:bodyPr/>
          <a:lstStyle/>
          <a:p>
            <a:r>
              <a:rPr lang="zh-CN" altLang="en-US" sz="2800" dirty="0"/>
              <a:t>目的：设计存储元件</a:t>
            </a:r>
            <a:endParaRPr lang="en-US" altLang="zh-CN" sz="2800" dirty="0"/>
          </a:p>
          <a:p>
            <a:r>
              <a:rPr lang="zh-CN" altLang="en-US" sz="2800" dirty="0"/>
              <a:t>方法：构建双稳态电路</a:t>
            </a:r>
            <a:endParaRPr lang="en-US" altLang="zh-CN" sz="2800"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63</a:t>
            </a:fld>
            <a:endParaRPr lang="en-US" altLang="zh-CN"/>
          </a:p>
        </p:txBody>
      </p:sp>
      <p:grpSp>
        <p:nvGrpSpPr>
          <p:cNvPr id="7" name="Group 35"/>
          <p:cNvGrpSpPr>
            <a:grpSpLocks/>
          </p:cNvGrpSpPr>
          <p:nvPr/>
        </p:nvGrpSpPr>
        <p:grpSpPr bwMode="auto">
          <a:xfrm>
            <a:off x="671235" y="2335538"/>
            <a:ext cx="2435225" cy="1600200"/>
            <a:chOff x="1200" y="2064"/>
            <a:chExt cx="1534" cy="1008"/>
          </a:xfrm>
        </p:grpSpPr>
        <p:sp>
          <p:nvSpPr>
            <p:cNvPr id="8" name="AutoShape 36"/>
            <p:cNvSpPr>
              <a:spLocks noChangeArrowheads="1"/>
            </p:cNvSpPr>
            <p:nvPr/>
          </p:nvSpPr>
          <p:spPr bwMode="auto">
            <a:xfrm rot="5400000">
              <a:off x="1464" y="20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37"/>
            <p:cNvSpPr>
              <a:spLocks noChangeArrowheads="1"/>
            </p:cNvSpPr>
            <p:nvPr/>
          </p:nvSpPr>
          <p:spPr bwMode="auto">
            <a:xfrm>
              <a:off x="1728" y="216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8"/>
            <p:cNvSpPr>
              <a:spLocks noChangeShapeType="1"/>
            </p:cNvSpPr>
            <p:nvPr/>
          </p:nvSpPr>
          <p:spPr bwMode="auto">
            <a:xfrm>
              <a:off x="1200" y="220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39"/>
            <p:cNvSpPr>
              <a:spLocks noChangeShapeType="1"/>
            </p:cNvSpPr>
            <p:nvPr/>
          </p:nvSpPr>
          <p:spPr bwMode="auto">
            <a:xfrm>
              <a:off x="1824" y="22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AutoShape 40"/>
            <p:cNvSpPr>
              <a:spLocks noChangeArrowheads="1"/>
            </p:cNvSpPr>
            <p:nvPr/>
          </p:nvSpPr>
          <p:spPr bwMode="auto">
            <a:xfrm rot="5400000">
              <a:off x="1464" y="280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41"/>
            <p:cNvSpPr>
              <a:spLocks noChangeArrowheads="1"/>
            </p:cNvSpPr>
            <p:nvPr/>
          </p:nvSpPr>
          <p:spPr bwMode="auto">
            <a:xfrm>
              <a:off x="1728" y="28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42"/>
            <p:cNvSpPr>
              <a:spLocks noChangeShapeType="1"/>
            </p:cNvSpPr>
            <p:nvPr/>
          </p:nvSpPr>
          <p:spPr bwMode="auto">
            <a:xfrm>
              <a:off x="1200" y="292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43"/>
            <p:cNvSpPr>
              <a:spLocks noChangeShapeType="1"/>
            </p:cNvSpPr>
            <p:nvPr/>
          </p:nvSpPr>
          <p:spPr bwMode="auto">
            <a:xfrm>
              <a:off x="1824" y="292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44"/>
            <p:cNvSpPr>
              <a:spLocks noChangeShapeType="1"/>
            </p:cNvSpPr>
            <p:nvPr/>
          </p:nvSpPr>
          <p:spPr bwMode="auto">
            <a:xfrm>
              <a:off x="2016" y="220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45"/>
            <p:cNvSpPr>
              <a:spLocks noChangeShapeType="1"/>
            </p:cNvSpPr>
            <p:nvPr/>
          </p:nvSpPr>
          <p:spPr bwMode="auto">
            <a:xfrm flipV="1">
              <a:off x="2016"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46"/>
            <p:cNvSpPr>
              <a:spLocks noChangeShapeType="1"/>
            </p:cNvSpPr>
            <p:nvPr/>
          </p:nvSpPr>
          <p:spPr bwMode="auto">
            <a:xfrm>
              <a:off x="1200" y="220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47"/>
            <p:cNvSpPr>
              <a:spLocks noChangeShapeType="1"/>
            </p:cNvSpPr>
            <p:nvPr/>
          </p:nvSpPr>
          <p:spPr bwMode="auto">
            <a:xfrm>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48"/>
            <p:cNvSpPr>
              <a:spLocks noChangeShapeType="1"/>
            </p:cNvSpPr>
            <p:nvPr/>
          </p:nvSpPr>
          <p:spPr bwMode="auto">
            <a:xfrm>
              <a:off x="1200" y="273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49"/>
            <p:cNvSpPr>
              <a:spLocks noChangeShapeType="1"/>
            </p:cNvSpPr>
            <p:nvPr/>
          </p:nvSpPr>
          <p:spPr bwMode="auto">
            <a:xfrm flipV="1">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Text Box 50"/>
            <p:cNvSpPr txBox="1">
              <a:spLocks noChangeArrowheads="1"/>
            </p:cNvSpPr>
            <p:nvPr/>
          </p:nvSpPr>
          <p:spPr bwMode="auto">
            <a:xfrm>
              <a:off x="2400" y="2064"/>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23" name="Text Box 51"/>
            <p:cNvSpPr txBox="1">
              <a:spLocks noChangeArrowheads="1"/>
            </p:cNvSpPr>
            <p:nvPr/>
          </p:nvSpPr>
          <p:spPr bwMode="auto">
            <a:xfrm>
              <a:off x="2400" y="2784"/>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grpSp>
      <p:grpSp>
        <p:nvGrpSpPr>
          <p:cNvPr id="24" name="Group 4"/>
          <p:cNvGrpSpPr>
            <a:grpSpLocks/>
          </p:cNvGrpSpPr>
          <p:nvPr/>
        </p:nvGrpSpPr>
        <p:grpSpPr bwMode="auto">
          <a:xfrm>
            <a:off x="3280551" y="2204864"/>
            <a:ext cx="2424356" cy="1730874"/>
            <a:chOff x="874" y="855"/>
            <a:chExt cx="2131" cy="1257"/>
          </a:xfrm>
        </p:grpSpPr>
        <p:grpSp>
          <p:nvGrpSpPr>
            <p:cNvPr id="25" name="Group 5"/>
            <p:cNvGrpSpPr>
              <a:grpSpLocks/>
            </p:cNvGrpSpPr>
            <p:nvPr/>
          </p:nvGrpSpPr>
          <p:grpSpPr bwMode="auto">
            <a:xfrm>
              <a:off x="1488" y="912"/>
              <a:ext cx="624" cy="384"/>
              <a:chOff x="2064" y="1536"/>
              <a:chExt cx="624" cy="384"/>
            </a:xfrm>
          </p:grpSpPr>
          <p:sp>
            <p:nvSpPr>
              <p:cNvPr id="47" name="Arc 6"/>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7"/>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8"/>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9"/>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10"/>
            <p:cNvSpPr>
              <a:spLocks noChangeShapeType="1"/>
            </p:cNvSpPr>
            <p:nvPr/>
          </p:nvSpPr>
          <p:spPr bwMode="auto">
            <a:xfrm flipH="1">
              <a:off x="1104" y="10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7" name="Group 11"/>
            <p:cNvGrpSpPr>
              <a:grpSpLocks/>
            </p:cNvGrpSpPr>
            <p:nvPr/>
          </p:nvGrpSpPr>
          <p:grpSpPr bwMode="auto">
            <a:xfrm>
              <a:off x="1488" y="1680"/>
              <a:ext cx="624" cy="384"/>
              <a:chOff x="2064" y="1536"/>
              <a:chExt cx="624" cy="384"/>
            </a:xfrm>
          </p:grpSpPr>
          <p:sp>
            <p:nvSpPr>
              <p:cNvPr id="43" name="Arc 12"/>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13"/>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rc 14"/>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5"/>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Line 16"/>
            <p:cNvSpPr>
              <a:spLocks noChangeShapeType="1"/>
            </p:cNvSpPr>
            <p:nvPr/>
          </p:nvSpPr>
          <p:spPr bwMode="auto">
            <a:xfrm flipH="1">
              <a:off x="1104" y="196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7"/>
            <p:cNvSpPr>
              <a:spLocks noChangeShapeType="1"/>
            </p:cNvSpPr>
            <p:nvPr/>
          </p:nvSpPr>
          <p:spPr bwMode="auto">
            <a:xfrm>
              <a:off x="1296" y="120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8"/>
            <p:cNvSpPr>
              <a:spLocks noChangeShapeType="1"/>
            </p:cNvSpPr>
            <p:nvPr/>
          </p:nvSpPr>
          <p:spPr bwMode="auto">
            <a:xfrm>
              <a:off x="2112" y="11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9"/>
            <p:cNvSpPr>
              <a:spLocks noChangeShapeType="1"/>
            </p:cNvSpPr>
            <p:nvPr/>
          </p:nvSpPr>
          <p:spPr bwMode="auto">
            <a:xfrm>
              <a:off x="1296"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0"/>
            <p:cNvSpPr>
              <a:spLocks noChangeShapeType="1"/>
            </p:cNvSpPr>
            <p:nvPr/>
          </p:nvSpPr>
          <p:spPr bwMode="auto">
            <a:xfrm>
              <a:off x="2112" y="18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1"/>
            <p:cNvSpPr>
              <a:spLocks noChangeShapeType="1"/>
            </p:cNvSpPr>
            <p:nvPr/>
          </p:nvSpPr>
          <p:spPr bwMode="auto">
            <a:xfrm>
              <a:off x="2304" y="11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22"/>
            <p:cNvSpPr>
              <a:spLocks noChangeShapeType="1"/>
            </p:cNvSpPr>
            <p:nvPr/>
          </p:nvSpPr>
          <p:spPr bwMode="auto">
            <a:xfrm flipV="1">
              <a:off x="2304" y="1680"/>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3"/>
            <p:cNvSpPr>
              <a:spLocks noChangeShapeType="1"/>
            </p:cNvSpPr>
            <p:nvPr/>
          </p:nvSpPr>
          <p:spPr bwMode="auto">
            <a:xfrm>
              <a:off x="1296" y="1191"/>
              <a:ext cx="0" cy="15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4"/>
            <p:cNvSpPr>
              <a:spLocks noChangeShapeType="1"/>
            </p:cNvSpPr>
            <p:nvPr/>
          </p:nvSpPr>
          <p:spPr bwMode="auto">
            <a:xfrm>
              <a:off x="1296" y="1335"/>
              <a:ext cx="1008" cy="3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5"/>
            <p:cNvSpPr>
              <a:spLocks noChangeShapeType="1"/>
            </p:cNvSpPr>
            <p:nvPr/>
          </p:nvSpPr>
          <p:spPr bwMode="auto">
            <a:xfrm>
              <a:off x="1296" y="163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6"/>
            <p:cNvSpPr>
              <a:spLocks noChangeShapeType="1"/>
            </p:cNvSpPr>
            <p:nvPr/>
          </p:nvSpPr>
          <p:spPr bwMode="auto">
            <a:xfrm flipV="1">
              <a:off x="1296" y="1296"/>
              <a:ext cx="1008"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Text Box 27"/>
            <p:cNvSpPr txBox="1">
              <a:spLocks noChangeArrowheads="1"/>
            </p:cNvSpPr>
            <p:nvPr/>
          </p:nvSpPr>
          <p:spPr bwMode="auto">
            <a:xfrm>
              <a:off x="2688" y="951"/>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0" name="Text Box 28"/>
            <p:cNvSpPr txBox="1">
              <a:spLocks noChangeArrowheads="1"/>
            </p:cNvSpPr>
            <p:nvPr/>
          </p:nvSpPr>
          <p:spPr bwMode="auto">
            <a:xfrm>
              <a:off x="2671" y="1728"/>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sp>
          <p:nvSpPr>
            <p:cNvPr id="41" name="Text Box 29"/>
            <p:cNvSpPr txBox="1">
              <a:spLocks noChangeArrowheads="1"/>
            </p:cNvSpPr>
            <p:nvPr/>
          </p:nvSpPr>
          <p:spPr bwMode="auto">
            <a:xfrm>
              <a:off x="874" y="855"/>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a:t>
              </a:r>
            </a:p>
          </p:txBody>
        </p:sp>
        <p:sp>
          <p:nvSpPr>
            <p:cNvPr id="42" name="Text Box 30"/>
            <p:cNvSpPr txBox="1">
              <a:spLocks noChangeArrowheads="1"/>
            </p:cNvSpPr>
            <p:nvPr/>
          </p:nvSpPr>
          <p:spPr bwMode="auto">
            <a:xfrm>
              <a:off x="883" y="182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a:t>
              </a:r>
            </a:p>
          </p:txBody>
        </p:sp>
      </p:grpSp>
      <p:pic>
        <p:nvPicPr>
          <p:cNvPr id="51" name="图片 50"/>
          <p:cNvPicPr>
            <a:picLocks noChangeAspect="1"/>
          </p:cNvPicPr>
          <p:nvPr/>
        </p:nvPicPr>
        <p:blipFill>
          <a:blip r:embed="rId3"/>
          <a:stretch>
            <a:fillRect/>
          </a:stretch>
        </p:blipFill>
        <p:spPr>
          <a:xfrm>
            <a:off x="5780021" y="2232503"/>
            <a:ext cx="3264141" cy="1919259"/>
          </a:xfrm>
          <a:prstGeom prst="rect">
            <a:avLst/>
          </a:prstGeom>
        </p:spPr>
      </p:pic>
      <p:grpSp>
        <p:nvGrpSpPr>
          <p:cNvPr id="53" name="Group 75"/>
          <p:cNvGrpSpPr>
            <a:grpSpLocks/>
          </p:cNvGrpSpPr>
          <p:nvPr/>
        </p:nvGrpSpPr>
        <p:grpSpPr bwMode="auto">
          <a:xfrm>
            <a:off x="2536429" y="4013472"/>
            <a:ext cx="3887787" cy="2655888"/>
            <a:chOff x="1296" y="766"/>
            <a:chExt cx="2449" cy="1673"/>
          </a:xfrm>
        </p:grpSpPr>
        <p:sp>
          <p:nvSpPr>
            <p:cNvPr id="54" name="Line 5"/>
            <p:cNvSpPr>
              <a:spLocks noChangeShapeType="1"/>
            </p:cNvSpPr>
            <p:nvPr/>
          </p:nvSpPr>
          <p:spPr bwMode="auto">
            <a:xfrm>
              <a:off x="1296" y="1632"/>
              <a:ext cx="144"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6"/>
            <p:cNvSpPr>
              <a:spLocks noChangeShapeType="1"/>
            </p:cNvSpPr>
            <p:nvPr/>
          </p:nvSpPr>
          <p:spPr bwMode="auto">
            <a:xfrm flipH="1">
              <a:off x="1428" y="1248"/>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7"/>
            <p:cNvSpPr>
              <a:spLocks noChangeShapeType="1"/>
            </p:cNvSpPr>
            <p:nvPr/>
          </p:nvSpPr>
          <p:spPr bwMode="auto">
            <a:xfrm>
              <a:off x="1440" y="1248"/>
              <a:ext cx="0" cy="76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8"/>
            <p:cNvSpPr>
              <a:spLocks noChangeShapeType="1"/>
            </p:cNvSpPr>
            <p:nvPr/>
          </p:nvSpPr>
          <p:spPr bwMode="auto">
            <a:xfrm flipH="1">
              <a:off x="1296" y="10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8" name="Group 9"/>
            <p:cNvGrpSpPr>
              <a:grpSpLocks/>
            </p:cNvGrpSpPr>
            <p:nvPr/>
          </p:nvGrpSpPr>
          <p:grpSpPr bwMode="auto">
            <a:xfrm>
              <a:off x="1632" y="960"/>
              <a:ext cx="577" cy="384"/>
              <a:chOff x="3743" y="3168"/>
              <a:chExt cx="577" cy="384"/>
            </a:xfrm>
          </p:grpSpPr>
          <p:sp>
            <p:nvSpPr>
              <p:cNvPr id="93" name="Oval 10"/>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Arc 11"/>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2"/>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13"/>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14"/>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9" name="Group 15"/>
            <p:cNvGrpSpPr>
              <a:grpSpLocks/>
            </p:cNvGrpSpPr>
            <p:nvPr/>
          </p:nvGrpSpPr>
          <p:grpSpPr bwMode="auto">
            <a:xfrm>
              <a:off x="1632" y="1920"/>
              <a:ext cx="577" cy="384"/>
              <a:chOff x="3743" y="3168"/>
              <a:chExt cx="577" cy="384"/>
            </a:xfrm>
          </p:grpSpPr>
          <p:sp>
            <p:nvSpPr>
              <p:cNvPr id="88" name="Oval 16"/>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Arc 17"/>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8"/>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 name="Line 19"/>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 name="Line 20"/>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Line 22"/>
            <p:cNvSpPr>
              <a:spLocks noChangeShapeType="1"/>
            </p:cNvSpPr>
            <p:nvPr/>
          </p:nvSpPr>
          <p:spPr bwMode="auto">
            <a:xfrm flipH="1">
              <a:off x="1296" y="220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3"/>
            <p:cNvSpPr>
              <a:spLocks noChangeShapeType="1"/>
            </p:cNvSpPr>
            <p:nvPr/>
          </p:nvSpPr>
          <p:spPr bwMode="auto">
            <a:xfrm flipH="1">
              <a:off x="1440" y="20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6"/>
            <p:cNvSpPr>
              <a:spLocks noChangeShapeType="1"/>
            </p:cNvSpPr>
            <p:nvPr/>
          </p:nvSpPr>
          <p:spPr bwMode="auto">
            <a:xfrm>
              <a:off x="2208" y="115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27"/>
            <p:cNvSpPr>
              <a:spLocks noChangeShapeType="1"/>
            </p:cNvSpPr>
            <p:nvPr/>
          </p:nvSpPr>
          <p:spPr bwMode="auto">
            <a:xfrm>
              <a:off x="3024" y="124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28"/>
            <p:cNvSpPr>
              <a:spLocks noChangeShapeType="1"/>
            </p:cNvSpPr>
            <p:nvPr/>
          </p:nvSpPr>
          <p:spPr bwMode="auto">
            <a:xfrm flipH="1">
              <a:off x="2304" y="13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Arc 30"/>
            <p:cNvSpPr>
              <a:spLocks/>
            </p:cNvSpPr>
            <p:nvPr/>
          </p:nvSpPr>
          <p:spPr bwMode="auto">
            <a:xfrm>
              <a:off x="2496" y="1056"/>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31"/>
            <p:cNvSpPr>
              <a:spLocks/>
            </p:cNvSpPr>
            <p:nvPr/>
          </p:nvSpPr>
          <p:spPr bwMode="auto">
            <a:xfrm>
              <a:off x="2496" y="105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Arc 32"/>
            <p:cNvSpPr>
              <a:spLocks/>
            </p:cNvSpPr>
            <p:nvPr/>
          </p:nvSpPr>
          <p:spPr bwMode="auto">
            <a:xfrm flipV="1">
              <a:off x="2496" y="12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33"/>
            <p:cNvSpPr>
              <a:spLocks noChangeArrowheads="1"/>
            </p:cNvSpPr>
            <p:nvPr/>
          </p:nvSpPr>
          <p:spPr bwMode="auto">
            <a:xfrm>
              <a:off x="2496" y="11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34"/>
            <p:cNvSpPr>
              <a:spLocks noChangeArrowheads="1"/>
            </p:cNvSpPr>
            <p:nvPr/>
          </p:nvSpPr>
          <p:spPr bwMode="auto">
            <a:xfrm>
              <a:off x="2496"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5"/>
            <p:cNvSpPr>
              <a:spLocks noChangeShapeType="1"/>
            </p:cNvSpPr>
            <p:nvPr/>
          </p:nvSpPr>
          <p:spPr bwMode="auto">
            <a:xfrm>
              <a:off x="2304"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Arc 37"/>
            <p:cNvSpPr>
              <a:spLocks/>
            </p:cNvSpPr>
            <p:nvPr/>
          </p:nvSpPr>
          <p:spPr bwMode="auto">
            <a:xfrm>
              <a:off x="2496" y="1824"/>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rc 38"/>
            <p:cNvSpPr>
              <a:spLocks/>
            </p:cNvSpPr>
            <p:nvPr/>
          </p:nvSpPr>
          <p:spPr bwMode="auto">
            <a:xfrm>
              <a:off x="2496" y="182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rc 39"/>
            <p:cNvSpPr>
              <a:spLocks/>
            </p:cNvSpPr>
            <p:nvPr/>
          </p:nvSpPr>
          <p:spPr bwMode="auto">
            <a:xfrm flipV="1">
              <a:off x="2496" y="201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40"/>
            <p:cNvSpPr>
              <a:spLocks noChangeArrowheads="1"/>
            </p:cNvSpPr>
            <p:nvPr/>
          </p:nvSpPr>
          <p:spPr bwMode="auto">
            <a:xfrm>
              <a:off x="2496" y="187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41"/>
            <p:cNvSpPr>
              <a:spLocks noChangeArrowheads="1"/>
            </p:cNvSpPr>
            <p:nvPr/>
          </p:nvSpPr>
          <p:spPr bwMode="auto">
            <a:xfrm>
              <a:off x="2496"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42"/>
            <p:cNvSpPr>
              <a:spLocks noChangeShapeType="1"/>
            </p:cNvSpPr>
            <p:nvPr/>
          </p:nvSpPr>
          <p:spPr bwMode="auto">
            <a:xfrm>
              <a:off x="3024" y="2016"/>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43"/>
            <p:cNvSpPr>
              <a:spLocks noChangeShapeType="1"/>
            </p:cNvSpPr>
            <p:nvPr/>
          </p:nvSpPr>
          <p:spPr bwMode="auto">
            <a:xfrm flipH="1">
              <a:off x="2304" y="19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44"/>
            <p:cNvSpPr>
              <a:spLocks noChangeShapeType="1"/>
            </p:cNvSpPr>
            <p:nvPr/>
          </p:nvSpPr>
          <p:spPr bwMode="auto">
            <a:xfrm>
              <a:off x="3216" y="124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Line 45"/>
            <p:cNvSpPr>
              <a:spLocks noChangeShapeType="1"/>
            </p:cNvSpPr>
            <p:nvPr/>
          </p:nvSpPr>
          <p:spPr bwMode="auto">
            <a:xfrm>
              <a:off x="2304" y="172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46"/>
            <p:cNvSpPr>
              <a:spLocks noChangeShapeType="1"/>
            </p:cNvSpPr>
            <p:nvPr/>
          </p:nvSpPr>
          <p:spPr bwMode="auto">
            <a:xfrm flipV="1">
              <a:off x="3216" y="182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47"/>
            <p:cNvSpPr>
              <a:spLocks noChangeShapeType="1"/>
            </p:cNvSpPr>
            <p:nvPr/>
          </p:nvSpPr>
          <p:spPr bwMode="auto">
            <a:xfrm>
              <a:off x="2304" y="1536"/>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48"/>
            <p:cNvSpPr>
              <a:spLocks noChangeShapeType="1"/>
            </p:cNvSpPr>
            <p:nvPr/>
          </p:nvSpPr>
          <p:spPr bwMode="auto">
            <a:xfrm flipV="1">
              <a:off x="2304" y="1440"/>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49"/>
            <p:cNvSpPr>
              <a:spLocks noChangeShapeType="1"/>
            </p:cNvSpPr>
            <p:nvPr/>
          </p:nvSpPr>
          <p:spPr bwMode="auto">
            <a:xfrm>
              <a:off x="2196" y="211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Text Box 50"/>
            <p:cNvSpPr txBox="1">
              <a:spLocks noChangeArrowheads="1"/>
            </p:cNvSpPr>
            <p:nvPr/>
          </p:nvSpPr>
          <p:spPr bwMode="auto">
            <a:xfrm>
              <a:off x="3411" y="110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85" name="Text Box 51"/>
            <p:cNvSpPr txBox="1">
              <a:spLocks noChangeArrowheads="1"/>
            </p:cNvSpPr>
            <p:nvPr/>
          </p:nvSpPr>
          <p:spPr bwMode="auto">
            <a:xfrm>
              <a:off x="3429" y="1870"/>
              <a:ext cx="3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ahoma" pitchFamily="34" charset="0"/>
                  <a:ea typeface="黑体" pitchFamily="2" charset="-122"/>
                </a:rPr>
                <a:t>QN</a:t>
              </a:r>
            </a:p>
          </p:txBody>
        </p:sp>
        <p:sp>
          <p:nvSpPr>
            <p:cNvPr id="86" name="Text Box 70"/>
            <p:cNvSpPr txBox="1">
              <a:spLocks noChangeArrowheads="1"/>
            </p:cNvSpPr>
            <p:nvPr/>
          </p:nvSpPr>
          <p:spPr bwMode="auto">
            <a:xfrm>
              <a:off x="1346" y="766"/>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S</a:t>
              </a:r>
            </a:p>
          </p:txBody>
        </p:sp>
        <p:sp>
          <p:nvSpPr>
            <p:cNvPr id="87" name="Text Box 71"/>
            <p:cNvSpPr txBox="1">
              <a:spLocks noChangeArrowheads="1"/>
            </p:cNvSpPr>
            <p:nvPr/>
          </p:nvSpPr>
          <p:spPr bwMode="auto">
            <a:xfrm>
              <a:off x="1329" y="2206"/>
              <a:ext cx="2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R</a:t>
              </a:r>
            </a:p>
          </p:txBody>
        </p:sp>
      </p:grpSp>
      <p:grpSp>
        <p:nvGrpSpPr>
          <p:cNvPr id="98" name="Group 73"/>
          <p:cNvGrpSpPr>
            <a:grpSpLocks/>
          </p:cNvGrpSpPr>
          <p:nvPr/>
        </p:nvGrpSpPr>
        <p:grpSpPr bwMode="auto">
          <a:xfrm>
            <a:off x="1115616" y="4242072"/>
            <a:ext cx="1573213" cy="2289175"/>
            <a:chOff x="161" y="910"/>
            <a:chExt cx="991" cy="1442"/>
          </a:xfrm>
        </p:grpSpPr>
        <p:sp>
          <p:nvSpPr>
            <p:cNvPr id="99" name="Text Box 53"/>
            <p:cNvSpPr txBox="1">
              <a:spLocks noChangeArrowheads="1"/>
            </p:cNvSpPr>
            <p:nvPr/>
          </p:nvSpPr>
          <p:spPr bwMode="auto">
            <a:xfrm>
              <a:off x="161" y="910"/>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D</a:t>
              </a:r>
            </a:p>
          </p:txBody>
        </p:sp>
        <p:sp>
          <p:nvSpPr>
            <p:cNvPr id="100" name="Text Box 54"/>
            <p:cNvSpPr txBox="1">
              <a:spLocks noChangeArrowheads="1"/>
            </p:cNvSpPr>
            <p:nvPr/>
          </p:nvSpPr>
          <p:spPr bwMode="auto">
            <a:xfrm>
              <a:off x="178" y="14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C</a:t>
              </a:r>
            </a:p>
          </p:txBody>
        </p:sp>
        <p:grpSp>
          <p:nvGrpSpPr>
            <p:cNvPr id="101" name="Group 56"/>
            <p:cNvGrpSpPr>
              <a:grpSpLocks/>
            </p:cNvGrpSpPr>
            <p:nvPr/>
          </p:nvGrpSpPr>
          <p:grpSpPr bwMode="auto">
            <a:xfrm>
              <a:off x="816" y="2064"/>
              <a:ext cx="336" cy="288"/>
              <a:chOff x="2448" y="1968"/>
              <a:chExt cx="336" cy="288"/>
            </a:xfrm>
          </p:grpSpPr>
          <p:sp>
            <p:nvSpPr>
              <p:cNvPr id="106" name="AutoShape 57"/>
              <p:cNvSpPr>
                <a:spLocks noChangeArrowheads="1"/>
              </p:cNvSpPr>
              <p:nvPr/>
            </p:nvSpPr>
            <p:spPr bwMode="auto">
              <a:xfrm rot="5400000">
                <a:off x="2424" y="1992"/>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58"/>
              <p:cNvSpPr>
                <a:spLocks noChangeArrowheads="1"/>
              </p:cNvSpPr>
              <p:nvPr/>
            </p:nvSpPr>
            <p:spPr bwMode="auto">
              <a:xfrm>
                <a:off x="2688" y="2064"/>
                <a:ext cx="96" cy="96"/>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 name="Line 59"/>
            <p:cNvSpPr>
              <a:spLocks noChangeShapeType="1"/>
            </p:cNvSpPr>
            <p:nvPr/>
          </p:nvSpPr>
          <p:spPr bwMode="auto">
            <a:xfrm>
              <a:off x="422" y="105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60"/>
            <p:cNvSpPr>
              <a:spLocks noChangeShapeType="1"/>
            </p:cNvSpPr>
            <p:nvPr/>
          </p:nvSpPr>
          <p:spPr bwMode="auto">
            <a:xfrm>
              <a:off x="624" y="1056"/>
              <a:ext cx="0" cy="115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61"/>
            <p:cNvSpPr>
              <a:spLocks noChangeShapeType="1"/>
            </p:cNvSpPr>
            <p:nvPr/>
          </p:nvSpPr>
          <p:spPr bwMode="auto">
            <a:xfrm>
              <a:off x="624" y="22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 name="Line 62"/>
            <p:cNvSpPr>
              <a:spLocks noChangeShapeType="1"/>
            </p:cNvSpPr>
            <p:nvPr/>
          </p:nvSpPr>
          <p:spPr bwMode="auto">
            <a:xfrm>
              <a:off x="422" y="1632"/>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 name="矩形 107"/>
          <p:cNvSpPr/>
          <p:nvPr/>
        </p:nvSpPr>
        <p:spPr>
          <a:xfrm>
            <a:off x="6553200" y="4653561"/>
            <a:ext cx="2490962" cy="1569660"/>
          </a:xfrm>
          <a:prstGeom prst="rect">
            <a:avLst/>
          </a:prstGeom>
        </p:spPr>
        <p:txBody>
          <a:bodyPr wrap="square">
            <a:spAutoFit/>
          </a:bodyPr>
          <a:lstStyle/>
          <a:p>
            <a:r>
              <a:rPr lang="zh-CN" altLang="en-US" sz="3200" dirty="0"/>
              <a:t>两种类型：锁存器和触发器</a:t>
            </a:r>
          </a:p>
        </p:txBody>
      </p:sp>
    </p:spTree>
    <p:extLst>
      <p:ext uri="{BB962C8B-B14F-4D97-AF65-F5344CB8AC3E}">
        <p14:creationId xmlns:p14="http://schemas.microsoft.com/office/powerpoint/2010/main" val="271774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linds(horizontal)">
                                      <p:cBhvr>
                                        <p:cTn id="28" dur="500"/>
                                        <p:tgtEl>
                                          <p:spTgt spid="5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blinds(horizontal)">
                                      <p:cBhvr>
                                        <p:cTn id="35" dur="500"/>
                                        <p:tgtEl>
                                          <p:spTgt spid="9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3" grpId="0" build="p"/>
      <p:bldP spid="10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58417" y="1308448"/>
            <a:ext cx="1810544" cy="1184711"/>
          </a:xfrm>
        </p:spPr>
        <p:txBody>
          <a:bodyPr/>
          <a:lstStyle/>
          <a:p>
            <a:r>
              <a:rPr lang="zh-CN" altLang="en-US" dirty="0"/>
              <a:t>主从式触发器</a:t>
            </a:r>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64</a:t>
            </a:fld>
            <a:endParaRPr lang="en-US" altLang="zh-CN"/>
          </a:p>
        </p:txBody>
      </p:sp>
      <p:graphicFrame>
        <p:nvGraphicFramePr>
          <p:cNvPr id="8" name="Object 3"/>
          <p:cNvGraphicFramePr>
            <a:graphicFrameLocks noChangeAspect="1"/>
          </p:cNvGraphicFramePr>
          <p:nvPr>
            <p:extLst>
              <p:ext uri="{D42A27DB-BD31-4B8C-83A1-F6EECF244321}">
                <p14:modId xmlns:p14="http://schemas.microsoft.com/office/powerpoint/2010/main" val="1192222829"/>
              </p:ext>
            </p:extLst>
          </p:nvPr>
        </p:nvGraphicFramePr>
        <p:xfrm>
          <a:off x="2849015" y="0"/>
          <a:ext cx="6294985" cy="1509713"/>
        </p:xfrm>
        <a:graphic>
          <a:graphicData uri="http://schemas.openxmlformats.org/presentationml/2006/ole">
            <mc:AlternateContent xmlns:mc="http://schemas.openxmlformats.org/markup-compatibility/2006">
              <mc:Choice xmlns:v="urn:schemas-microsoft-com:vml" Requires="v">
                <p:oleObj spid="_x0000_s35916" name="Artwork" r:id="rId3" imgW="4219048" imgH="1267002" progId="">
                  <p:embed/>
                </p:oleObj>
              </mc:Choice>
              <mc:Fallback>
                <p:oleObj name="Artwork" r:id="rId3" imgW="4219048" imgH="126700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015" y="0"/>
                        <a:ext cx="6294985" cy="1509713"/>
                      </a:xfrm>
                      <a:prstGeom prst="rect">
                        <a:avLst/>
                      </a:prstGeom>
                      <a:noFill/>
                      <a:ln>
                        <a:noFill/>
                      </a:ln>
                      <a:effectLst/>
                    </p:spPr>
                  </p:pic>
                </p:oleObj>
              </mc:Fallback>
            </mc:AlternateContent>
          </a:graphicData>
        </a:graphic>
      </p:graphicFrame>
      <p:pic>
        <p:nvPicPr>
          <p:cNvPr id="10" name="Picture 3"/>
          <p:cNvPicPr>
            <a:picLocks noChangeAspect="1" noChangeArrowheads="1"/>
          </p:cNvPicPr>
          <p:nvPr/>
        </p:nvPicPr>
        <p:blipFill rotWithShape="1">
          <a:blip r:embed="rId5" cstate="print"/>
          <a:srcRect r="10038" b="50978"/>
          <a:stretch/>
        </p:blipFill>
        <p:spPr bwMode="auto">
          <a:xfrm>
            <a:off x="2590800" y="1542937"/>
            <a:ext cx="655320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noChangeAspect="1" noChangeArrowheads="1"/>
          </p:cNvPicPr>
          <p:nvPr/>
        </p:nvPicPr>
        <p:blipFill>
          <a:blip r:embed="rId6" cstate="print"/>
          <a:srcRect/>
          <a:stretch>
            <a:fillRect/>
          </a:stretch>
        </p:blipFill>
        <p:spPr bwMode="auto">
          <a:xfrm>
            <a:off x="1835697" y="4057650"/>
            <a:ext cx="7256956" cy="26479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31592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1" y="185720"/>
            <a:ext cx="1411660" cy="742950"/>
          </a:xfrm>
        </p:spPr>
        <p:txBody>
          <a:bodyPr/>
          <a:lstStyle/>
          <a:p>
            <a:r>
              <a:rPr lang="zh-CN" altLang="en-US" dirty="0"/>
              <a:t>小结</a:t>
            </a:r>
          </a:p>
        </p:txBody>
      </p:sp>
      <p:sp>
        <p:nvSpPr>
          <p:cNvPr id="3" name="内容占位符 2"/>
          <p:cNvSpPr>
            <a:spLocks noGrp="1"/>
          </p:cNvSpPr>
          <p:nvPr>
            <p:ph idx="1"/>
          </p:nvPr>
        </p:nvSpPr>
        <p:spPr>
          <a:xfrm>
            <a:off x="457200" y="1239839"/>
            <a:ext cx="3479304" cy="532978"/>
          </a:xfrm>
        </p:spPr>
        <p:txBody>
          <a:bodyPr/>
          <a:lstStyle/>
          <a:p>
            <a:r>
              <a:rPr lang="zh-CN" altLang="en-US" dirty="0"/>
              <a:t>边沿触发器</a:t>
            </a:r>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2019/12/1</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65</a:t>
            </a:fld>
            <a:endParaRPr lang="en-US" altLang="zh-CN"/>
          </a:p>
        </p:txBody>
      </p:sp>
      <p:graphicFrame>
        <p:nvGraphicFramePr>
          <p:cNvPr id="7" name="Object 2"/>
          <p:cNvGraphicFramePr>
            <a:graphicFrameLocks noChangeAspect="1"/>
          </p:cNvGraphicFramePr>
          <p:nvPr>
            <p:extLst>
              <p:ext uri="{D42A27DB-BD31-4B8C-83A1-F6EECF244321}">
                <p14:modId xmlns:p14="http://schemas.microsoft.com/office/powerpoint/2010/main" val="2805938027"/>
              </p:ext>
            </p:extLst>
          </p:nvPr>
        </p:nvGraphicFramePr>
        <p:xfrm>
          <a:off x="5787533" y="557195"/>
          <a:ext cx="1808372" cy="1096744"/>
        </p:xfrm>
        <a:graphic>
          <a:graphicData uri="http://schemas.openxmlformats.org/presentationml/2006/ole">
            <mc:AlternateContent xmlns:mc="http://schemas.openxmlformats.org/markup-compatibility/2006">
              <mc:Choice xmlns:v="urn:schemas-microsoft-com:vml" Requires="v">
                <p:oleObj spid="_x0000_s36938" name="Artwork" r:id="rId3" imgW="1162212" imgH="704948" progId="">
                  <p:embed/>
                </p:oleObj>
              </mc:Choice>
              <mc:Fallback>
                <p:oleObj name="Artwork" r:id="rId3" imgW="1162212" imgH="70494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533" y="557195"/>
                        <a:ext cx="1808372" cy="1096744"/>
                      </a:xfrm>
                      <a:prstGeom prst="rect">
                        <a:avLst/>
                      </a:prstGeom>
                      <a:noFill/>
                      <a:ln>
                        <a:noFill/>
                      </a:ln>
                      <a:effectLst/>
                    </p:spPr>
                  </p:pic>
                </p:oleObj>
              </mc:Fallback>
            </mc:AlternateContent>
          </a:graphicData>
        </a:graphic>
      </p:graphicFrame>
      <p:pic>
        <p:nvPicPr>
          <p:cNvPr id="8" name="Picture 6"/>
          <p:cNvPicPr>
            <a:picLocks noChangeAspect="1" noChangeArrowheads="1"/>
          </p:cNvPicPr>
          <p:nvPr/>
        </p:nvPicPr>
        <p:blipFill>
          <a:blip r:embed="rId5" cstate="print"/>
          <a:srcRect/>
          <a:stretch>
            <a:fillRect/>
          </a:stretch>
        </p:blipFill>
        <p:spPr bwMode="auto">
          <a:xfrm>
            <a:off x="2995425" y="1805460"/>
            <a:ext cx="5691375" cy="2343620"/>
          </a:xfrm>
          <a:prstGeom prst="rect">
            <a:avLst/>
          </a:prstGeom>
          <a:noFill/>
          <a:ln w="9525">
            <a:noFill/>
            <a:miter lim="800000"/>
            <a:headEnd/>
            <a:tailEnd/>
          </a:ln>
        </p:spPr>
      </p:pic>
      <p:pic>
        <p:nvPicPr>
          <p:cNvPr id="9" name="Picture 4"/>
          <p:cNvPicPr>
            <a:picLocks noChangeAspect="1" noChangeArrowheads="1"/>
          </p:cNvPicPr>
          <p:nvPr/>
        </p:nvPicPr>
        <p:blipFill>
          <a:blip r:embed="rId6" cstate="print"/>
          <a:srcRect/>
          <a:stretch>
            <a:fillRect/>
          </a:stretch>
        </p:blipFill>
        <p:spPr bwMode="auto">
          <a:xfrm>
            <a:off x="2051720" y="4529256"/>
            <a:ext cx="6897688" cy="1552575"/>
          </a:xfrm>
          <a:prstGeom prst="rect">
            <a:avLst/>
          </a:prstGeom>
          <a:noFill/>
          <a:ln w="9525">
            <a:noFill/>
            <a:miter lim="800000"/>
            <a:headEnd/>
            <a:tailEnd/>
          </a:ln>
        </p:spPr>
      </p:pic>
    </p:spTree>
    <p:extLst>
      <p:ext uri="{BB962C8B-B14F-4D97-AF65-F5344CB8AC3E}">
        <p14:creationId xmlns:p14="http://schemas.microsoft.com/office/powerpoint/2010/main" val="264235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b="0" dirty="0"/>
            </a:br>
            <a:r>
              <a:rPr lang="zh-CN" altLang="en-US" sz="4000" dirty="0"/>
              <a:t>引言</a:t>
            </a:r>
            <a:endParaRPr lang="zh-CN" altLang="en-US" dirty="0"/>
          </a:p>
        </p:txBody>
      </p:sp>
      <p:sp>
        <p:nvSpPr>
          <p:cNvPr id="3" name="内容占位符 2"/>
          <p:cNvSpPr>
            <a:spLocks noGrp="1"/>
          </p:cNvSpPr>
          <p:nvPr>
            <p:ph idx="1"/>
          </p:nvPr>
        </p:nvSpPr>
        <p:spPr>
          <a:xfrm>
            <a:off x="485422" y="1226612"/>
            <a:ext cx="7211144" cy="4578652"/>
          </a:xfrm>
        </p:spPr>
        <p:txBody>
          <a:bodyPr/>
          <a:lstStyle/>
          <a:p>
            <a:r>
              <a:rPr lang="zh-CN" altLang="en-US" dirty="0"/>
              <a:t>通过</a:t>
            </a:r>
            <a:r>
              <a:rPr lang="zh-CN" altLang="en-US" b="1" dirty="0">
                <a:solidFill>
                  <a:srgbClr val="FF0000"/>
                </a:solidFill>
              </a:rPr>
              <a:t>状态</a:t>
            </a:r>
            <a:r>
              <a:rPr lang="zh-CN" altLang="en-US" dirty="0"/>
              <a:t>描述时序电路</a:t>
            </a:r>
            <a:endParaRPr lang="en-US" altLang="zh-CN" dirty="0"/>
          </a:p>
          <a:p>
            <a:r>
              <a:rPr lang="zh-CN" altLang="en-US" b="1" dirty="0">
                <a:solidFill>
                  <a:srgbClr val="FF0000"/>
                </a:solidFill>
              </a:rPr>
              <a:t>状态图</a:t>
            </a:r>
            <a:r>
              <a:rPr lang="zh-CN" altLang="en-US" dirty="0"/>
              <a:t> </a:t>
            </a:r>
          </a:p>
          <a:p>
            <a:pPr lvl="1"/>
            <a:r>
              <a:rPr lang="zh-CN" altLang="en-US" dirty="0"/>
              <a:t>圆：状态 </a:t>
            </a:r>
          </a:p>
          <a:p>
            <a:pPr lvl="1"/>
            <a:r>
              <a:rPr lang="zh-CN" altLang="en-US" dirty="0"/>
              <a:t>线：状态变换 </a:t>
            </a:r>
          </a:p>
          <a:p>
            <a:pPr lvl="1"/>
            <a:r>
              <a:rPr lang="zh-CN" altLang="en-US" dirty="0"/>
              <a:t>线上标注：产生状态变换的输入和相应输出</a:t>
            </a:r>
            <a:endParaRPr lang="en-US" altLang="zh-CN" dirty="0"/>
          </a:p>
          <a:p>
            <a:pPr lvl="1"/>
            <a:endParaRPr lang="en-US" altLang="zh-CN" dirty="0"/>
          </a:p>
          <a:p>
            <a:r>
              <a:rPr lang="zh-CN" altLang="en-US" dirty="0">
                <a:solidFill>
                  <a:srgbClr val="FF0000"/>
                </a:solidFill>
              </a:rPr>
              <a:t>状态表</a:t>
            </a:r>
            <a:endParaRPr lang="en-US" altLang="zh-CN" dirty="0">
              <a:solidFill>
                <a:srgbClr val="FF0000"/>
              </a:solidFill>
            </a:endParaRPr>
          </a:p>
          <a:p>
            <a:pPr lvl="1"/>
            <a:r>
              <a:rPr lang="zh-CN" altLang="en-US" dirty="0"/>
              <a:t>顶部为输入信号，左侧为现态</a:t>
            </a:r>
            <a:endParaRPr lang="en-US" altLang="zh-CN" dirty="0"/>
          </a:p>
          <a:p>
            <a:pPr lvl="1"/>
            <a:r>
              <a:rPr lang="zh-CN" altLang="en-US" dirty="0"/>
              <a:t>右侧填入次态和输出信号</a:t>
            </a:r>
          </a:p>
        </p:txBody>
      </p:sp>
      <p:sp>
        <p:nvSpPr>
          <p:cNvPr id="16" name="日期占位符 15"/>
          <p:cNvSpPr>
            <a:spLocks noGrp="1"/>
          </p:cNvSpPr>
          <p:nvPr>
            <p:ph type="dt" sz="half" idx="10"/>
          </p:nvPr>
        </p:nvSpPr>
        <p:spPr/>
        <p:txBody>
          <a:bodyPr/>
          <a:lstStyle/>
          <a:p>
            <a:pPr>
              <a:defRPr/>
            </a:pPr>
            <a:fld id="{5EDE14C6-D5D0-4541-9519-DCD369A1CE29}" type="datetime1">
              <a:rPr lang="zh-CN" altLang="en-US" smtClean="0"/>
              <a:t>2019/12/1</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7</a:t>
            </a:fld>
            <a:endParaRPr lang="en-US" altLang="zh-CN"/>
          </a:p>
        </p:txBody>
      </p:sp>
      <p:sp>
        <p:nvSpPr>
          <p:cNvPr id="6" name="椭圆 5"/>
          <p:cNvSpPr/>
          <p:nvPr/>
        </p:nvSpPr>
        <p:spPr>
          <a:xfrm>
            <a:off x="4716016" y="1700808"/>
            <a:ext cx="792088" cy="648072"/>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rgbClr val="00B050"/>
                </a:solidFill>
              </a:rPr>
              <a:t>现态</a:t>
            </a:r>
            <a:r>
              <a:rPr lang="en-US" altLang="zh-CN" dirty="0">
                <a:solidFill>
                  <a:srgbClr val="00B050"/>
                </a:solidFill>
              </a:rPr>
              <a:t>y</a:t>
            </a:r>
            <a:endParaRPr lang="zh-CN" altLang="en-US" dirty="0">
              <a:solidFill>
                <a:srgbClr val="00B050"/>
              </a:solidFill>
            </a:endParaRPr>
          </a:p>
        </p:txBody>
      </p:sp>
      <p:sp>
        <p:nvSpPr>
          <p:cNvPr id="7" name="椭圆 6"/>
          <p:cNvSpPr/>
          <p:nvPr/>
        </p:nvSpPr>
        <p:spPr>
          <a:xfrm>
            <a:off x="6876256" y="1700808"/>
            <a:ext cx="792088" cy="648072"/>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rgbClr val="FF0000"/>
                </a:solidFill>
              </a:rPr>
              <a:t>次态</a:t>
            </a:r>
            <a:r>
              <a:rPr lang="en-US" altLang="zh-CN" dirty="0">
                <a:solidFill>
                  <a:srgbClr val="FF0000"/>
                </a:solidFill>
              </a:rPr>
              <a:t>Y</a:t>
            </a:r>
            <a:endParaRPr lang="zh-CN" altLang="en-US" dirty="0">
              <a:solidFill>
                <a:srgbClr val="FF0000"/>
              </a:solidFill>
            </a:endParaRPr>
          </a:p>
        </p:txBody>
      </p:sp>
      <p:sp>
        <p:nvSpPr>
          <p:cNvPr id="9" name="弧形 8"/>
          <p:cNvSpPr/>
          <p:nvPr/>
        </p:nvSpPr>
        <p:spPr>
          <a:xfrm>
            <a:off x="5364088" y="1482152"/>
            <a:ext cx="1800200" cy="506688"/>
          </a:xfrm>
          <a:prstGeom prst="arc">
            <a:avLst>
              <a:gd name="adj1" fmla="val 10632524"/>
              <a:gd name="adj2" fmla="val 0"/>
            </a:avLst>
          </a:prstGeom>
          <a:ln w="381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420046" y="1149274"/>
            <a:ext cx="1269504" cy="646331"/>
          </a:xfrm>
          <a:prstGeom prst="rect">
            <a:avLst/>
          </a:prstGeom>
          <a:noFill/>
        </p:spPr>
        <p:txBody>
          <a:bodyPr wrap="square" rtlCol="0">
            <a:spAutoFit/>
          </a:bodyPr>
          <a:lstStyle/>
          <a:p>
            <a:r>
              <a:rPr lang="zh-CN" altLang="en-US" dirty="0">
                <a:solidFill>
                  <a:srgbClr val="FF0000"/>
                </a:solidFill>
              </a:rPr>
              <a:t>输入</a:t>
            </a:r>
            <a:r>
              <a:rPr lang="en-US" altLang="zh-CN" dirty="0">
                <a:solidFill>
                  <a:srgbClr val="FF0000"/>
                </a:solidFill>
              </a:rPr>
              <a:t>/</a:t>
            </a:r>
            <a:r>
              <a:rPr lang="zh-CN" altLang="en-US" dirty="0">
                <a:solidFill>
                  <a:srgbClr val="FF0000"/>
                </a:solidFill>
              </a:rPr>
              <a:t>输出</a:t>
            </a:r>
            <a:endParaRPr lang="en-US" altLang="zh-CN" dirty="0">
              <a:solidFill>
                <a:srgbClr val="FF0000"/>
              </a:solidFill>
            </a:endParaRPr>
          </a:p>
          <a:p>
            <a:pPr algn="ctr"/>
            <a:r>
              <a:rPr lang="en-US" altLang="zh-CN" dirty="0">
                <a:solidFill>
                  <a:srgbClr val="FF0000"/>
                </a:solidFill>
              </a:rPr>
              <a:t>x/z</a:t>
            </a:r>
            <a:endParaRPr lang="zh-CN" altLang="en-US" dirty="0">
              <a:solidFill>
                <a:srgbClr val="FF0000"/>
              </a:solidFill>
            </a:endParaRPr>
          </a:p>
        </p:txBody>
      </p:sp>
      <p:sp>
        <p:nvSpPr>
          <p:cNvPr id="12" name="弧形 11"/>
          <p:cNvSpPr/>
          <p:nvPr/>
        </p:nvSpPr>
        <p:spPr>
          <a:xfrm flipV="1">
            <a:off x="5286388" y="2024843"/>
            <a:ext cx="1800200" cy="612067"/>
          </a:xfrm>
          <a:prstGeom prst="arc">
            <a:avLst>
              <a:gd name="adj1" fmla="val 10632524"/>
              <a:gd name="adj2" fmla="val 0"/>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a:off x="7596336" y="1630541"/>
            <a:ext cx="792088" cy="646331"/>
          </a:xfrm>
          <a:prstGeom prst="arc">
            <a:avLst>
              <a:gd name="adj1" fmla="val 11281535"/>
              <a:gd name="adj2" fmla="val 9362115"/>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753" y="3861048"/>
            <a:ext cx="3328864" cy="247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0"/>
            <a:ext cx="26860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940152" y="3789040"/>
            <a:ext cx="720080" cy="369332"/>
          </a:xfrm>
          <a:prstGeom prst="rect">
            <a:avLst/>
          </a:prstGeom>
          <a:solidFill>
            <a:schemeClr val="accent3"/>
          </a:solidFill>
        </p:spPr>
        <p:txBody>
          <a:bodyPr wrap="square" rtlCol="0">
            <a:spAutoFit/>
          </a:bodyPr>
          <a:lstStyle/>
          <a:p>
            <a:r>
              <a:rPr lang="zh-CN" altLang="en-US" dirty="0"/>
              <a:t>输入</a:t>
            </a:r>
          </a:p>
        </p:txBody>
      </p:sp>
      <p:sp>
        <p:nvSpPr>
          <p:cNvPr id="19" name="TextBox 18"/>
          <p:cNvSpPr txBox="1"/>
          <p:nvPr/>
        </p:nvSpPr>
        <p:spPr>
          <a:xfrm>
            <a:off x="5292080" y="4149080"/>
            <a:ext cx="648072" cy="369332"/>
          </a:xfrm>
          <a:prstGeom prst="rect">
            <a:avLst/>
          </a:prstGeom>
          <a:solidFill>
            <a:schemeClr val="accent3"/>
          </a:solidFill>
        </p:spPr>
        <p:txBody>
          <a:bodyPr wrap="square" rtlCol="0">
            <a:spAutoFit/>
          </a:bodyPr>
          <a:lstStyle/>
          <a:p>
            <a:r>
              <a:rPr lang="zh-CN" altLang="en-US" dirty="0"/>
              <a:t>现态</a:t>
            </a:r>
          </a:p>
        </p:txBody>
      </p:sp>
      <p:sp>
        <p:nvSpPr>
          <p:cNvPr id="20" name="TextBox 19"/>
          <p:cNvSpPr txBox="1"/>
          <p:nvPr/>
        </p:nvSpPr>
        <p:spPr>
          <a:xfrm>
            <a:off x="7596336" y="5939988"/>
            <a:ext cx="1339281" cy="369332"/>
          </a:xfrm>
          <a:prstGeom prst="rect">
            <a:avLst/>
          </a:prstGeom>
          <a:solidFill>
            <a:schemeClr val="accent3"/>
          </a:solidFill>
        </p:spPr>
        <p:txBody>
          <a:bodyPr wrap="square" rtlCol="0">
            <a:spAutoFit/>
          </a:bodyPr>
          <a:lstStyle/>
          <a:p>
            <a:r>
              <a:rPr lang="zh-CN" altLang="en-US" dirty="0"/>
              <a:t>次态</a:t>
            </a:r>
            <a:r>
              <a:rPr lang="en-US" altLang="zh-CN" dirty="0"/>
              <a:t>/</a:t>
            </a:r>
            <a:r>
              <a:rPr lang="zh-CN" altLang="en-US" dirty="0"/>
              <a:t>输出</a:t>
            </a:r>
          </a:p>
        </p:txBody>
      </p:sp>
      <p:sp>
        <p:nvSpPr>
          <p:cNvPr id="18" name="圆角矩形 17"/>
          <p:cNvSpPr/>
          <p:nvPr/>
        </p:nvSpPr>
        <p:spPr>
          <a:xfrm>
            <a:off x="1259632" y="5742465"/>
            <a:ext cx="3960440" cy="576064"/>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rgbClr val="FF0000"/>
                </a:solidFill>
              </a:rPr>
              <a:t>可得到状态方程、输出方程</a:t>
            </a:r>
          </a:p>
        </p:txBody>
      </p:sp>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AE7C8EDB-6729-497B-84EF-B94DAC647265}"/>
                  </a:ext>
                </a:extLst>
              </p14:cNvPr>
              <p14:cNvContentPartPr/>
              <p14:nvPr/>
            </p14:nvContentPartPr>
            <p14:xfrm>
              <a:off x="1221198" y="3223330"/>
              <a:ext cx="2193480" cy="104760"/>
            </p14:xfrm>
          </p:contentPart>
        </mc:Choice>
        <mc:Fallback xmlns="">
          <p:pic>
            <p:nvPicPr>
              <p:cNvPr id="8" name="墨迹 7">
                <a:extLst>
                  <a:ext uri="{FF2B5EF4-FFF2-40B4-BE49-F238E27FC236}">
                    <a16:creationId xmlns:a16="http://schemas.microsoft.com/office/drawing/2014/main" id="{AE7C8EDB-6729-497B-84EF-B94DAC647265}"/>
                  </a:ext>
                </a:extLst>
              </p:cNvPr>
              <p:cNvPicPr/>
              <p:nvPr/>
            </p:nvPicPr>
            <p:blipFill>
              <a:blip r:embed="rId6"/>
              <a:stretch>
                <a:fillRect/>
              </a:stretch>
            </p:blipFill>
            <p:spPr>
              <a:xfrm>
                <a:off x="1212558" y="3214690"/>
                <a:ext cx="2211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墨迹 12">
                <a:extLst>
                  <a:ext uri="{FF2B5EF4-FFF2-40B4-BE49-F238E27FC236}">
                    <a16:creationId xmlns:a16="http://schemas.microsoft.com/office/drawing/2014/main" id="{18F76849-55C7-496A-8969-D3D49DFD086B}"/>
                  </a:ext>
                </a:extLst>
              </p14:cNvPr>
              <p14:cNvContentPartPr/>
              <p14:nvPr/>
            </p14:nvContentPartPr>
            <p14:xfrm>
              <a:off x="1309758" y="3669730"/>
              <a:ext cx="6300360" cy="102600"/>
            </p14:xfrm>
          </p:contentPart>
        </mc:Choice>
        <mc:Fallback xmlns="">
          <p:pic>
            <p:nvPicPr>
              <p:cNvPr id="13" name="墨迹 12">
                <a:extLst>
                  <a:ext uri="{FF2B5EF4-FFF2-40B4-BE49-F238E27FC236}">
                    <a16:creationId xmlns:a16="http://schemas.microsoft.com/office/drawing/2014/main" id="{18F76849-55C7-496A-8969-D3D49DFD086B}"/>
                  </a:ext>
                </a:extLst>
              </p:cNvPr>
              <p:cNvPicPr/>
              <p:nvPr/>
            </p:nvPicPr>
            <p:blipFill>
              <a:blip r:embed="rId8"/>
              <a:stretch>
                <a:fillRect/>
              </a:stretch>
            </p:blipFill>
            <p:spPr>
              <a:xfrm>
                <a:off x="1301118" y="3661090"/>
                <a:ext cx="6318000" cy="120240"/>
              </a:xfrm>
              <a:prstGeom prst="rect">
                <a:avLst/>
              </a:prstGeom>
            </p:spPr>
          </p:pic>
        </mc:Fallback>
      </mc:AlternateContent>
      <p:grpSp>
        <p:nvGrpSpPr>
          <p:cNvPr id="22" name="组合 21">
            <a:extLst>
              <a:ext uri="{FF2B5EF4-FFF2-40B4-BE49-F238E27FC236}">
                <a16:creationId xmlns:a16="http://schemas.microsoft.com/office/drawing/2014/main" id="{48C797A4-6CD7-48D2-9602-1DB823480ACE}"/>
              </a:ext>
            </a:extLst>
          </p:cNvPr>
          <p:cNvGrpSpPr/>
          <p:nvPr/>
        </p:nvGrpSpPr>
        <p:grpSpPr>
          <a:xfrm>
            <a:off x="2330718" y="6269290"/>
            <a:ext cx="2801880" cy="87480"/>
            <a:chOff x="2330718" y="6269290"/>
            <a:chExt cx="2801880" cy="87480"/>
          </a:xfrm>
        </p:grpSpPr>
        <mc:AlternateContent xmlns:mc="http://schemas.openxmlformats.org/markup-compatibility/2006" xmlns:p14="http://schemas.microsoft.com/office/powerpoint/2010/main">
          <mc:Choice Requires="p14">
            <p:contentPart p14:bwMode="auto" r:id="rId9">
              <p14:nvContentPartPr>
                <p14:cNvPr id="17" name="墨迹 16">
                  <a:extLst>
                    <a:ext uri="{FF2B5EF4-FFF2-40B4-BE49-F238E27FC236}">
                      <a16:creationId xmlns:a16="http://schemas.microsoft.com/office/drawing/2014/main" id="{CDC818A0-5240-43D6-A6BC-1894773A2878}"/>
                    </a:ext>
                  </a:extLst>
                </p14:cNvPr>
                <p14:cNvContentPartPr/>
                <p14:nvPr/>
              </p14:nvContentPartPr>
              <p14:xfrm>
                <a:off x="2330718" y="6280450"/>
                <a:ext cx="1173240" cy="76320"/>
              </p14:xfrm>
            </p:contentPart>
          </mc:Choice>
          <mc:Fallback xmlns="">
            <p:pic>
              <p:nvPicPr>
                <p:cNvPr id="17" name="墨迹 16">
                  <a:extLst>
                    <a:ext uri="{FF2B5EF4-FFF2-40B4-BE49-F238E27FC236}">
                      <a16:creationId xmlns:a16="http://schemas.microsoft.com/office/drawing/2014/main" id="{CDC818A0-5240-43D6-A6BC-1894773A2878}"/>
                    </a:ext>
                  </a:extLst>
                </p:cNvPr>
                <p:cNvPicPr/>
                <p:nvPr/>
              </p:nvPicPr>
              <p:blipFill>
                <a:blip r:embed="rId10"/>
                <a:stretch>
                  <a:fillRect/>
                </a:stretch>
              </p:blipFill>
              <p:spPr>
                <a:xfrm>
                  <a:off x="2322078" y="6271450"/>
                  <a:ext cx="11908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墨迹 20">
                  <a:extLst>
                    <a:ext uri="{FF2B5EF4-FFF2-40B4-BE49-F238E27FC236}">
                      <a16:creationId xmlns:a16="http://schemas.microsoft.com/office/drawing/2014/main" id="{7CB67C69-37D1-4A54-9EA5-0D1700B2E4A8}"/>
                    </a:ext>
                  </a:extLst>
                </p14:cNvPr>
                <p14:cNvContentPartPr/>
                <p14:nvPr/>
              </p14:nvContentPartPr>
              <p14:xfrm>
                <a:off x="3832998" y="6269290"/>
                <a:ext cx="1299600" cy="64080"/>
              </p14:xfrm>
            </p:contentPart>
          </mc:Choice>
          <mc:Fallback xmlns="">
            <p:pic>
              <p:nvPicPr>
                <p:cNvPr id="21" name="墨迹 20">
                  <a:extLst>
                    <a:ext uri="{FF2B5EF4-FFF2-40B4-BE49-F238E27FC236}">
                      <a16:creationId xmlns:a16="http://schemas.microsoft.com/office/drawing/2014/main" id="{7CB67C69-37D1-4A54-9EA5-0D1700B2E4A8}"/>
                    </a:ext>
                  </a:extLst>
                </p:cNvPr>
                <p:cNvPicPr/>
                <p:nvPr/>
              </p:nvPicPr>
              <p:blipFill>
                <a:blip r:embed="rId12"/>
                <a:stretch>
                  <a:fillRect/>
                </a:stretch>
              </p:blipFill>
              <p:spPr>
                <a:xfrm>
                  <a:off x="3824358" y="6260650"/>
                  <a:ext cx="1317240" cy="81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4" name="墨迹 23">
                <a:extLst>
                  <a:ext uri="{FF2B5EF4-FFF2-40B4-BE49-F238E27FC236}">
                    <a16:creationId xmlns:a16="http://schemas.microsoft.com/office/drawing/2014/main" id="{263EE5B8-23E6-45C9-B41A-BF8B49DE848D}"/>
                  </a:ext>
                </a:extLst>
              </p14:cNvPr>
              <p14:cNvContentPartPr/>
              <p14:nvPr/>
            </p14:nvContentPartPr>
            <p14:xfrm>
              <a:off x="6865998" y="3337810"/>
              <a:ext cx="658080" cy="360000"/>
            </p14:xfrm>
          </p:contentPart>
        </mc:Choice>
        <mc:Fallback xmlns="">
          <p:pic>
            <p:nvPicPr>
              <p:cNvPr id="24" name="墨迹 23">
                <a:extLst>
                  <a:ext uri="{FF2B5EF4-FFF2-40B4-BE49-F238E27FC236}">
                    <a16:creationId xmlns:a16="http://schemas.microsoft.com/office/drawing/2014/main" id="{263EE5B8-23E6-45C9-B41A-BF8B49DE848D}"/>
                  </a:ext>
                </a:extLst>
              </p:cNvPr>
              <p:cNvPicPr/>
              <p:nvPr/>
            </p:nvPicPr>
            <p:blipFill>
              <a:blip r:embed="rId14"/>
              <a:stretch>
                <a:fillRect/>
              </a:stretch>
            </p:blipFill>
            <p:spPr>
              <a:xfrm>
                <a:off x="6856998" y="3328810"/>
                <a:ext cx="67572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墨迹 25">
                <a:extLst>
                  <a:ext uri="{FF2B5EF4-FFF2-40B4-BE49-F238E27FC236}">
                    <a16:creationId xmlns:a16="http://schemas.microsoft.com/office/drawing/2014/main" id="{05364892-30DB-47EA-961D-C803891B79C6}"/>
                  </a:ext>
                </a:extLst>
              </p14:cNvPr>
              <p14:cNvContentPartPr/>
              <p14:nvPr/>
            </p14:nvContentPartPr>
            <p14:xfrm>
              <a:off x="5215398" y="3330250"/>
              <a:ext cx="698400" cy="407520"/>
            </p14:xfrm>
          </p:contentPart>
        </mc:Choice>
        <mc:Fallback xmlns="">
          <p:pic>
            <p:nvPicPr>
              <p:cNvPr id="26" name="墨迹 25">
                <a:extLst>
                  <a:ext uri="{FF2B5EF4-FFF2-40B4-BE49-F238E27FC236}">
                    <a16:creationId xmlns:a16="http://schemas.microsoft.com/office/drawing/2014/main" id="{05364892-30DB-47EA-961D-C803891B79C6}"/>
                  </a:ext>
                </a:extLst>
              </p:cNvPr>
              <p:cNvPicPr/>
              <p:nvPr/>
            </p:nvPicPr>
            <p:blipFill>
              <a:blip r:embed="rId16"/>
              <a:stretch>
                <a:fillRect/>
              </a:stretch>
            </p:blipFill>
            <p:spPr>
              <a:xfrm>
                <a:off x="5206398" y="3321250"/>
                <a:ext cx="716040" cy="425160"/>
              </a:xfrm>
              <a:prstGeom prst="rect">
                <a:avLst/>
              </a:prstGeom>
            </p:spPr>
          </p:pic>
        </mc:Fallback>
      </mc:AlternateContent>
    </p:spTree>
    <p:extLst>
      <p:ext uri="{BB962C8B-B14F-4D97-AF65-F5344CB8AC3E}">
        <p14:creationId xmlns:p14="http://schemas.microsoft.com/office/powerpoint/2010/main" val="18269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506"/>
                                        </p:tgtEl>
                                        <p:attrNameLst>
                                          <p:attrName>style.visibility</p:attrName>
                                        </p:attrNameLst>
                                      </p:cBhvr>
                                      <p:to>
                                        <p:strVal val="visible"/>
                                      </p:to>
                                    </p:set>
                                    <p:anim calcmode="lin" valueType="num">
                                      <p:cBhvr additive="base">
                                        <p:cTn id="43" dur="500" fill="hold"/>
                                        <p:tgtEl>
                                          <p:spTgt spid="21506"/>
                                        </p:tgtEl>
                                        <p:attrNameLst>
                                          <p:attrName>ppt_x</p:attrName>
                                        </p:attrNameLst>
                                      </p:cBhvr>
                                      <p:tavLst>
                                        <p:tav tm="0">
                                          <p:val>
                                            <p:strVal val="#ppt_x"/>
                                          </p:val>
                                        </p:tav>
                                        <p:tav tm="100000">
                                          <p:val>
                                            <p:strVal val="#ppt_x"/>
                                          </p:val>
                                        </p:tav>
                                      </p:tavLst>
                                    </p:anim>
                                    <p:anim calcmode="lin" valueType="num">
                                      <p:cBhvr additive="base">
                                        <p:cTn id="44" dur="500" fill="hold"/>
                                        <p:tgtEl>
                                          <p:spTgt spid="2150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2" grpId="0" animBg="1"/>
      <p:bldP spid="14" grpId="0" animBg="1"/>
      <p:bldP spid="15" grpId="0" animBg="1"/>
      <p:bldP spid="19" grpId="0" animBg="1"/>
      <p:bldP spid="20"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引言</a:t>
            </a:r>
            <a:endParaRPr lang="zh-CN" altLang="en-US" dirty="0"/>
          </a:p>
        </p:txBody>
      </p:sp>
      <p:sp>
        <p:nvSpPr>
          <p:cNvPr id="6" name="日期占位符 5"/>
          <p:cNvSpPr>
            <a:spLocks noGrp="1"/>
          </p:cNvSpPr>
          <p:nvPr>
            <p:ph type="dt" sz="half" idx="10"/>
          </p:nvPr>
        </p:nvSpPr>
        <p:spPr/>
        <p:txBody>
          <a:bodyPr/>
          <a:lstStyle/>
          <a:p>
            <a:pPr>
              <a:defRPr/>
            </a:pPr>
            <a:fld id="{F0B7E31C-49B0-4BAC-8644-71B009621D17}" type="datetime1">
              <a:rPr lang="zh-CN" altLang="en-US" smtClean="0"/>
              <a:t>2019/12/1</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7</a:t>
            </a:r>
            <a:r>
              <a:rPr lang="zh-CN" altLang="en-US"/>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8</a:t>
            </a:fld>
            <a:endParaRPr lang="en-US" altLang="zh-CN"/>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204864"/>
            <a:ext cx="3523255" cy="28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771" y="1556791"/>
            <a:ext cx="4603229" cy="439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左右箭头 2"/>
          <p:cNvSpPr/>
          <p:nvPr/>
        </p:nvSpPr>
        <p:spPr>
          <a:xfrm>
            <a:off x="3772099" y="3502349"/>
            <a:ext cx="1008112" cy="504056"/>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8450" y="1354922"/>
            <a:ext cx="3877985" cy="584775"/>
          </a:xfrm>
          <a:prstGeom prst="rect">
            <a:avLst/>
          </a:prstGeom>
        </p:spPr>
        <p:txBody>
          <a:bodyPr wrap="none">
            <a:spAutoFit/>
          </a:bodyPr>
          <a:lstStyle/>
          <a:p>
            <a:r>
              <a:rPr lang="zh-CN" altLang="en-US" sz="3200" dirty="0"/>
              <a:t>状态表、状态图转换</a:t>
            </a:r>
          </a:p>
        </p:txBody>
      </p:sp>
      <p:grpSp>
        <p:nvGrpSpPr>
          <p:cNvPr id="38" name="组合 37">
            <a:extLst>
              <a:ext uri="{FF2B5EF4-FFF2-40B4-BE49-F238E27FC236}">
                <a16:creationId xmlns:a16="http://schemas.microsoft.com/office/drawing/2014/main" id="{9607FAFA-A5D4-420B-8929-3AFF4800FB30}"/>
              </a:ext>
            </a:extLst>
          </p:cNvPr>
          <p:cNvGrpSpPr/>
          <p:nvPr/>
        </p:nvGrpSpPr>
        <p:grpSpPr>
          <a:xfrm>
            <a:off x="3591438" y="1759570"/>
            <a:ext cx="1836720" cy="516240"/>
            <a:chOff x="3591438" y="1759570"/>
            <a:chExt cx="1836720" cy="516240"/>
          </a:xfrm>
        </p:grpSpPr>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DE3356F8-6C3C-4902-9E23-9CD9E8DF0583}"/>
                    </a:ext>
                  </a:extLst>
                </p14:cNvPr>
                <p14:cNvContentPartPr/>
                <p14:nvPr/>
              </p14:nvContentPartPr>
              <p14:xfrm>
                <a:off x="3591438" y="1959010"/>
                <a:ext cx="187920" cy="63360"/>
              </p14:xfrm>
            </p:contentPart>
          </mc:Choice>
          <mc:Fallback xmlns="">
            <p:pic>
              <p:nvPicPr>
                <p:cNvPr id="8" name="墨迹 7">
                  <a:extLst>
                    <a:ext uri="{FF2B5EF4-FFF2-40B4-BE49-F238E27FC236}">
                      <a16:creationId xmlns:a16="http://schemas.microsoft.com/office/drawing/2014/main" id="{DE3356F8-6C3C-4902-9E23-9CD9E8DF0583}"/>
                    </a:ext>
                  </a:extLst>
                </p:cNvPr>
                <p:cNvPicPr/>
                <p:nvPr/>
              </p:nvPicPr>
              <p:blipFill>
                <a:blip r:embed="rId6"/>
                <a:stretch>
                  <a:fillRect/>
                </a:stretch>
              </p:blipFill>
              <p:spPr>
                <a:xfrm>
                  <a:off x="3582798" y="1950010"/>
                  <a:ext cx="205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墨迹 8">
                  <a:extLst>
                    <a:ext uri="{FF2B5EF4-FFF2-40B4-BE49-F238E27FC236}">
                      <a16:creationId xmlns:a16="http://schemas.microsoft.com/office/drawing/2014/main" id="{7D578962-AFDB-4B9C-BEE5-5107B87F59A5}"/>
                    </a:ext>
                  </a:extLst>
                </p14:cNvPr>
                <p14:cNvContentPartPr/>
                <p14:nvPr/>
              </p14:nvContentPartPr>
              <p14:xfrm>
                <a:off x="3695478" y="2006170"/>
                <a:ext cx="58680" cy="262080"/>
              </p14:xfrm>
            </p:contentPart>
          </mc:Choice>
          <mc:Fallback xmlns="">
            <p:pic>
              <p:nvPicPr>
                <p:cNvPr id="9" name="墨迹 8">
                  <a:extLst>
                    <a:ext uri="{FF2B5EF4-FFF2-40B4-BE49-F238E27FC236}">
                      <a16:creationId xmlns:a16="http://schemas.microsoft.com/office/drawing/2014/main" id="{7D578962-AFDB-4B9C-BEE5-5107B87F59A5}"/>
                    </a:ext>
                  </a:extLst>
                </p:cNvPr>
                <p:cNvPicPr/>
                <p:nvPr/>
              </p:nvPicPr>
              <p:blipFill>
                <a:blip r:embed="rId8"/>
                <a:stretch>
                  <a:fillRect/>
                </a:stretch>
              </p:blipFill>
              <p:spPr>
                <a:xfrm>
                  <a:off x="3686478" y="1997170"/>
                  <a:ext cx="763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墨迹 9">
                  <a:extLst>
                    <a:ext uri="{FF2B5EF4-FFF2-40B4-BE49-F238E27FC236}">
                      <a16:creationId xmlns:a16="http://schemas.microsoft.com/office/drawing/2014/main" id="{ACF8038F-BBC7-450F-BD0C-4C93B6275AAE}"/>
                    </a:ext>
                  </a:extLst>
                </p14:cNvPr>
                <p14:cNvContentPartPr/>
                <p14:nvPr/>
              </p14:nvContentPartPr>
              <p14:xfrm>
                <a:off x="3603678" y="2173930"/>
                <a:ext cx="32760" cy="53280"/>
              </p14:xfrm>
            </p:contentPart>
          </mc:Choice>
          <mc:Fallback xmlns="">
            <p:pic>
              <p:nvPicPr>
                <p:cNvPr id="10" name="墨迹 9">
                  <a:extLst>
                    <a:ext uri="{FF2B5EF4-FFF2-40B4-BE49-F238E27FC236}">
                      <a16:creationId xmlns:a16="http://schemas.microsoft.com/office/drawing/2014/main" id="{ACF8038F-BBC7-450F-BD0C-4C93B6275AAE}"/>
                    </a:ext>
                  </a:extLst>
                </p:cNvPr>
                <p:cNvPicPr/>
                <p:nvPr/>
              </p:nvPicPr>
              <p:blipFill>
                <a:blip r:embed="rId10"/>
                <a:stretch>
                  <a:fillRect/>
                </a:stretch>
              </p:blipFill>
              <p:spPr>
                <a:xfrm>
                  <a:off x="3594678" y="2165290"/>
                  <a:ext cx="504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墨迹 10">
                  <a:extLst>
                    <a:ext uri="{FF2B5EF4-FFF2-40B4-BE49-F238E27FC236}">
                      <a16:creationId xmlns:a16="http://schemas.microsoft.com/office/drawing/2014/main" id="{D7828B4F-F9C9-48CD-B89B-6759E7E3B7C8}"/>
                    </a:ext>
                  </a:extLst>
                </p14:cNvPr>
                <p14:cNvContentPartPr/>
                <p14:nvPr/>
              </p14:nvContentPartPr>
              <p14:xfrm>
                <a:off x="3640038" y="2142250"/>
                <a:ext cx="60480" cy="80280"/>
              </p14:xfrm>
            </p:contentPart>
          </mc:Choice>
          <mc:Fallback xmlns="">
            <p:pic>
              <p:nvPicPr>
                <p:cNvPr id="11" name="墨迹 10">
                  <a:extLst>
                    <a:ext uri="{FF2B5EF4-FFF2-40B4-BE49-F238E27FC236}">
                      <a16:creationId xmlns:a16="http://schemas.microsoft.com/office/drawing/2014/main" id="{D7828B4F-F9C9-48CD-B89B-6759E7E3B7C8}"/>
                    </a:ext>
                  </a:extLst>
                </p:cNvPr>
                <p:cNvPicPr/>
                <p:nvPr/>
              </p:nvPicPr>
              <p:blipFill>
                <a:blip r:embed="rId12"/>
                <a:stretch>
                  <a:fillRect/>
                </a:stretch>
              </p:blipFill>
              <p:spPr>
                <a:xfrm>
                  <a:off x="3631038" y="2133250"/>
                  <a:ext cx="781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BF649AD8-6A9E-4B1B-9602-995D0B1B6E27}"/>
                    </a:ext>
                  </a:extLst>
                </p14:cNvPr>
                <p14:cNvContentPartPr/>
                <p14:nvPr/>
              </p14:nvContentPartPr>
              <p14:xfrm>
                <a:off x="3818958" y="2002210"/>
                <a:ext cx="68760" cy="273600"/>
              </p14:xfrm>
            </p:contentPart>
          </mc:Choice>
          <mc:Fallback xmlns="">
            <p:pic>
              <p:nvPicPr>
                <p:cNvPr id="12" name="墨迹 11">
                  <a:extLst>
                    <a:ext uri="{FF2B5EF4-FFF2-40B4-BE49-F238E27FC236}">
                      <a16:creationId xmlns:a16="http://schemas.microsoft.com/office/drawing/2014/main" id="{BF649AD8-6A9E-4B1B-9602-995D0B1B6E27}"/>
                    </a:ext>
                  </a:extLst>
                </p:cNvPr>
                <p:cNvPicPr/>
                <p:nvPr/>
              </p:nvPicPr>
              <p:blipFill>
                <a:blip r:embed="rId14"/>
                <a:stretch>
                  <a:fillRect/>
                </a:stretch>
              </p:blipFill>
              <p:spPr>
                <a:xfrm>
                  <a:off x="3810318" y="1993210"/>
                  <a:ext cx="864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墨迹 12">
                  <a:extLst>
                    <a:ext uri="{FF2B5EF4-FFF2-40B4-BE49-F238E27FC236}">
                      <a16:creationId xmlns:a16="http://schemas.microsoft.com/office/drawing/2014/main" id="{4477E69A-2A26-4629-9140-0413DD65CB39}"/>
                    </a:ext>
                  </a:extLst>
                </p14:cNvPr>
                <p14:cNvContentPartPr/>
                <p14:nvPr/>
              </p14:nvContentPartPr>
              <p14:xfrm>
                <a:off x="3881598" y="2003290"/>
                <a:ext cx="174600" cy="252360"/>
              </p14:xfrm>
            </p:contentPart>
          </mc:Choice>
          <mc:Fallback xmlns="">
            <p:pic>
              <p:nvPicPr>
                <p:cNvPr id="13" name="墨迹 12">
                  <a:extLst>
                    <a:ext uri="{FF2B5EF4-FFF2-40B4-BE49-F238E27FC236}">
                      <a16:creationId xmlns:a16="http://schemas.microsoft.com/office/drawing/2014/main" id="{4477E69A-2A26-4629-9140-0413DD65CB39}"/>
                    </a:ext>
                  </a:extLst>
                </p:cNvPr>
                <p:cNvPicPr/>
                <p:nvPr/>
              </p:nvPicPr>
              <p:blipFill>
                <a:blip r:embed="rId16"/>
                <a:stretch>
                  <a:fillRect/>
                </a:stretch>
              </p:blipFill>
              <p:spPr>
                <a:xfrm>
                  <a:off x="3872598" y="1994290"/>
                  <a:ext cx="1922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墨迹 13">
                  <a:extLst>
                    <a:ext uri="{FF2B5EF4-FFF2-40B4-BE49-F238E27FC236}">
                      <a16:creationId xmlns:a16="http://schemas.microsoft.com/office/drawing/2014/main" id="{EB233267-E186-49B8-A347-C367AF8EC642}"/>
                    </a:ext>
                  </a:extLst>
                </p14:cNvPr>
                <p14:cNvContentPartPr/>
                <p14:nvPr/>
              </p14:nvContentPartPr>
              <p14:xfrm>
                <a:off x="4095438" y="1929130"/>
                <a:ext cx="148680" cy="66600"/>
              </p14:xfrm>
            </p:contentPart>
          </mc:Choice>
          <mc:Fallback xmlns="">
            <p:pic>
              <p:nvPicPr>
                <p:cNvPr id="14" name="墨迹 13">
                  <a:extLst>
                    <a:ext uri="{FF2B5EF4-FFF2-40B4-BE49-F238E27FC236}">
                      <a16:creationId xmlns:a16="http://schemas.microsoft.com/office/drawing/2014/main" id="{EB233267-E186-49B8-A347-C367AF8EC642}"/>
                    </a:ext>
                  </a:extLst>
                </p:cNvPr>
                <p:cNvPicPr/>
                <p:nvPr/>
              </p:nvPicPr>
              <p:blipFill>
                <a:blip r:embed="rId18"/>
                <a:stretch>
                  <a:fillRect/>
                </a:stretch>
              </p:blipFill>
              <p:spPr>
                <a:xfrm>
                  <a:off x="4086798" y="1920130"/>
                  <a:ext cx="1663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墨迹 14">
                  <a:extLst>
                    <a:ext uri="{FF2B5EF4-FFF2-40B4-BE49-F238E27FC236}">
                      <a16:creationId xmlns:a16="http://schemas.microsoft.com/office/drawing/2014/main" id="{AB8F71DB-232D-4AA9-97E0-CCE93BF70041}"/>
                    </a:ext>
                  </a:extLst>
                </p14:cNvPr>
                <p14:cNvContentPartPr/>
                <p14:nvPr/>
              </p14:nvContentPartPr>
              <p14:xfrm>
                <a:off x="4131798" y="1941730"/>
                <a:ext cx="110520" cy="197280"/>
              </p14:xfrm>
            </p:contentPart>
          </mc:Choice>
          <mc:Fallback xmlns="">
            <p:pic>
              <p:nvPicPr>
                <p:cNvPr id="15" name="墨迹 14">
                  <a:extLst>
                    <a:ext uri="{FF2B5EF4-FFF2-40B4-BE49-F238E27FC236}">
                      <a16:creationId xmlns:a16="http://schemas.microsoft.com/office/drawing/2014/main" id="{AB8F71DB-232D-4AA9-97E0-CCE93BF70041}"/>
                    </a:ext>
                  </a:extLst>
                </p:cNvPr>
                <p:cNvPicPr/>
                <p:nvPr/>
              </p:nvPicPr>
              <p:blipFill>
                <a:blip r:embed="rId20"/>
                <a:stretch>
                  <a:fillRect/>
                </a:stretch>
              </p:blipFill>
              <p:spPr>
                <a:xfrm>
                  <a:off x="4123158" y="1932730"/>
                  <a:ext cx="1281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a:extLst>
                    <a:ext uri="{FF2B5EF4-FFF2-40B4-BE49-F238E27FC236}">
                      <a16:creationId xmlns:a16="http://schemas.microsoft.com/office/drawing/2014/main" id="{DBFD3277-0A50-4C30-AEB6-37EEF742247F}"/>
                    </a:ext>
                  </a:extLst>
                </p14:cNvPr>
                <p14:cNvContentPartPr/>
                <p14:nvPr/>
              </p14:nvContentPartPr>
              <p14:xfrm>
                <a:off x="4136118" y="2060170"/>
                <a:ext cx="207720" cy="210240"/>
              </p14:xfrm>
            </p:contentPart>
          </mc:Choice>
          <mc:Fallback xmlns="">
            <p:pic>
              <p:nvPicPr>
                <p:cNvPr id="16" name="墨迹 15">
                  <a:extLst>
                    <a:ext uri="{FF2B5EF4-FFF2-40B4-BE49-F238E27FC236}">
                      <a16:creationId xmlns:a16="http://schemas.microsoft.com/office/drawing/2014/main" id="{DBFD3277-0A50-4C30-AEB6-37EEF742247F}"/>
                    </a:ext>
                  </a:extLst>
                </p:cNvPr>
                <p:cNvPicPr/>
                <p:nvPr/>
              </p:nvPicPr>
              <p:blipFill>
                <a:blip r:embed="rId22"/>
                <a:stretch>
                  <a:fillRect/>
                </a:stretch>
              </p:blipFill>
              <p:spPr>
                <a:xfrm>
                  <a:off x="4127118" y="2051530"/>
                  <a:ext cx="2253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a:extLst>
                    <a:ext uri="{FF2B5EF4-FFF2-40B4-BE49-F238E27FC236}">
                      <a16:creationId xmlns:a16="http://schemas.microsoft.com/office/drawing/2014/main" id="{BBBDAA74-FAC2-40E7-89D8-909A2AD6E307}"/>
                    </a:ext>
                  </a:extLst>
                </p14:cNvPr>
                <p14:cNvContentPartPr/>
                <p14:nvPr/>
              </p14:nvContentPartPr>
              <p14:xfrm>
                <a:off x="4341318" y="1986370"/>
                <a:ext cx="102960" cy="46440"/>
              </p14:xfrm>
            </p:contentPart>
          </mc:Choice>
          <mc:Fallback xmlns="">
            <p:pic>
              <p:nvPicPr>
                <p:cNvPr id="17" name="墨迹 16">
                  <a:extLst>
                    <a:ext uri="{FF2B5EF4-FFF2-40B4-BE49-F238E27FC236}">
                      <a16:creationId xmlns:a16="http://schemas.microsoft.com/office/drawing/2014/main" id="{BBBDAA74-FAC2-40E7-89D8-909A2AD6E307}"/>
                    </a:ext>
                  </a:extLst>
                </p:cNvPr>
                <p:cNvPicPr/>
                <p:nvPr/>
              </p:nvPicPr>
              <p:blipFill>
                <a:blip r:embed="rId24"/>
                <a:stretch>
                  <a:fillRect/>
                </a:stretch>
              </p:blipFill>
              <p:spPr>
                <a:xfrm>
                  <a:off x="4332318" y="1977730"/>
                  <a:ext cx="1206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墨迹 17">
                  <a:extLst>
                    <a:ext uri="{FF2B5EF4-FFF2-40B4-BE49-F238E27FC236}">
                      <a16:creationId xmlns:a16="http://schemas.microsoft.com/office/drawing/2014/main" id="{CC2E4D26-D43F-4834-AB70-C81F66D7C181}"/>
                    </a:ext>
                  </a:extLst>
                </p14:cNvPr>
                <p14:cNvContentPartPr/>
                <p14:nvPr/>
              </p14:nvContentPartPr>
              <p14:xfrm>
                <a:off x="4381638" y="1913290"/>
                <a:ext cx="31320" cy="354600"/>
              </p14:xfrm>
            </p:contentPart>
          </mc:Choice>
          <mc:Fallback xmlns="">
            <p:pic>
              <p:nvPicPr>
                <p:cNvPr id="18" name="墨迹 17">
                  <a:extLst>
                    <a:ext uri="{FF2B5EF4-FFF2-40B4-BE49-F238E27FC236}">
                      <a16:creationId xmlns:a16="http://schemas.microsoft.com/office/drawing/2014/main" id="{CC2E4D26-D43F-4834-AB70-C81F66D7C181}"/>
                    </a:ext>
                  </a:extLst>
                </p:cNvPr>
                <p:cNvPicPr/>
                <p:nvPr/>
              </p:nvPicPr>
              <p:blipFill>
                <a:blip r:embed="rId26"/>
                <a:stretch>
                  <a:fillRect/>
                </a:stretch>
              </p:blipFill>
              <p:spPr>
                <a:xfrm>
                  <a:off x="4372638" y="1904650"/>
                  <a:ext cx="4896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墨迹 18">
                  <a:extLst>
                    <a:ext uri="{FF2B5EF4-FFF2-40B4-BE49-F238E27FC236}">
                      <a16:creationId xmlns:a16="http://schemas.microsoft.com/office/drawing/2014/main" id="{53B1D363-1395-4B12-B2D2-921CB801F3F3}"/>
                    </a:ext>
                  </a:extLst>
                </p14:cNvPr>
                <p14:cNvContentPartPr/>
                <p14:nvPr/>
              </p14:nvContentPartPr>
              <p14:xfrm>
                <a:off x="4343838" y="2061970"/>
                <a:ext cx="36720" cy="120960"/>
              </p14:xfrm>
            </p:contentPart>
          </mc:Choice>
          <mc:Fallback xmlns="">
            <p:pic>
              <p:nvPicPr>
                <p:cNvPr id="19" name="墨迹 18">
                  <a:extLst>
                    <a:ext uri="{FF2B5EF4-FFF2-40B4-BE49-F238E27FC236}">
                      <a16:creationId xmlns:a16="http://schemas.microsoft.com/office/drawing/2014/main" id="{53B1D363-1395-4B12-B2D2-921CB801F3F3}"/>
                    </a:ext>
                  </a:extLst>
                </p:cNvPr>
                <p:cNvPicPr/>
                <p:nvPr/>
              </p:nvPicPr>
              <p:blipFill>
                <a:blip r:embed="rId28"/>
                <a:stretch>
                  <a:fillRect/>
                </a:stretch>
              </p:blipFill>
              <p:spPr>
                <a:xfrm>
                  <a:off x="4335198" y="2053330"/>
                  <a:ext cx="54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墨迹 19">
                  <a:extLst>
                    <a:ext uri="{FF2B5EF4-FFF2-40B4-BE49-F238E27FC236}">
                      <a16:creationId xmlns:a16="http://schemas.microsoft.com/office/drawing/2014/main" id="{0A3DCA2D-4856-4C80-B25B-597EED048AA7}"/>
                    </a:ext>
                  </a:extLst>
                </p14:cNvPr>
                <p14:cNvContentPartPr/>
                <p14:nvPr/>
              </p14:nvContentPartPr>
              <p14:xfrm>
                <a:off x="4416198" y="1988170"/>
                <a:ext cx="108360" cy="213840"/>
              </p14:xfrm>
            </p:contentPart>
          </mc:Choice>
          <mc:Fallback xmlns="">
            <p:pic>
              <p:nvPicPr>
                <p:cNvPr id="20" name="墨迹 19">
                  <a:extLst>
                    <a:ext uri="{FF2B5EF4-FFF2-40B4-BE49-F238E27FC236}">
                      <a16:creationId xmlns:a16="http://schemas.microsoft.com/office/drawing/2014/main" id="{0A3DCA2D-4856-4C80-B25B-597EED048AA7}"/>
                    </a:ext>
                  </a:extLst>
                </p:cNvPr>
                <p:cNvPicPr/>
                <p:nvPr/>
              </p:nvPicPr>
              <p:blipFill>
                <a:blip r:embed="rId30"/>
                <a:stretch>
                  <a:fillRect/>
                </a:stretch>
              </p:blipFill>
              <p:spPr>
                <a:xfrm>
                  <a:off x="4407198" y="1979530"/>
                  <a:ext cx="1260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墨迹 20">
                  <a:extLst>
                    <a:ext uri="{FF2B5EF4-FFF2-40B4-BE49-F238E27FC236}">
                      <a16:creationId xmlns:a16="http://schemas.microsoft.com/office/drawing/2014/main" id="{8CEEF384-7454-4C86-B732-6EBEE90496DA}"/>
                    </a:ext>
                  </a:extLst>
                </p14:cNvPr>
                <p14:cNvContentPartPr/>
                <p14:nvPr/>
              </p14:nvContentPartPr>
              <p14:xfrm>
                <a:off x="4530678" y="1934890"/>
                <a:ext cx="93960" cy="238680"/>
              </p14:xfrm>
            </p:contentPart>
          </mc:Choice>
          <mc:Fallback xmlns="">
            <p:pic>
              <p:nvPicPr>
                <p:cNvPr id="21" name="墨迹 20">
                  <a:extLst>
                    <a:ext uri="{FF2B5EF4-FFF2-40B4-BE49-F238E27FC236}">
                      <a16:creationId xmlns:a16="http://schemas.microsoft.com/office/drawing/2014/main" id="{8CEEF384-7454-4C86-B732-6EBEE90496DA}"/>
                    </a:ext>
                  </a:extLst>
                </p:cNvPr>
                <p:cNvPicPr/>
                <p:nvPr/>
              </p:nvPicPr>
              <p:blipFill>
                <a:blip r:embed="rId32"/>
                <a:stretch>
                  <a:fillRect/>
                </a:stretch>
              </p:blipFill>
              <p:spPr>
                <a:xfrm>
                  <a:off x="4522038" y="1926250"/>
                  <a:ext cx="1116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墨迹 21">
                  <a:extLst>
                    <a:ext uri="{FF2B5EF4-FFF2-40B4-BE49-F238E27FC236}">
                      <a16:creationId xmlns:a16="http://schemas.microsoft.com/office/drawing/2014/main" id="{0F94874B-29DD-4B50-AE67-E4772FFBE3D7}"/>
                    </a:ext>
                  </a:extLst>
                </p14:cNvPr>
                <p14:cNvContentPartPr/>
                <p14:nvPr/>
              </p14:nvContentPartPr>
              <p14:xfrm>
                <a:off x="4531038" y="2018770"/>
                <a:ext cx="77040" cy="122760"/>
              </p14:xfrm>
            </p:contentPart>
          </mc:Choice>
          <mc:Fallback xmlns="">
            <p:pic>
              <p:nvPicPr>
                <p:cNvPr id="22" name="墨迹 21">
                  <a:extLst>
                    <a:ext uri="{FF2B5EF4-FFF2-40B4-BE49-F238E27FC236}">
                      <a16:creationId xmlns:a16="http://schemas.microsoft.com/office/drawing/2014/main" id="{0F94874B-29DD-4B50-AE67-E4772FFBE3D7}"/>
                    </a:ext>
                  </a:extLst>
                </p:cNvPr>
                <p:cNvPicPr/>
                <p:nvPr/>
              </p:nvPicPr>
              <p:blipFill>
                <a:blip r:embed="rId34"/>
                <a:stretch>
                  <a:fillRect/>
                </a:stretch>
              </p:blipFill>
              <p:spPr>
                <a:xfrm>
                  <a:off x="4522038" y="2010130"/>
                  <a:ext cx="946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墨迹 22">
                  <a:extLst>
                    <a:ext uri="{FF2B5EF4-FFF2-40B4-BE49-F238E27FC236}">
                      <a16:creationId xmlns:a16="http://schemas.microsoft.com/office/drawing/2014/main" id="{F3E7DCED-5466-481A-AFA0-B9A55B7F34BF}"/>
                    </a:ext>
                  </a:extLst>
                </p14:cNvPr>
                <p14:cNvContentPartPr/>
                <p14:nvPr/>
              </p14:nvContentPartPr>
              <p14:xfrm>
                <a:off x="4534998" y="2209210"/>
                <a:ext cx="70560" cy="21240"/>
              </p14:xfrm>
            </p:contentPart>
          </mc:Choice>
          <mc:Fallback xmlns="">
            <p:pic>
              <p:nvPicPr>
                <p:cNvPr id="23" name="墨迹 22">
                  <a:extLst>
                    <a:ext uri="{FF2B5EF4-FFF2-40B4-BE49-F238E27FC236}">
                      <a16:creationId xmlns:a16="http://schemas.microsoft.com/office/drawing/2014/main" id="{F3E7DCED-5466-481A-AFA0-B9A55B7F34BF}"/>
                    </a:ext>
                  </a:extLst>
                </p:cNvPr>
                <p:cNvPicPr/>
                <p:nvPr/>
              </p:nvPicPr>
              <p:blipFill>
                <a:blip r:embed="rId36"/>
                <a:stretch>
                  <a:fillRect/>
                </a:stretch>
              </p:blipFill>
              <p:spPr>
                <a:xfrm>
                  <a:off x="4525998" y="2200210"/>
                  <a:ext cx="88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墨迹 23">
                  <a:extLst>
                    <a:ext uri="{FF2B5EF4-FFF2-40B4-BE49-F238E27FC236}">
                      <a16:creationId xmlns:a16="http://schemas.microsoft.com/office/drawing/2014/main" id="{EC5D32A9-2B48-4938-A422-556A18F6DA9C}"/>
                    </a:ext>
                  </a:extLst>
                </p14:cNvPr>
                <p14:cNvContentPartPr/>
                <p14:nvPr/>
              </p14:nvContentPartPr>
              <p14:xfrm>
                <a:off x="4689438" y="1921930"/>
                <a:ext cx="147240" cy="32040"/>
              </p14:xfrm>
            </p:contentPart>
          </mc:Choice>
          <mc:Fallback xmlns="">
            <p:pic>
              <p:nvPicPr>
                <p:cNvPr id="24" name="墨迹 23">
                  <a:extLst>
                    <a:ext uri="{FF2B5EF4-FFF2-40B4-BE49-F238E27FC236}">
                      <a16:creationId xmlns:a16="http://schemas.microsoft.com/office/drawing/2014/main" id="{EC5D32A9-2B48-4938-A422-556A18F6DA9C}"/>
                    </a:ext>
                  </a:extLst>
                </p:cNvPr>
                <p:cNvPicPr/>
                <p:nvPr/>
              </p:nvPicPr>
              <p:blipFill>
                <a:blip r:embed="rId38"/>
                <a:stretch>
                  <a:fillRect/>
                </a:stretch>
              </p:blipFill>
              <p:spPr>
                <a:xfrm>
                  <a:off x="4680798" y="1913290"/>
                  <a:ext cx="1648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墨迹 24">
                  <a:extLst>
                    <a:ext uri="{FF2B5EF4-FFF2-40B4-BE49-F238E27FC236}">
                      <a16:creationId xmlns:a16="http://schemas.microsoft.com/office/drawing/2014/main" id="{F1DCE923-A94B-4D8B-929B-440E04F2ECAA}"/>
                    </a:ext>
                  </a:extLst>
                </p14:cNvPr>
                <p14:cNvContentPartPr/>
                <p14:nvPr/>
              </p14:nvContentPartPr>
              <p14:xfrm>
                <a:off x="4725078" y="1878010"/>
                <a:ext cx="87840" cy="176040"/>
              </p14:xfrm>
            </p:contentPart>
          </mc:Choice>
          <mc:Fallback xmlns="">
            <p:pic>
              <p:nvPicPr>
                <p:cNvPr id="25" name="墨迹 24">
                  <a:extLst>
                    <a:ext uri="{FF2B5EF4-FFF2-40B4-BE49-F238E27FC236}">
                      <a16:creationId xmlns:a16="http://schemas.microsoft.com/office/drawing/2014/main" id="{F1DCE923-A94B-4D8B-929B-440E04F2ECAA}"/>
                    </a:ext>
                  </a:extLst>
                </p:cNvPr>
                <p:cNvPicPr/>
                <p:nvPr/>
              </p:nvPicPr>
              <p:blipFill>
                <a:blip r:embed="rId40"/>
                <a:stretch>
                  <a:fillRect/>
                </a:stretch>
              </p:blipFill>
              <p:spPr>
                <a:xfrm>
                  <a:off x="4716078" y="1869370"/>
                  <a:ext cx="1054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墨迹 25">
                  <a:extLst>
                    <a:ext uri="{FF2B5EF4-FFF2-40B4-BE49-F238E27FC236}">
                      <a16:creationId xmlns:a16="http://schemas.microsoft.com/office/drawing/2014/main" id="{973F9769-2097-40B6-AA7E-D0E4D8F6DEFB}"/>
                    </a:ext>
                  </a:extLst>
                </p14:cNvPr>
                <p14:cNvContentPartPr/>
                <p14:nvPr/>
              </p14:nvContentPartPr>
              <p14:xfrm>
                <a:off x="4692318" y="2088610"/>
                <a:ext cx="140760" cy="55800"/>
              </p14:xfrm>
            </p:contentPart>
          </mc:Choice>
          <mc:Fallback xmlns="">
            <p:pic>
              <p:nvPicPr>
                <p:cNvPr id="26" name="墨迹 25">
                  <a:extLst>
                    <a:ext uri="{FF2B5EF4-FFF2-40B4-BE49-F238E27FC236}">
                      <a16:creationId xmlns:a16="http://schemas.microsoft.com/office/drawing/2014/main" id="{973F9769-2097-40B6-AA7E-D0E4D8F6DEFB}"/>
                    </a:ext>
                  </a:extLst>
                </p:cNvPr>
                <p:cNvPicPr/>
                <p:nvPr/>
              </p:nvPicPr>
              <p:blipFill>
                <a:blip r:embed="rId42"/>
                <a:stretch>
                  <a:fillRect/>
                </a:stretch>
              </p:blipFill>
              <p:spPr>
                <a:xfrm>
                  <a:off x="4683318" y="2079610"/>
                  <a:ext cx="1584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墨迹 26">
                  <a:extLst>
                    <a:ext uri="{FF2B5EF4-FFF2-40B4-BE49-F238E27FC236}">
                      <a16:creationId xmlns:a16="http://schemas.microsoft.com/office/drawing/2014/main" id="{5CEEF668-3613-48B5-A529-3CE2F774A9D9}"/>
                    </a:ext>
                  </a:extLst>
                </p14:cNvPr>
                <p14:cNvContentPartPr/>
                <p14:nvPr/>
              </p14:nvContentPartPr>
              <p14:xfrm>
                <a:off x="4770078" y="1919770"/>
                <a:ext cx="201600" cy="284040"/>
              </p14:xfrm>
            </p:contentPart>
          </mc:Choice>
          <mc:Fallback xmlns="">
            <p:pic>
              <p:nvPicPr>
                <p:cNvPr id="27" name="墨迹 26">
                  <a:extLst>
                    <a:ext uri="{FF2B5EF4-FFF2-40B4-BE49-F238E27FC236}">
                      <a16:creationId xmlns:a16="http://schemas.microsoft.com/office/drawing/2014/main" id="{5CEEF668-3613-48B5-A529-3CE2F774A9D9}"/>
                    </a:ext>
                  </a:extLst>
                </p:cNvPr>
                <p:cNvPicPr/>
                <p:nvPr/>
              </p:nvPicPr>
              <p:blipFill>
                <a:blip r:embed="rId44"/>
                <a:stretch>
                  <a:fillRect/>
                </a:stretch>
              </p:blipFill>
              <p:spPr>
                <a:xfrm>
                  <a:off x="4761438" y="1910770"/>
                  <a:ext cx="2192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墨迹 27">
                  <a:extLst>
                    <a:ext uri="{FF2B5EF4-FFF2-40B4-BE49-F238E27FC236}">
                      <a16:creationId xmlns:a16="http://schemas.microsoft.com/office/drawing/2014/main" id="{28B9EE06-DF02-4D78-9226-D17F763BE1A0}"/>
                    </a:ext>
                  </a:extLst>
                </p14:cNvPr>
                <p14:cNvContentPartPr/>
                <p14:nvPr/>
              </p14:nvContentPartPr>
              <p14:xfrm>
                <a:off x="4843518" y="1979530"/>
                <a:ext cx="160560" cy="55440"/>
              </p14:xfrm>
            </p:contentPart>
          </mc:Choice>
          <mc:Fallback xmlns="">
            <p:pic>
              <p:nvPicPr>
                <p:cNvPr id="28" name="墨迹 27">
                  <a:extLst>
                    <a:ext uri="{FF2B5EF4-FFF2-40B4-BE49-F238E27FC236}">
                      <a16:creationId xmlns:a16="http://schemas.microsoft.com/office/drawing/2014/main" id="{28B9EE06-DF02-4D78-9226-D17F763BE1A0}"/>
                    </a:ext>
                  </a:extLst>
                </p:cNvPr>
                <p:cNvPicPr/>
                <p:nvPr/>
              </p:nvPicPr>
              <p:blipFill>
                <a:blip r:embed="rId46"/>
                <a:stretch>
                  <a:fillRect/>
                </a:stretch>
              </p:blipFill>
              <p:spPr>
                <a:xfrm>
                  <a:off x="4834518" y="1970890"/>
                  <a:ext cx="1782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墨迹 28">
                  <a:extLst>
                    <a:ext uri="{FF2B5EF4-FFF2-40B4-BE49-F238E27FC236}">
                      <a16:creationId xmlns:a16="http://schemas.microsoft.com/office/drawing/2014/main" id="{CEFA4EBC-D6A6-49F3-A6A3-C5EAB0466788}"/>
                    </a:ext>
                  </a:extLst>
                </p14:cNvPr>
                <p14:cNvContentPartPr/>
                <p14:nvPr/>
              </p14:nvContentPartPr>
              <p14:xfrm>
                <a:off x="4880958" y="1864690"/>
                <a:ext cx="133560" cy="325440"/>
              </p14:xfrm>
            </p:contentPart>
          </mc:Choice>
          <mc:Fallback xmlns="">
            <p:pic>
              <p:nvPicPr>
                <p:cNvPr id="29" name="墨迹 28">
                  <a:extLst>
                    <a:ext uri="{FF2B5EF4-FFF2-40B4-BE49-F238E27FC236}">
                      <a16:creationId xmlns:a16="http://schemas.microsoft.com/office/drawing/2014/main" id="{CEFA4EBC-D6A6-49F3-A6A3-C5EAB0466788}"/>
                    </a:ext>
                  </a:extLst>
                </p:cNvPr>
                <p:cNvPicPr/>
                <p:nvPr/>
              </p:nvPicPr>
              <p:blipFill>
                <a:blip r:embed="rId48"/>
                <a:stretch>
                  <a:fillRect/>
                </a:stretch>
              </p:blipFill>
              <p:spPr>
                <a:xfrm>
                  <a:off x="4872318" y="1856050"/>
                  <a:ext cx="1512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墨迹 29">
                  <a:extLst>
                    <a:ext uri="{FF2B5EF4-FFF2-40B4-BE49-F238E27FC236}">
                      <a16:creationId xmlns:a16="http://schemas.microsoft.com/office/drawing/2014/main" id="{8AE5E184-7051-4BA6-BD36-E9F0AF3AD836}"/>
                    </a:ext>
                  </a:extLst>
                </p14:cNvPr>
                <p14:cNvContentPartPr/>
                <p14:nvPr/>
              </p14:nvContentPartPr>
              <p14:xfrm>
                <a:off x="5098398" y="1807090"/>
                <a:ext cx="47160" cy="350280"/>
              </p14:xfrm>
            </p:contentPart>
          </mc:Choice>
          <mc:Fallback xmlns="">
            <p:pic>
              <p:nvPicPr>
                <p:cNvPr id="30" name="墨迹 29">
                  <a:extLst>
                    <a:ext uri="{FF2B5EF4-FFF2-40B4-BE49-F238E27FC236}">
                      <a16:creationId xmlns:a16="http://schemas.microsoft.com/office/drawing/2014/main" id="{8AE5E184-7051-4BA6-BD36-E9F0AF3AD836}"/>
                    </a:ext>
                  </a:extLst>
                </p:cNvPr>
                <p:cNvPicPr/>
                <p:nvPr/>
              </p:nvPicPr>
              <p:blipFill>
                <a:blip r:embed="rId50"/>
                <a:stretch>
                  <a:fillRect/>
                </a:stretch>
              </p:blipFill>
              <p:spPr>
                <a:xfrm>
                  <a:off x="5089398" y="1798450"/>
                  <a:ext cx="648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墨迹 30">
                  <a:extLst>
                    <a:ext uri="{FF2B5EF4-FFF2-40B4-BE49-F238E27FC236}">
                      <a16:creationId xmlns:a16="http://schemas.microsoft.com/office/drawing/2014/main" id="{7168B0C1-C04B-4D13-9151-EBC8671F2AE3}"/>
                    </a:ext>
                  </a:extLst>
                </p14:cNvPr>
                <p14:cNvContentPartPr/>
                <p14:nvPr/>
              </p14:nvContentPartPr>
              <p14:xfrm>
                <a:off x="5067078" y="1878010"/>
                <a:ext cx="103680" cy="63000"/>
              </p14:xfrm>
            </p:contentPart>
          </mc:Choice>
          <mc:Fallback xmlns="">
            <p:pic>
              <p:nvPicPr>
                <p:cNvPr id="31" name="墨迹 30">
                  <a:extLst>
                    <a:ext uri="{FF2B5EF4-FFF2-40B4-BE49-F238E27FC236}">
                      <a16:creationId xmlns:a16="http://schemas.microsoft.com/office/drawing/2014/main" id="{7168B0C1-C04B-4D13-9151-EBC8671F2AE3}"/>
                    </a:ext>
                  </a:extLst>
                </p:cNvPr>
                <p:cNvPicPr/>
                <p:nvPr/>
              </p:nvPicPr>
              <p:blipFill>
                <a:blip r:embed="rId52"/>
                <a:stretch>
                  <a:fillRect/>
                </a:stretch>
              </p:blipFill>
              <p:spPr>
                <a:xfrm>
                  <a:off x="5058438" y="1869010"/>
                  <a:ext cx="1213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墨迹 31">
                  <a:extLst>
                    <a:ext uri="{FF2B5EF4-FFF2-40B4-BE49-F238E27FC236}">
                      <a16:creationId xmlns:a16="http://schemas.microsoft.com/office/drawing/2014/main" id="{D5405585-7E40-4E46-82B9-B005FFB7F32F}"/>
                    </a:ext>
                  </a:extLst>
                </p14:cNvPr>
                <p14:cNvContentPartPr/>
                <p14:nvPr/>
              </p14:nvContentPartPr>
              <p14:xfrm>
                <a:off x="5075358" y="1954690"/>
                <a:ext cx="109440" cy="97920"/>
              </p14:xfrm>
            </p:contentPart>
          </mc:Choice>
          <mc:Fallback xmlns="">
            <p:pic>
              <p:nvPicPr>
                <p:cNvPr id="32" name="墨迹 31">
                  <a:extLst>
                    <a:ext uri="{FF2B5EF4-FFF2-40B4-BE49-F238E27FC236}">
                      <a16:creationId xmlns:a16="http://schemas.microsoft.com/office/drawing/2014/main" id="{D5405585-7E40-4E46-82B9-B005FFB7F32F}"/>
                    </a:ext>
                  </a:extLst>
                </p:cNvPr>
                <p:cNvPicPr/>
                <p:nvPr/>
              </p:nvPicPr>
              <p:blipFill>
                <a:blip r:embed="rId54"/>
                <a:stretch>
                  <a:fillRect/>
                </a:stretch>
              </p:blipFill>
              <p:spPr>
                <a:xfrm>
                  <a:off x="5066358" y="1946050"/>
                  <a:ext cx="127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墨迹 32">
                  <a:extLst>
                    <a:ext uri="{FF2B5EF4-FFF2-40B4-BE49-F238E27FC236}">
                      <a16:creationId xmlns:a16="http://schemas.microsoft.com/office/drawing/2014/main" id="{693AD446-E084-4929-9DC4-10253FEE63F0}"/>
                    </a:ext>
                  </a:extLst>
                </p14:cNvPr>
                <p14:cNvContentPartPr/>
                <p14:nvPr/>
              </p14:nvContentPartPr>
              <p14:xfrm>
                <a:off x="5225838" y="1759570"/>
                <a:ext cx="112680" cy="111960"/>
              </p14:xfrm>
            </p:contentPart>
          </mc:Choice>
          <mc:Fallback xmlns="">
            <p:pic>
              <p:nvPicPr>
                <p:cNvPr id="33" name="墨迹 32">
                  <a:extLst>
                    <a:ext uri="{FF2B5EF4-FFF2-40B4-BE49-F238E27FC236}">
                      <a16:creationId xmlns:a16="http://schemas.microsoft.com/office/drawing/2014/main" id="{693AD446-E084-4929-9DC4-10253FEE63F0}"/>
                    </a:ext>
                  </a:extLst>
                </p:cNvPr>
                <p:cNvPicPr/>
                <p:nvPr/>
              </p:nvPicPr>
              <p:blipFill>
                <a:blip r:embed="rId56"/>
                <a:stretch>
                  <a:fillRect/>
                </a:stretch>
              </p:blipFill>
              <p:spPr>
                <a:xfrm>
                  <a:off x="5217198" y="1750930"/>
                  <a:ext cx="1303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墨迹 33">
                  <a:extLst>
                    <a:ext uri="{FF2B5EF4-FFF2-40B4-BE49-F238E27FC236}">
                      <a16:creationId xmlns:a16="http://schemas.microsoft.com/office/drawing/2014/main" id="{C0B026A6-A1C8-4D50-B5D5-928066E0D469}"/>
                    </a:ext>
                  </a:extLst>
                </p14:cNvPr>
                <p14:cNvContentPartPr/>
                <p14:nvPr/>
              </p14:nvContentPartPr>
              <p14:xfrm>
                <a:off x="5227998" y="1959010"/>
                <a:ext cx="25920" cy="59040"/>
              </p14:xfrm>
            </p:contentPart>
          </mc:Choice>
          <mc:Fallback xmlns="">
            <p:pic>
              <p:nvPicPr>
                <p:cNvPr id="34" name="墨迹 33">
                  <a:extLst>
                    <a:ext uri="{FF2B5EF4-FFF2-40B4-BE49-F238E27FC236}">
                      <a16:creationId xmlns:a16="http://schemas.microsoft.com/office/drawing/2014/main" id="{C0B026A6-A1C8-4D50-B5D5-928066E0D469}"/>
                    </a:ext>
                  </a:extLst>
                </p:cNvPr>
                <p:cNvPicPr/>
                <p:nvPr/>
              </p:nvPicPr>
              <p:blipFill>
                <a:blip r:embed="rId58"/>
                <a:stretch>
                  <a:fillRect/>
                </a:stretch>
              </p:blipFill>
              <p:spPr>
                <a:xfrm>
                  <a:off x="5218998" y="1950010"/>
                  <a:ext cx="435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墨迹 34">
                  <a:extLst>
                    <a:ext uri="{FF2B5EF4-FFF2-40B4-BE49-F238E27FC236}">
                      <a16:creationId xmlns:a16="http://schemas.microsoft.com/office/drawing/2014/main" id="{7ACA91BB-5C2A-4DD7-BC38-5304AE731F36}"/>
                    </a:ext>
                  </a:extLst>
                </p14:cNvPr>
                <p14:cNvContentPartPr/>
                <p14:nvPr/>
              </p14:nvContentPartPr>
              <p14:xfrm>
                <a:off x="5248158" y="1889530"/>
                <a:ext cx="138240" cy="78120"/>
              </p14:xfrm>
            </p:contentPart>
          </mc:Choice>
          <mc:Fallback xmlns="">
            <p:pic>
              <p:nvPicPr>
                <p:cNvPr id="35" name="墨迹 34">
                  <a:extLst>
                    <a:ext uri="{FF2B5EF4-FFF2-40B4-BE49-F238E27FC236}">
                      <a16:creationId xmlns:a16="http://schemas.microsoft.com/office/drawing/2014/main" id="{7ACA91BB-5C2A-4DD7-BC38-5304AE731F36}"/>
                    </a:ext>
                  </a:extLst>
                </p:cNvPr>
                <p:cNvPicPr/>
                <p:nvPr/>
              </p:nvPicPr>
              <p:blipFill>
                <a:blip r:embed="rId60"/>
                <a:stretch>
                  <a:fillRect/>
                </a:stretch>
              </p:blipFill>
              <p:spPr>
                <a:xfrm>
                  <a:off x="5239518" y="1880890"/>
                  <a:ext cx="1558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墨迹 35">
                  <a:extLst>
                    <a:ext uri="{FF2B5EF4-FFF2-40B4-BE49-F238E27FC236}">
                      <a16:creationId xmlns:a16="http://schemas.microsoft.com/office/drawing/2014/main" id="{6201D47B-E8BC-4643-B129-83F9B6D6BF9C}"/>
                    </a:ext>
                  </a:extLst>
                </p14:cNvPr>
                <p14:cNvContentPartPr/>
                <p14:nvPr/>
              </p14:nvContentPartPr>
              <p14:xfrm>
                <a:off x="5216118" y="1976290"/>
                <a:ext cx="190440" cy="73440"/>
              </p14:xfrm>
            </p:contentPart>
          </mc:Choice>
          <mc:Fallback xmlns="">
            <p:pic>
              <p:nvPicPr>
                <p:cNvPr id="36" name="墨迹 35">
                  <a:extLst>
                    <a:ext uri="{FF2B5EF4-FFF2-40B4-BE49-F238E27FC236}">
                      <a16:creationId xmlns:a16="http://schemas.microsoft.com/office/drawing/2014/main" id="{6201D47B-E8BC-4643-B129-83F9B6D6BF9C}"/>
                    </a:ext>
                  </a:extLst>
                </p:cNvPr>
                <p:cNvPicPr/>
                <p:nvPr/>
              </p:nvPicPr>
              <p:blipFill>
                <a:blip r:embed="rId62"/>
                <a:stretch>
                  <a:fillRect/>
                </a:stretch>
              </p:blipFill>
              <p:spPr>
                <a:xfrm>
                  <a:off x="5207118" y="1967290"/>
                  <a:ext cx="2080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墨迹 36">
                  <a:extLst>
                    <a:ext uri="{FF2B5EF4-FFF2-40B4-BE49-F238E27FC236}">
                      <a16:creationId xmlns:a16="http://schemas.microsoft.com/office/drawing/2014/main" id="{D0DFC01B-1515-40F5-AA46-540EEB4FDF35}"/>
                    </a:ext>
                  </a:extLst>
                </p14:cNvPr>
                <p14:cNvContentPartPr/>
                <p14:nvPr/>
              </p14:nvContentPartPr>
              <p14:xfrm>
                <a:off x="5239158" y="1929490"/>
                <a:ext cx="189000" cy="260280"/>
              </p14:xfrm>
            </p:contentPart>
          </mc:Choice>
          <mc:Fallback xmlns="">
            <p:pic>
              <p:nvPicPr>
                <p:cNvPr id="37" name="墨迹 36">
                  <a:extLst>
                    <a:ext uri="{FF2B5EF4-FFF2-40B4-BE49-F238E27FC236}">
                      <a16:creationId xmlns:a16="http://schemas.microsoft.com/office/drawing/2014/main" id="{D0DFC01B-1515-40F5-AA46-540EEB4FDF35}"/>
                    </a:ext>
                  </a:extLst>
                </p:cNvPr>
                <p:cNvPicPr/>
                <p:nvPr/>
              </p:nvPicPr>
              <p:blipFill>
                <a:blip r:embed="rId64"/>
                <a:stretch>
                  <a:fillRect/>
                </a:stretch>
              </p:blipFill>
              <p:spPr>
                <a:xfrm>
                  <a:off x="5230158" y="1920490"/>
                  <a:ext cx="206640" cy="277920"/>
                </a:xfrm>
                <a:prstGeom prst="rect">
                  <a:avLst/>
                </a:prstGeom>
              </p:spPr>
            </p:pic>
          </mc:Fallback>
        </mc:AlternateContent>
      </p:grpSp>
    </p:spTree>
    <p:extLst>
      <p:ext uri="{BB962C8B-B14F-4D97-AF65-F5344CB8AC3E}">
        <p14:creationId xmlns:p14="http://schemas.microsoft.com/office/powerpoint/2010/main" val="30643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zh-CN" altLang="en-US" sz="4000" dirty="0"/>
              <a:t>引言：</a:t>
            </a:r>
            <a:r>
              <a:rPr lang="zh-CN" altLang="en-US" dirty="0"/>
              <a:t>状态驱动</a:t>
            </a:r>
            <a:endParaRPr lang="en-US" altLang="zh-CN" dirty="0"/>
          </a:p>
        </p:txBody>
      </p:sp>
      <p:sp>
        <p:nvSpPr>
          <p:cNvPr id="1029" name="Rectangle 3"/>
          <p:cNvSpPr>
            <a:spLocks noGrp="1" noChangeArrowheads="1"/>
          </p:cNvSpPr>
          <p:nvPr>
            <p:ph idx="1"/>
          </p:nvPr>
        </p:nvSpPr>
        <p:spPr>
          <a:xfrm>
            <a:off x="457200" y="1124744"/>
            <a:ext cx="8686800" cy="1656184"/>
          </a:xfrm>
        </p:spPr>
        <p:txBody>
          <a:bodyPr/>
          <a:lstStyle/>
          <a:p>
            <a:r>
              <a:rPr lang="zh-CN" altLang="en-US" sz="3200" dirty="0"/>
              <a:t>状态变化的驱动方式：</a:t>
            </a:r>
            <a:endParaRPr lang="en-US" altLang="zh-CN" sz="3200" dirty="0"/>
          </a:p>
          <a:p>
            <a:pPr lvl="1"/>
            <a:r>
              <a:rPr lang="zh-CN" altLang="en-US" sz="2800" dirty="0"/>
              <a:t>边沿</a:t>
            </a:r>
            <a:r>
              <a:rPr lang="en-US" altLang="zh-CN" sz="2800" dirty="0"/>
              <a:t>(edged)</a:t>
            </a:r>
            <a:r>
              <a:rPr lang="zh-CN" altLang="en-US" sz="2800" dirty="0"/>
              <a:t>触发：在脉冲上升沿或下降沿时状态发生变化</a:t>
            </a:r>
            <a:endParaRPr lang="en-US" altLang="zh-CN" sz="2800" dirty="0"/>
          </a:p>
          <a:p>
            <a:pPr lvl="1"/>
            <a:r>
              <a:rPr lang="zh-CN" altLang="en-US" sz="2800" dirty="0"/>
              <a:t>脉冲</a:t>
            </a:r>
            <a:r>
              <a:rPr lang="en-US" altLang="zh-CN" sz="2800" dirty="0"/>
              <a:t>(pulse)</a:t>
            </a:r>
            <a:r>
              <a:rPr lang="zh-CN" altLang="en-US" sz="2800" dirty="0"/>
              <a:t>触发：在时钟脉冲的高低电平时状态发生改变</a:t>
            </a:r>
            <a:endParaRPr lang="en-US" altLang="zh-CN" sz="2800" dirty="0"/>
          </a:p>
        </p:txBody>
      </p:sp>
      <p:sp>
        <p:nvSpPr>
          <p:cNvPr id="12" name="日期占位符 11"/>
          <p:cNvSpPr>
            <a:spLocks noGrp="1"/>
          </p:cNvSpPr>
          <p:nvPr>
            <p:ph type="dt" sz="half" idx="10"/>
          </p:nvPr>
        </p:nvSpPr>
        <p:spPr/>
        <p:txBody>
          <a:bodyPr/>
          <a:lstStyle/>
          <a:p>
            <a:pPr>
              <a:defRPr/>
            </a:pPr>
            <a:fld id="{A19737F6-6A0F-4300-8696-9B9A16CB57F1}" type="datetime1">
              <a:rPr lang="zh-CN" altLang="en-US" smtClean="0"/>
              <a:t>2019/12/1</a:t>
            </a:fld>
            <a:endParaRPr lang="en-US" altLang="zh-CN"/>
          </a:p>
        </p:txBody>
      </p:sp>
      <p:sp>
        <p:nvSpPr>
          <p:cNvPr id="1034" name="页脚占位符 9"/>
          <p:cNvSpPr>
            <a:spLocks noGrp="1"/>
          </p:cNvSpPr>
          <p:nvPr>
            <p:ph type="ftr" sz="quarter" idx="11"/>
          </p:nvPr>
        </p:nvSpPr>
        <p:spPr>
          <a:noFill/>
        </p:spPr>
        <p:txBody>
          <a:bodyPr/>
          <a:lstStyle/>
          <a:p>
            <a:r>
              <a:rPr lang="zh-CN" altLang="en-US">
                <a:latin typeface="Arial" pitchFamily="34" charset="0"/>
              </a:rPr>
              <a:t>第</a:t>
            </a:r>
            <a:r>
              <a:rPr lang="en-US" altLang="zh-CN">
                <a:latin typeface="Arial" pitchFamily="34" charset="0"/>
              </a:rPr>
              <a:t>7</a:t>
            </a:r>
            <a:r>
              <a:rPr lang="zh-CN" altLang="en-US">
                <a:latin typeface="Arial" pitchFamily="34" charset="0"/>
              </a:rPr>
              <a:t>章时序逻辑设计原理</a:t>
            </a:r>
            <a:endParaRPr lang="en-US" altLang="zh-CN">
              <a:latin typeface="Arial" pitchFamily="34" charset="0"/>
            </a:endParaRPr>
          </a:p>
        </p:txBody>
      </p:sp>
      <p:sp>
        <p:nvSpPr>
          <p:cNvPr id="1033" name="灯片编号占位符 8"/>
          <p:cNvSpPr>
            <a:spLocks noGrp="1"/>
          </p:cNvSpPr>
          <p:nvPr>
            <p:ph type="sldNum" sz="quarter" idx="12"/>
          </p:nvPr>
        </p:nvSpPr>
        <p:spPr>
          <a:noFill/>
        </p:spPr>
        <p:txBody>
          <a:bodyPr/>
          <a:lstStyle/>
          <a:p>
            <a:fld id="{2A8203F5-AEC0-43D7-826E-2A7054BB2DF2}" type="slidenum">
              <a:rPr lang="en-US" altLang="zh-CN" smtClean="0">
                <a:latin typeface="Arial" pitchFamily="34" charset="0"/>
              </a:rPr>
              <a:pPr/>
              <a:t>9</a:t>
            </a:fld>
            <a:endParaRPr lang="en-US" altLang="zh-CN">
              <a:latin typeface="Arial" pitchFamily="34" charset="0"/>
            </a:endParaRPr>
          </a:p>
        </p:txBody>
      </p:sp>
      <p:cxnSp>
        <p:nvCxnSpPr>
          <p:cNvPr id="5" name="直接连接符 4"/>
          <p:cNvCxnSpPr/>
          <p:nvPr/>
        </p:nvCxnSpPr>
        <p:spPr>
          <a:xfrm>
            <a:off x="1000125" y="4869160"/>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851920" y="4869160"/>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60765" y="4831040"/>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440285" y="3861048"/>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20605" y="3861048"/>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41176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85192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29208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73224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2411760" y="3822928"/>
            <a:ext cx="0" cy="100811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611560" y="3501008"/>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上升沿</a:t>
            </a:r>
          </a:p>
        </p:txBody>
      </p:sp>
      <p:cxnSp>
        <p:nvCxnSpPr>
          <p:cNvPr id="16" name="直接箭头连接符 15"/>
          <p:cNvCxnSpPr/>
          <p:nvPr/>
        </p:nvCxnSpPr>
        <p:spPr>
          <a:xfrm>
            <a:off x="1331640" y="4077072"/>
            <a:ext cx="936104"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139952" y="3068960"/>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下降沿</a:t>
            </a:r>
          </a:p>
        </p:txBody>
      </p:sp>
      <p:cxnSp>
        <p:nvCxnSpPr>
          <p:cNvPr id="37" name="直接箭头连接符 36"/>
          <p:cNvCxnSpPr/>
          <p:nvPr/>
        </p:nvCxnSpPr>
        <p:spPr>
          <a:xfrm flipH="1">
            <a:off x="3995936" y="3645024"/>
            <a:ext cx="864096" cy="72008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3851920" y="3861048"/>
            <a:ext cx="0" cy="1008112"/>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7380312" y="3429000"/>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低脉冲</a:t>
            </a:r>
          </a:p>
        </p:txBody>
      </p:sp>
      <p:cxnSp>
        <p:nvCxnSpPr>
          <p:cNvPr id="42" name="直接箭头连接符 41"/>
          <p:cNvCxnSpPr/>
          <p:nvPr/>
        </p:nvCxnSpPr>
        <p:spPr>
          <a:xfrm flipH="1">
            <a:off x="7236296" y="4005064"/>
            <a:ext cx="864096" cy="7200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732240" y="4869160"/>
            <a:ext cx="141163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5364088" y="4725144"/>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高脉冲</a:t>
            </a:r>
          </a:p>
        </p:txBody>
      </p:sp>
      <p:cxnSp>
        <p:nvCxnSpPr>
          <p:cNvPr id="45" name="直接箭头连接符 44"/>
          <p:cNvCxnSpPr/>
          <p:nvPr/>
        </p:nvCxnSpPr>
        <p:spPr>
          <a:xfrm flipV="1">
            <a:off x="5875959" y="4005064"/>
            <a:ext cx="300925" cy="87091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292080" y="3861048"/>
            <a:ext cx="1411635"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11760" y="3933056"/>
            <a:ext cx="0" cy="1872208"/>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292080" y="3933056"/>
            <a:ext cx="0" cy="1872208"/>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2440285" y="5301208"/>
            <a:ext cx="2823270" cy="0"/>
          </a:xfrm>
          <a:prstGeom prst="straightConnector1">
            <a:avLst/>
          </a:prstGeom>
          <a:ln w="28575">
            <a:solidFill>
              <a:srgbClr val="00206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2678050" y="5301208"/>
            <a:ext cx="2347739"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时钟周期</a:t>
            </a:r>
            <a:r>
              <a:rPr lang="en-US" altLang="zh-CN" sz="2400" dirty="0" err="1">
                <a:solidFill>
                  <a:schemeClr val="accent4"/>
                </a:solidFill>
              </a:rPr>
              <a:t>t</a:t>
            </a:r>
            <a:r>
              <a:rPr lang="en-US" altLang="zh-CN" sz="2400" baseline="-25000" dirty="0" err="1">
                <a:solidFill>
                  <a:schemeClr val="accent4"/>
                </a:solidFill>
              </a:rPr>
              <a:t>per</a:t>
            </a:r>
            <a:endParaRPr lang="zh-CN" altLang="en-US" sz="2400" baseline="-25000" dirty="0">
              <a:solidFill>
                <a:schemeClr val="accent4"/>
              </a:solidFill>
            </a:endParaRPr>
          </a:p>
        </p:txBody>
      </p:sp>
      <p:grpSp>
        <p:nvGrpSpPr>
          <p:cNvPr id="4" name="组合 3">
            <a:extLst>
              <a:ext uri="{FF2B5EF4-FFF2-40B4-BE49-F238E27FC236}">
                <a16:creationId xmlns:a16="http://schemas.microsoft.com/office/drawing/2014/main" id="{D40B105D-B58F-4B0B-93E1-90F243D56014}"/>
              </a:ext>
            </a:extLst>
          </p:cNvPr>
          <p:cNvGrpSpPr/>
          <p:nvPr/>
        </p:nvGrpSpPr>
        <p:grpSpPr>
          <a:xfrm>
            <a:off x="5344638" y="2169970"/>
            <a:ext cx="2532960" cy="97920"/>
            <a:chOff x="5344638" y="2169970"/>
            <a:chExt cx="2532960" cy="97920"/>
          </a:xfrm>
        </p:grpSpPr>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F7771717-7E34-464D-84E5-1E9C5570AB82}"/>
                    </a:ext>
                  </a:extLst>
                </p14:cNvPr>
                <p14:cNvContentPartPr/>
                <p14:nvPr/>
              </p14:nvContentPartPr>
              <p14:xfrm>
                <a:off x="5344638" y="2214250"/>
                <a:ext cx="1037880" cy="53640"/>
              </p14:xfrm>
            </p:contentPart>
          </mc:Choice>
          <mc:Fallback xmlns="">
            <p:pic>
              <p:nvPicPr>
                <p:cNvPr id="2" name="墨迹 1">
                  <a:extLst>
                    <a:ext uri="{FF2B5EF4-FFF2-40B4-BE49-F238E27FC236}">
                      <a16:creationId xmlns:a16="http://schemas.microsoft.com/office/drawing/2014/main" id="{F7771717-7E34-464D-84E5-1E9C5570AB82}"/>
                    </a:ext>
                  </a:extLst>
                </p:cNvPr>
                <p:cNvPicPr/>
                <p:nvPr/>
              </p:nvPicPr>
              <p:blipFill>
                <a:blip r:embed="rId4"/>
                <a:stretch>
                  <a:fillRect/>
                </a:stretch>
              </p:blipFill>
              <p:spPr>
                <a:xfrm>
                  <a:off x="5335638" y="2205610"/>
                  <a:ext cx="10555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83214529-9DB5-4E75-89E9-39DC31A17FE2}"/>
                    </a:ext>
                  </a:extLst>
                </p14:cNvPr>
                <p14:cNvContentPartPr/>
                <p14:nvPr/>
              </p14:nvContentPartPr>
              <p14:xfrm>
                <a:off x="6844758" y="2169970"/>
                <a:ext cx="1032840" cy="66240"/>
              </p14:xfrm>
            </p:contentPart>
          </mc:Choice>
          <mc:Fallback xmlns="">
            <p:pic>
              <p:nvPicPr>
                <p:cNvPr id="3" name="墨迹 2">
                  <a:extLst>
                    <a:ext uri="{FF2B5EF4-FFF2-40B4-BE49-F238E27FC236}">
                      <a16:creationId xmlns:a16="http://schemas.microsoft.com/office/drawing/2014/main" id="{83214529-9DB5-4E75-89E9-39DC31A17FE2}"/>
                    </a:ext>
                  </a:extLst>
                </p:cNvPr>
                <p:cNvPicPr/>
                <p:nvPr/>
              </p:nvPicPr>
              <p:blipFill>
                <a:blip r:embed="rId6"/>
                <a:stretch>
                  <a:fillRect/>
                </a:stretch>
              </p:blipFill>
              <p:spPr>
                <a:xfrm>
                  <a:off x="6835758" y="2160970"/>
                  <a:ext cx="1050480" cy="8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6" name="墨迹 5">
                <a:extLst>
                  <a:ext uri="{FF2B5EF4-FFF2-40B4-BE49-F238E27FC236}">
                    <a16:creationId xmlns:a16="http://schemas.microsoft.com/office/drawing/2014/main" id="{08976FAC-5C4D-4486-A2C1-29D1C2100B21}"/>
                  </a:ext>
                </a:extLst>
              </p14:cNvPr>
              <p14:cNvContentPartPr/>
              <p14:nvPr/>
            </p14:nvContentPartPr>
            <p14:xfrm>
              <a:off x="6268398" y="3114250"/>
              <a:ext cx="1354680" cy="79920"/>
            </p14:xfrm>
          </p:contentPart>
        </mc:Choice>
        <mc:Fallback xmlns="">
          <p:pic>
            <p:nvPicPr>
              <p:cNvPr id="6" name="墨迹 5">
                <a:extLst>
                  <a:ext uri="{FF2B5EF4-FFF2-40B4-BE49-F238E27FC236}">
                    <a16:creationId xmlns:a16="http://schemas.microsoft.com/office/drawing/2014/main" id="{08976FAC-5C4D-4486-A2C1-29D1C2100B21}"/>
                  </a:ext>
                </a:extLst>
              </p:cNvPr>
              <p:cNvPicPr/>
              <p:nvPr/>
            </p:nvPicPr>
            <p:blipFill>
              <a:blip r:embed="rId8"/>
              <a:stretch>
                <a:fillRect/>
              </a:stretch>
            </p:blipFill>
            <p:spPr>
              <a:xfrm>
                <a:off x="6259398" y="3105610"/>
                <a:ext cx="1372320" cy="97560"/>
              </a:xfrm>
              <a:prstGeom prst="rect">
                <a:avLst/>
              </a:prstGeom>
            </p:spPr>
          </p:pic>
        </mc:Fallback>
      </mc:AlternateContent>
    </p:spTree>
    <p:extLst>
      <p:ext uri="{BB962C8B-B14F-4D97-AF65-F5344CB8AC3E}">
        <p14:creationId xmlns:p14="http://schemas.microsoft.com/office/powerpoint/2010/main" val="1429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ppt_x"/>
                                          </p:val>
                                        </p:tav>
                                        <p:tav tm="100000">
                                          <p:val>
                                            <p:strVal val="#ppt_x"/>
                                          </p:val>
                                        </p:tav>
                                      </p:tavLst>
                                    </p:anim>
                                    <p:anim calcmode="lin" valueType="num">
                                      <p:cBhvr additive="base">
                                        <p:cTn id="68" dur="500" fill="hold"/>
                                        <p:tgtEl>
                                          <p:spTgt spid="5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6" grpId="0"/>
      <p:bldP spid="41" grpId="0"/>
      <p:bldP spid="44" grpId="0"/>
      <p:bldP spid="54" grpId="0"/>
    </p:bldLst>
  </p:timing>
</p:sld>
</file>

<file path=ppt/theme/theme1.xml><?xml version="1.0" encoding="utf-8"?>
<a:theme xmlns:a="http://schemas.openxmlformats.org/drawingml/2006/main" name="主题3">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3" id="{E51200BD-F1F2-49A3-8E75-38F5CCBCF47E}" vid="{011B39FE-E3C5-4029-A3BE-9B946F04F49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8260</TotalTime>
  <Words>5628</Words>
  <Application>Microsoft Office PowerPoint</Application>
  <PresentationFormat>全屏显示(4:3)</PresentationFormat>
  <Paragraphs>1310</Paragraphs>
  <Slides>65</Slides>
  <Notes>42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65</vt:i4>
      </vt:variant>
    </vt:vector>
  </HeadingPairs>
  <TitlesOfParts>
    <vt:vector size="81" baseType="lpstr">
      <vt:lpstr>黑体</vt:lpstr>
      <vt:lpstr>华文新魏</vt:lpstr>
      <vt:lpstr>宋体</vt:lpstr>
      <vt:lpstr>微软雅黑</vt:lpstr>
      <vt:lpstr>Arial</vt:lpstr>
      <vt:lpstr>Tahoma</vt:lpstr>
      <vt:lpstr>Times New Roman</vt:lpstr>
      <vt:lpstr>Verdana</vt:lpstr>
      <vt:lpstr>Wingdings</vt:lpstr>
      <vt:lpstr>主题3</vt:lpstr>
      <vt:lpstr>Artwork</vt:lpstr>
      <vt:lpstr>Visio</vt:lpstr>
      <vt:lpstr>Photo Editor 照片</vt:lpstr>
      <vt:lpstr>Equation</vt:lpstr>
      <vt:lpstr>Image</vt:lpstr>
      <vt:lpstr>公式</vt:lpstr>
      <vt:lpstr>第7章 时序逻辑设计原理</vt:lpstr>
      <vt:lpstr>内容提要</vt:lpstr>
      <vt:lpstr>引言</vt:lpstr>
      <vt:lpstr>问题2：如何用一片1位全加器进行串行加法？</vt:lpstr>
      <vt:lpstr>问题2：如何用一片1位全加器进行串行加法</vt:lpstr>
      <vt:lpstr>引言</vt:lpstr>
      <vt:lpstr> 引言</vt:lpstr>
      <vt:lpstr>引言</vt:lpstr>
      <vt:lpstr>引言：状态驱动</vt:lpstr>
      <vt:lpstr>引言：时钟信号</vt:lpstr>
      <vt:lpstr> 引言：存储层次</vt:lpstr>
      <vt:lpstr> 存储元件(Memory device) </vt:lpstr>
      <vt:lpstr>存储元件</vt:lpstr>
      <vt:lpstr>存储元件</vt:lpstr>
      <vt:lpstr>双稳态元件 Bistable Elements </vt:lpstr>
      <vt:lpstr>PowerPoint 演示文稿</vt:lpstr>
      <vt:lpstr>亚稳态特性</vt:lpstr>
      <vt:lpstr>双稳态电路消抖</vt:lpstr>
      <vt:lpstr>双稳态电路消抖</vt:lpstr>
      <vt:lpstr>基本锁存器</vt:lpstr>
      <vt:lpstr>S-R锁存器的功能描述</vt:lpstr>
      <vt:lpstr>S-R锁存器的功能描述</vt:lpstr>
      <vt:lpstr>PowerPoint 演示文稿</vt:lpstr>
      <vt:lpstr>S-R锁存器的动作特点</vt:lpstr>
      <vt:lpstr>S - R锁存器（S非R非锁存器）</vt:lpstr>
      <vt:lpstr>具有使能端的S-R锁存器</vt:lpstr>
      <vt:lpstr>PowerPoint 演示文稿</vt:lpstr>
      <vt:lpstr>如何利用锁存器来设置、储存信息位？</vt:lpstr>
      <vt:lpstr>D锁存器的功能描述</vt:lpstr>
      <vt:lpstr>PowerPoint 演示文稿</vt:lpstr>
      <vt:lpstr>D锁存器的应用：数据存储</vt:lpstr>
      <vt:lpstr> 锁存器总结 </vt:lpstr>
      <vt:lpstr>触发器</vt:lpstr>
      <vt:lpstr>如何实现边沿触发？</vt:lpstr>
      <vt:lpstr>触发器Flip-Flop</vt:lpstr>
      <vt:lpstr>主从D触发器——边沿D触发器</vt:lpstr>
      <vt:lpstr>边沿D触发器功能特性</vt:lpstr>
      <vt:lpstr>D触发器的状态转移图</vt:lpstr>
      <vt:lpstr>PowerPoint 演示文稿</vt:lpstr>
      <vt:lpstr>触发器的应用</vt:lpstr>
      <vt:lpstr>D触发器的定时参数</vt:lpstr>
      <vt:lpstr>具有预置和清零端的正边沿D触发器</vt:lpstr>
      <vt:lpstr>PowerPoint 演示文稿</vt:lpstr>
      <vt:lpstr>商用的正边沿D触发器</vt:lpstr>
      <vt:lpstr>负边沿触发的D触发器</vt:lpstr>
      <vt:lpstr>具有使能端的D触发器</vt:lpstr>
      <vt:lpstr>扫描触发器</vt:lpstr>
      <vt:lpstr>PowerPoint 演示文稿</vt:lpstr>
      <vt:lpstr>扫描触发器</vt:lpstr>
      <vt:lpstr>主从式(Master-slave)触发器</vt:lpstr>
      <vt:lpstr>主从式SR触发器</vt:lpstr>
      <vt:lpstr>主从式SR触发器</vt:lpstr>
      <vt:lpstr>SR触发器的状态转移图</vt:lpstr>
      <vt:lpstr>主从式J-K触发器</vt:lpstr>
      <vt:lpstr>主从式J-K触发器</vt:lpstr>
      <vt:lpstr>边沿触发式J-K触发器</vt:lpstr>
      <vt:lpstr>JK触发器的状态转移图</vt:lpstr>
      <vt:lpstr>JK触发器 Vs D触发器</vt:lpstr>
      <vt:lpstr>T(Toggle)触发器</vt:lpstr>
      <vt:lpstr>T触发器特征方程、状态转移图</vt:lpstr>
      <vt:lpstr>触发器的特征方程</vt:lpstr>
      <vt:lpstr>锁存器与触发器</vt:lpstr>
      <vt:lpstr>小结</vt:lpstr>
      <vt:lpstr>小结</vt:lpstr>
      <vt:lpstr>小结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刘 扬</cp:lastModifiedBy>
  <cp:revision>352</cp:revision>
  <cp:lastPrinted>2012-04-10T06:25:45Z</cp:lastPrinted>
  <dcterms:created xsi:type="dcterms:W3CDTF">2006-07-10T13:07:00Z</dcterms:created>
  <dcterms:modified xsi:type="dcterms:W3CDTF">2019-12-01T23:59:37Z</dcterms:modified>
</cp:coreProperties>
</file>