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7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notesSlides/notesSlide21.xml" ContentType="application/vnd.openxmlformats-officedocument.presentationml.notesSlide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notesSlides/notesSlide22.xml" ContentType="application/vnd.openxmlformats-officedocument.presentationml.notesSlide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833" r:id="rId2"/>
  </p:sldMasterIdLst>
  <p:notesMasterIdLst>
    <p:notesMasterId r:id="rId65"/>
  </p:notesMasterIdLst>
  <p:handoutMasterIdLst>
    <p:handoutMasterId r:id="rId66"/>
  </p:handoutMasterIdLst>
  <p:sldIdLst>
    <p:sldId id="256" r:id="rId3"/>
    <p:sldId id="291" r:id="rId4"/>
    <p:sldId id="469" r:id="rId5"/>
    <p:sldId id="753" r:id="rId6"/>
    <p:sldId id="777" r:id="rId7"/>
    <p:sldId id="778" r:id="rId8"/>
    <p:sldId id="779" r:id="rId9"/>
    <p:sldId id="757" r:id="rId10"/>
    <p:sldId id="758" r:id="rId11"/>
    <p:sldId id="759" r:id="rId12"/>
    <p:sldId id="760" r:id="rId13"/>
    <p:sldId id="766" r:id="rId14"/>
    <p:sldId id="762" r:id="rId15"/>
    <p:sldId id="813" r:id="rId16"/>
    <p:sldId id="763" r:id="rId17"/>
    <p:sldId id="767" r:id="rId18"/>
    <p:sldId id="769" r:id="rId19"/>
    <p:sldId id="768" r:id="rId20"/>
    <p:sldId id="780" r:id="rId21"/>
    <p:sldId id="773" r:id="rId22"/>
    <p:sldId id="774" r:id="rId23"/>
    <p:sldId id="811" r:id="rId24"/>
    <p:sldId id="770" r:id="rId25"/>
    <p:sldId id="772" r:id="rId26"/>
    <p:sldId id="781" r:id="rId27"/>
    <p:sldId id="782" r:id="rId28"/>
    <p:sldId id="785" r:id="rId29"/>
    <p:sldId id="789" r:id="rId30"/>
    <p:sldId id="786" r:id="rId31"/>
    <p:sldId id="788" r:id="rId32"/>
    <p:sldId id="790" r:id="rId33"/>
    <p:sldId id="792" r:id="rId34"/>
    <p:sldId id="793" r:id="rId35"/>
    <p:sldId id="794" r:id="rId36"/>
    <p:sldId id="818" r:id="rId37"/>
    <p:sldId id="817" r:id="rId38"/>
    <p:sldId id="796" r:id="rId39"/>
    <p:sldId id="820" r:id="rId40"/>
    <p:sldId id="821" r:id="rId41"/>
    <p:sldId id="823" r:id="rId42"/>
    <p:sldId id="824" r:id="rId43"/>
    <p:sldId id="825" r:id="rId44"/>
    <p:sldId id="826" r:id="rId45"/>
    <p:sldId id="827" r:id="rId46"/>
    <p:sldId id="828" r:id="rId47"/>
    <p:sldId id="829" r:id="rId48"/>
    <p:sldId id="830" r:id="rId49"/>
    <p:sldId id="822" r:id="rId50"/>
    <p:sldId id="833" r:id="rId51"/>
    <p:sldId id="802" r:id="rId52"/>
    <p:sldId id="834" r:id="rId53"/>
    <p:sldId id="835" r:id="rId54"/>
    <p:sldId id="803" r:id="rId55"/>
    <p:sldId id="836" r:id="rId56"/>
    <p:sldId id="837" r:id="rId57"/>
    <p:sldId id="804" r:id="rId58"/>
    <p:sldId id="805" r:id="rId59"/>
    <p:sldId id="806" r:id="rId60"/>
    <p:sldId id="814" r:id="rId61"/>
    <p:sldId id="815" r:id="rId62"/>
    <p:sldId id="816" r:id="rId63"/>
    <p:sldId id="807" r:id="rId6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8" autoAdjust="0"/>
    <p:restoredTop sz="86335" autoAdjust="0"/>
  </p:normalViewPr>
  <p:slideViewPr>
    <p:cSldViewPr snapToObjects="1">
      <p:cViewPr varScale="1">
        <p:scale>
          <a:sx n="92" d="100"/>
          <a:sy n="92" d="100"/>
        </p:scale>
        <p:origin x="768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image" Target="../media/image7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image" Target="../media/image7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72222078-A38C-44F2-A726-7398E880E2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93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6:47:2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6447 0 0,'0'0'142'0'0,"0"0"22"0"0,0 0 13 0 0,0 0 55 0 0,0 0 181 0 0,0 0 78 0 0,0 0 18 0 0,0 0 3 0 0,0 0 0 0 0,0 0 0 0 0,0 0 0 0 0,0 0 0 0 0,0 0 0 0 0,0 0 0 0 0,0 0 0 0 0,0 0 0 0 0,0 0 0 0 0,0 0 0 0 0,0 0 0 0 0,0 0-69 0 0,0 0-222 0 0,0 0 166 0 0,0 0 101 0 0,0 0 21 0 0,0 0 3 0 0,0 0 0 0 0,0 0 0 0 0,0 0 0 0 0,0 0-69 0 0,0 0-222 0 0,0 0 166 0 0,0 0 101 0 0,0 0 21 0 0,0 0-66 0 0,1 1-294 0 0,5 12 66 0 0,-6-12-131 0 0,1 0 1 0 0,-1 0-1 0 0,1 0 0 0 0,-1-1 0 0 0,1 1 0 0 0,-1 0 0 0 0,1 0 0 0 0,0 0 0 0 0,-1-1 0 0 0,1 1 0 0 0,0 0 0 0 0,0-1 0 0 0,-1 1 0 0 0,1 0 0 0 0,0-1 0 0 0,0 1 0 0 0,0-1 0 0 0,0 1 0 0 0,0-1 0 0 0,0 0 0 0 0,0 1 0 0 0,0-1-84 0 0,25 7 0 0 0,1 0 609 0 0,0-2-1 0 0,0-1 1 0 0,16-1-609 0 0,-11 0 222 0 0,-29-2-222 0 0,0-1 0 0 0,1-1 0 0 0,-1 1 0 0 0,0 0 0 0 0,0-1 0 0 0,4 0 0 0 0,-3 0 0 0 0,1 0 0 0 0,-1 1 0 0 0,0-1 0 0 0,1 1 0 0 0,-1 0 0 0 0,1 0 0 0 0,-1 0 0 0 0,1 1 0 0 0,1 0 0 0 0,34 6 0 0 0,-30-6 0 0 0,73 5 0 0 0,-58-5 0 0 0,107-9 0 0 0,-118 8-6 0 0,-10 1 12 0 0,0-1 1 0 0,1 0-1 0 0,-1 0 1 0 0,0 0-1 0 0,0 0 1 0 0,0-1-1 0 0,0 0 1 0 0,1 0 0 0 0,-1 0-1 0 0,0 0 1 0 0,-1-1-1 0 0,3 0-6 0 0,4-4 82 0 0,-3 1 90 0 0,0 0 1 0 0,0 1-1 0 0,1-1 0 0 0,0 2 0 0 0,0-1 0 0 0,0 1 0 0 0,0 1 1 0 0,0-1-1 0 0,1 1 0 0 0,-1 1 0 0 0,4-1-172 0 0,47 0 0 0 0,-41 3 0 0 0,-1 0 0 0 0,0 1 0 0 0,0 1 0 0 0,1 0 0 0 0,13 3 0 0 0,-24-5 0 0 0,1 0 0 0 0,0 0 0 0 0,-1 1 0 0 0,0 0 0 0 0,1 1 0 0 0,-1 0 0 0 0,5 2 0 0 0,-7-2 0 0 0,0-1 0 0 0,1 0 0 0 0,-1 0 0 0 0,0-1 0 0 0,1 1 0 0 0,0-1 0 0 0,-1 0 0 0 0,3 0 0 0 0,-1 1 0 0 0,1-1 0 0 0,5 4 0 0 0,-1-1 34 0 0,0 0 1 0 0,0-1-1 0 0,1 0 0 0 0,-1-1 1 0 0,0 0-1 0 0,1-1 0 0 0,-1-1 0 0 0,1 0 1 0 0,1 0-35 0 0,57 1 94 0 0,-65-2-80 0 0,-1 1 0 0 0,17 2 23 0 0,3 2 84 0 0,1-1 1 0 0,19 0-122 0 0,59 7 217 0 0,144-17-89 0 0,-222 8-111 0 0,-8 0 6 0 0,1 0 1 0 0,4-2-24 0 0,45-1 53 0 0,7-1-11 0 0,-61 2-31 0 0,0 0 0 0 0,0 2 0 0 0,8 0-11 0 0,5 0 19 0 0,0-1-1 0 0,-1-2 1 0 0,15-2-19 0 0,-7 0 8 0 0,-23 3-8 0 0,7-1 0 0 0,0 2 0 0 0,6-1 0 0 0,-16 1 0 0 0,0 0 0 0 0,1-1 0 0 0,5-1 0 0 0,15-1 0 0 0,35-5 66 0 0,-40 5-19 0 0,1 0 0 0 0,9 1-47 0 0,-9 2-37 0 0,1-2 1 0 0,12-3 36 0 0,-7 2-7 0 0,-12 1 7 0 0,42-7 0 0 0,-36 4 0 0 0,38-6 0 0 0,9 2 0 0 0,152-10 0 0 0,-9-6 64 0 0,-207 24-64 0 0,28-1 0 0 0,-18 3 0 0 0,0-2 0 0 0,7-1 0 0 0,104-2 35 0 0,-14 0-6 0 0,105-10-29 0 0,-125 10 0 0 0,27 5 0 0 0,-31 0 0 0 0,48-6 0 0 0,-68 1-2 0 0,-28 2 15 0 0,19-4-13 0 0,-32 2 11 0 0,1 2 0 0 0,-1 1 0 0 0,25 3-11 0 0,91 13 20 0 0,-133-13-20 0 0,24 1 5 0 0,1 0-1 0 0,28-4-4 0 0,77-9 22 0 0,-7 1 0 0 0,-77 8 10 0 0,1 2 0 0 0,51 8-32 0 0,-58-4 116 0 0,24-3-116 0 0,-40-1 23 0 0,128-2 62 0 0,-52-1-53 0 0,-90 2-72 0 0,6 0 39 0 0,-1 1 0 0 0,21 3 1 0 0,-22-2 15 0 0,0-1 1 0 0,-1-1 0 0 0,23-3-16 0 0,-3 0 6 0 0,104-9-6 0 0,-77 5 0 0 0,-41 4 16 0 0,0 1 0 0 0,-1 2 0 0 0,1 2 0 0 0,28 4-16 0 0,1-1 0 0 0,16 3 0 0 0,0-4 0 0 0,25-3 0 0 0,-93-2 0 0 0,40 1 0 0 0,1 0 0 0 0,-35 0 0 0 0,7 1 0 0 0,-19 0 0 0 0,2 2 0 0 0,32 0 0 0 0,-21-2 0 0 0,0 2 0 0 0,27 1-4035 0 0,-43-4 1742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6:49:2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6447 0 0,'0'0'298'0'0,"0"0"-10"0"0,0 0-118 0 0,0 0 206 0 0,0 0 111 0 0,0 0 22 0 0,0 0 3 0 0,0 0 0 0 0,0 0 0 0 0,0 0 0 0 0,0 0 0 0 0,0 0 0 0 0,0 0 0 0 0,0 0 0 0 0,0 0-69 0 0,0 0-222 0 0,0 0 166 0 0,0 0 101 0 0,0 0 21 0 0,0 0 3 0 0,0 0 0 0 0,0 0 0 0 0,2 0 0 0 0,230 30 4320 0 0,-138-19-4960 0 0,58 5 2176 0 0,10-7-2048 0 0,64 10 909 0 0,-126-8 230 0 0,63-2-1139 0 0,157-17 52 0 0,-8-1 107 0 0,-207 15 578 0 0,-24-2-469 0 0,49-2 64 0 0,10-7-332 0 0,-59 3 83 0 0,-29 1-30 0 0,10-3-53 0 0,238-14 128 0 0,-152 12-68 0 0,185 0 61 0 0,-280 7-114 0 0,-2 1 68 0 0,24 5-75 0 0,20 1 65 0 0,128 4 192 0 0,-37-14-127 0 0,18 1-129 0 0,-134 6 56 0 0,0 4-1 0 0,53 14-56 0 0,-52-9 15 0 0,-17-3-15 0 0,20 7 0 0 0,-55-13 41 0 0,1-2 1 0 0,17 2-42 0 0,13 3 45 0 0,-39-6-32 0 0,35 9 150 0 0,-35-8-115 0 0,-1 0-1 0 0,1-1 1 0 0,5 0-48 0 0,26 7 73 0 0,-5-1-47 0 0,10 4 12 0 0,-38-10-38 0 0,-5-2 0 0 0,1 0 0 0 0,-1 0 0 0 0,1 0 0 0 0,-1 1 0 0 0,1-1 0 0 0,2 2 0 0 0,2 0-21 0 0,-7-2-90 0 0,-2 0-37 0 0,0 0-4 0 0,0 0-151 0 0,0 5-1102 0 0,-1 5-2074 0 0,-3 3-5054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3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11975 0 0,'0'0'256'0'0,"0"0"64"0"0,0 0 0 0 0,0 0 32 0 0,0 0-288 0 0,0 0-64 0 0,7-1 0 0 0,7 4 0 0 0,1-2 0 0 0,2 1 0 0 0,0-2 0 0 0,2 0 0 0 0,3 0-800 0 0,0-2-184 0 0,21-7-32 0 0,-13 0-8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3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93 11975 0 0,'0'0'547'0'0,"0"0"-11"0"0,-1 1-344 0 0,-35 55 5292 0 0,12-17-5131 0 0,-1-2-1 0 0,-15 16-352 0 0,-47 52-10533 0 0,-20 38 10533 0 0,74-98-1203 0 0,-8 10 3485 0 0,41-54 1096 0 0,4-3-1322 0 0,10-8-679 0 0,19-19-970 0 0,53-56-252 0 0,28-27-138 0 0,69-47-17 0 0,-137 117-269 0 0,-46 42-1135 0 0,0 0-511 0 0,-3-1-107 0 0,-13 0-24 0 0</inkml:trace>
  <inkml:trace contextRef="#ctx0" brushRef="#br0" timeOffset="1">154 21 10135 0 0,'-18'-11'687'0'0,"6"2"-172"0"0,11 8 231 0 0,1 1-649 0 0,0 0-1 0 0,0 0 0 0 0,-1 1 1 0 0,1-1-1 0 0,0 0 0 0 0,0 0 1 0 0,0 0-1 0 0,-1 0 1 0 0,1 1-1 0 0,0-1 0 0 0,0 0 1 0 0,0 0-1 0 0,0 0 0 0 0,-1 1 1 0 0,1-1-1 0 0,0 0 0 0 0,0 0 1 0 0,0 1-1 0 0,0-1 0 0 0,0 0 1 0 0,0 0-1 0 0,0 1 1 0 0,0-1-1 0 0,0 0 0 0 0,0 0 1 0 0,0 1-1 0 0,0-1 0 0 0,0 0 1 0 0,0 0-1 0 0,0 1 0 0 0,0-1 1 0 0,0 0-1 0 0,0 0 1 0 0,0 1-1 0 0,0-1 0 0 0,0 0 1 0 0,0 0-1 0 0,0 1-96 0 0,4 13 109 0 0,-3-10 280 0 0,7 23 692 0 0,1 1 0 0 0,12 21-1081 0 0,5 15 914 0 0,103 333 1250 0 0,-94-289-2176 0 0,10 25-257 0 0,-45-131-1135 0 0,0-2-511 0 0,0 0-858 0 0,0 0-3026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3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23 10135 0 0,'0'0'464'0'0,"0"0"-9"0"0,0 0-87 0 0,0 0 728 0 0,-4 6 1875 0 0,-3 8-1607 0 0,0 1 0 0 0,1-1 0 0 0,1 1 1 0 0,-1 4-1365 0 0,-14 37 501 0 0,2-10-528 0 0,12-30-111 0 0,0 0 0 0 0,-1 0 1 0 0,-1 0-1 0 0,0-1 1 0 0,-1 0-1 0 0,-1 0 138 0 0,3-8-1769 0 0,0-3-5057 0 0</inkml:trace>
  <inkml:trace contextRef="#ctx0" brushRef="#br0" timeOffset="1">79 12 10135 0 0,'5'-2'92'0'0,"0"0"-1"0"0,0 0 0 0 0,0 1 1 0 0,0-1-1 0 0,1 1 0 0 0,-1 0 1 0 0,0 1-1 0 0,0-1 0 0 0,1 1 1 0 0,-1 0-1 0 0,0 0 0 0 0,6 2-91 0 0,0-2 535 0 0,-1 2 0 0 0,0-1 0 0 0,1 2 0 0 0,-1-1 0 0 0,0 1 0 0 0,0 1 0 0 0,-1 0 0 0 0,1 0 0 0 0,-1 1 0 0 0,0 0 0 0 0,0 1 0 0 0,0 0 0 0 0,-1 0 0 0 0,0 1 0 0 0,0 0 0 0 0,0 0 0 0 0,5 8-535 0 0,5 6 323 0 0,-6-7 206 0 0,-1 0 0 0 0,2-2 0 0 0,0 1 0 0 0,6 3-529 0 0,-15-13-32 0 0,-1-1 1 0 0,0 0-1 0 0,1 1 1 0 0,0-1-1 0 0,0-1 1 0 0,-1 1-1 0 0,1 0 0 0 0,0-1 1 0 0,0 0-1 0 0,1 0 1 0 0,-1 0-1 0 0,0 0 1 0 0,0-1-1 0 0,0 0 1 0 0,0 0-1 0 0,1 0 1 0 0,-1 0-1 0 0,0 0 0 0 0,0-1 1 0 0,4-1 31 0 0,9-4-511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3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0 295 13823 0 0,'0'0'315'0'0,"0"0"45"0"0,0 0 21 0 0,0 0-49 0 0,5-5-208 0 0,7-5 68 0 0,0 0-1 0 0,1 0 0 0 0,0 1 0 0 0,5-1-191 0 0,32-24 667 0 0,7-12-327 0 0,-11 8-72 0 0,7 0-268 0 0,-46 32-477 0 0,1 1-1 0 0,0-1 1 0 0,-1 0-1 0 0,0-1 1 0 0,-1 1-1 0 0,0-1 1 0 0,0-1 0 0 0,0 1-1 0 0,-1-1 1 0 0,2-3 477 0 0,-5 3-5410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39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13823 0 0,'1'2'315'0'0,"8"48"870"0"0,84 305 1214 0 0,-27-127-698 0 0,-53-187-1178 0 0,-4-17-2029 0 0,-4-7-3735 0 0,-5-17 129 0 0</inkml:trace>
  <inkml:trace contextRef="#ctx0" brushRef="#br0" timeOffset="1">67 355 10135 0 0,'0'0'464'0'0,"0"0"-9"0"0,0 0-18 0 0,0 2 1018 0 0,-8 21 2578 0 0,-5 16-1715 0 0,-21 196-160 0 0,23-166-3924 0 0,11-68 72 0 0,0-1-2878 0 0,0 0-1228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40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0 447 13823 0 0,'18'8'486'0'0,"0"0"0"0"0,-1 1 0 0 0,15 10-486 0 0,-21-12 54 0 0,56 38 414 0 0,-33-20 544 0 0,8 2-1012 0 0,-31-21 112 0 0,0 0 0 0 0,1 0 0 0 0,0-1 0 0 0,1-1 0 0 0,10 3-112 0 0,1-5-4774 0 0,-14-2-636 0 0</inkml:trace>
  <inkml:trace contextRef="#ctx0" brushRef="#br0" timeOffset="1">341 0 15663 0 0,'-14'48'1858'0'0,"-7"26"-564"0"0,-2 59-1462 0 0,14-78-6541 0 0,6-42 1546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4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10135 0 0,'7'-15'250'0'0,"0"1"0"0"0,1 0 0 0 0,1 0 0 0 0,0 0 0 0 0,4-3-250 0 0,15-16 2694 0 0,13-12-2694 0 0,-27 30 363 0 0,0 1 0 0 0,1 0 0 0 0,1 1 0 0 0,0 1 0 0 0,1 0 0 0 0,4-1-363 0 0,-19 12 510 0 0,-2 1-135 0 0,6-1-342 0 0,-3 0-1129 0 0,-1 0-3448 0 0,-2 1-424 0 0</inkml:trace>
  <inkml:trace contextRef="#ctx0" brushRef="#br0" timeOffset="1">62 284 10135 0 0,'0'0'448'0'0,"0"0"96"0"0,0 0-440 0 0,9-3-104 0 0,2 0 0 0 0,1-1 0 0 0,2-2 432 0 0,1-2 64 0 0,2 0 16 0 0,0-1 0 0 0,-2-1-416 0 0,2-1-96 0 0,-1 0 0 0 0,1 2 0 0 0,-3 2 432 0 0,-5-1 64 0 0,0-1 16 0 0,-9 9-6352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4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10135 0 0,'0'0'464'0'0,"0"0"-9"0"0,2 0-295 0 0,4 1 176 0 0,0 0 0 0 0,-1 0 0 0 0,1-1 0 0 0,0 1-1 0 0,0-1 1 0 0,-1-1 0 0 0,1 1 0 0 0,0-1 0 0 0,-1 0 0 0 0,1 0 0 0 0,0-1-336 0 0,43-7 333 0 0,-47 9-658 0 0,-2 0-142 0 0,0 2-40 0 0,0 5-5 0 0</inkml:trace>
  <inkml:trace contextRef="#ctx0" brushRef="#br0" timeOffset="1">22 158 8287 0 0,'0'0'382'0'0,"0"0"-8"0"0,1 1-240 0 0,7 2 354 0 0,0 0 0 0 0,1-1 0 0 0,-1 0 0 0 0,1 0 0 0 0,-1-1 0 0 0,1 0 0 0 0,7 0-488 0 0,-4 0 629 0 0,6 2-597 0 0,-15-1-31 0 0,8 6 4 0 0,-10-3 30 0 0,-1-3 0 0 0,0 5 85 0 0,1 0 0 0 0,-1-1 0 0 0,0 1 0 0 0,-1 0 0 0 0,0 0 0 0 0,0 0 0 0 0,0 0 0 0 0,-1-1 0 0 0,-2 6-120 0 0,0 1-1211 0 0,2-4 233 0 0,-1-1 0 0 0,0-1-1 0 0,0 1 1 0 0,-1 0-1 0 0,0-1 979 0 0,-9 16-2556 0 0</inkml:trace>
  <inkml:trace contextRef="#ctx0" brushRef="#br0" timeOffset="2">8 499 11975 0 0,'0'0'267'0'0,"0"0"42"0"0,0 0 17 0 0,1-1-28 0 0,11-2-283 0 0,0-1 0 0 0,-1-1-1 0 0,1 0 1 0 0,-1-1 0 0 0,0 0-1 0 0,-1 0 1 0 0,6-5-15 0 0,4-2 9 0 0,84-53 451 0 0,134-77 1120 0 0,-213 129-1713 0 0,-23 14-563 0 0,-2 0-257 0 0,0 0-58 0 0,0 0-12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4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17503 0 0,'0'0'399'0'0,"0"0"60"0"0,0 0 21 0 0,-11 11 102 0 0,6-3-107 0 0,0 0-1 0 0,0 1 0 0 0,0 0 1 0 0,1-1-1 0 0,1 2 1 0 0,0-1-1 0 0,-2 7-474 0 0,-2 16 931 0 0,-2 21-931 0 0,3-13-180 0 0,-4 14 180 0 0,-17 92 0 0 0,15-104-290 0 0,8-29-1476 0 0,-1 0 1 0 0,-1 0 0 0 0,-1 3 1765 0 0,5-12-2046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4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11975 0 0,'0'0'256'0'0,"28"-3"64"0"0,-28 3 0 0 0,0 0 32 0 0,0 0-288 0 0,0 0-64 0 0,6 6 0 0 0,-6-6 0 0 0,0 0 0 0 0,7 7 0 0 0,3-1 0 0 0,-4 2 0 0 0,-2 1 0 0 0,1-1 0 0 0,-5-8 0 0 0,3 9-5312 0 0</inkml:trace>
  <inkml:trace contextRef="#ctx0" brushRef="#br0" timeOffset="1">26 261 11975 0 0,'0'0'267'0'0,"1"1"42"0"0,1 3-135 0 0,0 1 0 0 0,0-1 0 0 0,1 0 0 0 0,-1 0 1 0 0,1-1-1 0 0,0 1 0 0 0,0-1 0 0 0,0 1 0 0 0,1-1 0 0 0,-1 0 0 0 0,1 0 0 0 0,-1 0 0 0 0,1-1 0 0 0,0 1 0 0 0,3 1-174 0 0,-2-3 122 0 0,-4-1-119 0 0,-1 1-1 0 0,1-1 0 0 0,0 1 1 0 0,0-1-1 0 0,0 1 1 0 0,-1-1-1 0 0,1 1 0 0 0,0-1 1 0 0,-1 1-1 0 0,1 0 1 0 0,-1-1-1 0 0,1 1 0 0 0,0 0 1 0 0,-1 0-1 0 0,0 0 0 0 0,1-1 1 0 0,-1 1-1 0 0,1 0-2 0 0,0 1-127 0 0,0 0-1 0 0,0 1 1 0 0,1-1-1 0 0,-1 0 1 0 0,-1 1-1 0 0,1-1 1 0 0,0 0-1 0 0,0 1 128 0 0,-1 10-5100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1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16 211 6447 0 0,'0'0'298'0'0,"0"0"-10"0"0,-1-1-188 0 0,-2-1-19 0 0,2 1 284 0 0,-2-3 313 0 0,1 3 8268 0 0,-2-1-8719 0 0,2 2 161 0 0,2 0 100 0 0,0 0 21 0 0,0 0-66 0 0,0 0-222 0 0,0 0 166 0 0,0 0 101 0 0,0 0 21 0 0,0 0-66 0 0,0 0-222 0 0,0 0 166 0 0,0 0 101 0 0,0 0 21 0 0,0 0-66 0 0,0 0-222 0 0,0 0 166 0 0,0 0 101 0 0,5 1 311 0 0,7-3-497 0 0,-8 1-290 0 0,-1 1-11 0 0,0 0-1 0 0,0 0 1 0 0,0 0-1 0 0,-1-1 1 0 0,1 0-1 0 0,0 0 1 0 0,0 1-1 0 0,2-2 0 0 0,14-15 0 0 0,-15 14 0 0 0,-1-1 0 0 0,1 1 0 0 0,0 0 0 0 0,0 0 0 0 0,0 0 0 0 0,1 1 0 0 0,-1 0 0 0 0,0 0 0 0 0,1 0 0 0 0,0 0 0 0 0,1 0 0 0 0,10-3 16 0 0,-1 0 1 0 0,0-1-1 0 0,0 0 1 0 0,11-7-17 0 0,34-14 51 0 0,-6 10 85 0 0,-29 10 51 0 0,22-10-187 0 0,-45 16 2 0 0,-1 0 0 0 0,0 1 0 0 0,1-1 0 0 0,-1 0 0 0 0,1 1 0 0 0,-1-1 0 0 0,1 1 0 0 0,-1 0-1 0 0,1-1 1 0 0,-1 1 0 0 0,1 0 0 0 0,0 0 0 0 0,-1 0 0 0 0,1 0 0 0 0,0 0-2 0 0,5 0 24 0 0,-2-1-14 0 0,14-1-9 0 0,6-1 12 0 0,29-5 244 0 0,-32 3-151 0 0,1 2 1 0 0,9 0-107 0 0,-26 2 42 0 0,9-2-31 0 0,3 2-11 0 0,1-1 11 0 0,9-1 34 0 0,-22 4-37 0 0,20 2-8 0 0,-1 0 0 0 0,-19-3-2 0 0,19 1 15 0 0,20 6 40 0 0,-11-1-53 0 0,0 3 0 0 0,0 0 0 0 0,4 4 0 0 0,-35-12 0 0 0,0 0-1 0 0,-1-1 1 0 0,1 1-1 0 0,0-1 1 0 0,0 0 0 0 0,0 1-1 0 0,0-1 1 0 0,2-1 0 0 0,-2 1 11 0 0,1 0 0 0 0,0 0 0 0 0,-1 0 1 0 0,1 1-1 0 0,-1-1 0 0 0,4 2-11 0 0,50 17 0 0 0,-49-16 0 0 0,23 7 0 0 0,-19-8 0 0 0,24 5 0 0 0,-19-2 0 0 0,-14-4 0 0 0,0 1 0 0 0,0-1 0 0 0,0-1 0 0 0,0 1 0 0 0,0 0 0 0 0,0-1 0 0 0,0 1 0 0 0,0-1 0 0 0,1 0 0 0 0,2-1 0 0 0,7 3 0 0 0,19 11 0 0 0,5-4 0 0 0,2 1 0 0 0,34 4 0 0 0,-56-11 0 0 0,0-2 0 0 0,0 0 0 0 0,0-1 0 0 0,0 0 0 0 0,12-3 0 0 0,-10 1 3 0 0,0 1-1 0 0,0 1 1 0 0,0 1 0 0 0,4 1-3 0 0,26 0 45 0 0,12-2-45 0 0,0-1 8 0 0,-51 2-8 0 0,27-4 0 0 0,12 2 0 0 0,-36 2 0 0 0,0-2 0 0 0,1 1 0 0 0,-1-2 0 0 0,1 0 0 0 0,-4 0 0 0 0,-3 1 0 0 0,1 0 0 0 0,-1 0 0 0 0,1 1 0 0 0,-1 0 0 0 0,1 0 0 0 0,-1 0 0 0 0,2 2 0 0 0,8-3 0 0 0,0 1 0 0 0,0-2 0 0 0,0 0 0 0 0,0-1 0 0 0,1 2 0 0 0,14 0 0 0 0,83-1 0 0 0,-31 0 0 0 0,72-1 0 0 0,-28 7 0 0 0,-71-1 0 0 0,48 6 0 0 0,-65-9 0 0 0,22 1 0 0 0,30-6 0 0 0,-78 4 0 0 0,1 1 0 0 0,-1 1 0 0 0,13 2 0 0 0,25 1 0 0 0,-27-5 0 0 0,-7 1 0 0 0,-1 0 0 0 0,1 1 0 0 0,9 2 0 0 0,-5-1 0 0 0,0 0 0 0 0,-1-2 0 0 0,1 0 0 0 0,6-2 0 0 0,28 0 0 0 0,71-5 0 0 0,-19-2 0 0 0,60 5-54 0 0,-112 1 44 0 0,23 2 10 0 0,-31 1 0 0 0,1-2 0 0 0,5-3 0 0 0,8-1 0 0 0,0 4 0 0 0,25 2 0 0 0,33 0 0 0 0,13 1 0 0 0,-112 0 0 0 0,-1 0 0 0 0,0 1 0 0 0,5 1 0 0 0,34 4 0 0 0,-41-6 0 0 0,60 1 0 0 0,-72-2 0 0 0,22 2 0 0 0,-14 0 0 0 0,3 1 0 0 0,0-2 0 0 0,1 0 0 0 0,8-1 0 0 0,56-2-1368 0 0,-13 8 2168 0 0,-55-6-478 0 0,0 0-1 0 0,11 3-321 0 0,21 0-27 0 0,10-3 27 0 0,1-3 0 0 0,14-4 0 0 0,3 2 0 0 0,-50 3 0 0 0,20 2 0 0 0,5-5 0 0 0,46 3 0 0 0,-77 2 0 0 0,-10 1-1 0 0,-1-1 0 0 0,1 1 0 0 0,-1-2 0 0 0,7 0 1 0 0,5-1 57 0 0,-15 2-45 0 0,25 2-13 0 0,-13 0 1 0 0,-5-2 11 0 0,-6 0 31 0 0,8 1-31 0 0,12-1-521 0 0,-16-1-56 0 0,-6 1 145 0 0,2 1 4 0 0,2-3-6387 0 0,5-1-1054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4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11975 0 0,'0'0'547'0'0,"0"0"-11"0"0,0 0-271 0 0,0 0 133 0 0,0 0 91 0 0,0 0 20 0 0,1-2-66 0 0,40-86-278 0 0,-30 67-127 0 0,-6 13-89 0 0,-1 1 0 0 0,-1-1 0 0 0,1 0-1 0 0,-1 1 1 0 0,-1-2 0 0 0,2-4 51 0 0,8-59-5341 0 0,-6 43 3295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4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8287 0 0,'0'0'191'0'0,"1"-2"26"0"0,0-1-99 0 0,0 2-87 0 0,0-1 0 0 0,-1 1-1 0 0,1-1 1 0 0,0 1 0 0 0,-1-1 0 0 0,0 1-1 0 0,1-1 1 0 0,-1 0 0 0 0,0 1 0 0 0,0-1-1 0 0,0-1-30 0 0,3-4 76 0 0,-3 6 31 0 0,1 1 0 0 0,-1 0 0 0 0,0-1 0 0 0,1 1 0 0 0,-1-1 0 0 0,1 1 0 0 0,-1 0 0 0 0,1-1 0 0 0,-1 1 0 0 0,1 0 0 0 0,-1-1 0 0 0,1 1 0 0 0,-1 0 0 0 0,1 0 0 0 0,-1 0 0 0 0,1-1 0 0 0,0 1 0 0 0,-1 0 0 0 0,1 0-1 0 0,-1 0 1 0 0,1 0 0 0 0,-1 0 0 0 0,1 0 0 0 0,0 0 0 0 0,0 0-107 0 0,0 1 108 0 0,0-1-1 0 0,1 1 0 0 0,-1-1 1 0 0,1 1-1 0 0,-1 0 0 0 0,0-1 1 0 0,0 1-1 0 0,1 0 0 0 0,-1 0 1 0 0,1 1-108 0 0,1 0 136 0 0,-1 1 1 0 0,1-1 0 0 0,-1 1 0 0 0,0 0 0 0 0,0 0 0 0 0,0 0 0 0 0,0 0 0 0 0,0 0 0 0 0,-1 1-137 0 0,3 5 112 0 0,-1 0 0 0 0,-1 0 0 0 0,0 0 0 0 0,0 1 0 0 0,0-1 0 0 0,-2 1 0 0 0,1-1 0 0 0,-1 1 0 0 0,0-1 0 0 0,-1 5-112 0 0,0-13 0 0 0,1 0 0 0 0,0 0 0 0 0,0 0 0 0 0,-1-1 0 0 0,1 1 0 0 0,-1 0 0 0 0,1 0 0 0 0,0 0 0 0 0,-1-1 0 0 0,1 1 0 0 0,-1 0 0 0 0,0-1 0 0 0,1 1 0 0 0,-1 0 0 0 0,0-1 0 0 0,1 1 0 0 0,-1-1 0 0 0,0 1 0 0 0,1-1 0 0 0,-1 1 0 0 0,-1-1 0 0 0,1 0 0 0 0,0 0 0 0 0,0-1 0 0 0,0 1 0 0 0,0 0 0 0 0,0-1 0 0 0,1 1 0 0 0,-1-1 0 0 0,0 1 0 0 0,0-1 0 0 0,0 0 0 0 0,0 1 0 0 0,1-1 0 0 0,-1 0 0 0 0,0 0 0 0 0,0 1 0 0 0,1-1 0 0 0,-1 0 0 0 0,1 0 0 0 0,-1 0 0 0 0,1 0 0 0 0,-1 0 0 0 0,1 0 0 0 0,0 0 0 0 0,-1 0 0 0 0,1 0 0 0 0,0 0 0 0 0,0 0 0 0 0,-2-3 0 0 0,1-1 0 0 0,0 1 0 0 0,0-1 0 0 0,1 1 0 0 0,0-4 0 0 0,0-11-169 0 0,1-1 1 0 0,1 1-1 0 0,1-1 0 0 0,2-8 169 0 0,-2 18-54 0 0,0-1 0 0 0,0 1 0 0 0,1-1 0 0 0,1 1 0 0 0,0 0 0 0 0,0 1 1 0 0,1-1-1 0 0,5-5 54 0 0,0 0 187 0 0,2 1 0 0 0,0 0 0 0 0,7-5-187 0 0,-14 13-159 0 0,1 1 0 0 0,-1 1 0 0 0,0-1 0 0 0,1 1 0 0 0,0 0 0 0 0,0 1 0 0 0,0 0 0 0 0,1 0 0 0 0,5-2 159 0 0,-10 5 32 0 0,0-1-1 0 0,0 0 0 0 0,0 1 1 0 0,0 0-1 0 0,0 0 0 0 0,0 0 1 0 0,0 0-1 0 0,0 0 0 0 0,0 1 1 0 0,0-1-1 0 0,0 1 0 0 0,0 0 0 0 0,0 0 1 0 0,0 0-1 0 0,-1 0 0 0 0,1 0 1 0 0,0 1-1 0 0,-1-1 0 0 0,1 1 1 0 0,0 0-32 0 0,0 1 111 0 0,1 0 0 0 0,-1 1 0 0 0,0-1 0 0 0,0 1 0 0 0,0-1 1 0 0,-1 1-1 0 0,0 0 0 0 0,1 0 0 0 0,-1 0 0 0 0,0 1 0 0 0,-1-1 0 0 0,2 4-111 0 0,6 25 89 0 0,3 16-89 0 0,-6-13-4285 0 0,-6-23-487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4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49 13823 0 0,'0'0'315'0'0,"-7"-7"870"0"0,6 7-1166 0 0,1 0 0 0 0,0 0-1 0 0,-1 0 1 0 0,1 0 0 0 0,-1 0 0 0 0,1 0-1 0 0,0 0 1 0 0,-1 1 0 0 0,1-1 0 0 0,0 0-1 0 0,-1 0 1 0 0,1 0 0 0 0,-1 0 0 0 0,1 0-1 0 0,0 0 1 0 0,-1 1 0 0 0,1-1-1 0 0,0 0 1 0 0,-1 0 0 0 0,1 1 0 0 0,0-1-1 0 0,0 0 1 0 0,-1 0 0 0 0,1 1 0 0 0,0-1-1 0 0,0 0 1 0 0,-1 1 0 0 0,1-1 0 0 0,0 0-1 0 0,0 1 1 0 0,0-1 0 0 0,0 0 0 0 0,0 1-1 0 0,-1-1 1 0 0,1 1 0 0 0,0-1-1 0 0,0 0 1 0 0,0 1 0 0 0,0-1-19 0 0,0 1 140 0 0,-3 12 460 0 0,0 0 0 0 0,1-1 0 0 0,1 1 0 0 0,0 0 0 0 0,1 1 0 0 0,0-1-1 0 0,1 0 1 0 0,1 4-600 0 0,1 23 461 0 0,1 132-444 0 0,-4-168-514 0 0,0-2 1501 0 0,-1 3-1876 0 0,0 8-4429 0 0,-5-32 2039 0 0,4 10 2637 0 0,1 0 0 0 0,0 0 0 0 0,0 0 0 0 0,1 0 0 0 0,0 0 0 0 0,1 0 0 0 0,0 0 0 0 0,1-7 625 0 0,2-1-697 0 0,0 0 0 0 0,1-1-1 0 0,8-14 698 0 0,-11 27 309 0 0,0 0-1 0 0,1 1 1 0 0,-1 0 0 0 0,1-1-1 0 0,0 1 1 0 0,0 0-1 0 0,1 0 1 0 0,0 1-1 0 0,-1-1 1 0 0,1 1-1 0 0,1-1-308 0 0,-4 3 134 0 0,0 0 1 0 0,0 1-1 0 0,0-1 0 0 0,1 0 0 0 0,-1 0 0 0 0,0 1 1 0 0,1-1-1 0 0,-1 1 0 0 0,0-1 0 0 0,1 1 0 0 0,-1 0 1 0 0,1-1-1 0 0,-1 1 0 0 0,1 0 0 0 0,-1 0 0 0 0,1 0 1 0 0,-1 0-1 0 0,1 0 0 0 0,-1 0 0 0 0,0 1 1 0 0,1-1-1 0 0,-1 0 0 0 0,1 1 0 0 0,-1-1 0 0 0,0 1 1 0 0,1 0-1 0 0,-1-1 0 0 0,0 1 0 0 0,1 0 0 0 0,-1 0 1 0 0,0-1-1 0 0,0 1 0 0 0,0 0 0 0 0,0 0 0 0 0,0 1 1 0 0,0-1-1 0 0,0 0 0 0 0,0 0 0 0 0,0 1-134 0 0,8 13 915 0 0,-1 1 0 0 0,0-1 0 0 0,-1 1 0 0 0,-1 0 0 0 0,3 12-915 0 0,-3-9 794 0 0,1 0-1 0 0,0-1 1 0 0,11 18-794 0 0,-18-35-449 0 0,0-1-51 0 0,0 0-79 0 0,3-32-3165 0 0,-2-11 640 0 0,-3 20 1572 0 0,-1-1-4 0 0</inkml:trace>
  <inkml:trace contextRef="#ctx0" brushRef="#br0" timeOffset="1">197 8 10135 0 0,'7'-5'770'0'0,"-4"4"-738"0"0,-1 1-1 0 0,1-1 1 0 0,-1 1 0 0 0,1 0 0 0 0,-1 0 0 0 0,1 0 0 0 0,0 0 0 0 0,1 0-32 0 0,-2 1 75 0 0,-1-1-1 0 0,0 1 1 0 0,1 0 0 0 0,-1-1 0 0 0,0 1-1 0 0,0 0 1 0 0,1-1 0 0 0,-1 1 0 0 0,0 0 0 0 0,0 0-1 0 0,0 0 1 0 0,0 0 0 0 0,0 0 0 0 0,0 0 0 0 0,0 1-1 0 0,-1-1 1 0 0,1 0 0 0 0,0 0-75 0 0,3 8 1169 0 0,0-1-1 0 0,0 1 1 0 0,0 0 0 0 0,-1 1-1169 0 0,18 41 1956 0 0,-20-50-3343 0 0,-1-1-528 0 0,0 0-107 0 0,0 0-24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4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11975 0 0,'0'0'547'0'0,"0"0"-11"0"0,2 1-344 0 0,3 4 227 0 0,0 0-1 0 0,0 0 1 0 0,0 1-1 0 0,-1 0 1 0 0,0 0-1 0 0,0 0 1 0 0,-1 0-1 0 0,1 1 1 0 0,-1-1 0 0 0,1 7-419 0 0,6 14 1376 0 0,-2 1 1 0 0,-1 2-1377 0 0,-7-29 34 0 0,12 47 953 0 0,20 87 2754 0 0,4 62-3741 0 0,-24-110 246 0 0,19 167 124 0 0,-28-232-370 0 0,-2-9 0 0 0,1-1 0 0 0,-2 1 0 0 0,0 0 0 0 0,0 0 0 0 0,0-12 0 0 0,0 1 0 0 0,0-1 0 0 0,0 1 0 0 0,-1-1 0 0 0,1 1 0 0 0,0-1 0 0 0,-1 0 0 0 0,1 1 0 0 0,-1-1 0 0 0,0 1 0 0 0,1-1 0 0 0,-1 0 0 0 0,0 0 0 0 0,0 1 0 0 0,0-1 0 0 0,0 0 0 0 0,0 0 0 0 0,0 0 0 0 0,0 0 0 0 0,-1 1 0 0 0,1-2 0 0 0,-1 1 0 0 0,1-1 0 0 0,0 1 0 0 0,-1-1 0 0 0,1 1 0 0 0,-1-1 0 0 0,1 0 0 0 0,-1 0 0 0 0,1 0 0 0 0,-1 0 0 0 0,1 0 0 0 0,-1 0 0 0 0,1 0 0 0 0,-1 0 0 0 0,1-1 0 0 0,-1 1 0 0 0,1-1 0 0 0,-8-2 0 0 0,0 0 0 0 0,1-1 0 0 0,0-1 0 0 0,-1 1 0 0 0,-5-6 0 0 0,11 8 0 0 0,-17-12-1051 0 0,1-1 1 0 0,0-1-1 0 0,2 0 1 0 0,-1-2 1050 0 0,-9-11-1534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4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17503 0 0,'0'0'399'0'0,"0"0"60"0"0,0 0 21 0 0,0 0-59 0 0,6 4-260 0 0,40 34-94 0 0,-16-13-4336 0 0,7 8 4269 0 0,-34-30-1534 0 0</inkml:trace>
  <inkml:trace contextRef="#ctx0" brushRef="#br0" timeOffset="1">8 306 15663 0 0,'0'0'719'0'0,"-1"1"-20"0"0,0 1-683 0 0,0 0 0 0 0,0-1 1 0 0,1 1-1 0 0,-1 0 1 0 0,1 0-1 0 0,-1-1 0 0 0,1 1 1 0 0,-1 0-1 0 0,1 0 1 0 0,0 0-1 0 0,0 0 0 0 0,0 0 1 0 0,0 0-1 0 0,0 0 1 0 0,0-1-1 0 0,1 1 0 0 0,-1 1-16 0 0,0-2 0 0 0,23 77-4766 0 0,-22-70-636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4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10135 0 0,'7'-7'233'0'0,"2"0"0"0"0,-1 1 0 0 0,2-1-233 0 0,16-12 357 0 0,7-8 465 0 0,2 1-1 0 0,0 2 1 0 0,2 1-1 0 0,1 2 1 0 0,0 1-1 0 0,2 3 1 0 0,0 1-1 0 0,0 1 0 0 0,2 3 1 0 0,33-6-822 0 0,-46 13 17 0 0,-19 5-17 0 0,-9 1 29 0 0,0 0-1 0 0,0 0 1 0 0,0-1-1 0 0,0 1 0 0 0,0 0 1 0 0,0 0-1 0 0,0 0 1 0 0,-1 0-1 0 0,1 0 1 0 0,0 0-1 0 0,-1 0 1 0 0,1 0-1 0 0,-1 0 1 0 0,1 0-1 0 0,-1 0 1 0 0,1 0-1 0 0,-1 0 0 0 0,0 1 1 0 0,1-1-1 0 0,-1 0 1 0 0,0 0-1 0 0,0 0 1 0 0,0 1-1 0 0,0-1 1 0 0,0 0-1 0 0,0 0 1 0 0,-1 0-1 0 0,1 1 0 0 0,0-1-28 0 0,-2 7 310 0 0,1-1 0 0 0,-1 1-1 0 0,-1-1 1 0 0,0 2-310 0 0,2-5-32 0 0,-3 6-77 0 0,0-1-1 0 0,0 0 1 0 0,-1 0-1 0 0,-4 6 110 0 0,-15 15-3431 0 0,13-19-3052 0 0</inkml:trace>
  <inkml:trace contextRef="#ctx0" brushRef="#br0" timeOffset="1">174 265 11975 0 0,'-12'23'447'0'0,"4"-10"-159"0"0,1 0 1 0 0,1 0-1 0 0,-2 8-288 0 0,-2 10 364 0 0,6-23-154 0 0,1 0-1 0 0,0 1 1 0 0,1-1-1 0 0,0 1 1 0 0,0 0-1 0 0,1-1 1 0 0,0 1-1 0 0,0 8-209 0 0,1-16 0 0 0,0 1 0 0 0,0-1 0 0 0,0 1 0 0 0,0-1 0 0 0,1 1 0 0 0,-1-1 0 0 0,0 1 0 0 0,1-1 0 0 0,-1 1 0 0 0,1-1 0 0 0,-1 1 0 0 0,1-1 0 0 0,0 2 0 0 0,2 1 0 0 0,-3-4 0 0 0,0 1 0 0 0,0-1 0 0 0,0 1 0 0 0,1 0 0 0 0,-1-1 0 0 0,0 1 0 0 0,0-1 0 0 0,1 1 0 0 0,-1-1 0 0 0,0 1 0 0 0,1-1 0 0 0,-1 1 0 0 0,0-1 0 0 0,1 1 0 0 0,-1-1 0 0 0,1 0 0 0 0,-1 1 0 0 0,1-1 0 0 0,-1 0 0 0 0,1 1 0 0 0,-1-1 0 0 0,1 0 0 0 0,-1 1 0 0 0,1-1 0 0 0,-1 0 0 0 0,1 0 0 0 0,0 0 0 0 0,-1 0 0 0 0,2 1 0 0 0,3 1-1 0 0,-1-1 0 0 0,0 0 0 0 0,1 1 0 0 0,-1-1-1 0 0,1-1 1 0 0,-1 1 0 0 0,1-1 0 0 0,0 0 0 0 0,-1 0-1 0 0,1 0 1 0 0,-1 0 0 0 0,1-1 0 0 0,0 0 0 0 0,2 0 1 0 0,12-5 15 0 0,0 0 0 0 0,16-8-15 0 0,-6 3 58 0 0,63-24 1918 0 0,0-5-1976 0 0,-86 37 0 0 0,-1 0 0 0 0,0 0 0 0 0,1-1 0 0 0,-2 1 0 0 0,3-3 0 0 0,-6 6-23 0 0,-1-1 0 0 0,1 1 0 0 0,-1 0 0 0 0,1 0 1 0 0,-1-1-1 0 0,0 1 0 0 0,1 0 0 0 0,-1-1 0 0 0,0 1 0 0 0,1 0 0 0 0,-1-1 0 0 0,0 1 0 0 0,1 0 0 0 0,-1-1 0 0 0,0 1 0 0 0,0-1 0 0 0,1 1 0 0 0,-1-1 0 0 0,0 1 0 0 0,0-1 0 0 0,0 1 0 0 0,0 0 0 0 0,0-1 1 0 0,0 1-1 0 0,0-1 0 0 0,0 1 0 0 0,0-1 0 0 0,0 1 0 0 0,0-1 0 0 0,0 1 0 0 0,0-1 0 0 0,0 1 0 0 0,0-1 0 0 0,0 1 0 0 0,0-1 0 0 0,-1 1 0 0 0,1-1 0 0 0,0 1 0 0 0,0 0 0 0 0,0-1 0 0 0,-1 1 0 0 0,1-1 24 0 0,0 1-290 0 0,-2-2 136 0 0,1 1-1 0 0,0-1 0 0 0,0 1 1 0 0,0-1-1 0 0,-1 1 0 0 0,1-1 1 0 0,-1 1-1 0 0,1 0 0 0 0,-1 0 1 0 0,1 0-1 0 0,-1 0 1 0 0,0 0-1 0 0,1 0 0 0 0,-1 0 1 0 0,0 1-1 0 0,0-1 0 0 0,0 0 154 0 0,-3 0-338 0 0,-21-8-1196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4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6 237 11975 0 0,'0'0'547'0'0,"0"0"-11"0"0,8 3-323 0 0,-2-2-112 0 0,0 0 0 0 0,0-1 0 0 0,0 1 0 0 0,0-1 0 0 0,0-1 0 0 0,0 1 0 0 0,-1-1 0 0 0,1 0 0 0 0,5-1-101 0 0,11-5 1112 0 0,19-7-1112 0 0,-31 10 35 0 0,59-21 261 0 0,44-17 793 0 0,-88 31-868 0 0,-1-1 0 0 0,0-1 0 0 0,7-6-221 0 0,-23 14 0 0 0,-8 4-84 0 0,0 1 1 0 0,1 0-1 0 0,-1 0 0 0 0,0 0 0 0 0,0 0 1 0 0,0 0-1 0 0,1 0 0 0 0,-1 0 0 0 0,0-1 1 0 0,0 1-1 0 0,0 0 0 0 0,0 0 0 0 0,1 0 1 0 0,-1-1-1 0 0,0 1 0 0 0,0 0 0 0 0,0 0 0 0 0,0 0 1 0 0,0-1-1 0 0,1 1 0 0 0,-1 0 0 0 0,0 0 1 0 0,0 0-1 0 0,0-1 0 0 0,0 1 0 0 0,0 0 1 0 0,0 0-1 0 0,0-1 0 0 0,0 1 0 0 0,0 0 1 0 0,0 0-1 0 0,0-1 0 0 0,0 1 0 0 0,0 0 0 0 0,0 0 1 0 0,0-1-1 0 0,0 1 0 0 0,-1 0 0 0 0,1 0 1 0 0,0 0-1 0 0,0-1 0 0 0,0 1 0 0 0,0 0 1 0 0,0 0-1 0 0,0 0 0 0 0,-1-1 0 0 0,1 1 1 0 0,0 0-1 0 0,0 0 0 0 0,0 0 0 0 0,-1 0 0 0 0,1-1 1 0 0,0 1-1 0 0,0 0 0 0 0,0 0 0 0 0,-1 0 1 0 0,1 0 83 0 0,-6-5-5410 0 0</inkml:trace>
  <inkml:trace contextRef="#ctx0" brushRef="#br0" timeOffset="1">125 0 15663 0 0,'0'0'356'0'0,"0"0"50"0"0,0 0 20 0 0,0 0-42 0 0,-1 0-377 0 0,1 0 0 0 0,-1 0-1 0 0,1 1 1 0 0,0-1 0 0 0,-1 0 0 0 0,1 0-1 0 0,0 0 1 0 0,-1 0 0 0 0,1 1 0 0 0,0-1-1 0 0,-1 0 1 0 0,1 0 0 0 0,0 1-1 0 0,-1-1 1 0 0,1 0 0 0 0,0 0 0 0 0,0 1-1 0 0,-1-1 1 0 0,1 0 0 0 0,0 1-1 0 0,0-1 1 0 0,0 1-7 0 0,-1 2 40 0 0,1-1 0 0 0,0 1 0 0 0,0 0-1 0 0,0 0 1 0 0,0 0 0 0 0,0 0 0 0 0,1 0-1 0 0,-1 0-39 0 0,2 15 541 0 0,-2 25 1232 0 0,-3 124 1559 0 0,-2-117-3265 0 0,-1-1 0 0 0,-3 0 0 0 0,-2 0 0 0 0,-2-1 0 0 0,-4 6-67 0 0,-6 6-3204 0 0,-5 0-3435 0 0,23-49 647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4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14 8287 0 0,'17'-13'382'0'0,"-16"13"-363"0"0,0 0 1 0 0,0 0 0 0 0,-1 0-1 0 0,1 0 1 0 0,0-1 0 0 0,0 1-1 0 0,-1 0 1 0 0,1 0 0 0 0,0 0-1 0 0,0 0 1 0 0,-1 1 0 0 0,1-1-1 0 0,0 0 1 0 0,-1 0 0 0 0,1 0-1 0 0,0 0 1 0 0,0 1 0 0 0,-1-1-1 0 0,1 0 1 0 0,0 1 0 0 0,-1-1-1 0 0,1 1 1 0 0,-1-1 0 0 0,1 1-1 0 0,0-1 1 0 0,-1 1-20 0 0,1 0 11 0 0,4 2 313 0 0,-1 0-1 0 0,0 1 1 0 0,-1 0-1 0 0,1 0 0 0 0,-1 0 1 0 0,0 0-1 0 0,0 0 0 0 0,0 1 1 0 0,0-1-1 0 0,-1 1 1 0 0,0 0-1 0 0,0 0 0 0 0,0 0 1 0 0,0 0-1 0 0,-1 0 1 0 0,0 0-1 0 0,1 5-323 0 0,-1 0 625 0 0,0 1 0 0 0,0-1 0 0 0,-1 1 0 0 0,0-1 0 0 0,-1 1 0 0 0,0-1 0 0 0,-1 1 0 0 0,-1 6-625 0 0,0-10-1011 0 0,-2-2-12 0 0</inkml:trace>
  <inkml:trace contextRef="#ctx0" brushRef="#br0" timeOffset="1">3 136 15663 0 0,'0'0'356'0'0,"0"0"50"0"0,0 0 20 0 0,0 0-42 0 0,-2 6-236 0 0,2-2-83 0 0,0-1 0 0 0,-1 1 0 0 0,1-1-1 0 0,0 1 1 0 0,1 0 0 0 0,-1-1 0 0 0,0 1-1 0 0,1-1 1 0 0,0 1 0 0 0,0-1 0 0 0,0 0-1 0 0,0 1 1 0 0,1-1 0 0 0,0 0 0 0 0,0 1-65 0 0,6 11 531 0 0,1 0 0 0 0,6 7-531 0 0,-13-19 6 0 0,-1-1-6 0 0,0-1 0 0 0,1 1 0 0 0,0 0 0 0 0,-1 0 0 0 0,1 0 0 0 0,0-1 0 0 0,0 1 0 0 0,0-1 0 0 0,0 0 0 0 0,0 1 0 0 0,0-1 0 0 0,0 0 0 0 0,1 0 0 0 0,-1 0 0 0 0,0 0 0 0 0,1-1 0 0 0,-1 1 0 0 0,0-1 0 0 0,1 1 0 0 0,-1-1 0 0 0,1 0 0 0 0,-1 0 0 0 0,1 0 0 0 0,-1 0 0 0 0,1-1 0 0 0,-1 1 0 0 0,0-1 0 0 0,1 1 0 0 0,-1-1 0 0 0,1 0 0 0 0,9-3 0 0 0,-1-1 0 0 0,0 0 0 0 0,1-1 0 0 0,-2-1 0 0 0,7-3 0 0 0,-2 0 0 0 0,18-11 0 0 0,0 0 0 0 0,-2-3 0 0 0,1-1 0 0 0,-15 11-163 0 0,-11 9-32 0 0,0 1 0 0 0,-1-1 0 0 0,1-1 0 0 0,-1 1 0 0 0,0-1 1 0 0,0 0-1 0 0,0 0 0 0 0,-1 0 0 0 0,0-1 0 0 0,0-1 195 0 0,-3 5-4298 0 0,0-3-1316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44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15663 0 0,'0'0'356'0'0,"0"0"50"0"0,0 0 20 0 0,0 0-42 0 0,1 2-250 0 0,6 15 841 0 0,0 0 1 0 0,0 0-1 0 0,-2 1 0 0 0,0 0 1 0 0,-2 0-1 0 0,2 10-975 0 0,8 39 298 0 0,-10-57-858 0 0,8 26 1482 0 0,0-14-7752 0 0,-6-15-486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4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13823 0 0,'0'0'315'0'0,"0"0"45"0"0,12-8 465 0 0,15-15-817 0 0,-1-1-1 0 0,3-6-7 0 0,-5 5-1 0 0,1 1-1 0 0,11-6 2 0 0,-22 18 0 0 0,-10 8 0 0 0,-1 1 0 0 0,1 0 0 0 0,0 0 0 0 0,1 0 0 0 0,-1 0 0 0 0,3 0 71 0 0,-6 2 294 0 0,-1 1 122 0 0,0 1-326 0 0,1 0-1 0 0,0 0 1 0 0,-1 0 0 0 0,1 0-1 0 0,-1 0 1 0 0,0 1 0 0 0,1-1-1 0 0,-1 0 1 0 0,0 0-1 0 0,1 1 1 0 0,-1-1 0 0 0,0 0-1 0 0,0 0 1 0 0,0 1 0 0 0,0-1-1 0 0,0 0 1 0 0,-1 0 0 0 0,1 1-161 0 0,-6 22 2028 0 0,-58 185 347 0 0,29-87-2409 0 0,26-90-12 0 0,-46 138-2701 0 0,33-121-1348 0 0,22-47 2867 0 0,0-2-857 0 0,0 0-379 0 0,0 0-80 0 0,2-9-1036 0 0,6-6 3006 0 0,-4 8 132 0 0,-1 0 616 0 0,2 0-1 0 0,-1 0 0 0 0,1 0 1 0 0,0 1-1 0 0,1-1 1 0 0,-1 1-1 0 0,1 1 1 0 0,0-1-1 0 0,2 0-173 0 0,-5 3 430 0 0,0 1 0 0 0,1 0-1 0 0,-1-1 1 0 0,1 1 0 0 0,-1 1-1 0 0,1-1 1 0 0,0 0 0 0 0,0 1-1 0 0,-1 0 1 0 0,1 0 0 0 0,0 0-1 0 0,0 1 1 0 0,0-1 0 0 0,0 1 0 0 0,0 0-1 0 0,1 0 1 0 0,-1 0 0 0 0,0 0-1 0 0,2 1-429 0 0,-3 0 323 0 0,0 0-1 0 0,-1 1 1 0 0,1-1-1 0 0,0 1 0 0 0,-1-1 1 0 0,1 1-1 0 0,-1 0 1 0 0,1 0-1 0 0,-1 0 1 0 0,0 0-1 0 0,0 0 0 0 0,0 0 1 0 0,0 1-1 0 0,0-1 1 0 0,-1 1-1 0 0,1-1 1 0 0,-1 1-1 0 0,1 0 0 0 0,-1 0 1 0 0,0 0-1 0 0,0-1 1 0 0,0 1-1 0 0,0 1-322 0 0,0 3 233 0 0,0-11-1067 0 0,0-11-742 0 0,-9-37 353 0 0,7 41 1223 0 0,2 0 0 0 0,-1 0 0 0 0,2 0 0 0 0,1-9 0 0 0,-2 16 0 0 0,1 0 0 0 0,-1 0 0 0 0,1 0 0 0 0,-1 0 0 0 0,1 1 0 0 0,0-1 0 0 0,1 1 0 0 0,-1-1 0 0 0,0 1 0 0 0,1 0 0 0 0,0 0 0 0 0,0 0 0 0 0,0 0 0 0 0,3-2 0 0 0,-1 1 73 0 0,0 1 0 0 0,0 0 0 0 0,1 0 0 0 0,-1 1 0 0 0,0-1 0 0 0,1 1 0 0 0,0 0 0 0 0,0 1 0 0 0,-1 0 0 0 0,1-1 0 0 0,0 2 0 0 0,0-1 0 0 0,2 1-73 0 0,-4 0 61 0 0,1 0 0 0 0,-1 0 0 0 0,0 1 0 0 0,1-1 0 0 0,-1 1 0 0 0,0 0 0 0 0,0 1 0 0 0,0-1 0 0 0,0 1 0 0 0,0 0 0 0 0,0-1 0 0 0,0 2 0 0 0,-1-1 0 0 0,1 0 0 0 0,-1 1 0 0 0,1 0 0 0 0,-1 0 0 0 0,0 0 0 0 0,0 0-61 0 0,1 2 219 0 0,0 1-1 0 0,0 0 0 0 0,-1-1 1 0 0,0 1-1 0 0,0 0 1 0 0,0 0-1 0 0,-1 1 0 0 0,0-1 1 0 0,0 0-1 0 0,-1 1 1 0 0,0-1-1 0 0,0 1 1 0 0,0 0-1 0 0,-1-1 0 0 0,0 1 1 0 0,0 0-1 0 0,-1-1 1 0 0,0 1-1 0 0,0 0-218 0 0,0 2-17 0 0,-1 0 0 0 0,-1 0 1 0 0,0 0-1 0 0,0 0 0 0 0,-1 0 0 0 0,0 0 1 0 0,0-1-1 0 0,-1 0 0 0 0,0 0 0 0 0,0 0 1 0 0,-1 0-1 0 0,0-1 0 0 0,-1 0 17 0 0,5-5 0 0 0,-8 9 0 0 0,-1-1 0 0 0,0 0 0 0 0,-1-1 0 0 0,-11 8 0 0 0,16-14 0 0 0,7-3 0 0 0,0 0 0 0 0,0 0 0 0 0,0 0 0 0 0,0 0 0 0 0,-1 0 0 0 0,1 1 0 0 0,0-1 0 0 0,0 0 0 0 0,0 0 0 0 0,0 0 0 0 0,-1 0 0 0 0,1 0 0 0 0,0 0 0 0 0,0-1 0 0 0,0 1 0 0 0,0 0 0 0 0,0 0 0 0 0,-1 0 0 0 0,1 0 0 0 0,0 0 0 0 0,0 0 0 0 0,0 0 0 0 0,0 0 0 0 0,0 0 0 0 0,-1 0 0 0 0,1 0 0 0 0,0 0 0 0 0,0-1 0 0 0,0 1 0 0 0,0 0 0 0 0,0 0 0 0 0,0 0 0 0 0,0 0 0 0 0,0 0 0 0 0,0 0 0 0 0,-1-1 0 0 0,1 1 0 0 0,0 0 0 0 0,0 0 0 0 0,0 0 0 0 0,0 0 0 0 0,0 0 0 0 0,0-1 0 0 0,0 1 0 0 0,0 0 0 0 0,0 0 0 0 0,0 0 0 0 0,0 0 0 0 0,0-1 0 0 0,0 1 0 0 0,0 0 0 0 0,0 0 0 0 0,0 0 0 0 0,0 0 0 0 0,0 0 0 0 0,1-1 0 0 0,-1 1 0 0 0,0 0 0 0 0,0 0 0 0 0,0 0 0 0 0,0 0 0 0 0,0 0 0 0 0,0-1 0 0 0,0 1 0 0 0,0 0 0 0 0,1 0 0 0 0,2-9 0 0 0,2 1 4 0 0,1 0-1 0 0,-1 1 1 0 0,1-1 0 0 0,1 1-1 0 0,-1 0 1 0 0,1 1 0 0 0,1-1-4 0 0,0-1-59 0 0,0 1 1 0 0,0-1-1 0 0,-1-1 1 0 0,0 0-1 0 0,1-1 59 0 0,-3 0-1773 0 0,1 1 0 0 0,-2-1 0 0 0,4-9 1773 0 0,-4-2-2046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22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8287 0 0,'0'0'191'0'0,"0"0"26"0"0,0 0 9 0 0,0 0 42 0 0,0 0 158 0 0,4 3 72 0 0,11 10 12 0 0,-12-10-67 0 0,-3-3-222 0 0,0 0 166 0 0,0 0 101 0 0,0 0 21 0 0,0 0 3 0 0,0 0 0 0 0,0 0 0 0 0,0 0 0 0 0,0 0-69 0 0,45 1 1754 0 0,-43-2-2183 0 0,0 1 0 0 0,0 0 1 0 0,0 0-1 0 0,1 1 0 0 0,-1-1 0 0 0,0 0 0 0 0,0 1 0 0 0,0-1 0 0 0,0 1 0 0 0,0 0-14 0 0,6 0 318 0 0,-5-1-195 0 0,1 0 1 0 0,-1 1-1 0 0,0-1 1 0 0,0 1-1 0 0,0-1 1 0 0,0 1-1 0 0,0 0 1 0 0,0 0-1 0 0,-1 0 1 0 0,1 1-1 0 0,0-1 1 0 0,0 1-1 0 0,-1 0-123 0 0,13 5 0 0 0,-10-8 0 0 0,-2 0 0 0 0,7 1-2 0 0,1 0 1 0 0,-1 1-1 0 0,0 1 0 0 0,2 0 2 0 0,34 3 79 0 0,-14-1 940 0 0,-27-2-863 0 0,0-1 1 0 0,0 0 0 0 0,0-1 0 0 0,1 1 0 0 0,-1-1 0 0 0,3 0-157 0 0,32-3 8 0 0,0 3-1 0 0,27 4-7 0 0,-53-3 1 0 0,33 5-1 0 0,-34-3 0 0 0,0-1 0 0 0,1-1 0 0 0,3 0 0 0 0,4-1 512 0 0,1 1 0 0 0,-1 1 0 0 0,0 0 0 0 0,6 3-512 0 0,-23-3 0 0 0,1 0 0 0 0,14-2 0 0 0,7-2 0 0 0,-13 2 0 0 0,0-2 0 0 0,0 1 0 0 0,0-1 0 0 0,2-1 0 0 0,19-3 256 0 0,0 1-1 0 0,21 1-255 0 0,38-5 454 0 0,140-21-259 0 0,-177 23-195 0 0,-1 3 0 0 0,1 2 0 0 0,0 3 0 0 0,45 6 0 0 0,-96-7 0 0 0,46 7 0 0 0,-1-2 0 0 0,5-3 0 0 0,10 3 23 0 0,-49-3-13 0 0,1 0 1 0 0,0-1-1 0 0,0-1 0 0 0,11-2-10 0 0,145-13 64 0 0,-121 10-5 0 0,0 2-1 0 0,49 3-58 0 0,-46-1 34 0 0,-8-1 79 0 0,3 1 30 0 0,-32 0-119 0 0,-1 1 1 0 0,0 0-1 0 0,9 2-24 0 0,-11 0 19 0 0,-1-2-1 0 0,1 0 1 0 0,0 0 0 0 0,11-3-19 0 0,28-1 138 0 0,-30 4-131 0 0,12 1-6 0 0,1-2 1 0 0,-1-2-1 0 0,5-2-1 0 0,22-2 0 0 0,-37 5 0 0 0,26-6 0 0 0,-34 5 0 0 0,-1 1 0 0 0,0 1 0 0 0,5 1 0 0 0,35-3 0 0 0,-34 1 0 0 0,1 1 0 0 0,1 1 0 0 0,38-2 0 0 0,143-13 0 0 0,-181 13 17 0 0,-1-1-1 0 0,0-1 1 0 0,0-1-17 0 0,-1 0 7 0 0,0 1 0 0 0,23-1-7 0 0,-9 4 1 0 0,-1 0 51 0 0,29-4-52 0 0,13-4 58 0 0,-31 4 23 0 0,24-6-81 0 0,-55 9-8 0 0,-1 1 1 0 0,1 0-1 0 0,-1 1 0 0 0,0 1 1 0 0,11 1 7 0 0,-5 0-13 0 0,0-1 0 0 0,16-2 13 0 0,118-2 0 0 0,-139 2 0 0 0,2-2 0 0 0,-4 1-1147 0 0,-12 2-4808 0 0,-2 0-2039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4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15663 0 0,'6'-5'762'0'0,"279"-170"5212"0"0,-256 155-5098 0 0,-24 15-836 0 0,1 1 1 0 0,0 0 0 0 0,0 0 0 0 0,0 0-1 0 0,1 1 1 0 0,6-2-41 0 0,-8 3 72 0 0,-4 2 299 0 0,-1 0 117 0 0,-4 20 613 0 0,0-8-1385 0 0,0 0 1 0 0,-1-1-1 0 0,0 1 0 0 0,-1-1 0 0 0,0 0 1 0 0,-8 9 283 0 0,9-13-1400 0 0,0-1 1 0 0,-1 0 0 0 0,1-1 0 0 0,-1 1-1 0 0,-1-1 1 0 0,1 0 0 0 0,-3 1 1399 0 0,-6 3-4133 0 0,-24 16-199 0 0,37-23 4966 0 0,0 0-1 0 0,-1 0 1 0 0,1 0 0 0 0,0 0 0 0 0,1 0 0 0 0,-1 1 0 0 0,0-1 0 0 0,1 1 0 0 0,-1-1-1 0 0,1 1 1 0 0,0 0 0 0 0,0 0 0 0 0,0-1 0 0 0,0 1 0 0 0,0 0 0 0 0,1 0-1 0 0,-1 0 1 0 0,1 0 0 0 0,0 1-634 0 0,-1 7 917 0 0,2 0 1 0 0,0-1-1 0 0,0 1 0 0 0,2 7-917 0 0,1 0 578 0 0,-3-9-271 0 0,1 0 0 0 0,1 0-1 0 0,-1 0 1 0 0,1 0 0 0 0,3 3-307 0 0,-5-9 4 0 0,-1-1 1 0 0,1 0-1 0 0,0 0 1 0 0,0 0-1 0 0,1 0 1 0 0,-1-1-1 0 0,0 1 0 0 0,1 0 1 0 0,-1 0-1 0 0,1-1 1 0 0,-1 1-1 0 0,1-1 1 0 0,0 1-1 0 0,0-1 0 0 0,0 0 1 0 0,-1 0-1 0 0,1 1 1 0 0,1-1-1 0 0,-1-1 0 0 0,0 1 1 0 0,0 0-1 0 0,0 0 1 0 0,0-1-1 0 0,1 1-4 0 0,-1-1 0 0 0,0 0 0 0 0,-1 0 0 0 0,1 0 0 0 0,-1-1 0 0 0,1 1 0 0 0,0 0 0 0 0,-1-1 0 0 0,1 1 0 0 0,-1-1 0 0 0,1 1 0 0 0,-1-1 0 0 0,1 0 0 0 0,-1 0 0 0 0,0 0 0 0 0,1 1 0 0 0,-1-1 0 0 0,0-1 0 0 0,0 1 0 0 0,1 0 0 0 0,-1 0 0 0 0,0-1 0 0 0,2-1 0 0 0,30-36 0 0 0,-26 30 0 0 0,-1 1 0 0 0,1 0 0 0 0,0 1 0 0 0,0-1 0 0 0,1 2 0 0 0,0-1 0 0 0,1 1 0 0 0,-1 0 0 0 0,1 0 0 0 0,7-2 0 0 0,1-2 0 0 0,-16 10 0 0 0,0-1 0 0 0,0 0 0 0 0,1 1 0 0 0,-1-1 0 0 0,0 1 0 0 0,0 0 0 0 0,1-1 0 0 0,-1 1 0 0 0,0 0 0 0 0,1 0 0 0 0,-1 0 0 0 0,0 0 0 0 0,1 0 0 0 0,5-1 0 0 0,4 1 0 0 0,-8 0 0 0 0,-2 0 0 0 0,0 0 0 0 0,0 0 0 0 0,0 1 0 0 0,0-1 0 0 0,0 0 0 0 0,0 1 0 0 0,0-1 0 0 0,0 0 0 0 0,0 1 0 0 0,0-1 0 0 0,0 1 0 0 0,0 0 0 0 0,-1-1 0 0 0,1 1 0 0 0,0 0 0 0 0,0-1 0 0 0,0 2 0 0 0,2 1 62 0 0,1 0-1 0 0,-1 0 0 0 0,0 0 1 0 0,0 1-1 0 0,0-1 1 0 0,-1 1-1 0 0,1 0 1 0 0,-1 0-1 0 0,0 0 1 0 0,0 0-1 0 0,0 1-61 0 0,5 12 548 0 0,-2 0-1 0 0,1 5-547 0 0,3 10 277 0 0,12 41 341 0 0,-4 1-1 0 0,2 29-617 0 0,20 87 813 0 0,-31-159-813 0 0,2 28 0 0 0,-9-59 16 0 0,-1 1-1 0 0,0-1 1 0 0,0 1-1 0 0,0-1 1 0 0,0 1-1 0 0,0-1 1 0 0,0 1-1 0 0,0-1 1 0 0,0 1-1 0 0,0-1 1 0 0,0 1-1 0 0,0-1 1 0 0,-1 1-1 0 0,1-1 1 0 0,0 1-1 0 0,0-1 1 0 0,0 1-1 0 0,-1-1 1 0 0,1 1-1 0 0,0-1 1 0 0,-1 1-1 0 0,1-1 1 0 0,0 0-1 0 0,-1 1 1 0 0,1-1-1 0 0,0 0 1 0 0,-1 1-1 0 0,1-1 1 0 0,-1 0-1 0 0,1 1 1 0 0,-1-1-1 0 0,1 0 1 0 0,-1 0-1 0 0,1 0 1 0 0,-1 1-1 0 0,1-1 1 0 0,-1 0-1 0 0,1 0 1 0 0,-1 0-1 0 0,1 0 1 0 0,-1 0-1 0 0,1 0 1 0 0,-1 0-1 0 0,1 0 1 0 0,-1 0-1 0 0,1 0 1 0 0,-1 0-1 0 0,1 0 1 0 0,-1 0-1 0 0,1-1 1 0 0,-1 1-1 0 0,1 0 1 0 0,-1 0-1 0 0,1-1-15 0 0,-1 1 94 0 0,-21-5 127 0 0,1-1 1 0 0,0 0-1 0 0,0-2 1 0 0,0-1-1 0 0,-17-10-221 0 0,29 15 10 0 0,-13-7-94 0 0,-6-3-1012 0 0,-22-7 1096 0 0,40 18-136 0 0,0 0 1 0 0,-1 0 0 0 0,0 1 0 0 0,1 0-1 0 0,-1 1 1 0 0,-9 0 135 0 0,16 2 0 0 0,-11-4 0 0 0,14 3-9 0 0,0 0-1 0 0,0 0 1 0 0,1 0 0 0 0,-1 0-1 0 0,0 0 1 0 0,1-1 0 0 0,-1 1-1 0 0,0 0 1 0 0,1 0 0 0 0,-1-1-1 0 0,0 1 1 0 0,1 0 0 0 0,-1-1-1 0 0,1 1 1 0 0,-1-1 0 0 0,0 1-1 0 0,1-1 1 0 0,-1 1 0 0 0,1-1-1 0 0,0 0 1 0 0,-1 1 0 0 0,1-1-1 0 0,-1 1 1 0 0,1-1 0 0 0,0 0-1 0 0,-1 1 1 0 0,1-1 0 0 0,0 0-1 0 0,0 1 1 0 0,0-1 0 0 0,0 0-1 0 0,-1 0 1 0 0,1 0 9 0 0,0-1-135 0 0,0 0 87 0 0,0-1 0 0 0,-1 0-1 0 0,1 1 1 0 0,1-1 0 0 0,-1 0-1 0 0,0 1 1 0 0,1-1 0 0 0,-1 1-1 0 0,1-1 1 0 0,0 1 0 0 0,0-1-1 0 0,0 1 1 0 0,0-1 0 0 0,0 1-1 0 0,0 0 1 0 0,1 0-1 0 0,-1-1 1 0 0,1 1 0 0 0,0 0 48 0 0,4-6-229 0 0,1 0 0 0 0,0 0 0 0 0,9-6 229 0 0,-3 3 37 0 0,1 1 0 0 0,0 1-1 0 0,4-2-36 0 0,-1 1 146 0 0,0-1-1 0 0,-1 0-145 0 0,12-9 1219 0 0,-26 18-1358 0 0,0 0 1 0 0,1 1-1 0 0,0 0 0 0 0,-1-1 1 0 0,1 1-1 0 0,0 0 0 0 0,0 0 1 0 0,0 1-1 0 0,-1-1 0 0 0,3 0 139 0 0,24 4 874 0 0,-28-3-2466 0 0,-1 0-4597 0 0,0 0-1969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33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399 102 4631 0 0,'0'0'210'0'0,"0"-2"-6"0"0,0 0-193 0 0,0 0 0 0 0,-1 0 0 0 0,0 0 1 0 0,1 0-1 0 0,-1 0 0 0 0,0 0 0 0 0,0 0 0 0 0,0 0 0 0 0,0 0 1 0 0,0 1-1 0 0,0-1 0 0 0,-1 0 0 0 0,1 1 0 0 0,-1-1 1 0 0,1 1-1 0 0,-1-1-11 0 0,-29-22 776 0 0,24 19-355 0 0,1 0-130 0 0,0 1 1 0 0,0-1-1 0 0,0 2 1 0 0,-1-1-1 0 0,0 1 0 0 0,1 0 1 0 0,-1 0-1 0 0,-1 1 1 0 0,1 0-1 0 0,0 0 1 0 0,0 1-1 0 0,-1 0 1 0 0,1 0-1 0 0,-1 1 0 0 0,1 0 1 0 0,-1 0-1 0 0,0 1-291 0 0,-26 2 76 0 0,16 0-62 0 0,14 0-14 0 0,0 0-2 0 0,-3 0-20 0 0,1 0-1 0 0,-1 1 0 0 0,1 0 1 0 0,0 0-1 0 0,0 1 0 0 0,0-1 1 0 0,0 1-1 0 0,1 1 0 0 0,0-1 1 0 0,0 1-1 0 0,0-1 0 0 0,1 2 1 0 0,0-1-1 0 0,-3 6 23 0 0,-4 9-85 0 0,2 1-1 0 0,0 0 1 0 0,1 1 0 0 0,1-1-1 0 0,-3 24 86 0 0,3-1-92 0 0,1 0 0 0 0,2 30 92 0 0,3-45-31 0 0,1 0 0 0 0,2 1-1 0 0,1-1 1 0 0,1 0 0 0 0,2 0-1 0 0,9 28 32 0 0,-12-50-3 0 0,1 0-1 0 0,0-1 0 0 0,0 0 0 0 0,0 1 1 0 0,1-1-1 0 0,1-1 0 0 0,-1 1 0 0 0,1-1 1 0 0,0 0-1 0 0,0 0 0 0 0,1-1 0 0 0,-1 0 1 0 0,1 0-1 0 0,1 0 0 0 0,-1-1 0 0 0,6 2 4 0 0,2-2-10 0 0,-5-4 27 0 0,-1-1 0 0 0,0 0 0 0 0,0 0 1 0 0,0-1-1 0 0,0-1 0 0 0,0 1 1 0 0,0-1-1 0 0,0-1 0 0 0,-1 0 0 0 0,0 0 1 0 0,1 0-1 0 0,-1-1 0 0 0,-1-1 1 0 0,6-3-18 0 0,6-7 248 0 0,0-1 1 0 0,-1-1-1 0 0,-1 0 1 0 0,14-20-249 0 0,-10 10 350 0 0,-1-1-1 0 0,-2-1 1 0 0,8-16-350 0 0,-16 24 135 0 0,0 0 0 0 0,-2-1 0 0 0,0 0 0 0 0,-1 0 0 0 0,1-14-135 0 0,-6 27 15 0 0,-1 0 1 0 0,0 1 0 0 0,-1-1 0 0 0,0 0-1 0 0,0 0 1 0 0,-1 1 0 0 0,0-1 0 0 0,-1 0-1 0 0,0 1 1 0 0,-1-1 0 0 0,0 1 0 0 0,-2-5-16 0 0,2 8-1 0 0,0 0 1 0 0,0 1 0 0 0,0-1-1 0 0,-1 1 1 0 0,0 0 0 0 0,0 0-1 0 0,0 1 1 0 0,-1-1 0 0 0,1 1-1 0 0,-1 0 1 0 0,0 0 0 0 0,0 0-1 0 0,-1 1 1 0 0,1 0 0 0 0,-1 0-1 0 0,0 0 1 0 0,1 1 0 0 0,-1 0-1 0 0,-6-2 1 0 0,6 3-21 0 0,0-1-1 0 0,0 1 0 0 0,0 1 0 0 0,0-1 0 0 0,-1 1 1 0 0,1 0-1 0 0,0 0 0 0 0,0 1 0 0 0,0 0 0 0 0,0 0 1 0 0,0 0-1 0 0,0 1 0 0 0,0 0 0 0 0,0 0 0 0 0,0 0 1 0 0,1 1-1 0 0,-5 2 22 0 0,3 0-29 0 0,1 0 0 0 0,-1 0-1 0 0,1 0 1 0 0,0 0 0 0 0,1 1 0 0 0,-1 0 0 0 0,1 1 0 0 0,0-1 0 0 0,1 1-1 0 0,-1 0 1 0 0,1 0 0 0 0,1 0 0 0 0,-2 4 29 0 0,2-3-16 0 0,0 1 0 0 0,0 0-1 0 0,1 1 1 0 0,0-1 0 0 0,1 0 0 0 0,0 0 0 0 0,0 1-1 0 0,1-1 1 0 0,0 1 0 0 0,1-1 16 0 0,2 19 10 0 0,2 0 1 0 0,5 18-11 0 0,-6-28-10 0 0,-2-11 23 0 0,0 0 0 0 0,0 1-1 0 0,1-1 1 0 0,0-1 0 0 0,0 1-1 0 0,1 0 1 0 0,0-1 0 0 0,0 1-1 0 0,0-1 1 0 0,1-1 0 0 0,0 1 0 0 0,0 0-1 0 0,4 3-12 0 0,-4-5 30 0 0,0-1 1 0 0,1 1-1 0 0,-1-1 0 0 0,1 0 0 0 0,0 0 0 0 0,0 0 1 0 0,-1-1-1 0 0,2 0 0 0 0,-1 0 0 0 0,0-1 0 0 0,0 1 1 0 0,1-1-1 0 0,-1-1 0 0 0,0 1 0 0 0,1-1 0 0 0,1 0-30 0 0,4-1 51 0 0,-1 0 0 0 0,0 0 0 0 0,1-1 0 0 0,-1 0 1 0 0,0-1-1 0 0,0 0 0 0 0,3-2-51 0 0,-9 3 35 0 0,-1 1 0 0 0,1 0 0 0 0,1 0 0 0 0,-1 0 0 0 0,1 0-35 0 0,-2 1-158 0 0,-1 0 0 0 0,1-1 0 0 0,0 0 0 0 0,-1 0-1 0 0,1 0 1 0 0,0 0 0 0 0,-1 0 0 0 0,1-1 0 0 0,-1 1-1 0 0,0-1 1 0 0,0 0 0 0 0,1-1 158 0 0,3-2-1995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34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1375 0 0,'0'2'107'0'0,"7"48"1334"0"0,-1-9 7656 0 0,-1 5-9097 0 0,-4-9 586 0 0,-10 97 1359 0 0,-3-35-1566 0 0,-1-22-316 0 0,12-75-381 0 0,1-2-1031 0 0,0 0-410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34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8895 0 0,'0'0'407'0'0,"0"0"-6"0"0,0 0-173 0 0,0 0 222 0 0,0 2 124 0 0,-1 1-444 0 0,1 1 0 0 0,0-1 0 0 0,1 1 0 0 0,-1-1 0 0 0,1 1 0 0 0,-1-1 0 0 0,1 1 0 0 0,0-1 0 0 0,0 0 0 0 0,1 1 0 0 0,-1-1-1 0 0,1 0 1 0 0,-1 0 0 0 0,2 2-130 0 0,5 7 183 0 0,1-1 1 0 0,0 0-1 0 0,2 1-183 0 0,6 8 451 0 0,-9-11-308 0 0,0 0 0 0 0,0-1 0 0 0,1 0 0 0 0,1 0 0 0 0,-1-1 0 0 0,1 0 0 0 0,1-1 1 0 0,-1 0-1 0 0,1 0 0 0 0,0-1 0 0 0,5 1-143 0 0,15 9 183 0 0,6 2-25 0 0,-30-16-131 0 0,2 2 10 0 0,11 11 124 0 0,-19-13-269 0 0,-1-1-229 0 0,0 0-88 0 0,0 0-21 0 0,0 0-254 0 0,0 0-1060 0 0,0 0-469 0 0,0 0-90 0 0</inkml:trace>
  <inkml:trace contextRef="#ctx0" brushRef="#br0" timeOffset="1">402 107 1375 0 0,'0'0'66'0'0,"-1"-2"275"0"0,-2 0 732 0 0,1-1-1 0 0,-1 1 1 0 0,0 0-1 0 0,1 0 1 0 0,-1 0-1 0 0,0 0 1 0 0,0 0-1 0 0,-1 0-1072 0 0,2 2 781 0 0,0-1-619 0 0,-1 1-1 0 0,1-1 0 0 0,0 1 0 0 0,-1 0 0 0 0,1 0 1 0 0,0 0-1 0 0,-1 0 0 0 0,1 0 0 0 0,0 0 1 0 0,-1 1-1 0 0,0 0-161 0 0,2-1 124 0 0,-6 1 58 0 0,-1 1 1 0 0,1 0 0 0 0,0 1 0 0 0,0 0 0 0 0,1 0 0 0 0,-1 0 0 0 0,1 1-1 0 0,-1 0 1 0 0,1 0 0 0 0,-3 3-183 0 0,-11 10 124 0 0,1 1-1 0 0,-6 7-123 0 0,-12 12 211 0 0,-53 44-32 0 0,67-53-216 0 0,20-24-24 0 0,0 1 1 0 0,-1-1 0 0 0,1 0 0 0 0,-1 0 0 0 0,0 0-1 0 0,0-1 1 0 0,-1 1 60 0 0,-15 11-1649 0 0,19-14 26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3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8719 0 0,'0'0'399'0'0,"0"0"-4"0"0,0 0-87 0 0,-2 1 564 0 0,-3 2-480 0 0,0 1 1 0 0,0-1-1 0 0,0 1 1 0 0,1 0-1 0 0,-1 0 0 0 0,1 0 1 0 0,0 1-1 0 0,0-1 1 0 0,0 1-1 0 0,1 0 1 0 0,0 0-1 0 0,0 1 1 0 0,0-1-1 0 0,1 0 1 0 0,-1 1-1 0 0,1 0 1 0 0,-1 4-393 0 0,-6 26 457 0 0,-1 3-40 0 0,-1 14-417 0 0,-13 58 209 0 0,-1 4-79 0 0,22-92-104 0 0,1-1-1 0 0,0 0 1 0 0,2 1 0 0 0,0 3-26 0 0,2-12-1244 0 0,0 0 1 0 0,3 11 1243 0 0,-2-16-2772 0 0,0 7-2995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35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51 919 0 0,'2'-1'67'0'0,"7"-1"202"0"0,8-2 2532 0 0,36-7 2551 0 0,-17 4-3839 0 0,0 1 1 0 0,13 2-1514 0 0,48-3 1364 0 0,-82 5-1174 0 0,-3 0-70 0 0,0 1 0 0 0,-1 1 0 0 0,4-1-120 0 0,-13 1 66 0 0,-2 0 12 0 0,0 0-236 0 0,0 0-950 0 0,-13-2-2082 0 0,1 1 1528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3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4143 0 0,'0'0'191'0'0,"2"1"213"0"0,2 0 44 0 0,-1 0-1 0 0,1 0 1 0 0,0 0-1 0 0,-1 0 1 0 0,1-1 0 0 0,0 0-1 0 0,-1 1 1 0 0,1-1-1 0 0,1-1-447 0 0,39-4 3174 0 0,-26 2-2695 0 0,-7 1 97 0 0,1-1-1 0 0,-1 0 0 0 0,0-1 0 0 0,0-1 0 0 0,6-2-575 0 0,28-9 1833 0 0,-26 10-858 0 0,-16 5-897 0 0,-3 1-12 0 0,9 0 15 0 0,-8 0-123 0 0,1-1-1 0 0,-1 1 1 0 0,1 0-1 0 0,-1 1 1 0 0,1-1-1 0 0,0 0 1 0 0,-1 0-1 0 0,1 1 1 0 0,-1-1-1 0 0,2 1 43 0 0,7 4-1726 0 0,-8-4-572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1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0 826 2559 0 0,'0'0'107'0'0,"0"0"-23"0"0,0 0 48 0 0,0 0 245 0 0,0 0 110 0 0,0 0 22 0 0,0 0-14 0 0,0 0-74 0 0,0 0-33 0 0,0 0-4 0 0,0 0 27 0 0,0 0 112 0 0,0 0 49 0 0,0 0 10 0 0,0 0-4 0 0,0 0-28 0 0,0 0-7 0 0,0 0-6 0 0,0 0-27 0 0,0 0-113 0 0,0 0-49 0 0,0 0-11 0 0,0 0-39 0 0,0 0-162 0 0,1-2-76 0 0,7-13-15 0 0,-1 0 0 0 0,-1 0 0 0 0,-1-1 1 0 0,0 0-1 0 0,0-3-45 0 0,6-19 48 0 0,14-45 94 0 0,-2 4 1018 0 0,12-20-1160 0 0,-16 47 828 0 0,2-19-828 0 0,-4 14 670 0 0,5-5-670 0 0,-7 22 314 0 0,-2-1 0 0 0,-2 0 0 0 0,0-5-314 0 0,-10 43 10 0 0,-1 2-4 0 0,0 1 1 0 0,0-1-1 0 0,1 0 1 0 0,-1 0-1 0 0,0 0 0 0 0,0 0 1 0 0,0 0-1 0 0,0 1 1 0 0,0-1-1 0 0,0 0 1 0 0,-1 0-1 0 0,1 0 0 0 0,0 0 1 0 0,0 0-1 0 0,-1 0-6 0 0,1 0 124 0 0,0 1-9 0 0,0 0-10 0 0,0 0-5 0 0,0 0-17 0 0,0 0-10 0 0,0 0-1 0 0,2 0-12 0 0,3 0-63 0 0,-1 0 0 0 0,0 0-1 0 0,1 1 1 0 0,-1-1 0 0 0,0 1-1 0 0,1 0 1 0 0,-1 1 0 0 0,0-1-1 0 0,0 1 1 0 0,0 0 0 0 0,0 0-1 0 0,0 0 1 0 0,0 0 0 0 0,-1 1-1 0 0,1-1 1 0 0,-1 1 0 0 0,2 2 3 0 0,9 5-4 0 0,-7-4 4 0 0,0 0 0 0 0,0 1 0 0 0,-1-1 0 0 0,1 1 0 0 0,-1 1 0 0 0,-1-1 0 0 0,0 1 0 0 0,0 0 0 0 0,0 0 0 0 0,-1 0 0 0 0,8 19 0 0 0,-1 1 0 0 0,3 13 0 0 0,-6-17 0 0 0,3 14 7 0 0,-2 0-1 0 0,-2 0 1 0 0,1 37-7 0 0,1-4 140 0 0,-1-20 24 0 0,2 0 0 0 0,12 34-164 0 0,-17-73 0 0 0,0 0 0 0 0,-1-4 11 0 0,-3-6 42 0 0,-1-2-15 0 0,1-1-93 0 0,-1 1 0 0 0,1 0 0 0 0,-1 0 0 0 0,1 0 0 0 0,0-1 1 0 0,-1 1-1 0 0,1 0 0 0 0,-1-1 0 0 0,1 1 0 0 0,-1 0 1 0 0,1-1-1 0 0,-1 1 0 0 0,1-1 0 0 0,-1 1 0 0 0,1-1 0 0 0,-1 1 1 0 0,0-1-1 0 0,1 1 0 0 0,-1-1 0 0 0,0 1 0 0 0,1-1 1 0 0,-1 1-1 0 0,0-1 0 0 0,0 0 0 0 0,0 1 0 0 0,1-1 0 0 0,-1 0 1 0 0,0 1-1 0 0,0-1 0 0 0,0 1 0 0 0,0-1 0 0 0,0 0 1 0 0,0 1-1 0 0,0-1 0 0 0,0 0 55 0 0,-3-27-5196 0 0,-2 14 625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1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2 455 0 0,'-32'0'555'0'0,"12"0"4533"0"0,19 0-3217 0 0,1 0-665 0 0,0 0-292 0 0,0 0-61 0 0,-4-1 114 0 0,3 1-406 0 0,3 0 2872 0 0,21 6-2518 0 0,-1-2 0 0 0,5 0-915 0 0,19 4 1212 0 0,-32-4-984 0 0,-11-3-217 0 0,0-1 1 0 0,0 1-1 0 0,-1 0 0 0 0,1-1 0 0 0,0 0 0 0 0,0 0 0 0 0,0 0 1 0 0,0 0-1 0 0,0 0 0 0 0,0 0 0 0 0,0-1 0 0 0,2 0-11 0 0,-2 1 48 0 0,6 1-201 0 0,-1-1 209 0 0,-4-2-2139 0 0,2 0 811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2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309 197 919 0 0,'1'-2'67'0'0,"-1"0"183"0"0,1 0 0 0 0,0 0 0 0 0,-1 0 1 0 0,1 0-1 0 0,-1 0 0 0 0,0 0 0 0 0,0 0 0 0 0,0 0 0 0 0,0 0 0 0 0,0 0 0 0 0,0 0 0 0 0,0 0 0 0 0,-1-1-250 0 0,-8-26 6114 0 0,9 27-5323 0 0,-16-15 1108 0 0,9 11-1485 0 0,-1 1 1 0 0,0 0 0 0 0,0 0-1 0 0,-1 0 1 0 0,1 1 0 0 0,-1 1-1 0 0,-4-2-414 0 0,9 4 75 0 0,-1-1-1 0 0,0 1 0 0 0,0 1 1 0 0,-1-1-1 0 0,1 1 1 0 0,0 0-1 0 0,0 0 0 0 0,0 0 1 0 0,0 1-1 0 0,0-1 0 0 0,0 1 1 0 0,0 1-1 0 0,0-1 1 0 0,0 1-1 0 0,0-1 0 0 0,1 1 1 0 0,-1 1-1 0 0,1-1 1 0 0,-1 1-1 0 0,1 0 0 0 0,-2 1-74 0 0,-2 2-79 0 0,0 1 0 0 0,0 0-1 0 0,0 0 1 0 0,1 1 0 0 0,1 0-1 0 0,-1 1 1 0 0,1-1 0 0 0,0 1-1 0 0,-4 9 80 0 0,4-4-341 0 0,0 0-1 0 0,1 1 0 0 0,1-1 0 0 0,0 1 1 0 0,1 0-1 0 0,1 1 0 0 0,-1 12 342 0 0,2 2-941 0 0,1 0 0 0 0,1 0 1 0 0,4 17 940 0 0,-2-32-143 0 0,0 0 1 0 0,1 0 0 0 0,0 0 0 0 0,1-1 0 0 0,1 1-1 0 0,1-1 1 0 0,0 0 0 0 0,0-1 0 0 0,4 4 142 0 0,-5-8-14 0 0,1-1 0 0 0,0 0 0 0 0,0-1 1 0 0,1 0-1 0 0,0 0 0 0 0,0 0 1 0 0,0-1-1 0 0,1 0 0 0 0,0-1 0 0 0,9 4 14 0 0,-13-6 12 0 0,0-2-1 0 0,0 1 1 0 0,0 0-1 0 0,0-1 1 0 0,1 0-1 0 0,0 0-11 0 0,-4-1 20 0 0,0 0 0 0 0,0 0 0 0 0,1 0 0 0 0,-1-1 0 0 0,0 1 0 0 0,0-1 0 0 0,0 1 0 0 0,1-1-20 0 0,8-2 102 0 0,-2 1 127 0 0,0-1 0 0 0,0 0-1 0 0,0-1 1 0 0,0 0 0 0 0,-1 0 0 0 0,1-1 0 0 0,-1 0 0 0 0,0 0-1 0 0,-1-1 1 0 0,0 0 0 0 0,1 0 0 0 0,-2-1 0 0 0,4-3-229 0 0,3-5 721 0 0,0-1 0 0 0,-1-1 1 0 0,0 0-1 0 0,-1 0 0 0 0,6-16-721 0 0,-11 20 167 0 0,-1 0-1 0 0,-1 0 0 0 0,0 0 0 0 0,0-1 1 0 0,-1 1-1 0 0,-1-1 0 0 0,-1 0 1 0 0,1 0-1 0 0,-2 0 0 0 0,0 1 1 0 0,-1-1-1 0 0,0 0 0 0 0,-1 0 1 0 0,-1 1-1 0 0,0-1 0 0 0,-1 1 0 0 0,0 0 1 0 0,-1 0-1 0 0,-1 0 0 0 0,0 0 1 0 0,0 1-1 0 0,-1 0 0 0 0,-1 1 1 0 0,0-1-1 0 0,-1 1 0 0 0,-2-2-166 0 0,-25-27 57 0 0,0-1-1310 0 0,-24-19 1253 0 0,58 59-490 0 0,-2-2 688 0 0,2 1-7268 0 0,2 2 2128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28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6447 0 0,'1'-5'48'0'0,"1"1"0"0"0,-1 0 0 0 0,0 0 0 0 0,0-1 0 0 0,-1 1 0 0 0,1 0 0 0 0,-1-1 0 0 0,0 1 1 0 0,0-1-1 0 0,0 1 0 0 0,-1 0 0 0 0,0-4-48 0 0,-1-22 1042 0 0,8 12-8 0 0,-3 10-967 0 0,1-1-62 0 0,0 0 0 0 0,1 0-1 0 0,0 1 1 0 0,1-1-5 0 0,4-8-3 0 0,0 1 3 0 0,-6 14 0 0 0,-1-2 0 0 0,3-5 0 0 0,-3 5 0 0 0,0-1 0 0 0,0 0 0 0 0,0 1 0 0 0,0 0 0 0 0,1 0 0 0 0,0 0 0 0 0,0 0 0 0 0,0 1 0 0 0,0-1 0 0 0,0 1 0 0 0,1 0 0 0 0,1 0 0 0 0,-4 2-9 0 0,0 0 5 0 0,6-10 89 0 0,-7 10-51 0 0,-1 1 0 0 0,0 0-1 0 0,1-1 1 0 0,-1 1-1 0 0,0 0 1 0 0,1 0 0 0 0,-1 0-1 0 0,1-1 1 0 0,-1 1 0 0 0,0 0-1 0 0,1 0 1 0 0,-1 0-1 0 0,1 0 1 0 0,-1 0 0 0 0,1 0-1 0 0,-1 0 1 0 0,0 0 0 0 0,1 0-1 0 0,-1 0 1 0 0,1 0-1 0 0,-1 0-33 0 0,2 0 153 0 0,6-5 356 0 0,-7 4-66 0 0,1 2-294 0 0,5 2-61 0 0,-6-2-19 0 0,0-1 0 0 0,-1 1 0 0 0,1 0 0 0 0,0-1 0 0 0,-1 1-1 0 0,1 0 1 0 0,-1-1 0 0 0,1 1 0 0 0,-1 0 0 0 0,1 0 0 0 0,-1-1 0 0 0,1 1-1 0 0,-1 0 1 0 0,0 0 0 0 0,1 0 0 0 0,-1 0 0 0 0,0 0 0 0 0,0 0-69 0 0,2 19 615 0 0,-1-16-590 0 0,0 44 865 0 0,-1 0-1 0 0,-4 13-889 0 0,1-23 450 0 0,-3-1-1 0 0,-1 0 1 0 0,-2-1-1 0 0,-1 0 1 0 0,-7 15-450 0 0,8-27 55 0 0,3-6 45 0 0,-2 1 0 0 0,0 0-100 0 0,5-14-107 0 0,1 0-1 0 0,-1-1 1 0 0,0 1 0 0 0,0-1-1 0 0,-1 0 1 0 0,1 0 0 0 0,-1 0 0 0 0,0 0-1 0 0,-4 3 108 0 0,7-6-413 0 0,-1-1 0 0 0,0 1-1 0 0,0 0 1 0 0,0-1 0 0 0,1 1-1 0 0,-1-1 1 0 0,0 1 0 0 0,0-1-1 0 0,0 0 1 0 0,0 0 0 0 0,0 0-1 0 0,0 0 1 0 0,-1 0 413 0 0,-6-2-1535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2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8607 0 0,'0'0'396'0'0,"0"0"-12"0"0,0 0-109 0 0,0 0 440 0 0,2 3 223 0 0,6 8 54 0 0,0 1-1 0 0,-1 0 1 0 0,0 1-1 0 0,3 10-991 0 0,21 59 1944 0 0,-10-23-1046 0 0,-14-39-550 0 0,-1 1 0 0 0,-1 0 0 0 0,-1 1-348 0 0,-1-5 159 0 0,1-1 1 0 0,0 1-1 0 0,1-1 1 0 0,1 0 0 0 0,1 1-160 0 0,-5-13 53 0 0,1 6-40 0 0,6 11-31 0 0,-8-19-88 0 0,2 1 128 0 0,-1 0-1072 0 0,2 0-3692 0 0,3 2-1332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2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1375 0 0,'0'0'464'0'0,"0"0"1411"0"0,0 0 616 0 0,0 0 123 0 0,0 0-163 0 0,0 0-808 0 0,0 0-355 0 0,0 0-68 0 0,0 0-72 0 0,0 0-232 0 0,0 2-99 0 0,-8 62 2532 0 0,-11 139-1957 0 0,12-146-1311 0 0,3-21-66 0 0,-1-3 5 0 0,2 1 0 0 0,1 0 0 0 0,3 23-20 0 0,0-52-10 0 0,0 0-22 0 0,-3 17-21 0 0,0-13-1806 0 0,2-9-27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2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1 561 11743 0 0,'28'-113'1280'0'0,"-6"44"-808"0"0,4-33-472 0 0,-15 62 224 0 0,0 0 0 0 0,3 1 0 0 0,1 1 0 0 0,2 0 0 0 0,16-24-224 0 0,-32 60 72 0 0,0 0 4 0 0,4-6 18 0 0,-4 6 8 0 0,-1 2 2 0 0,0 0-1 0 0,0 0-6 0 0,0 0-1 0 0,0 0 0 0 0,0 0-5 0 0,2-1-32 0 0,0 1-59 0 0,-1-1 0 0 0,0 0 1 0 0,0 1-1 0 0,0 0 1 0 0,1-1-1 0 0,-1 1 1 0 0,0-1-1 0 0,1 1 1 0 0,-1 0-1 0 0,0 0 1 0 0,1 0-1 0 0,-1 0 0 0 0,0 0 1 0 0,1 0-1 0 0,-1 0 1 0 0,0 1-1 0 0,1-1 1 0 0,-1 0-1 0 0,0 1 1 0 0,0-1-1 0 0,1 1 0 0 0,-1-1 0 0 0,4 2 1 0 0,-1 0-1 0 0,-1 0 0 0 0,1-1 0 0 0,-1 1 0 0 0,1 1 0 0 0,-1-1 0 0 0,1 0 0 0 0,-1 1 0 0 0,0 0 0 0 0,0 0 0 0 0,-1-1 0 0 0,1 2 0 0 0,0-1 0 0 0,0 2 0 0 0,7 9 0 0 0,-2 1 0 0 0,6 11 0 0 0,-6-9 0 0 0,19 39 38 0 0,-3 2-1 0 0,6 24-37 0 0,-13-33-11 0 0,16 50 75 0 0,18 91-64 0 0,-28-81 64 0 0,-19-92-64 0 0,1-1 0 0 0,4 12 0 0 0,-5-17 0 0 0,-2-1-36 0 0,-2-8-141 0 0,0-2-26 0 0,0 0 3 0 0,0 0-13 0 0,0 0-55 0 0,0 0-20 0 0,0 0-7 0 0,0 0-47 0 0,0 0-196 0 0,0 0-80 0 0,0 0-460 0 0,0-2-1850 0 0,-4-7-792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2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86 919 0 0,'3'0'259'0'0,"34"-1"6826"0"0,22-4-7085 0 0,89-18 4698 0 0,-126 19-3998 0 0,-3 1-229 0 0,-8 2-335 0 0,-1-1 0 0 0,0 0 1 0 0,8-3-137 0 0,-12 3 21 0 0,20-11-78 0 0,-12-2-4030 0 0,-6 6-396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2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63 3223 0 0,'-2'-2'470'0'0,"-2"-4"884"0"0,-1 0 1 0 0,-1-1-1 0 0,1 1 0 0 0,-1 1 1 0 0,0-1-1 0 0,-4-2-1354 0 0,7 6 255 0 0,0 0 1 0 0,0 0-1 0 0,0 1 0 0 0,-1-1 0 0 0,1 1 1 0 0,0-1-1 0 0,-1 1 0 0 0,1 0 0 0 0,-1 0 1 0 0,1 1-1 0 0,-1-1 0 0 0,1 1 0 0 0,-1-1 1 0 0,0 1-1 0 0,1 1 0 0 0,-3-1-255 0 0,-5 1 118 0 0,0 1 1 0 0,1 1-1 0 0,-1 0 0 0 0,0 0 0 0 0,1 1 0 0 0,-1 0 1 0 0,1 1-1 0 0,1 0 0 0 0,-1 0 0 0 0,-2 3-118 0 0,5-3-7 0 0,0 1-1 0 0,0 0 1 0 0,0 1 0 0 0,1 0-1 0 0,0 0 1 0 0,0 0-1 0 0,1 1 1 0 0,0 0 0 0 0,0 0-1 0 0,1 0 1 0 0,0 0 0 0 0,-1 4 7 0 0,-6 15-138 0 0,1 1 0 0 0,1 0 0 0 0,1 1 0 0 0,-1 13 138 0 0,4-10-158 0 0,-1 0-281 0 0,2 0 0 0 0,1 12 439 0 0,3-33-104 0 0,0 0 0 0 0,1-1 0 0 0,0 1 0 0 0,1 0 0 0 0,0 0 0 0 0,1-1 0 0 0,0 1 0 0 0,1-1 0 0 0,0 1 104 0 0,-1-4-25 0 0,0-1 1 0 0,1 1 0 0 0,0 0-1 0 0,0-1 1 0 0,0 0 0 0 0,1 0-1 0 0,0 0 1 0 0,0-1 0 0 0,0 0-1 0 0,1 0 1 0 0,0 0 24 0 0,-1-1-15 0 0,0-1 1 0 0,-1-1-1 0 0,1 1 0 0 0,1-1 0 0 0,-1 0 1 0 0,0 0-1 0 0,1 0 0 0 0,-1-1 1 0 0,1 1-1 0 0,-1-2 0 0 0,1 1 1 0 0,0 0-1 0 0,-1-1 0 0 0,6 0 15 0 0,-1-1 15 0 0,-1 0-1 0 0,1 0 0 0 0,-1-1 1 0 0,0 0-1 0 0,0-1 1 0 0,0 0-1 0 0,0 0 0 0 0,0-1 1 0 0,-1 0-1 0 0,1 0 1 0 0,-1-1-1 0 0,0 0 0 0 0,0-1 1 0 0,-1 0-1 0 0,0 0 1 0 0,0 0-1 0 0,0-1 0 0 0,-1 0 1 0 0,0-1-1 0 0,2-2-14 0 0,2-3 209 0 0,-2-1 0 0 0,0 0 0 0 0,0 0 0 0 0,-1 0 0 0 0,-1-1 0 0 0,0 0 0 0 0,-1 0 0 0 0,-1-1 0 0 0,-1 1 0 0 0,0-1 0 0 0,0 0 0 0 0,-1-14-209 0 0,-1 16 79 0 0,-1 1 0 0 0,0-1 0 0 0,-1 0 0 0 0,-1 0-1 0 0,0 0 1 0 0,0 1 0 0 0,-2-1 0 0 0,-1-4-79 0 0,-5-11 69 0 0,4 9-32 0 0,-2 1 1 0 0,0 0-1 0 0,-7-12-37 0 0,9 21 0 0 0,-1 0 0 0 0,0 3 0 0 0,-2 2-10 0 0,1 1-46 0 0,2 2-40 0 0,5 2-78 0 0,-25-6-587 0 0,24 6 554 0 0,2 0-1 0 0,0 0 19 0 0,0 0 80 0 0,0 0 39 0 0,0 0 6 0 0,0 0-6 0 0,-1-1-21 0 0,-4 0 19 0 0,4 1-8 0 0,1 0-35 0 0,0 0 9 0 0,0 0 8 0 0,0 0-24 0 0,0 0-112 0 0,-8-2-124 0 0,7 1-6210 0 0,1 1 3226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27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2759 0 0,'0'0'470'0'0,"0"0"930"0"0,0 0 410 0 0,0 0 81 0 0,-1 2-194 0 0,0 1-1610 0 0,0 0 0 0 0,0 1 0 0 0,0-1 0 0 0,1 0-1 0 0,0 1 1 0 0,-1-1 0 0 0,1 0 0 0 0,0 1 0 0 0,1-1-1 0 0,-1 1 1 0 0,1-1 0 0 0,-1 0 0 0 0,1 1 0 0 0,0-1 0 0 0,0 0-1 0 0,1 1-86 0 0,2 9 251 0 0,1-1-1 0 0,1-1 0 0 0,6 11-250 0 0,14 20 574 0 0,8 5-574 0 0,15 22 514 0 0,-37-50-252 0 0,-7-10-93 0 0,1 0 0 0 0,0 0-1 0 0,7 8-168 0 0,-8-10-14 0 0,7 14-1201 0 0,-10-19-3380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2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46 7055 0 0,'0'0'323'0'0,"0"0"-8"0"0,0 0-53 0 0,-2 0 538 0 0,-16 3 1366 0 0,17-3-1168 0 0,-1 0-502 0 0,-22 9 214 0 0,5 1-616 0 0,15-6-102 0 0,3 0 12 0 0,-2 0-90 0 0,0 1 0 0 0,0-1 0 0 0,1 1 0 0 0,-1 0 0 0 0,1 0 0 0 0,0-1-1 0 0,1 1 1 0 0,-1 0 0 0 0,1 1 0 0 0,0-1 0 0 0,0 0 0 0 0,1 0 0 0 0,0 0 0 0 0,-1 1-1 0 0,2-1 1 0 0,-1 0 0 0 0,1 0 0 0 0,-1 0 0 0 0,2 1 0 0 0,-1-1 0 0 0,0 0 0 0 0,1 0 86 0 0,0-2-65 0 0,-1 0 0 0 0,0-1 1 0 0,1 1-1 0 0,0-1 0 0 0,-1 0 0 0 0,1 0 1 0 0,0 1-1 0 0,0-1 0 0 0,0 0 1 0 0,0-1-1 0 0,1 1 0 0 0,-1 0 1 0 0,0-1-1 0 0,1 1 0 0 0,1 0 65 0 0,0 0-32 0 0,-1 0 0 0 0,1-1-1 0 0,0 1 1 0 0,0-1 0 0 0,-1 0-1 0 0,1 0 1 0 0,0 0 0 0 0,0-1 0 0 0,0 1-1 0 0,3-1 33 0 0,-2 0-7 0 0,-1 0-1 0 0,0 0 0 0 0,0-1 0 0 0,0 1 1 0 0,0-1-1 0 0,0 0 0 0 0,0 0 0 0 0,-1-1 0 0 0,1 1 1 0 0,0-1-1 0 0,0 0 0 0 0,2-1 8 0 0,6-4 53 0 0,-9 6-11 0 0,-1 0 0 0 0,1 0 0 0 0,0-1 0 0 0,-1 1 0 0 0,1-1 0 0 0,-1 0 0 0 0,1 1 0 0 0,-1-1 0 0 0,0 0 0 0 0,0-1 0 0 0,0 1 0 0 0,0 0 0 0 0,0 0 0 0 0,0-1 0 0 0,-1 1 0 0 0,1-1 0 0 0,-1 0 0 0 0,1 1 0 0 0,-1-1 0 0 0,0 0 0 0 0,0 0 0 0 0,0-3-42 0 0,0 4 51 0 0,-1 1-1 0 0,1-1 1 0 0,0 0-1 0 0,0 0 1 0 0,0 0-1 0 0,0 1 1 0 0,0-1-1 0 0,0 0 1 0 0,1 1-1 0 0,-1-1-50 0 0,0 1 80 0 0,0 0 0 0 0,0 0 0 0 0,0-1 0 0 0,0 1 0 0 0,0 0 0 0 0,0-1 0 0 0,-1 1 0 0 0,1-1 0 0 0,0 1 0 0 0,-1-1 0 0 0,1 1 0 0 0,-1-1 0 0 0,0 1 0 0 0,1-1 0 0 0,-1 1 1 0 0,0-1-1 0 0,0 0 0 0 0,0 1 0 0 0,0-1 0 0 0,0-1-80 0 0,-1-7 358 0 0,1 5-228 0 0,-1 1 1 0 0,1 0 0 0 0,0 0 0 0 0,-1 0 0 0 0,0 0 0 0 0,0 0 0 0 0,0 1-1 0 0,-1-1 1 0 0,1 0 0 0 0,-1 0 0 0 0,0 0-131 0 0,-5-6 272 0 0,7 8-199 0 0,-1 0-1 0 0,-1 1 1 0 0,1-1-1 0 0,0 0 0 0 0,0 1 1 0 0,-1-1-1 0 0,1 1 1 0 0,-1-1-1 0 0,-1 0-72 0 0,-3-3 48 0 0,2 2-34 0 0,1 0-1 0 0,-1 1 0 0 0,0 0 1 0 0,1 0-1 0 0,-1 0 0 0 0,0 0 0 0 0,0 1 1 0 0,0-1-1 0 0,-1 1 0 0 0,1 0 1 0 0,0 1-1 0 0,0-1 0 0 0,-2 0-13 0 0,-14 3-1736 0 0,18-2-3408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2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239 131 7367 0 0,'0'0'334'0'0,"0"0"-1"0"0,-2-1-213 0 0,-2-2 212 0 0,-1 0-1 0 0,1 1 1 0 0,-1-1-1 0 0,0 1 1 0 0,0 0-1 0 0,0 1 1 0 0,0-1-1 0 0,0 1 1 0 0,0 0-1 0 0,0 0 1 0 0,0 1-1 0 0,0-1 1 0 0,0 1-1 0 0,-1 1 1 0 0,-1-1-332 0 0,3 1 260 0 0,0-1 1 0 0,0 1 0 0 0,-1 0-1 0 0,1 0 1 0 0,1 0 0 0 0,-1 1-1 0 0,0 0 1 0 0,0 0 0 0 0,0 0-1 0 0,1 0 1 0 0,-1 0 0 0 0,1 0-1 0 0,0 1 1 0 0,0 0 0 0 0,0 0-1 0 0,0 0 1 0 0,0 0 0 0 0,0 0-1 0 0,-1 4-260 0 0,-6 10-367 0 0,1 1 1 0 0,0 0-1 0 0,2 1 0 0 0,0 0 1 0 0,-4 18 366 0 0,1 8-1244 0 0,2 0 0 0 0,2 2 1244 0 0,2-14-1708 0 0,2 0 0 0 0,1 19 1708 0 0,1-40-371 0 0,1 1 0 0 0,1-1 1 0 0,0 0-1 0 0,0 0 0 0 0,1 0 0 0 0,0-1 0 0 0,1 1 0 0 0,4 6 371 0 0,-7-15-36 0 0,0-1-1 0 0,1 1 0 0 0,-1-1 0 0 0,1 1 0 0 0,0-1 0 0 0,-1 0 1 0 0,1 0-1 0 0,0 0 0 0 0,0 0 0 0 0,1 0 0 0 0,-1 0 1 0 0,0-1-1 0 0,0 1 0 0 0,1-1 0 0 0,-1 1 0 0 0,1-1 0 0 0,0 0 1 0 0,-1 0-1 0 0,1 0 0 0 0,0 0 0 0 0,0-1 37 0 0,2 1 65 0 0,-1-1-1 0 0,1 0 0 0 0,-1 0 1 0 0,0 0-1 0 0,1-1 1 0 0,-1 0-1 0 0,1 1 0 0 0,-1-1 1 0 0,0-1-1 0 0,0 1 1 0 0,0-1-1 0 0,1 0 0 0 0,1-1-64 0 0,10-6 602 0 0,0-1 0 0 0,-1 0 1 0 0,0-1-1 0 0,0-1 0 0 0,-2-1 0 0 0,1 0 0 0 0,-1 0 0 0 0,-1-1 0 0 0,10-15-602 0 0,4-11 1320 0 0,-1 0 0 0 0,-3-2 0 0 0,6-15-1320 0 0,-21 42 258 0 0,-1-1-1 0 0,-1 1 1 0 0,0-1 0 0 0,-2-1-1 0 0,1 1 1 0 0,-2-1 0 0 0,0 1-1 0 0,-1-6-257 0 0,-2 6 142 0 0,0 0-1 0 0,-1 0 1 0 0,-1 1-1 0 0,-1-2-141 0 0,4 17 2 0 0,-1-7 19 0 0,-1 1-1 0 0,0 0 1 0 0,-1-1-1 0 0,1 1 1 0 0,-1 0-1 0 0,-1 0 1 0 0,1 1-1 0 0,-1-1 1 0 0,0 1 0 0 0,0 0-1 0 0,-1 0 1 0 0,1 0-1 0 0,-1 0 1 0 0,0 1-1 0 0,0 0 1 0 0,-1 0-1 0 0,1 0 1 0 0,-1 0-1 0 0,0 1 1 0 0,-3-1-21 0 0,-14-9 53 0 0,17 10-902 0 0,-1 1 1 0 0,0 0-1 0 0,0 0 0 0 0,-1 0 0 0 0,-5 0 849 0 0,11 2-5828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2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10223 0 0,'0'0'231'0'0,"0"0"29"0"0,0 2 19 0 0,0 30 565 0 0,0-31-820 0 0,0-1 1 0 0,0 0 0 0 0,0 0-1 0 0,0 1 1 0 0,0-1 0 0 0,0 0 0 0 0,0 0-1 0 0,0 1 1 0 0,0-1 0 0 0,0 0-1 0 0,1 0 1 0 0,-1 1 0 0 0,0-1-1 0 0,0 0 1 0 0,0 0 0 0 0,0 0-1 0 0,0 1 1 0 0,0-1 0 0 0,1 0 0 0 0,-1 0-1 0 0,0 0 1 0 0,0 1 0 0 0,0-1-1 0 0,0 0 1 0 0,1 0 0 0 0,-1 0-1 0 0,0 0 1 0 0,0 1 0 0 0,1-1-1 0 0,-1 0 1 0 0,0 0 0 0 0,0 0 0 0 0,0 0-1 0 0,1 0-24 0 0,-1 0 40 0 0,1 0 0 0 0,-1 1 0 0 0,1-1-1 0 0,-1 0 1 0 0,0 0 0 0 0,1 0 0 0 0,-1 1-1 0 0,0-1 1 0 0,1 0 0 0 0,-1 0 0 0 0,0 1-1 0 0,1-1 1 0 0,-1 0 0 0 0,0 1 0 0 0,0-1-1 0 0,1 0 1 0 0,-1 1 0 0 0,0-1 0 0 0,0 0 0 0 0,0 1-1 0 0,1 0-39 0 0,1 2 140 0 0,0 1 1 0 0,0 0-1 0 0,0-1 0 0 0,1 1 0 0 0,-1-1 0 0 0,1 0 0 0 0,0 0 0 0 0,0 0 0 0 0,1 0 0 0 0,-1 0 0 0 0,0-1 1 0 0,1 1-141 0 0,3 2 400 0 0,-1 0 0 0 0,0 1 0 0 0,0-1 0 0 0,5 7-400 0 0,23 23 412 0 0,-15-16-391 0 0,-17-17-100 0 0,-2-2-545 0 0,0 0-249 0 0,0 0-50 0 0,0 0-5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29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1839 0 0,'0'0'83'0'0,"-1"2"-6"0"0,-12 27 4027 0 0,1 0 6358 0 0,7-7-9992 0 0,-7 83 1270 0 0,11-96-1620 0 0,1 0 0 0 0,-1 0-1 0 0,2 1 1 0 0,-1-1 0 0 0,2 6-120 0 0,-2-15 1 0 0,2 18 147 0 0,0-14-120 0 0,7 14-4 0 0,-5-8-157 0 0,-3-8-571 0 0,-1-2-288 0 0,0 0-1013 0 0,0 0-3825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28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10135 0 0,'0'0'464'0'0,"0"-2"-9"0"0,7-23-119 0 0,-6 23-153 0 0,-1-1 0 0 0,1 1 0 0 0,-1-1 0 0 0,1 1 0 0 0,-1-1 0 0 0,0 1 0 0 0,0-3-183 0 0,14 9 1024 0 0,-12-2-939 0 0,1 0 0 0 0,-1 0-1 0 0,1 0 1 0 0,-1 1-1 0 0,0-1 1 0 0,0 1 0 0 0,0 0-1 0 0,0-1 1 0 0,-1 1-1 0 0,1 0 1 0 0,-1 0 0 0 0,1 0-1 0 0,-1 2-84 0 0,9 13 367 0 0,9 11-202 0 0,-11-17-147 0 0,0-1 0 0 0,-1 1 0 0 0,-1 1 0 0 0,4 7-18 0 0,7 24 980 0 0,2-1 0 0 0,5 5-980 0 0,-13-27 16 0 0,-9-15-16 0 0,1 0 0 0 0,0 0 0 0 0,1-1 0 0 0,-1 1 0 0 0,1-1 0 0 0,0 0 0 0 0,0 0 0 0 0,1 0 0 0 0,1 1 0 0 0,-4-5-6 0 0,7 7-816 0 0,1 0 0 0 0,-1 0 1 0 0,-1 0-1 0 0,4 6 822 0 0,-10-13-3623 0 0,-2-1-901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30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2759 0 0,'0'0'484'0'0,"0"0"991"0"0,0 0 432 0 0,0 0 86 0 0,0 0-126 0 0,2 1-614 0 0,0 0-903 0 0,0 0 0 0 0,1 0 0 0 0,-1 1 1 0 0,0-1-1 0 0,0 1 0 0 0,0-1 0 0 0,0 1 0 0 0,-1 0 0 0 0,1 0 0 0 0,0 0 1 0 0,-1 0-1 0 0,1 0 0 0 0,0 1-350 0 0,14 33 1442 0 0,-8-17-687 0 0,-6-12-528 0 0,0 0 0 0 0,0 0-1 0 0,-1-1 1 0 0,1 1-1 0 0,-2 0 1 0 0,1 0 0 0 0,-1 1-1 0 0,0-1 1 0 0,0 0 0 0 0,-1 1-227 0 0,-2 15 565 0 0,-1 0 1 0 0,-3 10-566 0 0,0-13 82 0 0,0 0 0 0 0,-1-1 0 0 0,-1 0 0 0 0,-4 6-82 0 0,0 1 2 0 0,-25 39-2440 0 0,30-51 1092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3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6335 0 0,'0'0'290'0'0,"0"0"-9"0"0,3 1-182 0 0,24 6 742 0 0,0 0 0 0 0,1-2 0 0 0,0-1 0 0 0,14-1-841 0 0,21-2 5361 0 0,60-8-5361 0 0,21 0 3153 0 0,-37 7-2078 0 0,-92 2-918 0 0,-5-1-141 0 0,29-4-42 0 0,-37 3-132 0 0,-2 0-47 0 0,0 0-10 0 0,0 0-141 0 0,0 0-586 0 0,0 0-254 0 0,-1-2-918 0 0,-4-6-3462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3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1839 0 0,'0'0'514'0'0,"0"0"1483"0"0,0 0 650 0 0,0 0 127 0 0,0 0-226 0 0,0 0-1072 0 0,0 0-473 0 0,0 0-91 0 0,0 0-51 0 0,0 0-151 0 0,0 0-64 0 0,0 0-7 0 0,0 2-56 0 0,11 201 1710 0 0,-3-102-1208 0 0,-5 26-1085 0 0,-12 433 616 0 0,9-525-616 0 0,2 0 0 0 0,1 0 0 0 0,3 12 0 0 0,0-29-278 0 0,-5-15 155 0 0,0 0 0 0 0,0 0 1 0 0,0 1-1 0 0,0-1 0 0 0,-1 0 1 0 0,1 0-1 0 0,-1 1 123 0 0,3-5-1087 0 0,9-4-294 0 0,2-3-54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5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58 8207 0 0,'0'0'374'0'0,"0"0"-6"0"0,-3-1-236 0 0,-14-8 119 0 0,-1 1 1 0 0,0 1 0 0 0,-1 1 0 0 0,0 0 0 0 0,0 2-1 0 0,-1 0-251 0 0,10 2 87 0 0,-15-2 76 0 0,1 1 0 0 0,-1 1-1 0 0,0 1 1 0 0,-6 1-163 0 0,24 0-82 0 0,1 1-1 0 0,0 0 1 0 0,-1 0 0 0 0,1 0-1 0 0,0 1 1 0 0,0 0 0 0 0,0 0-1 0 0,0 0 1 0 0,0 1 0 0 0,0 0 0 0 0,1 0-1 0 0,-1 1 1 0 0,1-1 0 0 0,0 1-1 0 0,0 1 1 0 0,0-1 0 0 0,1 0-1 0 0,-4 5 83 0 0,2-1-206 0 0,1 1 0 0 0,0-1 0 0 0,0 1 0 0 0,1 0 0 0 0,0 0 0 0 0,1 0 0 0 0,0 1 0 0 0,0-1 0 0 0,1 1 0 0 0,0 0 206 0 0,-1 17-199 0 0,0 0 1 0 0,2 0-1 0 0,1 1 199 0 0,1-20-35 0 0,-1 0 0 0 0,2-1-1 0 0,-1 1 1 0 0,1-1-1 0 0,0 0 1 0 0,0 1 0 0 0,1-1-1 0 0,0 0 1 0 0,0 0-1 0 0,1 0 1 0 0,0-1 0 0 0,0 1-1 0 0,1-1 1 0 0,0 0-1 0 0,0 0 1 0 0,0-1 0 0 0,6 5 35 0 0,-4-4-104 0 0,0 0 1 0 0,0 0 0 0 0,1-1-1 0 0,0 0 1 0 0,0 0 0 0 0,0-1 0 0 0,1 0-1 0 0,-1-1 1 0 0,1 0 0 0 0,0 0-1 0 0,0-1 1 0 0,0 0 0 0 0,0-1-1 0 0,7 1 104 0 0,-6-2 79 0 0,1 0 0 0 0,-1-1 0 0 0,1 0 0 0 0,-1-1 0 0 0,0 0 0 0 0,0-1 0 0 0,0 0-1 0 0,0 0 1 0 0,0-1 0 0 0,9-5-79 0 0,-12 5 118 0 0,0 0-1 0 0,0-1 1 0 0,-1 1-1 0 0,1-1 1 0 0,-1-1 0 0 0,0 1-1 0 0,-1-1 1 0 0,1 0-1 0 0,-1-1 1 0 0,0 1-1 0 0,-1-1 1 0 0,0 0-1 0 0,0 0 1 0 0,2-4-118 0 0,-2-2 92 0 0,0 1 0 0 0,0 0 0 0 0,-1-1 0 0 0,-1 0-1 0 0,0 0 1 0 0,-1 1 0 0 0,0-1 0 0 0,-1 0 0 0 0,-1 0 0 0 0,0-4-92 0 0,0 8 49 0 0,0-1 0 0 0,-1 1 0 0 0,0 0 0 0 0,-1 0 0 0 0,0 0 0 0 0,0 0 0 0 0,-1 0 0 0 0,0 0 0 0 0,0 1 0 0 0,-1 0 0 0 0,0 0 0 0 0,-1 0 0 0 0,0 0 0 0 0,-2-1-49 0 0,3 5 60 0 0,0 0-1 0 0,0 0 0 0 0,0 0 0 0 0,-1 1 0 0 0,0 0 1 0 0,0 0-1 0 0,0 0 0 0 0,0 1 0 0 0,0 0 0 0 0,-4-1-59 0 0,6 2 54 0 0,0 0-1 0 0,1 1 0 0 0,-1-1 0 0 0,1 1 0 0 0,-1 0 1 0 0,0 0-1 0 0,1 0 0 0 0,-1 1 0 0 0,-1 0-53 0 0,3-1 22 0 0,0 1 0 0 0,0-1-1 0 0,0 1 1 0 0,0 0 0 0 0,0 0 0 0 0,1 0-1 0 0,-1 0 1 0 0,0 0 0 0 0,1 0-1 0 0,-1 0 1 0 0,1 1 0 0 0,-1-1 0 0 0,1 0-1 0 0,-1 1 1 0 0,1-1 0 0 0,0 1-1 0 0,0 0-21 0 0,-3 5 162 0 0,0 0 0 0 0,1 0 0 0 0,0 1 0 0 0,1-1 0 0 0,-1 1 0 0 0,1 0 0 0 0,1-1 0 0 0,-1 1 0 0 0,2 0 0 0 0,-1 0 0 0 0,1 0 0 0 0,0 0 0 0 0,0 0 0 0 0,1 0 0 0 0,0 0 0 0 0,3 8-162 0 0,-1-3 7 0 0,1-1 0 0 0,0 1 0 0 0,1-1 1 0 0,0 0-1 0 0,1 0 0 0 0,0 0 0 0 0,1-1 0 0 0,0 0 0 0 0,9 10-7 0 0,-7-10-106 0 0,0-1 0 0 0,1-1-1 0 0,0 1 1 0 0,0-1 0 0 0,9 4 106 0 0,-14-9-122 0 0,1-1 0 0 0,0 0 1 0 0,0 0-1 0 0,1 0 0 0 0,-1-1 1 0 0,1 0-1 0 0,-1 0 0 0 0,1-1 0 0 0,-1 0 1 0 0,1 0-1 0 0,0 0 0 0 0,3-1 122 0 0,3 0-60 0 0,5-1 58 0 0,-5 2-3057 0 0,-5 1-452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5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10135 0 0,'0'1'231'0'0,"-4"115"594"0"0,3-100-825 0 0,0 1 0 0 0,-3 11 0 0 0,1-11 0 0 0,1-1 0 0 0,0 12 0 0 0,1-8 0 0 0,0-15 0 0 0,1 1 0 0 0,0 0 0 0 0,0-1 0 0 0,0 1 0 0 0,1 0 0 0 0,0 1 0 0 0,2 1 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5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5 919 0 0,'0'1'3'0'0,"1"0"0"0"0,-1 1 0 0 0,0-1 0 0 0,0 1 0 0 0,0-1 0 0 0,0 1 0 0 0,0-1 0 0 0,0 1 0 0 0,-1-1 0 0 0,1 1 0 0 0,0-1 0 0 0,-1 0 0 0 0,1 1 0 0 0,-1-1 0 0 0,1 0 0 0 0,-1 1 0 0 0,0-1 0 0 0,0 0 0 0 0,1 0 0 0 0,-1 1 0 0 0,0-1 0 0 0,0 0 0 0 0,0 0-3 0 0,-4 5 11 0 0,1 2 37 0 0,1 0 0 0 0,0 0 0 0 0,0 0 0 0 0,0 1 0 0 0,1-1 0 0 0,0 1 0 0 0,1 0 0 0 0,0 0 0 0 0,0 5-48 0 0,1 11 796 0 0,1-1 0 0 0,4 23-796 0 0,0-15 120 0 0,6 17-120 0 0,1 5 827 0 0,-9-39-238 0 0,0-1 1 0 0,1 0-1 0 0,6 14-589 0 0,-8-24 107 0 0,0 1 1 0 0,0-1-1 0 0,1 1 1 0 0,-1-1-1 0 0,1 0 1 0 0,0 0-1 0 0,0 0 1 0 0,0 0-1 0 0,1-1 1 0 0,-1 1-1 0 0,1-1 1 0 0,0 0-1 0 0,2 1-107 0 0,-5-3 47 0 0,1 0 0 0 0,0 0 0 0 0,-1 0-1 0 0,1 0 1 0 0,0-1 0 0 0,0 1 0 0 0,-1-1-1 0 0,1 1 1 0 0,0-1 0 0 0,0 0 0 0 0,0 0-1 0 0,0 0 1 0 0,-1 1 0 0 0,1-2 0 0 0,0 1-1 0 0,0 0 1 0 0,0 0 0 0 0,0-1 0 0 0,-1 1-1 0 0,1-1 1 0 0,0 1 0 0 0,0-1 0 0 0,-1 0-1 0 0,1 0 1 0 0,0 0 0 0 0,-1 0 0 0 0,1 0-1 0 0,-1 0 1 0 0,1 0 0 0 0,-1 0 0 0 0,0-1-1 0 0,1 1 1 0 0,-1 0 0 0 0,0-1 0 0 0,0 1-1 0 0,1-2-46 0 0,3-5 301 0 0,0-1 0 0 0,0 0 0 0 0,-1 0 0 0 0,0 0 0 0 0,0 0-1 0 0,-1-3-300 0 0,9-24 275 0 0,-3-1-1 0 0,-1 0 1 0 0,0-4-275 0 0,-5 16 363 0 0,-1 0 0 0 0,-1 0 1 0 0,-1-1-1 0 0,-1 1 0 0 0,-2-5-363 0 0,2 23 9 0 0,0 1 0 0 0,-1-1-1 0 0,0 1 1 0 0,0-1-1 0 0,0 1 1 0 0,-1 0 0 0 0,0 0-1 0 0,0 0 1 0 0,-1 0 0 0 0,1 1-1 0 0,-5-6-8 0 0,6 9-33 0 0,0 0 0 0 0,0 0 0 0 0,0 0-1 0 0,0 1 1 0 0,0-1 0 0 0,0 0 0 0 0,0 1 0 0 0,-1-1-1 0 0,1 1 1 0 0,-1 0 0 0 0,1 0 0 0 0,-1 0 0 0 0,1 0-1 0 0,-1 0 1 0 0,0 0 0 0 0,1 1 0 0 0,-1-1 0 0 0,0 1-1 0 0,1 0 1 0 0,-1 0 0 0 0,0 0 0 0 0,0 0 0 0 0,1 0-1 0 0,-1 1 1 0 0,0-1 0 0 0,0 1 0 0 0,1 0 0 0 0,-1 0-1 0 0,-1 1 34 0 0,-10 5-4420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54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0,'0'0'267'0'0,"0"0"42"0"0,0 0 17 0 0,0 0-28 0 0,2 1-196 0 0,69 65-91 0 0,-33-29-12 0 0,2-1 1 0 0,-20-20 0 0 0,0-1 0 0 0,1 0 0 0 0,1-2 0 0 0,0 0 0 0 0,14 4 0 0 0,-28-13-40 0 0,21 8-2028 0 0,25 8 2068 0 0,-34-15-4092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5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356 100 8287 0 0,'-18'-2'904'0'0,"12"3"-792"0"0,-1 0-1 0 0,1 1 0 0 0,0-1 1 0 0,-1 1-1 0 0,1 1 1 0 0,0-1-1 0 0,0 1 0 0 0,1 0 1 0 0,-1 0-1 0 0,1 1 1 0 0,-1 0-1 0 0,1 0 0 0 0,0 0 1 0 0,1 0-1 0 0,-4 4-111 0 0,-7 9 745 0 0,1 1-1 0 0,0 1 1 0 0,-8 15-745 0 0,7-10 159 0 0,-54 87-290 0 0,-4 8-2507 0 0,52-90 1615 0 0</inkml:trace>
  <inkml:trace contextRef="#ctx0" brushRef="#br0" timeOffset="1">151 1 11975 0 0,'0'0'267'0'0,"0"0"42"0"0,0 0 17 0 0,0 0-28 0 0,0 2-196 0 0,-12 51 410 0 0,2 1 1 0 0,3 0 0 0 0,2 0-1 0 0,2 29-512 0 0,3-49-1050 0 0,2 0-1 0 0,1 0 0 0 0,2 0 1 0 0,4 13 1050 0 0,-3-21-1534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5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84 919 0 0,'0'0'0'0'0,"0"0"0"0"0,0 0 0 0 0,0 0 80 0 0,10-2-80 0 0,2 1 0 0 0,2-1 0 0 0,3-2 0 0 0,1-4 424 0 0,-1-1 72 0 0,1 0 16 0 0,2 1 0 0 0,-1 2 408 0 0,1 0 80 0 0,1-3 24 0 0,7 1 0 0 0,8 2-824 0 0,11 0-200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55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8287 0 0,'0'0'191'0'0,"0"0"26"0"0,0 0 9 0 0,2-1-34 0 0,46-10-119 0 0,0 2 1 0 0,15 1-74 0 0,-16 2 853 0 0,-5-1-478 0 0,59-6 368 0 0,-75 10 1140 0 0,-26 3-1718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2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6 115 11975 0 0,'0'0'267'0'0,"0"-1"-225"0"0,0 1 1 0 0,0 0-1 0 0,0-1 1 0 0,0 1-1 0 0,0 0 1 0 0,0-1-1 0 0,0 1 0 0 0,0 0 1 0 0,0-1-1 0 0,0 1 1 0 0,0 0-1 0 0,-1-1 0 0 0,1 1 1 0 0,0 0-1 0 0,0 0 1 0 0,0-1-1 0 0,0 1 1 0 0,-1 0-1 0 0,1-1 0 0 0,0 1 1 0 0,0 0-1 0 0,-1 0-42 0 0,-1 3 550 0 0,2-6 267 0 0,4-6-197 0 0,-2 7-612 0 0,1-1 0 0 0,-1 1 1 0 0,1 0-1 0 0,-1 0 0 0 0,1 0 1 0 0,0 0-1 0 0,0 1 0 0 0,0-1 0 0 0,0 1 1 0 0,1-1-1 0 0,-1 1 0 0 0,0 0 0 0 0,0 0 1 0 0,1 1-1 0 0,-1-1 0 0 0,0 1 0 0 0,1 0 1 0 0,-1-1-1 0 0,1 2 0 0 0,1-1-8 0 0,-3 0 0 0 0,-1 0 0 0 0,1-1 0 0 0,-1 1 0 0 0,1 0 0 0 0,-1-1 0 0 0,1 1 0 0 0,-1-1 0 0 0,1 0 0 0 0,-1 1 0 0 0,1-1 0 0 0,-1 0 0 0 0,0 0 0 0 0,0 0 0 0 0,1 0 0 0 0,-1 0 0 0 0,0-1 0 0 0,0 1 0 0 0,1 0 0 0 0,-1 0 0 0 0,0 0 0 0 0,0 1 0 0 0,0-1 0 0 0,1 0 0 0 0,-1 0 0 0 0,0 1 0 0 0,1-1 0 0 0,-1 0 0 0 0,0 1 0 0 0,1 0 0 0 0,-1-1 0 0 0,1 1 0 0 0,-1 0 0 0 0,1-1 0 0 0,9 3 0 0 0,-10-2 0 0 0,0 1 0 0 0,0-1 0 0 0,0 0 0 0 0,0 0 0 0 0,0 0 0 0 0,0 0 0 0 0,1 0 0 0 0,-1 0 0 0 0,0 0 0 0 0,0 0 0 0 0,0 0 0 0 0,0 0 0 0 0,0-1 0 0 0,1 1 0 0 0,-1 0 0 0 0,0-1 0 0 0,0 1 0 0 0,0-1 0 0 0,0 1 0 0 0,0-1 0 0 0,7-7 0 0 0,-7 6 0 0 0,0 1 0 0 0,0 0 0 0 0,0-1 0 0 0,0 1 0 0 0,1 0 0 0 0,-1 0 0 0 0,0 0 0 0 0,0 0 0 0 0,1 0 0 0 0,-1 0 0 0 0,1 1 0 0 0,-1-1 0 0 0,1 0 0 0 0,-1 1 0 0 0,2-1 0 0 0,7 3 0 0 0,-9-2 0 0 0,-1 0 0 0 0,1 1 0 0 0,0-1 0 0 0,0 0 0 0 0,0 0 0 0 0,0 0 0 0 0,-1 1 0 0 0,1-1 0 0 0,0 0 0 0 0,0 0 0 0 0,0 0 0 0 0,0-1 0 0 0,0 1 0 0 0,-1 0 0 0 0,1 0 0 0 0,0 0 0 0 0,1-1 0 0 0,13-5-53 0 0,-13 7-124 0 0,-1 1 6 0 0,4-14-1665 0 0,-2 0-2943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5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1048 919 0 0,'0'0'343'0'0,"0"0"1102"0"0,-5-17 6462 0 0,5-5-7784 0 0,1-1 1 0 0,1 1-1 0 0,1 0 1 0 0,0 0-1 0 0,6-16-123 0 0,34-135 70 0 0,-22 84 50 0 0,17-44-120 0 0,-18 69 8 0 0,0-15-8 0 0,-11 37 30 0 0,2 0 0 0 0,2 0 0 0 0,2 2 0 0 0,6-9-30 0 0,-14 33 18 0 0,2 0 1 0 0,0 1 0 0 0,1 1-1 0 0,8-11-18 0 0,-9 15 2 0 0,-5 5 122 0 0,0 0 0 0 0,0 1 0 0 0,1 0 0 0 0,0 0 0 0 0,3-3-124 0 0,-8 7 23 0 0,0 0 0 0 0,1-1 0 0 0,-1 1 0 0 0,1 0 1 0 0,-1-1-1 0 0,0 1 0 0 0,1 0 0 0 0,-1-1 0 0 0,1 1 1 0 0,-1 0-1 0 0,1 0 0 0 0,-1 0 0 0 0,1-1 0 0 0,-1 1 0 0 0,1 0 1 0 0,0 0-1 0 0,-1 0 0 0 0,1 0 0 0 0,-1 0 0 0 0,1 0 1 0 0,-1 0-1 0 0,1 0 0 0 0,-1 0 0 0 0,1 0 0 0 0,-1 0 1 0 0,1 1-1 0 0,-1-1 0 0 0,1 0 0 0 0,-1 0 0 0 0,1 0 0 0 0,-1 1 1 0 0,1-1-1 0 0,-1 0 0 0 0,1 1 0 0 0,-1-1 0 0 0,1 0 1 0 0,-1 1-1 0 0,0-1 0 0 0,1 0 0 0 0,-1 1 0 0 0,1 0-23 0 0,4 4 6 0 0,0 0-1 0 0,0 1 0 0 0,-1 0 0 0 0,0 0 1 0 0,0 0-1 0 0,0 1 0 0 0,0-1 0 0 0,-1 1-5 0 0,9 16 2 0 0,12 19-2 0 0,-2 2 0 0 0,13 39 0 0 0,27 95 0 0 0,-44-125 0 0 0,14 59 0 0 0,7 54 0 0 0,-11-41 0 0 0,-15-66 0 0 0,12 45 0 0 0,-19-86 0 0 0,0 0 0 0 0,1 0 0 0 0,1-1 0 0 0,5 9 0 0 0,-13-26-6 0 0,0 0-1 0 0,0 0 1 0 0,0-1-1 0 0,1 1 0 0 0,-1 0 1 0 0,0 0-1 0 0,0 0 1 0 0,0 0-1 0 0,0 0 0 0 0,0 0 1 0 0,0-1-1 0 0,0 1 1 0 0,0 0-1 0 0,0 0 0 0 0,0 0 1 0 0,0 0-1 0 0,0 0 1 0 0,0 0-1 0 0,0 0 0 0 0,1-1 1 0 0,-1 1-1 0 0,0 0 1 0 0,0 0-1 0 0,0 0 0 0 0,0 0 1 0 0,0 0-1 0 0,0 0 1 0 0,0 0-1 0 0,1 0 0 0 0,-1 0 1 0 0,0 0-1 0 0,0 0 1 0 0,0 0-1 0 0,0 0 0 0 0,0 0 1 0 0,1 0-1 0 0,-1 0 1 0 0,0 0-1 0 0,0 0 0 0 0,0 0 1 0 0,0 0-1 0 0,0 0 1 0 0,0 0-1 0 0,1 0 0 0 0,-1 0 1 0 0,0 0-1 0 0,0 0 1 0 0,0 0-1 0 0,0 0 0 0 0,0 0 1 0 0,0 0-1 0 0,1 0 1 0 0,-1 1-1 0 0,0-1 0 0 0,0 0 1 0 0,0 0-1 0 0,0 0 1 0 0,0 0 6 0 0,1-13-420 0 0,-1 13 385 0 0,-1-14-1188 0 0,-1-1-2869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5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8287 0 0,'0'0'191'0'0,"0"0"26"0"0,0 0 9 0 0,0 0 42 0 0,2 0 158 0 0,23 3 645 0 0,-1-2-1 0 0,1-1 0 0 0,5-1-1070 0 0,6-2 151 0 0,0-2 0 0 0,0-1 0 0 0,14-6-151 0 0,57-22-1384 0 0,-90 29 872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5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29 6447 0 0,'-1'0'298'0'0,"-5"0"-246"0"0,1 1 0 0 0,-1 0 0 0 0,1 0 1 0 0,-1 0-1 0 0,1 1 0 0 0,0-1 0 0 0,0 1 0 0 0,-1 0 1 0 0,2 1-1 0 0,-3 0-52 0 0,-3 3 78 0 0,-1 1 0 0 0,1 0 0 0 0,1 1 0 0 0,-1 0-78 0 0,2 0 83 0 0,0 0 1 0 0,1 1-1 0 0,0 0 0 0 0,0 0 0 0 0,1 1 0 0 0,0-1 0 0 0,0 1 0 0 0,1 1 0 0 0,-3 8-83 0 0,-4 16 336 0 0,1 1 0 0 0,-1 11-336 0 0,12-43 19 0 0,-7 22 17 0 0,2 1 0 0 0,2 0-1 0 0,0 0 1 0 0,2 0 0 0 0,0 0 0 0 0,3 13-36 0 0,0-19-57 0 0,1-1 1 0 0,1 0 0 0 0,1 1-1 0 0,1-2 1 0 0,1 1 0 0 0,0-1-1 0 0,1 1 1 0 0,7 9 56 0 0,-7-14-253 0 0,1 0 0 0 0,0-1-1 0 0,0 0 1 0 0,2-1 0 0 0,-1 0 0 0 0,11 9 253 0 0,-18-19-2 0 0,0-1-1 0 0,0 1 1 0 0,1-1 0 0 0,-1 1-1 0 0,0-1 1 0 0,1 0 0 0 0,-1-1-1 0 0,1 1 1 0 0,0 0 0 0 0,-1-1-1 0 0,1 0 1 0 0,0 0 0 0 0,0 0 0 0 0,0-1-1 0 0,0 1 1 0 0,0-1 0 0 0,0 0-1 0 0,0 0 1 0 0,0 0 0 0 0,0 0-1 0 0,0-1 1 0 0,0 0 0 0 0,0 1 0 0 0,0-2-1 0 0,-1 1 1 0 0,1 0 0 0 0,0-1-1 0 0,-1 0 1 0 0,1 1 0 0 0,-1-1-1 0 0,2-2 3 0 0,2-1 3 0 0,0 0 0 0 0,-1-1 0 0 0,1 0 0 0 0,-1 0 0 0 0,-1 0-1 0 0,1-1 1 0 0,-1 0 0 0 0,2-4-3 0 0,3-5 284 0 0,0-1 1 0 0,-2-1-1 0 0,2-5-284 0 0,1-8 132 0 0,-2 0 0 0 0,-1-1 0 0 0,-1 0 0 0 0,-2 0 0 0 0,-1 0 0 0 0,-2-1 0 0 0,-1 0 0 0 0,-1 1 0 0 0,-4-26-132 0 0,1 40 132 0 0,0 0 0 0 0,-1 0 0 0 0,-1 0-1 0 0,-1 0 1 0 0,0 1 0 0 0,-1 0-1 0 0,-1 0 1 0 0,-1 1 0 0 0,0 0 0 0 0,-1 1-1 0 0,-1 0 1 0 0,0 0 0 0 0,-1 1 0 0 0,0 0-1 0 0,-4-1-131 0 0,3 2 0 0 0,2 2 0 0 0,-1 0 0 0 0,-7-5 0 0 0,15 13 0 0 0,1 1 0 0 0,-1 0 0 0 0,1 0 0 0 0,-1 0 0 0 0,0 0 0 0 0,0 0 0 0 0,0 1 0 0 0,0 0 0 0 0,0 0 0 0 0,0 0 0 0 0,-4-1 0 0 0,6 3 0 0 0,1-1 0 0 0,-1 0 0 0 0,1 0 0 0 0,-1 1 0 0 0,1-1 0 0 0,-1 1 0 0 0,1 0 0 0 0,-1-1 0 0 0,1 1 0 0 0,-1 0 0 0 0,1 0 0 0 0,0 0 0 0 0,-1 0 0 0 0,1 0 0 0 0,0 0 0 0 0,0 0 0 0 0,0 0 0 0 0,0 0 0 0 0,0 1 0 0 0,0-1 0 0 0,0 0 0 0 0,0 1 0 0 0,1-1 0 0 0,-1 1 0 0 0,0 0 0 0 0,-2 5 0 0 0,0 0 0 0 0,0 0 0 0 0,1 0 0 0 0,0 0 0 0 0,0 1 0 0 0,-3 21 0 0 0,2-1 0 0 0,1 1 0 0 0,1 20 0 0 0,8 87 0 0 0,3-37 0 0 0,7 11 0 0 0,-13-87 0 0 0,2 0 0 0 0,0 0 0 0 0,1-1 0 0 0,1 0 0 0 0,2-1 0 0 0,0 0 0 0 0,1 0 0 0 0,6 7 0 0 0,-13-23 0 0 0,0 0 0 0 0,0-1 0 0 0,0 1 0 0 0,1-1 0 0 0,-1 0 0 0 0,1 0 0 0 0,0 0 0 0 0,1-1 0 0 0,-1 0 0 0 0,0 0 0 0 0,1 0 0 0 0,0-1 0 0 0,0 0 0 0 0,0 0 0 0 0,0 0 0 0 0,0-1 0 0 0,0 0 0 0 0,0 0 0 0 0,0 0 0 0 0,0-1 0 0 0,1 0 0 0 0,-1 0 0 0 0,0-1 0 0 0,0 0 0 0 0,0 0 0 0 0,0 0 0 0 0,0 0 0 0 0,0-1 0 0 0,0 0 0 0 0,2-2 0 0 0,18-8-3080 0 0,-15 6-416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1:5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6447 0 0,'1'9'586'0'0,"-2"7"748"0"0,-1 1 1 0 0,0-1 0 0 0,-4 14-1335 0 0,-4 22 3149 0 0,4-8-2201 0 0,0 1-918 0 0,2 1 0 0 0,2 13-30 0 0,2-57-696 0 0,1-3 517 0 0,0 1 1 0 0,0-1-1 0 0,0 0 1 0 0,0 1-1 0 0,0-1 1 0 0,0 0-1 0 0,0 0 1 0 0,0 0-1 0 0,-1 0 1 0 0,1 0-1 0 0,0 0 179 0 0,2-1-1023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2:0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10135 0 0,'0'0'231'0'0,"0"0"29"0"0,0 0 19 0 0,1 2-41 0 0,8 11-274 0 0,0-1 557 0 0,-1 1 1 0 0,0 0-1 0 0,0 4-521 0 0,5 4 1140 0 0,-10-19-947 0 0,-1 1 0 0 0,0 0 0 0 0,0 0 0 0 0,-1 0 0 0 0,1 0 0 0 0,0 1 0 0 0,0 1-193 0 0,1 11 244 0 0,0-1 0 0 0,0 0 0 0 0,-2 1 1 0 0,0-1-1 0 0,-1 1 0 0 0,0-1 0 0 0,-1 1 0 0 0,-1-1 0 0 0,-3 12-244 0 0,3-15 7 0 0,-6 33-3 0 0,-1 0 1 0 0,-4 6-5 0 0,-10 22-4774 0 0,18-59-636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2:01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58 8287 0 0,'0'0'191'0'0,"0"0"26"0"0,0 0-199 0 0,1 0-1 0 0,-1 0 1 0 0,0 0-1 0 0,1-1 0 0 0,-1 1 1 0 0,0 0-1 0 0,1 0 0 0 0,-1 0 1 0 0,0 0-1 0 0,0-1 1 0 0,1 1-1 0 0,-1 0 0 0 0,0 0 1 0 0,1 0-1 0 0,-1-1 1 0 0,0 1-1 0 0,0 0 0 0 0,0 0 1 0 0,1-1-1 0 0,-1 1 1 0 0,0 0-1 0 0,0-1 0 0 0,0 1 1 0 0,0 0-18 0 0,0-2 0 0 0,0 1 1 0 0,0 0 0 0 0,-1 0 0 0 0,1 0-1 0 0,-1 0 1 0 0,1 0 0 0 0,-1-1 0 0 0,1 1-1 0 0,-1 0 1 0 0,0 0 0 0 0,0 0 0 0 0,1 1 0 0 0,-1-1-1 0 0,0 0 1 0 0,0 0 0 0 0,0 0 0 0 0,0 1-1 0 0,0-1 1 0 0,0 0 0 0 0,0 1 0 0 0,0-1-1 0 0,-25-14 486 0 0,17 12-278 0 0,1 0-1 0 0,0 0 1 0 0,-1 1-1 0 0,0 0 1 0 0,1 1-1 0 0,-1 0 1 0 0,0 0-1 0 0,0 1 1 0 0,0 0-1 0 0,1 0 0 0 0,-8 2-207 0 0,9-1 99 0 0,0 0 0 0 0,1 0 0 0 0,-1 1-1 0 0,0 0 1 0 0,0 1 0 0 0,1-1-1 0 0,-1 1 1 0 0,1 0 0 0 0,0 1-1 0 0,0 0 1 0 0,0 0 0 0 0,0 0 0 0 0,1 0-1 0 0,-5 6-98 0 0,0 3 2 0 0,1 0 1 0 0,0 1-1 0 0,0 0 0 0 0,2 0 0 0 0,0 1 0 0 0,0 0 0 0 0,1 0 0 0 0,1 1 1 0 0,1-1-1 0 0,0 1 0 0 0,-1 12-2 0 0,1 7-282 0 0,1-1 1 0 0,1 1-1 0 0,2-1 1 0 0,2 1-1 0 0,1 1 282 0 0,-1-17-82 0 0,1 1 0 0 0,1-1-1 0 0,1 0 1 0 0,1 0-1 0 0,0 0 1 0 0,2-1-1 0 0,0 0 1 0 0,9 15 82 0 0,-12-25 10 0 0,0 0-1 0 0,1-1 1 0 0,0 1-1 0 0,0-1 1 0 0,1-1-1 0 0,0 1 1 0 0,0-1-1 0 0,1 0 1 0 0,0-1-10 0 0,-3-1-3 0 0,1-1 0 0 0,0 1 1 0 0,1-2-1 0 0,-1 1 1 0 0,0-1-1 0 0,1 0 0 0 0,-1 0 1 0 0,1-1-1 0 0,0 0 0 0 0,-1 0 1 0 0,1 0-1 0 0,0-1 0 0 0,1 0 3 0 0,0-1 0 0 0,0 0 0 0 0,0-1 0 0 0,0 1 0 0 0,-1-2 0 0 0,1 1 0 0 0,-1-1 0 0 0,1 0 0 0 0,-1-1 0 0 0,0 1 0 0 0,0-1 0 0 0,0-1 0 0 0,-1 1 0 0 0,0-1 0 0 0,0-1 0 0 0,0 1 0 0 0,0-1 0 0 0,1-2 0 0 0,7-9 0 0 0,-1 1 0 0 0,-1-2 0 0 0,-1 0 0 0 0,0 0 0 0 0,-1-1 0 0 0,-1 0 0 0 0,-1-1 0 0 0,-2 0 0 0 0,0-1 0 0 0,-1 1 0 0 0,0-1 0 0 0,-2 0 0 0 0,-1-1 0 0 0,0 1 0 0 0,-2 0 0 0 0,0 0 0 0 0,-2-1 0 0 0,0 1 0 0 0,-1 0 0 0 0,-1 0 0 0 0,-1 0 0 0 0,-2-2 0 0 0,4 15 11 0 0,0 0-1 0 0,-1 0 0 0 0,0 0 0 0 0,0 1 1 0 0,0 0-1 0 0,-1-1 0 0 0,0 2 0 0 0,-1-1 1 0 0,-5-5-11 0 0,8 9-70 0 0,1 1 0 0 0,-1-1 1 0 0,0 1-1 0 0,-1-1 0 0 0,1 1 1 0 0,0 0-1 0 0,-1 1 0 0 0,1-1 1 0 0,-1 0-1 0 0,1 1 1 0 0,-1 0-1 0 0,0 0 0 0 0,1 0 1 0 0,-1 0-1 0 0,0 1 0 0 0,0-1 1 0 0,0 1-1 0 0,0 0 0 0 0,0 0 1 0 0,1 1-1 0 0,-1-1 0 0 0,-2 1 70 0 0,0 0 24 0 0,0 1-1 0 0,0 0 1 0 0,1 0-1 0 0,-1 1 1 0 0,1-1-1 0 0,-1 1 1 0 0,1 1-1 0 0,0-1 1 0 0,0 1-1 0 0,0-1 1 0 0,1 1-1 0 0,-1 1 1 0 0,1-1-1 0 0,0 1 1 0 0,0-1-1 0 0,1 1 1 0 0,-1 0-1 0 0,1 0 1 0 0,0 1-1 0 0,0-1 1 0 0,1 1-1 0 0,0-1 1 0 0,0 1-1 0 0,0 0-23 0 0,-1 7 75 0 0,0-1-1 0 0,1 1 1 0 0,1 0 0 0 0,0-1-1 0 0,1 1 1 0 0,0 0-1 0 0,1 0 1 0 0,0-1-1 0 0,1 1 1 0 0,1-1-1 0 0,0 2-74 0 0,7 20 342 0 0,1 0-1 0 0,1-1 0 0 0,15 25-341 0 0,7 8 1024 0 0,16 18-1024 0 0,-42-71 80 0 0,1-1 0 0 0,0 0 0 0 0,1 0 0 0 0,6 6-80 0 0,-12-15-248 0 0,-1 1 0 0 0,1-1 0 0 0,0 0 0 0 0,0 0 0 0 0,0 0 0 0 0,0-1 0 0 0,0 0 0 0 0,0 1 0 0 0,1-1 0 0 0,-1-1-1 0 0,1 1 1 0 0,0-1 0 0 0,-1 1 0 0 0,1-1 0 0 0,0-1 0 0 0,1 1 248 0 0,5-2-4135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2:0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53 10135 0 0,'-1'2'231'0'0,"-5"13"153"0"0,0 0 0 0 0,-2 0 0 0 0,-7 11-384 0 0,8-16 251 0 0,1 1 1 0 0,0 0 0 0 0,1 1-1 0 0,0 0 1 0 0,0-1 0 0 0,1 1-1 0 0,-1 10-251 0 0,3-13 0 0 0,1 0 0 0 0,1 0 0 0 0,-1 0 0 0 0,1 0 0 0 0,1 0 0 0 0,0-1 0 0 0,0 1 0 0 0,2 7 0 0 0,-2-14 0 0 0,-1 1 0 0 0,1-1 0 0 0,0 0 0 0 0,0 0 0 0 0,0 1 0 0 0,0-1 0 0 0,0 0 0 0 0,1 0 0 0 0,-1 0 0 0 0,1 0 0 0 0,-1 0 0 0 0,1-1 0 0 0,0 1 0 0 0,0 0 0 0 0,-1-1 0 0 0,1 1 0 0 0,0-1 0 0 0,0 0 0 0 0,1 0 0 0 0,-1 1 0 0 0,0-2 0 0 0,0 1 0 0 0,1 0 0 0 0,-1 0 0 0 0,0-1 0 0 0,1 1 0 0 0,-1-1 0 0 0,0 1 0 0 0,1-1 0 0 0,-1 0 0 0 0,1 0 0 0 0,-1 0 0 0 0,1-1 0 0 0,0 1 0 0 0,3-1-57 0 0,1-1-1 0 0,-1 1 1 0 0,0-1 0 0 0,0 0-1 0 0,0-1 1 0 0,0 0-1 0 0,-1 0 1 0 0,1 0 0 0 0,-1 0-1 0 0,0-1 1 0 0,0 0-1 0 0,2-1 58 0 0,5-6-321 0 0,-2 1-1 0 0,1-2 0 0 0,-1 1 0 0 0,5-9 322 0 0,-5 5 155 0 0,0 0 0 0 0,-1 0 0 0 0,0-1-1 0 0,-1-1 1 0 0,1-5-155 0 0,-7 16 80 0 0,1-1 0 0 0,-1 1 0 0 0,-1-1 1 0 0,1 1-1 0 0,-1-1 0 0 0,-1 0 0 0 0,1 1 0 0 0,-1-1 0 0 0,0 0 1 0 0,0 0-1 0 0,-1 1 0 0 0,0-1 0 0 0,0 0 0 0 0,-1 1 0 0 0,-1-6-80 0 0,1 10-8 0 0,1-1 0 0 0,0 1 0 0 0,-1 0 0 0 0,1-1 0 0 0,-1 1 0 0 0,0 0 0 0 0,1 0 0 0 0,-1 0 0 0 0,0 1 1 0 0,0-1-1 0 0,-3-1 8 0 0,-15-9-3562 0 0,4 4-573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42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10135 0 0,'0'4'149'0'0,"1"0"0"0"0,0 0 0 0 0,1 0 0 0 0,-1-1 0 0 0,0 1 0 0 0,1 0 0 0 0,1 1-149 0 0,7 21 984 0 0,-7-15-565 0 0,-1-1-1 0 0,0 1 1 0 0,-1 0 0 0 0,0 0-1 0 0,0 1 1 0 0,-1-1 0 0 0,-1 0-1 0 0,0 0 1 0 0,-1 0 0 0 0,0 0-1 0 0,-2 6-418 0 0,-27 68 447 0 0,4-31-3079 0 0,20-40 1609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2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10135 0 0,'-1'28'548'0'0,"-2"0"0"0"0,-1 3-548 0 0,4-10 592 0 0,0-21-578 0 0,0 0-1 0 0,0 0 0 0 0,0 0 1 0 0,0-1-1 0 0,0 1 0 0 0,0 0 0 0 0,0 0 1 0 0,0 0-1 0 0,0 0 0 0 0,0 0 1 0 0,0 0-1 0 0,0 0 0 0 0,0 0 1 0 0,0 0-1 0 0,0 0 0 0 0,0 0 1 0 0,0 0-1 0 0,0 0 0 0 0,0 0 0 0 0,0 0 1 0 0,0 0-1 0 0,0 0 0 0 0,0 0 1 0 0,0 0-1 0 0,0 0 0 0 0,0 0 1 0 0,0 0-1 0 0,0 0 0 0 0,0 0 0 0 0,0 0 1 0 0,1 0-1 0 0,-1 0 0 0 0,0 0 1 0 0,0 0-1 0 0,0 0 0 0 0,0 0-13 0 0,0-11 369 0 0,2 0 49 0 0,2 16-246 0 0,4 20-154 0 0,-7-9-18 0 0,-1-10 0 0 0,1-1 0 0 0,0 1 0 0 0,0 0 0 0 0,0 0 0 0 0,0 0 0 0 0,1-1 0 0 0,0 1 0 0 0,0-1 0 0 0,2 7 241 0 0,0-1 0 0 0,-1 1 1 0 0,0 0-1 0 0,-1 0 0 0 0,-1 0 0 0 0,0 0 0 0 0,0 0 0 0 0,-1 2-241 0 0,2 16 103 0 0,0 27 493 0 0,-3 17-596 0 0,0-24 2908 0 0,4 42-2908 0 0,3-55 632 0 0,-4-24-640 0 0,0 1 0 0 0,0-1 0 0 0,-2 1 8 0 0,-11-33 1077 0 0,-6-6-4308 0 0,9 16 1697 0 0</inkml:trace>
  <inkml:trace contextRef="#ctx0" brushRef="#br0" timeOffset="1">0 470 13823 0 0,'0'0'630'0'0,"0"0"-13"0"0,0 0-320 0 0,0 0 105 0 0,0 0 87 0 0,0 0 20 0 0,0 0-66 0 0,2 0-294 0 0,17 1-149 0 0,23-2-2357 0 0,-29-1-3102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2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13823 0 0,'0'1'45'0'0,"0"0"0"0"0,1-1 0 0 0,-1 1-1 0 0,0-1 1 0 0,0 1 0 0 0,0-1 0 0 0,0 1-1 0 0,1-1 1 0 0,-1 1 0 0 0,0-1 0 0 0,1 1-1 0 0,-1-1 1 0 0,0 1 0 0 0,1-1 0 0 0,-1 1-1 0 0,1-1 1 0 0,-1 1 0 0 0,0-1 0 0 0,1 0-1 0 0,-1 1 1 0 0,1-1 0 0 0,-1 0 0 0 0,1 1-1 0 0,-1-1 1 0 0,1 0 0 0 0,0 0 0 0 0,-1 0-1 0 0,1 1-44 0 0,6 2 259 0 0,-7-2-259 0 0,1-1 0 0 0,0 0 0 0 0,0 0 0 0 0,0 1 0 0 0,-1-1 0 0 0,1 0 0 0 0,0 0 0 0 0,0 0 0 0 0,0 0 0 0 0,0 0 0 0 0,-1 0 0 0 0,1 0 0 0 0,0 0 0 0 0,0 0 0 0 0,0-1 0 0 0,0 1 0 0 0,-1 0 0 0 0,1 0 0 0 0,0-1 0 0 0,0 1 0 0 0,-1-1 0 0 0,1 1 0 0 0,0 0 0 0 0,-1-1 0 0 0,1 1 0 0 0,0-1 0 0 0,0 0 0 0 0,20-21 0 0 0,-12 13 0 0 0,9-11 0 0 0,-13 14 0 0 0,1-1 0 0 0,0 1 0 0 0,4-3 0 0 0,-7 7 0 0 0,-1 0 0 0 0,1 1 0 0 0,-1-1 0 0 0,1 1 0 0 0,0-1 0 0 0,0 1 0 0 0,0 0 0 0 0,0 0 0 0 0,0 0 0 0 0,0 0 0 0 0,3 1 0 0 0,38-5-1392 0 0,-39 7 294 0 0,-5-1 1054 0 0,0-1 0 0 0,0 0 0 0 0,0 0 0 0 0,0 0 0 0 0,1 0 0 0 0,-1 0 0 0 0,0 0 0 0 0,0 0 0 0 0,0 0 0 0 0,0 1 0 0 0,0-1 0 0 0,0 0 0 0 0,0 0 0 0 0,0 0 0 0 0,0 0 0 0 0,0 0 0 0 0,1 0 0 0 0,-1 0 0 0 0,0 0 0 0 0,0 0 0 0 0,0 0 0 0 0,0 0 0 0 0,0 0 0 0 0,0 0 0 0 0,0 0 0 0 0,1 1 0 0 0,-1-1 0 0 0,0 0 0 0 0,0 0 1 0 0,0 0-1 0 0,0 0 0 0 0,0 0 0 0 0,0 0 0 0 0,1-1 0 0 0,-1 1 0 0 0,0 0 0 0 0,0 0 0 0 0,0 0 0 0 0,0 0 0 0 0,0 0 0 0 0,0 0 0 0 0,0 0 0 0 0,1 0 0 0 0,-1 0 0 0 0,0 0 0 0 0,0 0 0 0 0,0 0 0 0 0,0 0 0 0 0,0 0 0 0 0,0-1 0 0 0,0 1 44 0 0,3-13-1524 0 0,-3 2-11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2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13823 0 0,'0'0'315'0'0,"0"0"45"0"0,0 0 21 0 0,0 0-49 0 0,2 1-220 0 0,9 1-110 0 0,0 0-1 0 0,0-1 1 0 0,0 0-1 0 0,0-1 1 0 0,0 0-1 0 0,0-1 1 0 0,0 0-1 0 0,0 0 1 0 0,0-2-1 0 0,9-2-1 0 0,22-8-1 0 0,-1-1-1 0 0,4-5 2 0 0,-35 16 0 0 0,1-2 12 0 0,7-2-119 0 0,-1 0 0 0 0,18-3 107 0 0,-34 10-1056 0 0,5 7-1896 0 0,-5-6 1418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6 10135 0 0,'0'0'231'0'0,"0"0"29"0"0,0 0 19 0 0,0 0 37 0 0,0 0 125 0 0,-4-5 356 0 0,2 5 1906 0 0,-1 24-2663 0 0,1 0 0 0 0,1 0 0 0 0,2 0 0 0 0,2 22-40 0 0,0 26 77 0 0,-2 0 1157 0 0,1-20-49 0 0,-3 14-1185 0 0,-4 8 1605 0 0,4-65-1533 0 0,1-7 299 0 0,0-2 117 0 0,0 0 21 0 0,0 0-66 0 0,0 0-438 0 0,0 0 0 0 0,0 1 1 0 0,0-1-1 0 0,-1 0 0 0 0,1 0 1 0 0,0 1-1 0 0,0-1 0 0 0,-1 0 0 0 0,1 1 1 0 0,0-1-1 0 0,0 0 0 0 0,-1 0 1 0 0,1 0-1 0 0,0 1 0 0 0,-1-1 0 0 0,1 0 1 0 0,0 0-1 0 0,-1 0 0 0 0,1 0 1 0 0,0 0-1 0 0,-1 1 0 0 0,1-1 0 0 0,0 0 1 0 0,-1 0-1 0 0,1 0 0 0 0,-1 0 0 0 0,1 0 1 0 0,0 0-1 0 0,-1 0 0 0 0,1 0 1 0 0,0 0-1 0 0,-1-1 0 0 0,1 1 0 0 0,-1 0-5 0 0,-12-2-14 0 0,-1-2 14 0 0,12 4 0 0 0,0 0 0 0 0,0 0 0 0 0,0-1 0 0 0,1 1 0 0 0,-1-1 0 0 0,0 0 0 0 0,0 1 0 0 0,0-1 0 0 0,1 0 0 0 0,-1 0 0 0 0,0 0 0 0 0,0-1 0 0 0,-4-3 17 0 0,-23-19-3510 0 0,-7-8 3493 0 0,26 23-4572 0 0,-4 2-1228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6:47:3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15663 0 0,'0'0'344'0'0,"0"0"72"0"0,0 0 8 0 0,0 0 24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54 8287 0 0,'-2'-6'65'0'0,"1"3"11"0"0,0 0-1 0 0,1-1 1 0 0,-1 1 0 0 0,1 0 0 0 0,-1 0 0 0 0,1-1 0 0 0,0 1 0 0 0,1 0-1 0 0,-1-1 1 0 0,1 1 0 0 0,-1 0 0 0 0,1-2-76 0 0,0 4 365 0 0,-1 1 122 0 0,0 0 22 0 0,0 0-66 0 0,1-1-294 0 0,-1 1-149 0 0,0 0 4 0 0,1-1 0 0 0,-1 1-1 0 0,0 0 1 0 0,0 0 0 0 0,1 0-1 0 0,-1 0 1 0 0,0 0 0 0 0,1 0-1 0 0,-1-1 1 0 0,0 1 0 0 0,0 0-1 0 0,1 0 1 0 0,-1 0 0 0 0,0 0-1 0 0,1 0 1 0 0,-1 0 0 0 0,0 0-1 0 0,1 0 1 0 0,-1 0 0 0 0,0 0-1 0 0,0 1 1 0 0,1-1 0 0 0,-1 0-1 0 0,0 0-3 0 0,2 1 46 0 0,-1 0-1 0 0,0 0 0 0 0,0 0 0 0 0,0 1 0 0 0,0-1 1 0 0,0 0-1 0 0,0 1 0 0 0,-1-1 0 0 0,1 1 1 0 0,0-1-1 0 0,-1 1 0 0 0,1 0-45 0 0,7 26 582 0 0,-5-18-339 0 0,14 54 933 0 0,-4 0 0 0 0,-2 1 0 0 0,-2 1 0 0 0,-2 33-1176 0 0,-8-63-219 0 0,0-21-109 0 0,1-1-1 0 0,2 10 329 0 0,0-2-4964 0 0,-2-21-4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8287 0 0,'4'-21'180'0'0,"-3"13"-62"0"0,1 0 0 0 0,0 0 1 0 0,0 0-1 0 0,4-7-118 0 0,-6 14 11 0 0,1-1 1 0 0,0 0-1 0 0,0 1 0 0 0,0-1 1 0 0,0 0-1 0 0,0 1 1 0 0,1-1-1 0 0,-1 1 1 0 0,0 0-1 0 0,1-1 1 0 0,-1 1-1 0 0,1 0 0 0 0,-1 0 1 0 0,1 0-1 0 0,-1 0 1 0 0,1 0-1 0 0,0 0 1 0 0,0 1-1 0 0,-1-1 0 0 0,1 0 1 0 0,0 1-1 0 0,1-1-11 0 0,5 0 0 0 0,-7 0 0 0 0,1 1 0 0 0,-1-1 0 0 0,1 1 0 0 0,-1 0 0 0 0,1 0 0 0 0,-1 0 0 0 0,1 0 0 0 0,-1 0 0 0 0,1 0 0 0 0,-1 0 0 0 0,1 0 0 0 0,-1 0 0 0 0,1 1 0 0 0,-1-1 0 0 0,1 1 0 0 0,-1-1 0 0 0,0 1 0 0 0,1-1 0 0 0,0 2 0 0 0,7 5 0 0 0,-9-6 0 0 0,1 0 0 0 0,0 0 0 0 0,0 0 0 0 0,0 0 0 0 0,0 0 0 0 0,0 0 0 0 0,0-1 0 0 0,1 1 0 0 0,-1 0 0 0 0,0-1 0 0 0,0 1 0 0 0,0-1 0 0 0,1 1 0 0 0,-1-1 0 0 0,0 1 0 0 0,1-1 0 0 0,-1 0 0 0 0,0 0 0 0 0,1 0 0 0 0,-1 1 0 0 0,0-1 0 0 0,1-1 0 0 0,-1 1 0 0 0,0 0 0 0 0,1 0 0 0 0,1-1 61 0 0,0 0 0 0 0,0 1 0 0 0,0-1 0 0 0,0 1 0 0 0,0 0 0 0 0,0 0 0 0 0,0 0 0 0 0,0 0 0 0 0,0 0 0 0 0,0 1 0 0 0,0 0 0 0 0,0-1 0 0 0,0 1 0 0 0,0 0 0 0 0,0 0 0 0 0,0 1 0 0 0,-1-1 0 0 0,1 0 0 0 0,0 1 0 0 0,-1 0 0 0 0,1 0 0 0 0,-1 0 0 0 0,0 0 0 0 0,1 0 0 0 0,-1 0 0 0 0,0 0 0 0 0,0 1-1 0 0,-1-1 1 0 0,1 1 0 0 0,0-1 0 0 0,-1 1 0 0 0,0 0 0 0 0,1 1-61 0 0,4 9 727 0 0,-2 1 0 0 0,0-1-1 0 0,0 1 1 0 0,1 13-727 0 0,4 56 1814 0 0,-7-62-1495 0 0,-1 1 209 0 0,0 0 0 0 0,-2 0-1 0 0,0 0 1 0 0,-2 1 0 0 0,-2 10-528 0 0,1-17 367 0 0,0 0 1 0 0,0-1-1 0 0,-2 1 0 0 0,0-1 1 0 0,-1 0-1 0 0,0-1 1 0 0,-9 12-368 0 0,10-15 3 0 0,-2 0 0 0 0,0-1 0 0 0,0 0-1 0 0,0 0 1 0 0,-2-1 0 0 0,-4 4-3 0 0,-8 7 13 0 0,16-14-456 0 0,0 0 0 0 0,0-1-1 0 0,-1 0 1 0 0,1 0 0 0 0,-1 0 0 0 0,-5 1 443 0 0,3-2-6826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8287 0 0,'-1'2'191'0'0,"-4"14"146"0"0,0 0-1 0 0,-7 11-336 0 0,5-16 0 0 0,-1-3 189 0 0,0 0 1 0 0,1 1-1 0 0,0 0 0 0 0,1 1 0 0 0,0-1 0 0 0,0 1 0 0 0,1 0 0 0 0,1 1 0 0 0,-1-1 0 0 0,2 1 0 0 0,-1 1-189 0 0,-1 2 0 0 0,2-6-64 0 0,3-7-273 0 0,0-1-138 0 0,0 0-33 0 0,1-3-231 0 0,4-3-58 0 0,-5 6 770 0 0,1 0-1 0 0,-1 0 0 0 0,1 1 0 0 0,-1-1 0 0 0,1 0 1 0 0,-1 0-1 0 0,1 0 0 0 0,-1 0 0 0 0,1 0 1 0 0,-1 0-1 0 0,1 0 0 0 0,-1 0 0 0 0,1 0 0 0 0,-1 0 1 0 0,1 0-1 0 0,-1 0 0 0 0,1 0 0 0 0,-1 0 1 0 0,1-1-1 0 0,-1 1 0 0 0,1 0 0 0 0,-1 0 0 0 0,1-1 1 0 0,-1 1-1 0 0,1 0 0 0 0,-1 0 0 0 0,0-1 1 0 0,1 1-1 0 0,-1 0 0 0 0,1-1 0 0 0,-1 1 0 0 0,0-1 1 0 0,1 1-1 0 0,-1-1 0 0 0,0 1 0 0 0,0 0 0 0 0,1-1 1 0 0,-1 0 27 0 0,13-24-28 0 0,-8 15-9 0 0,-1 3 209 0 0,0 1 0 0 0,0-1 0 0 0,0 1 0 0 0,1 0 0 0 0,0 0 0 0 0,0 0 0 0 0,1 1 0 0 0,0 0 0 0 0,0 0 0 0 0,0 0 0 0 0,0 1 0 0 0,1 0 0 0 0,-1 0 0 0 0,2 0-172 0 0,9-4 721 0 0,-11 5-524 0 0,0 0 0 0 0,0 0-1 0 0,0 1 1 0 0,1 0-1 0 0,2 0-196 0 0,-7 1 371 0 0,1 2 340 0 0,-3-1-677 0 0,1 0 0 0 0,-1 0 0 0 0,0-1-1 0 0,0 1 1 0 0,1 0 0 0 0,-1 1 0 0 0,0-1-1 0 0,1 0 1 0 0,-1 0 0 0 0,0 0 0 0 0,0 0-1 0 0,1 0 1 0 0,-1 0 0 0 0,0 0 0 0 0,1 0 0 0 0,-1 0-1 0 0,0 1 1 0 0,0-1 0 0 0,1 0 0 0 0,-1 0-1 0 0,0 0 1 0 0,0 0 0 0 0,0 1 0 0 0,1-1 0 0 0,-1 0-1 0 0,0 0-33 0 0,2 4 12 0 0,0 1-1 0 0,-1-1 1 0 0,1 0-1 0 0,-1 1 1 0 0,0-1-1 0 0,0 3-11 0 0,-1-5-37 0 0,1 1-1 0 0,-1-1 0 0 0,0 0 0 0 0,0 0 1 0 0,-1 0-1 0 0,1 0 0 0 0,0 0 1 0 0,0 0-1 0 0,-1 0 0 0 0,0 0 1 0 0,1 0-1 0 0,-1 0 0 0 0,0-1 0 0 0,0 1 1 0 0,0 0-1 0 0,0 0 0 0 0,0 0 38 0 0,-9 13-3061 0 0,0 8-1074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11975 0 0,'0'12'434'0'0,"1"0"0"0"0,1-1-1 0 0,1 6-433 0 0,4 30 82 0 0,-6 100 2991 0 0,-2-77-2129 0 0,2-62-944 0 0,0 0-64 0 0,-1-7-273 0 0,0-1-138 0 0,0 0-33 0 0,0 0-4 0 0,9-21-1024 0 0,-6 5 1336 0 0,0 0 0 0 0,0-1-1 0 0,-2-1 201 0 0,4-22-449 0 0,10-46-1157 0 0,7-9 1606 0 0,-15 72 0 0 0,2-1 0 0 0,2-4 0 0 0,3-6 0 0 0,-13 33 0 0 0,1-8 0 0 0,2 1 0 0 0,-1 0 0 0 0,1 0 0 0 0,1 1 0 0 0,2-4 0 0 0,4-2 3 0 0,-7 12 14 0 0,-1 0 27 0 0,1-3 152 0 0,-1 0-1 0 0,1 0 0 0 0,-1 0 0 0 0,0-1 0 0 0,0 1 1 0 0,0-1-1 0 0,-1 1 0 0 0,2-4-195 0 0,-2 2 201 0 0,3-2-52 0 0,3 2-133 0 0,-4 5 18 0 0,-1-1 0 0 0,0 1 0 0 0,0 0 1 0 0,0 0-1 0 0,1 0 0 0 0,-1 1 0 0 0,1-1 0 0 0,-1 1 0 0 0,0 0 0 0 0,1 0 0 0 0,-1 0 0 0 0,1 0 0 0 0,0 1-34 0 0,-2-1 488 0 0,2 12 464 0 0,15 25-825 0 0,-12-25-119 0 0,-1 0-1 0 0,0 0 1 0 0,-1 0 0 0 0,-1 1-1 0 0,4 12-7 0 0,-6-17 2 0 0,3 15 145 0 0,-1 0 0 0 0,-1 1 0 0 0,0 19-147 0 0,-3-22 336 0 0,0 3 291 0 0,0 1-1 0 0,-5 22-626 0 0,-17 116 1456 0 0,19-137-1274 0 0,1 0-1 0 0,1 0 1 0 0,1 2-182 0 0,0-21-1 0 0,0-5-336 0 0,0-2-138 0 0,0 0-33 0 0,0 0-72 0 0,0 0-285 0 0,-6 1-1146 0 0,5-1 987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11975 0 0,'0'0'267'0'0,"0"0"42"0"0,0 0 17 0 0,0 0-28 0 0,3 1-196 0 0,3 0-101 0 0,1-1 0 0 0,-1 0 0 0 0,0 0 0 0 0,0 0-1 0 0,1 0 1 0 0,-1-1 0 0 0,0 0 0 0 0,0 0 0 0 0,0-1 0 0 0,0 0 0 0 0,4-2-1 0 0,12-3 2 0 0,23-9-69 0 0,-43 15-276 0 0,-2 1-133 0 0,0 0-32 0 0,0 2-140 0 0,1-1 485 0 0,-1 1 0 0 0,0-1 0 0 0,0 1 0 0 0,0-1 0 0 0,0 1-1 0 0,0-1 1 0 0,0 0 0 0 0,-1 1 0 0 0,1-1 0 0 0,0 1 0 0 0,-1-1 0 0 0,1 1 0 0 0,-1-1-1 0 0,1 0 1 0 0,-1 1 0 0 0,0-1 0 0 0,0 0 0 0 0,1 0 0 0 0,-1 0 0 0 0,0 1-1 0 0,0-1 1 0 0,0 0 0 0 0,0 0 0 0 0,0 0 0 0 0,-1 0 163 0 0,-1 2-139 0 0,-14 17-1396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2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1 380 8287 0 0,'0'0'191'0'0,"0"0"26"0"0,0 0 9 0 0,0 0 42 0 0,0 0 158 0 0,2 1 72 0 0,8 0-412 0 0,0 1 0 0 0,1-2 0 0 0,-1 1 0 0 0,1-2 0 0 0,-1 1 0 0 0,0-1 0 0 0,1-1 0 0 0,-1 0 0 0 0,0 0 0 0 0,0-1 0 0 0,0 0 0 0 0,0-1 0 0 0,6-3-86 0 0,-7 3 0 0 0,-1 0-201 0 0,-7 3-850 0 0,-1 1-385 0 0,-1-3-78 0 0,-3-15-20 0 0</inkml:trace>
  <inkml:trace contextRef="#ctx0" brushRef="#br0" timeOffset="1">60 46 10135 0 0,'5'-46'770'0'0,"7"63"486"0"0,-7 2-733 0 0,0 0 0 0 0,-1 0 1 0 0,-1 0-1 0 0,-1 1 0 0 0,-1 9-523 0 0,1-3 454 0 0,2 78 3180 0 0,-5 29-3634 0 0,0-30 558 0 0,0-76-567 0 0,0-17-302 0 0,1 0 1 0 0,0 0-1 0 0,0-1 0 0 0,2 6 311 0 0,-2-13-1436 0 0,0-2-78 0 0,0 0-20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15663 0 0,'-1'10'396'0'0,"1"1"0"0"0,0 0 0 0 0,1 6-396 0 0,-1-14 384 0 0,1-2-250 0 0,5 11-132 0 0,1-1 0 0 0,0-1 0 0 0,0 1 0 0 0,1-1 0 0 0,1 0 0 0 0,0-1 0 0 0,1 1-2 0 0,-9-9-161 0 0,0 0-1 0 0,0 0 1 0 0,0 0-1 0 0,0 0 1 0 0,1-1-1 0 0,-1 1 1 0 0,0 0-1 0 0,1 0 1 0 0,-1-1-1 0 0,0 1 1 0 0,1-1-1 0 0,0 1 162 0 0,3 3-2920 0 0,-5-4-1854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3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8287 0 0,'3'-28'300'0'0,"-1"10"296"0"0,0 1 0 0 0,4-11-596 0 0,-4 23 217 0 0,-1 1-1 0 0,0-1 0 0 0,1 1 1 0 0,0 0-1 0 0,0 0 0 0 0,1-1 1 0 0,-1 1-1 0 0,1 0 1 0 0,0 1-1 0 0,0-1 0 0 0,3-3-216 0 0,9-5 335 0 0,1 0 0 0 0,1 1 0 0 0,0 1 0 0 0,9-4-335 0 0,22-14 1220 0 0,-31 19-900 0 0,-14 8-284 0 0,0-1 0 0 0,1 1 0 0 0,-1-1 0 0 0,0 0 0 0 0,0 0 0 0 0,0-1 0 0 0,0 1 0 0 0,0-1-36 0 0,1-3 0 0 0,7-4 0 0 0,-11 10 0 0 0,0 0 0 0 0,1 0 0 0 0,-1 0 0 0 0,1-1 0 0 0,-1 1 0 0 0,1 0 0 0 0,-1 1 0 0 0,0-1 0 0 0,1 0 0 0 0,-1 0 0 0 0,1 0 0 0 0,-1 0 0 0 0,1 0 0 0 0,-1 0 0 0 0,0 0 0 0 0,1 1 0 0 0,-1-1 0 0 0,0 0 0 0 0,1 0 0 0 0,-1 1 0 0 0,0-1 0 0 0,1 0 0 0 0,-1 0 0 0 0,0 1 0 0 0,1-1 0 0 0,-1 0 0 0 0,0 1 0 0 0,0-1 0 0 0,1 0 0 0 0,-1 1 0 0 0,0-1 0 0 0,0 1 0 0 0,1-1 0 0 0,6 9 0 0 0,-5-7 0 0 0,0 0 0 0 0,0 1 0 0 0,0-1 0 0 0,0 0 0 0 0,-1 1 0 0 0,1-1 0 0 0,-1 1 0 0 0,1 0 0 0 0,6 22 0 0 0,-8-21 0 0 0,1-1 0 0 0,-1 1 0 0 0,0-1 0 0 0,0 1 0 0 0,-1 0 0 0 0,1 1 0 0 0,-1 0 0 0 0,-1 10-2106 0 0,0 0 0 0 0,-4 12 2106 0 0,1-13-4772 0 0</inkml:trace>
  <inkml:trace contextRef="#ctx0" brushRef="#br0" timeOffset="1">53 439 13823 0 0,'0'0'315'0'0,"0"0"45"0"0,0 0 21 0 0,0 0-49 0 0,2 0-220 0 0,30-7-101 0 0,16-9-7 0 0,-24 8-7 0 0,20-5 3 0 0,-39 12-143 0 0,-1-1 0 0 0,1 1 0 0 0,0-1 0 0 0,-1-1 0 0 0,2 0 143 0 0,2-1-543 0 0,-7 3-895 0 0,-1 1-76 0 0,0 0-20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0,'0'0'267'0'0,"0"0"42"0"0,0 0 17 0 0,1 0-28 0 0,0 0-294 0 0,-1 1 0 0 0,0-1-1 0 0,1 0 1 0 0,-1 0 0 0 0,1 1 0 0 0,-1-1-1 0 0,0 0 1 0 0,1 1 0 0 0,-1-1-1 0 0,0 1 1 0 0,1-1 0 0 0,-1 0 0 0 0,0 1-1 0 0,0-1 1 0 0,1 1 0 0 0,-1-1-1 0 0,0 0 1 0 0,0 1 0 0 0,0-1 0 0 0,0 1-1 0 0,0-1 1 0 0,0 1 0 0 0,0-1-1 0 0,1 1 1 0 0,-1-1 0 0 0,-1 1 0 0 0,1-1-1 0 0,0 1-3 0 0,0 1 8 0 0,14 79-30 0 0,-5-33 1476 0 0,3 47-1454 0 0,-8-15 381 0 0,-4 21-381 0 0,-2-73-1486 0 0,0-1 0 0 0,-2 1 0 0 0,-1 0 0 0 0,-2-1 0 0 0,-3 11 1486 0 0,-4-3-2047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11975 0 0,'0'0'267'0'0,"0"0"42"0"0,0 0 17 0 0,0 0-28 0 0,0 0-126 0 0,0 0 204 0 0,0 0 111 0 0,0 0 22 0 0,0 0-66 0 0,2-2-294 0 0,1-2-135 0 0,-1 2-14 0 0,-1-1 0 0 0,1 1 0 0 0,0 0 1 0 0,0 0-1 0 0,0 1 0 0 0,0-1 0 0 0,1 0 0 0 0,-1 1 1 0 0,0-1-1 0 0,1 1 0 0 0,-1 0 0 0 0,1 0 0 0 0,-1 0 0 0 0,35-19 0 0 0,-2-1 0 0 0,5-5 0 0 0,-32 21-87 0 0,0 0-1 0 0,-1-1 0 0 0,0 1 1 0 0,0-2-1 0 0,0 1 1 0 0,-1-1-1 0 0,0 1 0 0 0,0-2 1 0 0,0 1-1 0 0,0-2 88 0 0,18-33-3136 0 0,-24 40 2271 0 0,4-24-2370 0 0,-2 18 3235 0 0,-1 1 62 0 0,-1 5 263 0 0,0 2 142 0 0,0 0 39 0 0,0 0 6 0 0,0 0 0 0 0,0 0 0 0 0,0 0 0 0 0,0 0 0 0 0,2 2-141 0 0,0 0 0 0 0,0-1 0 0 0,0 0-1 0 0,0 1 1 0 0,1-1 0 0 0,-1 0 0 0 0,3 1-371 0 0,-4-1 110 0 0,1-1 0 0 0,0 1 0 0 0,0 0 0 0 0,-1 0 0 0 0,1 0 0 0 0,0 0 0 0 0,-1 1 0 0 0,1-1 1 0 0,-1 0-1 0 0,1 1 0 0 0,-1-1 0 0 0,0 0 0 0 0,1 1-110 0 0,10 20 165 0 0,21 21-1729 0 0,-32-41-3552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6:47:4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10135 0 0,'12'3'-2080'0'0,"23"5"13919"0"0,-19-6-9331 0 0,23 2-1453 0 0,0 1 0 0 0,-1 2 0 0 0,9 5-1055 0 0,-25-8 153 0 0,0-1 0 0 0,1 0 0 0 0,-1-2 0 0 0,18-1-153 0 0,9 1 319 0 0,1 0 40 0 0,-30-1-207 0 0,0 0-1 0 0,0 2 1 0 0,0 0 0 0 0,-1 1-1 0 0,10 3-151 0 0,-15-3 0 0 0,-1-1 0 0 0,1 0 0 0 0,1-1 0 0 0,-1-1 0 0 0,11-1 0 0 0,-2 1 0 0 0,19 2 0 0 0,-19-1 325 0 0,20-1-325 0 0,5 0 299 0 0,-12-1-10 0 0,87-1-38 0 0,42-10 54 0 0,-144 9-273 0 0,-15 2-16 0 0,0 1 0 0 0,0-1 0 0 0,0 1 0 0 0,0 0 0 0 0,0 1 0 0 0,1 0-16 0 0,36 4 66 0 0,0-2-1 0 0,0-2 1 0 0,36-4-66 0 0,-26 1 67 0 0,0 2 0 0 0,13 4-67 0 0,-21 1-1 0 0,-20-2 7 0 0,-1-1 0 0 0,6-2-6 0 0,30 5 30 0 0,-44-3-22 0 0,-1 0-1 0 0,1-1 1 0 0,15-2-8 0 0,36-4 64 0 0,3 3-64 0 0,-34 2 0 0 0,-12-1 0 0 0,0 1 0 0 0,1 1 0 0 0,2 2 0 0 0,7 1 0 0 0,32-1 0 0 0,-26-1 0 0 0,8 0 10 0 0,97 8 44 0 0,-119-8-54 0 0,18-1 0 0 0,-19-1 0 0 0,23 4 0 0 0,-19-2 112 0 0,25 0-112 0 0,-7-1 48 0 0,-3 0-121 0 0,-25-2 68 0 0,-1 2 0 0 0,1 0 0 0 0,9 2 5 0 0,-3 2 0 0 0,0-2 0 0 0,13 0 0 0 0,-9-1 0 0 0,47 0 0 0 0,1-4 0 0 0,-1-2 0 0 0,51-11 0 0 0,26-2 53 0 0,19-2-42 0 0,-62 12-11 0 0,19-2 0 0 0,-125 8 0 0 0,290-40 0 0 0,-116 17 64 0 0,-172 22-64 0 0,-1 1 0 0 0,20 1 0 0 0,53 3 32 0 0,0-4 0 0 0,32-6-32 0 0,-65-1 0 0 0,-7 0 0 0 0,-25 5 0 0 0,5-1-2 0 0,-14 5 9 0 0,25-4 52 0 0,-17 0-59 0 0,-1 1 0 0 0,1 1 0 0 0,-1 2 0 0 0,0-1 0 0 0,-1 0 0 0 0,2-1 0 0 0,-1 1 11 0 0,-1 0 31 0 0,35 0-31 0 0,16 0-11 0 0,-22 0 0 0 0,47-5 0 0 0,-51 4 0 0 0,-20 1 0 0 0,107 0 0 0 0,-102 0 0 0 0,19 1 0 0 0,-1-2 0 0 0,0-2 0 0 0,14-4 0 0 0,-29 4 0 0 0,-16 3 0 0 0,0-1 0 0 0,0-1 0 0 0,0 1 0 0 0,4-2 0 0 0,-6 1 0 0 0,13-1 0 0 0,-10 2 0 0 0,39 1 0 0 0,-34 0 0 0 0,14 0 0 0 0,23 3 0 0 0,-32-2 0 0 0,1 0 0 0 0,-1-2 0 0 0,9-1 0 0 0,1 0 0 0 0,74-4 0 0 0,-58-1 0 0 0,-16 3 0 0 0,0 1 0 0 0,1 1 0 0 0,10 2 0 0 0,21 3 0 0 0,-48-2 0 0 0,79 7 0 0 0,-83-8 0 0 0,0 0 0 0 0,-1 0 0 0 0,1-1 0 0 0,5-1 0 0 0,7 0 0 0 0,0 0 0 0 0,0-1 0 0 0,0 0 0 0 0,0-2 0 0 0,2-1 0 0 0,-18 5 0 0 0,0 0 0 0 0,0 0 0 0 0,-1 0 0 0 0,1 0 0 0 0,0 1 0 0 0,0-1 0 0 0,0 1 0 0 0,0 0 0 0 0,0 1 0 0 0,0-1 0 0 0,3 1 0 0 0,4 0 0 0 0,18-1 0 0 0,-6 1 0 0 0,0-2 0 0 0,0 0 0 0 0,1-1 0 0 0,4-2 0 0 0,-13 2 0 0 0,1 3 0 0 0,19-1 0 0 0,-29-1 0 0 0,-1 1 0 0 0,1 0 0 0 0,0 1 0 0 0,-1-1 0 0 0,1 1 0 0 0,2 1 0 0 0,22 3 0 0 0,14 2 0 0 0,-40-7 0 0 0,1 0 0 0 0,-1 0 0 0 0,0 0 0 0 0,0 1 0 0 0,0 0 0 0 0,0 0 0 0 0,0 0 0 0 0,24 6 0 0 0,-4-1 0 0 0,36 6 0 0 0,-19-4 0 0 0,-33-6 0 0 0,-1-1 0 0 0,1 0 0 0 0,-1 0 0 0 0,6 0 0 0 0,-5-1 0 0 0,-5 0 0 0 0,0 0 0 0 0,0 0 0 0 0,1 0 0 0 0,-1 1 0 0 0,0-1 0 0 0,0 1 0 0 0,0 0 0 0 0,0 0 0 0 0,0 0 0 0 0,0 1 0 0 0,33 5 0 0 0,-30-6 0 0 0,28 3 0 0 0,35-1 0 0 0,-53-1-1 0 0,-14 0-1 0 0,2 0 5 0 0,22-1 8 0 0,-21-1 31 0 0,11 3-110 0 0,-12-4 472 0 0,1-1-5122 0 0,-5 2 2807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4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11975 0 0,'0'0'267'0'0,"0"0"42"0"0,0 0 17 0 0,1 1-28 0 0,0 6-58 0 0,-1-5 491 0 0,0-2 238 0 0,0 0 45 0 0,0 0-61 0 0,0 0-288 0 0,0 0-121 0 0,0 0-28 0 0,0 3-448 0 0,0 0-1 0 0,-1 1 1 0 0,1-1-1 0 0,-1 0 1 0 0,0 0 0 0 0,0 0-1 0 0,0 1 1 0 0,0-1-1 0 0,-1 0-67 0 0,-4 12 8 0 0,-26 88-3882 0 0,-17 30 3874 0 0,42-109-166 0 0,7-23 166 0 0,0-1 0 0 0,-1 1 0 0 0,1 0 0 0 0,0 0 0 0 0,0-1 0 0 0,0 1 0 0 0,0 0 0 0 0,0-1 0 0 0,0 1 0 0 0,0 0 0 0 0,0-1 0 0 0,0 1 0 0 0,0 0 0 0 0,0 0 0 0 0,1-1 0 0 0,-1 1 0 0 0,0 0 0 0 0,0-1 0 0 0,1 1 0 0 0,-1-1 0 0 0,0 1 0 0 0,1 0 0 0 0,-1-1 0 0 0,1 1 0 0 0,-1-1 0 0 0,10 3 0 0 0,-9-3 0 0 0,4 0 0 0 0,-1 0 0 0 0,0 0 0 0 0,1 0 0 0 0,-1-1 0 0 0,0 0 0 0 0,0 1 0 0 0,1-2 0 0 0,-1 1 0 0 0,0 0 0 0 0,0-1 0 0 0,0 0 0 0 0,0 0 0 0 0,1-1 0 0 0,25-10 0 0 0,-12 7 0 0 0,0 0 0 0 0,-1 0 0 0 0,0-2 0 0 0,-1 0 0 0 0,12-9 0 0 0,-8 6 0 0 0,0 1 0 0 0,0 0 0 0 0,2 1 0 0 0,-1 1 0 0 0,1 2 0 0 0,0 0 0 0 0,8-1 0 0 0,-15 2 16 0 0,-10 3-29 0 0,0 0 1 0 0,-1 0-1 0 0,1 1 1 0 0,0-1-1 0 0,-1 1 1 0 0,1 0-1 0 0,5 0 13 0 0,-9 1-370 0 0,-1 0-118 0 0,0 0-567 0 0,0 0-2294 0 0,0 0-989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11975 0 0,'0'0'267'0'0,"0"0"42"0"0,0 0 17 0 0,0 0-28 0 0,0 0-126 0 0,0 0 204 0 0,-1 1 111 0 0,-1 2-404 0 0,1 0 0 0 0,-1 0 1 0 0,1 1-1 0 0,0-1 0 0 0,0 0 1 0 0,0 1-1 0 0,1-1 0 0 0,-1 0 0 0 0,1 1 1 0 0,0-1-1 0 0,0 1-83 0 0,-3 17 201 0 0,-1-1-201 0 0,1 1 0 0 0,-2-1 0 0 0,-5 15 0 0 0,0-4 705 0 0,2-1-1 0 0,-2 19-704 0 0,4-17 784 0 0,-2 0-1 0 0,-4 8-783 0 0,-55 146 1120 0 0,48-146-1120 0 0,12-28-164 0 0,5-11 38 0 0,0-1 15 0 0,1 1-364 0 0,1-1-33 0 0,0 0 66 0 0,-1-2 220 0 0,0-3 163 0 0,1-1 0 0 0,-1 1 0 0 0,1-1 0 0 0,0 1 0 0 0,0-1 0 0 0,1 1 0 0 0,0 0 0 0 0,0-1 0 0 0,0 1 0 0 0,0-1 0 0 0,1 1 0 0 0,0 0 0 0 0,0 0 0 0 0,0 0 0 0 0,1 0 0 0 0,-1 0 0 0 0,1 1 0 0 0,3-4 59 0 0,4-6-186 0 0,1 1 0 0 0,0 0 0 0 0,0 1 0 0 0,2 0 0 0 0,8-6 186 0 0,6-3 0 0 0,2 1 0 0 0,0 1 0 0 0,6-2 0 0 0,-29 19 0 0 0,-1-1 0 0 0,1 1 0 0 0,0 0 0 0 0,0 0 0 0 0,0 1 0 0 0,1 0 0 0 0,-1 0 0 0 0,0 0 0 0 0,7 1 0 0 0,1 1 0 0 0,-10 2 0 0 0,-3-1 0 0 0,1-1 64 0 0,0 0-1 0 0,0 1 1 0 0,-1-1-1 0 0,1 1 1 0 0,0-1-1 0 0,-1 1 1 0 0,1 0-1 0 0,-1-1 1 0 0,0 1-1 0 0,0 0 1 0 0,0 0-1 0 0,0 0 1 0 0,0 0 0 0 0,0 0-1 0 0,0 0 1 0 0,0 0-1 0 0,-1 0 1 0 0,1 1-1 0 0,-1-1 1 0 0,0 0-1 0 0,1 0 1 0 0,-1 0-1 0 0,0 1 1 0 0,0-1-1 0 0,-1 1-63 0 0,1 4 264 0 0,-1 1-1 0 0,0-1 1 0 0,0 1-1 0 0,-1-1 0 0 0,0 0 1 0 0,0 1-1 0 0,-1-1-263 0 0,-9 18 149 0 0,-1-1-1 0 0,-1 0 1 0 0,-1-1-1 0 0,-5 4-148 0 0,18-24 14 0 0,-15 18-14 0 0,-1-1 0 0 0,-1-1 0 0 0,-1-1 0 0 0,-21 16 0 0 0,36-30-99 0 0,0-1 0 0 0,0 1 0 0 0,-1-1 0 0 0,1 0 0 0 0,-1 0 0 0 0,0-1 0 0 0,1 0-1 0 0,-1 0 1 0 0,-6 1 99 0 0,8-2-1092 0 0,-1 0-1 0 0,1-1 1 0 0,-1 1-1 0 0,1-1 1 0 0,-1-1-1 0 0,1 1 1 0 0,-1 0-1 0 0,-3-2 1093 0 0,-3-1-4280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10135 0 0,'0'0'231'0'0,"2"-1"29"0"0,-1-1-171 0 0,14-6 339 0 0,-13 7-387 0 0,-1 0 0 0 0,1 0 0 0 0,0 0-1 0 0,0 0 1 0 0,0 0 0 0 0,0 1 0 0 0,0-1-1 0 0,0 1 1 0 0,1 0 0 0 0,-1-1 0 0 0,0 1-1 0 0,0 0 1 0 0,0 0 0 0 0,1 0-41 0 0,3 1 369 0 0,0-1-30 0 0,-1 1-1 0 0,0 0 1 0 0,0 0-1 0 0,1 0 0 0 0,-1 1 1 0 0,0 0-1 0 0,0 0 1 0 0,0 0-1 0 0,-1 0 0 0 0,1 1-338 0 0,11 7-44 0 0,0 0-1 0 0,1 3 45 0 0,31 22 318 0 0,2 4 522 0 0,3-3-1 0 0,12 5-839 0 0,-56-37-1996 0 0,1 1-1 0 0,-1-2 0 0 0,1 1 1 0 0,6 0 1996 0 0,-9-3-4086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15663 0 0,'0'0'356'0'0,"0"0"50"0"0,0 0 20 0 0,0 2-42 0 0,0 5-180 0 0,0-6 176 0 0,0-1 107 0 0,0 0 22 0 0,0 0-66 0 0,16 18-278 0 0,-12-14 250 0 0,5 5-2724 0 0,-1 1 1 0 0,7 11 2308 0 0,-13-19-1534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0,'0'0'267'0'0,"0"0"42"0"0,0 0 17 0 0,0 0-28 0 0,2 1-196 0 0,1 5-10 0 0,1 0 1 0 0,-1 0-1 0 0,-1 1 1 0 0,2 2-93 0 0,15 34 1664 0 0,-17-39-1341 0 0,0-2-1353 0 0,-1 0-2449 0 0,-1-2 1945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10135 0 0,'0'0'231'0'0,"0"0"29"0"0,0 0 19 0 0,1-2-41 0 0,0-2-180 0 0,-1 2 48 0 0,0 0 1 0 0,1 0 0 0 0,-1 0-1 0 0,1 0 1 0 0,0 0 0 0 0,-1 0-1 0 0,1 0 1 0 0,0 0 0 0 0,1 0-107 0 0,-1 0 213 0 0,1 0-1 0 0,0 0 1 0 0,0 0 0 0 0,0 0 0 0 0,0 0 0 0 0,0 1 0 0 0,0-1 0 0 0,2-1-213 0 0,9-7 1298 0 0,6 1-1130 0 0,-13 7-171 0 0,10-4 3 0 0,-12 7 0 0 0,0 0 0 0 0,9-2 0 0 0,7 2 0 0 0,-17 1 0 0 0,9 2 0 0 0,-1 1 0 0 0,5 1 68 0 0,-15-5 70 0 0,1 0 99 0 0,-1 1 251 0 0,-1 0 21 0 0,4 19-255 0 0,-2-16-214 0 0,-1 1-1 0 0,0-1 0 0 0,0 1 1 0 0,-1 0-1 0 0,1-1 0 0 0,-1 1 1 0 0,-1 0-1 0 0,1-1 0 0 0,-2 6-39 0 0,0-5-784 0 0,0 1 0 0 0,-1-1 1 0 0,0 0-1 0 0,0 0 0 0 0,-1-1 0 0 0,0 1 0 0 0,0-1 0 0 0,0 0 0 0 0,0 0 0 0 0,-1 0 0 0 0,0 0 1 0 0,0-1-1 0 0,0 0 0 0 0,-6 3 784 0 0,-16 13-1354 0 0,-15 8 1672 0 0,40-27 716 0 0,3-1-933 0 0,-1 1-1 0 0,0-1 0 0 0,0 0 1 0 0,0 0-1 0 0,0 0 0 0 0,0 0 1 0 0,0 0-1 0 0,1 1 0 0 0,-1-1 1 0 0,0 0-1 0 0,0 0 1 0 0,0 0-1 0 0,0 0 0 0 0,0 1 1 0 0,0-1-1 0 0,0 0 0 0 0,0 0 1 0 0,0 0-1 0 0,0 0 0 0 0,0 1 1 0 0,0-1-1 0 0,0 0 0 0 0,0 0 1 0 0,0 0-1 0 0,0 1 0 0 0,0-1 1 0 0,0 0-1 0 0,0 0 0 0 0,0 0 1 0 0,0 0-1 0 0,0 1 0 0 0,0-1 1 0 0,0 0-1 0 0,-1 0 0 0 0,1 0 1 0 0,0 0-1 0 0,0 1 0 0 0,0-1 1 0 0,0 0-1 0 0,0 0 0 0 0,0 0 1 0 0,-1 0-1 0 0,1 0 1 0 0,0 0-1 0 0,0 0 0 0 0,0 1 1 0 0,0-1-1 0 0,0 0 0 0 0,-1 0 1 0 0,1 0-1 0 0,0 0 0 0 0,0 0 1 0 0,0 0-1 0 0,-1 0 0 0 0,1 0 1 0 0,0 0-1 0 0,0 0 0 0 0,0 0-100 0 0,15 9 5156 0 0,-5-5-5156 0 0,5-2 0 0 0,-10-4 0 0 0,-3 0 0 0 0,21-5 0 0 0,-21 7-173 0 0,0-1-421 0 0,0 0 0 0 0,0 0-1 0 0,0 1 1 0 0,1-1-1 0 0,-1 1 1 0 0,0 0-1 0 0,0-1 1 0 0,1 1 0 0 0,-1 0 594 0 0,-2 0-4438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13 138 10135 0 0,'-4'5'130'0'0,"0"-1"293"0"0,0 1 4234 0 0,12 3-3745 0 0,-3-1-559 0 0,-4-5-246 0 0,1 0 0 0 0,0 1 0 0 0,0-1 0 0 0,0 0 0 0 0,0 0 0 0 0,0 0 0 0 0,3 2-107 0 0,-3-2-4 0 0,1 0 0 0 0,0 1-1 0 0,0 0 1 0 0,-1 0-1 0 0,0 0 1 0 0,0 0 0 0 0,1 0-1 0 0,-2 0 1 0 0,1 0 0 0 0,0 1-1 0 0,0 1 5 0 0,-2-4-337 0 0,0-1-138 0 0,0 0-33 0 0,0 0-4 0 0,0 0 0 0 0,0 0 0 0 0,0 0 0 0 0,0 0-204 0 0,0 0-857 0 0,0 0-379 0 0,0 0-80 0 0,0 0 191 0 0,0 0 859 0 0,0 0 376 0 0,0 0 550 0 0,-1 0 0 0 0,1 0 0 0 0,-1 0 1 0 0,0 0-1 0 0,1 0 0 0 0,-1-1 0 0 0,1 1 1 0 0,-1 0-1 0 0,0 0 0 0 0,1 0 0 0 0,-1-1 1 0 0,1 1-1 0 0,-1 0 0 0 0,1-1 0 0 0,-1 1 0 0 0,1-1 1 0 0,-1 1-1 0 0,1 0 0 0 0,-1-1 0 0 0,1 1 1 0 0,0-1-1 0 0,-1 1 0 0 0,1-1 0 0 0,0 0 1 0 0,-1 1-1 0 0,1-1 0 0 0,0 1 0 0 0,0-1 0 0 0,-1 1 1 0 0,1-1-1 0 0,0 0 0 0 0,0 1 0 0 0,0-1 1 0 0,0 0 55 0 0,0-24-755 0 0,1 16 452 0 0,-2 2 748 0 0,1 1-1 0 0,1-1 0 0 0,-1 1 1 0 0,1-1-1 0 0,0 1 0 0 0,1 0 0 0 0,0-1 1 0 0,0 1-1 0 0,0 0 0 0 0,0 0 1 0 0,1 0-1 0 0,0 0 0 0 0,1 1 0 0 0,0-1-444 0 0,13-21 1480 0 0,-16 24-1099 0 0,1-1 1 0 0,0 0 0 0 0,0 1-1 0 0,0-1 1 0 0,1 1 0 0 0,-1 0-1 0 0,1 0 1 0 0,0 0-1 0 0,0 0 1 0 0,0 1 0 0 0,0-1-1 0 0,1 1 1 0 0,-1-1 0 0 0,1 1-1 0 0,1-1-381 0 0,0 1 262 0 0,-3 1-237 0 0,-1 0 1 0 0,1 0-1 0 0,0 1 0 0 0,0-1 1 0 0,-1 1-1 0 0,1-1 0 0 0,0 1 0 0 0,0 0 1 0 0,-1 0-1 0 0,1 0 0 0 0,0 0 1 0 0,0 0-1 0 0,0 0 0 0 0,0 0-25 0 0,1 0 69 0 0,1 1-1 0 0,-1-1 0 0 0,0 0 0 0 0,1 1 1 0 0,-1-1-1 0 0,0 1 0 0 0,0 0 0 0 0,0 0 1 0 0,0 1-1 0 0,0-1 0 0 0,0 0 0 0 0,0 1 1 0 0,0 0-1 0 0,0 0 0 0 0,1 1-68 0 0,-2-1 51 0 0,0 0 1 0 0,-1-1-1 0 0,1 1 0 0 0,-1 0 0 0 0,1 1 0 0 0,-1-1 1 0 0,0 0-1 0 0,0 0 0 0 0,0 0 0 0 0,0 1 0 0 0,0-1 1 0 0,0 1-1 0 0,-1-1 0 0 0,1 1 0 0 0,-1-1 0 0 0,0 1 1 0 0,1-1-1 0 0,-1 1 0 0 0,0-1 0 0 0,-1 3-51 0 0,0 0-584 0 0,0 0 0 0 0,0 0 0 0 0,0 0 0 0 0,-1 0 0 0 0,0 0 0 0 0,0-1 0 0 0,0 1 0 0 0,0 0 0 0 0,-1-1 0 0 0,-1 1 584 0 0,-4 7-4968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6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83 10135 0 0,'0'0'464'0'0,"0"0"-9"0"0,4-8 165 0 0,-3 6-468 0 0,1-1-1 0 0,0 1 1 0 0,0 0-1 0 0,0 0 1 0 0,0 0-1 0 0,0 1 1 0 0,0-1-1 0 0,1 0 1 0 0,-1 1 0 0 0,0-1-1 0 0,1 1 1 0 0,-1 0-1 0 0,3-1-151 0 0,37-11 1298 0 0,-35 11-1078 0 0,49-10-71 0 0,-37 9-144 0 0,0-1 1 0 0,0-1-1 0 0,0 0-5 0 0,-3 0-1020 0 0,-14 4-4080 0 0</inkml:trace>
  <inkml:trace contextRef="#ctx0" brushRef="#br0" timeOffset="1">0 463 13823 0 0,'0'0'315'0'0,"0"0"45"0"0,0 0 21 0 0,2-1-49 0 0,10-7-305 0 0,1 1 0 0 0,0 0 0 0 0,1 1 0 0 0,11-3-27 0 0,61-16 292 0 0,-9 3 864 0 0,-39 10-988 0 0,-1 0-22 0 0,0-1 1 0 0,0-2 0 0 0,27-15-147 0 0,-56 25 0 0 0,19-10 0 0 0,15-13 0 0 0,-35 22 0 0 0,0 1 0 0 0,0-1 0 0 0,-1 0 0 0 0,0 0 0 0 0,0 0 0 0 0,-1-1 0 0 0,0 0 0 0 0,1-1 0 0 0,21-38-64 0 0,-26 45-273 0 0,-1 1-138 0 0,0 0-33 0 0,0 0-4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19 8287 0 0,'-3'-11'-40'0'0,"0"4"1135"0"0,5 21 582 0 0,0 3-660 0 0,-2-1-1 0 0,0 0 1 0 0,-1 0-1 0 0,0 1 1 0 0,-1-1-1 0 0,-3 10-1016 0 0,-9 28 2182 0 0,-6 13-2182 0 0,16-55 106 0 0,-10 29-103 0 0,-2-1 1 0 0,-2-1-1 0 0,-2 0 1 0 0,-1-1-1 0 0,-23 29-3 0 0,41-64 0 0 0,2-2 0 0 0,0 0 0 0 0,-1 0 0 0 0,1 0 0 0 0,1 0 0 0 0,-1 1 0 0 0,0-1 0 0 0,0 0 0 0 0,0 0 0 0 0,1 0 0 0 0,-1 1 0 0 0,0-1 0 0 0,0 2 0 0 0,-2 5-201 0 0,2-6-850 0 0,1-2-385 0 0,0 0-78 0 0,0 0 118 0 0,0 0 573 0 0,1-2 250 0 0,2-8-255 0 0,0 1 1 0 0,1-1-1 0 0,0 1 1 0 0,1 0-1 0 0,0 0 1 0 0,5-7 827 0 0,10-18 138 0 0,-19 33 27 0 0,0 0 0 0 0,0-1 0 0 0,0 1-1 0 0,0 0 1 0 0,0 0 0 0 0,0 0 0 0 0,0 0 0 0 0,0 0 0 0 0,0 0-1 0 0,1 1 1 0 0,-1-1 0 0 0,0 0 0 0 0,1 1 0 0 0,-1-1 0 0 0,0 0-1 0 0,1 1 1 0 0,-1 0 0 0 0,1-1 0 0 0,0 1-165 0 0,29-2 2063 0 0,-29 2-1874 0 0,14 1 754 0 0,1 2 0 0 0,-1 0 0 0 0,0 0 0 0 0,0 2 0 0 0,-1 0 0 0 0,10 5-943 0 0,-17-8 418 0 0,30 13-125 0 0,-16-6-284 0 0,-1-1 0 0 0,1-1 0 0 0,1-1-1 0 0,-1-1 1 0 0,11 0-9 0 0,-32-4-12 0 0,0-1 1 0 0,0 0-1 0 0,1 0 0 0 0,-1 1 0 0 0,0-1 1 0 0,0 0-1 0 0,0 0 0 0 0,1-1 0 0 0,-1 1 0 0 0,0 0 1 0 0,0 0-1 0 0,0 0 0 0 0,1-1 0 0 0,-1 1 0 0 0,0-1 1 0 0,0 1-1 0 0,0-1 0 0 0,0 1 12 0 0,2-2-174 0 0,-2 2-293 0 0,-1 0-40 0 0,0 0-209 0 0,3-9-2809 0 0,-1-4 1493 0 0,-2 10-15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6447 0 0,'1'-26'-196'0'0,"0"5"1379"0"0,-1-7 6094 0 0,12 31-6253 0 0,0 0-692 0 0,-8-3-187 0 0,-1 1 0 0 0,1 0 1 0 0,0 0-1 0 0,-1 0 1 0 0,1 0-1 0 0,-1 1 0 0 0,1-1 1 0 0,-1 1-1 0 0,3 2-145 0 0,7 5 0 0 0,-4-3 0 0 0,-1 0 0 0 0,1 0 0 0 0,0-1 0 0 0,4 1 0 0 0,-9-5 7 0 0,-3 0-12 0 0,1 0 0 0 0,-1 0 0 0 0,0 0 0 0 0,1-1 0 0 0,-1 2-1 0 0,0-1 1 0 0,1 0 0 0 0,-1 0 0 0 0,0 0 0 0 0,0 1 0 0 0,0-1 0 0 0,0 0 0 0 0,0 1 0 0 0,0 0 5 0 0,4 6-2309 0 0,-5-8-3150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6:47:4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8287 0 0,'0'0'191'0'0,"0"0"26"0"0,0 0 9 0 0,0 0 42 0 0,0 0 158 0 0,0 0 72 0 0,0 0 12 0 0,0 0-67 0 0,0 0-222 0 0,0 0 166 0 0,0 0 101 0 0,19-6 2581 0 0,-13 5-2476 0 0,17-3 404 0 0,0 1 0 0 0,1 1-997 0 0,65-1 3653 0 0,-41-3-1675 0 0,3-2-1978 0 0,-5 1 70 0 0,-7 3 583 0 0,0 2 0 0 0,6 2-653 0 0,39-3 742 0 0,94-13-742 0 0,-102 14 0 0 0,-7-5 0 0 0,-12 7 0 0 0,-30 2 0 0 0,-23-2 0 0 0,0 1 0 0 0,1-1 0 0 0,-1 1 0 0 0,0-1 0 0 0,4-1 0 0 0,7 0 102 0 0,0 1 1 0 0,0 1-1 0 0,0 0 0 0 0,-1 0 1 0 0,3 2-103 0 0,33 3 419 0 0,29-3 461 0 0,23-3-880 0 0,-8-4 437 0 0,40 6-437 0 0,-124-3 12 0 0,22 1 29 0 0,24 0 47 0 0,-49 0-63 0 0,0 1 0 0 0,-1 0 0 0 0,1 0 0 0 0,-1 0 0 0 0,1 1-1 0 0,-1 0-24 0 0,-3-1 2 0 0,0 0-1 0 0,-1 0 1 0 0,1-1-1 0 0,0 1 0 0 0,0-1 1 0 0,0 1-1 0 0,2-1-1 0 0,345 11 252 0 0,-203-6-199 0 0,-75-2-42 0 0,20-4-11 0 0,-55-1 7 0 0,1 3 1 0 0,6 1-8 0 0,-6 0 49 0 0,66 0-34 0 0,-30-1 34 0 0,1 3-49 0 0,68 4 117 0 0,110-9-117 0 0,-214-1 12 0 0,50 0-1 0 0,100 0 113 0 0,55-17 196 0 0,-177 11-285 0 0,62-4 58 0 0,-100 9-46 0 0,26-4-47 0 0,-13 0 17 0 0,-19 5 5 0 0,0 1-1 0 0,3 1-21 0 0,28-1 29 0 0,18-6 47 0 0,26-2 48 0 0,123-4 4 0 0,-126 9-128 0 0,-33 3 0 0 0,-46 1 18 0 0,0 1-1 0 0,11 2-17 0 0,26 1 29 0 0,3-4-29 0 0,54 0 0 0 0,-85 0 0 0 0,0-1 0 0 0,0-1 0 0 0,12-4 0 0 0,-3 2 0 0 0,84-10 0 0 0,-113 13 0 0 0,1 0 0 0 0,0 0 0 0 0,0 0 0 0 0,-1 1 0 0 0,1 0 0 0 0,0 0 0 0 0,1 1 0 0 0,2 0 0 0 0,1-1 0 0 0,-1 0 0 0 0,6 0 0 0 0,133-5 0 0 0,-66 0 0 0 0,57-1 0 0 0,-112 6 0 0 0,-17-1 0 0 0,0 0 0 0 0,-1 2 0 0 0,1-1 0 0 0,0 1 0 0 0,2 1 0 0 0,3 0 0 0 0,0-1 0 0 0,1 0 0 0 0,-1-1 0 0 0,1-1 0 0 0,-1 0 0 0 0,0-1 0 0 0,0-1 0 0 0,15-4 0 0 0,-14 3 0 0 0,1-1 0 0 0,0 2 0 0 0,8-1 0 0 0,31-6 0 0 0,-45 8 12 0 0,0 1 0 0 0,1 0 0 0 0,-1 1 0 0 0,10 1-12 0 0,6 0 16 0 0,1-4-16 0 0,-22 2 0 0 0,1 0 0 0 0,-1 1 0 0 0,1 0 0 0 0,5 0 0 0 0,9 2 0 0 0,0-2 0 0 0,0 0 0 0 0,0-1 0 0 0,0-1 0 0 0,20-5 0 0 0,-8 3 0 0 0,-22 3 0 0 0,0 0 0 0 0,0-1 0 0 0,-1 0 0 0 0,7-2 0 0 0,-14 2 0 0 0,16 0 0 0 0,44 2 0 0 0,-56 0 0 0 0,-2 0 0 0 0,28-5 0 0 0,-15 1 0 0 0,1 2 0 0 0,-6 3 0 0 0,6 0 0 0 0,-16-1 0 0 0,15-3 0 0 0,-4 2 0 0 0,1 3 0 0 0,0-3 0 0 0,0-3 0 0 0,-3 0-80 0 0,-9 3-327 0 0,-3 1-107 0 0,0 0-13 0 0,0 0-210 0 0,0 0-879 0 0,0 0-375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7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13823 0 0,'0'-13'247'0'0,"1"-5"552"0"0,3 34-333 0 0,-3-9-400 0 0,1 9 913 0 0,1 1 0 0 0,4 9-979 0 0,2 8 16 0 0,3 2-7685 0 0,-11-38 5633 0 0,2-6-11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90 8287 0 0,'12'-53'826'0'0,"-6"38"-751"0"0,0 11 97 0 0,1 1 581 0 0,-4 1-480 0 0,-1 1 0 0 0,1-1 0 0 0,0 1 0 0 0,0 0 0 0 0,0 0 0 0 0,0 0 0 0 0,0 0 0 0 0,0 0 0 0 0,0 1 0 0 0,0-1 0 0 0,0 1 1 0 0,1 0-274 0 0,5-1-127 0 0,9-1 144 0 0,-14 3-18 0 0,0 1 1 0 0,6 1 72 0 0,-8-2 10 0 0,-1 0 0 0 0,0 0-1 0 0,0 0 1 0 0,0 0-1 0 0,0 0 1 0 0,-1 0 0 0 0,1 0-1 0 0,0 0 1 0 0,0 0 0 0 0,-1 1-1 0 0,1-1 1 0 0,0 0 0 0 0,-1 0-1 0 0,1 1-81 0 0,0 1 225 0 0,1 0-148 0 0,-1 0-1 0 0,0-1 0 0 0,0 1 1 0 0,0 0-1 0 0,0 0 0 0 0,-1 0 1 0 0,1 0-1 0 0,-1 0 0 0 0,0 0 1 0 0,0 0-1 0 0,0 0 0 0 0,0 0 1 0 0,0 0-1 0 0,-1 2-76 0 0,-1 7 442 0 0,-1-1 1 0 0,0 1-1 0 0,-2 1-442 0 0,-3 11 260 0 0,7-19-1056 0 0,-1 1 1 0 0,0-1-1 0 0,0 1 0 0 0,-1-1 0 0 0,1 0 1 0 0,-4 5 795 0 0,-1-2-5410 0 0</inkml:trace>
  <inkml:trace contextRef="#ctx0" brushRef="#br0" timeOffset="1">1 283 10135 0 0,'0'0'231'0'0,"0"0"29"0"0,0 0 19 0 0,7-3 478 0 0,16-5 737 0 0,-15 5-1470 0 0,1 0 1 0 0,-1 0 0 0 0,-1-1 0 0 0,1 0-1 0 0,3-2-24 0 0,7-5-284 0 0,-5 6-3081 0 0,-1 2-770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8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13823 0 0,'0'0'315'0'0,"0"0"45"0"0,0 0 21 0 0,0 0-49 0 0,-2 2-220 0 0,2-2-101 0 0,-5 4-18 0 0,5-3 14 0 0,-1 0 0 0 0,1 0-1 0 0,0 1 1 0 0,0-1-1 0 0,0 0 1 0 0,0 0-1 0 0,0 0 1 0 0,0 1-1 0 0,0-1 1 0 0,0 0-1 0 0,0 0 1 0 0,1 1-7 0 0,0 8 376 0 0,1 3 413 0 0,1 0-1 0 0,3 10-788 0 0,-2-9 19 0 0,-4-11-20 0 0,1 0 1 0 0,0 0 0 0 0,0 0-1 0 0,0 0 1 0 0,0 0 0 0 0,0-1 0 0 0,1 1-1 0 0,0 0 1 0 0,0 0 10 0 0,4 10-84 0 0,-5-11-263 0 0,-1-2-138 0 0,0 0-33 0 0,0 0-208 0 0,0 0-857 0 0,0 0-379 0 0,0 0-80 0 0,0 0-15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38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22 102 6447 0 0,'2'-22'298'0'0,"-1"22"-281"0"0,-1-1 0 0 0,1 0 0 0 0,-1 1 0 0 0,1-1 0 0 0,-1 1 0 0 0,1-1 0 0 0,-1 1 0 0 0,1-1 0 0 0,0 1 0 0 0,-1-1 0 0 0,1 1 0 0 0,0-1 0 0 0,-1 1 0 0 0,1 0 0 0 0,0-1 1 0 0,0 1-1 0 0,-1 0 0 0 0,1 0 0 0 0,0 0 0 0 0,0-1 0 0 0,-1 1 0 0 0,1 0-17 0 0,2 0 23 0 0,11-8 258 0 0,8-5 1680 0 0,0 1 1 0 0,1 1-1 0 0,1 1 1 0 0,13-3-1962 0 0,-34 12-3 0 0,0 1 1 0 0,1-1-1 0 0,-1 0 1 0 0,0 1-1 0 0,1 0 1 0 0,-1 0-1 0 0,1 0 1 0 0,-1 0-1 0 0,1 1 0 0 0,-1-1 1 0 0,0 1-1 0 0,1 0 1 0 0,1 1 2 0 0,-3-2 76 0 0,0 1 1 0 0,0 0-1 0 0,0 1 1 0 0,0-1-1 0 0,-1 0 1 0 0,1 0-1 0 0,0 1 1 0 0,0-1-1 0 0,-1 1 1 0 0,1 0 0 0 0,-1-1-1 0 0,0 1 1 0 0,1 0-1 0 0,-1 0 1 0 0,0 0-1 0 0,0 0 1 0 0,0 0-1 0 0,0 0 1 0 0,0 0-1 0 0,0 1-76 0 0,0 2 161 0 0,0 0-1 0 0,0 1 1 0 0,0-1-1 0 0,-1 1 1 0 0,0-1-1 0 0,0 1 1 0 0,0-1 0 0 0,-1 0-1 0 0,1 1 1 0 0,-1-1-1 0 0,-1 0 1 0 0,1 1-1 0 0,-1-1 1 0 0,0 0-1 0 0,0 0 1 0 0,0 0-1 0 0,-2 3-160 0 0,0-3-562 0 0,1 0 0 0 0,-1 0 0 0 0,1 0 0 0 0,-2 0-1 0 0,1-1 1 0 0,0 1 0 0 0,-1-1 0 0 0,0 0 0 0 0,-4 2 562 0 0,-5 3-5454 0 0</inkml:trace>
  <inkml:trace contextRef="#ctx0" brushRef="#br0" timeOffset="1">8 297 10135 0 0,'-6'19'464'0'0,"5"-16"-9"0"0,1-3-155 0 0,0 0 443 0 0,0 0 227 0 0,2 1 44 0 0,9-1-619 0 0,0 0 1 0 0,0-1-1 0 0,7-2-395 0 0,-9 2 36 0 0,-2 0-36 0 0,0-1 0 0 0,0 1 0 0 0,-1-2 0 0 0,1 1 0 0 0,-1-1 0 0 0,6-3 0 0 0,1 0 0 0 0,-11 5 1 0 0,-1 1-1 0 0,0-1 1 0 0,1 1-1 0 0,-1 0 1 0 0,0 0 0 0 0,1-1-1 0 0,-1 1 1 0 0,1 0-1 0 0,-1 0 1 0 0,0 0-1 0 0,1 1 1 0 0,-1-1-1 0 0,1 0 0 0 0,7 1-68 0 0,-8-1-257 0 0,-1 0-142 0 0,0 0-40 0 0,0 0-5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4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49 2759 0 0,'-3'-18'126'0'0,"3"14"-5"0"0,3-2-96 0 0,1-1-25 0 0,-1 0 0 0 0,0 1 74 0 0,-2 5 302 0 0,-1 1 113 0 0,0 0 20 0 0,0 0 3 0 0,10 24 1024 0 0,-4-1-588 0 0,1-1 0 0 0,4 8-948 0 0,5 14 760 0 0,-9-20-248 0 0,0 0 0 0 0,-2 1 0 0 0,-1 0 0 0 0,0 8-512 0 0,-4-17 0 0 0,2-2 0 0 0,0-6 11 0 0,-1-5-22 0 0,0-1 0 0 0,-1 1 1 0 0,1 0-1 0 0,-1 0 1 0 0,0 0-1 0 0,0 0 0 0 0,0 2 11 0 0,0-4-337 0 0,3 15-646 0 0,-2-13 471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44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8287 0 0,'0'2'191'0'0,"3"38"520"0"0,-3-38-285 0 0,0-2 72 0 0,2 0-412 0 0,-1 1 1 0 0,1 0-1 0 0,-1 0 1 0 0,0 0 0 0 0,1 0-1 0 0,-1 0 1 0 0,0 0-1 0 0,0 0 1 0 0,0 1 0 0 0,0-1-1 0 0,1 1-86 0 0,3 4 166 0 0,14 13-182 0 0,-14-14 38 0 0,0 1 0 0 0,0-1 0 0 0,1 0 0 0 0,2 1-22 0 0,-3-2 295 0 0,0 1 0 0 0,-1-1 0 0 0,0 0 0 0 0,1 1 0 0 0,1 4-295 0 0,12 11 485 0 0,-6-10-463 0 0,-7-10 4 0 0,-3 0 14 0 0,1 0 93 0 0,1 0 0 0 0,-1 0-1 0 0,1 0 1 0 0,0-1 0 0 0,-1 1-1 0 0,1-1 1 0 0,-1 0-1 0 0,1 0 1 0 0,-1 0 0 0 0,0 0-1 0 0,1-1 1 0 0,-1 1 0 0 0,0-1-1 0 0,1 0-132 0 0,0-1 117 0 0,1 0 0 0 0,0-1-1 0 0,-1 1 1 0 0,0-1-1 0 0,0 1 1 0 0,0-1 0 0 0,0 0-1 0 0,-1-1 1 0 0,1 0-117 0 0,3-6 176 0 0,-5 6-91 0 0,1 0 1 0 0,0 0-1 0 0,1 1 1 0 0,-1-1 0 0 0,1 1-1 0 0,0 0 1 0 0,0 0-1 0 0,0 0 1 0 0,1 0 0 0 0,-1 1-1 0 0,4-3-85 0 0,-4 4 0 0 0,-1 0 0 0 0,1-1 0 0 0,-1 0 0 0 0,0 0 0 0 0,0 0 0 0 0,0 0 0 0 0,0 0 0 0 0,0-1 0 0 0,1-3 0 0 0,3-2 0 0 0,1 1 0 0 0,0 4-133 0 0,-7 3-563 0 0,-1 1-257 0 0,0 0-877 0 0,0 0-3286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4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134 427 4607 0 0,'-1'2'102'0'0,"0"-1"186"0"0,0 3-880 0 0,6 11 5786 0 0,1 0-4170 0 0,-6-13-581 0 0,1 0-294 0 0,1 3-61 0 0,-1-3 283 0 0,-1-2 117 0 0,0 0 21 0 0,0 0-66 0 0,0 0-222 0 0,0 0 166 0 0,0 0 101 0 0,0 0 21 0 0,0 0-66 0 0,2 4-283 0 0,8 7-155 0 0,-2-2-22 0 0,-8-8 19 0 0,9 21 85 0 0,-9-21 284 0 0,0-1 117 0 0,0 0 21 0 0,0 0-66 0 0,3-47 866 0 0,-1 30-857 0 0,-1 0 0 0 0,-1-9-452 0 0,2-66 0 0 0,-2 55 0 0 0,3-14 0 0 0,0 7 0 0 0,-2 21 0 0 0,-1 1 0 0 0,-1-1 0 0 0,-1 1 0 0 0,-1-1 0 0 0,-4-13 0 0 0,5 9 0 0 0,2 26-48 0 0,0 1 0 0 0,0-1-1 0 0,0 1 1 0 0,0-1 0 0 0,0 0-1 0 0,0 1 1 0 0,0-1 0 0 0,0 1-1 0 0,-1-1 1 0 0,1 1 0 0 0,0-1-1 0 0,0 1 1 0 0,0-1 0 0 0,-1 1-1 0 0,1-1 1 0 0,0 1 0 0 0,-1-1-1 0 0,1 1 1 0 0,0-1 0 0 0,-1 1-1 0 0,1-1 1 0 0,-1 1 0 0 0,1 0-1 0 0,0-1 1 0 0,-1 1 0 0 0,1 0-1 0 0,-1-1 1 0 0,1 1 0 0 0,-1 0-1 0 0,1 0 1 0 0,-1 0 0 0 0,1-1-1 0 0,-1 1 1 0 0,0 0 0 0 0,1 0-1 0 0,-1 0 1 0 0,1 0 0 0 0,-1 0-1 0 0,0 0 49 0 0,0 0-107 0 0,-10 0 107 0 0,9 1 37 0 0,0 0-1 0 0,-1 0 1 0 0,1 0 0 0 0,0 0-1 0 0,0 0 1 0 0,0 0-1 0 0,0 0 1 0 0,0 1-1 0 0,0-1 1 0 0,1 1 0 0 0,-1 0-1 0 0,-1 1-36 0 0,-17 25 847 0 0,2-3-306 0 0,-5 1-460 0 0,3 0 1 0 0,-14 21-82 0 0,33-45 2 0 0,-3 5-66 0 0,3-6-273 0 0,1-1-138 0 0,0 0-33 0 0,0 0-4 0 0,0 0 0 0 0,0 0 0 0 0,0 0 0 0 0,9-26-2944 0 0,-9 26 3449 0 0,8-15-1057 0 0,1 0 1 0 0,1 1 0 0 0,3-4 1063 0 0,-10 14-3 0 0,0 1 1 0 0,0-1 0 0 0,0 1 0 0 0,0 0-1 0 0,0 1 1 0 0,1-1 0 0 0,0 0-1 0 0,-1 1 1 0 0,1 0 0 0 0,0 0 0 0 0,0 0-1 0 0,0 0 1 0 0,0 1 0 0 0,1 0-1 0 0,1-1 3 0 0,0 1 431 0 0,1 0 1 0 0,1 1-1 0 0,-1 0 0 0 0,0 0 0 0 0,0 1 0 0 0,0-1 0 0 0,0 1 0 0 0,-1 1 0 0 0,4 0-431 0 0,39 20 2128 0 0,-47-22-2157 0 0,0 1-1 0 0,0 0 1 0 0,-1 0-1 0 0,1 0 1 0 0,0 0-1 0 0,0 0 1 0 0,0 0-1 0 0,-1 0 1 0 0,2 1 29 0 0,3 0-2512 0 0,-6-2 1489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46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0,'3'26'576'0'0,"-3"-24"-250"0"0,0-2-28 0 0,2 1-196 0 0,-2 0-102 0 0,1 0 0 0 0,-1 0 1 0 0,1 0-1 0 0,0 0 0 0 0,0 0 1 0 0,-1 0-1 0 0,1-1 1 0 0,0 1-1 0 0,0 0 0 0 0,0-1 1 0 0,0 1-1 0 0,0 0 0 0 0,0-1 1 0 0,0 1-1 0 0,0-1 0 0 0,0 0 1 0 0,0 1-1 0 0,0-1 1 0 0,0 0-1 0 0,0 0 0 0 0,0 1 1 0 0,0-1-1 0 0,1 0 0 0 0,-1 0 1 0 0,0 0-1 0 0,0 0 0 0 0,0-1 0 0 0,5 1 1 0 0,15 0-1 0 0,1-1 0 0 0,-1-1 0 0 0,1-1 0 0 0,-1-1 0 0 0,3-2 0 0 0,3 0 0 0 0,0 1 0 0 0,23-1 0 0 0,-44 6 19 0 0,-1 1-1 0 0,1-1 1 0 0,-1 1-1 0 0,5 1-18 0 0,-5-1 170 0 0,-1 0 0 0 0,1 0-1 0 0,0-1 1 0 0,-1 1 0 0 0,3-1-170 0 0,-5-1-74 0 0,0 1 0 0 0,0 0 0 0 0,1-1 0 0 0,-1 0 0 0 0,0 1 0 0 0,0-1 0 0 0,0 0 0 0 0,0 0 1 0 0,0 0-1 0 0,0 0 0 0 0,1-2 74 0 0,-2 3-3348 0 0,-1 0-990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4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13823 0 0,'0'0'315'0'0,"0"0"45"0"0,0 0 21 0 0,0 0-49 0 0,-3 8-208 0 0,-3-1-124 0 0,5-6 0 0 0,0 0 0 0 0,0 0 0 0 0,1 0 0 0 0,-1 0 0 0 0,0 0 0 0 0,0 0 0 0 0,1 0 0 0 0,-1 0 0 0 0,0 0 0 0 0,1 0 0 0 0,-1 1 0 0 0,1-1 0 0 0,0 0 0 0 0,-1 0 0 0 0,1 0 0 0 0,0 1 0 0 0,0-1 0 0 0,0 0 0 0 0,0 1 0 0 0,0-1 0 0 0,0 0 0 0 0,0 4 0 0 0,-2 141 0 0 0,2-41 0 0 0,-1-59 680 0 0,-2 0 0 0 0,-2-1 0 0 0,-7 23-680 0 0,10-51 14 0 0,2-12-30 0 0,-1 1 1 0 0,0-1-1 0 0,0 1 1 0 0,-1-1-1 0 0,-1 4 16 0 0,3-8-337 0 0,-1 3-3353 0 0,0-4 1480 0 0,-3-8 839 0 0,-2-12 1073 0 0,2-68 132 0 0,-5 12 166 0 0,9 75 120 0 0,0 0-1 0 0,0 0 0 0 0,0 0 0 0 0,0 0 1 0 0,0 0-1 0 0,0 0 0 0 0,-1 0 1 0 0,1 0-1 0 0,0 0 0 0 0,-1 0 0 0 0,1 0 1 0 0,-1 1-1 0 0,1-1 0 0 0,-1 0 0 0 0,0 0 1 0 0,1 0-1 0 0,-1 0 0 0 0,0 1 1 0 0,1-1-1 0 0,-1 0 0 0 0,0 1 0 0 0,0-1 1 0 0,0 0-1 0 0,0 1 0 0 0,1-1 0 0 0,-1 1 1 0 0,0-1-1 0 0,0 1 0 0 0,0 0 1 0 0,0-1-1 0 0,0 1 0 0 0,0 0 0 0 0,0 0 1 0 0,0 0-1 0 0,0 0 0 0 0,0 0 0 0 0,-1 0 1 0 0,1 0-1 0 0,0 0 0 0 0,0 0-119 0 0,-3 1 553 0 0,1-1 0 0 0,-1 1 0 0 0,0 1 0 0 0,0-1 0 0 0,1 0 0 0 0,-1 1 0 0 0,0 0 0 0 0,1 0 0 0 0,-3 2-553 0 0,-3 3-226 0 0,1 0-1 0 0,1 0 1 0 0,-1 1-1 0 0,-5 7 227 0 0,-17 18-650 0 0,26-31 663 0 0,-11 21-98 0 0,14-22-285 0 0,1-1-118 0 0,2 0 371 0 0,0-1 1 0 0,0 1 0 0 0,-1-1 0 0 0,1 0 0 0 0,-1 1 0 0 0,1-1 0 0 0,0 0 0 0 0,-1 0 0 0 0,1 0 116 0 0,6-4-57 0 0,8-1 53 0 0,1 0 0 0 0,0 1 0 0 0,0 1 0 0 0,0 0 0 0 0,13 0 4 0 0,27-1 4 0 0,6 2-4 0 0,-34 2 0 0 0,-5 1 24 0 0,-3-1 165 0 0,0 0 0 0 0,1-2-189 0 0,-11 5 486 0 0,-10-2-452 0 0,0 0-1 0 0,1 1 1 0 0,-1-1-1 0 0,0 0 0 0 0,1 0 1 0 0,-1 0-1 0 0,1 0 1 0 0,-1 0-1 0 0,0 0 1 0 0,1 0-1 0 0,-1 0 1 0 0,0-1-1 0 0,1 1 1 0 0,-1 0-1 0 0,0-1 1 0 0,0 1-1 0 0,1-1 1 0 0,-1 0-1 0 0,0 1 0 0 0,0-1 1 0 0,0 0-34 0 0,0 0-475 0 0,-1 1-669 0 0,0 0-2676 0 0,0 0-1148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4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6447 0 0,'0'0'298'0'0,"0"0"-10"0"0,0 0 20 0 0,0 0 780 0 0,0 0 356 0 0,0 0 76 0 0,0 0-123 0 0,3 6-1 0 0,0 1-920 0 0,0 1 1 0 0,0 0-1 0 0,-1 0 0 0 0,0 0 0 0 0,-1 0 1 0 0,0 0-1 0 0,0 1 0 0 0,-1 0-476 0 0,1 24 1542 0 0,-3 13-1542 0 0,1-34-139 0 0,-1 127 139 0 0,2-74 0 0 0,5-127 0 0 0,11-49 0 0 0,-12 85 0 0 0,4-19 0 0 0,2 0 0 0 0,9-20 0 0 0,-14 50-373 0 0,1 1-1 0 0,1 0 0 0 0,0 1 1 0 0,0 0-1 0 0,6-8 374 0 0,-1 2-100 0 0,-7 12 107 0 0,-1 0 0 0 0,0-1 1 0 0,-1 0-1 0 0,1 1 0 0 0,-1-1 0 0 0,-1 0 0 0 0,0-1 0 0 0,0 1 0 0 0,0-4-7 0 0,-2 10 338 0 0,0 2 136 0 0,0 0 34 0 0,0 0-65 0 0,1 6-410 0 0,0 0 1 0 0,0 0-1 0 0,0 0 1 0 0,1 0-1 0 0,1 4-33 0 0,4 13-2 0 0,-4-1 2 0 0,-1-1 0 0 0,0 20 0 0 0,1 5 0 0 0,4 88 0 0 0,-5-81 0 0 0,-2 37 1883 0 0,-4 1-1883 0 0,2-76 151 0 0,1-8-161 0 0,0 0 0 0 0,0 0 0 0 0,1 0 0 0 0,0 0 0 0 0,0 0 10 0 0,0-5-337 0 0,0-2-138 0 0,0 0-33 0 0,0 0-72 0 0,0 0-285 0 0,0 0-126 0 0,0-1-983 0 0,-3-5-3824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6:48:4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6447 0 0,'0'0'142'0'0,"0"0"22"0"0,0 0 13 0 0,0 0 123 0 0,0 0 468 0 0,0 0 205 0 0,0 0 41 0 0,0 0-61 0 0,0 0-288 0 0,0 0-121 0 0,0 0-28 0 0,0 0-72 0 0,0 0-217 0 0,0 0 161 0 0,0 0 100 0 0,0 0 21 0 0,0 0-66 0 0,0 0-222 0 0,0 0 166 0 0,0 0 101 0 0,0 0 21 0 0,0 0-66 0 0,2 0-294 0 0,6-3-133 0 0,34-13 2032 0 0,-34 14-2048 0 0,1-1 0 0 0,-6 2 177 0 0,1 0 0 0 0,-1 1 0 0 0,0-1-1 0 0,1 1 1 0 0,-1-1 0 0 0,0 1 0 0 0,1 0 0 0 0,0 1-177 0 0,5-1 468 0 0,29-1-303 0 0,-28 2-165 0 0,1 0 0 0 0,15 3 0 0 0,10 4 0 0 0,-17-4 1009 0 0,-1 0-1 0 0,7-1-1008 0 0,19 3 31 0 0,1 5-31 0 0,-16-4 0 0 0,-19-3 0 0 0,1-1 0 0 0,0 0 0 0 0,0-1 0 0 0,0 0 0 0 0,0-1 0 0 0,0 0 0 0 0,0-1 0 0 0,5-1 0 0 0,-5 1 0 0 0,0-1 0 0 0,0 2 0 0 0,1-1 0 0 0,4 2 0 0 0,26 2 0 0 0,-14-2 0 0 0,-25-1 0 0 0,1 0 0 0 0,0-1 0 0 0,0 1 0 0 0,0-1 0 0 0,0 0 0 0 0,0 0 0 0 0,0 0 0 0 0,0-1 0 0 0,0 1 0 0 0,0-1 0 0 0,0 0 0 0 0,0 0 0 0 0,1-1 0 0 0,5-4 0 0 0,-8 5 0 0 0,0-1 0 0 0,0 1 0 0 0,0 0 0 0 0,1 0 0 0 0,-1 0 0 0 0,0 0 0 0 0,1 0 0 0 0,-1 1 0 0 0,1-1 0 0 0,-1 1 0 0 0,1 0 0 0 0,1-1 0 0 0,103-4 1440 0 0,-84 5-1252 0 0,-7-1-83 0 0,0 1 0 0 0,1 1 0 0 0,-1 1 0 0 0,14 3-105 0 0,15 3 0 0 0,-28-6 0 0 0,0 1 0 0 0,9 3 0 0 0,35 9 0 0 0,1-3 0 0 0,46 3 0 0 0,-76-11 0 0 0,22 1 0 0 0,23-2 0 0 0,26 2 0 0 0,-24-1 0 0 0,15 2 0 0 0,76 7 0 0 0,-70-7 0 0 0,-2-2 0 0 0,65-8 0 0 0,-159 4 0 0 0,163-5 321 0 0,99-4 318 0 0,-240 8-634 0 0,279-24 283 0 0,-55-2-61 0 0,-132 15-174 0 0,32 5-53 0 0,54 10 11 0 0,-108-2-13 0 0,32 1 15 0 0,23 0 95 0 0,-3 0-99 0 0,-79 0 86 0 0,68-6-95 0 0,68-17 43 0 0,-58 6 11 0 0,-35 4-54 0 0,-90 8 14 0 0,-1-1 0 0 0,0-1 0 0 0,7-3-14 0 0,31-8 22 0 0,3 2-22 0 0,-35 7 0 0 0,2 0 0 0 0,-1 2 0 0 0,1 1 0 0 0,0 2 0 0 0,15 0 0 0 0,75 9 0 0 0,-55-8 0 0 0,71 2 0 0 0,-65 6 0 0 0,-23-2 0 0 0,-31-3 0 0 0,1-1 0 0 0,-1 0 0 0 0,9-1 0 0 0,62 0 64 0 0,-57 0-64 0 0,30 0 0 0 0,103 8 0 0 0,-131-8 0 0 0,-17 0 11 0 0,8-1 996 0 0,-22 1-3999 0 0,4-1-5938 0 0,-5 1 2922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47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8287 0 0,'0'-1'382'0'0,"0"-3"-335"0"0,0-1 1 0 0,1 1-1 0 0,-1-1 1 0 0,1 1-1 0 0,0 0 1 0 0,0 0-1 0 0,1-1 1 0 0,-1 1-1 0 0,1 0 1 0 0,0 0-1 0 0,1-2-47 0 0,-2 5 0 0 0,-1 0 0 0 0,1 0 0 0 0,0 0 0 0 0,0 0 0 0 0,-1 0 0 0 0,1 0 0 0 0,0 1 0 0 0,0-1 0 0 0,0 0 0 0 0,0 1 0 0 0,0-1 0 0 0,0 0 0 0 0,0 1 0 0 0,0 0 0 0 0,0-1 0 0 0,0 1 0 0 0,0-1 0 0 0,1 1 0 0 0,4-2 0 0 0,5-6 0 0 0,-1 4 0 0 0,2 6-13 0 0,-11-2 17 0 0,0 1-1 0 0,1-1 0 0 0,-1 0 1 0 0,0 1-1 0 0,1-1 0 0 0,-1 0 1 0 0,0 0-1 0 0,1 0 0 0 0,-1 0 1 0 0,0 0-1 0 0,1 0 0 0 0,-1 0 1 0 0,0 0-1 0 0,1-1 0 0 0,-1 1 1 0 0,0 0-1 0 0,0-1 1 0 0,1 1-1 0 0,-1-1 0 0 0,0 0 1 0 0,0 1-1 0 0,0-1 0 0 0,0 0 1 0 0,1 0-1 0 0,-1 0-3 0 0,1 0 365 0 0,-2 1 122 0 0,0 0-452 0 0,-1 1 1 0 0,1-1-1 0 0,0 0 1 0 0,0 0-1 0 0,0 0 1 0 0,0 1-1 0 0,0-1 1 0 0,0 0-1 0 0,0 0 1 0 0,0 1-1 0 0,0-1 0 0 0,1 0 1 0 0,-1 0-1 0 0,0 0 1 0 0,0 1-1 0 0,0-1 1 0 0,0 0-1 0 0,0 0 1 0 0,0 1-1 0 0,0-1 0 0 0,0 0 1 0 0,1 0-1 0 0,-1 0 1 0 0,0 0-1 0 0,0 1 1 0 0,0-1-1 0 0,0 0 1 0 0,1 0-1 0 0,-1 0 0 0 0,0 0 1 0 0,0 0-1 0 0,0 0 1 0 0,1 1-1 0 0,-1-1 1 0 0,0 0-1 0 0,0 0 1 0 0,0 0-1 0 0,1 0 1 0 0,-1 0-1 0 0,0 0 0 0 0,0 0 1 0 0,1 0-1 0 0,-1 0 1 0 0,0 0-1 0 0,0 0 1 0 0,1 0-1 0 0,-1 0 1 0 0,0 0-1 0 0,0 0 0 0 0,0 0 1 0 0,1 0-1 0 0,-1-1 1 0 0,0 1-1 0 0,0 0 1 0 0,0 0-1 0 0,1 0 1 0 0,-1 0-1 0 0,0 0 1 0 0,0 0-1 0 0,0-1 0 0 0,0 1 1 0 0,1 0-1 0 0,-1 0 1 0 0,0 0-1 0 0,0-1 1 0 0,0 1-1 0 0,0 0 1 0 0,0 0-36 0 0,-1 19 852 0 0,1-19-966 0 0,-1 6 117 0 0,0-1 0 0 0,-1 0 0 0 0,0 1 0 0 0,0-1-1 0 0,0 0 1 0 0,-2 3-3 0 0,-7 21-1 0 0,9-19 1 0 0,2-9 0 0 0,0 0 0 0 0,0 0 0 0 0,-1 0 0 0 0,1 0 0 0 0,0 0 0 0 0,0 0 0 0 0,1 0 0 0 0,-1 0 0 0 0,0 0 0 0 0,0 0 0 0 0,0 0 0 0 0,1 0 0 0 0,-1 0 0 0 0,0 0 0 0 0,1 0 0 0 0,-1 0 0 0 0,1 0 0 0 0,1 3 0 0 0,-2 1 1 0 0,8 17 70 0 0,-8-21-35 0 0,0 0 0 0 0,0-1-1 0 0,1 1 1 0 0,-1-1 0 0 0,0 1 0 0 0,1-1-1 0 0,-1 1 1 0 0,1-1 0 0 0,-1 0-1 0 0,1 1 1 0 0,-1-1 0 0 0,1 1 0 0 0,-1-1-1 0 0,1 0 1 0 0,-1 0 0 0 0,1 1-1 0 0,-1-1 1 0 0,1 0 0 0 0,0 0 0 0 0,0 1-36 0 0,1 0 144 0 0,0 0-50 0 0,0 0 0 0 0,-1 0 0 0 0,1 0 0 0 0,-1 0 1 0 0,1 1-1 0 0,-1-1 0 0 0,1 0 0 0 0,-1 1 0 0 0,1 1-94 0 0,11 25 619 0 0,-11-24-525 0 0,-1-1 14 0 0,0 0-1 0 0,0 0 1 0 0,0 0-1 0 0,-1 1 1 0 0,1-1 0 0 0,-1 0-1 0 0,0 0 1 0 0,0 0-1 0 0,0 0 1 0 0,0 1 0 0 0,0-1-1 0 0,-1 0 1 0 0,0 0 0 0 0,1 0-1 0 0,-2 1-107 0 0,-1 6 79 0 0,-2 1-1 0 0,1-1 0 0 0,-6 7-78 0 0,-3 8 1196 0 0,12-21-1016 0 0,-7 13-153 0 0,5-14-160 0 0,2 3-1309 0 0,2-5 1441 0 0,0 0 0 0 0,-1 0 0 0 0,1 0-1 0 0,0 0 1 0 0,0 0 0 0 0,0 0 0 0 0,0 0 0 0 0,0 0-1 0 0,0 0 1 0 0,0 0 0 0 0,0 0 0 0 0,0 0-1 0 0,0-1 1 0 0,1 1 0 0 0,-1 0 0 0 0,1-1 1 0 0,17 9 3 0 0,-15-6-3 0 0,16 4 0 0 0,-9-4 0 0 0,-1 0 0 0 0,-1-1-777 0 0,-8-1-3260 0 0,-1-1-1381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48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 13823 0 0,'0'1'44'0'0,"0"0"-1"0"0,0-1 0 0 0,1 1 0 0 0,-1 0 1 0 0,0-1-1 0 0,0 1 0 0 0,0 0 1 0 0,0-1-1 0 0,0 1 0 0 0,0 0 0 0 0,0-1 1 0 0,0 1-1 0 0,0 0 0 0 0,-1-1 1 0 0,1 1-1 0 0,0 0 0 0 0,0-1 0 0 0,-1 1 1 0 0,1 0-1 0 0,0-1 0 0 0,-1 1 1 0 0,1-1-1 0 0,0 1 0 0 0,-1 0 0 0 0,1-1 1 0 0,-1 1-1 0 0,1-1 0 0 0,-1 0 1 0 0,1 1-1 0 0,-1 0-43 0 0,-6 6 213 0 0,2 0-115 0 0,-1 1 0 0 0,1 0 0 0 0,1 1 0 0 0,-1-1 0 0 0,1 1 0 0 0,-2 9-98 0 0,-3 11 613 0 0,-2 16-613 0 0,6-27-46 0 0,5-15-93 0 0,-1 1 1 0 0,0-1 0 0 0,0 0-1 0 0,-1 1 1 0 0,1-1-1 0 0,-1 0 1 0 0,1 0 0 0 0,-1 0-1 0 0,0 0 1 0 0,0 0-1 0 0,-1 1 139 0 0,-3 7-944 0 0,5-9 463 0 0,4-7 274 0 0,4-8 333 0 0,1 0 0 0 0,0 1 0 0 0,1 0 0 0 0,0 0 0 0 0,4-2-126 0 0,56-54 997 0 0,-42 43-797 0 0,37-29-35 0 0,-57 49-93 0 0,-6 4 299 0 0,1-2 677 0 0,0 1-4103 0 0,-2 2-2061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48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11975 0 0,'4'8'576'0'0,"-3"-2"-267"0"0,1-1-1 0 0,1 1 1 0 0,-1-1-1 0 0,1 0 1 0 0,0 0-1 0 0,0 0 0 0 0,0 0 1 0 0,1 0-1 0 0,3 3-308 0 0,6 10-201 0 0,-12-16-850 0 0,-1-2-385 0 0,2 2-78 0 0,6 10-20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4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24 11975 0 0,'0'0'267'0'0,"0"0"42"0"0,0 0 17 0 0,2 2-28 0 0,6 1-196 0 0,-4-6-92 0 0,-3 12-10 0 0,-3 29 0 0 0,-1-21 0 0 0,-7-3 0 0 0,9-12 0 0 0,-1 0 0 0 0,1-1 0 0 0,0 1 0 0 0,0 0 0 0 0,0 0 0 0 0,0 0 0 0 0,0 0 0 0 0,0 1 0 0 0,-1 8 5 0 0,2-10-6 0 0,0 0 0 0 0,-1 1 0 0 0,1-1 0 0 0,0 0 0 0 0,0 0 0 0 0,-1 1 0 0 0,1-1 0 0 0,-1 0 0 0 0,1 0 0 0 0,-1 0 0 0 0,0 1 1 0 0,-1 1 13 0 0,-1 0 0 0 0,0 0 0 0 0,0 0-1 0 0,0 0 1 0 0,0 0 0 0 0,-3 1-13 0 0,4-3 365 0 0,2-1 122 0 0,0 0 22 0 0,0 0-66 0 0,3-1-428 0 0,-1 0 0 0 0,1 0 0 0 0,-1-1 0 0 0,1 1 0 0 0,-1-1 0 0 0,0 0 0 0 0,0 1 0 0 0,0-1 0 0 0,0 0 0 0 0,0 0 0 0 0,1-2-15 0 0,-3 4 0 0 0,1-1 0 0 0,25-27-200 0 0,1 1-1 0 0,16-12 201 0 0,-40 37-363 0 0,0-1 0 0 0,0-1 0 0 0,-1 1 0 0 0,1 0 0 0 0,0-1 0 0 0,-1 1-1 0 0,0-1 1 0 0,0 0 0 0 0,0 0 0 0 0,-1 0 0 0 0,1 0 0 0 0,-1 0 0 0 0,1-1 363 0 0,-1 1-951 0 0,-3 11 863 0 0,1-5-282 0 0,-7 5-628 0 0,3 0 1164 0 0,1-1 0 0 0,-1 1 0 0 0,2-1-1 0 0,-3 5-165 0 0,5-9 115 0 0,0 0 395 0 0,-4 12 514 0 0,-9 39 407 0 0,4-10-4822 0 0,6-32-105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49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11 118 10135 0 0,'-9'-7'464'0'0,"7"5"-9"0"0,2 2-155 0 0,0 0 443 0 0,0 0 227 0 0,0 0 44 0 0,2 1-129 0 0,2-1-861 0 0,0 0 0 0 0,-1 0 0 0 0,1 0 0 0 0,0 0 0 0 0,-1 0 0 0 0,1-1-1 0 0,-1 0 1 0 0,1 0 0 0 0,0 0 0 0 0,-1 0 0 0 0,3-1-24 0 0,40-23 76 0 0,-35 18-76 0 0,0 1-1 0 0,0 0 0 0 0,6-1 1 0 0,-12 5-111 0 0,0 0-1 0 0,1-1 1 0 0,-1 0-1 0 0,0 0 1 0 0,-1 0-1 0 0,5-4 112 0 0,26-17-1412 0 0,-33 23-977 0 0,-2 1-137 0 0,0 0-30 0 0,5-3-4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4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 10135 0 0,'0'0'231'0'0,"0"0"29"0"0,0 0 19 0 0,0 0 105 0 0,0 0 410 0 0,0 0 184 0 0,0 0 40 0 0,-1 2-63 0 0,-8 18 1371 0 0,-5 20-2326 0 0,14-39-2 0 0,-13 23 23 0 0,2-6-25 0 0,-19 47 4 0 0,26-59-98 0 0,0 0 0 0 0,0 0 1 0 0,0-1-1 0 0,-1 1 0 0 0,-4 3 98 0 0,-7 9-387 0 0,15-18 365 0 0,1 1 0 0 0,-1-1 0 0 0,1 1-1 0 0,-1-1 1 0 0,1 1 0 0 0,-1-1 0 0 0,1 1-1 0 0,-1 0 1 0 0,1-1 0 0 0,0 1 0 0 0,-1-1-1 0 0,1 1 1 0 0,0 0 0 0 0,0-1 0 0 0,-1 1-1 0 0,1 0 1 0 0,0 0 0 0 0,0-1 0 0 0,0 1 0 0 0,0 0-1 0 0,0-1 1 0 0,0 1 0 0 0,0 0 22 0 0,1 0-35 0 0,0-1 0 0 0,-1 1-1 0 0,1-1 1 0 0,0 0 0 0 0,0 0 0 0 0,0 0 0 0 0,0 1 0 0 0,0-1 0 0 0,0 0 0 0 0,0 0-1 0 0,0 0 1 0 0,0 0 0 0 0,0 0 0 0 0,0-1 35 0 0,14 2-113 0 0,-13-1 113 0 0,4 0 0 0 0,1 0 0 0 0,-1 1 0 0 0,1 0 0 0 0,-1 0 0 0 0,1 1 0 0 0,-1 0 0 0 0,4 1 0 0 0,-9-2-4 0 0,-1-1 6 0 0,1 1 0 0 0,-1-1 0 0 0,0 0 0 0 0,1 0-1 0 0,-1 0 1 0 0,1 1 0 0 0,-1-1 0 0 0,0 0 0 0 0,1 0 0 0 0,-1 0 0 0 0,1 0 0 0 0,-1 0 0 0 0,0 0-1 0 0,1 0 1 0 0,-1 0 0 0 0,1 0 0 0 0,-1 0 0 0 0,0 0 0 0 0,1 0 0 0 0,-1 0 0 0 0,1 0 0 0 0,-1 0 0 0 0,0-1-1 0 0,1 1 1 0 0,-1 0 0 0 0,1 0 0 0 0,-1 0 0 0 0,0-1 0 0 0,1 1 0 0 0,-1 0 0 0 0,0 0 0 0 0,0-1 0 0 0,1 1-1 0 0,-1 0 1 0 0,0-1 0 0 0,1 1-2 0 0,0-1 338 0 0,-1 1 136 0 0,0 0 34 0 0,0 0-133 0 0,0 0-576 0 0,-2 0-250 0 0,-4 4-1 0 0,0-1 0 0 0,0 1 0 0 0,0 1 0 0 0,1-1 0 0 0,-1 1 0 0 0,-3 4 452 0 0,-11 9-1243 0 0,-33 22 98 0 0,-31 15 1145 0 0,72-47-79 0 0,-17 9 1838 0 0,28-17-748 0 0,1 0-58 0 0,0 0-288 0 0,0 0-121 0 0,11 7 416 0 0,-6-5-946 0 0,1 0-1 0 0,-1-1 1 0 0,0 0 0 0 0,1 0-1 0 0,-1 0 1 0 0,1-1-1 0 0,0 0 1 0 0,-1 0-1 0 0,1 0 1 0 0,-1 0 0 0 0,1-1-1 0 0,3-1-13 0 0,13-3 5 0 0,0-1-1 0 0,8-3-4 0 0,-21 6-217 0 0,-1 0-1 0 0,1 0 0 0 0,-1-1 1 0 0,0 1-1 0 0,0-2 0 0 0,-1 1 1 0 0,1-1-1 0 0,-1-1 0 0 0,0 1 1 0 0,0-1-1 0 0,-1 0 1 0 0,1-1-1 0 0,-1 1 218 0 0,-5 5-991 0 0,-1 1-29 0 0,0 0-72 0 0,0 0-285 0 0,0 0-126 0 0,-2-3-29 0 0,-5-12-4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5:49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 10135 0 0,'0'0'41'0'0,"0"0"0"0"0,0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1 0 0,0 0-1 0 0,0 0 0 0 0,0 0 0 0 0,0 0 0 0 0,1 0 0 0 0,-1 0 0 0 0,0-1 0 0 0,0 1 0 0 0,0 0 0 0 0,0 0 0 0 0,0 0 0 0 0,0 0 0 0 0,0 0 0 0 0,0 0 0 0 0,0 0 0 0 0,0 0 0 0 0,0 0 0 0 0,0 0 0 0 0,0-1 0 0 0,0 1 0 0 0,0 0 0 0 0,0 0 0 0 0,0 0-41 0 0,4 13 903 0 0,0 20-31 0 0,-2 34 2136 0 0,-4 1 0 0 0,-6 27-3008 0 0,5-51 1185 0 0,1-13-1071 0 0,-5 24-114 0 0,7-53 383 0 0,0-2 112 0 0,-17 8 608 0 0,14-7-1102 0 0,0 0 0 0 0,0-1 0 0 0,0 1 0 0 0,0-1 0 0 0,0 1 1 0 0,0-1-1 0 0,0 0 0 0 0,0 0 0 0 0,-1 0 0 0 0,1-1 0 0 0,0 1 0 0 0,0-1 0 0 0,0 1 0 0 0,0-1 0 0 0,-2-1-1 0 0,-22-3 0 0 0,-30 6 29 0 0,43 1-493 0 0,0-2 0 0 0,-1 0 0 0 0,1 0 1 0 0,-10-3 463 0 0,16 1-150 0 0,7 0 136 0 0,6-1 11 0 0,8-1 5 0 0,-11 4-3 0 0,33-10-111 0 0,-2 2-330 0 0,-1-2-1 0 0,0-1 0 0 0,16-9 443 0 0,-40 17-512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6:0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1839 0 0,'0'0'160'0'0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06:01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6 413 1375 0 0,'0'0'66'0'0,"0"0"280"0"0,0 0 1160 0 0,0 0 500 0 0,0 0 105 0 0,-2 1-216 0 0,-2 4 3498 0 0,6-11-2852 0 0,12-19-1879 0 0,-4 8 292 0 0,-9 16-654 0 0,-1 1-84 0 0,0 0-37 0 0,0 0-10 0 0,0 0 3 0 0,0 0 16 0 0,1-3 4 0 0,3 0-45 0 0,0-1 0 0 0,1 1 0 0 0,-1 0 0 0 0,0 0 1 0 0,1 1-1 0 0,0-1 0 0 0,4-1-147 0 0,-3 1 144 0 0,0 0 1 0 0,0 0 0 0 0,-1 0-1 0 0,1-1 1 0 0,-1 0-1 0 0,2-2-144 0 0,6 0 322 0 0,-11 6-281 0 0,0-1 1 0 0,0 0-1 0 0,0 1 1 0 0,-1-1-1 0 0,1 0 1 0 0,0 0-1 0 0,0 0 1 0 0,0-1-42 0 0,15-9 235 0 0,0 1 0 0 0,1 1 1 0 0,0 0-1 0 0,18-5-235 0 0,-13 5 143 0 0,-1-1-1 0 0,0-1 1 0 0,7-5-143 0 0,8-9 163 0 0,42-25 114 0 0,-66 43-232 0 0,0 1 1 0 0,1 0 0 0 0,-1 0-1 0 0,1 2 1 0 0,4-2-46 0 0,-13 6 9 0 0,-1-1 0 0 0,1 1 1 0 0,-1-1-1 0 0,1 2 0 0 0,-1-1 0 0 0,5 1-9 0 0,16 0 21 0 0,-21-1-2 0 0,1 0 0 0 0,0 1 0 0 0,-1 0 0 0 0,1 0 0 0 0,-1 0 0 0 0,1 0 0 0 0,-1 1 0 0 0,1 0-19 0 0,19 6 108 0 0,-13-6-66 0 0,0-1-1 0 0,0 0 1 0 0,1 0-1 0 0,-1-1 1 0 0,0-1-1 0 0,0 0 0 0 0,0 0 1 0 0,0-1-1 0 0,0-1 1 0 0,1 0-42 0 0,26-5 192 0 0,8 1-192 0 0,-27 5 33 0 0,-1 2 1 0 0,1-1 0 0 0,-1 2-1 0 0,1 1 1 0 0,0 0-34 0 0,18 5 73 0 0,34 10-73 0 0,-46-10 47 0 0,48 11 126 0 0,-25-15-83 0 0,-7 0-44 0 0,-25-2-23 0 0,1-1-1 0 0,-1-1 1 0 0,1 0-1 0 0,-1-1 1 0 0,0-1-1 0 0,11-3-22 0 0,37-5 62 0 0,65-10 54 0 0,-80 11-73 0 0,1 3 1 0 0,35-1-44 0 0,-41 6 17 0 0,45 0 30 0 0,-59 2-47 0 0,21-3 0 0 0,2-1 0 0 0,3 1 133 0 0,-1-2 1 0 0,0-3-1 0 0,47-13-133 0 0,-48 10 116 0 0,0 2 0 0 0,27 1-116 0 0,-58 7 16 0 0,-1 1 0 0 0,0 1 0 0 0,0 0 0 0 0,0 2 0 0 0,0 1 0 0 0,0 0-16 0 0,28 9 48 0 0,-1 2 0 0 0,2 3-48 0 0,-31-12 13 0 0,0-1 0 0 0,1-1 0 0 0,-1-1 0 0 0,6 0-13 0 0,15 2 12 0 0,-6-1-12 0 0,0-2 0 0 0,13-1 0 0 0,-8-1 0 0 0,67-2 23 0 0,-64-1-3 0 0,1 3 1 0 0,30 4-21 0 0,-47-1 18 0 0,0 1 0 0 0,0 2-1 0 0,6 3-17 0 0,116 27 11 0 0,-123-29-5 0 0,1-1-1 0 0,-1-2 0 0 0,1-1 1 0 0,-1 0-1 0 0,16-2-5 0 0,43-3 35 0 0,6-5-35 0 0,-53 4 2 0 0,31-4 0 0 0,-38 3 11 0 0,0 1 0 0 0,0 2 0 0 0,0 1-1 0 0,21 3-12 0 0,-7 2 12 0 0,-20-3-7 0 0,0 1 0 0 0,15 5-5 0 0,11 2 60 0 0,0-2 1 0 0,0-2-1 0 0,48-1-60 0 0,-59-6 25 0 0,0-1 0 0 0,0-1 0 0 0,21-6-25 0 0,-24 4 33 0 0,1 3 1 0 0,0 1-1 0 0,16 2-33 0 0,6 0 17 0 0,-32 1 11 0 0,-1 1 0 0 0,1 1 0 0 0,-1 1 0 0 0,11 5-28 0 0,14 2 35 0 0,-34-8-14 0 0,43 9 128 0 0,49 17-149 0 0,-88-23 26 0 0,0-2 0 0 0,1 0-1 0 0,-1-1 1 0 0,1-1-1 0 0,16 0-25 0 0,-7-2 21 0 0,-1 1 12 0 0,1-1 0 0 0,28-4-33 0 0,115-11 127 0 0,-120 11-39 0 0,16 2-88 0 0,-19 1 106 0 0,24-4-106 0 0,-39 1 38 0 0,1 2 1 0 0,7 3-39 0 0,-6-1 31 0 0,-1-2 0 0 0,4-1-31 0 0,67-3 58 0 0,-74 5-52 0 0,-1-1 0 0 0,1-3 1 0 0,0 0-1 0 0,3-3-6 0 0,44-12 17 0 0,158-43 19 0 0,-197 49-36 0 0,1 2 0 0 0,0 2 0 0 0,0 2 0 0 0,46-1 0 0 0,-67 6 0 0 0,12 0 0 0 0,0 2 0 0 0,16 2 0 0 0,-14 1 0 0 0,-7-1 0 0 0,0 2 0 0 0,18 4 0 0 0,126 26 42 0 0,-67-15-9 0 0,-59-10 23 0 0,0-2 0 0 0,0-2 0 0 0,1-2 0 0 0,0-3 0 0 0,16-3-56 0 0,6-1 14 0 0,35-5-4 0 0,-102 9 4 0 0,1 0 1 0 0,0 0-1 0 0,0 0 1 0 0,0 1 0 0 0,0 0-1 0 0,-1 0 1 0 0,1 0-1 0 0,0 0 1 0 0,-1 1 0 0 0,1-1-1 0 0,2 3-14 0 0,0-1-213 0 0,0 1 1 0 0,0 0-1 0 0,-1 0 0 0 0,1 1 0 0 0,-1 0 1 0 0,5 5 212 0 0,-3 2-1310 0 0,-2 6-59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18:43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85 6447 0 0,'0'0'142'0'0,"0"0"22"0"0,0 0 13 0 0,0 0 55 0 0,0 0 181 0 0,0 0 78 0 0,0 0 18 0 0,0 0 3 0 0,0 0 0 0 0,0 0 0 0 0,0 0 0 0 0,0 0-69 0 0,1 0-294 0 0,12 1 273 0 0,0 0-1 0 0,0 0 1 0 0,0 2-1 0 0,-1-1 1 0 0,5 3-422 0 0,-6-2-9 0 0,-1 0 0 0 0,1-1 1 0 0,-1-1-1 0 0,1 0 0 0 0,2 0 9 0 0,37 2 588 0 0,0 2 0 0 0,-1 2-1 0 0,36 10-587 0 0,-13-3 285 0 0,-29-8 346 0 0,0-2-1 0 0,0-2 0 0 0,19-3-630 0 0,-22 1 157 0 0,-6-2-157 0 0,0-1 0 0 0,16-4 0 0 0,8-2 0 0 0,26 3 683 0 0,0 2 0 0 0,1 5-1 0 0,21 5-682 0 0,-69-6 0 0 0,1-1 0 0 0,32-5 0 0 0,6-5 0 0 0,47-15 0 0 0,-88 18 0 0 0,-12 2 0 0 0,0 1 0 0 0,0 1 0 0 0,0 1 0 0 0,15 0 0 0 0,31 1 0 0 0,26-7 0 0 0,-36 3 0 0 0,103-14 0 0 0,-88 9 0 0 0,6 2 0 0 0,-32 3 0 0 0,-40 4 0 0 0,20 0 0 0 0,8 1-337 0 0,-35 1 43 0 0,1 0 1 0 0,-1 0-1 0 0,0 0 1 0 0,0 0-1 0 0,0 0 1 0 0,0 1-1 0 0,0-1 1 0 0,0 0-1 0 0,0 1 1 0 0,0-1-1 0 0,0 1 1 0 0,0-1-1 0 0,0 1 1 0 0,0 0-1 0 0,0-1 1 0 0,0 1-1 0 0,0 0 1 0 0,-1 0-1 0 0,1 0 1 0 0,0-1-1 0 0,-1 1 1 0 0,1 0-1 0 0,0 0 294 0 0,0 1 68 0 0,1 1-2624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6:48:5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4607 0 0,'0'0'102'0'0,"0"7"-74"0"0,0-7 3400 0 0,0 0 3718 0 0,1-1-7092 0 0,-1 0-1 0 0,1 0 0 0 0,0 0 0 0 0,-1 0 1 0 0,1 0-1 0 0,0 1 0 0 0,0-1 1 0 0,-1 0-1 0 0,1 0 0 0 0,0 0 1 0 0,0 1-1 0 0,0-1 0 0 0,0 1 0 0 0,0-1 1 0 0,0 0-1 0 0,0 1 0 0 0,0 0 1 0 0,1-1-1 0 0,-1 1 0 0 0,0 0 0 0 0,0-1-53 0 0,5 0 337 0 0,16-13 786 0 0,-20 12-1015 0 0,1 0 0 0 0,0 0 1 0 0,0 0-1 0 0,0 0 1 0 0,0 1-1 0 0,0-1 0 0 0,0 1 1 0 0,0 0-1 0 0,0 0 1 0 0,0 0-1 0 0,1 1 0 0 0,-1-1 1 0 0,0 1-1 0 0,4-1-108 0 0,6 1 6 0 0,0-2 0 0 0,1 0-1 0 0,2-1-5 0 0,30-4-1 0 0,-23 5 414 0 0,0-2-1 0 0,4-2-412 0 0,-3 0 472 0 0,0 2-1 0 0,2 1-471 0 0,173-18 1264 0 0,-131 14-950 0 0,19 0 59 0 0,53 6 376 0 0,-74 1-561 0 0,83 1 220 0 0,-86-2-215 0 0,-45 0-118 0 0,0 0 0 0 0,1 2 0 0 0,-1 0 0 0 0,0 1 0 0 0,1 1-75 0 0,19 3 196 0 0,0-1-1 0 0,24 0-195 0 0,-22-2 128 0 0,133 5 280 0 0,-116-6-306 0 0,-23-3-13 0 0,-21 1-45 0 0,0 0 0 0 0,0 1 1 0 0,7 1-45 0 0,48 5 137 0 0,-44-6-35 0 0,-1 2 0 0 0,22 5-102 0 0,-24-5 47 0 0,-1 0 0 0 0,0-1 0 0 0,1-1-1 0 0,8-1-46 0 0,9 1 72 0 0,58-1 35 0 0,-47-1-13 0 0,0 2 1 0 0,26 6-95 0 0,131 13 128 0 0,-68-16 189 0 0,-96-2-172 0 0,16 3-145 0 0,-15-1 55 0 0,16-1-55 0 0,-33-2 22 0 0,1 1-1 0 0,8 3-21 0 0,20 2 21 0 0,5 3-21 0 0,-40-6 0 0 0,1-1 0 0 0,15 1 0 0 0,121 10 121 0 0,-47-2-50 0 0,-98-11-69 0 0,23 2 39 0 0,0-2 0 0 0,5-1-41 0 0,212-7 279 0 0,-204 7-227 0 0,26 0 66 0 0,39 5-118 0 0,-66-2 12 0 0,29-2-12 0 0,22 1-1 0 0,64-1 33 0 0,-35-1 0 0 0,-89 0 11 0 0,13-3-43 0 0,-18 0 21 0 0,30 3-21 0 0,-24 2 1 0 0,364 9 62 0 0,-262-20 16 0 0,-38 1-30 0 0,-31 3-39 0 0,66-2 33 0 0,-43 4-21 0 0,49-10-22 0 0,80-13 53 0 0,-101 14-41 0 0,56 4-12 0 0,-155 8 22 0 0,-6-1 7 0 0,1 1 1 0 0,-1 1 0 0 0,1 1-1 0 0,9 3-29 0 0,-14-3 0 0 0,0 0 0 0 0,10-1 0 0 0,20 4 0 0 0,-29-3 0 0 0,0-1 0 0 0,0 0 0 0 0,0 0 0 0 0,3-2 0 0 0,28 0 0 0 0,24 0 0 0 0,-59 0 0 0 0,-7 1 0 0 0,1-1 0 0 0,-1 1 0 0 0,1 1 0 0 0,-1-1 0 0 0,1 1 0 0 0,-1 0 0 0 0,0 0 0 0 0,3 1 0 0 0,-2 0 0 0 0,22 3 0 0 0,16-1 0 0 0,-5-2 0 0 0,-20-1 4 0 0,-1-1-1 0 0,1-1 1 0 0,4-1-4 0 0,-13 1 21 0 0,22-1 11 0 0,-26 1-32 0 0,26 2 0 0 0,-13-1 28 0 0,-14 1-1 0 0,12 3-18 0 0,-11-2-9 0 0,25 3 0 0 0,-19-3-16 0 0,-2-1-64 0 0,-7-1-136 0 0,-2 0-499 0 0,0 0-197 0 0,0 0-1654 0 0,0 0-6505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7:18:44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2759 0 0,'0'0'107'0'0,"0"0"-19"0"0,0 0 60 0 0,0 0 233 0 0,0 0 106 0 0,0 0 22 0 0,0 0-66 0 0,0 0-222 0 0,0 0 166 0 0,0 0 101 0 0,0 0 21 0 0,0 0-66 0 0,0 0-222 0 0,0 0 166 0 0,0 0 101 0 0,0 0 21 0 0,0 0 3 0 0,0 0 0 0 0,0 0 0 0 0,0 0 0 0 0,0 0 0 0 0,0 0 0 0 0,0 0 0 0 0,0 0 0 0 0,0 0 0 0 0,0 0 0 0 0,0 0 0 0 0,0 0 0 0 0,0 0-69 0 0,0 0-222 0 0,0 0 166 0 0,0 0 101 0 0,0 0 21 0 0,0 0-66 0 0,0 0-222 0 0,0 0 166 0 0,0 0 101 0 0,0 0 21 0 0,0 0-66 0 0,9 0-278 0 0,2-1-162 0 0,1 0 0 0 0,-1 0 0 0 0,1-1 0 0 0,-1 0-1 0 0,2-1-2 0 0,26-5 917 0 0,61-6 297 0 0,-35 4-1311 0 0,32 1 97 0 0,-69 8 344 0 0,10-1 508 0 0,0 1 0 0 0,24 4-852 0 0,13 8-35 0 0,23 8 35 0 0,3 1 478 0 0,-49-12 324 0 0,0-3 1 0 0,51-1-803 0 0,-40-3 0 0 0,62-2 0 0 0,42-1 0 0 0,-104 2 0 0 0,32-4 0 0 0,0-4 0 0 0,63-14 0 0 0,-86 11 0 0 0,37 1 0 0 0,24 9 0 0 0,-73 1 0 0 0,-41 2 0 0 0,0-2 0 0 0,0-1 0 0 0,5-1 0 0 0,-15 1 0 0 0,-4 0 0 0 0,-1 0 0 0 0,1 1 0 0 0,-1 0 0 0 0,0 0 0 0 0,1 0 0 0 0,-1 0 0 0 0,1 1 0 0 0,1 0 0 0 0,17 1 235 0 0,0-1-1 0 0,0-1 0 0 0,0-1 1 0 0,0-1-1 0 0,12-3-234 0 0,-22 4-757 0 0,7 1 398 0 0,-16 1 359 0 0,13-3 0 0 0,-6-1 481 0 0,-7 2-292 0 0,1 0 0 0 0,-1 0 0 0 0,1 0-1 0 0,-1 1 1 0 0,1-1 0 0 0,-1 1 0 0 0,0 0 0 0 0,2 1-189 0 0,2-1 0 0 0,-1 0-64 0 0,-5 0-273 0 0,-2 0-138 0 0,0 0-1125 0 0,0 0-4590 0 0,0 0-1968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0:2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2383 0 0,'0'0'92'0'0,"0"0"-14"0"0,0 0 108 0 0,0 0 456 0 0,0 0 196 0 0,0 0 40 0 0,0 0-76 0 0,0 0-351 0 0,0 0-158 0 0,0 0-33 0 0,0 0-1 0 0,0 0 10 0 0,0 0 3 0 0,0 0 0 0 0,0 0-9 0 0,0 0-40 0 0,0 0-21 0 0,0 0-2 0 0,0 0 2 0 0,0 0 4 0 0,0 0 2 0 0,0 0 0 0 0,0 0-4 0 0,0 0-17 0 0,0 0-10 0 0,0 0-1 0 0,0 0-5 0 0,0 0-23 0 0,0 0-11 0 0,0 0-1 0 0,0 0 8 0 0,0 0 34 0 0,1 2 12 0 0,3 3 189 0 0,0 0-1 0 0,1 0 0 0 0,0 0 1 0 0,4 4-379 0 0,-7-8 246 0 0,7 5 28 0 0,-1-1 1 0 0,1 0-1 0 0,1 0 0 0 0,-1-1 0 0 0,8 2-274 0 0,27 8 330 0 0,1-2-1 0 0,1-1 1 0 0,22 0-330 0 0,-13-6 548 0 0,1-1 0 0 0,25-4-548 0 0,-48 0 152 0 0,9-2 82 0 0,16-3-234 0 0,13-2 112 0 0,-32 5-64 0 0,32-2 140 0 0,17 4 174 0 0,32 2 125 0 0,76 3 100 0 0,-151-4-543 0 0,0-3 1 0 0,16-4-45 0 0,-59 6 0 0 0,208-14 117 0 0,-183 13-60 0 0,23 4-57 0 0,8 0 18 0 0,-39-2 8 0 0,0 1 0 0 0,18 4-26 0 0,22 2 55 0 0,9-2 63 0 0,-33-2 128 0 0,0-1 0 0 0,10-2-246 0 0,200-1 600 0 0,-120 12-556 0 0,-71-6 2 0 0,1-2 0 0 0,42-2-46 0 0,121-20 302 0 0,-137 7-262 0 0,9-1 57 0 0,0 4 0 0 0,7 4-97 0 0,175 11 226 0 0,-31-5 28 0 0,-201-1-254 0 0,9 2 0 0 0,15 0 0 0 0,91 6 64 0 0,-35-1 32 0 0,-14-4-16 0 0,13-5-80 0 0,-96 0 2 0 0,153-11 60 0 0,-66 3 140 0 0,15 5-202 0 0,-13 1 526 0 0,6-6-526 0 0,14-8 236 0 0,-38 4-141 0 0,1 4-1 0 0,76 2-94 0 0,-143 7-29 0 0,-17 0 18 0 0,0 0 0 0 0,-1 1 0 0 0,1 0 0 0 0,8 2 11 0 0,71 13-2 0 0,-44-8 15 0 0,14 4-13 0 0,-31-6 56 0 0,-23-5-33 0 0,0 0-1 0 0,1 0 1 0 0,-1 0 0 0 0,0 1-1 0 0,0 0 1 0 0,0 1-23 0 0,-5-3 53 0 0,1 2 0 0 0,16 7-38 0 0,-2-4-27 0 0,-14-4-360 0 0,-2-1-121 0 0,0 0-922 0 0,0 0-3797 0 0,0 0-1624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0:3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2303 0 0,'-1'1'167'0'0,"-3"3"-118"0"0,-20 10 237 0 0,23-13 1274 0 0,1-1 525 0 0,0 0 99 0 0,0 0-256 0 0,0 0-1163 0 0,0 0-511 0 0,0 0-102 0 0,0 0-27 0 0,0 0-24 0 0,0 0-6 0 0,0 0-6 0 0,14 2 199 0 0,-4 2-115 0 0,0-1-1 0 0,0-1 1 0 0,0 0-1 0 0,0 0 1 0 0,0-1-1 0 0,9 0-172 0 0,26 4 597 0 0,-39-4-520 0 0,1 1 0 0 0,-1 0 0 0 0,0 0 1 0 0,4 3-78 0 0,16 5 179 0 0,141 32 1221 0 0,-99-30-551 0 0,-1-4-1 0 0,5-2-848 0 0,66 8 523 0 0,-92-7-396 0 0,-7-1-27 0 0,1-1 1 0 0,19-2-101 0 0,-20-2 18 0 0,-3-1 84 0 0,-1 0 0 0 0,1-3 0 0 0,11-2-102 0 0,163-30 872 0 0,-26 12-656 0 0,41 12-152 0 0,70-3-58 0 0,-265 13-1 0 0,189-13 176 0 0,-170 12-181 0 0,-20 0 0 0 0,1 1 0 0 0,-1 1 0 0 0,19 4 0 0 0,96 11 0 0 0,-52-8 225 0 0,28-3-225 0 0,-83-3 31 0 0,117-1-109 0 0,46 2 167 0 0,-63 9-36 0 0,46 12-53 0 0,-108-15 270 0 0,-1-4 1 0 0,3-3-271 0 0,61 3 270 0 0,-78 0-252 0 0,-1 3-1 0 0,1 2 1 0 0,42 12-18 0 0,-82-16 21 0 0,1-2 0 0 0,0 0 0 0 0,15-1-21 0 0,-7 0 1 0 0,90 11-1 0 0,71 4 0 0 0,-102-11 0 0 0,56 14 0 0 0,-83-11 0 0 0,-44-7 0 0 0,31 5 0 0 0,1-2 0 0 0,16-1 0 0 0,223 2 64 0 0,-13-11 0 0 0,-100 0 75 0 0,3-8-139 0 0,95-17 64 0 0,-218 26 17 0 0,6 2-81 0 0,19 0 36 0 0,142-9 236 0 0,-165 3-105 0 0,-6 1-83 0 0,93-7 118 0 0,-59 4-125 0 0,-1 4 1 0 0,46 4-78 0 0,-84 3 243 0 0,34-6-243 0 0,-38 2 61 0 0,-1 1 0 0 0,14 3-61 0 0,182 19 11 0 0,-141-12 99 0 0,33-5-110 0 0,-59-2 18 0 0,153 7 99 0 0,-6-2 18 0 0,132-16-135 0 0,-231 5 151 0 0,92-9 174 0 0,-184 11-323 0 0,192-18 100 0 0,-145 16-58 0 0,0 5 0 0 0,1 2-44 0 0,98 14-144 0 0,-102-15 144 0 0,-18 1 61 0 0,15-3-61 0 0,27 1 99 0 0,56 5 184 0 0,-120-5-257 0 0,22 1 1 0 0,-19 1-27 0 0,0-1 0 0 0,0-2 0 0 0,17-2 0 0 0,41-2 0 0 0,104-1 102 0 0,60 1 52 0 0,96 18-154 0 0,-88-8 79 0 0,171 6 90 0 0,-53-12 84 0 0,-377 1-253 0 0,310 0-69 0 0,-213 2 405 0 0,92-11-336 0 0,41 1 52 0 0,-141 6-40 0 0,30 4 80 0 0,10 0 8 0 0,0 0-117 0 0,-60 1 10 0 0,58 5 82 0 0,-16 0-14 0 0,-86-6-31 0 0,0 1 1 0 0,-1 1-1 0 0,26 8-30 0 0,12 0 53 0 0,15 0-53 0 0,93 3 72 0 0,-159-15 251 0 0,5 0-4655 0 0,-22-1-1205 0 0,-7-8-1613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0:35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1294 455 0 0,'0'0'2770'0'0,"-1"0"342"0"0,-2-1-2414 0 0,1 0 0 0 0,-1-1 1 0 0,1 1-1 0 0,-1 0 0 0 0,1-1 1 0 0,0 1-1 0 0,-1-1 0 0 0,1 0 1 0 0,-1-1-699 0 0,0-1 442 0 0,0 1 0 0 0,0-1-1 0 0,0 0 1 0 0,0 0 0 0 0,0-3-442 0 0,-4-7-267 0 0,1 0-1 0 0,1-1 0 0 0,-1-4 268 0 0,-3-9 475 0 0,-3-4-453 0 0,-2 1-1 0 0,0 0 0 0 0,-11-15-21 0 0,7 18 232 0 0,3-1 0 0 0,-11-26-232 0 0,19 37 106 0 0,1 0-1 0 0,0 0 1 0 0,2-1 0 0 0,0 0-1 0 0,-1-11-105 0 0,2 2 46 0 0,2 0 0 0 0,0 0 1 0 0,3-10-47 0 0,-2 27 58 0 0,2 1 0 0 0,0 0 0 0 0,0 0 0 0 0,1 0 0 0 0,0 0 1 0 0,0 0-1 0 0,1 1 0 0 0,1-1 0 0 0,0 1 0 0 0,5-7-58 0 0,7-7 402 0 0,1 1 1 0 0,0 0-1 0 0,2 2 0 0 0,18-15-402 0 0,0 4 144 0 0,2 1-1 0 0,15-7-143 0 0,-35 26 26 0 0,1 1 0 0 0,0 2 0 0 0,0 0-1 0 0,0 1 1 0 0,4 0-26 0 0,-16 4 11 0 0,38-9 470 0 0,1 3 0 0 0,14-1-481 0 0,20-3 457 0 0,19-7-237 0 0,73-13-127 0 0,161-2 401 0 0,-180 22-128 0 0,-141 11-339 0 0,25-2 84 0 0,6-2-111 0 0,57-9 914 0 0,37 2-914 0 0,-53 5 317 0 0,-28 3-279 0 0,260-28 263 0 0,-232 27-146 0 0,17 3-155 0 0,-67 2 28 0 0,46 0 267 0 0,-26 2-62 0 0,0-3 0 0 0,24-6-233 0 0,1-3 37 0 0,1 2 1 0 0,0 4-1 0 0,33 5-37 0 0,155 12 11 0 0,-135-8 159 0 0,65-8-170 0 0,-157 5 7 0 0,0 1-1 0 0,11 3-6 0 0,-29-2 9 0 0,87 13 13 0 0,-1 5 1 0 0,0 5-23 0 0,45 9 8 0 0,24 10-8 0 0,-114-27 0 0 0,11-2-3 0 0,1-3 0 0 0,46 0 3 0 0,-34-4 9 0 0,83 17 44 0 0,-158-22-53 0 0,-1 0 0 0 0,0 1 0 0 0,-1 1 0 0 0,12 6 0 0 0,-8-3 0 0 0,-12-7 0 0 0,18 9 0 0 0,1 1 0 0 0,-2 2 0 0 0,7 5 0 0 0,0 2 0 0 0,5 6 22 0 0,-4-4 39 0 0,-2 1 0 0 0,15 17-61 0 0,-40-38 0 0 0,7 14 0 0 0,-6-10 0 0 0,-1 0 0 0 0,-1-1 0 0 0,1 1 0 0 0,-1 0 0 0 0,0-1 0 0 0,-1 3 0 0 0,1-3 7 0 0,-1 0-1 0 0,0 0 1 0 0,0 0 0 0 0,-1 0-1 0 0,0 0 1 0 0,0 1 0 0 0,0-1-1 0 0,-1 1-6 0 0,0-4 11 0 0,1 1-1 0 0,-1 0 0 0 0,1 0 1 0 0,-1 0-1 0 0,0 0 0 0 0,-1-1 1 0 0,1 1-1 0 0,-1 0 0 0 0,-1 2-10 0 0,-3 8 43 0 0,3-5 0 0 0,1-1-1 0 0,-2 0 0 0 0,1 1 1 0 0,-1-1-1 0 0,0-1 0 0 0,-1 1 1 0 0,0-1-1 0 0,0 1 0 0 0,0-1 0 0 0,-1-1 1 0 0,-5 5-43 0 0,-67 67 556 0 0,-117 121 161 0 0,170-173-736 0 0,-1-1 0 0 0,-1-1 0 0 0,-1-1 0 0 0,-1-1 0 0 0,-3 0 19 0 0,4-5-229 0 0,-1-1-1 0 0,-1-1 0 0 0,-13 3 230 0 0,-141 47-3499 0 0,119-46-3370 0 0,-58 8 6869 0 0,64-18-5704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0:40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1214 3223 0 0,'0'0'143'0'0,"-2"3"-3"0"0,-33 41-197 0 0,-1 1 425 0 0,17-14 3514 0 0,18-29-1571 0 0,1 0-2149 0 0,1 0 1 0 0,-1 1-1 0 0,0-1 0 0 0,1 0 1 0 0,0 1-1 0 0,0-1 0 0 0,-1 0 1 0 0,1 0-1 0 0,0 0 1 0 0,1 0-1 0 0,-1 0 0 0 0,0 0 1 0 0,1 0-1 0 0,-1 0 0 0 0,1 0 1 0 0,-1-1-1 0 0,1 1 0 0 0,0-1 1 0 0,0 1-1 0 0,0-1 0 0 0,0 1 1 0 0,0-1-1 0 0,1 1-162 0 0,2 0 75 0 0,0 0-1 0 0,-1 0 0 0 0,1 0 1 0 0,0 0-1 0 0,0-1 1 0 0,0 0-1 0 0,0 0 1 0 0,0 0-1 0 0,0-1 1 0 0,1 1-75 0 0,8-1 407 0 0,0 1 1 0 0,9 3-408 0 0,8 0 246 0 0,-1 0-11 0 0,0 1 0 0 0,-1 2-1 0 0,21 8-234 0 0,-5-2 193 0 0,70 11 151 0 0,88 21 363 0 0,-137-32-424 0 0,31 3-125 0 0,17 4-18 0 0,-48-8-44 0 0,22 0-96 0 0,42 7 92 0 0,-88-12-41 0 0,0-2 0 0 0,0-2-1 0 0,0-1 1 0 0,0-2 0 0 0,5-3-51 0 0,18-3 271 0 0,-1-4 0 0 0,61-17-271 0 0,-27 2 109 0 0,95-23 1 0 0,-79 30-55 0 0,0 5 0 0 0,1 5 0 0 0,52 4-55 0 0,-99 3 221 0 0,0-4-1 0 0,1-3-220 0 0,133-25 356 0 0,-71 11-187 0 0,-81 16 60 0 0,1 3 0 0 0,48 3-229 0 0,-37 1 224 0 0,53 4 36 0 0,-57-1-56 0 0,38-4-204 0 0,-17-1 200 0 0,-1 3 0 0 0,76 12-200 0 0,-104-10 23 0 0,-26-2-3 0 0,0 1 1 0 0,1 0-21 0 0,116 20 97 0 0,56-2-97 0 0,-92-11 63 0 0,30 5-41 0 0,119 11 84 0 0,-208-26-26 0 0,2-1-80 0 0,-13 0 59 0 0,1 1-1 0 0,15 3-58 0 0,-11-1 25 0 0,1-2 0 0 0,0-2 0 0 0,29-4-25 0 0,-18 1 24 0 0,-6 1 45 0 0,0-2 1 0 0,0-1-1 0 0,23-9-69 0 0,44-19 54 0 0,-25 7 51 0 0,2 4 0 0 0,10 1-105 0 0,-21 11 32 0 0,0 3 0 0 0,28 3-32 0 0,-24-1 0 0 0,-41 2 0 0 0,118-9 0 0 0,-150 14 1 0 0,25-3 31 0 0,1 2-1 0 0,24 3-31 0 0,8 1 119 0 0,7-2-119 0 0,-21-2 85 0 0,0 3-1 0 0,19 5-84 0 0,-27-2 0 0 0,18-1 0 0 0,209-7 621 0 0,-177 4-497 0 0,0 4 0 0 0,72 15-124 0 0,4-1 75 0 0,-150-17-74 0 0,161 19 65 0 0,-47-5-50 0 0,-56-8-19 0 0,-8-3 103 0 0,65-3-100 0 0,-81-3 24 0 0,-29 1-13 0 0,266 4 310 0 0,-242-1-303 0 0,-11-1 28 0 0,12-2-46 0 0,288-19 216 0 0,-218 20-150 0 0,-67 1-19 0 0,-1-2 0 0 0,19-5-47 0 0,-20 0-85 0 0,35-5 157 0 0,109-15-59 0 0,-141 21-20 0 0,21 3 7 0 0,-18 1 82 0 0,11-3-82 0 0,97-3 53 0 0,-13-2-28 0 0,1 6-1 0 0,58 11-24 0 0,-66-3-73 0 0,124-10 73 0 0,-147 10 0 0 0,5-2 0 0 0,27 9 0 0 0,-81-7 0 0 0,32 3 0 0 0,128 15 0 0 0,50-9 0 0 0,-280-15 0 0 0,68 1 0 0 0,62-7 0 0 0,-71 3-1 0 0,0 2 1 0 0,49 7 0 0 0,37 1 16 0 0,-97-8 19 0 0,1-1 0 0 0,-1-3 0 0 0,10-4-35 0 0,-32 4-49 0 0,-6 1-78 0 0,1-1 1 0 0,-1-2-1 0 0,8-3 127 0 0,-23 7-24 0 0,19-7-44 0 0,-1-2 0 0 0,0 0 0 0 0,0-2 0 0 0,6-6 68 0 0,-29 17-20 0 0,50-33-84 0 0,19-18 104 0 0,-55 38-27 0 0,0-1-1 0 0,11-13 28 0 0,-17 14-122 0 0,0 0 0 0 0,1-3 122 0 0,-1-2-114 0 0,-1-1-1 0 0,-1 0 1 0 0,0 0-1 0 0,-2-2 1 0 0,1-3 114 0 0,31-123-403 0 0,-33 121 270 0 0,-4 8 60 0 0,0 0-1 0 0,-1 0 1 0 0,-1 0 0 0 0,-1-14 73 0 0,0-17-32 0 0,1 26 11 0 0,-2-1-1 0 0,-2-11 22 0 0,0 21-5 0 0,0-1 0 0 0,-1 0 0 0 0,-1 1 0 0 0,-1 0 1 0 0,0 0-1 0 0,-1 0 0 0 0,-1 1 0 0 0,0 0 0 0 0,-2 0 0 0 0,0 1 0 0 0,0 0 0 0 0,-1 0 0 0 0,-5-3 5 0 0,0-1 28 0 0,-2 1-1 0 0,0 1 0 0 0,-1 1 1 0 0,-1 1-1 0 0,0 0 1 0 0,-1 1-1 0 0,-13-6-27 0 0,-9-2-33 0 0,-1 1-1 0 0,-1 3 0 0 0,0 1 1 0 0,-1 3-1 0 0,-26-5 34 0 0,47 13-18 0 0,1-1 0 0 0,-5-3 18 0 0,7 2-15 0 0,0 2 1 0 0,0 0-1 0 0,-3 0 15 0 0,-6 1 1 0 0,15 1 23 0 0,0 2 0 0 0,0 0 0 0 0,-11 0-24 0 0,7 2 12 0 0,-4 0-17 0 0,0 0 1 0 0,-10 3 4 0 0,-4 1-63 0 0,-23-1 63 0 0,-10 1 3 0 0,-21 5-3 0 0,49-5 0 0 0,31-4 2 0 0,-1 1 0 0 0,1 1 0 0 0,0 0 1 0 0,0 0-1 0 0,-4 2-2 0 0,-20 7 221 0 0,-32 5-221 0 0,-204 49 63 0 0,243-58-62 0 0,-4 3-1 0 0,0 0 0 0 0,-2 4 0 0 0,-16 5 0 0 0,40-16 0 0 0,-20 10 0 0 0,2 0-15 0 0,-8 3-34 0 0,-8 8 49 0 0,37-20 12 0 0,1 0 0 0 0,-1 0-1 0 0,1 1 1 0 0,1 0 0 0 0,-6 6-12 0 0,8-8 5 0 0,-4 3-5 0 0,-1 1 0 0 0,1 0 0 0 0,1 1 0 0 0,-6 7 0 0 0,-7 9 0 0 0,-20 22 0 0 0,34-37 0 0 0,-12 23 0 0 0,-1 0 0 0 0,0-3 0 0 0,-28 54 0 0 0,40-72 0 0 0,-3 3 0 0 0,1 0 0 0 0,-6 5 0 0 0,7-6 0 0 0,1 15 18 0 0,5-22-11 0 0,0 0-1 0 0,-1 0 1 0 0,1 0-1 0 0,-2 0 1 0 0,1 0 0 0 0,0 0-1 0 0,-3 2-6 0 0,3-3 0 0 0,0-3 0 0 0,1 1 0 0 0,0-1 0 0 0,0 1 0 0 0,0 0 0 0 0,0-1 0 0 0,0 1 0 0 0,1 0 0 0 0,-1 0 0 0 0,1 2 0 0 0,-1-2 0 0 0,-1 5 8 0 0,-4 22 37 0 0,4-15-34 0 0,0 4-9 0 0,8 27-4 0 0,-4-11 2 0 0,-2-27 0 0 0,0-1 0 0 0,0 1 0 0 0,1-1 0 0 0,1 1 0 0 0,0 4 0 0 0,-1-10 0 0 0,1 3 0 0 0,-1-1 0 0 0,0 1 0 0 0,0 0 0 0 0,0 0 0 0 0,0-1 0 0 0,-1 1 0 0 0,0 0 0 0 0,0 0 0 0 0,1 14 0 0 0,-1-18 0 0 0,1 1 0 0 0,0-1 0 0 0,-1 0 0 0 0,0 1 0 0 0,1-1 0 0 0,-1 1 0 0 0,0-1 0 0 0,0 0 0 0 0,1 1 0 0 0,-1-1 0 0 0,0 1 0 0 0,0-1 0 0 0,-1 1 0 0 0,1 5 17 0 0,0-5-12 0 0,-1 0 0 0 0,1 1 1 0 0,0-1-1 0 0,1 0 0 0 0,-1 1 0 0 0,0-1 1 0 0,1 0-1 0 0,-1 0 0 0 0,1 3-5 0 0,5 14 12 0 0,-6-17 49 0 0,4 12 89 0 0,6 2-81 0 0,-10-15-69 0 0,1 0 1 0 0,0 0-1 0 0,-1 0 0 0 0,1 0 1 0 0,-1 0-1 0 0,0 0 0 0 0,1 0 0 0 0,-1 0 1 0 0,0 0-1 0 0,1 0 0 0 0,-1 0 1 0 0,0 0-1 0 0,0 0 0 0 0,0 0 0 0 0,0 0 1 0 0,0 0-1 0 0,0 0 0 0 0,0 0 1 0 0,0 0-1 0 0,-1 0 0 0 0,1 0 1 0 0,0 0-1 0 0,-1 0 0 0 0,1 0 2 0 0,0 0 0 0 0,0 0 0 0 0,1 0 0 0 0,-1 0 0 0 0,0 0 0 0 0,0-1 0 0 0,0 1 0 0 0,1 0 0 0 0,-1 0 0 0 0,1 0 0 0 0,-1-1 0 0 0,0 1 0 0 0,1 0 0 0 0,0 0 0 0 0,-1-1 0 0 0,1 1 0 0 0,-1 0 0 0 0,1-1 0 0 0,0 1 0 0 0,0 0-2 0 0,7 10 189 0 0,-4-1-173 0 0,1 2-16 0 0,-2-1 0 0 0,3 1 0 0 0,1-2 0 0 0,21 29 193 0 0,-22-32-122 0 0,11 4 5 0 0,10 13 16 0 0,-17-16-92 0 0,0 0 0 0 0,2 5 16 0 0,-8-10 2 0 0,18 13 1 0 0,-10-9-8 0 0,21 12 37 0 0,-31-18-127 0 0,-2-1-9 0 0,0 0-32 0 0,0 0-160 0 0,0 0-68 0 0,5 4 259 0 0,-2 0-1539 0 0,2-2-4221 0 0,8 3 3410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5:5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0 283 6447 0 0,'0'0'142'0'0,"0"0"22"0"0,0 0 13 0 0,0 0 55 0 0,0 0 181 0 0,1-1 78 0 0,58-31 3676 0 0,15-4-4167 0 0,14-8 1030 0 0,17-7-1012 0 0,-34 17-20 0 0,2-5 2 0 0,-33 19 79 0 0,7-5-1410 0 0,-46 24-105 0 0,-1 1-78 0 0,0 0-20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5:53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8287 0 0,'-13'7'634'0'0,"10"-4"-610"0"0,-1 0 1 0 0,1 1 0 0 0,1-1-1 0 0,-1 1 1 0 0,0-1 0 0 0,1 1 0 0 0,0 0-1 0 0,0 0 1 0 0,-1 4-25 0 0,-13 20 970 0 0,-122 160 148 0 0,86-107-1118 0 0,16-30-3080 0 0,28-40-416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5:54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4607 0 0,'11'-5'352'0'0,"-8"4"-296"0"0,0 1 0 0 0,0-1 0 0 0,0 1 0 0 0,-1 0 0 0 0,1 0 0 0 0,0 0 0 0 0,0 1 0 0 0,0-1 0 0 0,0 1 0 0 0,0-1 0 0 0,0 1 0 0 0,0 0 0 0 0,0 0 0 0 0,-1 0 0 0 0,1 1 0 0 0,0-1 0 0 0,-1 0 0 0 0,1 1 0 0 0,-1 0 0 0 0,1 0 0 0 0,-1 0 0 0 0,0 0 0 0 0,0 0 0 0 0,0 0 0 0 0,0 0 0 0 0,0 1 0 0 0,-1-1 0 0 0,2 3-56 0 0,5 13 402 0 0,-1 1 0 0 0,-1-1 0 0 0,-1 1 1 0 0,0 0-1 0 0,0 9-402 0 0,8 100 2451 0 0,-10-89-2233 0 0,-1-6-245 0 0,-1-11-174 0 0,1 0 0 0 0,1 0 0 0 0,0 0 1 0 0,2 0-1 0 0,0-1 0 0 0,7 14 201 0 0,-11-33-1432 0 0,-1-2-82 0 0,0 0-20 0 0</inkml:trace>
  <inkml:trace contextRef="#ctx0" brushRef="#br0" timeOffset="1">132 5 8287 0 0,'-1'-1'14'0'0,"1"1"-1"0"0,0 0 1 0 0,0 0-1 0 0,0 0 0 0 0,0 0 1 0 0,0 0-1 0 0,0 0 0 0 0,0-1 1 0 0,0 1-1 0 0,0 0 1 0 0,0 0-1 0 0,0 0 0 0 0,0 0 1 0 0,0 0-1 0 0,1 0 1 0 0,-1-1-1 0 0,0 1 0 0 0,0 0 1 0 0,0 0-1 0 0,0 0 0 0 0,0 0 1 0 0,0 0-1 0 0,0 0 1 0 0,0 0-1 0 0,0 0 0 0 0,0-1 1 0 0,0 1-1 0 0,0 0 1 0 0,1 0-1 0 0,-1 0 0 0 0,0 0 1 0 0,0 0-1 0 0,0 0 0 0 0,0 0 1 0 0,0 0-1 0 0,0 0 1 0 0,0 0-1 0 0,1 0 0 0 0,-1 0 1 0 0,0 0-1 0 0,0 0 1 0 0,0 0-1 0 0,0 0 0 0 0,0 0 1 0 0,0 0-1 0 0,1 0 0 0 0,-1 0 1 0 0,0 0-1 0 0,0 0 1 0 0,0 0-1 0 0,0 0 0 0 0,0 0 1 0 0,0 0-1 0 0,1 0 1 0 0,-1 0-1 0 0,0 0 0 0 0,0 0 1 0 0,0 0-14 0 0,7 10 194 0 0,6 17 36 0 0,-13-25-103 0 0,8 14 28 0 0,0-1 0 0 0,1 1-1 0 0,1-1 1 0 0,0-1 0 0 0,1 0-1 0 0,3 3-154 0 0,6 4 230 0 0,1-1-1 0 0,0 0 0 0 0,12 6-229 0 0,-26-21-237 0 0,0-1 0 0 0,0 0 1 0 0,1 0-1 0 0,-1 0 0 0 0,1-1 0 0 0,0 0 0 0 0,-1-1 0 0 0,1 0 0 0 0,1 0 0 0 0,-1-1 0 0 0,0 0 0 0 0,0 0 0 0 0,8 0 237 0 0,-5-1-3496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5:54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 6447 0 0,'-2'15'298'0'0,"1"-12"-10"0"0,-12 14-178 0 0,-2 2 230 0 0,2 1 0 0 0,0 0 0 0 0,-8 18-340 0 0,16-25 146 0 0,-1-1 0 0 0,2 1 0 0 0,-1 0-1 0 0,2 0 1 0 0,0 1 0 0 0,1-1-1 0 0,-1 7-145 0 0,3-20 0 0 0,0 1 0 0 0,0-1 0 0 0,0 1 0 0 0,0 0 0 0 0,0-1 0 0 0,0 1 0 0 0,0 0 0 0 0,0-1 0 0 0,0 1 0 0 0,0 0 0 0 0,0-1 0 0 0,0 1 0 0 0,1 0 0 0 0,-1-1 0 0 0,0 1 0 0 0,0 0 0 0 0,1-1 0 0 0,-1 1 0 0 0,0-1 0 0 0,1 1 0 0 0,-1-1 0 0 0,1 1 0 0 0,-1-1 0 0 0,1 1 0 0 0,-1-1 0 0 0,1 1 0 0 0,-1-1 0 0 0,1 0 0 0 0,-1 1 0 0 0,1-1 0 0 0,0 0 0 0 0,-1 1 0 0 0,1-1 0 0 0,-1 0 0 0 0,1 0 0 0 0,0 0 0 0 0,-1 0 0 0 0,1 1 0 0 0,0-1 0 0 0,-1 0 0 0 0,2 0 0 0 0,-1 0 0 0 0,1 0 0 0 0,1 0 0 0 0,-1 0 0 0 0,1 0 0 0 0,-1 0 0 0 0,1-1 0 0 0,-1 1 0 0 0,1-1 0 0 0,-1 1 0 0 0,0-1 0 0 0,1 0 0 0 0,-1 0 0 0 0,0 0 0 0 0,1 0 0 0 0,-1 0 0 0 0,0-1 0 0 0,0 1 0 0 0,0-1 0 0 0,8-6 0 0 0,0 0 0 0 0,8-8 0 0 0,-12 10 0 0 0,13-14-212 0 0,-2-1-1 0 0,0-1 1 0 0,-1 0 0 0 0,-1-1-1 0 0,7-17 213 0 0,6-6-322 0 0,-22 36-190 0 0</inkml:trace>
  <inkml:trace contextRef="#ctx0" brushRef="#br0" timeOffset="0.499">281 11 8287 0 0,'1'-10'184'0'0,"-1"10"40"0"0,0 0 0 0 0,2 9 8 0 0,-1 1-232 0 0,1 4 0 0 0,1 1 0 0 0,-2 2 0 0 0,-1 0 0 0 0,-1 1 0 0 0,-2 0 0 0 0,1-1 0 0 0,2-2 0 0 0,-1 0 0 0 0,-1 2 0 0 0,1 0-3640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5:5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6447 0 0,'0'2'142'0'0,"-24"132"480"0"0,1-10 742 0 0,14-74-825 0 0,3-23-456 0 0,-1 18-83 0 0,7-37-9 0 0,-1-1-1 0 0,1 1 0 0 0,0-1 0 0 0,1 1 1 0 0,0-1-1 0 0,0 0 0 0 0,1 0 0 0 0,0 3 10 0 0,-1-8-337 0 0,-1-2-138 0 0,0 0-33 0 0,0 0-4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6:48:5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10135 0 0,'0'0'231'0'0,"0"0"29"0"0,0 0 19 0 0,0 0 105 0 0,0 0 410 0 0,0 0 184 0 0,0 0 40 0 0,0 0-63 0 0,0 0-290 0 0,0 0-121 0 0,0 0-28 0 0,0 0-72 0 0,0 0-217 0 0,0 0 161 0 0,0 0 100 0 0,0 0 21 0 0,0 0-66 0 0,2 0-294 0 0,1 1 32 0 0,0-1 0 0 0,0 0 0 0 0,0 1-1 0 0,0-1 1 0 0,0 1 0 0 0,-1 0 0 0 0,1 0-1 0 0,0 0 1 0 0,0 0 0 0 0,2 2-181 0 0,-3-1 91 0 0,7 1 184 0 0,-1 1 0 0 0,1-1 0 0 0,0 0 0 0 0,0-1 0 0 0,0 0 0 0 0,0-1-1 0 0,5 1-274 0 0,12 2 289 0 0,6 2-289 0 0,-14-1 0 0 0,0-2 0 0 0,0 0 0 0 0,1-1 0 0 0,-1-1 0 0 0,1-1 0 0 0,7-1 0 0 0,-14 1 244 0 0,-1 0 1 0 0,0 1-1 0 0,0 0 0 0 0,1 0 0 0 0,-1 1 0 0 0,6 2-244 0 0,29 5 583 0 0,30 4-583 0 0,-37-6 0 0 0,-14-5 0 0 0,1-1 0 0 0,-1-1 0 0 0,0-1 0 0 0,0-1 0 0 0,22-5 0 0 0,72-14 0 0 0,-112 19-3 0 0,1 0-1 0 0,0-1 0 0 0,0 0 1 0 0,-1 0-1 0 0,5-3 4 0 0,-5 2 18 0 0,1 0 0 0 0,0 1 0 0 0,0 0 0 0 0,0 0 0 0 0,3 0-18 0 0,8 1 485 0 0,0 0 1 0 0,0 1-1 0 0,15 2-485 0 0,14-1 520 0 0,-38 1-520 0 0,1-1 0 0 0,0 2 0 0 0,-1-1 0 0 0,0 1 0 0 0,6 3 0 0 0,-7-3 0 0 0,0 0 0 0 0,0 0 0 0 0,-1 0 0 0 0,1-1 0 0 0,0-1 0 0 0,0 0 0 0 0,4 0 0 0 0,50-10-40 0 0,14-1-16 0 0,9 7 56 0 0,-67 3-1 0 0,-1-1-1 0 0,4-2 2 0 0,-15 3 3 0 0,-1 0 0 0 0,1 1-1 0 0,-1-1 1 0 0,1 1 0 0 0,4 1-3 0 0,145 8 117 0 0,-132-8-90 0 0,0-1-1 0 0,1-1 1 0 0,2-1-27 0 0,3 0 56 0 0,19 1-56 0 0,-28 0 25 0 0,1 0-1 0 0,-1-1 1 0 0,20-5-25 0 0,17-3 43 0 0,-10 4-31 0 0,-10 1-13 0 0,0 1 1 0 0,8 2 0 0 0,152 11 128 0 0,-173-7-104 0 0,-1 0-1 0 0,18 4-23 0 0,-18-1 41 0 0,1-2-1 0 0,18 0-40 0 0,-17-2 34 0 0,-1 1 0 0 0,3 1-34 0 0,-3 1 34 0 0,1-2 0 0 0,1-1-34 0 0,160 10 131 0 0,-163-9-126 0 0,104 12 59 0 0,-26-3 10 0 0,-50-4-16 0 0,-8-1-45 0 0,-14-1-8 0 0,1-2 0 0 0,10-1-5 0 0,-2-1 49 0 0,-17 0-42 0 0,1-1 1 0 0,10-2-8 0 0,232-19 301 0 0,-166 14-200 0 0,-19 4-30 0 0,-26 1-11 0 0,16-3-60 0 0,61-18 128 0 0,108-33-128 0 0,-202 48 0 0 0,1 2 0 0 0,-1 2 0 0 0,4 1 0 0 0,4 0 0 0 0,39-8 0 0 0,-38 1 0 0 0,1 3 0 0 0,7 1 0 0 0,57-7 25 0 0,-67 7-5 0 0,0 1-1 0 0,16 2-19 0 0,-36 3 2 0 0,27 0 49 0 0,39-5-51 0 0,88-14 11 0 0,-61 14-11 0 0,-86 4 0 0 0,-1 1 0 0 0,30 4 0 0 0,-35-2 0 0 0,0 0 0 0 0,0-2 0 0 0,1-1 0 0 0,17-3 0 0 0,-12 1 37 0 0,1 0 0 0 0,31 3-37 0 0,-24 0 54 0 0,25-3-54 0 0,10-3 0 0 0,23 4 0 0 0,-21 1 0 0 0,20 4 0 0 0,-38-1 0 0 0,52-1 0 0 0,-16-1 0 0 0,14 6 0 0 0,-72-4 0 0 0,30-3 0 0 0,-38 0 0 0 0,0 0 0 0 0,0 3 0 0 0,19 3 0 0 0,-4 2 0 0 0,-1 3 0 0 0,21 8 0 0 0,-51-15 0 0 0,0-1 0 0 0,1 0 0 0 0,-1-1 0 0 0,0 0 0 0 0,1-1 0 0 0,-1-1 0 0 0,21 2 0 0 0,-2 1-16 0 0,-29-2-60 0 0,1 2-107 0 0,4 1 412 0 0,-7-3-276 0 0,0 0 0 0 0,0 0 1 0 0,0 0-1 0 0,0 0 0 0 0,0 0 0 0 0,0 0 1 0 0,1 0-1 0 0,-1 0 0 0 0,0 1 1 0 0,0-1-1 0 0,0 0 0 0 0,0 0 0 0 0,0 0 1 0 0,0 0-1 0 0,0 0 0 0 0,0 0 1 0 0,0 0-1 0 0,0 0 0 0 0,0 0 0 0 0,0 0 1 0 0,0 0-1 0 0,0 1 0 0 0,0-1 0 0 0,0 0 1 0 0,0 0-1 0 0,0 0 0 0 0,0 0 1 0 0,0 0-1 0 0,0 0 0 0 0,0 0 0 0 0,0 0 1 0 0,0 0-1 0 0,0 0 0 0 0,0 1 1 0 0,0-1-1 0 0,0 0 0 0 0,0 0 0 0 0,0 0 1 0 0,0 0-1 0 0,0 0 0 0 0,0 0 1 0 0,0 0-1 0 0,0 0 0 0 0,0 0 0 0 0,0 0 1 0 0,0 1-1 0 0,0-1 0 0 0,0 0 0 0 0,0 0 1 0 0,0 0-1 0 0,-1 0 0 0 0,1 0 1 0 0,0 0-1 0 0,0 0 0 0 0,0 0 0 0 0,0 0 47 0 0,-23 14-1305 0 0,-14 9-7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5:5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31 315 4607 0 0,'1'-3'208'0'0,"4"-21"437"0"0,1 0-1 0 0,2 0 1 0 0,0 1-1 0 0,1 0 1 0 0,2 0-1 0 0,0 1 0 0 0,1 0 1 0 0,1 1-1 0 0,14-16-644 0 0,-16 25 218 0 0,-1 0 0 0 0,7-5-218 0 0,-13 14 18 0 0,-1 0 0 0 0,1 0 0 0 0,0 0 0 0 0,0 1 0 0 0,1-1 0 0 0,-1 1 0 0 0,0 0 0 0 0,1 0 0 0 0,-1 1 0 0 0,2-1-18 0 0,-4 2 6 0 0,-1-1-1 0 0,1 1 1 0 0,-1 0-1 0 0,1 0 1 0 0,-1 0-1 0 0,1 0 1 0 0,-1 0-1 0 0,1 0 0 0 0,-1 0 1 0 0,0 1-1 0 0,1-1 1 0 0,-1 1-1 0 0,1-1 1 0 0,-1 1-1 0 0,1-1 1 0 0,-1 1-1 0 0,0 0 0 0 0,2 0-5 0 0,-1 1 27 0 0,0 0 0 0 0,0 0 0 0 0,0 0 0 0 0,0 0-1 0 0,0 0 1 0 0,0 1 0 0 0,-1-1 0 0 0,1 1 0 0 0,0 1-27 0 0,2 5 118 0 0,0 1 0 0 0,-1-1 0 0 0,0 1 1 0 0,0 0-1 0 0,0 4-118 0 0,4 35 636 0 0,-1 0 0 0 0,-2 22-636 0 0,-3 101 1612 0 0,-1-90-1331 0 0,-1-58-507 0 0,-1 0 0 0 0,0 0 0 0 0,-4 10 226 0 0,6-33-3534 0 0,0-1-1238 0 0</inkml:trace>
  <inkml:trace contextRef="#ctx0" brushRef="#br0" timeOffset="1">1 318 8287 0 0,'9'12'890'0'0,"-5"-9"-780"0"0,-1 1 1 0 0,1-1-1 0 0,-1 0 1 0 0,1 0 0 0 0,0-1-1 0 0,0 1 1 0 0,0-1-1 0 0,1 0 1 0 0,-1 0 0 0 0,1 0-1 0 0,-1 0 1 0 0,1-1-1 0 0,-1 0 1 0 0,1 0-1 0 0,0 0 1 0 0,-1-1 0 0 0,1 1-1 0 0,1-1-110 0 0,11-1 546 0 0,0 0-1 0 0,1 0 1 0 0,-1-2-1 0 0,5-1-545 0 0,-7 1-203 0 0,-4 1-831 0 0,8-2-3591 0 0,-18 4 1369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5:5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10135 0 0,'4'10'770'0'0,"-1"-8"-756"0"0,0 0-1 0 0,0 0 1 0 0,0 0 0 0 0,0-1 0 0 0,0 1 0 0 0,1-1 0 0 0,-1 0 0 0 0,0 0 0 0 0,1 0 0 0 0,-1 0 0 0 0,1-1-1 0 0,-1 0 1 0 0,1 1 0 0 0,-1-1 0 0 0,1 0 0 0 0,0-1 0 0 0,-1 1 0 0 0,1-1 0 0 0,-1 1 0 0 0,1-1-1 0 0,-1 0 1 0 0,0 0 0 0 0,1-1 0 0 0,-1 1 0 0 0,0-1 0 0 0,2 0-14 0 0,10-7 328 0 0,0 0 0 0 0,-1-2 1 0 0,0 1-1 0 0,11-12-328 0 0,-13 12 467 0 0,-1 0-1090 0 0,1-1 1 0 0,-2 0-1 0 0,1-1 623 0 0,3-5-4091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5:5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7 8287 0 0,'0'-1'4'0'0,"0"1"0"0"0,0 0 0 0 0,0 0-1 0 0,0 0 1 0 0,0 0 0 0 0,0-1 0 0 0,0 1-1 0 0,0 0 1 0 0,0 0 0 0 0,0 0-1 0 0,0 0 1 0 0,0-1 0 0 0,0 1 0 0 0,0 0-1 0 0,0 0 1 0 0,0 0 0 0 0,0 0 0 0 0,0-1-1 0 0,0 1 1 0 0,0 0 0 0 0,0 0 0 0 0,0 0-1 0 0,0 0 1 0 0,0-1 0 0 0,0 1-1 0 0,0 0 1 0 0,-1 0 0 0 0,1 0 0 0 0,0 0-1 0 0,0 0 1 0 0,0-1 0 0 0,0 1 0 0 0,0 0-1 0 0,0 0 1 0 0,-1 0 0 0 0,1 0 0 0 0,0 0-1 0 0,0 0 1 0 0,0 0 0 0 0,0 0 0 0 0,-1 0-1 0 0,1 0 1 0 0,0 0 0 0 0,0-1-1 0 0,0 1 1 0 0,0 0 0 0 0,-1 0 0 0 0,1 0-1 0 0,0 0 1 0 0,0 0-4 0 0,-10 9 291 0 0,-7 17 95 0 0,12-13-226 0 0,1 0 0 0 0,0 0 0 0 0,1 1 0 0 0,1-1 0 0 0,0 1 0 0 0,0 0 0 0 0,1 0 0 0 0,1 0 0 0 0,1 0 0 0 0,0 0 0 0 0,0 0 0 0 0,2-1 0 0 0,3 14-160 0 0,-5-24 0 0 0,0 1 0 0 0,1-1 0 0 0,-1 1 0 0 0,1-1 0 0 0,0 0 0 0 0,0 0 0 0 0,0 0 0 0 0,0 0 0 0 0,1 0 0 0 0,-1 0 0 0 0,1 0 0 0 0,0-1 0 0 0,0 0 0 0 0,0 1 0 0 0,0-1 0 0 0,2 1 0 0 0,-1-1 0 0 0,1 0 0 0 0,0 0 0 0 0,0 0 0 0 0,0-1 0 0 0,0 0 0 0 0,0 0 0 0 0,0 0 0 0 0,0-1 0 0 0,0 1 0 0 0,0-1 0 0 0,2-1 0 0 0,6 0 0 0 0,-1-1 0 0 0,1 0 0 0 0,-1-1 0 0 0,1 0 0 0 0,-1-1 0 0 0,0-1 0 0 0,0 0 0 0 0,-1 0 0 0 0,4-3 0 0 0,-5 2 0 0 0,-1 0 0 0 0,1 0 0 0 0,-1-1 0 0 0,0 0 0 0 0,-1-1 0 0 0,0 0 0 0 0,0 0 0 0 0,-1-1 0 0 0,0 0 0 0 0,0 0 0 0 0,-1-1 0 0 0,0 0 0 0 0,-1 0 0 0 0,0 0 0 0 0,0-1 0 0 0,-1 1 0 0 0,0-4 0 0 0,-3 11 0 0 0,-1 0 0 0 0,1 0 0 0 0,-1-1 0 0 0,0 1 0 0 0,0 0 0 0 0,0 0 0 0 0,0-1 0 0 0,0 1 0 0 0,-1 0 0 0 0,1-1 0 0 0,-1 1 0 0 0,0 0 0 0 0,0 0 0 0 0,0 0 0 0 0,-1 0 0 0 0,1 0 0 0 0,-1 0 0 0 0,0 0 0 0 0,-1-2 0 0 0,1 3 0 0 0,1 0 0 0 0,-1 0 0 0 0,0 0 0 0 0,0 0 0 0 0,1 1 0 0 0,-1-1 0 0 0,0 1 0 0 0,0-1 0 0 0,-1 1 0 0 0,1 0 0 0 0,0 0 0 0 0,0 0 0 0 0,-1 0 0 0 0,1 0 0 0 0,0 0 0 0 0,-1 0 0 0 0,1 1 0 0 0,-1 0 0 0 0,1-1 0 0 0,-1 1 0 0 0,1 0 0 0 0,-1 0 0 0 0,1 0 0 0 0,-1 0 0 0 0,1 1 0 0 0,-2 0 0 0 0,-5 1 137 0 0,1 2-1 0 0,-1-1 1 0 0,1 1-1 0 0,0 0 1 0 0,0 1 0 0 0,0 0-1 0 0,1 0 1 0 0,-1 1-1 0 0,1 0 1 0 0,1 0-1 0 0,-1 1 1 0 0,1-1-1 0 0,0 2 1 0 0,1-1-1 0 0,-1 1-136 0 0,-8 14 512 0 0,1 0 0 0 0,0 1 0 0 0,2 0 0 0 0,-6 19-512 0 0,10-22-171 0 0,0 1 0 0 0,2 0 0 0 0,1 0 0 0 0,-2 13 171 0 0,-3 88-862 0 0,7-79 851 0 0,1-28 109 0 0,1 0 0 0 0,1 0 0 0 0,0 0 1 0 0,1 0-1 0 0,0 0 0 0 0,1-1 0 0 0,5 12-98 0 0,-6-20-72 0 0,0 1 0 0 0,1-1 0 0 0,0 0 0 0 0,1 0 1 0 0,-1 0-1 0 0,1 0 0 0 0,0-1 0 0 0,3 3 72 0 0,-4-5 64 0 0,1 0 1 0 0,-1 0-1 0 0,1 0 1 0 0,-1 0-1 0 0,1-1 1 0 0,0 0-1 0 0,0 1 1 0 0,0-2 0 0 0,0 1-1 0 0,0 0 1 0 0,1-1-1 0 0,-1 1 1 0 0,2-1-65 0 0,0 0 72 0 0,1-1 1 0 0,-1 0 0 0 0,0 0-1 0 0,0 0 1 0 0,1-1 0 0 0,-1 1 0 0 0,0-2-1 0 0,0 1 1 0 0,0-1 0 0 0,0 0-1 0 0,0 0 1 0 0,0 0 0 0 0,-1-1 0 0 0,1 0-1 0 0,-1 0 1 0 0,1 0 0 0 0,-1-1-1 0 0,0 0 1 0 0,-1 0 0 0 0,1-1-73 0 0,2 0 80 0 0,-1-1 0 0 0,-1 0 0 0 0,0 0 0 0 0,1-1 0 0 0,-2 1 0 0 0,1-1 0 0 0,-1 0 0 0 0,0-1 0 0 0,-1 1 0 0 0,1-1 0 0 0,-1 1 0 0 0,-1-1 0 0 0,0 0 0 0 0,0 0 0 0 0,0-1-80 0 0,-2 7 0 0 0,0 1 0 0 0,0-1 0 0 0,0 0 0 0 0,0 0 0 0 0,0 0 0 0 0,0 0 0 0 0,-1 0 0 0 0,1 0 0 0 0,0 0 0 0 0,-1 0 0 0 0,0 0 0 0 0,1 1 0 0 0,-1-1 0 0 0,0 0 0 0 0,0 0 0 0 0,0 1 0 0 0,0-1 0 0 0,0 1 0 0 0,-1-1 0 0 0,1 1 0 0 0,0-1 0 0 0,-1 1 0 0 0,1 0 0 0 0,-1 0 0 0 0,1-1 0 0 0,-1 1 0 0 0,0 0 0 0 0,0 1 0 0 0,1-1 0 0 0,-3-1 0 0 0,0 1 0 0 0,0 0 0 0 0,0-1 0 0 0,-1 1 0 0 0,1 1 0 0 0,-1-1 0 0 0,1 1 0 0 0,-1-1 0 0 0,1 1 0 0 0,-1 1 0 0 0,1-1 0 0 0,0 0 0 0 0,-1 1 0 0 0,1 0 0 0 0,-11 4 185 0 0,1 0 0 0 0,0 0-1 0 0,0 1 1 0 0,1 1 0 0 0,0 0 0 0 0,0 1-1 0 0,1 1 1 0 0,0 0 0 0 0,0 0-1 0 0,1 1 1 0 0,-6 7-185 0 0,12-11-123 0 0,0 0 0 0 0,1 0 1 0 0,0 0-1 0 0,0 1 0 0 0,1-1 0 0 0,-1 1 0 0 0,-1 6 123 0 0,5-11-1633 0 0,4 5-4506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5:5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6447 0 0,'0'0'142'0'0,"0"0"22"0"0,2 0 13 0 0,47 3 207 0 0,-35-1 522 0 0,0-1 0 0 0,0 0 0 0 0,0-1 0 0 0,10-2-906 0 0,-5-2 260 0 0,0 0 0 0 0,0-2 0 0 0,-1 0 1 0 0,1-2-1 0 0,-1 0 0 0 0,-1 0 0 0 0,0-2 0 0 0,0 0 0 0 0,2-3-260 0 0,-12 8-53 0 0,0-1-1 0 0,0 0 0 0 0,3-4 54 0 0,-7 6-240 0 0,-2 3-235 0 0,-1 1-487 0 0,0 0-1916 0 0,0 0-822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5:56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8287 0 0,'-12'6'634'0'0,"11"-6"-609"0"0,0 0 1 0 0,1 0-1 0 0,-1 0 1 0 0,0 1-1 0 0,1-1 1 0 0,-1 0-1 0 0,0 1 1 0 0,1-1-1 0 0,-1 0 1 0 0,1 1-1 0 0,-1-1 1 0 0,1 1-1 0 0,-1-1 0 0 0,1 1 1 0 0,-1-1-1 0 0,1 1 1 0 0,-1-1-1 0 0,1 1 1 0 0,0-1-1 0 0,-1 1 1 0 0,1 0-1 0 0,0-1 1 0 0,-1 1-1 0 0,1-1 1 0 0,0 1-1 0 0,0 0 1 0 0,0-1-1 0 0,-1 2-25 0 0,1 1 403 0 0,-9 20 127 0 0,1 0 0 0 0,2 0 0 0 0,0 1 0 0 0,0 7-530 0 0,-8 97 2668 0 0,8-63-2166 0 0,-12 102-502 0 0,15-134 6 0 0,0-16-17 0 0,2 1-1 0 0,0 0 0 0 0,1 0 1 0 0,1 0-1 0 0,0-1 0 0 0,2 5 12 0 0,-3-22-312 0 0,2 7 717 0 0,-1-5-4582 0 0,-1-2 85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5:57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27 11975 0 0,'0'0'267'0'0,"0"0"42"0"0,0 0 17 0 0,0 0-28 0 0,-2-1-196 0 0,-3 1 39 0 0,1-1 1 0 0,-1 1 0 0 0,0 0 0 0 0,0 0 0 0 0,1 0 0 0 0,-1 1-1 0 0,0 0 1 0 0,1 0 0 0 0,-1 0 0 0 0,0 0 0 0 0,1 1-1 0 0,-3 1-141 0 0,-3 2 41 0 0,1 0 0 0 0,0 1-1 0 0,1 0 1 0 0,0 1 0 0 0,0 0 0 0 0,0 0-1 0 0,0 1-40 0 0,7-7-337 0 0,1-1-138 0 0,0 0-33 0 0,0 0-4 0 0,0 0 0 0 0,0 0 0 0 0,0 0 0 0 0,14-13-1024 0 0,-6 5 1387 0 0,1 0-1 0 0,-1 1 1 0 0,2 1-1 0 0,-1-1 1 0 0,1 2 0 0 0,0-1-1 0 0,0 1 1 0 0,8-2 149 0 0,-10 4 248 0 0,1 0 0 0 0,0 0 1 0 0,0 1-1 0 0,0 1 0 0 0,1 0 1 0 0,-1 0-1 0 0,0 0 1 0 0,0 1-1 0 0,1 1 0 0 0,7 1-248 0 0,3 2 611 0 0,0 1-1 0 0,0 2 0 0 0,9 4-610 0 0,-10-4-358 0 0,0 0 0 0 0,0-1-1 0 0,10 1 359 0 0,-26-7-508 0 0,5 0-4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5:5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4607 0 0,'-2'7'410'0'0,"0"0"-1"0"0,-1-1 0 0 0,0 1 1 0 0,0 0-1 0 0,0-1 1 0 0,-1 0-1 0 0,0 0 0 0 0,-4 5-409 0 0,-12 22 1244 0 0,-12 38-1204 0 0,11-23-108 0 0,6-20-1231 0 0,13-22 787 0 0</inkml:trace>
  <inkml:trace contextRef="#ctx0" brushRef="#br0" timeOffset="1">88 207 6447 0 0,'19'-6'286'0'0,"-16"5"-242"0"0,0 1 1 0 0,0-1-1 0 0,0 0 0 0 0,0 0 1 0 0,0 0-1 0 0,-1-1 0 0 0,1 1 0 0 0,0-1-44 0 0,33-25 349 0 0,-1 1 525 0 0,1 1-1 0 0,8-2-873 0 0,-36 24-745 0 0,-8 3-278 0 0</inkml:trace>
  <inkml:trace contextRef="#ctx0" brushRef="#br0" timeOffset="2">82 429 8287 0 0,'2'0'382'0'0,"6"-2"-150"0"0,1-1 0 0 0,-1 1 1 0 0,0-2-1 0 0,0 1 0 0 0,0-1 0 0 0,0 0 1 0 0,0-2-233 0 0,15-9 3356 0 0,14-12-3356 0 0,-26 19 323 0 0,-2-1-1 0 0,1 0 0 0 0,-1-1 1 0 0,-1 0-1 0 0,7-11-322 0 0,-14 20-337 0 0,-1 1-138 0 0,0 0-886 0 0,0 0-3418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5:5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6447 0 0,'1'23'288'0'0,"-1"-23"56"0"0,0 0-280 0 0,7 8-64 0 0,-1-1 0 0 0,-6-7 0 0 0,7 3 424 0 0,-7-3 72 0 0,9 2 16 0 0,0-1 0 0 0,-9-1-416 0 0,10 3-96 0 0,-10-3 0 0 0,0 0 0 0 0,0 0-384 0 0,0 0-104 0 0,0 0-24 0 0,0 0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5:5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41 126 2759 0 0,'0'0'126'0'0,"2"7"20"0"0,-2-5-13 0 0,0 0 0 0 0,0-1 0 0 0,0 1 0 0 0,1 0-1 0 0,-1-1 1 0 0,1 1 0 0 0,-1-1 0 0 0,1 1 0 0 0,-1-1-1 0 0,1 1 1 0 0,0-1 0 0 0,0 1 0 0 0,0-1-1 0 0,0 0 1 0 0,0 0 0 0 0,0 1 0 0 0,0-1 0 0 0,1 0-133 0 0,1 2 467 0 0,-2-2 418 0 0,0 0-581 0 0,1-1-281 0 0,12 8-13 0 0,-13-7 1 0 0,0-1-1 0 0,0 1 0 0 0,0-1 0 0 0,-1 1 0 0 0,1-1 0 0 0,0 1 0 0 0,-1 0 0 0 0,1-1 1 0 0,0 1-1 0 0,-1 0 0 0 0,1 0 0 0 0,-1-1 0 0 0,1 1 0 0 0,-1 0 0 0 0,1 0 0 0 0,-1 0 1 0 0,1 0-1 0 0,-1-1 0 0 0,0 1 0 0 0,0 0 0 0 0,1 0 0 0 0,-1 0 0 0 0,0 0 0 0 0,0 0 1 0 0,0 0-1 0 0,0 0-10 0 0,0 3 194 0 0,1 3 130 0 0,0 0-1 0 0,-1 0 1 0 0,0 0 0 0 0,-1 6-324 0 0,0-5-474 0 0,-1 1 1 0 0,0-1-1 0 0,0 1 1 0 0,0-1-1 0 0,-4 7 474 0 0,-5 6-1462 0 0,0 0-1 0 0,-1 0 0 0 0,-4 2 1463 0 0,-9 16 2755 0 0,24-38-1731 0 0,1-1 0 0 0,0 0 0 0 0,0 0-69 0 0,0 0-290 0 0,0 0-121 0 0,21 5 571 0 0,-15-5-1112 0 0,1 0 0 0 0,0-1 0 0 0,-1 0 0 0 0,1 0 0 0 0,0 0 0 0 0,-1-1 0 0 0,4-1-3 0 0,46-20-2 0 0,-28 11 0 0 0,63-23 2 0 0,-71 30-3080 0 0,-9 1-416 0 0</inkml:trace>
  <inkml:trace contextRef="#ctx0" brushRef="#br0" timeOffset="1">307 1 11975 0 0,'0'0'267'0'0,"0"0"42"0"0,0 0 17 0 0,0 0-28 0 0,-7 5 673 0 0,-3 6-687 0 0,1 1 0 0 0,0-1 0 0 0,0 1 0 0 0,1 1-1 0 0,-2 5-283 0 0,-33 71 1544 0 0,25-49-1302 0 0,0 4-5002 0 0,-7 26 4760 0 0,24-68-5400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5:5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10135 0 0,'0'0'231'0'0,"0"-9"308"0"0,0-32-175 0 0,1 44-182 0 0,0 0 1 0 0,1 0 0 0 0,0 0-1 0 0,-1 0 1 0 0,1 0 0 0 0,0-1-1 0 0,0 1 1 0 0,0 0 0 0 0,1-1 0 0 0,-1 0-1 0 0,1 1-182 0 0,3 3 1 0 0,12 13 66 0 0,-8-8 588 0 0,0 0 0 0 0,0 1 0 0 0,6 9-655 0 0,1 2 19 0 0,-12-17-19 0 0,-1 0-1 0 0,0 0 1 0 0,0 0-1 0 0,0 0 1 0 0,0 1 0 0 0,-1-1-1 0 0,0 3 1 0 0,0-2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6:49:0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6447 0 0,'3'-14'57'0'0,"-3"11"3048"0"0,0 2 1008 0 0,0 1-3625 0 0,16 0 12 0 0,-1 0 0 0 0,1 1 0 0 0,-1 1 0 0 0,0 0 0 0 0,1 1 0 0 0,3 1-500 0 0,16 6 468 0 0,0-2 1 0 0,0-1 0 0 0,32 1-469 0 0,108 0 1048 0 0,-51-4-358 0 0,-58-3 430 0 0,58-7-1120 0 0,-21 1 69 0 0,66-5 1907 0 0,-135 8-1976 0 0,13 2 0 0 0,-13 0 0 0 0,13-2 0 0 0,59-4 0 0 0,19-1 0 0 0,-68 3 1024 0 0,1 2 0 0 0,34 5-1024 0 0,-62-2 0 0 0,26 2 0 0 0,-25-1 0 0 0,0-1 0 0 0,1-2 0 0 0,2-1 0 0 0,-1 0 0 0 0,0 2 0 0 0,21 2 0 0 0,26 10 0 0 0,-37-5 0 0 0,18 0 0 0 0,4-2 0 0 0,-59-5 0 0 0,0 0 0 0 0,0 0 0 0 0,-1-1 0 0 0,1 0 0 0 0,1 0 0 0 0,-2 0 0 0 0,0 0 0 0 0,1 1 0 0 0,-1 0 0 0 0,0-1 0 0 0,0 2 0 0 0,4-1 0 0 0,51 6 0 0 0,-8-2 0 0 0,-41-3 0 0 0,0 0 0 0 0,0-1 0 0 0,0-1 0 0 0,0 0 0 0 0,0 0 0 0 0,10-4 0 0 0,3 1 0 0 0,-9 2 0 0 0,1 0 0 0 0,0 1 0 0 0,0 1 0 0 0,-1 0 0 0 0,15 3 0 0 0,-28-2 0 0 0,20-7 0 0 0,-5 1 0 0 0,-2 4 0 0 0,-10 2-64 0 0,-3-1-273 0 0,-2 0-138 0 0,0 0-1034 0 0,0 0-4210 0 0,0 0-1801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5:5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11975 0 0,'0'0'267'0'0,"0"0"42"0"0,0 0 17 0 0,0 0-28 0 0,2 1-196 0 0,15 6-15 0 0,-2-2 289 0 0,-2 1 0 0 0,1 0 0 0 0,2 3-376 0 0,-12-7 70 0 0,-1 1 0 0 0,1-1-1 0 0,-1 1 1 0 0,0 0-1 0 0,0 0 1 0 0,0 0-1 0 0,0 0 1 0 0,-1 0 0 0 0,1 1-1 0 0,-1-1 1 0 0,0 1-1 0 0,2 3-69 0 0,-1-1-136 0 0,-1-2-679 0 0,0 0-1 0 0,0 0 1 0 0,-1 0 0 0 0,0 1 0 0 0,1 3 815 0 0,0 7-4772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5:5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11975 0 0,'0'0'267'0'0,"0"0"42"0"0,0 0 17 0 0,0 0-28 0 0,4-6-186 0 0,12-26 906 0 0,-1-1-1 0 0,-1 0 1 0 0,-2-1-1 0 0,4-17-1017 0 0,17-50-1764 0 0,-26 81 753 0 0,0 0-12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5:5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10135 0 0,'0'0'231'0'0,"0"0"29"0"0,0 0 19 0 0,0 2-41 0 0,1 17 366 0 0,1 0 0 0 0,1 0 0 0 0,1 0 0 0 0,1-1 0 0 0,2 5-604 0 0,10 41 279 0 0,-17-63-779 0 0,0-1 59 0 0,-1-2 291 0 0,-2-5 149 0 0,0-1 0 0 0,0 0-1 0 0,1 0 1 0 0,0 0 0 0 0,0 0-1 0 0,1 0 1 0 0,0-1 0 0 0,0 1-1 0 0,1 0 1 0 0,0 0 0 0 0,0-1-1 0 0,1 1 1 0 0,1 0 0 0 0,-1-1-1 0 0,2-1 2 0 0,0-1 1 0 0,0 1-1 0 0,1-1 0 0 0,1 1 1 0 0,-1-1-1 0 0,2 1 0 0 0,-1 1 1 0 0,2-1-1 0 0,-1 1 1 0 0,1 0-1 0 0,0 1 0 0 0,3-2 0 0 0,-1 1 59 0 0,-2 1 250 0 0,1 0 0 0 0,0 1 0 0 0,4-2-309 0 0,-9 6 76 0 0,1 1 1 0 0,-1 0-1 0 0,1 1 1 0 0,-1-1-1 0 0,1 1 1 0 0,0-1-1 0 0,-1 1 1 0 0,1 0-1 0 0,0 0 0 0 0,0 1 1 0 0,2-1-77 0 0,3 2 149 0 0,-7 0-145 0 0,-1 1-1 0 0,0-1 0 0 0,0 0 1 0 0,0 0-1 0 0,1 0 0 0 0,-1 1 1 0 0,-1-1-1 0 0,1 1 0 0 0,0-1 1 0 0,0 0-1 0 0,0 1 0 0 0,0 1-3 0 0,8 23 500 0 0,-7-17-93 0 0,1 0-131 0 0,-1 0 0 0 0,0 0 0 0 0,-1 0 1 0 0,0 0-1 0 0,0 5-276 0 0,-1 26-1926 0 0,0-20-1262 0 0,0-10-1586 0 0</inkml:trace>
  <inkml:trace contextRef="#ctx0" brushRef="#br0" timeOffset="1">153 213 8287 0 0,'0'0'191'0'0,"0"0"26"0"0,0 0 9 0 0,-4 8 4 0 0,-5 24 840 0 0,1 1-1 0 0,1 0 1 0 0,2 0-1 0 0,1 14-1069 0 0,1-23 266 0 0,-11 87 1366 0 0,-19 74-1632 0 0,27-156-829 0 0,6-28-124 0 0,0-1-58 0 0,0 0-12 0 0,0 0-1 0 0,0 0 0 0 0,0 0 0 0 0,0 0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5:5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8287 0 0,'0'0'191'0'0,"0"0"26"0"0,2-1 9 0 0,4-3-34 0 0,-5 3-96 0 0,0 1 0 0 0,-1-1 0 0 0,1 1 1 0 0,0-1-1 0 0,0 1 0 0 0,0-1 0 0 0,0 1 0 0 0,-1 0 1 0 0,1-1-1 0 0,0 1 0 0 0,0 0 0 0 0,0 0 1 0 0,0 0-1 0 0,0 0 0 0 0,0 0 0 0 0,0 0 0 0 0,0 0 1 0 0,0 0-1 0 0,-1 0 0 0 0,1 0 0 0 0,0 0 1 0 0,0 0-1 0 0,0 1 0 0 0,0-1 0 0 0,0 0 0 0 0,0 1 1 0 0,-1-1-1 0 0,1 1 0 0 0,0-1 0 0 0,0 1 1 0 0,0-1-1 0 0,-1 1 0 0 0,1-1 0 0 0,0 1 0 0 0,-1 0 1 0 0,1-1-1 0 0,-1 1 0 0 0,1 0-96 0 0,3 3 217 0 0,0 0-37 0 0,1 0 0 0 0,-1 1 0 0 0,0 0 0 0 0,0 0 0 0 0,0 0 1 0 0,-1 0-1 0 0,0 0 0 0 0,0 1 0 0 0,0 0 0 0 0,-1-1 0 0 0,1 1 0 0 0,-1 0 0 0 0,0 4-180 0 0,1 0 0 0 0,0 0 0 0 0,1-1 0 0 0,0 1 0 0 0,1-1 0 0 0,0 0 0 0 0,0 0 0 0 0,1-1 0 0 0,0 1 0 0 0,0-1 0 0 0,1-1 0 0 0,0 1 0 0 0,21 13-4212 0 0,-27-20-560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0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13823 0 0,'0'0'315'0'0,"0"0"45"0"0,0 0 21 0 0,0 0-49 0 0,-7 12 715 0 0,4-6-876 0 0,1 0-1 0 0,0 0 1 0 0,0 0 0 0 0,1 0 0 0 0,0 1-1 0 0,0-1 1 0 0,0 0 0 0 0,1 1 0 0 0,0-1-1 0 0,1 6-170 0 0,4 27-990 0 0,7-3-4220 0 0,-10-30 3164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00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6447 0 0,'0'0'298'0'0,"0"0"-10"0"0,0 0 20 0 0,0 0 780 0 0,0 0 356 0 0,0 0 76 0 0,0 0-55 0 0,0 0-288 0 0,0 0-121 0 0,0 0-28 0 0,0 1-140 0 0,3 54-552 0 0,8 46-336 0 0,1 24 8 0 0,1 180 2064 0 0,6-80-1629 0 0,-18-211-187 0 0,0 2 218 0 0,1-1-1 0 0,0 1 1 0 0,3 3-474 0 0,-5-18 54 0 0,0-1-1 0 0,-1 0 0 0 0,1 1 1 0 0,0-1-1 0 0,0 1 0 0 0,0-1 1 0 0,0 1-1 0 0,0-1 0 0 0,-1 0 1 0 0,1 1-1 0 0,0-1 1 0 0,0 1-1 0 0,0-1 0 0 0,-1 0 1 0 0,1 1-1 0 0,0-1 0 0 0,-1 0 1 0 0,1 1-1 0 0,0-1 0 0 0,-1 0 1 0 0,1 0-1 0 0,0 1 0 0 0,-1-1 1 0 0,1 0-1 0 0,-1 0 1 0 0,1 0-1 0 0,0 1 0 0 0,-1-1 1 0 0,0 0-54 0 0,-12 3 412 0 0,2-3-410 0 0,0-1 0 0 0,1 0 0 0 0,-1-1 1 0 0,0 0-1 0 0,0-1 0 0 0,1 0 0 0 0,-2-2-2 0 0,-7-1 1 0 0,-23-7 72 0 0,-5-1-1347 0 0,16 6-2785 0 0,17 6-2761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0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0,'0'0'267'0'0,"0"0"42"0"0,0 0 17 0 0,0 0-28 0 0,2 7-115 0 0,11 44 731 0 0,-7-34-386 0 0,-2 0-1 0 0,2 12-527 0 0,7 49 185 0 0,7 69 561 0 0,2 184 371 0 0,-22-323-1687 0 0,1 0-1 0 0,0 0 0 0 0,0 0 1 0 0,1-1-1 0 0,0 1 0 0 0,0 0 1 0 0,1-1-1 0 0,4 8 571 0 0,-7-14-3421 0 0,0-1-665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0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11975 0 0,'0'0'267'0'0,"0"0"42"0"0,0 0 17 0 0,0 0-28 0 0,0 6 347 0 0,-1-3 2853 0 0,0 12-3403 0 0,0-1 1 0 0,1 1-1 0 0,0-1 0 0 0,1 0 1 0 0,1 1-1 0 0,3 11-95 0 0,-1-2 1368 0 0,0 22-1368 0 0,-5 154 1376 0 0,0 6-1415 0 0,11-72-4296 0 0,-6-97-2536 0 0,-3-30 2785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0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6447 0 0,'0'0'142'0'0,"0"0"22"0"0,2 0 13 0 0,4 0 55 0 0,-5 0 181 0 0,-1 0 78 0 0,0 0 18 0 0,0 0 3 0 0,0 0 0 0 0,2 1 0 0 0,1 2-264 0 0,-1-1 0 0 0,1 1 0 0 0,0 0 0 0 0,-1-1 0 0 0,1 1 0 0 0,-1 1 0 0 0,0-1 0 0 0,0 0 0 0 0,-1 0 0 0 0,1 1 0 0 0,0-1 0 0 0,-1 1 0 0 0,0-1 0 0 0,0 1 0 0 0,0 0 0 0 0,0 3-248 0 0,13 76 1417 0 0,-4 1 0 0 0,-1 72-1417 0 0,-3-39 462 0 0,0-44-462 0 0,4 101 0 0 0,-9-146-455 0 0,1-1 0 0 0,3 8 455 0 0,0 6-474 0 0,2 0-4391 0 0,-6-39 3330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02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107 175 13823 0 0,'0'0'315'0'0,"0"0"45"0"0,0 0 21 0 0,0 0-49 0 0,0 0-149 0 0,0 0 194 0 0,0 0 110 0 0,0 0 22 0 0,0 0-492 0 0,0 0-1 0 0,0 0 1 0 0,0 0-1 0 0,1 1 0 0 0,-1-1 1 0 0,0 0-1 0 0,0 0 1 0 0,0 0-1 0 0,0 0 1 0 0,0 0-1 0 0,0 0 1 0 0,0 0-1 0 0,0 0 0 0 0,1 0 1 0 0,-1 0-1 0 0,0 1 1 0 0,0-1-1 0 0,0 0 1 0 0,0 0-1 0 0,0 0 1 0 0,0 0-1 0 0,0 0 0 0 0,0 0 1 0 0,0 0-1 0 0,0 1 1 0 0,0-1-1 0 0,0 0 1 0 0,0 0-1 0 0,0 0 1 0 0,0 0-1 0 0,0 0 0 0 0,0 0 1 0 0,0 1-1 0 0,0-1 1 0 0,0 0-1 0 0,0 0-16 0 0,-2 0 11 0 0,-4 0-10 0 0,0 0 0 0 0,1 1 0 0 0,-1-1 0 0 0,0 1 0 0 0,-4 1-1 0 0,8 0 0 0 0,-1 0 0 0 0,1-1 0 0 0,0 1 0 0 0,1 0 0 0 0,-1 0 0 0 0,0 0 0 0 0,1 0 0 0 0,-1 0 0 0 0,1 0 0 0 0,-1 1 0 0 0,1-1 0 0 0,0 0 0 0 0,-1 2 0 0 0,-11 35 0 0 0,11-32 0 0 0,-6 23 0 0 0,1 1 0 0 0,2-1 0 0 0,1 1 0 0 0,1 0 0 0 0,2 0 0 0 0,0 0 0 0 0,3 0 0 0 0,0 0 0 0 0,2 0 0 0 0,7 27 0 0 0,-7-45-195 0 0,1 1 0 0 0,0-1 0 0 0,0 0-1 0 0,1-1 1 0 0,3 5 195 0 0,-6-12-77 0 0,1 0 0 0 0,-1 0 0 0 0,1 0 1 0 0,0 0-1 0 0,0-1 0 0 0,1 1 0 0 0,-1-1 0 0 0,1 0 0 0 0,0 0 0 0 0,0-1 0 0 0,0 0 0 0 0,0 1 0 0 0,2-1 77 0 0,-3-2-1 0 0,0 1 0 0 0,0-1 1 0 0,0-1-1 0 0,0 1 0 0 0,0 0 0 0 0,1-1 0 0 0,-1 0 0 0 0,0 0 0 0 0,0 0 0 0 0,0-1 0 0 0,0 1 0 0 0,0-1 0 0 0,0 0 1 0 0,0 0-1 0 0,0 0 0 0 0,0-1 0 0 0,0 1 0 0 0,0-1 0 0 0,-1 0 0 0 0,1 0 0 0 0,-1 0 0 0 0,2-2 1 0 0,6-4 1 0 0,-1 0 0 0 0,0-1-1 0 0,-1 0 1 0 0,0-1 0 0 0,-1 0-1 0 0,4-5 0 0 0,-1-1 0 0 0,0 0 0 0 0,-2-1 0 0 0,0 0 0 0 0,0-1 0 0 0,-2 0 0 0 0,0-3 0 0 0,6-18 0 0 0,-3-1 0 0 0,1-15 0 0 0,-7 34 137 0 0,-1-1 0 0 0,-1 0-1 0 0,-1 0 1 0 0,-1-1 0 0 0,-1 1-1 0 0,-2-9-136 0 0,0 14 135 0 0,0 0-1 0 0,-1 0 1 0 0,-1 1-1 0 0,-1-1 1 0 0,0 1-1 0 0,-1 0 1 0 0,-1 1-1 0 0,-4-7-134 0 0,5 11 408 0 0,0 0 0 0 0,0 1 0 0 0,-1 0 0 0 0,0 0 0 0 0,-1 1 0 0 0,0 0 0 0 0,-6-4-408 0 0,11 10 169 0 0,0 0 1 0 0,-1 0-1 0 0,1 0 0 0 0,-1 1 1 0 0,0 0-1 0 0,0 0 1 0 0,0 0-1 0 0,0 0 1 0 0,0 1-1 0 0,0 0 0 0 0,0 0 1 0 0,-1 0-1 0 0,1 1 1 0 0,0 0-1 0 0,-1 0 1 0 0,1 0-1 0 0,0 0 0 0 0,0 1 1 0 0,-3 1-170 0 0,-2-1 20 0 0,0 2 1 0 0,0-1 0 0 0,0 2-1 0 0,0-1 1 0 0,1 1 0 0 0,-1 1-1 0 0,1 0 1 0 0,-7 4-21 0 0,14-8-12 0 0,-6 10-245 0 0,7-9-1147 0 0,1-2-511 0 0,-2 3-107 0 0,-6 12-24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5T06:49:25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4607 0 0,'0'0'208'0'0,"0"0"67"0"0,0 0 154 0 0,0 0 69 0 0,0 0 12 0 0,0 0 70 0 0,0 0 286 0 0,0 0 124 0 0,0 0 30 0 0,0 0-65 0 0,0 0-290 0 0,0 0-121 0 0,0 0-28 0 0,0 0-4 0 0,0 0 0 0 0,0 0 0 0 0,0 0 0 0 0,0 0 0 0 0,0 0 0 0 0,0 0 0 0 0,0 0 0 0 0,0 0 0 0 0,0 0 0 0 0,0 0 0 0 0,2 0 0 0 0,39 13 547 0 0,31-2 546 0 0,-13-4-1307 0 0,72 12 1452 0 0,-23-3-1750 0 0,77 0 0 0 0,-51-5 0 0 0,-30 1 0 0 0,38 4 0 0 0,102-8 2032 0 0,-235-8-2024 0 0,12 0-5 0 0,-1 0 0 0 0,1-2-1 0 0,2-1-2 0 0,-15 2 0 0 0,1 0 0 0 0,-1 1 0 0 0,0 0 0 0 0,1 0 0 0 0,-1 1 0 0 0,0 0 0 0 0,1 0 0 0 0,5 3 0 0 0,0-1 0 0 0,-5-2 0 0 0,-1 0 0 0 0,1-1 0 0 0,-1 0 0 0 0,8-1 0 0 0,-5 0 0 0 0,0 1 0 0 0,0 0 0 0 0,1 1 0 0 0,32 1 49 0 0,-1-1 0 0 0,25-4-49 0 0,15 1 38 0 0,45 4 63 0 0,-22 0 278 0 0,94-10-379 0 0,3-11 0 0 0,610-10 587 0 0,-597 21-161 0 0,63-17-426 0 0,-263 24 27 0 0,86-5 46 0 0,0 5 0 0 0,0 4 0 0 0,3 5-73 0 0,-24-5 107 0 0,1-5 0 0 0,38-6-107 0 0,-60 3 79 0 0,392-22 420 0 0,-270 17-382 0 0,-67 3-72 0 0,269-15 238 0 0,-290 20-228 0 0,90 10-55 0 0,-128-5 9 0 0,117 4-9 0 0,-89-6 30 0 0,1-4 1 0 0,75-12-31 0 0,-107 9 3 0 0,1 2-3 0 0,52 4 0 0 0,-52 4 64 0 0,39 8-64 0 0,-39-4 64 0 0,38-1-64 0 0,15-8 152 0 0,33-7-152 0 0,-132 7 0 0 0,115-9 0 0 0,238-10 0 0 0,-316 18 0 0 0,30-5 0 0 0,-31 2 0 0 0,31 0 0 0 0,2 6 64 0 0,20 6-64 0 0,120 6 0 0 0,-26 5 75 0 0,-160-17-30 0 0,23 1-37 0 0,6-2-8 0 0,38-2 0 0 0,-91 2 1 0 0,26-2-109 0 0,-23 1-110 0 0,-8 1-50 0 0,1-1-11 0 0,2-1-281 0 0,1 0-1 0 0,-1-1 0 0 0,0 1 1 0 0,0-1-1 0 0,0 0 1 0 0,0 0-1 0 0,-1-1 1 0 0,1 1-1 0 0,-1-1 1 0 0,1-1 560 0 0,2-5-8419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3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10135 0 0,'0'0'778'0'0,"1"1"-506"0"0,5 4-242 0 0,-6 1-30 0 0,-3-2 0 0 0,-1 1 0 0 0,1-1 0 0 0,-1-1 0 0 0,0 1 0 0 0,0 0 0 0 0,0-1 0 0 0,-1 0 0 0 0,1 0 0 0 0,-1 0 0 0 0,0-1 0 0 0,0 1 0 0 0,0-1 0 0 0,2-1 33 0 0,0 0 0 0 0,0 0-1 0 0,0 1 1 0 0,0-1 0 0 0,0 1-1 0 0,1 0 1 0 0,-1 0-1 0 0,0 0 1 0 0,1 0 0 0 0,0 0-1 0 0,0 0 1 0 0,-1 0 0 0 0,1 1-1 0 0,1-1 1 0 0,-1 1 0 0 0,0 0-1 0 0,0 0 1 0 0,1-1 0 0 0,0 1-1 0 0,0 0 1 0 0,0 0-1 0 0,0 0 1 0 0,0 0 0 0 0,0 1-1 0 0,1-1 1 0 0,-1 0 0 0 0,1 0-1 0 0,0 0 1 0 0,0 2-33 0 0,-3 82 1117 0 0,6 44-1117 0 0,5 38 549 0 0,-2-34 950 0 0,13 57-1499 0 0,-15-173 0 0 0,-2-11 0 0 0,0 0 0 0 0,-1 1 0 0 0,1 7 0 0 0,-2-8 72 0 0,0-7 299 0 0,0-1 117 0 0,-17-1 613 0 0,12 0-1438 0 0,-1-1 1 0 0,1 1-1 0 0,-1-1 0 0 0,1 0 0 0 0,0 0 1 0 0,0 0-1 0 0,-5-4 337 0 0,3-1-5459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3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6447 0 0,'0'0'142'0'0,"1"-7"356"0"0,18-19-242 0 0,-12 18 80 0 0,0 1 0 0 0,1 1 0 0 0,6-6-336 0 0,10-4 2116 0 0,24-11-2116 0 0,6-5 764 0 0,-35 21-327 0 0,1 1 0 0 0,0 0 0 0 0,4 0-437 0 0,33-16 737 0 0,-57 26-737 0 0,1-1 0 0 0,0 1 0 0 0,-1-1 0 0 0,1 1 0 0 0,0-1 0 0 0,0 1 0 0 0,-1-1 0 0 0,1 1 0 0 0,0 0 0 0 0,0-1 0 0 0,0 1 0 0 0,-1 0 0 0 0,1 0 0 0 0,0 0 0 0 0,0 0 0 0 0,0 0 0 0 0,0 0 0 0 0,0 0 0 0 0,-1 0 0 0 0,1 0 0 0 0,0 0 0 0 0,0 0 0 0 0,0 0 0 0 0,0 1 0 0 0,-1-1 0 0 0,1 0 0 0 0,0 0 0 0 0,0 1 0 0 0,-1-1 0 0 0,1 1 0 0 0,0-1 0 0 0,0 1 0 0 0,-1-1 0 0 0,1 1 0 0 0,0-1 0 0 0,-1 1 0 0 0,1 0 0 0 0,-1-1 0 0 0,1 1 0 0 0,-1 0 0 0 0,1 1-11 0 0,-1-2 7 0 0,1 1 0 0 0,-1-1 0 0 0,0 1 0 0 0,1-1 0 0 0,-1 0 0 0 0,0 1 0 0 0,1-1 0 0 0,-1 0 0 0 0,0 1 0 0 0,1-1 0 0 0,-1 0-1 0 0,0 1 1 0 0,1-1 0 0 0,-1 0 0 0 0,1 0 0 0 0,-1 1 0 0 0,1-1 0 0 0,-1 0 0 0 0,1 0 0 0 0,-1 0 0 0 0,1 0 0 0 0,-1 0 0 0 0,1 1-1 0 0,-1-1 1 0 0,1 0 0 0 0,-1 0 0 0 0,1 0 0 0 0,-1 0 0 0 0,1-1 0 0 0,-1 1 4 0 0,2 0-210 0 0,0 0 0 0 0,-1-1 0 0 0,1 0 0 0 0,-1 1 0 0 0,1-1 0 0 0,-1 0 0 0 0,1 0 0 0 0,-1 0 0 0 0,0 1 0 0 0,1-2 0 0 0,0 1 210 0 0,-1-1-350 0 0,2 1-673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3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6447 0 0,'1'1'298'0'0,"1"4"-118"0"0,4 9 38 0 0,0 0 0 0 0,0 0 0 0 0,6 7-218 0 0,0 3 786 0 0,-9-17-581 0 0,0 0-1 0 0,0 0 1 0 0,1-1-1 0 0,3 5-204 0 0,-3-5-64 0 0,-3-5-273 0 0,-3 1-138 0 0,-8 6-33 0 0,7-6-4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3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6447 0 0,'2'-16'298'0'0,"-2"13"-10"0"0,1 2-188 0 0,6-11 414 0 0,1 1 0 0 0,0 0 1 0 0,1 1-1 0 0,8-9-514 0 0,-13 16 146 0 0,0-1 0 0 0,0 0-1 0 0,0 1 1 0 0,0 0 0 0 0,0 0 0 0 0,1 0 0 0 0,-1 1-1 0 0,1-1 1 0 0,0 1 0 0 0,0 0 0 0 0,0 1 0 0 0,0-1 0 0 0,0 1-1 0 0,2 0-145 0 0,-5 0 0 0 0,0 1 0 0 0,0 0 0 0 0,0 0 0 0 0,0 0 0 0 0,0 0 0 0 0,0 0 0 0 0,0 0 0 0 0,0 1 0 0 0,0-1 0 0 0,1 0 0 0 0,-1 1 0 0 0,3 1 0 0 0,-5-2 0 0 0,1 0 0 0 0,-1 0 0 0 0,1 0 0 0 0,-1 0 0 0 0,1 0 0 0 0,-1 0 0 0 0,1 0 0 0 0,-1 0 0 0 0,1 0 0 0 0,-1 1 0 0 0,1-1 0 0 0,-1 0 0 0 0,0 0 0 0 0,1 1 0 0 0,-1-1 0 0 0,1 0 0 0 0,-1 1 0 0 0,0-1 0 0 0,1 0 0 0 0,-1 1 0 0 0,0-1 0 0 0,1 0 0 0 0,-1 1 0 0 0,0-1 0 0 0,1 1 0 0 0,-1-1 0 0 0,0 0 0 0 0,0 1 0 0 0,0-1 0 0 0,1 1 0 0 0,-1-1 0 0 0,0 1 0 0 0,0-1 0 0 0,0 1 0 0 0,0-1 0 0 0,0 1 0 0 0,0 0 0 0 0,2 5-69 0 0,0 1-1 0 0,-1-1 1 0 0,0 0-1 0 0,0 1 1 0 0,0 0-1 0 0,-1-1 1 0 0,0 1-1 0 0,0-1 1 0 0,-1 1-1 0 0,0 0 70 0 0,-1 6-365 0 0,0 0 0 0 0,-2 0 1 0 0,1 0-1 0 0,-4 5 365 0 0,1-2-1534 0 0</inkml:trace>
  <inkml:trace contextRef="#ctx0" brushRef="#br0" timeOffset="0.5">91 290 6447 0 0,'0'0'288'0'0,"0"0"56"0"0,0 0-280 0 0,0 0-64 0 0,0 0 0 0 0,5-6 0 0 0,-5 6 832 0 0,6-6 160 0 0,0 0 24 0 0,3 2 8 0 0,2 0-824 0 0,0 1-200 0 0,-2-1 0 0 0,3 1 0 0 0,3 0 0 0 0,-1 1 0 0 0,-1 1 0 0 0,1-1-4464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3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8287 0 0,'1'19'366'0'0,"1"0"-1"0"0,1 0 1 0 0,1 2-366 0 0,4 37 1635 0 0,1 34 563 0 0,-1-14-2160 0 0,-3 4-38 0 0,5 75 1343 0 0,1-53-614 0 0,-9-95-729 0 0,-1 0 0 0 0,1 0 0 0 0,2 5 0 0 0,-4-14 0 0 0,0 1 0 0 0,0-1 0 0 0,1 0 0 0 0,-1 0 0 0 0,0 1 0 0 0,0-1 0 0 0,0 0 0 0 0,0 0 0 0 0,0 1 0 0 0,1-1 0 0 0,-1 0 0 0 0,0 0 0 0 0,0 1 0 0 0,1-1 0 0 0,-1 0 0 0 0,0 0 0 0 0,0 0 0 0 0,1 1 0 0 0,-1-1 0 0 0,0 0 0 0 0,0 0 0 0 0,1 0 0 0 0,-1 0 0 0 0,0 0 0 0 0,1 0 0 0 0,-1 1 0 0 0,0-1 0 0 0,0 0 0 0 0,1 0 0 0 0,-1 0 0 0 0,0 0 0 0 0,1 0 0 0 0,-1 0 0 0 0,0 0 0 0 0,1-1 0 0 0,-1 1 0 0 0,0 0 0 0 0,1 0 0 0 0,-1 0 0 0 0,0 0 0 0 0,0 0 0 0 0,1 0 0 0 0,-1 0 0 0 0,0-1 0 0 0,0 1 0 0 0,1 0 0 0 0,-1 0 0 0 0,0 0 0 0 0,0-1 0 0 0,1 1 0 0 0,-1 0 0 0 0,0 0 0 0 0,0-1 0 0 0,0 1 0 0 0,1 0 0 0 0,2-3-10 0 0,1 0 0 0 0,-1-1 0 0 0,1 1 0 0 0,-1-1 0 0 0,0 1-1 0 0,0-1 1 0 0,-1 0 0 0 0,1 0 0 0 0,-1 0 0 0 0,0 0 0 0 0,0-1 0 0 0,0 1-1 0 0,0-1 11 0 0,3-12-214 0 0,0-1-1 0 0,1-15 215 0 0,-1 8-268 0 0,0 4-421 0 0,-1 3-1728 0 0,0-1-1 0 0,-1-6 2418 0 0,-2-2-3887 0 0</inkml:trace>
  <inkml:trace contextRef="#ctx0" brushRef="#br0" timeOffset="1">148 282 11975 0 0,'0'0'267'0'0,"0"0"42"0"0,0 0 17 0 0,0 0-28 0 0,0 0-126 0 0,0 0 204 0 0,0 0 111 0 0,0 0 22 0 0,0 0-66 0 0,-1 7-278 0 0,2 1-165 0 0,4-3-1020 0 0,-4-4-4080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3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11975 0 0,'0'0'267'0'0,"0"2"42"0"0,4 5-146 0 0,-1 1 0 0 0,-1 0 0 0 0,1 0-1 0 0,-1 0 1 0 0,-1 0 0 0 0,0 0 0 0 0,0 1-1 0 0,0-1 1 0 0,-1 0 0 0 0,0 3-163 0 0,-3 19 1355 0 0,0-1 1 0 0,-3 9-1356 0 0,1-11 428 0 0,-33 171 1069 0 0,28-156-1294 0 0,-2 0 0 0 0,-2-1-1 0 0,-6 11-202 0 0,19-50-269 0 0,0 0 1 0 0,0 0-1 0 0,0 0 0 0 0,0 0 0 0 0,-1 0 0 0 0,1 0 1 0 0,0-1-1 0 0,-1 1 0 0 0,1 0 0 0 0,-3 0 269 0 0,3-1-1514 0 0,1-1-20 0 0</inkml:trace>
  <inkml:trace contextRef="#ctx0" brushRef="#br0" timeOffset="1">91 275 11975 0 0,'13'4'120'0'0,"0"0"-1"0"0,-1 0 0 0 0,0 2 0 0 0,0-1 1 0 0,0 1-1 0 0,-1 1 0 0 0,1 0 0 0 0,-2 1 1 0 0,1 0-1 0 0,-1 1 0 0 0,8 9-119 0 0,29 31 1311 0 0,2 7-1311 0 0,-15-16 1381 0 0,2-1-1 0 0,20 15-1380 0 0,-46-45 15 0 0,22 17-120 0 0,-29-25-2 0 0,0 1 1 0 0,-1-1-1 0 0,1 1 1 0 0,0-1-1 0 0,0 0 1 0 0,0 0-1 0 0,0 0 1 0 0,0-1 0 0 0,0 1-1 0 0,0-1 1 0 0,0 0-1 0 0,1 1 107 0 0,5-2-512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3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15663 0 0,'3'76'1717'0'0,"6"27"-1717"0"0,0-8 439 0 0,-5-32 416 0 0,3 33-106 0 0,8 25-749 0 0,-12-106 75 0 0,-2-11-362 0 0,0 0 0 0 0,0 0 0 0 0,-1 0 1 0 0,1 0-1 0 0,-1 0 0 0 0,0 0 0 0 0,0 0 1 0 0,0 0-1 0 0,-1 0 0 0 0,1 1 287 0 0,-3 1-1023 0 0</inkml:trace>
  <inkml:trace contextRef="#ctx0" brushRef="#br0" timeOffset="1">24 235 8287 0 0,'16'-28'840'0'0,"9"-17"-840"0"0,-11 19 84 0 0,0 0 0 0 0,4-2-84 0 0,-13 21 321 0 0,1-1 0 0 0,0 1-1 0 0,0 1 1 0 0,0-1-1 0 0,1 1 1 0 0,0 0 0 0 0,0 1-1 0 0,0-1 1 0 0,1 2-1 0 0,1-2-320 0 0,-4 4 144 0 0,-1 0-1 0 0,1 0 0 0 0,0 0 0 0 0,0 1 1 0 0,0 0-1 0 0,0 0 0 0 0,0 0 0 0 0,0 0 1 0 0,0 1-1 0 0,0 0 0 0 0,0 0 0 0 0,0 0 1 0 0,0 1-1 0 0,0-1 0 0 0,0 1 1 0 0,0 0-1 0 0,0 1 0 0 0,0-1 0 0 0,0 1-143 0 0,5 3 229 0 0,0 0 0 0 0,-1 1 0 0 0,1 0 0 0 0,-1 0 0 0 0,0 1 0 0 0,-1 0 0 0 0,1 1 1 0 0,-2 0-1 0 0,1 0 0 0 0,-1 1 0 0 0,5 8-229 0 0,5 7 696 0 0,-1 2 0 0 0,-2 0 0 0 0,10 25-696 0 0,-8-10 748 0 0,-1 1 0 0 0,7 31-748 0 0,13 87 153 0 0,-28-123-162 0 0,26 141 9 0 0,-32-163-1012 0 0,-2-14 757 0 0,1-1 1 0 0,0 1-1 0 0,0-1 0 0 0,0 1 0 0 0,0-1 0 0 0,-1 1 0 0 0,1-1 0 0 0,0 1 1 0 0,0-1-1 0 0,-1 1 0 0 0,1-1 0 0 0,0 1 0 0 0,-1-1 0 0 0,1 0 1 0 0,0 1-1 0 0,-1-1 0 0 0,1 0 0 0 0,-1 1 0 0 0,1-1 0 0 0,-1 0 0 0 0,1 0 1 0 0,-1 1-1 0 0,1-1 0 0 0,-1 0 0 0 0,1 0 0 0 0,-1 0 0 0 0,1 0 0 0 0,-1 1 1 0 0,0-1 254 0 0,-10 0-4710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37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11975 0 0,'0'0'547'0'0,"0"0"-11"0"0,1 0-344 0 0,58-13 750 0 0,5-3-942 0 0,-12 3 1135 0 0,40-6-1135 0 0,-87 19-421 0 0,-1-1 0 0 0,0 1 0 0 0,1-1-1 0 0,-1 1 1 0 0,0 1 0 0 0,1-1 0 0 0,-1 1 0 0 0,0-1 0 0 0,0 1-1 0 0,1 1 422 0 0,-3-2-4772 0 0</inkml:trace>
  <inkml:trace contextRef="#ctx0" brushRef="#br0" timeOffset="1">18 330 13823 0 0,'0'0'315'0'0,"0"0"45"0"0,1-1 21 0 0,17-10-78 0 0,1 1-1 0 0,9-3-302 0 0,-9 5 642 0 0,0-2-1 0 0,14-10-641 0 0,79-54 608 0 0,-93 61-1032 0 0,-4 4-835 0 0,-1-1-1 0 0,0-1 1 0 0,5-6 1259 0 0,-18 16-1534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37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0,'0'0'547'0'0,"0"0"-11"0"0,0 0-203 0 0,1 1 419 0 0,9 17 217 0 0,-1 0 0 0 0,0 1 0 0 0,-1 0 0 0 0,-2 0 0 0 0,5 19-969 0 0,6 17 843 0 0,29 99 615 0 0,19 51-1276 0 0,-56-183 11 0 0,-5-13-926 0 0,0 1 1 0 0,0 0-1 0 0,-1-1 1 0 0,-1 2-1 0 0,1-1 1 0 0,-1 5 732 0 0,-2-11-1534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6:26:3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11975 0 0,'0'0'267'0'0,"0"0"42"0"0,1-2 17 0 0,6-13-112 0 0,1 0 0 0 0,1 1 0 0 0,1-1 0 0 0,0 2 0 0 0,1 0 0 0 0,0 0 0 0 0,1 1 0 0 0,0 0 0 0 0,1 1 0 0 0,0 0 0 0 0,13-7-214 0 0,29-17 1417 0 0,19-8-1417 0 0,23-14 727 0 0,-90 52-718 0 0,-2 2-25 0 0,-1 0 0 0 0,0 1 1 0 0,1-1-1 0 0,-1 1 0 0 0,1 0 0 0 0,0 0 0 0 0,0 1 1 0 0,0-1-1 0 0,1 1 16 0 0,-5 1-696 0 0,-4 12-1268 0 0,-4 3 941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DD685F0A-3186-4C7C-A832-1A2A547152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8843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latin typeface="Arial" pitchFamily="34" charset="0"/>
            </a:endParaRPr>
          </a:p>
        </p:txBody>
      </p:sp>
      <p:sp>
        <p:nvSpPr>
          <p:cNvPr id="1300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E87A8-EF66-4A06-A57C-B6154F6EA5DF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19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094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00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648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669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082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8837" lvl="1" indent="-514350">
              <a:buFont typeface="+mj-lt"/>
              <a:buAutoNum type="arabicPeriod"/>
              <a:defRPr/>
            </a:pPr>
            <a:r>
              <a:rPr lang="zh-CN" altLang="en-US" sz="3200" dirty="0">
                <a:latin typeface="+mn-ea"/>
              </a:rPr>
              <a:t>逻辑抽象，原始状态转移图</a:t>
            </a:r>
          </a:p>
          <a:p>
            <a:pPr marL="858837" lvl="1" indent="-514350">
              <a:buFont typeface="+mj-lt"/>
              <a:buAutoNum type="arabicPeriod"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状态化简</a:t>
            </a:r>
            <a:r>
              <a:rPr lang="zh-CN" altLang="en-US" sz="3200" dirty="0">
                <a:latin typeface="+mn-ea"/>
              </a:rPr>
              <a:t>，得到状态转移图</a:t>
            </a:r>
          </a:p>
          <a:p>
            <a:pPr marL="858837" lvl="1" indent="-514350">
              <a:buFont typeface="+mj-lt"/>
              <a:buAutoNum type="arabicPeriod"/>
              <a:defRPr/>
            </a:pPr>
            <a:r>
              <a:rPr lang="zh-CN" altLang="en-US" sz="3200" dirty="0">
                <a:latin typeface="+mn-ea"/>
              </a:rPr>
              <a:t>状态编码</a:t>
            </a:r>
            <a:r>
              <a:rPr lang="en-US" altLang="zh-CN" sz="3200" dirty="0">
                <a:latin typeface="+mn-ea"/>
              </a:rPr>
              <a:t>/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状态赋值</a:t>
            </a:r>
          </a:p>
          <a:p>
            <a:pPr marL="863600" lvl="1" indent="-514350">
              <a:buFont typeface="+mj-lt"/>
              <a:buAutoNum type="arabicPeriod"/>
              <a:defRPr/>
            </a:pPr>
            <a:r>
              <a:rPr lang="zh-CN" altLang="en-US" sz="3200" dirty="0">
                <a:latin typeface="+mn-ea"/>
              </a:rPr>
              <a:t>建立状态转移</a:t>
            </a:r>
            <a:r>
              <a:rPr lang="en-US" altLang="zh-CN" sz="3200" dirty="0">
                <a:latin typeface="+mn-ea"/>
              </a:rPr>
              <a:t>/</a:t>
            </a:r>
            <a:r>
              <a:rPr lang="zh-CN" altLang="en-US" sz="3200" dirty="0">
                <a:latin typeface="+mn-ea"/>
              </a:rPr>
              <a:t>输出表</a:t>
            </a:r>
          </a:p>
          <a:p>
            <a:pPr marL="863600" lvl="1" indent="-514350">
              <a:buFont typeface="+mj-lt"/>
              <a:buAutoNum type="arabicPeriod"/>
              <a:defRPr/>
            </a:pPr>
            <a:r>
              <a:rPr lang="zh-CN" altLang="en-US" sz="3200" dirty="0">
                <a:latin typeface="+mn-ea"/>
              </a:rPr>
              <a:t>确定触发器类型</a:t>
            </a:r>
            <a:endParaRPr lang="en-US" altLang="zh-CN" sz="3200" dirty="0">
              <a:latin typeface="+mn-ea"/>
            </a:endParaRPr>
          </a:p>
          <a:p>
            <a:pPr marL="863600" lvl="1" indent="-514350">
              <a:buFont typeface="+mj-lt"/>
              <a:buAutoNum type="arabicPeriod"/>
              <a:defRPr/>
            </a:pPr>
            <a:r>
              <a:rPr lang="zh-CN" altLang="en-US" sz="3200" dirty="0">
                <a:latin typeface="+mn-ea"/>
              </a:rPr>
              <a:t>导出转移方程、激励方程和输出方程</a:t>
            </a:r>
          </a:p>
          <a:p>
            <a:pPr marL="863600" lvl="1" indent="-514350">
              <a:buFont typeface="+mj-lt"/>
              <a:buAutoNum type="arabicPeriod"/>
              <a:defRPr/>
            </a:pPr>
            <a:r>
              <a:rPr lang="zh-CN" altLang="en-US" sz="3200" dirty="0">
                <a:latin typeface="+mn-ea"/>
              </a:rPr>
              <a:t>画时序电路逻辑图</a:t>
            </a:r>
          </a:p>
          <a:p>
            <a:pPr marL="863600" lvl="1" indent="-514350">
              <a:buFont typeface="+mj-lt"/>
              <a:buAutoNum type="arabicPeriod"/>
              <a:defRPr/>
            </a:pPr>
            <a:r>
              <a:rPr lang="zh-CN" altLang="en-US" sz="3200" dirty="0">
                <a:latin typeface="+mn-ea"/>
              </a:rPr>
              <a:t>检查电路：避免挂起</a:t>
            </a:r>
            <a:r>
              <a:rPr lang="en-US" altLang="zh-CN" sz="3200" dirty="0">
                <a:latin typeface="+mn-ea"/>
              </a:rPr>
              <a:t>(</a:t>
            </a:r>
            <a:r>
              <a:rPr lang="zh-CN" altLang="en-US" sz="3200" dirty="0">
                <a:latin typeface="+mn-ea"/>
              </a:rPr>
              <a:t>该步骤有时可省略</a:t>
            </a:r>
            <a:r>
              <a:rPr lang="en-US" altLang="zh-CN" sz="3200" dirty="0">
                <a:latin typeface="+mn-ea"/>
              </a:rPr>
              <a:t>)</a:t>
            </a:r>
            <a:endParaRPr lang="zh-CN" altLang="en-US" sz="32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777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通常有三类时序电路的设计，</a:t>
            </a:r>
            <a:r>
              <a:rPr lang="en-US" altLang="zh-CN" dirty="0"/>
              <a:t>1</a:t>
            </a:r>
            <a:r>
              <a:rPr lang="zh-CN" altLang="en-US" dirty="0"/>
              <a:t>、计数器型；</a:t>
            </a:r>
            <a:r>
              <a:rPr lang="en-US" altLang="zh-CN" dirty="0"/>
              <a:t>2</a:t>
            </a:r>
            <a:r>
              <a:rPr lang="zh-CN" altLang="en-US" dirty="0"/>
              <a:t>、是序列检测；</a:t>
            </a:r>
            <a:r>
              <a:rPr lang="en-US" altLang="zh-CN" dirty="0"/>
              <a:t>3</a:t>
            </a:r>
            <a:r>
              <a:rPr lang="zh-CN" altLang="en-US" dirty="0"/>
              <a:t>、有限状态机设计（具体应用，课本上的示例、自动售货机，交通灯控制器等）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43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111-&gt;110-&gt;101-&gt;…000-&gt;111-&gt;…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569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/>
              <a:t>就是将文字描述转化成最初的状态表。</a:t>
            </a:r>
          </a:p>
          <a:p>
            <a:pPr lvl="1">
              <a:defRPr/>
            </a:pPr>
            <a:r>
              <a:rPr lang="zh-CN" altLang="en-US" sz="2400" dirty="0"/>
              <a:t>相当于数学建模，比较难。</a:t>
            </a:r>
            <a:endParaRPr lang="en-US" altLang="zh-CN" dirty="0"/>
          </a:p>
          <a:p>
            <a:pPr lvl="1"/>
            <a:r>
              <a:rPr lang="zh-CN" altLang="en-US" sz="2000" dirty="0"/>
              <a:t>先设定一个初态，从初态开始，每加入一个输入，确定电路状态是否发生变化。如果不同则产生一个新的状态。</a:t>
            </a:r>
            <a:endParaRPr lang="en-US" altLang="zh-CN" sz="2000" dirty="0"/>
          </a:p>
          <a:p>
            <a:pPr lvl="1"/>
            <a:r>
              <a:rPr lang="zh-CN" altLang="en-US" sz="2000" dirty="0"/>
              <a:t>持续此过程，直到电路每一个不同状态的输入都考虑了，并且不再构成新的状态。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220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/>
              <a:t>就是将文字描述转化成最初的状态表。</a:t>
            </a:r>
          </a:p>
          <a:p>
            <a:pPr lvl="1">
              <a:defRPr/>
            </a:pPr>
            <a:r>
              <a:rPr lang="zh-CN" altLang="en-US" sz="2400" dirty="0"/>
              <a:t>相当于数学建模，比较难。</a:t>
            </a:r>
            <a:endParaRPr lang="en-US" altLang="zh-CN" dirty="0"/>
          </a:p>
          <a:p>
            <a:pPr lvl="1"/>
            <a:r>
              <a:rPr lang="zh-CN" altLang="en-US" sz="2000" dirty="0"/>
              <a:t>先设定一个初态，从初态开始，每加入一个输入，确定电路状态是否发生变化。如果不同则产生一个新的状态。</a:t>
            </a:r>
            <a:endParaRPr lang="en-US" altLang="zh-CN" sz="2000" dirty="0"/>
          </a:p>
          <a:p>
            <a:pPr lvl="1"/>
            <a:r>
              <a:rPr lang="zh-CN" altLang="en-US" sz="2000" dirty="0"/>
              <a:t>持续此过程，直到电路每一个不同状态的输入都考虑了，并且不再构成新的状态。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080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479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sz="2800" dirty="0"/>
              <a:t>就是将课题的设计转化成最初的状态表。</a:t>
            </a:r>
          </a:p>
          <a:p>
            <a:pPr lvl="1">
              <a:defRPr/>
            </a:pPr>
            <a:r>
              <a:rPr lang="zh-CN" altLang="en-US" sz="2400" dirty="0"/>
              <a:t>相当于数学建模，比较难。</a:t>
            </a:r>
          </a:p>
          <a:p>
            <a:pPr>
              <a:defRPr/>
            </a:pPr>
            <a:r>
              <a:rPr lang="zh-CN" altLang="en-US" sz="2800" dirty="0"/>
              <a:t>直接构图法的基本思想：</a:t>
            </a:r>
          </a:p>
          <a:p>
            <a:pPr lvl="1">
              <a:defRPr/>
            </a:pPr>
            <a:r>
              <a:rPr lang="zh-CN" altLang="en-US" sz="2400" dirty="0"/>
              <a:t>根据文字描述的设计要求，先假定一个初态，从这个初态开始，每加入一个输入，就可以确定其次态；</a:t>
            </a:r>
          </a:p>
          <a:p>
            <a:pPr lvl="1">
              <a:defRPr/>
            </a:pPr>
            <a:r>
              <a:rPr lang="zh-CN" altLang="en-US" sz="2400" dirty="0"/>
              <a:t>该次态可能就是现态本身，也可能是已有的另一个状态，或是新增加的一个状态。</a:t>
            </a:r>
          </a:p>
          <a:p>
            <a:pPr lvl="1">
              <a:defRPr/>
            </a:pPr>
            <a:r>
              <a:rPr lang="zh-CN" altLang="en-US" sz="2400" dirty="0"/>
              <a:t>此过程一直持续下去，直到每一个现态向其次态的转换都被考虑，并且不再构成新的状态。最后确定需要多少个状态。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86C14A-ECB5-4835-AF8D-BB3C9C1A7291}" type="slidenum">
              <a:rPr lang="en-US" altLang="zh-CN" smtClean="0">
                <a:latin typeface="Arial" pitchFamily="34" charset="0"/>
              </a:rPr>
              <a:pPr/>
              <a:t>52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sz="2800" dirty="0"/>
              <a:t>就是将课题的设计转化成最初的状态表。</a:t>
            </a:r>
          </a:p>
          <a:p>
            <a:pPr lvl="1">
              <a:defRPr/>
            </a:pPr>
            <a:r>
              <a:rPr lang="zh-CN" altLang="en-US" sz="2400" dirty="0"/>
              <a:t>相当于数学建模，比较难。</a:t>
            </a:r>
          </a:p>
          <a:p>
            <a:pPr>
              <a:defRPr/>
            </a:pPr>
            <a:r>
              <a:rPr lang="zh-CN" altLang="en-US" sz="2800" dirty="0"/>
              <a:t>直接构图法的基本思想：</a:t>
            </a:r>
          </a:p>
          <a:p>
            <a:pPr lvl="1">
              <a:defRPr/>
            </a:pPr>
            <a:r>
              <a:rPr lang="zh-CN" altLang="en-US" sz="2400" dirty="0"/>
              <a:t>根据文字描述的设计要求，先假定一个初态，从这个初态开始，每加入一个输入，就可以确定其次态；</a:t>
            </a:r>
          </a:p>
          <a:p>
            <a:pPr lvl="1">
              <a:defRPr/>
            </a:pPr>
            <a:r>
              <a:rPr lang="zh-CN" altLang="en-US" sz="2400" dirty="0"/>
              <a:t>该次态可能就是现态本身，也可能是已有的另一个状态，或是新增加的一个状态。</a:t>
            </a:r>
          </a:p>
          <a:p>
            <a:pPr lvl="1">
              <a:defRPr/>
            </a:pPr>
            <a:r>
              <a:rPr lang="zh-CN" altLang="en-US" sz="2400" dirty="0"/>
              <a:t>此过程一直持续下去，直到每一个现态向其次态的转换都被考虑，并且不再构成新的状态。最后确定需要多少个状态。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86C14A-ECB5-4835-AF8D-BB3C9C1A7291}" type="slidenum">
              <a:rPr lang="en-US" altLang="zh-CN" smtClean="0">
                <a:latin typeface="Arial" pitchFamily="34" charset="0"/>
              </a:rPr>
              <a:pPr/>
              <a:t>54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611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s3s4s5</a:t>
            </a:r>
            <a:r>
              <a:rPr lang="zh-CN" altLang="en-US" dirty="0"/>
              <a:t>等价，</a:t>
            </a:r>
            <a:r>
              <a:rPr lang="en-US" altLang="zh-CN" dirty="0"/>
              <a:t>s1,s2,s3</a:t>
            </a:r>
            <a:r>
              <a:rPr lang="zh-CN" altLang="en-US" dirty="0"/>
              <a:t>循环依赖，故</a:t>
            </a:r>
            <a:r>
              <a:rPr lang="en-US" altLang="zh-CN" dirty="0"/>
              <a:t>s1,s2,s3</a:t>
            </a:r>
            <a:r>
              <a:rPr lang="zh-CN" altLang="en-US" dirty="0"/>
              <a:t>也等价，下一节课介绍。</a:t>
            </a:r>
            <a:endParaRPr lang="en-US" altLang="zh-CN" dirty="0"/>
          </a:p>
          <a:p>
            <a:r>
              <a:rPr lang="zh-CN" altLang="en-US" dirty="0"/>
              <a:t>检测</a:t>
            </a:r>
            <a:r>
              <a:rPr lang="en-US" altLang="zh-CN" dirty="0"/>
              <a:t>101</a:t>
            </a:r>
            <a:r>
              <a:rPr lang="zh-CN" altLang="en-US" dirty="0"/>
              <a:t>序列，需要确定是每隔</a:t>
            </a:r>
            <a:r>
              <a:rPr lang="en-US" altLang="zh-CN" dirty="0"/>
              <a:t>3</a:t>
            </a:r>
            <a:r>
              <a:rPr lang="zh-CN" altLang="en-US" dirty="0"/>
              <a:t>位检测一次，还是连续检测。</a:t>
            </a:r>
            <a:endParaRPr lang="en-US" altLang="zh-CN" dirty="0"/>
          </a:p>
          <a:p>
            <a:r>
              <a:rPr lang="zh-CN" altLang="en-US" dirty="0"/>
              <a:t>还可以使用直接构图法。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37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i="1" dirty="0">
                <a:latin typeface="Arial" pitchFamily="34" charset="0"/>
              </a:rPr>
              <a:t>Clock Period </a:t>
            </a:r>
            <a:r>
              <a:rPr lang="zh-CN" altLang="en-US" i="1" dirty="0">
                <a:latin typeface="Arial" pitchFamily="34" charset="0"/>
              </a:rPr>
              <a:t>时钟周期</a:t>
            </a:r>
          </a:p>
          <a:p>
            <a:r>
              <a:rPr lang="en-US" altLang="zh-CN" i="1" dirty="0">
                <a:latin typeface="Arial" pitchFamily="34" charset="0"/>
              </a:rPr>
              <a:t>Clock Frequency </a:t>
            </a:r>
            <a:r>
              <a:rPr lang="zh-CN" altLang="en-US" i="1" dirty="0">
                <a:latin typeface="Arial" pitchFamily="34" charset="0"/>
              </a:rPr>
              <a:t>时钟频率</a:t>
            </a:r>
          </a:p>
          <a:p>
            <a:r>
              <a:rPr lang="en-US" altLang="zh-CN" i="1" dirty="0">
                <a:latin typeface="Arial" pitchFamily="34" charset="0"/>
              </a:rPr>
              <a:t>Clock Tick </a:t>
            </a:r>
            <a:r>
              <a:rPr lang="zh-CN" altLang="en-US" i="1" dirty="0">
                <a:latin typeface="Arial" pitchFamily="34" charset="0"/>
              </a:rPr>
              <a:t>触发沿</a:t>
            </a:r>
          </a:p>
          <a:p>
            <a:r>
              <a:rPr lang="en-US" altLang="zh-CN" i="1" dirty="0">
                <a:latin typeface="Arial" pitchFamily="34" charset="0"/>
              </a:rPr>
              <a:t>Duty Cycle </a:t>
            </a:r>
            <a:r>
              <a:rPr lang="zh-CN" altLang="en-US" i="1" dirty="0">
                <a:latin typeface="Arial" pitchFamily="34" charset="0"/>
              </a:rPr>
              <a:t>占空比</a:t>
            </a:r>
            <a:r>
              <a:rPr lang="en-US" altLang="zh-CN" dirty="0">
                <a:latin typeface="Arial" pitchFamily="34" charset="0"/>
              </a:rPr>
              <a:t> = </a:t>
            </a:r>
            <a:r>
              <a:rPr lang="en-US" altLang="zh-CN" dirty="0" err="1">
                <a:latin typeface="Arial" pitchFamily="34" charset="0"/>
              </a:rPr>
              <a:t>t</a:t>
            </a:r>
            <a:r>
              <a:rPr lang="en-US" altLang="zh-CN" baseline="-25000" dirty="0" err="1">
                <a:latin typeface="Arial" pitchFamily="34" charset="0"/>
              </a:rPr>
              <a:t>H</a:t>
            </a:r>
            <a:r>
              <a:rPr lang="en-US" altLang="zh-CN" dirty="0">
                <a:latin typeface="Arial" pitchFamily="34" charset="0"/>
              </a:rPr>
              <a:t> / </a:t>
            </a:r>
            <a:r>
              <a:rPr lang="en-US" altLang="zh-CN" dirty="0" err="1">
                <a:latin typeface="Arial" pitchFamily="34" charset="0"/>
              </a:rPr>
              <a:t>t</a:t>
            </a:r>
            <a:r>
              <a:rPr lang="en-US" altLang="zh-CN" baseline="-25000" dirty="0" err="1">
                <a:latin typeface="Arial" pitchFamily="34" charset="0"/>
              </a:rPr>
              <a:t>Per</a:t>
            </a:r>
            <a:endParaRPr lang="zh-CN" altLang="en-US" baseline="-25000" dirty="0">
              <a:latin typeface="Arial" pitchFamily="34" charset="0"/>
            </a:endParaRPr>
          </a:p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31ADE4-501E-4B92-81C5-9F2F59827D74}" type="slidenum">
              <a:rPr lang="en-US" altLang="zh-CN" smtClean="0">
                <a:latin typeface="Arial" pitchFamily="34" charset="0"/>
              </a:rPr>
              <a:pPr/>
              <a:t>3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36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输入</a:t>
            </a:r>
            <a:r>
              <a:rPr lang="en-US" altLang="zh-CN" sz="2800" dirty="0">
                <a:ea typeface="宋体" charset="-122"/>
              </a:rPr>
              <a:t>: x</a:t>
            </a:r>
            <a:r>
              <a:rPr lang="en-US" altLang="zh-CN" sz="2800" baseline="-25000" dirty="0">
                <a:ea typeface="宋体" charset="-122"/>
              </a:rPr>
              <a:t>1</a:t>
            </a:r>
            <a:r>
              <a:rPr lang="en-US" altLang="zh-CN" sz="2800" dirty="0">
                <a:ea typeface="宋体" charset="-122"/>
              </a:rPr>
              <a:t>,x</a:t>
            </a:r>
            <a:r>
              <a:rPr lang="en-US" altLang="zh-CN" sz="2800" baseline="-25000" dirty="0">
                <a:ea typeface="宋体" charset="-122"/>
              </a:rPr>
              <a:t>2</a:t>
            </a:r>
            <a:r>
              <a:rPr lang="en-US" altLang="zh-CN" sz="2800" dirty="0">
                <a:ea typeface="宋体" charset="-122"/>
              </a:rPr>
              <a:t>,…,</a:t>
            </a:r>
            <a:r>
              <a:rPr lang="en-US" altLang="zh-CN" sz="2800" dirty="0" err="1">
                <a:ea typeface="宋体" charset="-122"/>
              </a:rPr>
              <a:t>x</a:t>
            </a:r>
            <a:r>
              <a:rPr lang="en-US" altLang="zh-CN" sz="2800" baseline="-25000" dirty="0" err="1">
                <a:ea typeface="宋体" charset="-122"/>
              </a:rPr>
              <a:t>n</a:t>
            </a:r>
            <a:endParaRPr lang="en-US" altLang="zh-CN" sz="2800" baseline="-250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输出</a:t>
            </a:r>
            <a:r>
              <a:rPr lang="en-US" altLang="zh-CN" sz="2800" dirty="0">
                <a:ea typeface="宋体" charset="-122"/>
              </a:rPr>
              <a:t>:z</a:t>
            </a:r>
            <a:r>
              <a:rPr lang="en-US" altLang="zh-CN" sz="2800" baseline="-25000" dirty="0">
                <a:ea typeface="宋体" charset="-122"/>
              </a:rPr>
              <a:t>1</a:t>
            </a:r>
            <a:r>
              <a:rPr lang="en-US" altLang="zh-CN" sz="2800" dirty="0">
                <a:ea typeface="宋体" charset="-122"/>
              </a:rPr>
              <a:t>,z</a:t>
            </a:r>
            <a:r>
              <a:rPr lang="en-US" altLang="zh-CN" sz="2800" baseline="-25000" dirty="0">
                <a:ea typeface="宋体" charset="-122"/>
              </a:rPr>
              <a:t>2</a:t>
            </a:r>
            <a:r>
              <a:rPr lang="en-US" altLang="zh-CN" sz="2800" dirty="0">
                <a:ea typeface="宋体" charset="-122"/>
              </a:rPr>
              <a:t>,…,</a:t>
            </a:r>
            <a:r>
              <a:rPr lang="en-US" altLang="zh-CN" sz="2800" dirty="0" err="1">
                <a:ea typeface="宋体" charset="-122"/>
              </a:rPr>
              <a:t>z</a:t>
            </a:r>
            <a:r>
              <a:rPr lang="en-US" altLang="zh-CN" sz="2800" baseline="-25000" dirty="0" err="1">
                <a:ea typeface="宋体" charset="-122"/>
              </a:rPr>
              <a:t>m</a:t>
            </a:r>
            <a:endParaRPr lang="en-US" altLang="zh-CN" sz="2800" baseline="-250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ea typeface="宋体" charset="-122"/>
              </a:rPr>
              <a:t>r: </a:t>
            </a:r>
            <a:r>
              <a:rPr lang="zh-CN" altLang="en-US" sz="2800" dirty="0">
                <a:ea typeface="宋体" charset="-122"/>
              </a:rPr>
              <a:t>存储元件状态数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现态</a:t>
            </a:r>
            <a:r>
              <a:rPr lang="en-US" altLang="zh-CN" sz="2800" dirty="0">
                <a:ea typeface="宋体" charset="-122"/>
              </a:rPr>
              <a:t>: y</a:t>
            </a:r>
            <a:r>
              <a:rPr lang="en-US" altLang="zh-CN" sz="2800" baseline="-25000" dirty="0">
                <a:ea typeface="宋体" charset="-122"/>
              </a:rPr>
              <a:t>1</a:t>
            </a:r>
            <a:r>
              <a:rPr lang="en-US" altLang="zh-CN" sz="2800" dirty="0">
                <a:ea typeface="宋体" charset="-122"/>
              </a:rPr>
              <a:t>,y</a:t>
            </a:r>
            <a:r>
              <a:rPr lang="en-US" altLang="zh-CN" sz="2800" baseline="-25000" dirty="0">
                <a:ea typeface="宋体" charset="-122"/>
              </a:rPr>
              <a:t>2</a:t>
            </a:r>
            <a:r>
              <a:rPr lang="en-US" altLang="zh-CN" sz="2800" dirty="0">
                <a:ea typeface="宋体" charset="-122"/>
              </a:rPr>
              <a:t>,…,</a:t>
            </a:r>
            <a:r>
              <a:rPr lang="en-US" altLang="zh-CN" sz="2800" dirty="0" err="1">
                <a:ea typeface="宋体" charset="-122"/>
              </a:rPr>
              <a:t>y</a:t>
            </a:r>
            <a:r>
              <a:rPr lang="en-US" altLang="zh-CN" sz="2800" baseline="-25000" dirty="0" err="1">
                <a:ea typeface="宋体" charset="-122"/>
              </a:rPr>
              <a:t>r</a:t>
            </a:r>
            <a:r>
              <a:rPr lang="zh-CN" altLang="en-US" sz="2800" dirty="0">
                <a:ea typeface="宋体" charset="-122"/>
              </a:rPr>
              <a:t>。在输入信号变化前的存储元件的状态。</a:t>
            </a:r>
            <a:endParaRPr lang="zh-CN" altLang="en-US" sz="2800" baseline="-250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次态</a:t>
            </a:r>
            <a:r>
              <a:rPr lang="en-US" altLang="zh-CN" sz="2800" dirty="0">
                <a:ea typeface="宋体" charset="-122"/>
              </a:rPr>
              <a:t>: Y</a:t>
            </a:r>
            <a:r>
              <a:rPr lang="en-US" altLang="zh-CN" sz="2800" baseline="-25000" dirty="0">
                <a:ea typeface="宋体" charset="-122"/>
              </a:rPr>
              <a:t>1</a:t>
            </a:r>
            <a:r>
              <a:rPr lang="en-US" altLang="zh-CN" sz="2800" dirty="0">
                <a:ea typeface="宋体" charset="-122"/>
              </a:rPr>
              <a:t>,Y</a:t>
            </a:r>
            <a:r>
              <a:rPr lang="en-US" altLang="zh-CN" sz="2800" baseline="-25000" dirty="0">
                <a:ea typeface="宋体" charset="-122"/>
              </a:rPr>
              <a:t>2</a:t>
            </a:r>
            <a:r>
              <a:rPr lang="en-US" altLang="zh-CN" sz="2800" dirty="0">
                <a:ea typeface="宋体" charset="-122"/>
              </a:rPr>
              <a:t>,…,</a:t>
            </a:r>
            <a:r>
              <a:rPr lang="en-US" altLang="zh-CN" sz="2800" dirty="0" err="1">
                <a:ea typeface="宋体" charset="-122"/>
              </a:rPr>
              <a:t>Y</a:t>
            </a:r>
            <a:r>
              <a:rPr lang="en-US" altLang="zh-CN" sz="2800" baseline="-25000" dirty="0" err="1">
                <a:ea typeface="宋体" charset="-122"/>
              </a:rPr>
              <a:t>r</a:t>
            </a:r>
            <a:r>
              <a:rPr lang="zh-CN" altLang="en-US" sz="2800" dirty="0">
                <a:ea typeface="宋体" charset="-122"/>
              </a:rPr>
              <a:t>。在输入信号变化后的存储元件的状态。</a:t>
            </a:r>
            <a:endParaRPr lang="zh-CN" altLang="en-US" sz="2800" baseline="-250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/>
              <a:t>激励输入：激励或者驱动存储元件进入确定的状态的输入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输出方程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>
                <a:ea typeface="宋体" charset="-122"/>
              </a:rPr>
              <a:t>z</a:t>
            </a:r>
            <a:r>
              <a:rPr lang="en-US" altLang="zh-CN" sz="2400" baseline="-25000" dirty="0" err="1"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=</a:t>
            </a:r>
            <a:r>
              <a:rPr lang="en-US" altLang="zh-CN" sz="2400" dirty="0" err="1">
                <a:ea typeface="宋体" charset="-122"/>
              </a:rPr>
              <a:t>g</a:t>
            </a:r>
            <a:r>
              <a:rPr lang="en-US" altLang="zh-CN" sz="2400" baseline="-25000" dirty="0" err="1"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(x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,x</a:t>
            </a:r>
            <a:r>
              <a:rPr lang="en-US" altLang="zh-CN" sz="2400" baseline="-250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,…,</a:t>
            </a:r>
            <a:r>
              <a:rPr lang="en-US" altLang="zh-CN" sz="2400" dirty="0" err="1">
                <a:ea typeface="宋体" charset="-122"/>
              </a:rPr>
              <a:t>x</a:t>
            </a:r>
            <a:r>
              <a:rPr lang="en-US" altLang="zh-CN" sz="2400" baseline="-25000" dirty="0" err="1">
                <a:ea typeface="宋体" charset="-122"/>
              </a:rPr>
              <a:t>n</a:t>
            </a:r>
            <a:r>
              <a:rPr lang="en-US" altLang="zh-CN" sz="2400" dirty="0">
                <a:ea typeface="宋体" charset="-122"/>
              </a:rPr>
              <a:t>, y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,y</a:t>
            </a:r>
            <a:r>
              <a:rPr lang="en-US" altLang="zh-CN" sz="2400" baseline="-250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,…,</a:t>
            </a:r>
            <a:r>
              <a:rPr lang="en-US" altLang="zh-CN" sz="2400" dirty="0" err="1">
                <a:ea typeface="宋体" charset="-122"/>
              </a:rPr>
              <a:t>y</a:t>
            </a:r>
            <a:r>
              <a:rPr lang="en-US" altLang="zh-CN" sz="2400" baseline="-25000" dirty="0" err="1">
                <a:ea typeface="宋体" charset="-122"/>
              </a:rPr>
              <a:t>r</a:t>
            </a:r>
            <a:r>
              <a:rPr lang="en-US" altLang="zh-CN" sz="2400" dirty="0">
                <a:ea typeface="宋体" charset="-122"/>
              </a:rPr>
              <a:t>). </a:t>
            </a:r>
            <a:r>
              <a:rPr lang="en-US" altLang="zh-CN" sz="2400" dirty="0" err="1"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=1…m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次态方程</a:t>
            </a:r>
            <a:r>
              <a:rPr lang="en-US" altLang="zh-CN" sz="2800" dirty="0">
                <a:ea typeface="宋体" charset="-122"/>
              </a:rPr>
              <a:t>/</a:t>
            </a:r>
            <a:r>
              <a:rPr lang="zh-CN" altLang="en-US" sz="2800" dirty="0">
                <a:ea typeface="宋体" charset="-122"/>
              </a:rPr>
              <a:t>状态方程</a:t>
            </a:r>
            <a:r>
              <a:rPr lang="en-US" altLang="zh-CN" sz="2800" dirty="0">
                <a:ea typeface="宋体" charset="-122"/>
              </a:rPr>
              <a:t>/</a:t>
            </a:r>
            <a:r>
              <a:rPr lang="zh-CN" altLang="en-US" sz="2800" dirty="0">
                <a:ea typeface="宋体" charset="-122"/>
              </a:rPr>
              <a:t>特征方程</a:t>
            </a:r>
            <a:endParaRPr lang="en-US" altLang="zh-CN" sz="2800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Y</a:t>
            </a:r>
            <a:r>
              <a:rPr lang="en-US" altLang="zh-CN" sz="2400" baseline="-25000" dirty="0"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=h</a:t>
            </a:r>
            <a:r>
              <a:rPr lang="en-US" altLang="zh-CN" sz="2400" baseline="-25000" dirty="0"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(x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,x</a:t>
            </a:r>
            <a:r>
              <a:rPr lang="en-US" altLang="zh-CN" sz="2400" baseline="-250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,…,</a:t>
            </a:r>
            <a:r>
              <a:rPr lang="en-US" altLang="zh-CN" sz="2400" dirty="0" err="1">
                <a:ea typeface="宋体" charset="-122"/>
              </a:rPr>
              <a:t>x</a:t>
            </a:r>
            <a:r>
              <a:rPr lang="en-US" altLang="zh-CN" sz="2400" baseline="-25000" dirty="0" err="1">
                <a:ea typeface="宋体" charset="-122"/>
              </a:rPr>
              <a:t>n</a:t>
            </a:r>
            <a:r>
              <a:rPr lang="en-US" altLang="zh-CN" sz="2400" dirty="0">
                <a:ea typeface="宋体" charset="-122"/>
              </a:rPr>
              <a:t>, y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,y</a:t>
            </a:r>
            <a:r>
              <a:rPr lang="en-US" altLang="zh-CN" sz="2400" baseline="-250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,…,</a:t>
            </a:r>
            <a:r>
              <a:rPr lang="en-US" altLang="zh-CN" sz="2400" dirty="0" err="1">
                <a:ea typeface="宋体" charset="-122"/>
              </a:rPr>
              <a:t>y</a:t>
            </a:r>
            <a:r>
              <a:rPr lang="en-US" altLang="zh-CN" sz="2400" baseline="-25000" dirty="0" err="1">
                <a:ea typeface="宋体" charset="-122"/>
              </a:rPr>
              <a:t>r</a:t>
            </a:r>
            <a:r>
              <a:rPr lang="en-US" altLang="zh-CN" sz="2400" dirty="0">
                <a:ea typeface="宋体" charset="-122"/>
              </a:rPr>
              <a:t>). </a:t>
            </a:r>
            <a:r>
              <a:rPr lang="en-US" altLang="zh-CN" sz="2400" dirty="0" err="1"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=1..r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5A5090-33F7-46F5-8FE9-06BB324BB7E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79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0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b="1" dirty="0">
                <a:latin typeface="Arial" pitchFamily="34" charset="0"/>
              </a:rPr>
              <a:t>围绕触发器，建立方程</a:t>
            </a:r>
            <a:endParaRPr lang="en-US" altLang="zh-CN" b="1" dirty="0">
              <a:latin typeface="Arial" pitchFamily="34" charset="0"/>
            </a:endParaRPr>
          </a:p>
          <a:p>
            <a:endParaRPr lang="en-US" altLang="zh-CN" b="1" dirty="0">
              <a:latin typeface="Arial" pitchFamily="34" charset="0"/>
            </a:endParaRPr>
          </a:p>
          <a:p>
            <a:r>
              <a:rPr lang="en-US" altLang="zh-CN" b="1" dirty="0">
                <a:latin typeface="Arial" pitchFamily="34" charset="0"/>
              </a:rPr>
              <a:t>“</a:t>
            </a:r>
            <a:r>
              <a:rPr lang="en-US" altLang="zh-CN" b="1" i="1" dirty="0">
                <a:latin typeface="Arial" pitchFamily="34" charset="0"/>
              </a:rPr>
              <a:t>Finite State Machine” is a generic name of these sequential circuits</a:t>
            </a:r>
          </a:p>
          <a:p>
            <a:r>
              <a:rPr lang="zh-CN" altLang="en-US" dirty="0">
                <a:latin typeface="Arial" pitchFamily="34" charset="0"/>
              </a:rPr>
              <a:t>同步：所有的触发器使用同一个时钟信号。</a:t>
            </a:r>
            <a:endParaRPr lang="en-US" altLang="zh-CN" dirty="0">
              <a:latin typeface="Arial" pitchFamily="34" charset="0"/>
            </a:endParaRPr>
          </a:p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132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24A992-9179-4F58-8B7D-074189221146}" type="slidenum">
              <a:rPr lang="en-US" altLang="zh-CN" smtClean="0">
                <a:latin typeface="Arial" pitchFamily="34" charset="0"/>
              </a:rPr>
              <a:pPr/>
              <a:t>6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245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800" dirty="0"/>
              <a:t>Assumption: Starting point is a logic diagram.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/>
              <a:t>1.  Determine next-state function F and output function G.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/>
              <a:t>2a.  Construct state table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/>
              <a:t>For each state/input combination, determine the excitation value.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/>
              <a:t>Using the characteristic equation, determine the corresponding next-state values (trivial with D f-f’s).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/>
              <a:t>2b.  Construct output table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/>
              <a:t>For each state/input combination, determine the output value. (Can be combined with state table.)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/>
              <a:t>3.  (Optional) Draw state diagram</a:t>
            </a:r>
          </a:p>
          <a:p>
            <a:pPr>
              <a:defRPr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086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543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Q0,Q1</a:t>
            </a:r>
            <a:r>
              <a:rPr lang="zh-CN" altLang="en-US"/>
              <a:t>是时序电路输出状态</a:t>
            </a:r>
            <a:r>
              <a:rPr lang="zh-CN" altLang="en-US" dirty="0"/>
              <a:t>变化同步，输出</a:t>
            </a:r>
            <a:r>
              <a:rPr lang="en-US" altLang="zh-CN" dirty="0"/>
              <a:t>MAX</a:t>
            </a:r>
            <a:r>
              <a:rPr lang="zh-CN" altLang="en-US" dirty="0"/>
              <a:t>是组合电路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694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918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6" name="Picture 2" descr="Digital logi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63" y="2857500"/>
            <a:ext cx="1738312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5873A-9877-4386-82E0-5D25ABBFBBBA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81398-9C0B-4C09-B7BE-5440A4724A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24AE6-996D-4CCD-B465-D03023A6BEF1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57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40763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8640763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4800" y="3924300"/>
            <a:ext cx="8640763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3400" y="6502400"/>
            <a:ext cx="1447800" cy="228600"/>
          </a:xfrm>
        </p:spPr>
        <p:txBody>
          <a:bodyPr/>
          <a:lstStyle>
            <a:lvl1pPr>
              <a:defRPr/>
            </a:lvl1pPr>
          </a:lstStyle>
          <a:p>
            <a:fld id="{A1F74BD5-A47E-4BD9-9F0E-A13C88DAFEDE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077200" y="6477000"/>
            <a:ext cx="990600" cy="304800"/>
          </a:xfrm>
        </p:spPr>
        <p:txBody>
          <a:bodyPr/>
          <a:lstStyle>
            <a:lvl1pPr>
              <a:defRPr/>
            </a:lvl1pPr>
          </a:lstStyle>
          <a:p>
            <a:fld id="{7333402D-9693-4B7F-B09D-DB5A8C7AF1F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>
          <a:xfrm>
            <a:off x="2514600" y="6477000"/>
            <a:ext cx="32004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</a:p>
        </p:txBody>
      </p:sp>
    </p:spTree>
    <p:extLst>
      <p:ext uri="{BB962C8B-B14F-4D97-AF65-F5344CB8AC3E}">
        <p14:creationId xmlns:p14="http://schemas.microsoft.com/office/powerpoint/2010/main" val="293626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85720"/>
            <a:ext cx="6905625" cy="7429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86FB6-E74F-4ECC-A135-A7971B89262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AFF12-A4C5-45E0-90E5-B783C899C9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BE5CE-9A5C-4150-9142-9D2A9CDA46D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D3713-B43A-4E11-BDCC-3EC67210F9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A34DB-27E4-47F6-A298-6783E21E15C8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4DD26-DB40-433E-BF21-A343AC8B2A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24AE6-996D-4CCD-B465-D03023A6BEF1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534DA-F8E7-4E77-8216-E4579E10DA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6" name="Picture 2" descr="Digital log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2857500"/>
            <a:ext cx="1738312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5873A-9877-4386-82E0-5D25ABBFBBBA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81398-9C0B-4C09-B7BE-5440A4724A9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" name="Picture 2" descr="Digital logi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63" y="2857500"/>
            <a:ext cx="1738312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163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85720"/>
            <a:ext cx="6905625" cy="7429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86FB6-E74F-4ECC-A135-A7971B89262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32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BE5CE-9A5C-4150-9142-9D2A9CDA46D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D3713-B43A-4E11-BDCC-3EC67210F91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10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A34DB-27E4-47F6-A298-6783E21E15C8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4DD26-DB40-433E-BF21-A343AC8B2AB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10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185738"/>
            <a:ext cx="6905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6868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2863"/>
            <a:ext cx="21336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DC2DEBC6-9EE7-4A7A-AC9F-8361F9261F1C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7313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37313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B24969F4-19D0-4898-BEF6-A7CAE9C9CB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12297" name="图片 41" descr="系标.jp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906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4" descr="Microprocessor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62900" y="0"/>
            <a:ext cx="11811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8" r:id="rId2"/>
    <p:sldLayoutId id="2147483829" r:id="rId3"/>
    <p:sldLayoutId id="2147483830" r:id="rId4"/>
    <p:sldLayoutId id="2147483831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185738"/>
            <a:ext cx="69056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686800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2863"/>
            <a:ext cx="21336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DC2DEBC6-9EE7-4A7A-AC9F-8361F9261F1C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7313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37313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B24969F4-19D0-4898-BEF6-A7CAE9C9CB6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5122" name="Picture 2" descr="http://d3i5bpxkxvwmz.cloudfront.net/resized/images/remote/http_s.eeweb.com/articles/2013/01/30/High-Speed-High-Performance-Digital-System-1359564106_473_288_7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402" y="0"/>
            <a:ext cx="158259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23938" cy="10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5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customXml" Target="../ink/ink60.xml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8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9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9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85.jpg"/><Relationship Id="rId21" Type="http://schemas.openxmlformats.org/officeDocument/2006/relationships/image" Target="../media/image82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80.wmf"/><Relationship Id="rId25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77.wmf"/><Relationship Id="rId24" Type="http://schemas.openxmlformats.org/officeDocument/2006/relationships/oleObject" Target="../embeddings/oleObject25.bin"/><Relationship Id="rId5" Type="http://schemas.openxmlformats.org/officeDocument/2006/relationships/image" Target="../media/image74.wmf"/><Relationship Id="rId15" Type="http://schemas.openxmlformats.org/officeDocument/2006/relationships/image" Target="../media/image79.wmf"/><Relationship Id="rId23" Type="http://schemas.openxmlformats.org/officeDocument/2006/relationships/image" Target="../media/image83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81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86.png"/><Relationship Id="rId7" Type="http://schemas.openxmlformats.org/officeDocument/2006/relationships/image" Target="../media/image81.wmf"/><Relationship Id="rId12" Type="http://schemas.openxmlformats.org/officeDocument/2006/relationships/image" Target="../media/image37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84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8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93.wmf"/><Relationship Id="rId3" Type="http://schemas.openxmlformats.org/officeDocument/2006/relationships/image" Target="../media/image88.png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9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9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3" Type="http://schemas.openxmlformats.org/officeDocument/2006/relationships/image" Target="../media/image570.png"/><Relationship Id="rId7" Type="http://schemas.openxmlformats.org/officeDocument/2006/relationships/image" Target="../media/image61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00.png"/><Relationship Id="rId5" Type="http://schemas.openxmlformats.org/officeDocument/2006/relationships/image" Target="../media/image590.png"/><Relationship Id="rId4" Type="http://schemas.openxmlformats.org/officeDocument/2006/relationships/image" Target="../media/image5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10.xm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0.png"/><Relationship Id="rId7" Type="http://schemas.openxmlformats.org/officeDocument/2006/relationships/image" Target="../media/image73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0.png"/><Relationship Id="rId5" Type="http://schemas.openxmlformats.org/officeDocument/2006/relationships/image" Target="../media/image710.png"/><Relationship Id="rId4" Type="http://schemas.openxmlformats.org/officeDocument/2006/relationships/image" Target="../media/image70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70.png"/><Relationship Id="rId4" Type="http://schemas.openxmlformats.org/officeDocument/2006/relationships/image" Target="../media/image96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3" Type="http://schemas.openxmlformats.org/officeDocument/2006/relationships/image" Target="../media/image105.png"/><Relationship Id="rId7" Type="http://schemas.openxmlformats.org/officeDocument/2006/relationships/image" Target="../media/image107.png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63.xml"/><Relationship Id="rId5" Type="http://schemas.openxmlformats.org/officeDocument/2006/relationships/image" Target="../media/image106.png"/><Relationship Id="rId4" Type="http://schemas.openxmlformats.org/officeDocument/2006/relationships/customXml" Target="../ink/ink62.xml"/><Relationship Id="rId9" Type="http://schemas.openxmlformats.org/officeDocument/2006/relationships/image" Target="../media/image108.png"/></Relationships>
</file>

<file path=ppt/slides/_rels/slide5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2.png"/><Relationship Id="rId21" Type="http://schemas.openxmlformats.org/officeDocument/2006/relationships/customXml" Target="../ink/ink74.xml"/><Relationship Id="rId42" Type="http://schemas.openxmlformats.org/officeDocument/2006/relationships/image" Target="../media/image131.png"/><Relationship Id="rId47" Type="http://schemas.openxmlformats.org/officeDocument/2006/relationships/customXml" Target="../ink/ink87.xml"/><Relationship Id="rId63" Type="http://schemas.openxmlformats.org/officeDocument/2006/relationships/customXml" Target="../ink/ink95.xml"/><Relationship Id="rId68" Type="http://schemas.openxmlformats.org/officeDocument/2006/relationships/image" Target="../media/image145.png"/><Relationship Id="rId84" Type="http://schemas.openxmlformats.org/officeDocument/2006/relationships/image" Target="../media/image154.png"/><Relationship Id="rId89" Type="http://schemas.openxmlformats.org/officeDocument/2006/relationships/customXml" Target="../ink/ink108.xml"/><Relationship Id="rId112" Type="http://schemas.openxmlformats.org/officeDocument/2006/relationships/image" Target="../media/image169.png"/><Relationship Id="rId16" Type="http://schemas.openxmlformats.org/officeDocument/2006/relationships/image" Target="../media/image116.png"/><Relationship Id="rId107" Type="http://schemas.openxmlformats.org/officeDocument/2006/relationships/customXml" Target="../ink/ink117.xml"/><Relationship Id="rId11" Type="http://schemas.openxmlformats.org/officeDocument/2006/relationships/customXml" Target="../ink/ink69.xml"/><Relationship Id="rId32" Type="http://schemas.openxmlformats.org/officeDocument/2006/relationships/image" Target="../media/image125.png"/><Relationship Id="rId37" Type="http://schemas.openxmlformats.org/officeDocument/2006/relationships/customXml" Target="../ink/ink82.xml"/><Relationship Id="rId53" Type="http://schemas.openxmlformats.org/officeDocument/2006/relationships/customXml" Target="../ink/ink90.xml"/><Relationship Id="rId58" Type="http://schemas.openxmlformats.org/officeDocument/2006/relationships/image" Target="../media/image139.png"/><Relationship Id="rId74" Type="http://schemas.openxmlformats.org/officeDocument/2006/relationships/image" Target="../media/image148.png"/><Relationship Id="rId79" Type="http://schemas.openxmlformats.org/officeDocument/2006/relationships/customXml" Target="../ink/ink103.xml"/><Relationship Id="rId102" Type="http://schemas.openxmlformats.org/officeDocument/2006/relationships/image" Target="../media/image164.png"/><Relationship Id="rId5" Type="http://schemas.openxmlformats.org/officeDocument/2006/relationships/customXml" Target="../ink/ink66.xml"/><Relationship Id="rId90" Type="http://schemas.openxmlformats.org/officeDocument/2006/relationships/image" Target="../media/image157.png"/><Relationship Id="rId95" Type="http://schemas.openxmlformats.org/officeDocument/2006/relationships/customXml" Target="../ink/ink111.xml"/><Relationship Id="rId22" Type="http://schemas.openxmlformats.org/officeDocument/2006/relationships/image" Target="../media/image119.png"/><Relationship Id="rId27" Type="http://schemas.openxmlformats.org/officeDocument/2006/relationships/customXml" Target="../ink/ink77.xml"/><Relationship Id="rId43" Type="http://schemas.openxmlformats.org/officeDocument/2006/relationships/customXml" Target="../ink/ink85.xml"/><Relationship Id="rId48" Type="http://schemas.openxmlformats.org/officeDocument/2006/relationships/image" Target="../media/image134.png"/><Relationship Id="rId64" Type="http://schemas.openxmlformats.org/officeDocument/2006/relationships/image" Target="../media/image143.png"/><Relationship Id="rId69" Type="http://schemas.openxmlformats.org/officeDocument/2006/relationships/customXml" Target="../ink/ink98.xml"/><Relationship Id="rId113" Type="http://schemas.openxmlformats.org/officeDocument/2006/relationships/customXml" Target="../ink/ink120.xml"/><Relationship Id="rId80" Type="http://schemas.openxmlformats.org/officeDocument/2006/relationships/image" Target="../media/image152.png"/><Relationship Id="rId85" Type="http://schemas.openxmlformats.org/officeDocument/2006/relationships/customXml" Target="../ink/ink106.xml"/><Relationship Id="rId12" Type="http://schemas.openxmlformats.org/officeDocument/2006/relationships/image" Target="../media/image114.png"/><Relationship Id="rId17" Type="http://schemas.openxmlformats.org/officeDocument/2006/relationships/customXml" Target="../ink/ink72.xml"/><Relationship Id="rId33" Type="http://schemas.openxmlformats.org/officeDocument/2006/relationships/customXml" Target="../ink/ink80.xml"/><Relationship Id="rId38" Type="http://schemas.openxmlformats.org/officeDocument/2006/relationships/image" Target="../media/image128.png"/><Relationship Id="rId59" Type="http://schemas.openxmlformats.org/officeDocument/2006/relationships/customXml" Target="../ink/ink93.xml"/><Relationship Id="rId103" Type="http://schemas.openxmlformats.org/officeDocument/2006/relationships/customXml" Target="../ink/ink115.xml"/><Relationship Id="rId108" Type="http://schemas.openxmlformats.org/officeDocument/2006/relationships/image" Target="../media/image167.png"/><Relationship Id="rId54" Type="http://schemas.openxmlformats.org/officeDocument/2006/relationships/image" Target="../media/image137.png"/><Relationship Id="rId70" Type="http://schemas.openxmlformats.org/officeDocument/2006/relationships/image" Target="../media/image146.png"/><Relationship Id="rId75" Type="http://schemas.openxmlformats.org/officeDocument/2006/relationships/customXml" Target="../ink/ink101.xml"/><Relationship Id="rId91" Type="http://schemas.openxmlformats.org/officeDocument/2006/relationships/customXml" Target="../ink/ink109.xml"/><Relationship Id="rId96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5" Type="http://schemas.openxmlformats.org/officeDocument/2006/relationships/customXml" Target="../ink/ink71.xml"/><Relationship Id="rId23" Type="http://schemas.openxmlformats.org/officeDocument/2006/relationships/customXml" Target="../ink/ink75.xml"/><Relationship Id="rId28" Type="http://schemas.openxmlformats.org/officeDocument/2006/relationships/image" Target="../media/image123.png"/><Relationship Id="rId36" Type="http://schemas.openxmlformats.org/officeDocument/2006/relationships/image" Target="../media/image127.png"/><Relationship Id="rId49" Type="http://schemas.openxmlformats.org/officeDocument/2006/relationships/customXml" Target="../ink/ink88.xml"/><Relationship Id="rId57" Type="http://schemas.openxmlformats.org/officeDocument/2006/relationships/customXml" Target="../ink/ink92.xml"/><Relationship Id="rId106" Type="http://schemas.openxmlformats.org/officeDocument/2006/relationships/image" Target="../media/image166.png"/><Relationship Id="rId114" Type="http://schemas.openxmlformats.org/officeDocument/2006/relationships/image" Target="../media/image170.png"/><Relationship Id="rId10" Type="http://schemas.openxmlformats.org/officeDocument/2006/relationships/image" Target="../media/image113.png"/><Relationship Id="rId31" Type="http://schemas.openxmlformats.org/officeDocument/2006/relationships/customXml" Target="../ink/ink79.xml"/><Relationship Id="rId44" Type="http://schemas.openxmlformats.org/officeDocument/2006/relationships/image" Target="../media/image132.png"/><Relationship Id="rId52" Type="http://schemas.openxmlformats.org/officeDocument/2006/relationships/image" Target="../media/image136.png"/><Relationship Id="rId60" Type="http://schemas.openxmlformats.org/officeDocument/2006/relationships/image" Target="../media/image141.png"/><Relationship Id="rId65" Type="http://schemas.openxmlformats.org/officeDocument/2006/relationships/customXml" Target="../ink/ink96.xml"/><Relationship Id="rId73" Type="http://schemas.openxmlformats.org/officeDocument/2006/relationships/customXml" Target="../ink/ink100.xml"/><Relationship Id="rId78" Type="http://schemas.openxmlformats.org/officeDocument/2006/relationships/image" Target="../media/image151.png"/><Relationship Id="rId81" Type="http://schemas.openxmlformats.org/officeDocument/2006/relationships/customXml" Target="../ink/ink104.xml"/><Relationship Id="rId86" Type="http://schemas.openxmlformats.org/officeDocument/2006/relationships/image" Target="../media/image155.png"/><Relationship Id="rId94" Type="http://schemas.openxmlformats.org/officeDocument/2006/relationships/image" Target="../media/image159.png"/><Relationship Id="rId99" Type="http://schemas.openxmlformats.org/officeDocument/2006/relationships/customXml" Target="../ink/ink113.xml"/><Relationship Id="rId101" Type="http://schemas.openxmlformats.org/officeDocument/2006/relationships/customXml" Target="../ink/ink114.xml"/><Relationship Id="rId4" Type="http://schemas.openxmlformats.org/officeDocument/2006/relationships/image" Target="../media/image109.png"/><Relationship Id="rId9" Type="http://schemas.openxmlformats.org/officeDocument/2006/relationships/customXml" Target="../ink/ink68.xml"/><Relationship Id="rId13" Type="http://schemas.openxmlformats.org/officeDocument/2006/relationships/customXml" Target="../ink/ink70.xml"/><Relationship Id="rId18" Type="http://schemas.openxmlformats.org/officeDocument/2006/relationships/image" Target="../media/image117.png"/><Relationship Id="rId39" Type="http://schemas.openxmlformats.org/officeDocument/2006/relationships/customXml" Target="../ink/ink83.xml"/><Relationship Id="rId109" Type="http://schemas.openxmlformats.org/officeDocument/2006/relationships/customXml" Target="../ink/ink118.xml"/><Relationship Id="rId34" Type="http://schemas.openxmlformats.org/officeDocument/2006/relationships/image" Target="../media/image126.png"/><Relationship Id="rId50" Type="http://schemas.openxmlformats.org/officeDocument/2006/relationships/image" Target="../media/image135.png"/><Relationship Id="rId55" Type="http://schemas.openxmlformats.org/officeDocument/2006/relationships/customXml" Target="../ink/ink91.xml"/><Relationship Id="rId76" Type="http://schemas.openxmlformats.org/officeDocument/2006/relationships/image" Target="../media/image149.png"/><Relationship Id="rId97" Type="http://schemas.openxmlformats.org/officeDocument/2006/relationships/customXml" Target="../ink/ink112.xml"/><Relationship Id="rId104" Type="http://schemas.openxmlformats.org/officeDocument/2006/relationships/image" Target="../media/image165.png"/><Relationship Id="rId7" Type="http://schemas.openxmlformats.org/officeDocument/2006/relationships/customXml" Target="../ink/ink67.xml"/><Relationship Id="rId71" Type="http://schemas.openxmlformats.org/officeDocument/2006/relationships/customXml" Target="../ink/ink99.xml"/><Relationship Id="rId92" Type="http://schemas.openxmlformats.org/officeDocument/2006/relationships/image" Target="../media/image158.png"/><Relationship Id="rId2" Type="http://schemas.openxmlformats.org/officeDocument/2006/relationships/notesSlide" Target="../notesSlides/notesSlide21.xml"/><Relationship Id="rId29" Type="http://schemas.openxmlformats.org/officeDocument/2006/relationships/customXml" Target="../ink/ink78.xml"/><Relationship Id="rId24" Type="http://schemas.openxmlformats.org/officeDocument/2006/relationships/image" Target="../media/image121.png"/><Relationship Id="rId40" Type="http://schemas.openxmlformats.org/officeDocument/2006/relationships/image" Target="../media/image129.png"/><Relationship Id="rId45" Type="http://schemas.openxmlformats.org/officeDocument/2006/relationships/customXml" Target="../ink/ink86.xml"/><Relationship Id="rId66" Type="http://schemas.openxmlformats.org/officeDocument/2006/relationships/image" Target="../media/image144.png"/><Relationship Id="rId87" Type="http://schemas.openxmlformats.org/officeDocument/2006/relationships/customXml" Target="../ink/ink107.xml"/><Relationship Id="rId110" Type="http://schemas.openxmlformats.org/officeDocument/2006/relationships/image" Target="../media/image168.png"/><Relationship Id="rId61" Type="http://schemas.openxmlformats.org/officeDocument/2006/relationships/customXml" Target="../ink/ink94.xml"/><Relationship Id="rId82" Type="http://schemas.openxmlformats.org/officeDocument/2006/relationships/image" Target="../media/image153.png"/><Relationship Id="rId19" Type="http://schemas.openxmlformats.org/officeDocument/2006/relationships/customXml" Target="../ink/ink73.xml"/><Relationship Id="rId14" Type="http://schemas.openxmlformats.org/officeDocument/2006/relationships/image" Target="../media/image115.png"/><Relationship Id="rId30" Type="http://schemas.openxmlformats.org/officeDocument/2006/relationships/image" Target="../media/image124.png"/><Relationship Id="rId35" Type="http://schemas.openxmlformats.org/officeDocument/2006/relationships/customXml" Target="../ink/ink81.xml"/><Relationship Id="rId56" Type="http://schemas.openxmlformats.org/officeDocument/2006/relationships/image" Target="../media/image138.png"/><Relationship Id="rId77" Type="http://schemas.openxmlformats.org/officeDocument/2006/relationships/customXml" Target="../ink/ink102.xml"/><Relationship Id="rId100" Type="http://schemas.openxmlformats.org/officeDocument/2006/relationships/image" Target="../media/image163.png"/><Relationship Id="rId105" Type="http://schemas.openxmlformats.org/officeDocument/2006/relationships/customXml" Target="../ink/ink116.xml"/><Relationship Id="rId8" Type="http://schemas.openxmlformats.org/officeDocument/2006/relationships/image" Target="../media/image112.png"/><Relationship Id="rId51" Type="http://schemas.openxmlformats.org/officeDocument/2006/relationships/customXml" Target="../ink/ink89.xml"/><Relationship Id="rId72" Type="http://schemas.openxmlformats.org/officeDocument/2006/relationships/image" Target="../media/image147.png"/><Relationship Id="rId93" Type="http://schemas.openxmlformats.org/officeDocument/2006/relationships/customXml" Target="../ink/ink110.xml"/><Relationship Id="rId98" Type="http://schemas.openxmlformats.org/officeDocument/2006/relationships/image" Target="../media/image162.png"/><Relationship Id="rId3" Type="http://schemas.openxmlformats.org/officeDocument/2006/relationships/customXml" Target="../ink/ink65.xml"/><Relationship Id="rId25" Type="http://schemas.openxmlformats.org/officeDocument/2006/relationships/customXml" Target="../ink/ink76.xml"/><Relationship Id="rId46" Type="http://schemas.openxmlformats.org/officeDocument/2006/relationships/image" Target="../media/image133.png"/><Relationship Id="rId67" Type="http://schemas.openxmlformats.org/officeDocument/2006/relationships/customXml" Target="../ink/ink97.xml"/><Relationship Id="rId20" Type="http://schemas.openxmlformats.org/officeDocument/2006/relationships/image" Target="../media/image118.png"/><Relationship Id="rId41" Type="http://schemas.openxmlformats.org/officeDocument/2006/relationships/customXml" Target="../ink/ink84.xml"/><Relationship Id="rId62" Type="http://schemas.openxmlformats.org/officeDocument/2006/relationships/image" Target="../media/image142.png"/><Relationship Id="rId83" Type="http://schemas.openxmlformats.org/officeDocument/2006/relationships/customXml" Target="../ink/ink105.xml"/><Relationship Id="rId88" Type="http://schemas.openxmlformats.org/officeDocument/2006/relationships/image" Target="../media/image156.png"/><Relationship Id="rId111" Type="http://schemas.openxmlformats.org/officeDocument/2006/relationships/customXml" Target="../ink/ink11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3.xml"/><Relationship Id="rId21" Type="http://schemas.openxmlformats.org/officeDocument/2006/relationships/image" Target="../media/image180.png"/><Relationship Id="rId42" Type="http://schemas.openxmlformats.org/officeDocument/2006/relationships/customXml" Target="../ink/ink141.xml"/><Relationship Id="rId47" Type="http://schemas.openxmlformats.org/officeDocument/2006/relationships/image" Target="../media/image193.png"/><Relationship Id="rId63" Type="http://schemas.openxmlformats.org/officeDocument/2006/relationships/image" Target="../media/image201.png"/><Relationship Id="rId68" Type="http://schemas.openxmlformats.org/officeDocument/2006/relationships/customXml" Target="../ink/ink154.xml"/><Relationship Id="rId2" Type="http://schemas.openxmlformats.org/officeDocument/2006/relationships/customXml" Target="../ink/ink121.xml"/><Relationship Id="rId16" Type="http://schemas.openxmlformats.org/officeDocument/2006/relationships/customXml" Target="../ink/ink128.xml"/><Relationship Id="rId29" Type="http://schemas.openxmlformats.org/officeDocument/2006/relationships/image" Target="../media/image184.png"/><Relationship Id="rId11" Type="http://schemas.openxmlformats.org/officeDocument/2006/relationships/image" Target="../media/image175.png"/><Relationship Id="rId24" Type="http://schemas.openxmlformats.org/officeDocument/2006/relationships/customXml" Target="../ink/ink132.xml"/><Relationship Id="rId32" Type="http://schemas.openxmlformats.org/officeDocument/2006/relationships/customXml" Target="../ink/ink136.xml"/><Relationship Id="rId37" Type="http://schemas.openxmlformats.org/officeDocument/2006/relationships/image" Target="../media/image188.png"/><Relationship Id="rId40" Type="http://schemas.openxmlformats.org/officeDocument/2006/relationships/customXml" Target="../ink/ink140.xml"/><Relationship Id="rId45" Type="http://schemas.openxmlformats.org/officeDocument/2006/relationships/image" Target="../media/image192.png"/><Relationship Id="rId53" Type="http://schemas.openxmlformats.org/officeDocument/2006/relationships/image" Target="../media/image196.png"/><Relationship Id="rId58" Type="http://schemas.openxmlformats.org/officeDocument/2006/relationships/customXml" Target="../ink/ink149.xml"/><Relationship Id="rId66" Type="http://schemas.openxmlformats.org/officeDocument/2006/relationships/customXml" Target="../ink/ink153.xml"/><Relationship Id="rId74" Type="http://schemas.openxmlformats.org/officeDocument/2006/relationships/customXml" Target="../ink/ink157.xml"/><Relationship Id="rId5" Type="http://schemas.openxmlformats.org/officeDocument/2006/relationships/image" Target="../media/image172.png"/><Relationship Id="rId61" Type="http://schemas.openxmlformats.org/officeDocument/2006/relationships/image" Target="../media/image200.png"/><Relationship Id="rId19" Type="http://schemas.openxmlformats.org/officeDocument/2006/relationships/image" Target="../media/image179.png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Relationship Id="rId27" Type="http://schemas.openxmlformats.org/officeDocument/2006/relationships/image" Target="../media/image183.png"/><Relationship Id="rId30" Type="http://schemas.openxmlformats.org/officeDocument/2006/relationships/customXml" Target="../ink/ink135.xml"/><Relationship Id="rId35" Type="http://schemas.openxmlformats.org/officeDocument/2006/relationships/image" Target="../media/image187.png"/><Relationship Id="rId43" Type="http://schemas.openxmlformats.org/officeDocument/2006/relationships/image" Target="../media/image191.png"/><Relationship Id="rId48" Type="http://schemas.openxmlformats.org/officeDocument/2006/relationships/customXml" Target="../ink/ink144.xml"/><Relationship Id="rId56" Type="http://schemas.openxmlformats.org/officeDocument/2006/relationships/customXml" Target="../ink/ink148.xml"/><Relationship Id="rId64" Type="http://schemas.openxmlformats.org/officeDocument/2006/relationships/customXml" Target="../ink/ink152.xml"/><Relationship Id="rId69" Type="http://schemas.openxmlformats.org/officeDocument/2006/relationships/image" Target="../media/image204.png"/><Relationship Id="rId8" Type="http://schemas.openxmlformats.org/officeDocument/2006/relationships/customXml" Target="../ink/ink124.xml"/><Relationship Id="rId51" Type="http://schemas.openxmlformats.org/officeDocument/2006/relationships/image" Target="../media/image195.png"/><Relationship Id="rId72" Type="http://schemas.openxmlformats.org/officeDocument/2006/relationships/customXml" Target="../ink/ink156.xml"/><Relationship Id="rId3" Type="http://schemas.openxmlformats.org/officeDocument/2006/relationships/image" Target="../media/image171.png"/><Relationship Id="rId12" Type="http://schemas.openxmlformats.org/officeDocument/2006/relationships/customXml" Target="../ink/ink126.xml"/><Relationship Id="rId17" Type="http://schemas.openxmlformats.org/officeDocument/2006/relationships/image" Target="../media/image178.png"/><Relationship Id="rId25" Type="http://schemas.openxmlformats.org/officeDocument/2006/relationships/image" Target="../media/image182.png"/><Relationship Id="rId33" Type="http://schemas.openxmlformats.org/officeDocument/2006/relationships/image" Target="../media/image186.png"/><Relationship Id="rId38" Type="http://schemas.openxmlformats.org/officeDocument/2006/relationships/customXml" Target="../ink/ink139.xml"/><Relationship Id="rId46" Type="http://schemas.openxmlformats.org/officeDocument/2006/relationships/customXml" Target="../ink/ink143.xml"/><Relationship Id="rId59" Type="http://schemas.openxmlformats.org/officeDocument/2006/relationships/image" Target="../media/image199.png"/><Relationship Id="rId67" Type="http://schemas.openxmlformats.org/officeDocument/2006/relationships/image" Target="../media/image203.png"/><Relationship Id="rId20" Type="http://schemas.openxmlformats.org/officeDocument/2006/relationships/customXml" Target="../ink/ink130.xml"/><Relationship Id="rId41" Type="http://schemas.openxmlformats.org/officeDocument/2006/relationships/image" Target="../media/image190.png"/><Relationship Id="rId54" Type="http://schemas.openxmlformats.org/officeDocument/2006/relationships/customXml" Target="../ink/ink147.xml"/><Relationship Id="rId62" Type="http://schemas.openxmlformats.org/officeDocument/2006/relationships/customXml" Target="../ink/ink151.xml"/><Relationship Id="rId70" Type="http://schemas.openxmlformats.org/officeDocument/2006/relationships/customXml" Target="../ink/ink155.xml"/><Relationship Id="rId75" Type="http://schemas.openxmlformats.org/officeDocument/2006/relationships/image" Target="../media/image207.png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123.xml"/><Relationship Id="rId15" Type="http://schemas.openxmlformats.org/officeDocument/2006/relationships/image" Target="../media/image177.png"/><Relationship Id="rId23" Type="http://schemas.openxmlformats.org/officeDocument/2006/relationships/image" Target="../media/image181.png"/><Relationship Id="rId28" Type="http://schemas.openxmlformats.org/officeDocument/2006/relationships/customXml" Target="../ink/ink134.xml"/><Relationship Id="rId36" Type="http://schemas.openxmlformats.org/officeDocument/2006/relationships/customXml" Target="../ink/ink138.xml"/><Relationship Id="rId49" Type="http://schemas.openxmlformats.org/officeDocument/2006/relationships/image" Target="../media/image194.png"/><Relationship Id="rId57" Type="http://schemas.openxmlformats.org/officeDocument/2006/relationships/image" Target="../media/image198.png"/><Relationship Id="rId10" Type="http://schemas.openxmlformats.org/officeDocument/2006/relationships/customXml" Target="../ink/ink125.xml"/><Relationship Id="rId31" Type="http://schemas.openxmlformats.org/officeDocument/2006/relationships/image" Target="../media/image185.png"/><Relationship Id="rId44" Type="http://schemas.openxmlformats.org/officeDocument/2006/relationships/customXml" Target="../ink/ink142.xml"/><Relationship Id="rId52" Type="http://schemas.openxmlformats.org/officeDocument/2006/relationships/customXml" Target="../ink/ink146.xml"/><Relationship Id="rId60" Type="http://schemas.openxmlformats.org/officeDocument/2006/relationships/customXml" Target="../ink/ink150.xml"/><Relationship Id="rId65" Type="http://schemas.openxmlformats.org/officeDocument/2006/relationships/image" Target="../media/image202.png"/><Relationship Id="rId73" Type="http://schemas.openxmlformats.org/officeDocument/2006/relationships/image" Target="../media/image206.png"/><Relationship Id="rId4" Type="http://schemas.openxmlformats.org/officeDocument/2006/relationships/customXml" Target="../ink/ink122.xml"/><Relationship Id="rId9" Type="http://schemas.openxmlformats.org/officeDocument/2006/relationships/image" Target="../media/image174.png"/><Relationship Id="rId13" Type="http://schemas.openxmlformats.org/officeDocument/2006/relationships/image" Target="../media/image176.png"/><Relationship Id="rId18" Type="http://schemas.openxmlformats.org/officeDocument/2006/relationships/customXml" Target="../ink/ink129.xml"/><Relationship Id="rId39" Type="http://schemas.openxmlformats.org/officeDocument/2006/relationships/image" Target="../media/image189.png"/><Relationship Id="rId34" Type="http://schemas.openxmlformats.org/officeDocument/2006/relationships/customXml" Target="../ink/ink137.xml"/><Relationship Id="rId50" Type="http://schemas.openxmlformats.org/officeDocument/2006/relationships/customXml" Target="../ink/ink145.xml"/><Relationship Id="rId55" Type="http://schemas.openxmlformats.org/officeDocument/2006/relationships/image" Target="../media/image197.png"/><Relationship Id="rId7" Type="http://schemas.openxmlformats.org/officeDocument/2006/relationships/image" Target="../media/image173.png"/><Relationship Id="rId71" Type="http://schemas.openxmlformats.org/officeDocument/2006/relationships/image" Target="../media/image20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.png"/><Relationship Id="rId21" Type="http://schemas.openxmlformats.org/officeDocument/2006/relationships/customXml" Target="../ink/ink20.xml"/><Relationship Id="rId42" Type="http://schemas.openxmlformats.org/officeDocument/2006/relationships/image" Target="../media/image36.png"/><Relationship Id="rId47" Type="http://schemas.openxmlformats.org/officeDocument/2006/relationships/customXml" Target="../ink/ink33.xml"/><Relationship Id="rId63" Type="http://schemas.openxmlformats.org/officeDocument/2006/relationships/customXml" Target="../ink/ink41.xml"/><Relationship Id="rId68" Type="http://schemas.openxmlformats.org/officeDocument/2006/relationships/image" Target="../media/image49.png"/><Relationship Id="rId84" Type="http://schemas.openxmlformats.org/officeDocument/2006/relationships/image" Target="../media/image57.png"/><Relationship Id="rId89" Type="http://schemas.openxmlformats.org/officeDocument/2006/relationships/customXml" Target="../ink/ink54.xml"/><Relationship Id="rId16" Type="http://schemas.openxmlformats.org/officeDocument/2006/relationships/image" Target="../media/image23.png"/><Relationship Id="rId11" Type="http://schemas.openxmlformats.org/officeDocument/2006/relationships/customXml" Target="../ink/ink15.xml"/><Relationship Id="rId32" Type="http://schemas.openxmlformats.org/officeDocument/2006/relationships/image" Target="../media/image31.png"/><Relationship Id="rId37" Type="http://schemas.openxmlformats.org/officeDocument/2006/relationships/customXml" Target="../ink/ink28.xml"/><Relationship Id="rId53" Type="http://schemas.openxmlformats.org/officeDocument/2006/relationships/customXml" Target="../ink/ink36.xml"/><Relationship Id="rId58" Type="http://schemas.openxmlformats.org/officeDocument/2006/relationships/image" Target="../media/image44.png"/><Relationship Id="rId74" Type="http://schemas.openxmlformats.org/officeDocument/2006/relationships/image" Target="../media/image52.png"/><Relationship Id="rId79" Type="http://schemas.openxmlformats.org/officeDocument/2006/relationships/customXml" Target="../ink/ink49.xml"/><Relationship Id="rId5" Type="http://schemas.openxmlformats.org/officeDocument/2006/relationships/customXml" Target="../ink/ink12.xml"/><Relationship Id="rId90" Type="http://schemas.openxmlformats.org/officeDocument/2006/relationships/image" Target="../media/image60.png"/><Relationship Id="rId95" Type="http://schemas.openxmlformats.org/officeDocument/2006/relationships/customXml" Target="../ink/ink57.xml"/><Relationship Id="rId22" Type="http://schemas.openxmlformats.org/officeDocument/2006/relationships/image" Target="../media/image26.png"/><Relationship Id="rId27" Type="http://schemas.openxmlformats.org/officeDocument/2006/relationships/customXml" Target="../ink/ink23.xml"/><Relationship Id="rId43" Type="http://schemas.openxmlformats.org/officeDocument/2006/relationships/customXml" Target="../ink/ink31.xml"/><Relationship Id="rId48" Type="http://schemas.openxmlformats.org/officeDocument/2006/relationships/image" Target="../media/image39.png"/><Relationship Id="rId64" Type="http://schemas.openxmlformats.org/officeDocument/2006/relationships/image" Target="../media/image47.png"/><Relationship Id="rId69" Type="http://schemas.openxmlformats.org/officeDocument/2006/relationships/customXml" Target="../ink/ink44.xml"/><Relationship Id="rId80" Type="http://schemas.openxmlformats.org/officeDocument/2006/relationships/image" Target="../media/image55.png"/><Relationship Id="rId85" Type="http://schemas.openxmlformats.org/officeDocument/2006/relationships/customXml" Target="../ink/ink52.xml"/><Relationship Id="rId3" Type="http://schemas.openxmlformats.org/officeDocument/2006/relationships/customXml" Target="../ink/ink11.xml"/><Relationship Id="rId12" Type="http://schemas.openxmlformats.org/officeDocument/2006/relationships/image" Target="../media/image21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33" Type="http://schemas.openxmlformats.org/officeDocument/2006/relationships/customXml" Target="../ink/ink26.xml"/><Relationship Id="rId38" Type="http://schemas.openxmlformats.org/officeDocument/2006/relationships/image" Target="../media/image34.png"/><Relationship Id="rId46" Type="http://schemas.openxmlformats.org/officeDocument/2006/relationships/image" Target="../media/image38.png"/><Relationship Id="rId59" Type="http://schemas.openxmlformats.org/officeDocument/2006/relationships/customXml" Target="../ink/ink39.xml"/><Relationship Id="rId67" Type="http://schemas.openxmlformats.org/officeDocument/2006/relationships/customXml" Target="../ink/ink43.xml"/><Relationship Id="rId20" Type="http://schemas.openxmlformats.org/officeDocument/2006/relationships/image" Target="../media/image25.png"/><Relationship Id="rId41" Type="http://schemas.openxmlformats.org/officeDocument/2006/relationships/customXml" Target="../ink/ink30.xml"/><Relationship Id="rId54" Type="http://schemas.openxmlformats.org/officeDocument/2006/relationships/image" Target="../media/image42.png"/><Relationship Id="rId62" Type="http://schemas.openxmlformats.org/officeDocument/2006/relationships/image" Target="../media/image46.png"/><Relationship Id="rId70" Type="http://schemas.openxmlformats.org/officeDocument/2006/relationships/image" Target="../media/image50.png"/><Relationship Id="rId75" Type="http://schemas.openxmlformats.org/officeDocument/2006/relationships/customXml" Target="../ink/ink47.xml"/><Relationship Id="rId83" Type="http://schemas.openxmlformats.org/officeDocument/2006/relationships/customXml" Target="../ink/ink51.xml"/><Relationship Id="rId88" Type="http://schemas.openxmlformats.org/officeDocument/2006/relationships/image" Target="../media/image59.png"/><Relationship Id="rId91" Type="http://schemas.openxmlformats.org/officeDocument/2006/relationships/customXml" Target="../ink/ink55.xml"/><Relationship Id="rId9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29.png"/><Relationship Id="rId36" Type="http://schemas.openxmlformats.org/officeDocument/2006/relationships/image" Target="../media/image33.png"/><Relationship Id="rId49" Type="http://schemas.openxmlformats.org/officeDocument/2006/relationships/customXml" Target="../ink/ink34.xml"/><Relationship Id="rId57" Type="http://schemas.openxmlformats.org/officeDocument/2006/relationships/customXml" Target="../ink/ink38.xml"/><Relationship Id="rId10" Type="http://schemas.openxmlformats.org/officeDocument/2006/relationships/image" Target="../media/image20.png"/><Relationship Id="rId31" Type="http://schemas.openxmlformats.org/officeDocument/2006/relationships/customXml" Target="../ink/ink25.xml"/><Relationship Id="rId44" Type="http://schemas.openxmlformats.org/officeDocument/2006/relationships/image" Target="../media/image37.png"/><Relationship Id="rId52" Type="http://schemas.openxmlformats.org/officeDocument/2006/relationships/image" Target="../media/image41.png"/><Relationship Id="rId60" Type="http://schemas.openxmlformats.org/officeDocument/2006/relationships/image" Target="../media/image45.png"/><Relationship Id="rId65" Type="http://schemas.openxmlformats.org/officeDocument/2006/relationships/customXml" Target="../ink/ink42.xml"/><Relationship Id="rId73" Type="http://schemas.openxmlformats.org/officeDocument/2006/relationships/customXml" Target="../ink/ink46.xml"/><Relationship Id="rId78" Type="http://schemas.openxmlformats.org/officeDocument/2006/relationships/image" Target="../media/image54.png"/><Relationship Id="rId81" Type="http://schemas.openxmlformats.org/officeDocument/2006/relationships/customXml" Target="../ink/ink50.xml"/><Relationship Id="rId86" Type="http://schemas.openxmlformats.org/officeDocument/2006/relationships/image" Target="../media/image58.png"/><Relationship Id="rId94" Type="http://schemas.openxmlformats.org/officeDocument/2006/relationships/image" Target="../media/image62.png"/><Relationship Id="rId4" Type="http://schemas.openxmlformats.org/officeDocument/2006/relationships/image" Target="../media/image17.png"/><Relationship Id="rId9" Type="http://schemas.openxmlformats.org/officeDocument/2006/relationships/customXml" Target="../ink/ink14.xml"/><Relationship Id="rId13" Type="http://schemas.openxmlformats.org/officeDocument/2006/relationships/customXml" Target="../ink/ink16.xml"/><Relationship Id="rId18" Type="http://schemas.openxmlformats.org/officeDocument/2006/relationships/image" Target="../media/image24.png"/><Relationship Id="rId39" Type="http://schemas.openxmlformats.org/officeDocument/2006/relationships/customXml" Target="../ink/ink29.xml"/><Relationship Id="rId34" Type="http://schemas.openxmlformats.org/officeDocument/2006/relationships/image" Target="../media/image32.png"/><Relationship Id="rId50" Type="http://schemas.openxmlformats.org/officeDocument/2006/relationships/image" Target="../media/image40.png"/><Relationship Id="rId55" Type="http://schemas.openxmlformats.org/officeDocument/2006/relationships/customXml" Target="../ink/ink37.xml"/><Relationship Id="rId76" Type="http://schemas.openxmlformats.org/officeDocument/2006/relationships/image" Target="../media/image53.png"/><Relationship Id="rId97" Type="http://schemas.openxmlformats.org/officeDocument/2006/relationships/customXml" Target="../ink/ink58.xml"/><Relationship Id="rId7" Type="http://schemas.openxmlformats.org/officeDocument/2006/relationships/customXml" Target="../ink/ink13.xml"/><Relationship Id="rId71" Type="http://schemas.openxmlformats.org/officeDocument/2006/relationships/customXml" Target="../ink/ink45.xml"/><Relationship Id="rId92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24.xml"/><Relationship Id="rId24" Type="http://schemas.openxmlformats.org/officeDocument/2006/relationships/image" Target="../media/image27.png"/><Relationship Id="rId40" Type="http://schemas.openxmlformats.org/officeDocument/2006/relationships/image" Target="../media/image35.png"/><Relationship Id="rId45" Type="http://schemas.openxmlformats.org/officeDocument/2006/relationships/customXml" Target="../ink/ink32.xml"/><Relationship Id="rId66" Type="http://schemas.openxmlformats.org/officeDocument/2006/relationships/image" Target="../media/image48.png"/><Relationship Id="rId87" Type="http://schemas.openxmlformats.org/officeDocument/2006/relationships/customXml" Target="../ink/ink53.xml"/><Relationship Id="rId61" Type="http://schemas.openxmlformats.org/officeDocument/2006/relationships/customXml" Target="../ink/ink40.xml"/><Relationship Id="rId82" Type="http://schemas.openxmlformats.org/officeDocument/2006/relationships/image" Target="../media/image56.png"/><Relationship Id="rId19" Type="http://schemas.openxmlformats.org/officeDocument/2006/relationships/customXml" Target="../ink/ink19.xml"/><Relationship Id="rId14" Type="http://schemas.openxmlformats.org/officeDocument/2006/relationships/image" Target="../media/image22.png"/><Relationship Id="rId30" Type="http://schemas.openxmlformats.org/officeDocument/2006/relationships/image" Target="../media/image30.png"/><Relationship Id="rId35" Type="http://schemas.openxmlformats.org/officeDocument/2006/relationships/customXml" Target="../ink/ink27.xml"/><Relationship Id="rId56" Type="http://schemas.openxmlformats.org/officeDocument/2006/relationships/image" Target="../media/image43.png"/><Relationship Id="rId77" Type="http://schemas.openxmlformats.org/officeDocument/2006/relationships/customXml" Target="../ink/ink48.xml"/><Relationship Id="rId8" Type="http://schemas.openxmlformats.org/officeDocument/2006/relationships/image" Target="../media/image19.png"/><Relationship Id="rId51" Type="http://schemas.openxmlformats.org/officeDocument/2006/relationships/customXml" Target="../ink/ink35.xml"/><Relationship Id="rId72" Type="http://schemas.openxmlformats.org/officeDocument/2006/relationships/image" Target="../media/image51.png"/><Relationship Id="rId93" Type="http://schemas.openxmlformats.org/officeDocument/2006/relationships/customXml" Target="../ink/ink56.xml"/><Relationship Id="rId98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4.png"/><Relationship Id="rId5" Type="http://schemas.openxmlformats.org/officeDocument/2006/relationships/oleObject" Target="../embeddings/oleObject39.bin"/><Relationship Id="rId4" Type="http://schemas.openxmlformats.org/officeDocument/2006/relationships/image" Target="../media/image64.png"/><Relationship Id="rId9" Type="http://schemas.openxmlformats.org/officeDocument/2006/relationships/image" Target="../media/image10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30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64.png"/><Relationship Id="rId9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第</a:t>
            </a:r>
            <a:r>
              <a:rPr lang="en-US" altLang="zh-CN" sz="4400"/>
              <a:t>7</a:t>
            </a:r>
            <a:r>
              <a:rPr lang="zh-CN" altLang="en-US" sz="4400"/>
              <a:t>章</a:t>
            </a:r>
            <a:br>
              <a:rPr lang="en-US" altLang="zh-CN" sz="4400"/>
            </a:br>
            <a:r>
              <a:rPr lang="zh-CN" altLang="en-US" sz="4400"/>
              <a:t>时序逻辑设计原理</a:t>
            </a:r>
            <a:endParaRPr lang="en-US" altLang="zh-CN" sz="44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971800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第二讲 同步时序电路分析与设计</a:t>
            </a:r>
            <a:endParaRPr lang="en-US" altLang="zh-CN" dirty="0"/>
          </a:p>
          <a:p>
            <a:pPr algn="ctr" eaLnBrk="1" hangingPunct="1"/>
            <a:endParaRPr lang="en-US" altLang="zh-CN" dirty="0"/>
          </a:p>
          <a:p>
            <a:pPr algn="ctr" eaLnBrk="1" hangingPunct="1"/>
            <a:endParaRPr lang="en-US" altLang="zh-CN" dirty="0"/>
          </a:p>
          <a:p>
            <a:pPr algn="ctr" eaLnBrk="1" hangingPunct="1"/>
            <a:r>
              <a:rPr lang="zh-CN" altLang="en-US" dirty="0"/>
              <a:t>南京大学计算机系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Text Box 2"/>
          <p:cNvSpPr txBox="1">
            <a:spLocks noChangeArrowheads="1"/>
          </p:cNvSpPr>
          <p:nvPr/>
        </p:nvSpPr>
        <p:spPr bwMode="auto">
          <a:xfrm>
            <a:off x="1134050" y="404664"/>
            <a:ext cx="60099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4、由转移方程和输出方程得到状态/输出表</a:t>
            </a:r>
          </a:p>
        </p:txBody>
      </p:sp>
      <p:sp>
        <p:nvSpPr>
          <p:cNvPr id="492547" name="Text Box 3"/>
          <p:cNvSpPr txBox="1">
            <a:spLocks noChangeArrowheads="1"/>
          </p:cNvSpPr>
          <p:nvPr/>
        </p:nvSpPr>
        <p:spPr bwMode="auto">
          <a:xfrm>
            <a:off x="6513513" y="3477344"/>
            <a:ext cx="35298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ahoma" pitchFamily="34" charset="0"/>
              </a:rPr>
              <a:t>0</a:t>
            </a:r>
          </a:p>
          <a:p>
            <a:r>
              <a:rPr lang="zh-CN" altLang="en-US" sz="2400" dirty="0">
                <a:latin typeface="Tahoma" pitchFamily="34" charset="0"/>
              </a:rPr>
              <a:t>0</a:t>
            </a:r>
          </a:p>
          <a:p>
            <a:r>
              <a:rPr lang="zh-CN" altLang="en-US" sz="2400" dirty="0">
                <a:latin typeface="Tahoma" pitchFamily="34" charset="0"/>
              </a:rPr>
              <a:t>1</a:t>
            </a:r>
          </a:p>
          <a:p>
            <a:r>
              <a:rPr lang="zh-CN" altLang="en-US" sz="2400" dirty="0">
                <a:latin typeface="Tahoma" pitchFamily="34" charset="0"/>
              </a:rPr>
              <a:t>1</a:t>
            </a:r>
          </a:p>
          <a:p>
            <a:r>
              <a:rPr lang="zh-CN" altLang="en-US" sz="2400" dirty="0">
                <a:latin typeface="Tahoma" pitchFamily="34" charset="0"/>
              </a:rPr>
              <a:t>0</a:t>
            </a:r>
          </a:p>
          <a:p>
            <a:r>
              <a:rPr lang="zh-CN" altLang="en-US" sz="2400" dirty="0">
                <a:latin typeface="Tahoma" pitchFamily="34" charset="0"/>
              </a:rPr>
              <a:t>1</a:t>
            </a:r>
          </a:p>
          <a:p>
            <a:r>
              <a:rPr lang="zh-CN" altLang="en-US" sz="2400" dirty="0">
                <a:latin typeface="Tahoma" pitchFamily="34" charset="0"/>
              </a:rPr>
              <a:t>1</a:t>
            </a:r>
          </a:p>
          <a:p>
            <a:r>
              <a:rPr lang="zh-CN" altLang="en-US" sz="2400" dirty="0">
                <a:latin typeface="Tahoma" pitchFamily="34" charset="0"/>
              </a:rPr>
              <a:t>0</a:t>
            </a:r>
          </a:p>
        </p:txBody>
      </p:sp>
      <p:sp>
        <p:nvSpPr>
          <p:cNvPr id="492548" name="Text Box 4"/>
          <p:cNvSpPr txBox="1">
            <a:spLocks noChangeArrowheads="1"/>
          </p:cNvSpPr>
          <p:nvPr/>
        </p:nvSpPr>
        <p:spPr bwMode="auto">
          <a:xfrm>
            <a:off x="6967538" y="3477344"/>
            <a:ext cx="35298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ahoma" pitchFamily="34" charset="0"/>
              </a:rPr>
              <a:t>0</a:t>
            </a:r>
          </a:p>
          <a:p>
            <a:r>
              <a:rPr lang="zh-CN" altLang="en-US" sz="2400">
                <a:latin typeface="Tahoma" pitchFamily="34" charset="0"/>
              </a:rPr>
              <a:t>1</a:t>
            </a:r>
          </a:p>
          <a:p>
            <a:r>
              <a:rPr lang="zh-CN" altLang="en-US" sz="2400">
                <a:latin typeface="Tahoma" pitchFamily="34" charset="0"/>
              </a:rPr>
              <a:t>0</a:t>
            </a:r>
          </a:p>
          <a:p>
            <a:r>
              <a:rPr lang="zh-CN" altLang="en-US" sz="2400">
                <a:latin typeface="Tahoma" pitchFamily="34" charset="0"/>
              </a:rPr>
              <a:t>1</a:t>
            </a:r>
          </a:p>
          <a:p>
            <a:r>
              <a:rPr lang="zh-CN" altLang="en-US" sz="2400">
                <a:latin typeface="Tahoma" pitchFamily="34" charset="0"/>
              </a:rPr>
              <a:t>1</a:t>
            </a:r>
          </a:p>
          <a:p>
            <a:r>
              <a:rPr lang="zh-CN" altLang="en-US" sz="2400">
                <a:latin typeface="Tahoma" pitchFamily="34" charset="0"/>
              </a:rPr>
              <a:t>0</a:t>
            </a:r>
          </a:p>
          <a:p>
            <a:r>
              <a:rPr lang="zh-CN" altLang="en-US" sz="2400">
                <a:latin typeface="Tahoma" pitchFamily="34" charset="0"/>
              </a:rPr>
              <a:t>1</a:t>
            </a:r>
          </a:p>
          <a:p>
            <a:r>
              <a:rPr lang="zh-CN" altLang="en-US" sz="2400">
                <a:latin typeface="Tahoma" pitchFamily="34" charset="0"/>
              </a:rPr>
              <a:t>0</a:t>
            </a:r>
          </a:p>
        </p:txBody>
      </p:sp>
      <p:sp>
        <p:nvSpPr>
          <p:cNvPr id="492549" name="Text Box 5"/>
          <p:cNvSpPr txBox="1">
            <a:spLocks noChangeArrowheads="1"/>
          </p:cNvSpPr>
          <p:nvPr/>
        </p:nvSpPr>
        <p:spPr bwMode="auto">
          <a:xfrm>
            <a:off x="7735888" y="3477344"/>
            <a:ext cx="35298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ahoma" pitchFamily="34" charset="0"/>
              </a:rPr>
              <a:t>0</a:t>
            </a:r>
          </a:p>
          <a:p>
            <a:r>
              <a:rPr lang="zh-CN" altLang="en-US" sz="2400" dirty="0">
                <a:latin typeface="Tahoma" pitchFamily="34" charset="0"/>
              </a:rPr>
              <a:t>0</a:t>
            </a:r>
          </a:p>
          <a:p>
            <a:r>
              <a:rPr lang="zh-CN" altLang="en-US" sz="2400" dirty="0">
                <a:latin typeface="Tahoma" pitchFamily="34" charset="0"/>
              </a:rPr>
              <a:t>0</a:t>
            </a:r>
          </a:p>
          <a:p>
            <a:r>
              <a:rPr lang="zh-CN" altLang="en-US" sz="2400" dirty="0">
                <a:latin typeface="Tahoma" pitchFamily="34" charset="0"/>
              </a:rPr>
              <a:t>0</a:t>
            </a:r>
          </a:p>
          <a:p>
            <a:r>
              <a:rPr lang="zh-CN" altLang="en-US" sz="2400" dirty="0">
                <a:latin typeface="Tahoma" pitchFamily="34" charset="0"/>
              </a:rPr>
              <a:t>0</a:t>
            </a:r>
          </a:p>
          <a:p>
            <a:r>
              <a:rPr lang="zh-CN" altLang="en-US" sz="2400" dirty="0">
                <a:latin typeface="Tahoma" pitchFamily="34" charset="0"/>
              </a:rPr>
              <a:t>0</a:t>
            </a:r>
          </a:p>
          <a:p>
            <a:r>
              <a:rPr lang="zh-CN" altLang="en-US" sz="2400" dirty="0">
                <a:latin typeface="Tahoma" pitchFamily="34" charset="0"/>
              </a:rPr>
              <a:t>0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492550" name="Group 6"/>
          <p:cNvGrpSpPr>
            <a:grpSpLocks/>
          </p:cNvGrpSpPr>
          <p:nvPr/>
        </p:nvGrpSpPr>
        <p:grpSpPr bwMode="auto">
          <a:xfrm>
            <a:off x="4876800" y="2486744"/>
            <a:ext cx="3438526" cy="4038600"/>
            <a:chOff x="649" y="1152"/>
            <a:chExt cx="2166" cy="2544"/>
          </a:xfrm>
        </p:grpSpPr>
        <p:sp>
          <p:nvSpPr>
            <p:cNvPr id="492551" name="Text Box 7"/>
            <p:cNvSpPr txBox="1">
              <a:spLocks noChangeArrowheads="1"/>
            </p:cNvSpPr>
            <p:nvPr/>
          </p:nvSpPr>
          <p:spPr bwMode="auto">
            <a:xfrm>
              <a:off x="1175" y="1152"/>
              <a:ext cx="9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a typeface="黑体" pitchFamily="2" charset="-122"/>
                </a:rPr>
                <a:t>状态转换表</a:t>
              </a:r>
            </a:p>
          </p:txBody>
        </p:sp>
        <p:grpSp>
          <p:nvGrpSpPr>
            <p:cNvPr id="492552" name="Group 8"/>
            <p:cNvGrpSpPr>
              <a:grpSpLocks/>
            </p:cNvGrpSpPr>
            <p:nvPr/>
          </p:nvGrpSpPr>
          <p:grpSpPr bwMode="auto">
            <a:xfrm>
              <a:off x="649" y="1488"/>
              <a:ext cx="2166" cy="2208"/>
              <a:chOff x="649" y="1488"/>
              <a:chExt cx="2166" cy="2208"/>
            </a:xfrm>
          </p:grpSpPr>
          <p:sp>
            <p:nvSpPr>
              <p:cNvPr id="492553" name="Text Box 9"/>
              <p:cNvSpPr txBox="1">
                <a:spLocks noChangeArrowheads="1"/>
              </p:cNvSpPr>
              <p:nvPr/>
            </p:nvSpPr>
            <p:spPr bwMode="auto">
              <a:xfrm>
                <a:off x="649" y="1488"/>
                <a:ext cx="2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EN  Q1 Q0    Q1* Q0*   MAX</a:t>
                </a:r>
              </a:p>
            </p:txBody>
          </p:sp>
          <p:sp>
            <p:nvSpPr>
              <p:cNvPr id="492554" name="Text Box 10"/>
              <p:cNvSpPr txBox="1">
                <a:spLocks noChangeArrowheads="1"/>
              </p:cNvSpPr>
              <p:nvPr/>
            </p:nvSpPr>
            <p:spPr bwMode="auto">
              <a:xfrm>
                <a:off x="672" y="1772"/>
                <a:ext cx="838" cy="19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Tahoma" pitchFamily="34" charset="0"/>
                  </a:rPr>
                  <a:t>0 </a:t>
                </a:r>
                <a:r>
                  <a:rPr lang="zh-CN" altLang="en-US" sz="2400" baseline="-25000" dirty="0">
                    <a:latin typeface="Tahoma" pitchFamily="34" charset="0"/>
                  </a:rPr>
                  <a:t> </a:t>
                </a:r>
                <a:r>
                  <a:rPr lang="zh-CN" altLang="en-US" sz="2400" dirty="0">
                    <a:latin typeface="Tahoma" pitchFamily="34" charset="0"/>
                  </a:rPr>
                  <a:t>  0   0</a:t>
                </a:r>
              </a:p>
              <a:p>
                <a:r>
                  <a:rPr lang="zh-CN" altLang="en-US" sz="2400" dirty="0">
                    <a:latin typeface="Tahoma" pitchFamily="34" charset="0"/>
                  </a:rPr>
                  <a:t>0 </a:t>
                </a:r>
                <a:r>
                  <a:rPr lang="zh-CN" altLang="en-US" sz="2400" baseline="-25000" dirty="0">
                    <a:latin typeface="Tahoma" pitchFamily="34" charset="0"/>
                  </a:rPr>
                  <a:t> </a:t>
                </a:r>
                <a:r>
                  <a:rPr lang="zh-CN" altLang="en-US" sz="2400" dirty="0">
                    <a:latin typeface="Tahoma" pitchFamily="34" charset="0"/>
                  </a:rPr>
                  <a:t>  0   1</a:t>
                </a:r>
              </a:p>
              <a:p>
                <a:r>
                  <a:rPr lang="zh-CN" altLang="en-US" sz="2400" dirty="0">
                    <a:latin typeface="Tahoma" pitchFamily="34" charset="0"/>
                  </a:rPr>
                  <a:t>0 </a:t>
                </a:r>
                <a:r>
                  <a:rPr lang="zh-CN" altLang="en-US" sz="2400" baseline="-25000" dirty="0">
                    <a:latin typeface="Tahoma" pitchFamily="34" charset="0"/>
                  </a:rPr>
                  <a:t> </a:t>
                </a:r>
                <a:r>
                  <a:rPr lang="zh-CN" altLang="en-US" sz="2400" dirty="0">
                    <a:latin typeface="Tahoma" pitchFamily="34" charset="0"/>
                  </a:rPr>
                  <a:t>  1   0</a:t>
                </a:r>
              </a:p>
              <a:p>
                <a:r>
                  <a:rPr lang="zh-CN" altLang="en-US" sz="2400" dirty="0">
                    <a:latin typeface="Tahoma" pitchFamily="34" charset="0"/>
                  </a:rPr>
                  <a:t>0 </a:t>
                </a:r>
                <a:r>
                  <a:rPr lang="zh-CN" altLang="en-US" sz="2400" baseline="-25000" dirty="0">
                    <a:latin typeface="Tahoma" pitchFamily="34" charset="0"/>
                  </a:rPr>
                  <a:t> </a:t>
                </a:r>
                <a:r>
                  <a:rPr lang="zh-CN" altLang="en-US" sz="2400" dirty="0">
                    <a:latin typeface="Tahoma" pitchFamily="34" charset="0"/>
                  </a:rPr>
                  <a:t>  1   1</a:t>
                </a:r>
              </a:p>
              <a:p>
                <a:r>
                  <a:rPr lang="zh-CN" altLang="en-US" sz="2400" dirty="0">
                    <a:latin typeface="Tahoma" pitchFamily="34" charset="0"/>
                  </a:rPr>
                  <a:t>1 </a:t>
                </a:r>
                <a:r>
                  <a:rPr lang="zh-CN" altLang="en-US" sz="2400" baseline="-25000" dirty="0">
                    <a:latin typeface="Tahoma" pitchFamily="34" charset="0"/>
                  </a:rPr>
                  <a:t> </a:t>
                </a:r>
                <a:r>
                  <a:rPr lang="zh-CN" altLang="en-US" sz="2400" dirty="0">
                    <a:latin typeface="Tahoma" pitchFamily="34" charset="0"/>
                  </a:rPr>
                  <a:t>  0   0</a:t>
                </a:r>
              </a:p>
              <a:p>
                <a:r>
                  <a:rPr lang="zh-CN" altLang="en-US" sz="2400" dirty="0">
                    <a:latin typeface="Tahoma" pitchFamily="34" charset="0"/>
                  </a:rPr>
                  <a:t>1 </a:t>
                </a:r>
                <a:r>
                  <a:rPr lang="zh-CN" altLang="en-US" sz="2400" baseline="-25000" dirty="0">
                    <a:latin typeface="Tahoma" pitchFamily="34" charset="0"/>
                  </a:rPr>
                  <a:t> </a:t>
                </a:r>
                <a:r>
                  <a:rPr lang="zh-CN" altLang="en-US" sz="2400" dirty="0">
                    <a:latin typeface="Tahoma" pitchFamily="34" charset="0"/>
                  </a:rPr>
                  <a:t>  0   1</a:t>
                </a:r>
              </a:p>
              <a:p>
                <a:r>
                  <a:rPr lang="zh-CN" altLang="en-US" sz="2400" dirty="0">
                    <a:latin typeface="Tahoma" pitchFamily="34" charset="0"/>
                  </a:rPr>
                  <a:t>1 </a:t>
                </a:r>
                <a:r>
                  <a:rPr lang="zh-CN" altLang="en-US" sz="2400" baseline="-25000" dirty="0">
                    <a:latin typeface="Tahoma" pitchFamily="34" charset="0"/>
                  </a:rPr>
                  <a:t> </a:t>
                </a:r>
                <a:r>
                  <a:rPr lang="zh-CN" altLang="en-US" sz="2400" dirty="0">
                    <a:latin typeface="Tahoma" pitchFamily="34" charset="0"/>
                  </a:rPr>
                  <a:t>  1   0</a:t>
                </a:r>
              </a:p>
              <a:p>
                <a:r>
                  <a:rPr lang="zh-CN" altLang="en-US" sz="2400" dirty="0">
                    <a:latin typeface="Tahoma" pitchFamily="34" charset="0"/>
                  </a:rPr>
                  <a:t>1 </a:t>
                </a:r>
                <a:r>
                  <a:rPr lang="zh-CN" altLang="en-US" sz="2400" baseline="-25000" dirty="0">
                    <a:latin typeface="Tahoma" pitchFamily="34" charset="0"/>
                  </a:rPr>
                  <a:t> </a:t>
                </a:r>
                <a:r>
                  <a:rPr lang="zh-CN" altLang="en-US" sz="2400" dirty="0">
                    <a:latin typeface="Tahoma" pitchFamily="34" charset="0"/>
                  </a:rPr>
                  <a:t>  1   1</a:t>
                </a:r>
              </a:p>
            </p:txBody>
          </p:sp>
          <p:sp>
            <p:nvSpPr>
              <p:cNvPr id="492555" name="Line 11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20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/>
              </a:p>
            </p:txBody>
          </p:sp>
          <p:sp>
            <p:nvSpPr>
              <p:cNvPr id="492556" name="Line 12"/>
              <p:cNvSpPr>
                <a:spLocks noChangeShapeType="1"/>
              </p:cNvSpPr>
              <p:nvPr/>
            </p:nvSpPr>
            <p:spPr bwMode="auto">
              <a:xfrm>
                <a:off x="1584" y="1488"/>
                <a:ext cx="0" cy="2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/>
              </a:p>
            </p:txBody>
          </p:sp>
          <p:sp>
            <p:nvSpPr>
              <p:cNvPr id="492557" name="Line 13"/>
              <p:cNvSpPr>
                <a:spLocks noChangeShapeType="1"/>
              </p:cNvSpPr>
              <p:nvPr/>
            </p:nvSpPr>
            <p:spPr bwMode="auto">
              <a:xfrm>
                <a:off x="2304" y="1488"/>
                <a:ext cx="0" cy="2208"/>
              </a:xfrm>
              <a:prstGeom prst="line">
                <a:avLst/>
              </a:prstGeom>
              <a:noFill/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/>
              </a:p>
            </p:txBody>
          </p:sp>
          <p:sp>
            <p:nvSpPr>
              <p:cNvPr id="492558" name="Line 14"/>
              <p:cNvSpPr>
                <a:spLocks noChangeShapeType="1"/>
              </p:cNvSpPr>
              <p:nvPr/>
            </p:nvSpPr>
            <p:spPr bwMode="auto">
              <a:xfrm>
                <a:off x="672" y="1488"/>
                <a:ext cx="2064" cy="0"/>
              </a:xfrm>
              <a:prstGeom prst="line">
                <a:avLst/>
              </a:prstGeom>
              <a:noFill/>
              <a:ln w="5715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/>
              </a:p>
            </p:txBody>
          </p:sp>
          <p:sp>
            <p:nvSpPr>
              <p:cNvPr id="492559" name="Line 15"/>
              <p:cNvSpPr>
                <a:spLocks noChangeShapeType="1"/>
              </p:cNvSpPr>
              <p:nvPr/>
            </p:nvSpPr>
            <p:spPr bwMode="auto">
              <a:xfrm>
                <a:off x="672" y="3696"/>
                <a:ext cx="2064" cy="0"/>
              </a:xfrm>
              <a:prstGeom prst="line">
                <a:avLst/>
              </a:prstGeom>
              <a:noFill/>
              <a:ln w="57150" cmpd="thinThick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/>
              </a:p>
            </p:txBody>
          </p:sp>
          <p:sp>
            <p:nvSpPr>
              <p:cNvPr id="492560" name="Line 16"/>
              <p:cNvSpPr>
                <a:spLocks noChangeShapeType="1"/>
              </p:cNvSpPr>
              <p:nvPr/>
            </p:nvSpPr>
            <p:spPr bwMode="auto">
              <a:xfrm>
                <a:off x="960" y="1488"/>
                <a:ext cx="0" cy="2208"/>
              </a:xfrm>
              <a:prstGeom prst="line">
                <a:avLst/>
              </a:prstGeom>
              <a:noFill/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/>
              </a:p>
            </p:txBody>
          </p:sp>
          <p:sp>
            <p:nvSpPr>
              <p:cNvPr id="492561" name="Line 17"/>
              <p:cNvSpPr>
                <a:spLocks noChangeShapeType="1"/>
              </p:cNvSpPr>
              <p:nvPr/>
            </p:nvSpPr>
            <p:spPr bwMode="auto">
              <a:xfrm>
                <a:off x="1584" y="1488"/>
                <a:ext cx="0" cy="2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2562" name="Text Box 18"/>
              <p:cNvSpPr txBox="1">
                <a:spLocks noChangeArrowheads="1"/>
              </p:cNvSpPr>
              <p:nvPr/>
            </p:nvSpPr>
            <p:spPr bwMode="auto">
              <a:xfrm>
                <a:off x="371702" y="1194049"/>
                <a:ext cx="6181498" cy="16457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2400" dirty="0">
                    <a:latin typeface="Tahoma" pitchFamily="34" charset="0"/>
                    <a:ea typeface="黑体" pitchFamily="2" charset="-122"/>
                  </a:rPr>
                  <a:t>Q0* = </a:t>
                </a:r>
                <a:r>
                  <a:rPr lang="en-US" altLang="zh-CN" sz="2400" dirty="0">
                    <a:latin typeface="Tahoma" pitchFamily="34" charset="0"/>
                  </a:rPr>
                  <a:t>Q0·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𝐸𝑁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·EN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dirty="0">
                    <a:latin typeface="Tahoma" pitchFamily="34" charset="0"/>
                  </a:rPr>
                  <a:t>Q1* = Q1·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𝐸𝑁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·Q0·EN+ Q1·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·EN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dirty="0">
                    <a:latin typeface="Tahoma" pitchFamily="34" charset="0"/>
                    <a:ea typeface="黑体" pitchFamily="2" charset="-122"/>
                  </a:rPr>
                  <a:t>MAX = </a:t>
                </a:r>
                <a:r>
                  <a:rPr lang="en-US" altLang="zh-CN" sz="2400" dirty="0">
                    <a:latin typeface="Tahoma" pitchFamily="34" charset="0"/>
                  </a:rPr>
                  <a:t>Q1·Q0·EN</a:t>
                </a:r>
                <a:endParaRPr lang="zh-CN" altLang="en-US" sz="24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92562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702" y="1194049"/>
                <a:ext cx="6181498" cy="1645707"/>
              </a:xfrm>
              <a:prstGeom prst="rect">
                <a:avLst/>
              </a:prstGeom>
              <a:blipFill rotWithShape="0">
                <a:blip r:embed="rId2"/>
                <a:stretch>
                  <a:fillRect l="-1578" b="-3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2563" name="Group 19"/>
          <p:cNvGrpSpPr>
            <a:grpSpLocks/>
          </p:cNvGrpSpPr>
          <p:nvPr/>
        </p:nvGrpSpPr>
        <p:grpSpPr bwMode="auto">
          <a:xfrm>
            <a:off x="304800" y="3148770"/>
            <a:ext cx="3146426" cy="3048000"/>
            <a:chOff x="566" y="1776"/>
            <a:chExt cx="1982" cy="1920"/>
          </a:xfrm>
        </p:grpSpPr>
        <p:sp>
          <p:nvSpPr>
            <p:cNvPr id="492564" name="Text Box 20"/>
            <p:cNvSpPr txBox="1">
              <a:spLocks noChangeArrowheads="1"/>
            </p:cNvSpPr>
            <p:nvPr/>
          </p:nvSpPr>
          <p:spPr bwMode="auto">
            <a:xfrm>
              <a:off x="733" y="2016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S</a:t>
              </a:r>
            </a:p>
          </p:txBody>
        </p:sp>
        <p:sp>
          <p:nvSpPr>
            <p:cNvPr id="492565" name="Text Box 21"/>
            <p:cNvSpPr txBox="1">
              <a:spLocks noChangeArrowheads="1"/>
            </p:cNvSpPr>
            <p:nvPr/>
          </p:nvSpPr>
          <p:spPr bwMode="auto">
            <a:xfrm>
              <a:off x="640" y="2348"/>
              <a:ext cx="389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0 0</a:t>
              </a:r>
            </a:p>
            <a:p>
              <a:r>
                <a:rPr lang="zh-CN" altLang="en-US" sz="2400">
                  <a:latin typeface="Tahoma" pitchFamily="34" charset="0"/>
                </a:rPr>
                <a:t>0 1</a:t>
              </a:r>
            </a:p>
            <a:p>
              <a:r>
                <a:rPr lang="zh-CN" altLang="en-US" sz="2400">
                  <a:latin typeface="Tahoma" pitchFamily="34" charset="0"/>
                </a:rPr>
                <a:t>1 0</a:t>
              </a:r>
            </a:p>
            <a:p>
              <a:r>
                <a:rPr lang="zh-CN" altLang="en-US" sz="2400">
                  <a:latin typeface="Tahoma" pitchFamily="34" charset="0"/>
                </a:rPr>
                <a:t>1 1</a:t>
              </a:r>
            </a:p>
          </p:txBody>
        </p:sp>
        <p:sp>
          <p:nvSpPr>
            <p:cNvPr id="492566" name="Line 22"/>
            <p:cNvSpPr>
              <a:spLocks noChangeShapeType="1"/>
            </p:cNvSpPr>
            <p:nvPr/>
          </p:nvSpPr>
          <p:spPr bwMode="auto">
            <a:xfrm>
              <a:off x="599" y="2352"/>
              <a:ext cx="19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92567" name="Line 23"/>
            <p:cNvSpPr>
              <a:spLocks noChangeShapeType="1"/>
            </p:cNvSpPr>
            <p:nvPr/>
          </p:nvSpPr>
          <p:spPr bwMode="auto">
            <a:xfrm>
              <a:off x="599" y="1776"/>
              <a:ext cx="1945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92568" name="Line 24"/>
            <p:cNvSpPr>
              <a:spLocks noChangeShapeType="1"/>
            </p:cNvSpPr>
            <p:nvPr/>
          </p:nvSpPr>
          <p:spPr bwMode="auto">
            <a:xfrm>
              <a:off x="599" y="3696"/>
              <a:ext cx="1945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92569" name="Line 25"/>
            <p:cNvSpPr>
              <a:spLocks noChangeShapeType="1"/>
            </p:cNvSpPr>
            <p:nvPr/>
          </p:nvSpPr>
          <p:spPr bwMode="auto">
            <a:xfrm>
              <a:off x="1152" y="1776"/>
              <a:ext cx="0" cy="1920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92570" name="Text Box 26"/>
            <p:cNvSpPr txBox="1">
              <a:spLocks noChangeArrowheads="1"/>
            </p:cNvSpPr>
            <p:nvPr/>
          </p:nvSpPr>
          <p:spPr bwMode="auto">
            <a:xfrm>
              <a:off x="1385" y="1776"/>
              <a:ext cx="934" cy="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2400">
                  <a:latin typeface="Tahoma" pitchFamily="34" charset="0"/>
                </a:rPr>
                <a:t>EN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2400">
                  <a:latin typeface="Tahoma" pitchFamily="34" charset="0"/>
                </a:rPr>
                <a:t>0          1</a:t>
              </a:r>
            </a:p>
          </p:txBody>
        </p:sp>
        <p:sp>
          <p:nvSpPr>
            <p:cNvPr id="492571" name="Text Box 27"/>
            <p:cNvSpPr txBox="1">
              <a:spLocks noChangeArrowheads="1"/>
            </p:cNvSpPr>
            <p:nvPr/>
          </p:nvSpPr>
          <p:spPr bwMode="auto">
            <a:xfrm>
              <a:off x="1231" y="2352"/>
              <a:ext cx="554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00, 0</a:t>
              </a:r>
            </a:p>
            <a:p>
              <a:r>
                <a:rPr lang="zh-CN" altLang="en-US" sz="2400">
                  <a:latin typeface="Tahoma" pitchFamily="34" charset="0"/>
                </a:rPr>
                <a:t>01, 0</a:t>
              </a:r>
            </a:p>
            <a:p>
              <a:r>
                <a:rPr lang="zh-CN" altLang="en-US" sz="2400">
                  <a:latin typeface="Tahoma" pitchFamily="34" charset="0"/>
                </a:rPr>
                <a:t>10, 0</a:t>
              </a:r>
            </a:p>
            <a:p>
              <a:r>
                <a:rPr lang="zh-CN" altLang="en-US" sz="2400">
                  <a:latin typeface="Tahoma" pitchFamily="34" charset="0"/>
                </a:rPr>
                <a:t>11, 0</a:t>
              </a:r>
            </a:p>
          </p:txBody>
        </p:sp>
        <p:sp>
          <p:nvSpPr>
            <p:cNvPr id="492572" name="Text Box 28"/>
            <p:cNvSpPr txBox="1">
              <a:spLocks noChangeArrowheads="1"/>
            </p:cNvSpPr>
            <p:nvPr/>
          </p:nvSpPr>
          <p:spPr bwMode="auto">
            <a:xfrm>
              <a:off x="1920" y="2352"/>
              <a:ext cx="554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01, 0</a:t>
              </a:r>
            </a:p>
            <a:p>
              <a:r>
                <a:rPr lang="zh-CN" altLang="en-US" sz="2400">
                  <a:latin typeface="Tahoma" pitchFamily="34" charset="0"/>
                </a:rPr>
                <a:t>10, 0</a:t>
              </a:r>
            </a:p>
            <a:p>
              <a:r>
                <a:rPr lang="zh-CN" altLang="en-US" sz="2400">
                  <a:latin typeface="Tahoma" pitchFamily="34" charset="0"/>
                </a:rPr>
                <a:t>11, 0</a:t>
              </a:r>
            </a:p>
            <a:p>
              <a:r>
                <a:rPr lang="zh-CN" altLang="en-US" sz="2400">
                  <a:latin typeface="Tahoma" pitchFamily="34" charset="0"/>
                </a:rPr>
                <a:t>00, 1</a:t>
              </a:r>
            </a:p>
          </p:txBody>
        </p:sp>
        <p:sp>
          <p:nvSpPr>
            <p:cNvPr id="492573" name="Text Box 29"/>
            <p:cNvSpPr txBox="1">
              <a:spLocks noChangeArrowheads="1"/>
            </p:cNvSpPr>
            <p:nvPr/>
          </p:nvSpPr>
          <p:spPr bwMode="auto">
            <a:xfrm>
              <a:off x="1224" y="3360"/>
              <a:ext cx="13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/>
                <a:t>Q1*Q0*</a:t>
              </a:r>
              <a:r>
                <a:rPr lang="en-US" altLang="zh-CN" sz="2400">
                  <a:latin typeface="Tahoma" pitchFamily="34" charset="0"/>
                </a:rPr>
                <a:t>, </a:t>
              </a:r>
              <a:r>
                <a:rPr lang="en-US" altLang="zh-CN" sz="2400"/>
                <a:t>MAX</a:t>
              </a:r>
            </a:p>
          </p:txBody>
        </p:sp>
        <p:sp>
          <p:nvSpPr>
            <p:cNvPr id="492574" name="Line 30"/>
            <p:cNvSpPr>
              <a:spLocks noChangeShapeType="1"/>
            </p:cNvSpPr>
            <p:nvPr/>
          </p:nvSpPr>
          <p:spPr bwMode="auto">
            <a:xfrm>
              <a:off x="624" y="3360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92575" name="Text Box 31"/>
            <p:cNvSpPr txBox="1">
              <a:spLocks noChangeArrowheads="1"/>
            </p:cNvSpPr>
            <p:nvPr/>
          </p:nvSpPr>
          <p:spPr bwMode="auto">
            <a:xfrm>
              <a:off x="566" y="3360"/>
              <a:ext cx="6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/>
                <a:t>Q1Q0</a:t>
              </a:r>
            </a:p>
          </p:txBody>
        </p:sp>
        <p:sp>
          <p:nvSpPr>
            <p:cNvPr id="492576" name="Line 32"/>
            <p:cNvSpPr>
              <a:spLocks noChangeShapeType="1"/>
            </p:cNvSpPr>
            <p:nvPr/>
          </p:nvSpPr>
          <p:spPr bwMode="auto">
            <a:xfrm>
              <a:off x="1152" y="2064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2F52EA-7BA8-4544-8EFD-38EEC46009EA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左右箭头 4"/>
          <p:cNvSpPr/>
          <p:nvPr/>
        </p:nvSpPr>
        <p:spPr>
          <a:xfrm>
            <a:off x="3601022" y="4390437"/>
            <a:ext cx="1076033" cy="407640"/>
          </a:xfrm>
          <a:prstGeom prst="left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6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autoUpdateAnimBg="0"/>
      <p:bldP spid="492548" grpId="0" autoUpdateAnimBg="0"/>
      <p:bldP spid="492549" grpId="0" autoUpdateAnimBg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Text Box 2"/>
          <p:cNvSpPr txBox="1">
            <a:spLocks noChangeArrowheads="1"/>
          </p:cNvSpPr>
          <p:nvPr/>
        </p:nvSpPr>
        <p:spPr bwMode="auto">
          <a:xfrm>
            <a:off x="1264784" y="404664"/>
            <a:ext cx="18918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5、画状态图</a:t>
            </a:r>
          </a:p>
        </p:txBody>
      </p:sp>
      <p:sp>
        <p:nvSpPr>
          <p:cNvPr id="493571" name="Oval 3"/>
          <p:cNvSpPr>
            <a:spLocks noChangeArrowheads="1"/>
          </p:cNvSpPr>
          <p:nvPr/>
        </p:nvSpPr>
        <p:spPr bwMode="auto">
          <a:xfrm>
            <a:off x="4841875" y="1736120"/>
            <a:ext cx="762000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/>
              <a:t>00</a:t>
            </a:r>
          </a:p>
        </p:txBody>
      </p:sp>
      <p:grpSp>
        <p:nvGrpSpPr>
          <p:cNvPr id="493572" name="Group 4"/>
          <p:cNvGrpSpPr>
            <a:grpSpLocks/>
          </p:cNvGrpSpPr>
          <p:nvPr/>
        </p:nvGrpSpPr>
        <p:grpSpPr bwMode="auto">
          <a:xfrm>
            <a:off x="3444877" y="1294796"/>
            <a:ext cx="1778001" cy="855663"/>
            <a:chOff x="2026" y="1066"/>
            <a:chExt cx="1120" cy="539"/>
          </a:xfrm>
        </p:grpSpPr>
        <p:cxnSp>
          <p:nvCxnSpPr>
            <p:cNvPr id="493573" name="AutoShape 5"/>
            <p:cNvCxnSpPr>
              <a:cxnSpLocks noChangeShapeType="1"/>
              <a:stCxn id="493571" idx="0"/>
              <a:endCxn id="493571" idx="2"/>
            </p:cNvCxnSpPr>
            <p:nvPr/>
          </p:nvCxnSpPr>
          <p:spPr bwMode="auto">
            <a:xfrm rot="16200000" flipH="1" flipV="1">
              <a:off x="2918" y="1377"/>
              <a:ext cx="216" cy="240"/>
            </a:xfrm>
            <a:prstGeom prst="curvedConnector4">
              <a:avLst>
                <a:gd name="adj1" fmla="val -66667"/>
                <a:gd name="adj2" fmla="val 160000"/>
              </a:avLst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3574" name="Text Box 6"/>
            <p:cNvSpPr txBox="1">
              <a:spLocks noChangeArrowheads="1"/>
            </p:cNvSpPr>
            <p:nvPr/>
          </p:nvSpPr>
          <p:spPr bwMode="auto">
            <a:xfrm>
              <a:off x="2026" y="1066"/>
              <a:ext cx="75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400"/>
                <a:t>EN=0</a:t>
              </a:r>
            </a:p>
            <a:p>
              <a:pPr algn="r"/>
              <a:r>
                <a:rPr lang="en-US" altLang="zh-CN" sz="2400"/>
                <a:t>MAX=0</a:t>
              </a:r>
            </a:p>
          </p:txBody>
        </p:sp>
      </p:grpSp>
      <p:grpSp>
        <p:nvGrpSpPr>
          <p:cNvPr id="493575" name="Group 7"/>
          <p:cNvGrpSpPr>
            <a:grpSpLocks/>
          </p:cNvGrpSpPr>
          <p:nvPr/>
        </p:nvGrpSpPr>
        <p:grpSpPr bwMode="auto">
          <a:xfrm>
            <a:off x="5556249" y="1618645"/>
            <a:ext cx="1876424" cy="904875"/>
            <a:chOff x="3378" y="1596"/>
            <a:chExt cx="1182" cy="570"/>
          </a:xfrm>
        </p:grpSpPr>
        <p:sp>
          <p:nvSpPr>
            <p:cNvPr id="493576" name="Oval 8"/>
            <p:cNvSpPr>
              <a:spLocks noChangeArrowheads="1"/>
            </p:cNvSpPr>
            <p:nvPr/>
          </p:nvSpPr>
          <p:spPr bwMode="auto">
            <a:xfrm>
              <a:off x="4080" y="1670"/>
              <a:ext cx="480" cy="4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dirty="0"/>
                <a:t>01</a:t>
              </a:r>
            </a:p>
          </p:txBody>
        </p:sp>
        <p:cxnSp>
          <p:nvCxnSpPr>
            <p:cNvPr id="493577" name="AutoShape 9"/>
            <p:cNvCxnSpPr>
              <a:cxnSpLocks noChangeShapeType="1"/>
              <a:stCxn id="493571" idx="6"/>
              <a:endCxn id="493576" idx="2"/>
            </p:cNvCxnSpPr>
            <p:nvPr/>
          </p:nvCxnSpPr>
          <p:spPr bwMode="auto">
            <a:xfrm flipV="1">
              <a:off x="3408" y="1886"/>
              <a:ext cx="672" cy="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3578" name="Text Box 10"/>
            <p:cNvSpPr txBox="1">
              <a:spLocks noChangeArrowheads="1"/>
            </p:cNvSpPr>
            <p:nvPr/>
          </p:nvSpPr>
          <p:spPr bwMode="auto">
            <a:xfrm>
              <a:off x="3378" y="1596"/>
              <a:ext cx="758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2400" dirty="0"/>
                <a:t>EN=1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2400" dirty="0"/>
                <a:t>MAX=0</a:t>
              </a:r>
            </a:p>
          </p:txBody>
        </p:sp>
      </p:grpSp>
      <p:grpSp>
        <p:nvGrpSpPr>
          <p:cNvPr id="493579" name="Group 11"/>
          <p:cNvGrpSpPr>
            <a:grpSpLocks/>
          </p:cNvGrpSpPr>
          <p:nvPr/>
        </p:nvGrpSpPr>
        <p:grpSpPr bwMode="auto">
          <a:xfrm>
            <a:off x="3978278" y="2421922"/>
            <a:ext cx="1244601" cy="1524001"/>
            <a:chOff x="2410" y="1776"/>
            <a:chExt cx="784" cy="960"/>
          </a:xfrm>
        </p:grpSpPr>
        <p:cxnSp>
          <p:nvCxnSpPr>
            <p:cNvPr id="493580" name="AutoShape 12"/>
            <p:cNvCxnSpPr>
              <a:cxnSpLocks noChangeShapeType="1"/>
              <a:stCxn id="493592" idx="0"/>
              <a:endCxn id="493571" idx="4"/>
            </p:cNvCxnSpPr>
            <p:nvPr/>
          </p:nvCxnSpPr>
          <p:spPr bwMode="auto">
            <a:xfrm flipV="1">
              <a:off x="3168" y="1776"/>
              <a:ext cx="26" cy="9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3581" name="Text Box 13"/>
            <p:cNvSpPr txBox="1">
              <a:spLocks noChangeArrowheads="1"/>
            </p:cNvSpPr>
            <p:nvPr/>
          </p:nvSpPr>
          <p:spPr bwMode="auto">
            <a:xfrm>
              <a:off x="2410" y="2026"/>
              <a:ext cx="75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400"/>
                <a:t>EN=1</a:t>
              </a:r>
            </a:p>
            <a:p>
              <a:pPr algn="r"/>
              <a:r>
                <a:rPr lang="en-US" altLang="zh-CN" sz="2400"/>
                <a:t>MAX=1</a:t>
              </a:r>
            </a:p>
          </p:txBody>
        </p:sp>
      </p:grpSp>
      <p:grpSp>
        <p:nvGrpSpPr>
          <p:cNvPr id="493582" name="Group 14"/>
          <p:cNvGrpSpPr>
            <a:grpSpLocks/>
          </p:cNvGrpSpPr>
          <p:nvPr/>
        </p:nvGrpSpPr>
        <p:grpSpPr bwMode="auto">
          <a:xfrm>
            <a:off x="3368677" y="4250728"/>
            <a:ext cx="1812926" cy="830264"/>
            <a:chOff x="2026" y="2928"/>
            <a:chExt cx="1142" cy="523"/>
          </a:xfrm>
        </p:grpSpPr>
        <p:cxnSp>
          <p:nvCxnSpPr>
            <p:cNvPr id="493583" name="AutoShape 15"/>
            <p:cNvCxnSpPr>
              <a:cxnSpLocks noChangeShapeType="1"/>
              <a:stCxn id="493592" idx="2"/>
              <a:endCxn id="493592" idx="4"/>
            </p:cNvCxnSpPr>
            <p:nvPr/>
          </p:nvCxnSpPr>
          <p:spPr bwMode="auto">
            <a:xfrm rot="10800000" flipH="1" flipV="1">
              <a:off x="2928" y="2997"/>
              <a:ext cx="240" cy="216"/>
            </a:xfrm>
            <a:prstGeom prst="curvedConnector4">
              <a:avLst>
                <a:gd name="adj1" fmla="val -60000"/>
                <a:gd name="adj2" fmla="val 166667"/>
              </a:avLst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3584" name="Text Box 16"/>
            <p:cNvSpPr txBox="1">
              <a:spLocks noChangeArrowheads="1"/>
            </p:cNvSpPr>
            <p:nvPr/>
          </p:nvSpPr>
          <p:spPr bwMode="auto">
            <a:xfrm>
              <a:off x="2026" y="2928"/>
              <a:ext cx="75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400"/>
                <a:t>EN=0</a:t>
              </a:r>
            </a:p>
            <a:p>
              <a:pPr algn="r"/>
              <a:r>
                <a:rPr lang="en-US" altLang="zh-CN" sz="2400"/>
                <a:t>MAX=0</a:t>
              </a:r>
            </a:p>
          </p:txBody>
        </p:sp>
      </p:grpSp>
      <p:grpSp>
        <p:nvGrpSpPr>
          <p:cNvPr id="493585" name="Group 17"/>
          <p:cNvGrpSpPr>
            <a:grpSpLocks/>
          </p:cNvGrpSpPr>
          <p:nvPr/>
        </p:nvGrpSpPr>
        <p:grpSpPr bwMode="auto">
          <a:xfrm>
            <a:off x="7051679" y="1294796"/>
            <a:ext cx="1778001" cy="855663"/>
            <a:chOff x="4534" y="1066"/>
            <a:chExt cx="1120" cy="539"/>
          </a:xfrm>
        </p:grpSpPr>
        <p:cxnSp>
          <p:nvCxnSpPr>
            <p:cNvPr id="493586" name="AutoShape 18"/>
            <p:cNvCxnSpPr>
              <a:cxnSpLocks noChangeShapeType="1"/>
              <a:stCxn id="493576" idx="0"/>
              <a:endCxn id="493576" idx="6"/>
            </p:cNvCxnSpPr>
            <p:nvPr/>
          </p:nvCxnSpPr>
          <p:spPr bwMode="auto">
            <a:xfrm rot="16200000" flipH="1">
              <a:off x="4546" y="1377"/>
              <a:ext cx="216" cy="240"/>
            </a:xfrm>
            <a:prstGeom prst="curvedConnector4">
              <a:avLst>
                <a:gd name="adj1" fmla="val -66667"/>
                <a:gd name="adj2" fmla="val 16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3587" name="Text Box 19"/>
            <p:cNvSpPr txBox="1">
              <a:spLocks noChangeArrowheads="1"/>
            </p:cNvSpPr>
            <p:nvPr/>
          </p:nvSpPr>
          <p:spPr bwMode="auto">
            <a:xfrm>
              <a:off x="4896" y="1066"/>
              <a:ext cx="75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EN=0</a:t>
              </a:r>
            </a:p>
            <a:p>
              <a:r>
                <a:rPr lang="en-US" altLang="zh-CN" sz="2400"/>
                <a:t>MAX=0</a:t>
              </a:r>
            </a:p>
          </p:txBody>
        </p:sp>
      </p:grpSp>
      <p:grpSp>
        <p:nvGrpSpPr>
          <p:cNvPr id="493588" name="Group 20"/>
          <p:cNvGrpSpPr>
            <a:grpSpLocks/>
          </p:cNvGrpSpPr>
          <p:nvPr/>
        </p:nvGrpSpPr>
        <p:grpSpPr bwMode="auto">
          <a:xfrm>
            <a:off x="7051679" y="4326928"/>
            <a:ext cx="1812926" cy="830264"/>
            <a:chOff x="4512" y="2976"/>
            <a:chExt cx="1142" cy="523"/>
          </a:xfrm>
        </p:grpSpPr>
        <p:cxnSp>
          <p:nvCxnSpPr>
            <p:cNvPr id="493589" name="AutoShape 21"/>
            <p:cNvCxnSpPr>
              <a:cxnSpLocks noChangeShapeType="1"/>
              <a:stCxn id="493596" idx="6"/>
              <a:endCxn id="493596" idx="4"/>
            </p:cNvCxnSpPr>
            <p:nvPr/>
          </p:nvCxnSpPr>
          <p:spPr bwMode="auto">
            <a:xfrm flipH="1">
              <a:off x="4512" y="2997"/>
              <a:ext cx="240" cy="216"/>
            </a:xfrm>
            <a:prstGeom prst="curvedConnector4">
              <a:avLst>
                <a:gd name="adj1" fmla="val -60000"/>
                <a:gd name="adj2" fmla="val 16666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3590" name="Text Box 22"/>
            <p:cNvSpPr txBox="1">
              <a:spLocks noChangeArrowheads="1"/>
            </p:cNvSpPr>
            <p:nvPr/>
          </p:nvSpPr>
          <p:spPr bwMode="auto">
            <a:xfrm>
              <a:off x="4896" y="2976"/>
              <a:ext cx="75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EN=0</a:t>
              </a:r>
            </a:p>
            <a:p>
              <a:r>
                <a:rPr lang="en-US" altLang="zh-CN" sz="2400"/>
                <a:t>MAX=0</a:t>
              </a:r>
            </a:p>
          </p:txBody>
        </p:sp>
      </p:grpSp>
      <p:grpSp>
        <p:nvGrpSpPr>
          <p:cNvPr id="493591" name="Group 23"/>
          <p:cNvGrpSpPr>
            <a:grpSpLocks/>
          </p:cNvGrpSpPr>
          <p:nvPr/>
        </p:nvGrpSpPr>
        <p:grpSpPr bwMode="auto">
          <a:xfrm>
            <a:off x="4800600" y="3809395"/>
            <a:ext cx="2035175" cy="904875"/>
            <a:chOff x="2902" y="2976"/>
            <a:chExt cx="1282" cy="570"/>
          </a:xfrm>
        </p:grpSpPr>
        <p:sp>
          <p:nvSpPr>
            <p:cNvPr id="493592" name="Oval 24"/>
            <p:cNvSpPr>
              <a:spLocks noChangeArrowheads="1"/>
            </p:cNvSpPr>
            <p:nvPr/>
          </p:nvSpPr>
          <p:spPr bwMode="auto">
            <a:xfrm>
              <a:off x="2902" y="3062"/>
              <a:ext cx="480" cy="4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/>
                <a:t>11</a:t>
              </a:r>
            </a:p>
          </p:txBody>
        </p:sp>
        <p:cxnSp>
          <p:nvCxnSpPr>
            <p:cNvPr id="493593" name="AutoShape 25"/>
            <p:cNvCxnSpPr>
              <a:cxnSpLocks noChangeShapeType="1"/>
              <a:stCxn id="493596" idx="2"/>
              <a:endCxn id="493592" idx="6"/>
            </p:cNvCxnSpPr>
            <p:nvPr/>
          </p:nvCxnSpPr>
          <p:spPr bwMode="auto">
            <a:xfrm flipH="1" flipV="1">
              <a:off x="3382" y="3278"/>
              <a:ext cx="69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3594" name="Text Box 26"/>
            <p:cNvSpPr txBox="1">
              <a:spLocks noChangeArrowheads="1"/>
            </p:cNvSpPr>
            <p:nvPr/>
          </p:nvSpPr>
          <p:spPr bwMode="auto">
            <a:xfrm>
              <a:off x="3426" y="2976"/>
              <a:ext cx="758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2400"/>
                <a:t>EN=1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2400"/>
                <a:t>MAX=0</a:t>
              </a:r>
            </a:p>
          </p:txBody>
        </p:sp>
      </p:grpSp>
      <p:grpSp>
        <p:nvGrpSpPr>
          <p:cNvPr id="493595" name="Group 27"/>
          <p:cNvGrpSpPr>
            <a:grpSpLocks/>
          </p:cNvGrpSpPr>
          <p:nvPr/>
        </p:nvGrpSpPr>
        <p:grpSpPr bwMode="auto">
          <a:xfrm>
            <a:off x="6670679" y="2493359"/>
            <a:ext cx="1584326" cy="2138363"/>
            <a:chOff x="4246" y="1927"/>
            <a:chExt cx="998" cy="1347"/>
          </a:xfrm>
        </p:grpSpPr>
        <p:sp>
          <p:nvSpPr>
            <p:cNvPr id="493596" name="Oval 28"/>
            <p:cNvSpPr>
              <a:spLocks noChangeArrowheads="1"/>
            </p:cNvSpPr>
            <p:nvPr/>
          </p:nvSpPr>
          <p:spPr bwMode="auto">
            <a:xfrm>
              <a:off x="4246" y="2842"/>
              <a:ext cx="480" cy="4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/>
                <a:t>10</a:t>
              </a:r>
            </a:p>
          </p:txBody>
        </p:sp>
        <p:grpSp>
          <p:nvGrpSpPr>
            <p:cNvPr id="493597" name="Group 29"/>
            <p:cNvGrpSpPr>
              <a:grpSpLocks/>
            </p:cNvGrpSpPr>
            <p:nvPr/>
          </p:nvGrpSpPr>
          <p:grpSpPr bwMode="auto">
            <a:xfrm>
              <a:off x="4486" y="1927"/>
              <a:ext cx="758" cy="915"/>
              <a:chOff x="4512" y="1821"/>
              <a:chExt cx="758" cy="915"/>
            </a:xfrm>
          </p:grpSpPr>
          <p:cxnSp>
            <p:nvCxnSpPr>
              <p:cNvPr id="493598" name="AutoShape 30"/>
              <p:cNvCxnSpPr>
                <a:cxnSpLocks noChangeShapeType="1"/>
                <a:stCxn id="493576" idx="4"/>
                <a:endCxn id="493596" idx="0"/>
              </p:cNvCxnSpPr>
              <p:nvPr/>
            </p:nvCxnSpPr>
            <p:spPr bwMode="auto">
              <a:xfrm>
                <a:off x="4512" y="1821"/>
                <a:ext cx="0" cy="91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93599" name="Text Box 31"/>
              <p:cNvSpPr txBox="1">
                <a:spLocks noChangeArrowheads="1"/>
              </p:cNvSpPr>
              <p:nvPr/>
            </p:nvSpPr>
            <p:spPr bwMode="auto">
              <a:xfrm>
                <a:off x="4512" y="2026"/>
                <a:ext cx="758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EN=1</a:t>
                </a:r>
              </a:p>
              <a:p>
                <a:r>
                  <a:rPr lang="en-US" altLang="zh-CN" sz="2400"/>
                  <a:t>MAX=0</a:t>
                </a:r>
              </a:p>
            </p:txBody>
          </p:sp>
        </p:grpSp>
      </p:grpSp>
      <p:sp>
        <p:nvSpPr>
          <p:cNvPr id="493600" name="Text Box 32"/>
          <p:cNvSpPr txBox="1">
            <a:spLocks noChangeArrowheads="1"/>
          </p:cNvSpPr>
          <p:nvPr/>
        </p:nvSpPr>
        <p:spPr bwMode="auto">
          <a:xfrm>
            <a:off x="496888" y="5243450"/>
            <a:ext cx="750237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逻辑功能描述：具有使能端</a:t>
            </a:r>
            <a:r>
              <a:rPr lang="en-US" altLang="zh-CN" sz="2400" dirty="0">
                <a:latin typeface="Tahoma" pitchFamily="34" charset="0"/>
                <a:ea typeface="黑体" pitchFamily="2" charset="-122"/>
              </a:rPr>
              <a:t>EN</a:t>
            </a: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的2位二进制加法计数器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电路输出与现态和输入有关 —— </a:t>
            </a:r>
            <a:r>
              <a:rPr lang="en-US" altLang="zh-CN" sz="2400" dirty="0">
                <a:latin typeface="Tahoma" pitchFamily="34" charset="0"/>
                <a:ea typeface="黑体" pitchFamily="2" charset="-122"/>
              </a:rPr>
              <a:t>Mealy</a:t>
            </a: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机</a:t>
            </a:r>
          </a:p>
        </p:txBody>
      </p:sp>
      <p:grpSp>
        <p:nvGrpSpPr>
          <p:cNvPr id="493601" name="Group 33"/>
          <p:cNvGrpSpPr>
            <a:grpSpLocks/>
          </p:cNvGrpSpPr>
          <p:nvPr/>
        </p:nvGrpSpPr>
        <p:grpSpPr bwMode="auto">
          <a:xfrm>
            <a:off x="381000" y="1644045"/>
            <a:ext cx="3005138" cy="3048000"/>
            <a:chOff x="0" y="1536"/>
            <a:chExt cx="1893" cy="1920"/>
          </a:xfrm>
        </p:grpSpPr>
        <p:sp>
          <p:nvSpPr>
            <p:cNvPr id="493602" name="Text Box 34"/>
            <p:cNvSpPr txBox="1">
              <a:spLocks noChangeArrowheads="1"/>
            </p:cNvSpPr>
            <p:nvPr/>
          </p:nvSpPr>
          <p:spPr bwMode="auto">
            <a:xfrm>
              <a:off x="182" y="1776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S</a:t>
              </a:r>
            </a:p>
          </p:txBody>
        </p:sp>
        <p:sp>
          <p:nvSpPr>
            <p:cNvPr id="493603" name="Text Box 35"/>
            <p:cNvSpPr txBox="1">
              <a:spLocks noChangeArrowheads="1"/>
            </p:cNvSpPr>
            <p:nvPr/>
          </p:nvSpPr>
          <p:spPr bwMode="auto">
            <a:xfrm>
              <a:off x="89" y="2108"/>
              <a:ext cx="389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0 0</a:t>
              </a:r>
            </a:p>
            <a:p>
              <a:r>
                <a:rPr lang="zh-CN" altLang="en-US" sz="2400">
                  <a:latin typeface="Tahoma" pitchFamily="34" charset="0"/>
                </a:rPr>
                <a:t>0 1</a:t>
              </a:r>
            </a:p>
            <a:p>
              <a:r>
                <a:rPr lang="zh-CN" altLang="en-US" sz="2400">
                  <a:latin typeface="Tahoma" pitchFamily="34" charset="0"/>
                </a:rPr>
                <a:t>1 0</a:t>
              </a:r>
            </a:p>
            <a:p>
              <a:r>
                <a:rPr lang="zh-CN" altLang="en-US" sz="2400">
                  <a:latin typeface="Tahoma" pitchFamily="34" charset="0"/>
                </a:rPr>
                <a:t>1 1</a:t>
              </a:r>
            </a:p>
          </p:txBody>
        </p:sp>
        <p:sp>
          <p:nvSpPr>
            <p:cNvPr id="493604" name="Line 36"/>
            <p:cNvSpPr>
              <a:spLocks noChangeShapeType="1"/>
            </p:cNvSpPr>
            <p:nvPr/>
          </p:nvSpPr>
          <p:spPr bwMode="auto">
            <a:xfrm>
              <a:off x="48" y="2112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93605" name="Line 37"/>
            <p:cNvSpPr>
              <a:spLocks noChangeShapeType="1"/>
            </p:cNvSpPr>
            <p:nvPr/>
          </p:nvSpPr>
          <p:spPr bwMode="auto">
            <a:xfrm>
              <a:off x="48" y="1536"/>
              <a:ext cx="1728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93606" name="Line 38"/>
            <p:cNvSpPr>
              <a:spLocks noChangeShapeType="1"/>
            </p:cNvSpPr>
            <p:nvPr/>
          </p:nvSpPr>
          <p:spPr bwMode="auto">
            <a:xfrm>
              <a:off x="48" y="3456"/>
              <a:ext cx="1776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93607" name="Line 39"/>
            <p:cNvSpPr>
              <a:spLocks noChangeShapeType="1"/>
            </p:cNvSpPr>
            <p:nvPr/>
          </p:nvSpPr>
          <p:spPr bwMode="auto">
            <a:xfrm>
              <a:off x="576" y="1536"/>
              <a:ext cx="0" cy="1920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93608" name="Text Box 40"/>
            <p:cNvSpPr txBox="1">
              <a:spLocks noChangeArrowheads="1"/>
            </p:cNvSpPr>
            <p:nvPr/>
          </p:nvSpPr>
          <p:spPr bwMode="auto">
            <a:xfrm>
              <a:off x="735" y="1536"/>
              <a:ext cx="874" cy="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2400">
                  <a:latin typeface="Tahoma" pitchFamily="34" charset="0"/>
                </a:rPr>
                <a:t>EN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2400">
                  <a:latin typeface="Tahoma" pitchFamily="34" charset="0"/>
                </a:rPr>
                <a:t>0         1</a:t>
              </a:r>
            </a:p>
          </p:txBody>
        </p:sp>
        <p:sp>
          <p:nvSpPr>
            <p:cNvPr id="493609" name="Text Box 41"/>
            <p:cNvSpPr txBox="1">
              <a:spLocks noChangeArrowheads="1"/>
            </p:cNvSpPr>
            <p:nvPr/>
          </p:nvSpPr>
          <p:spPr bwMode="auto">
            <a:xfrm>
              <a:off x="576" y="2112"/>
              <a:ext cx="493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ahoma" pitchFamily="34" charset="0"/>
                </a:rPr>
                <a:t>00,0</a:t>
              </a:r>
            </a:p>
            <a:p>
              <a:r>
                <a:rPr lang="zh-CN" altLang="en-US" sz="2400" dirty="0">
                  <a:latin typeface="Tahoma" pitchFamily="34" charset="0"/>
                </a:rPr>
                <a:t>01,0</a:t>
              </a:r>
            </a:p>
            <a:p>
              <a:r>
                <a:rPr lang="zh-CN" altLang="en-US" sz="2400" dirty="0">
                  <a:latin typeface="Tahoma" pitchFamily="34" charset="0"/>
                </a:rPr>
                <a:t>10,0</a:t>
              </a:r>
            </a:p>
            <a:p>
              <a:r>
                <a:rPr lang="zh-CN" altLang="en-US" sz="2400" dirty="0">
                  <a:latin typeface="Tahoma" pitchFamily="34" charset="0"/>
                </a:rPr>
                <a:t>11,0</a:t>
              </a:r>
            </a:p>
          </p:txBody>
        </p:sp>
        <p:sp>
          <p:nvSpPr>
            <p:cNvPr id="493610" name="Text Box 42"/>
            <p:cNvSpPr txBox="1">
              <a:spLocks noChangeArrowheads="1"/>
            </p:cNvSpPr>
            <p:nvPr/>
          </p:nvSpPr>
          <p:spPr bwMode="auto">
            <a:xfrm>
              <a:off x="1200" y="2112"/>
              <a:ext cx="493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01,0</a:t>
              </a:r>
            </a:p>
            <a:p>
              <a:r>
                <a:rPr lang="zh-CN" altLang="en-US" sz="2400">
                  <a:latin typeface="Tahoma" pitchFamily="34" charset="0"/>
                </a:rPr>
                <a:t>10,0</a:t>
              </a:r>
            </a:p>
            <a:p>
              <a:r>
                <a:rPr lang="zh-CN" altLang="en-US" sz="2400">
                  <a:latin typeface="Tahoma" pitchFamily="34" charset="0"/>
                </a:rPr>
                <a:t>11,0</a:t>
              </a:r>
            </a:p>
            <a:p>
              <a:r>
                <a:rPr lang="zh-CN" altLang="en-US" sz="2400">
                  <a:latin typeface="Tahoma" pitchFamily="34" charset="0"/>
                </a:rPr>
                <a:t>00,1</a:t>
              </a:r>
            </a:p>
          </p:txBody>
        </p:sp>
        <p:sp>
          <p:nvSpPr>
            <p:cNvPr id="493611" name="Text Box 43"/>
            <p:cNvSpPr txBox="1">
              <a:spLocks noChangeArrowheads="1"/>
            </p:cNvSpPr>
            <p:nvPr/>
          </p:nvSpPr>
          <p:spPr bwMode="auto">
            <a:xfrm>
              <a:off x="569" y="3120"/>
              <a:ext cx="13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/>
                <a:t>Q1*Q0*</a:t>
              </a:r>
              <a:r>
                <a:rPr lang="en-US" altLang="zh-CN" sz="2400">
                  <a:latin typeface="Tahoma" pitchFamily="34" charset="0"/>
                </a:rPr>
                <a:t>, </a:t>
              </a:r>
              <a:r>
                <a:rPr lang="en-US" altLang="zh-CN" sz="2400"/>
                <a:t>MAX</a:t>
              </a:r>
            </a:p>
          </p:txBody>
        </p:sp>
        <p:sp>
          <p:nvSpPr>
            <p:cNvPr id="493612" name="Line 44"/>
            <p:cNvSpPr>
              <a:spLocks noChangeShapeType="1"/>
            </p:cNvSpPr>
            <p:nvPr/>
          </p:nvSpPr>
          <p:spPr bwMode="auto">
            <a:xfrm>
              <a:off x="73" y="3120"/>
              <a:ext cx="17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93613" name="Text Box 45"/>
            <p:cNvSpPr txBox="1">
              <a:spLocks noChangeArrowheads="1"/>
            </p:cNvSpPr>
            <p:nvPr/>
          </p:nvSpPr>
          <p:spPr bwMode="auto">
            <a:xfrm>
              <a:off x="0" y="3120"/>
              <a:ext cx="6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/>
                <a:t>Q1Q0</a:t>
              </a:r>
            </a:p>
          </p:txBody>
        </p:sp>
        <p:sp>
          <p:nvSpPr>
            <p:cNvPr id="493614" name="Line 46"/>
            <p:cNvSpPr>
              <a:spLocks noChangeShapeType="1"/>
            </p:cNvSpPr>
            <p:nvPr/>
          </p:nvSpPr>
          <p:spPr bwMode="auto">
            <a:xfrm>
              <a:off x="576" y="1824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DDF893-22F3-44BA-BBC6-9C9CEE0F8DF1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11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9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3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3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animBg="1" autoUpdateAnimBg="0"/>
      <p:bldP spid="49360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>
                <a:latin typeface="+mn-ea"/>
              </a:rPr>
              <a:t>状态图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状态图 </a:t>
            </a:r>
          </a:p>
          <a:p>
            <a:pPr lvl="1"/>
            <a:r>
              <a:rPr lang="zh-CN" altLang="en-US" sz="2400" dirty="0"/>
              <a:t>圆：状态 （</a:t>
            </a:r>
            <a:r>
              <a:rPr lang="en-US" altLang="zh-CN" sz="2400" dirty="0"/>
              <a:t>Mealy</a:t>
            </a:r>
            <a:r>
              <a:rPr lang="zh-CN" altLang="en-US" sz="2400" dirty="0"/>
              <a:t>电路）</a:t>
            </a:r>
          </a:p>
          <a:p>
            <a:pPr lvl="1"/>
            <a:r>
              <a:rPr lang="zh-CN" altLang="en-US" sz="2400" dirty="0"/>
              <a:t>线：状态变换 </a:t>
            </a:r>
          </a:p>
          <a:p>
            <a:pPr lvl="1"/>
            <a:r>
              <a:rPr lang="zh-CN" altLang="en-US" sz="2400" dirty="0"/>
              <a:t>线上标注：产生状态变换的输入和相应输出（</a:t>
            </a:r>
            <a:r>
              <a:rPr lang="en-US" altLang="zh-CN" sz="2400" dirty="0"/>
              <a:t>Mealy</a:t>
            </a:r>
            <a:r>
              <a:rPr lang="zh-CN" altLang="en-US" sz="2400" dirty="0"/>
              <a:t>电路）</a:t>
            </a:r>
          </a:p>
          <a:p>
            <a:pPr lvl="1"/>
            <a:r>
              <a:rPr lang="en-US" altLang="zh-CN" sz="2400" dirty="0"/>
              <a:t>Moore</a:t>
            </a:r>
            <a:r>
              <a:rPr lang="zh-CN" altLang="en-US" sz="2400" dirty="0"/>
              <a:t>电路呢？</a:t>
            </a:r>
            <a:r>
              <a:rPr lang="zh-CN" altLang="en-US" sz="2400" dirty="0">
                <a:solidFill>
                  <a:srgbClr val="FF0000"/>
                </a:solidFill>
              </a:rPr>
              <a:t>圆圈内标注状态和输出，线上标注输入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lvl="1" indent="-342900">
              <a:buClr>
                <a:schemeClr val="tx2"/>
              </a:buClr>
              <a:defRPr/>
            </a:pPr>
            <a:endParaRPr lang="en-US" altLang="zh-CN" sz="2400" dirty="0">
              <a:latin typeface="+mn-ea"/>
            </a:endParaRPr>
          </a:p>
          <a:p>
            <a:pPr marL="342900" lvl="1" indent="-342900">
              <a:buClr>
                <a:schemeClr val="tx2"/>
              </a:buClr>
              <a:defRPr/>
            </a:pPr>
            <a:r>
              <a:rPr lang="zh-CN" altLang="en-US" sz="2800" dirty="0">
                <a:latin typeface="+mn-ea"/>
              </a:rPr>
              <a:t>完全确定的时序电路</a:t>
            </a:r>
          </a:p>
          <a:p>
            <a:pPr lvl="1">
              <a:defRPr/>
            </a:pPr>
            <a:r>
              <a:rPr lang="zh-CN" altLang="en-US" sz="2400" dirty="0">
                <a:latin typeface="+mn-ea"/>
              </a:rPr>
              <a:t>离开某个特定状态的所有转移条件，满足</a:t>
            </a:r>
            <a:endParaRPr lang="en-US" altLang="zh-CN" sz="2400" dirty="0">
              <a:latin typeface="+mn-ea"/>
            </a:endParaRPr>
          </a:p>
          <a:p>
            <a:pPr lvl="2"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互斥性</a:t>
            </a:r>
            <a:endParaRPr lang="en-US" altLang="zh-CN" sz="2400" dirty="0">
              <a:latin typeface="+mn-ea"/>
            </a:endParaRPr>
          </a:p>
          <a:p>
            <a:pPr lvl="2"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完备性</a:t>
            </a:r>
            <a:endParaRPr lang="en-US" altLang="zh-CN" sz="2400" dirty="0">
              <a:latin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7DD1D-C93D-4173-83D7-50597D7A5D1F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2458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245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6E6914-3B75-4FF0-9466-892BEAE2F946}" type="slidenum">
              <a:rPr lang="en-US" altLang="zh-CN" smtClean="0">
                <a:latin typeface="Arial" pitchFamily="34" charset="0"/>
              </a:rPr>
              <a:pPr/>
              <a:t>12</a:t>
            </a:fld>
            <a:endParaRPr lang="en-US" altLang="zh-CN">
              <a:latin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F78F153-54A4-4456-B5FC-67C070191222}"/>
                  </a:ext>
                </a:extLst>
              </p14:cNvPr>
              <p14:cNvContentPartPr/>
              <p14:nvPr/>
            </p14:nvContentPartPr>
            <p14:xfrm>
              <a:off x="1543738" y="5328012"/>
              <a:ext cx="869760" cy="6012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F78F153-54A4-4456-B5FC-67C0701912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9418" y="5323692"/>
                <a:ext cx="8784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3992583-D864-4337-80AB-1E690DCD70B2}"/>
                  </a:ext>
                </a:extLst>
              </p14:cNvPr>
              <p14:cNvContentPartPr/>
              <p14:nvPr/>
            </p14:nvContentPartPr>
            <p14:xfrm>
              <a:off x="1546978" y="5741652"/>
              <a:ext cx="926280" cy="2772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3992583-D864-4337-80AB-1E690DCD70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42658" y="5737332"/>
                <a:ext cx="934920" cy="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896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618" name="Group 2"/>
          <p:cNvGrpSpPr>
            <a:grpSpLocks/>
          </p:cNvGrpSpPr>
          <p:nvPr/>
        </p:nvGrpSpPr>
        <p:grpSpPr bwMode="auto">
          <a:xfrm>
            <a:off x="711200" y="2482850"/>
            <a:ext cx="2260600" cy="3536950"/>
            <a:chOff x="448" y="1472"/>
            <a:chExt cx="1424" cy="2228"/>
          </a:xfrm>
        </p:grpSpPr>
        <p:graphicFrame>
          <p:nvGraphicFramePr>
            <p:cNvPr id="495619" name="Object 3"/>
            <p:cNvGraphicFramePr>
              <a:graphicFrameLocks noChangeAspect="1"/>
            </p:cNvGraphicFramePr>
            <p:nvPr/>
          </p:nvGraphicFramePr>
          <p:xfrm>
            <a:off x="448" y="1472"/>
            <a:ext cx="1424" cy="1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94" name="Artwork" r:id="rId3" imgW="4057143" imgH="1495634" progId="Adobe.Illustrator.7">
                    <p:embed/>
                  </p:oleObj>
                </mc:Choice>
                <mc:Fallback>
                  <p:oleObj name="Artwork" r:id="rId3" imgW="4057143" imgH="1495634" progId="Adobe.Illustrator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68779"/>
                        <a:stretch>
                          <a:fillRect/>
                        </a:stretch>
                      </p:blipFill>
                      <p:spPr bwMode="auto">
                        <a:xfrm>
                          <a:off x="448" y="1472"/>
                          <a:ext cx="1424" cy="1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5620" name="Text Box 4"/>
            <p:cNvSpPr txBox="1">
              <a:spLocks noChangeArrowheads="1"/>
            </p:cNvSpPr>
            <p:nvPr/>
          </p:nvSpPr>
          <p:spPr bwMode="auto">
            <a:xfrm>
              <a:off x="704" y="3182"/>
              <a:ext cx="89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CN" b="0">
                  <a:latin typeface="Helvetica" pitchFamily="34" charset="0"/>
                </a:rPr>
                <a:t>transition</a:t>
              </a:r>
              <a:br>
                <a:rPr kumimoji="0" lang="en-US" altLang="zh-CN" b="0">
                  <a:latin typeface="Helvetica" pitchFamily="34" charset="0"/>
                </a:rPr>
              </a:br>
              <a:r>
                <a:rPr kumimoji="0" lang="en-US" altLang="zh-CN" b="0">
                  <a:latin typeface="Helvetica" pitchFamily="34" charset="0"/>
                </a:rPr>
                <a:t>table</a:t>
              </a:r>
            </a:p>
          </p:txBody>
        </p:sp>
      </p:grpSp>
      <p:grpSp>
        <p:nvGrpSpPr>
          <p:cNvPr id="495621" name="Group 5"/>
          <p:cNvGrpSpPr>
            <a:grpSpLocks/>
          </p:cNvGrpSpPr>
          <p:nvPr/>
        </p:nvGrpSpPr>
        <p:grpSpPr bwMode="auto">
          <a:xfrm>
            <a:off x="3795713" y="2482850"/>
            <a:ext cx="1766887" cy="3159125"/>
            <a:chOff x="2391" y="1472"/>
            <a:chExt cx="1113" cy="1990"/>
          </a:xfrm>
        </p:grpSpPr>
        <p:graphicFrame>
          <p:nvGraphicFramePr>
            <p:cNvPr id="495622" name="Object 6"/>
            <p:cNvGraphicFramePr>
              <a:graphicFrameLocks noChangeAspect="1"/>
            </p:cNvGraphicFramePr>
            <p:nvPr/>
          </p:nvGraphicFramePr>
          <p:xfrm>
            <a:off x="2391" y="1472"/>
            <a:ext cx="1113" cy="1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95" name="Artwork" r:id="rId5" imgW="4009524" imgH="1495634" progId="Adobe.Illustrator.7">
                    <p:embed/>
                  </p:oleObj>
                </mc:Choice>
                <mc:Fallback>
                  <p:oleObj name="Artwork" r:id="rId5" imgW="4009524" imgH="1495634" progId="Adobe.Illustrator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0498" r="34798"/>
                        <a:stretch>
                          <a:fillRect/>
                        </a:stretch>
                      </p:blipFill>
                      <p:spPr bwMode="auto">
                        <a:xfrm>
                          <a:off x="2391" y="1472"/>
                          <a:ext cx="1113" cy="1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5623" name="Text Box 7"/>
            <p:cNvSpPr txBox="1">
              <a:spLocks noChangeArrowheads="1"/>
            </p:cNvSpPr>
            <p:nvPr/>
          </p:nvSpPr>
          <p:spPr bwMode="auto">
            <a:xfrm>
              <a:off x="2402" y="3174"/>
              <a:ext cx="10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CN" b="0">
                  <a:latin typeface="Helvetica" pitchFamily="34" charset="0"/>
                </a:rPr>
                <a:t>state table</a:t>
              </a:r>
            </a:p>
          </p:txBody>
        </p:sp>
      </p:grpSp>
      <p:grpSp>
        <p:nvGrpSpPr>
          <p:cNvPr id="495624" name="Group 8"/>
          <p:cNvGrpSpPr>
            <a:grpSpLocks/>
          </p:cNvGrpSpPr>
          <p:nvPr/>
        </p:nvGrpSpPr>
        <p:grpSpPr bwMode="auto">
          <a:xfrm>
            <a:off x="6394450" y="2482850"/>
            <a:ext cx="2063750" cy="3514725"/>
            <a:chOff x="4028" y="1472"/>
            <a:chExt cx="1300" cy="2214"/>
          </a:xfrm>
        </p:grpSpPr>
        <p:graphicFrame>
          <p:nvGraphicFramePr>
            <p:cNvPr id="495625" name="Object 9"/>
            <p:cNvGraphicFramePr>
              <a:graphicFrameLocks noChangeAspect="1"/>
            </p:cNvGraphicFramePr>
            <p:nvPr/>
          </p:nvGraphicFramePr>
          <p:xfrm>
            <a:off x="4028" y="1472"/>
            <a:ext cx="1300" cy="1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96" name="Artwork" r:id="rId7" imgW="4142857" imgH="1495634" progId="Adobe.Illustrator.7">
                    <p:embed/>
                  </p:oleObj>
                </mc:Choice>
                <mc:Fallback>
                  <p:oleObj name="Artwork" r:id="rId7" imgW="4142857" imgH="1495634" progId="Adobe.Illustrator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72069"/>
                        <a:stretch>
                          <a:fillRect/>
                        </a:stretch>
                      </p:blipFill>
                      <p:spPr bwMode="auto">
                        <a:xfrm>
                          <a:off x="4028" y="1472"/>
                          <a:ext cx="1300" cy="1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5626" name="Text Box 10"/>
            <p:cNvSpPr txBox="1">
              <a:spLocks noChangeArrowheads="1"/>
            </p:cNvSpPr>
            <p:nvPr/>
          </p:nvSpPr>
          <p:spPr bwMode="auto">
            <a:xfrm>
              <a:off x="4126" y="3168"/>
              <a:ext cx="111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CN" b="0">
                  <a:latin typeface="Helvetica" pitchFamily="34" charset="0"/>
                </a:rPr>
                <a:t>state/output</a:t>
              </a:r>
              <a:br>
                <a:rPr kumimoji="0" lang="en-US" altLang="zh-CN" b="0">
                  <a:latin typeface="Helvetica" pitchFamily="34" charset="0"/>
                </a:rPr>
              </a:br>
              <a:r>
                <a:rPr kumimoji="0" lang="en-US" altLang="zh-CN" b="0">
                  <a:latin typeface="Helvetica" pitchFamily="34" charset="0"/>
                </a:rPr>
                <a:t>table</a:t>
              </a:r>
            </a:p>
          </p:txBody>
        </p:sp>
      </p:grpSp>
      <p:sp>
        <p:nvSpPr>
          <p:cNvPr id="49562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说   明</a:t>
            </a:r>
          </a:p>
        </p:txBody>
      </p:sp>
      <p:sp>
        <p:nvSpPr>
          <p:cNvPr id="495628" name="Rectangle 12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r>
              <a:rPr lang="zh-CN" altLang="en-US"/>
              <a:t>可以给每个状态命名</a:t>
            </a:r>
          </a:p>
          <a:p>
            <a:pPr lvl="1"/>
            <a:r>
              <a:rPr lang="zh-CN" altLang="en-US"/>
              <a:t>通常用</a:t>
            </a:r>
            <a:r>
              <a:rPr lang="en-US" altLang="zh-CN"/>
              <a:t>S</a:t>
            </a:r>
            <a:r>
              <a:rPr lang="zh-CN" altLang="en-US"/>
              <a:t>表示当前状态，</a:t>
            </a:r>
            <a:r>
              <a:rPr lang="en-US" altLang="zh-CN"/>
              <a:t>S*</a:t>
            </a:r>
            <a:r>
              <a:rPr lang="zh-CN" altLang="en-US"/>
              <a:t>表示下一状态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D8429D-BE7A-4E7A-B2FB-637EA80F88E0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31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5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5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8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Text Box 2"/>
          <p:cNvSpPr txBox="1">
            <a:spLocks noChangeArrowheads="1"/>
          </p:cNvSpPr>
          <p:nvPr/>
        </p:nvSpPr>
        <p:spPr bwMode="auto">
          <a:xfrm>
            <a:off x="1231340" y="157555"/>
            <a:ext cx="24609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ahoma" pitchFamily="34" charset="0"/>
                <a:ea typeface="黑体" pitchFamily="2" charset="-122"/>
              </a:rPr>
              <a:t>6、画时序图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E0908-8B96-421E-92FE-4910720AC190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53"/>
          <a:stretch/>
        </p:blipFill>
        <p:spPr>
          <a:xfrm>
            <a:off x="26763" y="1173741"/>
            <a:ext cx="9035055" cy="20791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1" r="89849"/>
          <a:stretch/>
        </p:blipFill>
        <p:spPr>
          <a:xfrm>
            <a:off x="35496" y="3212976"/>
            <a:ext cx="917128" cy="2917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7" t="43173" b="21632"/>
          <a:stretch/>
        </p:blipFill>
        <p:spPr>
          <a:xfrm>
            <a:off x="971600" y="3212977"/>
            <a:ext cx="8090218" cy="1800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1105" y="3356992"/>
            <a:ext cx="2603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0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0</a:t>
            </a: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27784" y="3421247"/>
            <a:ext cx="2603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0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31947" y="3387815"/>
            <a:ext cx="2603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84478" y="3356992"/>
            <a:ext cx="2603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84368" y="3387815"/>
            <a:ext cx="2603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0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Freeform 4"/>
          <p:cNvSpPr>
            <a:spLocks/>
          </p:cNvSpPr>
          <p:nvPr/>
        </p:nvSpPr>
        <p:spPr bwMode="auto">
          <a:xfrm>
            <a:off x="2267744" y="1700808"/>
            <a:ext cx="235569" cy="2954746"/>
          </a:xfrm>
          <a:custGeom>
            <a:avLst/>
            <a:gdLst>
              <a:gd name="T0" fmla="*/ 66 w 141"/>
              <a:gd name="T1" fmla="*/ 5 h 970"/>
              <a:gd name="T2" fmla="*/ 96 w 141"/>
              <a:gd name="T3" fmla="*/ 35 h 970"/>
              <a:gd name="T4" fmla="*/ 119 w 141"/>
              <a:gd name="T5" fmla="*/ 57 h 970"/>
              <a:gd name="T6" fmla="*/ 141 w 141"/>
              <a:gd name="T7" fmla="*/ 124 h 970"/>
              <a:gd name="T8" fmla="*/ 134 w 141"/>
              <a:gd name="T9" fmla="*/ 326 h 970"/>
              <a:gd name="T10" fmla="*/ 96 w 141"/>
              <a:gd name="T11" fmla="*/ 439 h 970"/>
              <a:gd name="T12" fmla="*/ 21 w 141"/>
              <a:gd name="T13" fmla="*/ 678 h 970"/>
              <a:gd name="T14" fmla="*/ 66 w 141"/>
              <a:gd name="T15" fmla="*/ 910 h 970"/>
              <a:gd name="T16" fmla="*/ 74 w 141"/>
              <a:gd name="T17" fmla="*/ 932 h 970"/>
              <a:gd name="T18" fmla="*/ 119 w 141"/>
              <a:gd name="T19" fmla="*/ 97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" h="970">
                <a:moveTo>
                  <a:pt x="66" y="5"/>
                </a:moveTo>
                <a:cubicBezTo>
                  <a:pt x="111" y="19"/>
                  <a:pt x="73" y="0"/>
                  <a:pt x="96" y="35"/>
                </a:cubicBezTo>
                <a:cubicBezTo>
                  <a:pt x="102" y="44"/>
                  <a:pt x="111" y="50"/>
                  <a:pt x="119" y="57"/>
                </a:cubicBezTo>
                <a:cubicBezTo>
                  <a:pt x="126" y="80"/>
                  <a:pt x="134" y="102"/>
                  <a:pt x="141" y="124"/>
                </a:cubicBezTo>
                <a:cubicBezTo>
                  <a:pt x="139" y="191"/>
                  <a:pt x="140" y="259"/>
                  <a:pt x="134" y="326"/>
                </a:cubicBezTo>
                <a:cubicBezTo>
                  <a:pt x="131" y="360"/>
                  <a:pt x="107" y="405"/>
                  <a:pt x="96" y="439"/>
                </a:cubicBezTo>
                <a:cubicBezTo>
                  <a:pt x="70" y="518"/>
                  <a:pt x="39" y="597"/>
                  <a:pt x="21" y="678"/>
                </a:cubicBezTo>
                <a:cubicBezTo>
                  <a:pt x="24" y="733"/>
                  <a:pt x="0" y="865"/>
                  <a:pt x="66" y="910"/>
                </a:cubicBezTo>
                <a:cubicBezTo>
                  <a:pt x="69" y="917"/>
                  <a:pt x="69" y="926"/>
                  <a:pt x="74" y="932"/>
                </a:cubicBezTo>
                <a:cubicBezTo>
                  <a:pt x="92" y="954"/>
                  <a:pt x="119" y="940"/>
                  <a:pt x="119" y="97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Freeform 4"/>
          <p:cNvSpPr>
            <a:spLocks/>
          </p:cNvSpPr>
          <p:nvPr/>
        </p:nvSpPr>
        <p:spPr bwMode="auto">
          <a:xfrm>
            <a:off x="3040287" y="1700808"/>
            <a:ext cx="235569" cy="2954746"/>
          </a:xfrm>
          <a:custGeom>
            <a:avLst/>
            <a:gdLst>
              <a:gd name="T0" fmla="*/ 66 w 141"/>
              <a:gd name="T1" fmla="*/ 5 h 970"/>
              <a:gd name="T2" fmla="*/ 96 w 141"/>
              <a:gd name="T3" fmla="*/ 35 h 970"/>
              <a:gd name="T4" fmla="*/ 119 w 141"/>
              <a:gd name="T5" fmla="*/ 57 h 970"/>
              <a:gd name="T6" fmla="*/ 141 w 141"/>
              <a:gd name="T7" fmla="*/ 124 h 970"/>
              <a:gd name="T8" fmla="*/ 134 w 141"/>
              <a:gd name="T9" fmla="*/ 326 h 970"/>
              <a:gd name="T10" fmla="*/ 96 w 141"/>
              <a:gd name="T11" fmla="*/ 439 h 970"/>
              <a:gd name="T12" fmla="*/ 21 w 141"/>
              <a:gd name="T13" fmla="*/ 678 h 970"/>
              <a:gd name="T14" fmla="*/ 66 w 141"/>
              <a:gd name="T15" fmla="*/ 910 h 970"/>
              <a:gd name="T16" fmla="*/ 74 w 141"/>
              <a:gd name="T17" fmla="*/ 932 h 970"/>
              <a:gd name="T18" fmla="*/ 119 w 141"/>
              <a:gd name="T19" fmla="*/ 97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" h="970">
                <a:moveTo>
                  <a:pt x="66" y="5"/>
                </a:moveTo>
                <a:cubicBezTo>
                  <a:pt x="111" y="19"/>
                  <a:pt x="73" y="0"/>
                  <a:pt x="96" y="35"/>
                </a:cubicBezTo>
                <a:cubicBezTo>
                  <a:pt x="102" y="44"/>
                  <a:pt x="111" y="50"/>
                  <a:pt x="119" y="57"/>
                </a:cubicBezTo>
                <a:cubicBezTo>
                  <a:pt x="126" y="80"/>
                  <a:pt x="134" y="102"/>
                  <a:pt x="141" y="124"/>
                </a:cubicBezTo>
                <a:cubicBezTo>
                  <a:pt x="139" y="191"/>
                  <a:pt x="140" y="259"/>
                  <a:pt x="134" y="326"/>
                </a:cubicBezTo>
                <a:cubicBezTo>
                  <a:pt x="131" y="360"/>
                  <a:pt x="107" y="405"/>
                  <a:pt x="96" y="439"/>
                </a:cubicBezTo>
                <a:cubicBezTo>
                  <a:pt x="70" y="518"/>
                  <a:pt x="39" y="597"/>
                  <a:pt x="21" y="678"/>
                </a:cubicBezTo>
                <a:cubicBezTo>
                  <a:pt x="24" y="733"/>
                  <a:pt x="0" y="865"/>
                  <a:pt x="66" y="910"/>
                </a:cubicBezTo>
                <a:cubicBezTo>
                  <a:pt x="69" y="917"/>
                  <a:pt x="69" y="926"/>
                  <a:pt x="74" y="932"/>
                </a:cubicBezTo>
                <a:cubicBezTo>
                  <a:pt x="92" y="954"/>
                  <a:pt x="119" y="940"/>
                  <a:pt x="119" y="97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Freeform 4"/>
          <p:cNvSpPr>
            <a:spLocks/>
          </p:cNvSpPr>
          <p:nvPr/>
        </p:nvSpPr>
        <p:spPr bwMode="auto">
          <a:xfrm>
            <a:off x="5292080" y="1700808"/>
            <a:ext cx="235569" cy="2954746"/>
          </a:xfrm>
          <a:custGeom>
            <a:avLst/>
            <a:gdLst>
              <a:gd name="T0" fmla="*/ 66 w 141"/>
              <a:gd name="T1" fmla="*/ 5 h 970"/>
              <a:gd name="T2" fmla="*/ 96 w 141"/>
              <a:gd name="T3" fmla="*/ 35 h 970"/>
              <a:gd name="T4" fmla="*/ 119 w 141"/>
              <a:gd name="T5" fmla="*/ 57 h 970"/>
              <a:gd name="T6" fmla="*/ 141 w 141"/>
              <a:gd name="T7" fmla="*/ 124 h 970"/>
              <a:gd name="T8" fmla="*/ 134 w 141"/>
              <a:gd name="T9" fmla="*/ 326 h 970"/>
              <a:gd name="T10" fmla="*/ 96 w 141"/>
              <a:gd name="T11" fmla="*/ 439 h 970"/>
              <a:gd name="T12" fmla="*/ 21 w 141"/>
              <a:gd name="T13" fmla="*/ 678 h 970"/>
              <a:gd name="T14" fmla="*/ 66 w 141"/>
              <a:gd name="T15" fmla="*/ 910 h 970"/>
              <a:gd name="T16" fmla="*/ 74 w 141"/>
              <a:gd name="T17" fmla="*/ 932 h 970"/>
              <a:gd name="T18" fmla="*/ 119 w 141"/>
              <a:gd name="T19" fmla="*/ 97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" h="970">
                <a:moveTo>
                  <a:pt x="66" y="5"/>
                </a:moveTo>
                <a:cubicBezTo>
                  <a:pt x="111" y="19"/>
                  <a:pt x="73" y="0"/>
                  <a:pt x="96" y="35"/>
                </a:cubicBezTo>
                <a:cubicBezTo>
                  <a:pt x="102" y="44"/>
                  <a:pt x="111" y="50"/>
                  <a:pt x="119" y="57"/>
                </a:cubicBezTo>
                <a:cubicBezTo>
                  <a:pt x="126" y="80"/>
                  <a:pt x="134" y="102"/>
                  <a:pt x="141" y="124"/>
                </a:cubicBezTo>
                <a:cubicBezTo>
                  <a:pt x="139" y="191"/>
                  <a:pt x="140" y="259"/>
                  <a:pt x="134" y="326"/>
                </a:cubicBezTo>
                <a:cubicBezTo>
                  <a:pt x="131" y="360"/>
                  <a:pt x="107" y="405"/>
                  <a:pt x="96" y="439"/>
                </a:cubicBezTo>
                <a:cubicBezTo>
                  <a:pt x="70" y="518"/>
                  <a:pt x="39" y="597"/>
                  <a:pt x="21" y="678"/>
                </a:cubicBezTo>
                <a:cubicBezTo>
                  <a:pt x="24" y="733"/>
                  <a:pt x="0" y="865"/>
                  <a:pt x="66" y="910"/>
                </a:cubicBezTo>
                <a:cubicBezTo>
                  <a:pt x="69" y="917"/>
                  <a:pt x="69" y="926"/>
                  <a:pt x="74" y="932"/>
                </a:cubicBezTo>
                <a:cubicBezTo>
                  <a:pt x="92" y="954"/>
                  <a:pt x="119" y="940"/>
                  <a:pt x="119" y="97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Freeform 4"/>
          <p:cNvSpPr>
            <a:spLocks/>
          </p:cNvSpPr>
          <p:nvPr/>
        </p:nvSpPr>
        <p:spPr bwMode="auto">
          <a:xfrm>
            <a:off x="7576791" y="1700808"/>
            <a:ext cx="235569" cy="2954746"/>
          </a:xfrm>
          <a:custGeom>
            <a:avLst/>
            <a:gdLst>
              <a:gd name="T0" fmla="*/ 66 w 141"/>
              <a:gd name="T1" fmla="*/ 5 h 970"/>
              <a:gd name="T2" fmla="*/ 96 w 141"/>
              <a:gd name="T3" fmla="*/ 35 h 970"/>
              <a:gd name="T4" fmla="*/ 119 w 141"/>
              <a:gd name="T5" fmla="*/ 57 h 970"/>
              <a:gd name="T6" fmla="*/ 141 w 141"/>
              <a:gd name="T7" fmla="*/ 124 h 970"/>
              <a:gd name="T8" fmla="*/ 134 w 141"/>
              <a:gd name="T9" fmla="*/ 326 h 970"/>
              <a:gd name="T10" fmla="*/ 96 w 141"/>
              <a:gd name="T11" fmla="*/ 439 h 970"/>
              <a:gd name="T12" fmla="*/ 21 w 141"/>
              <a:gd name="T13" fmla="*/ 678 h 970"/>
              <a:gd name="T14" fmla="*/ 66 w 141"/>
              <a:gd name="T15" fmla="*/ 910 h 970"/>
              <a:gd name="T16" fmla="*/ 74 w 141"/>
              <a:gd name="T17" fmla="*/ 932 h 970"/>
              <a:gd name="T18" fmla="*/ 119 w 141"/>
              <a:gd name="T19" fmla="*/ 97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" h="970">
                <a:moveTo>
                  <a:pt x="66" y="5"/>
                </a:moveTo>
                <a:cubicBezTo>
                  <a:pt x="111" y="19"/>
                  <a:pt x="73" y="0"/>
                  <a:pt x="96" y="35"/>
                </a:cubicBezTo>
                <a:cubicBezTo>
                  <a:pt x="102" y="44"/>
                  <a:pt x="111" y="50"/>
                  <a:pt x="119" y="57"/>
                </a:cubicBezTo>
                <a:cubicBezTo>
                  <a:pt x="126" y="80"/>
                  <a:pt x="134" y="102"/>
                  <a:pt x="141" y="124"/>
                </a:cubicBezTo>
                <a:cubicBezTo>
                  <a:pt x="139" y="191"/>
                  <a:pt x="140" y="259"/>
                  <a:pt x="134" y="326"/>
                </a:cubicBezTo>
                <a:cubicBezTo>
                  <a:pt x="131" y="360"/>
                  <a:pt x="107" y="405"/>
                  <a:pt x="96" y="439"/>
                </a:cubicBezTo>
                <a:cubicBezTo>
                  <a:pt x="70" y="518"/>
                  <a:pt x="39" y="597"/>
                  <a:pt x="21" y="678"/>
                </a:cubicBezTo>
                <a:cubicBezTo>
                  <a:pt x="24" y="733"/>
                  <a:pt x="0" y="865"/>
                  <a:pt x="66" y="910"/>
                </a:cubicBezTo>
                <a:cubicBezTo>
                  <a:pt x="69" y="917"/>
                  <a:pt x="69" y="926"/>
                  <a:pt x="74" y="932"/>
                </a:cubicBezTo>
                <a:cubicBezTo>
                  <a:pt x="92" y="954"/>
                  <a:pt x="119" y="940"/>
                  <a:pt x="119" y="97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8" t="79563"/>
          <a:stretch/>
        </p:blipFill>
        <p:spPr>
          <a:xfrm>
            <a:off x="1015899" y="5010129"/>
            <a:ext cx="8045919" cy="1155175"/>
          </a:xfrm>
          <a:prstGeom prst="rect">
            <a:avLst/>
          </a:prstGeom>
        </p:spPr>
      </p:pic>
      <p:sp>
        <p:nvSpPr>
          <p:cNvPr id="23" name="Freeform 4"/>
          <p:cNvSpPr>
            <a:spLocks/>
          </p:cNvSpPr>
          <p:nvPr/>
        </p:nvSpPr>
        <p:spPr bwMode="auto">
          <a:xfrm>
            <a:off x="5379813" y="4425328"/>
            <a:ext cx="295672" cy="1379936"/>
          </a:xfrm>
          <a:custGeom>
            <a:avLst/>
            <a:gdLst>
              <a:gd name="T0" fmla="*/ 66 w 141"/>
              <a:gd name="T1" fmla="*/ 5 h 970"/>
              <a:gd name="T2" fmla="*/ 96 w 141"/>
              <a:gd name="T3" fmla="*/ 35 h 970"/>
              <a:gd name="T4" fmla="*/ 119 w 141"/>
              <a:gd name="T5" fmla="*/ 57 h 970"/>
              <a:gd name="T6" fmla="*/ 141 w 141"/>
              <a:gd name="T7" fmla="*/ 124 h 970"/>
              <a:gd name="T8" fmla="*/ 134 w 141"/>
              <a:gd name="T9" fmla="*/ 326 h 970"/>
              <a:gd name="T10" fmla="*/ 96 w 141"/>
              <a:gd name="T11" fmla="*/ 439 h 970"/>
              <a:gd name="T12" fmla="*/ 21 w 141"/>
              <a:gd name="T13" fmla="*/ 678 h 970"/>
              <a:gd name="T14" fmla="*/ 66 w 141"/>
              <a:gd name="T15" fmla="*/ 910 h 970"/>
              <a:gd name="T16" fmla="*/ 74 w 141"/>
              <a:gd name="T17" fmla="*/ 932 h 970"/>
              <a:gd name="T18" fmla="*/ 119 w 141"/>
              <a:gd name="T19" fmla="*/ 97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" h="970">
                <a:moveTo>
                  <a:pt x="66" y="5"/>
                </a:moveTo>
                <a:cubicBezTo>
                  <a:pt x="111" y="19"/>
                  <a:pt x="73" y="0"/>
                  <a:pt x="96" y="35"/>
                </a:cubicBezTo>
                <a:cubicBezTo>
                  <a:pt x="102" y="44"/>
                  <a:pt x="111" y="50"/>
                  <a:pt x="119" y="57"/>
                </a:cubicBezTo>
                <a:cubicBezTo>
                  <a:pt x="126" y="80"/>
                  <a:pt x="134" y="102"/>
                  <a:pt x="141" y="124"/>
                </a:cubicBezTo>
                <a:cubicBezTo>
                  <a:pt x="139" y="191"/>
                  <a:pt x="140" y="259"/>
                  <a:pt x="134" y="326"/>
                </a:cubicBezTo>
                <a:cubicBezTo>
                  <a:pt x="131" y="360"/>
                  <a:pt x="107" y="405"/>
                  <a:pt x="96" y="439"/>
                </a:cubicBezTo>
                <a:cubicBezTo>
                  <a:pt x="70" y="518"/>
                  <a:pt x="39" y="597"/>
                  <a:pt x="21" y="678"/>
                </a:cubicBezTo>
                <a:cubicBezTo>
                  <a:pt x="24" y="733"/>
                  <a:pt x="0" y="865"/>
                  <a:pt x="66" y="910"/>
                </a:cubicBezTo>
                <a:cubicBezTo>
                  <a:pt x="69" y="917"/>
                  <a:pt x="69" y="926"/>
                  <a:pt x="74" y="932"/>
                </a:cubicBezTo>
                <a:cubicBezTo>
                  <a:pt x="92" y="954"/>
                  <a:pt x="119" y="940"/>
                  <a:pt x="119" y="97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521598" y="544062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5875586" y="2758638"/>
            <a:ext cx="235569" cy="2954746"/>
          </a:xfrm>
          <a:custGeom>
            <a:avLst/>
            <a:gdLst>
              <a:gd name="T0" fmla="*/ 66 w 141"/>
              <a:gd name="T1" fmla="*/ 5 h 970"/>
              <a:gd name="T2" fmla="*/ 96 w 141"/>
              <a:gd name="T3" fmla="*/ 35 h 970"/>
              <a:gd name="T4" fmla="*/ 119 w 141"/>
              <a:gd name="T5" fmla="*/ 57 h 970"/>
              <a:gd name="T6" fmla="*/ 141 w 141"/>
              <a:gd name="T7" fmla="*/ 124 h 970"/>
              <a:gd name="T8" fmla="*/ 134 w 141"/>
              <a:gd name="T9" fmla="*/ 326 h 970"/>
              <a:gd name="T10" fmla="*/ 96 w 141"/>
              <a:gd name="T11" fmla="*/ 439 h 970"/>
              <a:gd name="T12" fmla="*/ 21 w 141"/>
              <a:gd name="T13" fmla="*/ 678 h 970"/>
              <a:gd name="T14" fmla="*/ 66 w 141"/>
              <a:gd name="T15" fmla="*/ 910 h 970"/>
              <a:gd name="T16" fmla="*/ 74 w 141"/>
              <a:gd name="T17" fmla="*/ 932 h 970"/>
              <a:gd name="T18" fmla="*/ 119 w 141"/>
              <a:gd name="T19" fmla="*/ 97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" h="970">
                <a:moveTo>
                  <a:pt x="66" y="5"/>
                </a:moveTo>
                <a:cubicBezTo>
                  <a:pt x="111" y="19"/>
                  <a:pt x="73" y="0"/>
                  <a:pt x="96" y="35"/>
                </a:cubicBezTo>
                <a:cubicBezTo>
                  <a:pt x="102" y="44"/>
                  <a:pt x="111" y="50"/>
                  <a:pt x="119" y="57"/>
                </a:cubicBezTo>
                <a:cubicBezTo>
                  <a:pt x="126" y="80"/>
                  <a:pt x="134" y="102"/>
                  <a:pt x="141" y="124"/>
                </a:cubicBezTo>
                <a:cubicBezTo>
                  <a:pt x="139" y="191"/>
                  <a:pt x="140" y="259"/>
                  <a:pt x="134" y="326"/>
                </a:cubicBezTo>
                <a:cubicBezTo>
                  <a:pt x="131" y="360"/>
                  <a:pt x="107" y="405"/>
                  <a:pt x="96" y="439"/>
                </a:cubicBezTo>
                <a:cubicBezTo>
                  <a:pt x="70" y="518"/>
                  <a:pt x="39" y="597"/>
                  <a:pt x="21" y="678"/>
                </a:cubicBezTo>
                <a:cubicBezTo>
                  <a:pt x="24" y="733"/>
                  <a:pt x="0" y="865"/>
                  <a:pt x="66" y="910"/>
                </a:cubicBezTo>
                <a:cubicBezTo>
                  <a:pt x="69" y="917"/>
                  <a:pt x="69" y="926"/>
                  <a:pt x="74" y="932"/>
                </a:cubicBezTo>
                <a:cubicBezTo>
                  <a:pt x="92" y="954"/>
                  <a:pt x="119" y="940"/>
                  <a:pt x="119" y="97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081739" y="54452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28" name="Freeform 4"/>
          <p:cNvSpPr>
            <a:spLocks/>
          </p:cNvSpPr>
          <p:nvPr/>
        </p:nvSpPr>
        <p:spPr bwMode="auto">
          <a:xfrm>
            <a:off x="6276914" y="2771700"/>
            <a:ext cx="235569" cy="2954746"/>
          </a:xfrm>
          <a:custGeom>
            <a:avLst/>
            <a:gdLst>
              <a:gd name="T0" fmla="*/ 66 w 141"/>
              <a:gd name="T1" fmla="*/ 5 h 970"/>
              <a:gd name="T2" fmla="*/ 96 w 141"/>
              <a:gd name="T3" fmla="*/ 35 h 970"/>
              <a:gd name="T4" fmla="*/ 119 w 141"/>
              <a:gd name="T5" fmla="*/ 57 h 970"/>
              <a:gd name="T6" fmla="*/ 141 w 141"/>
              <a:gd name="T7" fmla="*/ 124 h 970"/>
              <a:gd name="T8" fmla="*/ 134 w 141"/>
              <a:gd name="T9" fmla="*/ 326 h 970"/>
              <a:gd name="T10" fmla="*/ 96 w 141"/>
              <a:gd name="T11" fmla="*/ 439 h 970"/>
              <a:gd name="T12" fmla="*/ 21 w 141"/>
              <a:gd name="T13" fmla="*/ 678 h 970"/>
              <a:gd name="T14" fmla="*/ 66 w 141"/>
              <a:gd name="T15" fmla="*/ 910 h 970"/>
              <a:gd name="T16" fmla="*/ 74 w 141"/>
              <a:gd name="T17" fmla="*/ 932 h 970"/>
              <a:gd name="T18" fmla="*/ 119 w 141"/>
              <a:gd name="T19" fmla="*/ 97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" h="970">
                <a:moveTo>
                  <a:pt x="66" y="5"/>
                </a:moveTo>
                <a:cubicBezTo>
                  <a:pt x="111" y="19"/>
                  <a:pt x="73" y="0"/>
                  <a:pt x="96" y="35"/>
                </a:cubicBezTo>
                <a:cubicBezTo>
                  <a:pt x="102" y="44"/>
                  <a:pt x="111" y="50"/>
                  <a:pt x="119" y="57"/>
                </a:cubicBezTo>
                <a:cubicBezTo>
                  <a:pt x="126" y="80"/>
                  <a:pt x="134" y="102"/>
                  <a:pt x="141" y="124"/>
                </a:cubicBezTo>
                <a:cubicBezTo>
                  <a:pt x="139" y="191"/>
                  <a:pt x="140" y="259"/>
                  <a:pt x="134" y="326"/>
                </a:cubicBezTo>
                <a:cubicBezTo>
                  <a:pt x="131" y="360"/>
                  <a:pt x="107" y="405"/>
                  <a:pt x="96" y="439"/>
                </a:cubicBezTo>
                <a:cubicBezTo>
                  <a:pt x="70" y="518"/>
                  <a:pt x="39" y="597"/>
                  <a:pt x="21" y="678"/>
                </a:cubicBezTo>
                <a:cubicBezTo>
                  <a:pt x="24" y="733"/>
                  <a:pt x="0" y="865"/>
                  <a:pt x="66" y="910"/>
                </a:cubicBezTo>
                <a:cubicBezTo>
                  <a:pt x="69" y="917"/>
                  <a:pt x="69" y="926"/>
                  <a:pt x="74" y="932"/>
                </a:cubicBezTo>
                <a:cubicBezTo>
                  <a:pt x="92" y="954"/>
                  <a:pt x="119" y="940"/>
                  <a:pt x="119" y="97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444208" y="54452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30" name="Freeform 4"/>
          <p:cNvSpPr>
            <a:spLocks/>
          </p:cNvSpPr>
          <p:nvPr/>
        </p:nvSpPr>
        <p:spPr bwMode="auto">
          <a:xfrm>
            <a:off x="6568679" y="2708920"/>
            <a:ext cx="235569" cy="2954746"/>
          </a:xfrm>
          <a:custGeom>
            <a:avLst/>
            <a:gdLst>
              <a:gd name="T0" fmla="*/ 66 w 141"/>
              <a:gd name="T1" fmla="*/ 5 h 970"/>
              <a:gd name="T2" fmla="*/ 96 w 141"/>
              <a:gd name="T3" fmla="*/ 35 h 970"/>
              <a:gd name="T4" fmla="*/ 119 w 141"/>
              <a:gd name="T5" fmla="*/ 57 h 970"/>
              <a:gd name="T6" fmla="*/ 141 w 141"/>
              <a:gd name="T7" fmla="*/ 124 h 970"/>
              <a:gd name="T8" fmla="*/ 134 w 141"/>
              <a:gd name="T9" fmla="*/ 326 h 970"/>
              <a:gd name="T10" fmla="*/ 96 w 141"/>
              <a:gd name="T11" fmla="*/ 439 h 970"/>
              <a:gd name="T12" fmla="*/ 21 w 141"/>
              <a:gd name="T13" fmla="*/ 678 h 970"/>
              <a:gd name="T14" fmla="*/ 66 w 141"/>
              <a:gd name="T15" fmla="*/ 910 h 970"/>
              <a:gd name="T16" fmla="*/ 74 w 141"/>
              <a:gd name="T17" fmla="*/ 932 h 970"/>
              <a:gd name="T18" fmla="*/ 119 w 141"/>
              <a:gd name="T19" fmla="*/ 97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" h="970">
                <a:moveTo>
                  <a:pt x="66" y="5"/>
                </a:moveTo>
                <a:cubicBezTo>
                  <a:pt x="111" y="19"/>
                  <a:pt x="73" y="0"/>
                  <a:pt x="96" y="35"/>
                </a:cubicBezTo>
                <a:cubicBezTo>
                  <a:pt x="102" y="44"/>
                  <a:pt x="111" y="50"/>
                  <a:pt x="119" y="57"/>
                </a:cubicBezTo>
                <a:cubicBezTo>
                  <a:pt x="126" y="80"/>
                  <a:pt x="134" y="102"/>
                  <a:pt x="141" y="124"/>
                </a:cubicBezTo>
                <a:cubicBezTo>
                  <a:pt x="139" y="191"/>
                  <a:pt x="140" y="259"/>
                  <a:pt x="134" y="326"/>
                </a:cubicBezTo>
                <a:cubicBezTo>
                  <a:pt x="131" y="360"/>
                  <a:pt x="107" y="405"/>
                  <a:pt x="96" y="439"/>
                </a:cubicBezTo>
                <a:cubicBezTo>
                  <a:pt x="70" y="518"/>
                  <a:pt x="39" y="597"/>
                  <a:pt x="21" y="678"/>
                </a:cubicBezTo>
                <a:cubicBezTo>
                  <a:pt x="24" y="733"/>
                  <a:pt x="0" y="865"/>
                  <a:pt x="66" y="910"/>
                </a:cubicBezTo>
                <a:cubicBezTo>
                  <a:pt x="69" y="917"/>
                  <a:pt x="69" y="926"/>
                  <a:pt x="74" y="932"/>
                </a:cubicBezTo>
                <a:cubicBezTo>
                  <a:pt x="92" y="954"/>
                  <a:pt x="119" y="940"/>
                  <a:pt x="119" y="97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48264" y="54452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32" name="Freeform 4"/>
          <p:cNvSpPr>
            <a:spLocks/>
          </p:cNvSpPr>
          <p:nvPr/>
        </p:nvSpPr>
        <p:spPr bwMode="auto">
          <a:xfrm>
            <a:off x="7144743" y="2778510"/>
            <a:ext cx="235569" cy="2954746"/>
          </a:xfrm>
          <a:custGeom>
            <a:avLst/>
            <a:gdLst>
              <a:gd name="T0" fmla="*/ 66 w 141"/>
              <a:gd name="T1" fmla="*/ 5 h 970"/>
              <a:gd name="T2" fmla="*/ 96 w 141"/>
              <a:gd name="T3" fmla="*/ 35 h 970"/>
              <a:gd name="T4" fmla="*/ 119 w 141"/>
              <a:gd name="T5" fmla="*/ 57 h 970"/>
              <a:gd name="T6" fmla="*/ 141 w 141"/>
              <a:gd name="T7" fmla="*/ 124 h 970"/>
              <a:gd name="T8" fmla="*/ 134 w 141"/>
              <a:gd name="T9" fmla="*/ 326 h 970"/>
              <a:gd name="T10" fmla="*/ 96 w 141"/>
              <a:gd name="T11" fmla="*/ 439 h 970"/>
              <a:gd name="T12" fmla="*/ 21 w 141"/>
              <a:gd name="T13" fmla="*/ 678 h 970"/>
              <a:gd name="T14" fmla="*/ 66 w 141"/>
              <a:gd name="T15" fmla="*/ 910 h 970"/>
              <a:gd name="T16" fmla="*/ 74 w 141"/>
              <a:gd name="T17" fmla="*/ 932 h 970"/>
              <a:gd name="T18" fmla="*/ 119 w 141"/>
              <a:gd name="T19" fmla="*/ 97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" h="970">
                <a:moveTo>
                  <a:pt x="66" y="5"/>
                </a:moveTo>
                <a:cubicBezTo>
                  <a:pt x="111" y="19"/>
                  <a:pt x="73" y="0"/>
                  <a:pt x="96" y="35"/>
                </a:cubicBezTo>
                <a:cubicBezTo>
                  <a:pt x="102" y="44"/>
                  <a:pt x="111" y="50"/>
                  <a:pt x="119" y="57"/>
                </a:cubicBezTo>
                <a:cubicBezTo>
                  <a:pt x="126" y="80"/>
                  <a:pt x="134" y="102"/>
                  <a:pt x="141" y="124"/>
                </a:cubicBezTo>
                <a:cubicBezTo>
                  <a:pt x="139" y="191"/>
                  <a:pt x="140" y="259"/>
                  <a:pt x="134" y="326"/>
                </a:cubicBezTo>
                <a:cubicBezTo>
                  <a:pt x="131" y="360"/>
                  <a:pt x="107" y="405"/>
                  <a:pt x="96" y="439"/>
                </a:cubicBezTo>
                <a:cubicBezTo>
                  <a:pt x="70" y="518"/>
                  <a:pt x="39" y="597"/>
                  <a:pt x="21" y="678"/>
                </a:cubicBezTo>
                <a:cubicBezTo>
                  <a:pt x="24" y="733"/>
                  <a:pt x="0" y="865"/>
                  <a:pt x="66" y="910"/>
                </a:cubicBezTo>
                <a:cubicBezTo>
                  <a:pt x="69" y="917"/>
                  <a:pt x="69" y="926"/>
                  <a:pt x="74" y="932"/>
                </a:cubicBezTo>
                <a:cubicBezTo>
                  <a:pt x="92" y="954"/>
                  <a:pt x="119" y="940"/>
                  <a:pt x="119" y="97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452320" y="541560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35" name="Freeform 4"/>
          <p:cNvSpPr>
            <a:spLocks/>
          </p:cNvSpPr>
          <p:nvPr/>
        </p:nvSpPr>
        <p:spPr bwMode="auto">
          <a:xfrm>
            <a:off x="7720807" y="3524866"/>
            <a:ext cx="163561" cy="2360790"/>
          </a:xfrm>
          <a:custGeom>
            <a:avLst/>
            <a:gdLst>
              <a:gd name="T0" fmla="*/ 66 w 141"/>
              <a:gd name="T1" fmla="*/ 5 h 970"/>
              <a:gd name="T2" fmla="*/ 96 w 141"/>
              <a:gd name="T3" fmla="*/ 35 h 970"/>
              <a:gd name="T4" fmla="*/ 119 w 141"/>
              <a:gd name="T5" fmla="*/ 57 h 970"/>
              <a:gd name="T6" fmla="*/ 141 w 141"/>
              <a:gd name="T7" fmla="*/ 124 h 970"/>
              <a:gd name="T8" fmla="*/ 134 w 141"/>
              <a:gd name="T9" fmla="*/ 326 h 970"/>
              <a:gd name="T10" fmla="*/ 96 w 141"/>
              <a:gd name="T11" fmla="*/ 439 h 970"/>
              <a:gd name="T12" fmla="*/ 21 w 141"/>
              <a:gd name="T13" fmla="*/ 678 h 970"/>
              <a:gd name="T14" fmla="*/ 66 w 141"/>
              <a:gd name="T15" fmla="*/ 910 h 970"/>
              <a:gd name="T16" fmla="*/ 74 w 141"/>
              <a:gd name="T17" fmla="*/ 932 h 970"/>
              <a:gd name="T18" fmla="*/ 119 w 141"/>
              <a:gd name="T19" fmla="*/ 97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" h="970">
                <a:moveTo>
                  <a:pt x="66" y="5"/>
                </a:moveTo>
                <a:cubicBezTo>
                  <a:pt x="111" y="19"/>
                  <a:pt x="73" y="0"/>
                  <a:pt x="96" y="35"/>
                </a:cubicBezTo>
                <a:cubicBezTo>
                  <a:pt x="102" y="44"/>
                  <a:pt x="111" y="50"/>
                  <a:pt x="119" y="57"/>
                </a:cubicBezTo>
                <a:cubicBezTo>
                  <a:pt x="126" y="80"/>
                  <a:pt x="134" y="102"/>
                  <a:pt x="141" y="124"/>
                </a:cubicBezTo>
                <a:cubicBezTo>
                  <a:pt x="139" y="191"/>
                  <a:pt x="140" y="259"/>
                  <a:pt x="134" y="326"/>
                </a:cubicBezTo>
                <a:cubicBezTo>
                  <a:pt x="131" y="360"/>
                  <a:pt x="107" y="405"/>
                  <a:pt x="96" y="439"/>
                </a:cubicBezTo>
                <a:cubicBezTo>
                  <a:pt x="70" y="518"/>
                  <a:pt x="39" y="597"/>
                  <a:pt x="21" y="678"/>
                </a:cubicBezTo>
                <a:cubicBezTo>
                  <a:pt x="24" y="733"/>
                  <a:pt x="0" y="865"/>
                  <a:pt x="66" y="910"/>
                </a:cubicBezTo>
                <a:cubicBezTo>
                  <a:pt x="69" y="917"/>
                  <a:pt x="69" y="926"/>
                  <a:pt x="74" y="932"/>
                </a:cubicBezTo>
                <a:cubicBezTo>
                  <a:pt x="92" y="954"/>
                  <a:pt x="119" y="940"/>
                  <a:pt x="119" y="97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956376" y="541560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-8803" y="1191100"/>
            <a:ext cx="2603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输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入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-45245" y="3252857"/>
            <a:ext cx="2603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现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zh-CN" altLang="en-US" sz="2400" dirty="0">
                <a:solidFill>
                  <a:srgbClr val="FF0000"/>
                </a:solidFill>
              </a:rPr>
              <a:t>初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态</a:t>
            </a:r>
          </a:p>
        </p:txBody>
      </p:sp>
    </p:spTree>
    <p:extLst>
      <p:ext uri="{BB962C8B-B14F-4D97-AF65-F5344CB8AC3E}">
        <p14:creationId xmlns:p14="http://schemas.microsoft.com/office/powerpoint/2010/main" val="84621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  <p:bldP spid="3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642" name="Group 2"/>
          <p:cNvGrpSpPr>
            <a:grpSpLocks/>
          </p:cNvGrpSpPr>
          <p:nvPr/>
        </p:nvGrpSpPr>
        <p:grpSpPr bwMode="auto">
          <a:xfrm>
            <a:off x="173038" y="1656928"/>
            <a:ext cx="8742362" cy="4724400"/>
            <a:chOff x="182" y="960"/>
            <a:chExt cx="5507" cy="2976"/>
          </a:xfrm>
        </p:grpSpPr>
        <p:graphicFrame>
          <p:nvGraphicFramePr>
            <p:cNvPr id="496643" name="Object 3"/>
            <p:cNvGraphicFramePr>
              <a:graphicFrameLocks noChangeAspect="1"/>
            </p:cNvGraphicFramePr>
            <p:nvPr/>
          </p:nvGraphicFramePr>
          <p:xfrm>
            <a:off x="480" y="960"/>
            <a:ext cx="4992" cy="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3" name="Image" r:id="rId3" imgW="10247619" imgH="6057143" progId="Photoshop.Image.7">
                    <p:embed/>
                  </p:oleObj>
                </mc:Choice>
                <mc:Fallback>
                  <p:oleObj name="Image" r:id="rId3" imgW="10247619" imgH="6057143" progId="Photoshop.Image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960"/>
                          <a:ext cx="4992" cy="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6644" name="Group 4"/>
            <p:cNvGrpSpPr>
              <a:grpSpLocks/>
            </p:cNvGrpSpPr>
            <p:nvPr/>
          </p:nvGrpSpPr>
          <p:grpSpPr bwMode="auto">
            <a:xfrm>
              <a:off x="1152" y="1152"/>
              <a:ext cx="336" cy="1815"/>
              <a:chOff x="1152" y="1008"/>
              <a:chExt cx="336" cy="1815"/>
            </a:xfrm>
          </p:grpSpPr>
          <p:sp>
            <p:nvSpPr>
              <p:cNvPr id="496645" name="Text Box 5"/>
              <p:cNvSpPr txBox="1">
                <a:spLocks noChangeArrowheads="1"/>
              </p:cNvSpPr>
              <p:nvPr/>
            </p:nvSpPr>
            <p:spPr bwMode="auto">
              <a:xfrm>
                <a:off x="1152" y="1008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latin typeface="Tahoma" pitchFamily="34" charset="0"/>
                  </a:rPr>
                  <a:t>EN</a:t>
                </a:r>
              </a:p>
            </p:txBody>
          </p:sp>
          <p:sp>
            <p:nvSpPr>
              <p:cNvPr id="496647" name="Text Box 7"/>
              <p:cNvSpPr txBox="1">
                <a:spLocks noChangeArrowheads="1"/>
              </p:cNvSpPr>
              <p:nvPr/>
            </p:nvSpPr>
            <p:spPr bwMode="auto">
              <a:xfrm>
                <a:off x="1169" y="1776"/>
                <a:ext cx="31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latin typeface="Tahoma" pitchFamily="34" charset="0"/>
                  </a:rPr>
                  <a:t>Q0</a:t>
                </a:r>
              </a:p>
            </p:txBody>
          </p:sp>
          <p:sp>
            <p:nvSpPr>
              <p:cNvPr id="496649" name="Text Box 9"/>
              <p:cNvSpPr txBox="1">
                <a:spLocks noChangeArrowheads="1"/>
              </p:cNvSpPr>
              <p:nvPr/>
            </p:nvSpPr>
            <p:spPr bwMode="auto">
              <a:xfrm>
                <a:off x="1152" y="2592"/>
                <a:ext cx="31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latin typeface="Tahoma" pitchFamily="34" charset="0"/>
                  </a:rPr>
                  <a:t>Q1</a:t>
                </a:r>
              </a:p>
            </p:txBody>
          </p:sp>
        </p:grpSp>
        <p:sp>
          <p:nvSpPr>
            <p:cNvPr id="496651" name="Text Box 11"/>
            <p:cNvSpPr txBox="1">
              <a:spLocks noChangeArrowheads="1"/>
            </p:cNvSpPr>
            <p:nvPr/>
          </p:nvSpPr>
          <p:spPr bwMode="auto">
            <a:xfrm>
              <a:off x="212" y="1257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itchFamily="34" charset="0"/>
                </a:rPr>
                <a:t>EN</a:t>
              </a:r>
            </a:p>
          </p:txBody>
        </p:sp>
        <p:sp>
          <p:nvSpPr>
            <p:cNvPr id="496652" name="Text Box 12"/>
            <p:cNvSpPr txBox="1">
              <a:spLocks noChangeArrowheads="1"/>
            </p:cNvSpPr>
            <p:nvPr/>
          </p:nvSpPr>
          <p:spPr bwMode="auto">
            <a:xfrm>
              <a:off x="5317" y="1008"/>
              <a:ext cx="372" cy="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10800" rIns="18000" bIns="10800">
              <a:spAutoFit/>
            </a:bodyPr>
            <a:lstStyle/>
            <a:p>
              <a:r>
                <a:rPr lang="en-US" altLang="zh-CN" sz="1800">
                  <a:latin typeface="Tahoma" pitchFamily="34" charset="0"/>
                </a:rPr>
                <a:t>MAX</a:t>
              </a:r>
            </a:p>
          </p:txBody>
        </p:sp>
        <p:sp>
          <p:nvSpPr>
            <p:cNvPr id="496653" name="Text Box 13"/>
            <p:cNvSpPr txBox="1">
              <a:spLocks noChangeArrowheads="1"/>
            </p:cNvSpPr>
            <p:nvPr/>
          </p:nvSpPr>
          <p:spPr bwMode="auto">
            <a:xfrm>
              <a:off x="4320" y="1296"/>
              <a:ext cx="3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itchFamily="34" charset="0"/>
                </a:rPr>
                <a:t>Q0</a:t>
              </a:r>
            </a:p>
          </p:txBody>
        </p:sp>
        <p:sp>
          <p:nvSpPr>
            <p:cNvPr id="496654" name="Text Box 14"/>
            <p:cNvSpPr txBox="1">
              <a:spLocks noChangeArrowheads="1"/>
            </p:cNvSpPr>
            <p:nvPr/>
          </p:nvSpPr>
          <p:spPr bwMode="auto">
            <a:xfrm>
              <a:off x="4320" y="2409"/>
              <a:ext cx="3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itchFamily="34" charset="0"/>
                </a:rPr>
                <a:t>Q1</a:t>
              </a:r>
            </a:p>
          </p:txBody>
        </p:sp>
        <p:sp>
          <p:nvSpPr>
            <p:cNvPr id="496655" name="Text Box 15"/>
            <p:cNvSpPr txBox="1">
              <a:spLocks noChangeArrowheads="1"/>
            </p:cNvSpPr>
            <p:nvPr/>
          </p:nvSpPr>
          <p:spPr bwMode="auto">
            <a:xfrm>
              <a:off x="182" y="3749"/>
              <a:ext cx="346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10800" rIns="54000" bIns="10800">
              <a:spAutoFit/>
            </a:bodyPr>
            <a:lstStyle/>
            <a:p>
              <a:r>
                <a:rPr lang="en-US" altLang="zh-CN" sz="1800">
                  <a:latin typeface="Tahoma" pitchFamily="34" charset="0"/>
                </a:rPr>
                <a:t>CLK</a:t>
              </a:r>
            </a:p>
          </p:txBody>
        </p:sp>
        <p:sp>
          <p:nvSpPr>
            <p:cNvPr id="496656" name="Text Box 16"/>
            <p:cNvSpPr txBox="1">
              <a:spLocks noChangeArrowheads="1"/>
            </p:cNvSpPr>
            <p:nvPr/>
          </p:nvSpPr>
          <p:spPr bwMode="auto">
            <a:xfrm>
              <a:off x="3504" y="1296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itchFamily="34" charset="0"/>
                </a:rPr>
                <a:t>D0</a:t>
              </a:r>
            </a:p>
          </p:txBody>
        </p:sp>
        <p:sp>
          <p:nvSpPr>
            <p:cNvPr id="496657" name="Text Box 17"/>
            <p:cNvSpPr txBox="1">
              <a:spLocks noChangeArrowheads="1"/>
            </p:cNvSpPr>
            <p:nvPr/>
          </p:nvSpPr>
          <p:spPr bwMode="auto">
            <a:xfrm>
              <a:off x="3504" y="2409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itchFamily="34" charset="0"/>
                </a:rPr>
                <a:t>D1</a:t>
              </a:r>
            </a:p>
          </p:txBody>
        </p:sp>
      </p:grpSp>
      <p:grpSp>
        <p:nvGrpSpPr>
          <p:cNvPr id="496658" name="Group 18"/>
          <p:cNvGrpSpPr>
            <a:grpSpLocks/>
          </p:cNvGrpSpPr>
          <p:nvPr/>
        </p:nvGrpSpPr>
        <p:grpSpPr bwMode="auto">
          <a:xfrm>
            <a:off x="1295400" y="1275928"/>
            <a:ext cx="6324600" cy="1066800"/>
            <a:chOff x="816" y="576"/>
            <a:chExt cx="3984" cy="672"/>
          </a:xfrm>
        </p:grpSpPr>
        <p:sp>
          <p:nvSpPr>
            <p:cNvPr id="496659" name="Rectangle 19"/>
            <p:cNvSpPr>
              <a:spLocks noChangeArrowheads="1"/>
            </p:cNvSpPr>
            <p:nvPr/>
          </p:nvSpPr>
          <p:spPr bwMode="auto">
            <a:xfrm>
              <a:off x="816" y="576"/>
              <a:ext cx="6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Mealy</a:t>
              </a:r>
              <a:r>
                <a:rPr lang="zh-CN" altLang="en-US" sz="2000" dirty="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机</a:t>
              </a:r>
            </a:p>
          </p:txBody>
        </p:sp>
        <p:grpSp>
          <p:nvGrpSpPr>
            <p:cNvPr id="496660" name="Group 20"/>
            <p:cNvGrpSpPr>
              <a:grpSpLocks/>
            </p:cNvGrpSpPr>
            <p:nvPr/>
          </p:nvGrpSpPr>
          <p:grpSpPr bwMode="auto">
            <a:xfrm>
              <a:off x="816" y="912"/>
              <a:ext cx="3984" cy="336"/>
              <a:chOff x="864" y="960"/>
              <a:chExt cx="3984" cy="336"/>
            </a:xfrm>
          </p:grpSpPr>
          <p:sp>
            <p:nvSpPr>
              <p:cNvPr id="496661" name="Line 21"/>
              <p:cNvSpPr>
                <a:spLocks noChangeShapeType="1"/>
              </p:cNvSpPr>
              <p:nvPr/>
            </p:nvSpPr>
            <p:spPr bwMode="auto">
              <a:xfrm>
                <a:off x="864" y="96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6662" name="Line 22"/>
              <p:cNvSpPr>
                <a:spLocks noChangeShapeType="1"/>
              </p:cNvSpPr>
              <p:nvPr/>
            </p:nvSpPr>
            <p:spPr bwMode="auto">
              <a:xfrm>
                <a:off x="864" y="960"/>
                <a:ext cx="3984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96663" name="Group 23"/>
          <p:cNvGrpSpPr>
            <a:grpSpLocks/>
          </p:cNvGrpSpPr>
          <p:nvPr/>
        </p:nvGrpSpPr>
        <p:grpSpPr bwMode="auto">
          <a:xfrm>
            <a:off x="1295400" y="1275928"/>
            <a:ext cx="7886700" cy="1036638"/>
            <a:chOff x="816" y="576"/>
            <a:chExt cx="4968" cy="653"/>
          </a:xfrm>
        </p:grpSpPr>
        <p:grpSp>
          <p:nvGrpSpPr>
            <p:cNvPr id="496664" name="Group 24"/>
            <p:cNvGrpSpPr>
              <a:grpSpLocks/>
            </p:cNvGrpSpPr>
            <p:nvPr/>
          </p:nvGrpSpPr>
          <p:grpSpPr bwMode="auto">
            <a:xfrm>
              <a:off x="816" y="912"/>
              <a:ext cx="3984" cy="317"/>
              <a:chOff x="816" y="912"/>
              <a:chExt cx="3984" cy="317"/>
            </a:xfrm>
          </p:grpSpPr>
          <p:sp>
            <p:nvSpPr>
              <p:cNvPr id="496665" name="Line 25"/>
              <p:cNvSpPr>
                <a:spLocks noChangeShapeType="1"/>
              </p:cNvSpPr>
              <p:nvPr/>
            </p:nvSpPr>
            <p:spPr bwMode="auto">
              <a:xfrm>
                <a:off x="816" y="912"/>
                <a:ext cx="0" cy="317"/>
              </a:xfrm>
              <a:prstGeom prst="line">
                <a:avLst/>
              </a:prstGeom>
              <a:noFill/>
              <a:ln w="76200">
                <a:solidFill>
                  <a:schemeClr val="accent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6666" name="Line 26"/>
              <p:cNvSpPr>
                <a:spLocks noChangeShapeType="1"/>
              </p:cNvSpPr>
              <p:nvPr/>
            </p:nvSpPr>
            <p:spPr bwMode="auto">
              <a:xfrm>
                <a:off x="816" y="912"/>
                <a:ext cx="3984" cy="0"/>
              </a:xfrm>
              <a:prstGeom prst="line">
                <a:avLst/>
              </a:prstGeom>
              <a:noFill/>
              <a:ln w="57150">
                <a:solidFill>
                  <a:schemeClr val="accent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96667" name="Text Box 27"/>
            <p:cNvSpPr txBox="1">
              <a:spLocks noChangeArrowheads="1"/>
            </p:cNvSpPr>
            <p:nvPr/>
          </p:nvSpPr>
          <p:spPr bwMode="auto">
            <a:xfrm>
              <a:off x="2678" y="576"/>
              <a:ext cx="7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Moore</a:t>
              </a:r>
              <a:r>
                <a:rPr lang="zh-CN" altLang="en-US" sz="2000" dirty="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机</a:t>
              </a:r>
              <a:endParaRPr lang="zh-CN" altLang="en-US" sz="2000" dirty="0"/>
            </a:p>
          </p:txBody>
        </p:sp>
        <p:sp>
          <p:nvSpPr>
            <p:cNvPr id="496668" name="Text Box 28"/>
            <p:cNvSpPr txBox="1">
              <a:spLocks noChangeArrowheads="1"/>
            </p:cNvSpPr>
            <p:nvPr/>
          </p:nvSpPr>
          <p:spPr bwMode="auto">
            <a:xfrm>
              <a:off x="5280" y="864"/>
              <a:ext cx="504" cy="2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54000" bIns="10800">
              <a:spAutoFit/>
            </a:bodyPr>
            <a:lstStyle/>
            <a:p>
              <a:r>
                <a:rPr lang="en-US" altLang="zh-CN" sz="2000" dirty="0">
                  <a:solidFill>
                    <a:schemeClr val="hlink"/>
                  </a:solidFill>
                </a:rPr>
                <a:t>MAXS</a:t>
              </a:r>
            </a:p>
          </p:txBody>
        </p:sp>
      </p:grpSp>
      <p:sp>
        <p:nvSpPr>
          <p:cNvPr id="496669" name="Text Box 29"/>
          <p:cNvSpPr txBox="1">
            <a:spLocks noChangeArrowheads="1"/>
          </p:cNvSpPr>
          <p:nvPr/>
        </p:nvSpPr>
        <p:spPr bwMode="auto">
          <a:xfrm>
            <a:off x="7543800" y="2495128"/>
            <a:ext cx="1290738" cy="99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</a:rPr>
              <a:t>MAXS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</a:rPr>
              <a:t>=Q1·Q0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1000125" y="76200"/>
            <a:ext cx="7458075" cy="990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/>
              <a:t>改为</a:t>
            </a:r>
            <a:r>
              <a:rPr lang="en-US" altLang="zh-CN"/>
              <a:t>moore</a:t>
            </a:r>
            <a:r>
              <a:rPr lang="zh-CN" altLang="en-US"/>
              <a:t>型电路</a:t>
            </a:r>
            <a:endParaRPr lang="en-US" altLang="zh-CN" dirty="0"/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7489825" y="3818309"/>
            <a:ext cx="1553630" cy="158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accent2"/>
                </a:solidFill>
                <a:latin typeface="Tahoma" pitchFamily="34" charset="0"/>
                <a:ea typeface="黑体" pitchFamily="2" charset="-122"/>
              </a:rPr>
              <a:t>MAX = 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accent2"/>
                </a:solidFill>
                <a:latin typeface="Tahoma" pitchFamily="34" charset="0"/>
                <a:ea typeface="黑体" pitchFamily="2" charset="-122"/>
              </a:rPr>
              <a:t>EN</a:t>
            </a:r>
            <a:r>
              <a:rPr lang="en-US" altLang="zh-CN" sz="2400" dirty="0">
                <a:solidFill>
                  <a:schemeClr val="accent2"/>
                </a:solidFill>
                <a:latin typeface="Tahoma" pitchFamily="34" charset="0"/>
              </a:rPr>
              <a:t>·Q1·Q0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accent2"/>
                </a:solidFill>
                <a:latin typeface="Tahoma" pitchFamily="34" charset="0"/>
                <a:ea typeface="黑体" pitchFamily="2" charset="-122"/>
              </a:rPr>
              <a:t>Mealy</a:t>
            </a:r>
            <a:r>
              <a:rPr lang="zh-CN" altLang="en-US" sz="2400" dirty="0">
                <a:solidFill>
                  <a:schemeClr val="accent2"/>
                </a:solidFill>
                <a:latin typeface="Tahoma" pitchFamily="34" charset="0"/>
                <a:ea typeface="黑体" pitchFamily="2" charset="-122"/>
              </a:rPr>
              <a:t>机</a:t>
            </a:r>
            <a:r>
              <a:rPr lang="zh-CN" altLang="en-US" sz="2400" dirty="0">
                <a:solidFill>
                  <a:schemeClr val="accent2"/>
                </a:solidFill>
                <a:ea typeface="黑体" pitchFamily="2" charset="-122"/>
              </a:rPr>
              <a:t> 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1362868" y="6286871"/>
            <a:ext cx="6189663" cy="519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具有使能端</a:t>
            </a:r>
            <a:r>
              <a:rPr lang="en-US" altLang="zh-CN" sz="2800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EN</a:t>
            </a:r>
            <a:r>
              <a:rPr lang="zh-CN" altLang="en-US" sz="2800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的2位二进制加法计数器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B1BD4E-D10E-4F3D-A6DB-39F668B12979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29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6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69" grpId="0" autoUpdateAnimBg="0"/>
      <p:bldP spid="3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Text Box 2"/>
          <p:cNvSpPr txBox="1">
            <a:spLocks noChangeArrowheads="1"/>
          </p:cNvSpPr>
          <p:nvPr/>
        </p:nvSpPr>
        <p:spPr bwMode="auto">
          <a:xfrm>
            <a:off x="1202531" y="332656"/>
            <a:ext cx="6189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具有使能端</a:t>
            </a:r>
            <a:r>
              <a:rPr lang="en-US" altLang="zh-CN" sz="2800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EN</a:t>
            </a:r>
            <a:r>
              <a:rPr lang="zh-CN" altLang="en-US" sz="2800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的2位二进制加法计数器</a:t>
            </a:r>
          </a:p>
        </p:txBody>
      </p:sp>
      <p:grpSp>
        <p:nvGrpSpPr>
          <p:cNvPr id="521219" name="Group 3"/>
          <p:cNvGrpSpPr>
            <a:grpSpLocks/>
          </p:cNvGrpSpPr>
          <p:nvPr/>
        </p:nvGrpSpPr>
        <p:grpSpPr bwMode="auto">
          <a:xfrm>
            <a:off x="990600" y="1072480"/>
            <a:ext cx="3306763" cy="4267200"/>
            <a:chOff x="624" y="432"/>
            <a:chExt cx="2083" cy="2688"/>
          </a:xfrm>
        </p:grpSpPr>
        <p:graphicFrame>
          <p:nvGraphicFramePr>
            <p:cNvPr id="521220" name="Object 4"/>
            <p:cNvGraphicFramePr>
              <a:graphicFrameLocks noChangeAspect="1"/>
            </p:cNvGraphicFramePr>
            <p:nvPr/>
          </p:nvGraphicFramePr>
          <p:xfrm>
            <a:off x="624" y="768"/>
            <a:ext cx="2083" cy="2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86" name="Artwork" r:id="rId3" imgW="1571844" imgH="1495634" progId="Adobe.Illustrator.7">
                    <p:embed/>
                  </p:oleObj>
                </mc:Choice>
                <mc:Fallback>
                  <p:oleObj name="Artwork" r:id="rId3" imgW="1571844" imgH="1495634" progId="Adobe.Illustrator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1429"/>
                        <a:stretch>
                          <a:fillRect/>
                        </a:stretch>
                      </p:blipFill>
                      <p:spPr bwMode="auto">
                        <a:xfrm>
                          <a:off x="624" y="768"/>
                          <a:ext cx="2083" cy="2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1221" name="Text Box 5"/>
            <p:cNvSpPr txBox="1">
              <a:spLocks noChangeArrowheads="1"/>
            </p:cNvSpPr>
            <p:nvPr/>
          </p:nvSpPr>
          <p:spPr bwMode="auto">
            <a:xfrm>
              <a:off x="1104" y="432"/>
              <a:ext cx="10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0066FF"/>
                  </a:solidFill>
                  <a:latin typeface="华文新魏" pitchFamily="2" charset="-122"/>
                  <a:ea typeface="华文新魏" pitchFamily="2" charset="-122"/>
                </a:rPr>
                <a:t>Moore </a:t>
              </a:r>
              <a:r>
                <a:rPr lang="zh-CN" altLang="en-US" sz="2800">
                  <a:solidFill>
                    <a:srgbClr val="0066FF"/>
                  </a:solidFill>
                  <a:latin typeface="华文新魏" pitchFamily="2" charset="-122"/>
                  <a:ea typeface="华文新魏" pitchFamily="2" charset="-122"/>
                </a:rPr>
                <a:t>机</a:t>
              </a:r>
            </a:p>
          </p:txBody>
        </p:sp>
      </p:grpSp>
      <p:grpSp>
        <p:nvGrpSpPr>
          <p:cNvPr id="521222" name="Group 6"/>
          <p:cNvGrpSpPr>
            <a:grpSpLocks/>
          </p:cNvGrpSpPr>
          <p:nvPr/>
        </p:nvGrpSpPr>
        <p:grpSpPr bwMode="auto">
          <a:xfrm>
            <a:off x="5187950" y="1072480"/>
            <a:ext cx="2889250" cy="4267200"/>
            <a:chOff x="3268" y="432"/>
            <a:chExt cx="1820" cy="2688"/>
          </a:xfrm>
        </p:grpSpPr>
        <p:graphicFrame>
          <p:nvGraphicFramePr>
            <p:cNvPr id="521223" name="Object 7"/>
            <p:cNvGraphicFramePr>
              <a:graphicFrameLocks noChangeAspect="1"/>
            </p:cNvGraphicFramePr>
            <p:nvPr/>
          </p:nvGraphicFramePr>
          <p:xfrm>
            <a:off x="3268" y="768"/>
            <a:ext cx="1820" cy="2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87" name="Artwork" r:id="rId5" imgW="4142857" imgH="1495634" progId="Adobe.Illustrator.7">
                    <p:embed/>
                  </p:oleObj>
                </mc:Choice>
                <mc:Fallback>
                  <p:oleObj name="Artwork" r:id="rId5" imgW="4142857" imgH="1495634" progId="Adobe.Illustrator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72069"/>
                        <a:stretch>
                          <a:fillRect/>
                        </a:stretch>
                      </p:blipFill>
                      <p:spPr bwMode="auto">
                        <a:xfrm>
                          <a:off x="3268" y="768"/>
                          <a:ext cx="1820" cy="2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1224" name="Text Box 8"/>
            <p:cNvSpPr txBox="1">
              <a:spLocks noChangeArrowheads="1"/>
            </p:cNvSpPr>
            <p:nvPr/>
          </p:nvSpPr>
          <p:spPr bwMode="auto">
            <a:xfrm>
              <a:off x="3696" y="432"/>
              <a:ext cx="10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0066FF"/>
                  </a:solidFill>
                  <a:latin typeface="华文新魏" pitchFamily="2" charset="-122"/>
                  <a:ea typeface="华文新魏" pitchFamily="2" charset="-122"/>
                </a:rPr>
                <a:t>Mealy </a:t>
              </a:r>
              <a:r>
                <a:rPr lang="zh-CN" altLang="en-US" sz="2800" dirty="0">
                  <a:solidFill>
                    <a:srgbClr val="0066FF"/>
                  </a:solidFill>
                  <a:latin typeface="华文新魏" pitchFamily="2" charset="-122"/>
                  <a:ea typeface="华文新魏" pitchFamily="2" charset="-122"/>
                </a:rPr>
                <a:t>机</a:t>
              </a:r>
            </a:p>
          </p:txBody>
        </p:sp>
      </p:grpSp>
      <p:grpSp>
        <p:nvGrpSpPr>
          <p:cNvPr id="521225" name="Group 9"/>
          <p:cNvGrpSpPr>
            <a:grpSpLocks/>
          </p:cNvGrpSpPr>
          <p:nvPr/>
        </p:nvGrpSpPr>
        <p:grpSpPr bwMode="auto">
          <a:xfrm>
            <a:off x="1600200" y="1682080"/>
            <a:ext cx="1447800" cy="3581400"/>
            <a:chOff x="1008" y="816"/>
            <a:chExt cx="912" cy="2256"/>
          </a:xfrm>
        </p:grpSpPr>
        <p:sp>
          <p:nvSpPr>
            <p:cNvPr id="521226" name="Line 10"/>
            <p:cNvSpPr>
              <a:spLocks noChangeShapeType="1"/>
            </p:cNvSpPr>
            <p:nvPr/>
          </p:nvSpPr>
          <p:spPr bwMode="auto">
            <a:xfrm>
              <a:off x="1008" y="81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1227" name="Line 11"/>
            <p:cNvSpPr>
              <a:spLocks noChangeShapeType="1"/>
            </p:cNvSpPr>
            <p:nvPr/>
          </p:nvSpPr>
          <p:spPr bwMode="auto">
            <a:xfrm>
              <a:off x="1920" y="81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21228" name="Line 12"/>
          <p:cNvSpPr>
            <a:spLocks noChangeShapeType="1"/>
          </p:cNvSpPr>
          <p:nvPr/>
        </p:nvSpPr>
        <p:spPr bwMode="auto">
          <a:xfrm>
            <a:off x="5867400" y="168208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1229" name="Text Box 13"/>
          <p:cNvSpPr txBox="1">
            <a:spLocks noChangeArrowheads="1"/>
          </p:cNvSpPr>
          <p:nvPr/>
        </p:nvSpPr>
        <p:spPr bwMode="auto">
          <a:xfrm>
            <a:off x="5105400" y="5492080"/>
            <a:ext cx="27735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Tahoma" pitchFamily="34" charset="0"/>
              </a:rPr>
              <a:t>S*/MAX </a:t>
            </a: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或</a:t>
            </a:r>
            <a:r>
              <a:rPr lang="zh-CN" altLang="en-US" sz="2400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Tahoma" pitchFamily="34" charset="0"/>
              </a:rPr>
              <a:t>S*,MAX</a:t>
            </a:r>
            <a:endParaRPr lang="zh-CN" altLang="en-US" sz="2400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13D8B-D07B-4F00-91A1-4D79FABA96D4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647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8" grpId="0" animBg="1"/>
      <p:bldP spid="52122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C1433D-D621-4B48-B6BF-2D774E9DC21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767512"/>
              </p:ext>
            </p:extLst>
          </p:nvPr>
        </p:nvGraphicFramePr>
        <p:xfrm>
          <a:off x="899592" y="1628800"/>
          <a:ext cx="7352698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5" name="Artwork" r:id="rId3" imgW="5380952" imgH="2952381" progId="Adobe.Illustrator.7">
                  <p:embed/>
                </p:oleObj>
              </mc:Choice>
              <mc:Fallback>
                <p:oleObj name="Artwork" r:id="rId3" imgW="5380952" imgH="2952381" progId="Adobe.Illustrator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628800"/>
                        <a:ext cx="7352698" cy="403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115616" y="188640"/>
            <a:ext cx="5750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对应的</a:t>
            </a:r>
            <a:r>
              <a:rPr lang="en-US" altLang="zh-CN" sz="36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Moore</a:t>
            </a:r>
            <a:r>
              <a:rPr lang="zh-CN" altLang="en-US" sz="36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机的状态图</a:t>
            </a:r>
          </a:p>
        </p:txBody>
      </p:sp>
    </p:spTree>
    <p:extLst>
      <p:ext uri="{BB962C8B-B14F-4D97-AF65-F5344CB8AC3E}">
        <p14:creationId xmlns:p14="http://schemas.microsoft.com/office/powerpoint/2010/main" val="109977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42" name="Group 2"/>
          <p:cNvGrpSpPr>
            <a:grpSpLocks/>
          </p:cNvGrpSpPr>
          <p:nvPr/>
        </p:nvGrpSpPr>
        <p:grpSpPr bwMode="auto">
          <a:xfrm>
            <a:off x="652463" y="304800"/>
            <a:ext cx="7535863" cy="2667000"/>
            <a:chOff x="411" y="144"/>
            <a:chExt cx="4747" cy="1680"/>
          </a:xfrm>
        </p:grpSpPr>
        <p:graphicFrame>
          <p:nvGraphicFramePr>
            <p:cNvPr id="522243" name="Object 3"/>
            <p:cNvGraphicFramePr>
              <a:graphicFrameLocks noChangeAspect="1"/>
            </p:cNvGraphicFramePr>
            <p:nvPr/>
          </p:nvGraphicFramePr>
          <p:xfrm>
            <a:off x="1296" y="144"/>
            <a:ext cx="1488" cy="1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38" name="Artwork" r:id="rId3" imgW="1571844" imgH="1495634" progId="Adobe.Illustrator.7">
                    <p:embed/>
                  </p:oleObj>
                </mc:Choice>
                <mc:Fallback>
                  <p:oleObj name="Artwork" r:id="rId3" imgW="1571844" imgH="1495634" progId="Adobe.Illustrator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1429"/>
                        <a:stretch>
                          <a:fillRect/>
                        </a:stretch>
                      </p:blipFill>
                      <p:spPr bwMode="auto">
                        <a:xfrm>
                          <a:off x="1296" y="144"/>
                          <a:ext cx="1488" cy="1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244" name="Object 4"/>
            <p:cNvGraphicFramePr>
              <a:graphicFrameLocks noChangeAspect="1"/>
            </p:cNvGraphicFramePr>
            <p:nvPr/>
          </p:nvGraphicFramePr>
          <p:xfrm>
            <a:off x="3024" y="144"/>
            <a:ext cx="1300" cy="1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39" name="Artwork" r:id="rId5" imgW="4142857" imgH="1495634" progId="Adobe.Illustrator.7">
                    <p:embed/>
                  </p:oleObj>
                </mc:Choice>
                <mc:Fallback>
                  <p:oleObj name="Artwork" r:id="rId5" imgW="4142857" imgH="1495634" progId="Adobe.Illustrator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72069"/>
                        <a:stretch>
                          <a:fillRect/>
                        </a:stretch>
                      </p:blipFill>
                      <p:spPr bwMode="auto">
                        <a:xfrm>
                          <a:off x="3024" y="144"/>
                          <a:ext cx="1300" cy="1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245" name="Text Box 5"/>
            <p:cNvSpPr txBox="1">
              <a:spLocks noChangeArrowheads="1"/>
            </p:cNvSpPr>
            <p:nvPr/>
          </p:nvSpPr>
          <p:spPr bwMode="auto">
            <a:xfrm>
              <a:off x="411" y="912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Moore</a:t>
              </a:r>
              <a:r>
                <a:rPr lang="zh-CN" altLang="en-US" sz="24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机</a:t>
              </a:r>
            </a:p>
          </p:txBody>
        </p:sp>
        <p:sp>
          <p:nvSpPr>
            <p:cNvPr id="522246" name="Text Box 6"/>
            <p:cNvSpPr txBox="1">
              <a:spLocks noChangeArrowheads="1"/>
            </p:cNvSpPr>
            <p:nvPr/>
          </p:nvSpPr>
          <p:spPr bwMode="auto">
            <a:xfrm>
              <a:off x="4320" y="912"/>
              <a:ext cx="8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华文新魏" pitchFamily="2" charset="-122"/>
                  <a:ea typeface="华文新魏" pitchFamily="2" charset="-122"/>
                </a:rPr>
                <a:t>Mealy</a:t>
              </a:r>
              <a:r>
                <a:rPr lang="zh-CN" altLang="en-US" sz="2400" dirty="0">
                  <a:solidFill>
                    <a:schemeClr val="hlink"/>
                  </a:solidFill>
                  <a:latin typeface="华文新魏" pitchFamily="2" charset="-122"/>
                  <a:ea typeface="华文新魏" pitchFamily="2" charset="-122"/>
                </a:rPr>
                <a:t>机</a:t>
              </a:r>
            </a:p>
          </p:txBody>
        </p:sp>
      </p:grpSp>
      <p:grpSp>
        <p:nvGrpSpPr>
          <p:cNvPr id="522247" name="Group 7"/>
          <p:cNvGrpSpPr>
            <a:grpSpLocks/>
          </p:cNvGrpSpPr>
          <p:nvPr/>
        </p:nvGrpSpPr>
        <p:grpSpPr bwMode="auto">
          <a:xfrm>
            <a:off x="88900" y="3189288"/>
            <a:ext cx="8828088" cy="3287712"/>
            <a:chOff x="56" y="2009"/>
            <a:chExt cx="5561" cy="2071"/>
          </a:xfrm>
        </p:grpSpPr>
        <p:graphicFrame>
          <p:nvGraphicFramePr>
            <p:cNvPr id="522248" name="Object 8"/>
            <p:cNvGraphicFramePr>
              <a:graphicFrameLocks noChangeAspect="1"/>
            </p:cNvGraphicFramePr>
            <p:nvPr/>
          </p:nvGraphicFramePr>
          <p:xfrm>
            <a:off x="144" y="2009"/>
            <a:ext cx="5473" cy="20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0" name="Artwork" r:id="rId7" imgW="8228571" imgH="3115110" progId="Adobe.Illustrator.7">
                    <p:embed/>
                  </p:oleObj>
                </mc:Choice>
                <mc:Fallback>
                  <p:oleObj name="Artwork" r:id="rId7" imgW="8228571" imgH="3115110" progId="Adobe.Illustrator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009"/>
                          <a:ext cx="5473" cy="20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249" name="Text Box 9"/>
            <p:cNvSpPr txBox="1">
              <a:spLocks noChangeArrowheads="1"/>
            </p:cNvSpPr>
            <p:nvPr/>
          </p:nvSpPr>
          <p:spPr bwMode="auto">
            <a:xfrm>
              <a:off x="144" y="3302"/>
              <a:ext cx="40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hlink"/>
                  </a:solidFill>
                </a:rPr>
                <a:t>MAX</a:t>
              </a:r>
            </a:p>
          </p:txBody>
        </p:sp>
        <p:sp>
          <p:nvSpPr>
            <p:cNvPr id="522250" name="Text Box 10"/>
            <p:cNvSpPr txBox="1">
              <a:spLocks noChangeArrowheads="1"/>
            </p:cNvSpPr>
            <p:nvPr/>
          </p:nvSpPr>
          <p:spPr bwMode="auto">
            <a:xfrm>
              <a:off x="56" y="3590"/>
              <a:ext cx="4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000">
                  <a:solidFill>
                    <a:schemeClr val="accent2"/>
                  </a:solidFill>
                </a:rPr>
                <a:t>MAXS</a:t>
              </a:r>
            </a:p>
          </p:txBody>
        </p:sp>
      </p:grpSp>
      <p:sp>
        <p:nvSpPr>
          <p:cNvPr id="522251" name="Oval 11"/>
          <p:cNvSpPr>
            <a:spLocks noChangeArrowheads="1"/>
          </p:cNvSpPr>
          <p:nvPr/>
        </p:nvSpPr>
        <p:spPr bwMode="auto">
          <a:xfrm>
            <a:off x="5181600" y="5094288"/>
            <a:ext cx="3048000" cy="1143000"/>
          </a:xfrm>
          <a:prstGeom prst="ellipse">
            <a:avLst/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604862-DBCB-470E-B921-2705296D8F9F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429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：同步时序分析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3"/>
            <a:ext cx="6328257" cy="5268119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716016" y="1340768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1</a:t>
            </a:r>
            <a:r>
              <a:rPr lang="zh-CN" altLang="en-US" sz="2400" dirty="0"/>
              <a:t>激励方程：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5082523" y="1846884"/>
            <a:ext cx="3810000" cy="1587500"/>
            <a:chOff x="1296" y="2481"/>
            <a:chExt cx="2400" cy="1000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1486" y="2515"/>
            <a:ext cx="89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47" name="Equation" r:id="rId4" imgW="723600" imgH="253800" progId="Equation.3">
                    <p:embed/>
                  </p:oleObj>
                </mc:Choice>
                <mc:Fallback>
                  <p:oleObj name="Equation" r:id="rId4" imgW="7236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6" y="2515"/>
                          <a:ext cx="895" cy="2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1536" y="2832"/>
            <a:ext cx="66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48" name="Equation" r:id="rId6" imgW="482400" imgH="215640" progId="Equation.3">
                    <p:embed/>
                  </p:oleObj>
                </mc:Choice>
                <mc:Fallback>
                  <p:oleObj name="Equation" r:id="rId6" imgW="4824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832"/>
                          <a:ext cx="668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7"/>
            <p:cNvGraphicFramePr>
              <a:graphicFrameLocks noChangeAspect="1"/>
            </p:cNvGraphicFramePr>
            <p:nvPr/>
          </p:nvGraphicFramePr>
          <p:xfrm>
            <a:off x="1587" y="3181"/>
            <a:ext cx="86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49" name="Equation" r:id="rId8" imgW="711000" imgH="228600" progId="Equation.3">
                    <p:embed/>
                  </p:oleObj>
                </mc:Choice>
                <mc:Fallback>
                  <p:oleObj name="Equation" r:id="rId8" imgW="711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7" y="3181"/>
                          <a:ext cx="861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8"/>
            <p:cNvGraphicFramePr>
              <a:graphicFrameLocks noChangeAspect="1"/>
            </p:cNvGraphicFramePr>
            <p:nvPr/>
          </p:nvGraphicFramePr>
          <p:xfrm>
            <a:off x="2688" y="2481"/>
            <a:ext cx="57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50" name="Equation" r:id="rId10" imgW="406080" imgH="215640" progId="Equation.3">
                    <p:embed/>
                  </p:oleObj>
                </mc:Choice>
                <mc:Fallback>
                  <p:oleObj name="Equation" r:id="rId10" imgW="4060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481"/>
                          <a:ext cx="576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9"/>
            <p:cNvGraphicFramePr>
              <a:graphicFrameLocks noChangeAspect="1"/>
            </p:cNvGraphicFramePr>
            <p:nvPr/>
          </p:nvGraphicFramePr>
          <p:xfrm>
            <a:off x="2688" y="2784"/>
            <a:ext cx="1008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51" name="Equation" r:id="rId12" imgW="761760" imgH="266400" progId="Equation.3">
                    <p:embed/>
                  </p:oleObj>
                </mc:Choice>
                <mc:Fallback>
                  <p:oleObj name="Equation" r:id="rId12" imgW="76176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784"/>
                          <a:ext cx="1008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0"/>
            <p:cNvGraphicFramePr>
              <a:graphicFrameLocks noChangeAspect="1"/>
            </p:cNvGraphicFramePr>
            <p:nvPr/>
          </p:nvGraphicFramePr>
          <p:xfrm>
            <a:off x="2688" y="3168"/>
            <a:ext cx="72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52" name="Equation" r:id="rId14" imgW="520560" imgH="228600" progId="Equation.3">
                    <p:embed/>
                  </p:oleObj>
                </mc:Choice>
                <mc:Fallback>
                  <p:oleObj name="Equation" r:id="rId14" imgW="520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168"/>
                          <a:ext cx="720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AutoShape 11"/>
            <p:cNvSpPr>
              <a:spLocks/>
            </p:cNvSpPr>
            <p:nvPr/>
          </p:nvSpPr>
          <p:spPr bwMode="auto">
            <a:xfrm>
              <a:off x="1296" y="2592"/>
              <a:ext cx="144" cy="768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6302308" y="4236832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2</a:t>
            </a:r>
            <a:r>
              <a:rPr lang="zh-CN" altLang="en-US" sz="2400" dirty="0"/>
              <a:t>转移方程：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758641"/>
              </p:ext>
            </p:extLst>
          </p:nvPr>
        </p:nvGraphicFramePr>
        <p:xfrm>
          <a:off x="5441950" y="4797425"/>
          <a:ext cx="22780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3" name="公式" r:id="rId16" imgW="1117440" imgH="266400" progId="Equation.3">
                  <p:embed/>
                </p:oleObj>
              </mc:Choice>
              <mc:Fallback>
                <p:oleObj name="公式" r:id="rId16" imgW="11174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4797425"/>
                        <a:ext cx="22780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269440"/>
              </p:ext>
            </p:extLst>
          </p:nvPr>
        </p:nvGraphicFramePr>
        <p:xfrm>
          <a:off x="5360988" y="5256213"/>
          <a:ext cx="3581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4" name="公式" r:id="rId18" imgW="1726920" imgH="266400" progId="Equation.3">
                  <p:embed/>
                </p:oleObj>
              </mc:Choice>
              <mc:Fallback>
                <p:oleObj name="公式" r:id="rId18" imgW="17269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988" y="5256213"/>
                        <a:ext cx="3581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138164"/>
              </p:ext>
            </p:extLst>
          </p:nvPr>
        </p:nvGraphicFramePr>
        <p:xfrm>
          <a:off x="5376863" y="5699125"/>
          <a:ext cx="36417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5" name="公式" r:id="rId20" imgW="1739880" imgH="279360" progId="Equation.3">
                  <p:embed/>
                </p:oleObj>
              </mc:Choice>
              <mc:Fallback>
                <p:oleObj name="公式" r:id="rId20" imgW="17398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5699125"/>
                        <a:ext cx="364172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750602"/>
              </p:ext>
            </p:extLst>
          </p:nvPr>
        </p:nvGraphicFramePr>
        <p:xfrm>
          <a:off x="5293276" y="3528187"/>
          <a:ext cx="2696669" cy="599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6" name="Equation" r:id="rId22" imgW="1143000" imgH="253800" progId="">
                  <p:embed/>
                </p:oleObj>
              </mc:Choice>
              <mc:Fallback>
                <p:oleObj name="Equation" r:id="rId22" imgW="114300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3276" y="3528187"/>
                        <a:ext cx="2696669" cy="599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27016"/>
              </p:ext>
            </p:extLst>
          </p:nvPr>
        </p:nvGraphicFramePr>
        <p:xfrm>
          <a:off x="5592016" y="6294437"/>
          <a:ext cx="15240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7" name="Equation" r:id="rId24" imgW="672808" imgH="228501" progId="Equation.3">
                  <p:embed/>
                </p:oleObj>
              </mc:Choice>
              <mc:Fallback>
                <p:oleObj name="Equation" r:id="rId24" imgW="67280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016" y="6294437"/>
                        <a:ext cx="15240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3650318" y="6315678"/>
            <a:ext cx="1980029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dirty="0"/>
              <a:t> 3</a:t>
            </a:r>
            <a:r>
              <a:rPr lang="zh-CN" altLang="en-US" sz="2400" dirty="0"/>
              <a:t>输出方程：</a:t>
            </a:r>
          </a:p>
        </p:txBody>
      </p:sp>
    </p:spTree>
    <p:extLst>
      <p:ext uri="{BB962C8B-B14F-4D97-AF65-F5344CB8AC3E}">
        <p14:creationId xmlns:p14="http://schemas.microsoft.com/office/powerpoint/2010/main" val="398240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内容简介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714375" y="1214438"/>
            <a:ext cx="8221663" cy="51784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双稳态电路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(Bi-stable Device)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锁存器与触发器</a:t>
            </a:r>
          </a:p>
          <a:p>
            <a:pPr eaLnBrk="1" hangingPunct="1">
              <a:defRPr/>
            </a:pPr>
            <a:r>
              <a:rPr lang="zh-CN" altLang="en-US" dirty="0"/>
              <a:t>同步状态机分析与初步设计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状态化简与赋值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同步状态机设计方法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反馈时序电路分析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反馈时序电路设计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54D03-2359-400D-A434-089786C59C26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05A22F-521C-4D4D-9965-3004911A1488}" type="slidenum">
              <a:rPr lang="zh-CN" altLang="en-US" smtClean="0">
                <a:latin typeface="Arial" pitchFamily="34" charset="0"/>
              </a:rPr>
              <a:pPr/>
              <a:t>2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：同步时序分析</a:t>
            </a: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15033" y="966838"/>
            <a:ext cx="4508076" cy="2980339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B442EB-0999-4B8F-B9CF-394525D6605D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61941" y="1211751"/>
            <a:ext cx="2287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4</a:t>
            </a:r>
            <a:r>
              <a:rPr lang="zh-CN" altLang="en-US" sz="2400" dirty="0"/>
              <a:t>状态转移表：</a:t>
            </a:r>
          </a:p>
        </p:txBody>
      </p:sp>
      <p:sp>
        <p:nvSpPr>
          <p:cNvPr id="9" name="矩形 8"/>
          <p:cNvSpPr/>
          <p:nvPr/>
        </p:nvSpPr>
        <p:spPr>
          <a:xfrm>
            <a:off x="318767" y="3497770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5</a:t>
            </a:r>
            <a:r>
              <a:rPr lang="zh-CN" altLang="en-US" sz="2400" dirty="0"/>
              <a:t>状态图：</a:t>
            </a:r>
          </a:p>
        </p:txBody>
      </p:sp>
      <p:sp>
        <p:nvSpPr>
          <p:cNvPr id="10" name="矩形 9"/>
          <p:cNvSpPr/>
          <p:nvPr/>
        </p:nvSpPr>
        <p:spPr>
          <a:xfrm>
            <a:off x="827582" y="6007559"/>
            <a:ext cx="2595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6 </a:t>
            </a:r>
            <a:r>
              <a:rPr lang="zh-CN" altLang="en-US" sz="2400" dirty="0"/>
              <a:t>判定逻辑功能：</a:t>
            </a:r>
          </a:p>
        </p:txBody>
      </p:sp>
      <p:sp>
        <p:nvSpPr>
          <p:cNvPr id="11" name="Text Box 44"/>
          <p:cNvSpPr txBox="1">
            <a:spLocks noChangeArrowheads="1"/>
          </p:cNvSpPr>
          <p:nvPr/>
        </p:nvSpPr>
        <p:spPr bwMode="auto">
          <a:xfrm>
            <a:off x="3145116" y="5722064"/>
            <a:ext cx="3775393" cy="76944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rgbClr val="00B050"/>
                </a:solidFill>
                <a:latin typeface="Tahoma" pitchFamily="34" charset="0"/>
                <a:ea typeface="黑体" pitchFamily="2" charset="-122"/>
              </a:rPr>
              <a:t>能自启动的模7 加法计数器，对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rgbClr val="00B050"/>
                </a:solidFill>
                <a:latin typeface="Tahoma" pitchFamily="34" charset="0"/>
                <a:ea typeface="黑体" pitchFamily="2" charset="-122"/>
              </a:rPr>
              <a:t>时钟信号计数，输出为进位脉冲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82723" y="3910477"/>
            <a:ext cx="6753753" cy="1777158"/>
            <a:chOff x="682723" y="3910477"/>
            <a:chExt cx="6753753" cy="1777158"/>
          </a:xfrm>
        </p:grpSpPr>
        <p:sp>
          <p:nvSpPr>
            <p:cNvPr id="13" name="Oval 3"/>
            <p:cNvSpPr>
              <a:spLocks noChangeArrowheads="1"/>
            </p:cNvSpPr>
            <p:nvPr/>
          </p:nvSpPr>
          <p:spPr bwMode="auto">
            <a:xfrm>
              <a:off x="1744373" y="3929693"/>
              <a:ext cx="762000" cy="685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dirty="0"/>
                <a:t>00</a:t>
              </a:r>
              <a:r>
                <a:rPr lang="en-US" altLang="zh-CN" sz="2000" dirty="0"/>
                <a:t>0/0</a:t>
              </a:r>
              <a:endParaRPr lang="zh-CN" altLang="en-US" sz="2000" dirty="0"/>
            </a:p>
          </p:txBody>
        </p:sp>
        <p:sp>
          <p:nvSpPr>
            <p:cNvPr id="14" name="Oval 3"/>
            <p:cNvSpPr>
              <a:spLocks noChangeArrowheads="1"/>
            </p:cNvSpPr>
            <p:nvPr/>
          </p:nvSpPr>
          <p:spPr bwMode="auto">
            <a:xfrm>
              <a:off x="3386036" y="3929693"/>
              <a:ext cx="762000" cy="685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dirty="0"/>
                <a:t>00</a:t>
              </a:r>
              <a:r>
                <a:rPr lang="en-US" altLang="zh-CN" sz="2000" dirty="0"/>
                <a:t>1/0</a:t>
              </a:r>
              <a:endParaRPr lang="zh-CN" altLang="en-US" sz="2000" dirty="0"/>
            </a:p>
          </p:txBody>
        </p:sp>
        <p:sp>
          <p:nvSpPr>
            <p:cNvPr id="15" name="Oval 3"/>
            <p:cNvSpPr>
              <a:spLocks noChangeArrowheads="1"/>
            </p:cNvSpPr>
            <p:nvPr/>
          </p:nvSpPr>
          <p:spPr bwMode="auto">
            <a:xfrm>
              <a:off x="5032813" y="3910477"/>
              <a:ext cx="762000" cy="685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dirty="0"/>
                <a:t>0</a:t>
              </a:r>
              <a:r>
                <a:rPr lang="en-US" altLang="zh-CN" sz="2000" dirty="0"/>
                <a:t>10/0</a:t>
              </a:r>
              <a:endParaRPr lang="zh-CN" altLang="en-US" sz="2000" dirty="0"/>
            </a:p>
          </p:txBody>
        </p:sp>
        <p:sp>
          <p:nvSpPr>
            <p:cNvPr id="16" name="Oval 3"/>
            <p:cNvSpPr>
              <a:spLocks noChangeArrowheads="1"/>
            </p:cNvSpPr>
            <p:nvPr/>
          </p:nvSpPr>
          <p:spPr bwMode="auto">
            <a:xfrm>
              <a:off x="6674476" y="3970990"/>
              <a:ext cx="762000" cy="685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dirty="0"/>
                <a:t>0</a:t>
              </a:r>
              <a:r>
                <a:rPr lang="en-US" altLang="zh-CN" sz="2000" dirty="0"/>
                <a:t>11/0</a:t>
              </a:r>
              <a:endParaRPr lang="zh-CN" altLang="en-US" sz="2000" dirty="0"/>
            </a:p>
          </p:txBody>
        </p:sp>
        <p:sp>
          <p:nvSpPr>
            <p:cNvPr id="17" name="Oval 3"/>
            <p:cNvSpPr>
              <a:spLocks noChangeArrowheads="1"/>
            </p:cNvSpPr>
            <p:nvPr/>
          </p:nvSpPr>
          <p:spPr bwMode="auto">
            <a:xfrm>
              <a:off x="5538056" y="5001835"/>
              <a:ext cx="762000" cy="685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100/0</a:t>
              </a:r>
              <a:endParaRPr lang="zh-CN" altLang="en-US" sz="2000" dirty="0"/>
            </a:p>
          </p:txBody>
        </p:sp>
        <p:sp>
          <p:nvSpPr>
            <p:cNvPr id="18" name="Oval 3"/>
            <p:cNvSpPr>
              <a:spLocks noChangeArrowheads="1"/>
            </p:cNvSpPr>
            <p:nvPr/>
          </p:nvSpPr>
          <p:spPr bwMode="auto">
            <a:xfrm>
              <a:off x="3921748" y="4933355"/>
              <a:ext cx="762000" cy="685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101/0</a:t>
              </a:r>
              <a:endParaRPr lang="zh-CN" altLang="en-US" sz="2000" dirty="0"/>
            </a:p>
          </p:txBody>
        </p:sp>
        <p:sp>
          <p:nvSpPr>
            <p:cNvPr id="19" name="Oval 3"/>
            <p:cNvSpPr>
              <a:spLocks noChangeArrowheads="1"/>
            </p:cNvSpPr>
            <p:nvPr/>
          </p:nvSpPr>
          <p:spPr bwMode="auto">
            <a:xfrm>
              <a:off x="2280362" y="4950029"/>
              <a:ext cx="762000" cy="685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110/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3"/>
            <p:cNvSpPr>
              <a:spLocks noChangeArrowheads="1"/>
            </p:cNvSpPr>
            <p:nvPr/>
          </p:nvSpPr>
          <p:spPr bwMode="auto">
            <a:xfrm>
              <a:off x="682723" y="4886300"/>
              <a:ext cx="762000" cy="685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111/1</a:t>
              </a:r>
              <a:endPara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1" name="直接箭头连接符 20"/>
            <p:cNvCxnSpPr>
              <a:stCxn id="13" idx="6"/>
              <a:endCxn id="14" idx="2"/>
            </p:cNvCxnSpPr>
            <p:nvPr/>
          </p:nvCxnSpPr>
          <p:spPr>
            <a:xfrm>
              <a:off x="2506373" y="4272593"/>
              <a:ext cx="879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4148036" y="4272593"/>
              <a:ext cx="879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5794813" y="4272593"/>
              <a:ext cx="879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6300056" y="4662183"/>
              <a:ext cx="755420" cy="5670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 flipV="1">
              <a:off x="4683748" y="5316748"/>
              <a:ext cx="868372" cy="111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 flipV="1">
              <a:off x="3046661" y="5300422"/>
              <a:ext cx="868372" cy="111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9" idx="1"/>
            </p:cNvCxnSpPr>
            <p:nvPr/>
          </p:nvCxnSpPr>
          <p:spPr>
            <a:xfrm flipH="1" flipV="1">
              <a:off x="2171898" y="4618154"/>
              <a:ext cx="220056" cy="4323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endCxn id="13" idx="3"/>
            </p:cNvCxnSpPr>
            <p:nvPr/>
          </p:nvCxnSpPr>
          <p:spPr>
            <a:xfrm flipV="1">
              <a:off x="1259632" y="4515060"/>
              <a:ext cx="596333" cy="37124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23192"/>
              </p:ext>
            </p:extLst>
          </p:nvPr>
        </p:nvGraphicFramePr>
        <p:xfrm>
          <a:off x="605342" y="1577957"/>
          <a:ext cx="2067012" cy="48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8" name="公式" r:id="rId4" imgW="1117440" imgH="266400" progId="Equation.3">
                  <p:embed/>
                </p:oleObj>
              </mc:Choice>
              <mc:Fallback>
                <p:oleObj name="公式" r:id="rId4" imgW="11174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42" y="1577957"/>
                        <a:ext cx="2067012" cy="488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06083"/>
              </p:ext>
            </p:extLst>
          </p:nvPr>
        </p:nvGraphicFramePr>
        <p:xfrm>
          <a:off x="524379" y="2036745"/>
          <a:ext cx="3183525" cy="49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9" name="公式" r:id="rId6" imgW="1726920" imgH="266400" progId="Equation.3">
                  <p:embed/>
                </p:oleObj>
              </mc:Choice>
              <mc:Fallback>
                <p:oleObj name="公式" r:id="rId6" imgW="17269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79" y="2036745"/>
                        <a:ext cx="3183525" cy="496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834471"/>
              </p:ext>
            </p:extLst>
          </p:nvPr>
        </p:nvGraphicFramePr>
        <p:xfrm>
          <a:off x="540255" y="2479658"/>
          <a:ext cx="3311666" cy="535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0" name="公式" r:id="rId8" imgW="1739880" imgH="279360" progId="Equation.3">
                  <p:embed/>
                </p:oleObj>
              </mc:Choice>
              <mc:Fallback>
                <p:oleObj name="公式" r:id="rId8" imgW="17398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55" y="2479658"/>
                        <a:ext cx="3311666" cy="535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667536"/>
              </p:ext>
            </p:extLst>
          </p:nvPr>
        </p:nvGraphicFramePr>
        <p:xfrm>
          <a:off x="480203" y="2997667"/>
          <a:ext cx="1100558" cy="3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1" name="Equation" r:id="rId10" imgW="672808" imgH="228501" progId="Equation.3">
                  <p:embed/>
                </p:oleObj>
              </mc:Choice>
              <mc:Fallback>
                <p:oleObj name="Equation" r:id="rId10" imgW="67280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03" y="2997667"/>
                        <a:ext cx="1100558" cy="3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809066" y="1141106"/>
                <a:ext cx="162741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dirty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066" y="1141106"/>
                <a:ext cx="162741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749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06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7</a:t>
            </a:r>
            <a:r>
              <a:rPr lang="zh-CN" altLang="en-US" sz="4000" dirty="0"/>
              <a:t>时序图（波型图）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718300"/>
              </p:ext>
            </p:extLst>
          </p:nvPr>
        </p:nvGraphicFramePr>
        <p:xfrm>
          <a:off x="107504" y="980728"/>
          <a:ext cx="8784976" cy="574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1" name="Photo Editor 照片" r:id="rId3" imgW="21761905" imgH="19447619" progId="MSPhotoEd.3">
                  <p:embed/>
                </p:oleObj>
              </mc:Choice>
              <mc:Fallback>
                <p:oleObj name="Photo Editor 照片" r:id="rId3" imgW="21761905" imgH="19447619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980728"/>
                        <a:ext cx="8784976" cy="5747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2826D9-8E1F-47C4-8EB5-BA1841B447A5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18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185720"/>
            <a:ext cx="6164188" cy="74295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：同步时序电路的分析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16161"/>
            <a:ext cx="8686800" cy="485775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zh-CN" altLang="en-US" dirty="0"/>
              <a:t>分析下面时序电路（课堂练习）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28D064-E40D-40B4-A6E8-D6A6270D840F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B41C-9ADB-418D-9182-C2A9C7B8F038}" type="slidenum">
              <a:rPr lang="en-US" altLang="zh-CN"/>
              <a:pPr/>
              <a:t>22</a:t>
            </a:fld>
            <a:endParaRPr lang="en-US" altLang="zh-CN"/>
          </a:p>
        </p:txBody>
      </p:sp>
      <p:pic>
        <p:nvPicPr>
          <p:cNvPr id="9" name="Picture 45" descr="D:\_LQ_work_[CUR].dir\lq_wk_cache\_lq01_teaching\wk_03_11_new_数字电路\09_2009_LiQ\06_01_ppt17_new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91" y="1573034"/>
            <a:ext cx="88201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9512" y="4089471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1</a:t>
            </a:r>
            <a:r>
              <a:rPr lang="zh-CN" altLang="en-US" sz="2400" dirty="0"/>
              <a:t>激励方程：</a:t>
            </a:r>
          </a:p>
        </p:txBody>
      </p:sp>
      <p:sp>
        <p:nvSpPr>
          <p:cNvPr id="14" name="矩形 13"/>
          <p:cNvSpPr/>
          <p:nvPr/>
        </p:nvSpPr>
        <p:spPr>
          <a:xfrm>
            <a:off x="149812" y="4863243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2</a:t>
            </a:r>
            <a:r>
              <a:rPr lang="zh-CN" altLang="en-US" sz="2400" dirty="0"/>
              <a:t>转移方程：</a:t>
            </a:r>
          </a:p>
        </p:txBody>
      </p:sp>
      <p:sp>
        <p:nvSpPr>
          <p:cNvPr id="15" name="矩形 14"/>
          <p:cNvSpPr/>
          <p:nvPr/>
        </p:nvSpPr>
        <p:spPr>
          <a:xfrm>
            <a:off x="235990" y="5619091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3</a:t>
            </a:r>
            <a:r>
              <a:rPr lang="zh-CN" altLang="en-US" sz="2400" dirty="0"/>
              <a:t>输出方程：</a:t>
            </a:r>
          </a:p>
        </p:txBody>
      </p:sp>
      <p:sp>
        <p:nvSpPr>
          <p:cNvPr id="16" name="矩形 15"/>
          <p:cNvSpPr/>
          <p:nvPr/>
        </p:nvSpPr>
        <p:spPr>
          <a:xfrm>
            <a:off x="3255377" y="4089572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4</a:t>
            </a:r>
            <a:r>
              <a:rPr lang="zh-CN" altLang="en-US" sz="2400" dirty="0"/>
              <a:t>状态表：</a:t>
            </a:r>
          </a:p>
        </p:txBody>
      </p:sp>
      <p:sp>
        <p:nvSpPr>
          <p:cNvPr id="17" name="矩形 16"/>
          <p:cNvSpPr/>
          <p:nvPr/>
        </p:nvSpPr>
        <p:spPr>
          <a:xfrm>
            <a:off x="3213813" y="4863242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5</a:t>
            </a:r>
            <a:r>
              <a:rPr lang="zh-CN" altLang="en-US" sz="2400" dirty="0"/>
              <a:t>状态图：</a:t>
            </a:r>
          </a:p>
        </p:txBody>
      </p:sp>
      <p:sp>
        <p:nvSpPr>
          <p:cNvPr id="18" name="矩形 17"/>
          <p:cNvSpPr/>
          <p:nvPr/>
        </p:nvSpPr>
        <p:spPr>
          <a:xfrm>
            <a:off x="3213813" y="5619090"/>
            <a:ext cx="2595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6 </a:t>
            </a:r>
            <a:r>
              <a:rPr lang="zh-CN" altLang="en-US" sz="2400" dirty="0"/>
              <a:t>判定逻辑功能：</a:t>
            </a:r>
          </a:p>
        </p:txBody>
      </p:sp>
    </p:spTree>
    <p:extLst>
      <p:ext uri="{BB962C8B-B14F-4D97-AF65-F5344CB8AC3E}">
        <p14:creationId xmlns:p14="http://schemas.microsoft.com/office/powerpoint/2010/main" val="630403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185720"/>
            <a:ext cx="6164188" cy="74295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：同步时序电路的分析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16161"/>
            <a:ext cx="8686800" cy="485775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zh-CN" altLang="en-US" dirty="0"/>
              <a:t>分析下面时序电路（课堂练习）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28D064-E40D-40B4-A6E8-D6A6270D840F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B41C-9ADB-418D-9182-C2A9C7B8F038}" type="slidenum">
              <a:rPr lang="en-US" altLang="zh-CN"/>
              <a:pPr/>
              <a:t>23</a:t>
            </a:fld>
            <a:endParaRPr lang="en-US" altLang="zh-CN"/>
          </a:p>
        </p:txBody>
      </p:sp>
      <p:pic>
        <p:nvPicPr>
          <p:cNvPr id="9" name="Picture 45" descr="D:\_LQ_work_[CUR].dir\lq_wk_cache\_lq01_teaching\wk_03_11_new_数字电路\09_2009_LiQ\06_01_ppt17_new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03446"/>
            <a:ext cx="88201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9512" y="4089471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1</a:t>
            </a:r>
            <a:r>
              <a:rPr lang="zh-CN" altLang="en-US" sz="2400" dirty="0"/>
              <a:t>激励方程：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484148"/>
              </p:ext>
            </p:extLst>
          </p:nvPr>
        </p:nvGraphicFramePr>
        <p:xfrm>
          <a:off x="1920675" y="4503712"/>
          <a:ext cx="10223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8" name="Equation" r:id="rId4" imgW="508000" imgH="241300" progId="Equation.3">
                  <p:embed/>
                </p:oleObj>
              </mc:Choice>
              <mc:Fallback>
                <p:oleObj name="Equation" r:id="rId4" imgW="5080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675" y="4503712"/>
                        <a:ext cx="10223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451848"/>
              </p:ext>
            </p:extLst>
          </p:nvPr>
        </p:nvGraphicFramePr>
        <p:xfrm>
          <a:off x="1907704" y="4991827"/>
          <a:ext cx="2209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9" name="Equation" r:id="rId6" imgW="1104421" imgH="215806" progId="Equation.3">
                  <p:embed/>
                </p:oleObj>
              </mc:Choice>
              <mc:Fallback>
                <p:oleObj name="Equation" r:id="rId6" imgW="1104421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991827"/>
                        <a:ext cx="22098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374001"/>
              </p:ext>
            </p:extLst>
          </p:nvPr>
        </p:nvGraphicFramePr>
        <p:xfrm>
          <a:off x="5508104" y="4441685"/>
          <a:ext cx="20081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30" name="公式" r:id="rId8" imgW="939600" imgH="266400" progId="Equation.3">
                  <p:embed/>
                </p:oleObj>
              </mc:Choice>
              <mc:Fallback>
                <p:oleObj name="公式" r:id="rId8" imgW="939600" imgH="26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441685"/>
                        <a:ext cx="200818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626434"/>
              </p:ext>
            </p:extLst>
          </p:nvPr>
        </p:nvGraphicFramePr>
        <p:xfrm>
          <a:off x="5508104" y="4980817"/>
          <a:ext cx="34639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31" name="公式" r:id="rId10" imgW="1650960" imgH="266400" progId="Equation.3">
                  <p:embed/>
                </p:oleObj>
              </mc:Choice>
              <mc:Fallback>
                <p:oleObj name="公式" r:id="rId10" imgW="1650960" imgH="26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980817"/>
                        <a:ext cx="34639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561265"/>
              </p:ext>
            </p:extLst>
          </p:nvPr>
        </p:nvGraphicFramePr>
        <p:xfrm>
          <a:off x="2387600" y="5619091"/>
          <a:ext cx="46926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32" name="Equation" r:id="rId12" imgW="2311400" imgH="279400" progId="Equation.3">
                  <p:embed/>
                </p:oleObj>
              </mc:Choice>
              <mc:Fallback>
                <p:oleObj name="Equation" r:id="rId12" imgW="2311400" imgH="279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5619091"/>
                        <a:ext cx="46926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4227925" y="4059814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2</a:t>
            </a:r>
            <a:r>
              <a:rPr lang="zh-CN" altLang="en-US" sz="2400" dirty="0"/>
              <a:t>转移方程：</a:t>
            </a:r>
          </a:p>
        </p:txBody>
      </p:sp>
      <p:sp>
        <p:nvSpPr>
          <p:cNvPr id="15" name="矩形 14"/>
          <p:cNvSpPr/>
          <p:nvPr/>
        </p:nvSpPr>
        <p:spPr>
          <a:xfrm>
            <a:off x="235990" y="5619091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3</a:t>
            </a:r>
            <a:r>
              <a:rPr lang="zh-CN" altLang="en-US" sz="2400" dirty="0"/>
              <a:t>输出方程：</a:t>
            </a:r>
          </a:p>
        </p:txBody>
      </p:sp>
    </p:spTree>
    <p:extLst>
      <p:ext uri="{BB962C8B-B14F-4D97-AF65-F5344CB8AC3E}">
        <p14:creationId xmlns:p14="http://schemas.microsoft.com/office/powerpoint/2010/main" val="176717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：同步时序电路的分析</a:t>
            </a:r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56289"/>
              </p:ext>
            </p:extLst>
          </p:nvPr>
        </p:nvGraphicFramePr>
        <p:xfrm>
          <a:off x="4467912" y="1740233"/>
          <a:ext cx="4575175" cy="297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3" name="Photo Editor 照片" r:id="rId3" imgW="16276190" imgH="10600000" progId="MSPhotoEd.3">
                  <p:embed/>
                </p:oleObj>
              </mc:Choice>
              <mc:Fallback>
                <p:oleObj name="Photo Editor 照片" r:id="rId3" imgW="16276190" imgH="10600000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912" y="1740233"/>
                        <a:ext cx="4575175" cy="2979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F67E62-9E32-4934-B291-37D652A64911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888440" y="1223522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5</a:t>
            </a:r>
            <a:r>
              <a:rPr lang="zh-CN" altLang="en-US" sz="2400" dirty="0"/>
              <a:t>状态图：</a:t>
            </a:r>
          </a:p>
        </p:txBody>
      </p:sp>
      <p:sp>
        <p:nvSpPr>
          <p:cNvPr id="9" name="矩形 8"/>
          <p:cNvSpPr/>
          <p:nvPr/>
        </p:nvSpPr>
        <p:spPr>
          <a:xfrm>
            <a:off x="163973" y="1129246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4</a:t>
            </a:r>
            <a:r>
              <a:rPr lang="zh-CN" altLang="en-US" sz="2400" dirty="0"/>
              <a:t>状态表：</a:t>
            </a:r>
          </a:p>
        </p:txBody>
      </p:sp>
      <p:sp>
        <p:nvSpPr>
          <p:cNvPr id="11" name="矩形 10"/>
          <p:cNvSpPr/>
          <p:nvPr/>
        </p:nvSpPr>
        <p:spPr>
          <a:xfrm>
            <a:off x="434172" y="5280637"/>
            <a:ext cx="2595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6 </a:t>
            </a:r>
            <a:r>
              <a:rPr lang="zh-CN" altLang="en-US" sz="2400" dirty="0"/>
              <a:t>判定逻辑功能：</a:t>
            </a: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3611654" y="5166143"/>
            <a:ext cx="3805930" cy="1219201"/>
            <a:chOff x="3120" y="1008"/>
            <a:chExt cx="2673" cy="768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3167" y="1056"/>
              <a:ext cx="2626" cy="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latin typeface="Tahoma" pitchFamily="34" charset="0"/>
                </a:rPr>
                <a:t>2</a:t>
              </a:r>
              <a:r>
                <a:rPr lang="zh-CN" altLang="en-US" sz="2400" dirty="0">
                  <a:latin typeface="Tahoma" pitchFamily="34" charset="0"/>
                </a:rPr>
                <a:t>位二进制数可逆计数器，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dirty="0">
                  <a:latin typeface="Tahoma" pitchFamily="34" charset="0"/>
                </a:rPr>
                <a:t>A=0</a:t>
              </a:r>
              <a:r>
                <a:rPr lang="zh-CN" altLang="en-US" sz="2400" dirty="0">
                  <a:latin typeface="Tahoma" pitchFamily="34" charset="0"/>
                </a:rPr>
                <a:t>加法，</a:t>
              </a:r>
              <a:r>
                <a:rPr lang="en-US" altLang="zh-CN" sz="2400" dirty="0">
                  <a:latin typeface="Tahoma" pitchFamily="34" charset="0"/>
                </a:rPr>
                <a:t>A=1</a:t>
              </a:r>
              <a:r>
                <a:rPr lang="zh-CN" altLang="en-US" sz="2400" dirty="0">
                  <a:latin typeface="Tahoma" pitchFamily="34" charset="0"/>
                </a:rPr>
                <a:t>减法</a:t>
              </a: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3120" y="1008"/>
              <a:ext cx="2647" cy="768"/>
            </a:xfrm>
            <a:prstGeom prst="roundRect">
              <a:avLst>
                <a:gd name="adj" fmla="val 16667"/>
              </a:avLst>
            </a:prstGeom>
            <a:noFill/>
            <a:ln w="57150" cmpd="thinThick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7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509587" y="1791487"/>
            <a:ext cx="3087688" cy="3048000"/>
            <a:chOff x="599" y="1776"/>
            <a:chExt cx="1945" cy="1920"/>
          </a:xfrm>
          <a:noFill/>
        </p:grpSpPr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733" y="2016"/>
              <a:ext cx="224" cy="2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S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640" y="2348"/>
              <a:ext cx="389" cy="98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0 0</a:t>
              </a:r>
            </a:p>
            <a:p>
              <a:r>
                <a:rPr lang="zh-CN" altLang="en-US" sz="2400">
                  <a:latin typeface="Tahoma" pitchFamily="34" charset="0"/>
                </a:rPr>
                <a:t>0 1</a:t>
              </a:r>
            </a:p>
            <a:p>
              <a:r>
                <a:rPr lang="zh-CN" altLang="en-US" sz="2400">
                  <a:latin typeface="Tahoma" pitchFamily="34" charset="0"/>
                </a:rPr>
                <a:t>1 0</a:t>
              </a:r>
            </a:p>
            <a:p>
              <a:r>
                <a:rPr lang="zh-CN" altLang="en-US" sz="2400">
                  <a:latin typeface="Tahoma" pitchFamily="34" charset="0"/>
                </a:rPr>
                <a:t>1 1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599" y="2352"/>
              <a:ext cx="1945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599" y="1776"/>
              <a:ext cx="1945" cy="0"/>
            </a:xfrm>
            <a:prstGeom prst="line">
              <a:avLst/>
            </a:prstGeom>
            <a:grp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599" y="3696"/>
              <a:ext cx="1945" cy="0"/>
            </a:xfrm>
            <a:prstGeom prst="line">
              <a:avLst/>
            </a:prstGeom>
            <a:grpFill/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152" y="1776"/>
              <a:ext cx="0" cy="1920"/>
            </a:xfrm>
            <a:prstGeom prst="line">
              <a:avLst/>
            </a:prstGeom>
            <a:grpFill/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1385" y="1776"/>
              <a:ext cx="934" cy="5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2400" dirty="0">
                  <a:latin typeface="Tahoma" pitchFamily="34" charset="0"/>
                </a:rPr>
                <a:t>A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2400" dirty="0">
                  <a:latin typeface="Tahoma" pitchFamily="34" charset="0"/>
                </a:rPr>
                <a:t>0          1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1231" y="2352"/>
              <a:ext cx="554" cy="98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ahoma" pitchFamily="34" charset="0"/>
                </a:rPr>
                <a:t>0</a:t>
              </a:r>
              <a:r>
                <a:rPr lang="en-US" altLang="zh-CN" sz="2400" dirty="0">
                  <a:latin typeface="Tahoma" pitchFamily="34" charset="0"/>
                </a:rPr>
                <a:t>1</a:t>
              </a:r>
              <a:r>
                <a:rPr lang="zh-CN" altLang="en-US" sz="2400" dirty="0">
                  <a:latin typeface="Tahoma" pitchFamily="34" charset="0"/>
                </a:rPr>
                <a:t>, 0</a:t>
              </a:r>
            </a:p>
            <a:p>
              <a:r>
                <a:rPr lang="en-US" altLang="zh-CN" sz="2400" dirty="0">
                  <a:latin typeface="Tahoma" pitchFamily="34" charset="0"/>
                </a:rPr>
                <a:t>1</a:t>
              </a:r>
              <a:r>
                <a:rPr lang="zh-CN" altLang="en-US" sz="2400" dirty="0">
                  <a:latin typeface="Tahoma" pitchFamily="34" charset="0"/>
                </a:rPr>
                <a:t>0, 0</a:t>
              </a:r>
            </a:p>
            <a:p>
              <a:r>
                <a:rPr lang="zh-CN" altLang="en-US" sz="2400" dirty="0">
                  <a:latin typeface="Tahoma" pitchFamily="34" charset="0"/>
                </a:rPr>
                <a:t>1</a:t>
              </a:r>
              <a:r>
                <a:rPr lang="en-US" altLang="zh-CN" sz="2400" dirty="0">
                  <a:latin typeface="Tahoma" pitchFamily="34" charset="0"/>
                </a:rPr>
                <a:t>1</a:t>
              </a:r>
              <a:r>
                <a:rPr lang="zh-CN" altLang="en-US" sz="2400" dirty="0">
                  <a:latin typeface="Tahoma" pitchFamily="34" charset="0"/>
                </a:rPr>
                <a:t>, 0</a:t>
              </a:r>
            </a:p>
            <a:p>
              <a:r>
                <a:rPr lang="en-US" altLang="zh-CN" sz="2400" dirty="0">
                  <a:latin typeface="Tahoma" pitchFamily="34" charset="0"/>
                </a:rPr>
                <a:t>00</a:t>
              </a:r>
              <a:r>
                <a:rPr lang="zh-CN" altLang="en-US" sz="2400" dirty="0">
                  <a:latin typeface="Tahoma" pitchFamily="34" charset="0"/>
                </a:rPr>
                <a:t>, </a:t>
              </a:r>
              <a:r>
                <a:rPr lang="en-US" altLang="zh-CN" sz="2400" dirty="0">
                  <a:latin typeface="Tahoma" pitchFamily="34" charset="0"/>
                </a:rPr>
                <a:t>1</a:t>
              </a:r>
              <a:endParaRPr lang="zh-CN" altLang="en-US" sz="2400" dirty="0">
                <a:latin typeface="Tahoma" pitchFamily="34" charset="0"/>
              </a:endParaRP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1920" y="2352"/>
              <a:ext cx="554" cy="98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ahoma" pitchFamily="34" charset="0"/>
                </a:rPr>
                <a:t>1</a:t>
              </a:r>
              <a:r>
                <a:rPr lang="zh-CN" altLang="en-US" sz="2400" dirty="0">
                  <a:latin typeface="Tahoma" pitchFamily="34" charset="0"/>
                </a:rPr>
                <a:t>1, </a:t>
              </a:r>
              <a:r>
                <a:rPr lang="en-US" altLang="zh-CN" sz="2400" dirty="0">
                  <a:latin typeface="Tahoma" pitchFamily="34" charset="0"/>
                </a:rPr>
                <a:t>1</a:t>
              </a:r>
              <a:endParaRPr lang="zh-CN" altLang="en-US" sz="2400" dirty="0">
                <a:latin typeface="Tahoma" pitchFamily="34" charset="0"/>
              </a:endParaRPr>
            </a:p>
            <a:p>
              <a:r>
                <a:rPr lang="en-US" altLang="zh-CN" sz="2400" dirty="0">
                  <a:latin typeface="Tahoma" pitchFamily="34" charset="0"/>
                </a:rPr>
                <a:t>0</a:t>
              </a:r>
              <a:r>
                <a:rPr lang="zh-CN" altLang="en-US" sz="2400" dirty="0">
                  <a:latin typeface="Tahoma" pitchFamily="34" charset="0"/>
                </a:rPr>
                <a:t>0, 0</a:t>
              </a:r>
            </a:p>
            <a:p>
              <a:r>
                <a:rPr lang="en-US" altLang="zh-CN" sz="2400" dirty="0">
                  <a:latin typeface="Tahoma" pitchFamily="34" charset="0"/>
                </a:rPr>
                <a:t>0</a:t>
              </a:r>
              <a:r>
                <a:rPr lang="zh-CN" altLang="en-US" sz="2400" dirty="0">
                  <a:latin typeface="Tahoma" pitchFamily="34" charset="0"/>
                </a:rPr>
                <a:t>1, 0</a:t>
              </a:r>
            </a:p>
            <a:p>
              <a:r>
                <a:rPr lang="en-US" altLang="zh-CN" sz="2400" dirty="0">
                  <a:latin typeface="Tahoma" pitchFamily="34" charset="0"/>
                </a:rPr>
                <a:t>1</a:t>
              </a:r>
              <a:r>
                <a:rPr lang="zh-CN" altLang="en-US" sz="2400" dirty="0">
                  <a:latin typeface="Tahoma" pitchFamily="34" charset="0"/>
                </a:rPr>
                <a:t>0, </a:t>
              </a:r>
              <a:r>
                <a:rPr lang="en-US" altLang="zh-CN" sz="2400" dirty="0">
                  <a:latin typeface="Tahoma" pitchFamily="34" charset="0"/>
                </a:rPr>
                <a:t>0</a:t>
              </a:r>
              <a:endParaRPr lang="zh-CN" altLang="en-US" sz="2400" dirty="0">
                <a:latin typeface="Tahoma" pitchFamily="34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1405" y="3360"/>
              <a:ext cx="960" cy="2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/>
                <a:t>Q</a:t>
              </a:r>
              <a:r>
                <a:rPr lang="en-US" altLang="zh-CN" sz="2400" baseline="-25000" dirty="0"/>
                <a:t>2</a:t>
              </a:r>
              <a:r>
                <a:rPr lang="en-US" altLang="zh-CN" sz="2400" dirty="0"/>
                <a:t>*Q</a:t>
              </a:r>
              <a:r>
                <a:rPr lang="en-US" altLang="zh-CN" sz="2400" baseline="-25000" dirty="0"/>
                <a:t>1</a:t>
              </a:r>
              <a:r>
                <a:rPr lang="en-US" altLang="zh-CN" sz="2400" dirty="0"/>
                <a:t>*</a:t>
              </a:r>
              <a:r>
                <a:rPr lang="en-US" altLang="zh-CN" sz="2400" dirty="0">
                  <a:latin typeface="Tahoma" pitchFamily="34" charset="0"/>
                </a:rPr>
                <a:t>, </a:t>
              </a:r>
              <a:r>
                <a:rPr lang="en-US" altLang="zh-CN" sz="2400" dirty="0"/>
                <a:t>Y</a:t>
              </a: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624" y="3360"/>
              <a:ext cx="192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602" y="3360"/>
              <a:ext cx="561" cy="2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/>
                <a:t>Q</a:t>
              </a:r>
              <a:r>
                <a:rPr lang="en-US" altLang="zh-CN" sz="2400" baseline="-25000" dirty="0"/>
                <a:t>2</a:t>
              </a:r>
              <a:r>
                <a:rPr lang="en-US" altLang="zh-CN" sz="2400" dirty="0"/>
                <a:t>Q</a:t>
              </a:r>
              <a:r>
                <a:rPr lang="en-US" altLang="zh-CN" sz="2400" baseline="-25000" dirty="0"/>
                <a:t>1</a:t>
              </a: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1152" y="2064"/>
              <a:ext cx="134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54304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185720"/>
            <a:ext cx="7388324" cy="742950"/>
          </a:xfrm>
        </p:spPr>
        <p:txBody>
          <a:bodyPr/>
          <a:lstStyle/>
          <a:p>
            <a:r>
              <a:rPr lang="zh-CN" altLang="en-US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：同步时序电路分析</a:t>
            </a:r>
            <a:r>
              <a:rPr lang="en-US" altLang="zh-CN" sz="3600" dirty="0"/>
              <a:t>(</a:t>
            </a:r>
            <a:r>
              <a:rPr lang="zh-CN" altLang="en-US" sz="3600" dirty="0"/>
              <a:t>课后练习</a:t>
            </a:r>
            <a:r>
              <a:rPr lang="en-US" altLang="zh-CN" sz="3600" dirty="0"/>
              <a:t>)</a:t>
            </a:r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9750" y="1196752"/>
            <a:ext cx="8389938" cy="5240561"/>
          </a:xfr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C3E50B-B438-4D14-B6C2-153B20EC2676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27654" name="页脚占位符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276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BEE434-90C7-4F75-B078-157236B8487F}" type="slidenum">
              <a:rPr lang="en-US" altLang="zh-CN" smtClean="0">
                <a:latin typeface="Arial" pitchFamily="34" charset="0"/>
              </a:rPr>
              <a:pPr/>
              <a:t>25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1069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93712" y="1816157"/>
            <a:ext cx="8229600" cy="4500563"/>
          </a:xfr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AB82D6-FEC0-4C18-B3CB-A8E6D2D14DB8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28690" name="页脚占位符 1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28689" name="灯片编号占位符 1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262461-3867-409E-B0C7-F0E1D7995B48}" type="slidenum">
              <a:rPr lang="en-US" altLang="zh-CN" smtClean="0">
                <a:latin typeface="Arial" pitchFamily="34" charset="0"/>
              </a:rPr>
              <a:pPr/>
              <a:t>26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776003" y="2120611"/>
            <a:ext cx="3092450" cy="915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</a:rPr>
              <a:t>D0=Q1’</a:t>
            </a:r>
            <a:r>
              <a:rPr lang="en-US" altLang="zh-CN" dirty="0">
                <a:latin typeface="Arial" charset="0"/>
                <a:sym typeface="Wingdings" pitchFamily="2" charset="2"/>
              </a:rPr>
              <a:t>X+Q0X’+Q2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sym typeface="Wingdings" pitchFamily="2" charset="2"/>
              </a:rPr>
              <a:t>D1=Q2’Q0X+Q1X’+Q2Q1</a:t>
            </a:r>
          </a:p>
          <a:p>
            <a:pPr>
              <a:defRPr/>
            </a:pPr>
            <a:r>
              <a:rPr lang="en-US" altLang="zh-CN" dirty="0">
                <a:latin typeface="Arial" charset="0"/>
                <a:sym typeface="Wingdings" pitchFamily="2" charset="2"/>
              </a:rPr>
              <a:t>D2=Q2Q0’+Q0’X’Y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119188" y="285750"/>
            <a:ext cx="4800600" cy="646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dirty="0">
                <a:latin typeface="Arial" charset="0"/>
              </a:rPr>
              <a:t>第一步：写出激励方程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466725" y="1209675"/>
            <a:ext cx="936625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写出</a:t>
            </a:r>
          </a:p>
          <a:p>
            <a:pPr algn="ctr"/>
            <a:r>
              <a:rPr lang="zh-CN" altLang="en-US" sz="1600"/>
              <a:t>激励方程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908175" y="1209675"/>
            <a:ext cx="936625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写出</a:t>
            </a:r>
          </a:p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转移方程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348038" y="1209675"/>
            <a:ext cx="1008062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写出</a:t>
            </a:r>
          </a:p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输出方程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859338" y="1209675"/>
            <a:ext cx="935037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>
                <a:latin typeface="Arial" charset="0"/>
              </a:rPr>
              <a:t>得到状态</a:t>
            </a:r>
          </a:p>
          <a:p>
            <a:pPr algn="ctr">
              <a:defRPr/>
            </a:pPr>
            <a:r>
              <a:rPr lang="zh-CN" altLang="en-US" sz="1600">
                <a:latin typeface="Arial" charset="0"/>
              </a:rPr>
              <a:t>转移表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6300788" y="1209675"/>
            <a:ext cx="865187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>
                <a:latin typeface="Arial" charset="0"/>
              </a:rPr>
              <a:t>画出状态</a:t>
            </a:r>
          </a:p>
          <a:p>
            <a:pPr algn="ctr">
              <a:defRPr/>
            </a:pPr>
            <a:r>
              <a:rPr lang="zh-CN" altLang="en-US" sz="1600">
                <a:latin typeface="Arial" charset="0"/>
              </a:rPr>
              <a:t>转移图</a:t>
            </a: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1403350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>
            <a:off x="2843213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4" name="Line 13"/>
          <p:cNvSpPr>
            <a:spLocks noChangeShapeType="1"/>
          </p:cNvSpPr>
          <p:nvPr/>
        </p:nvSpPr>
        <p:spPr bwMode="auto">
          <a:xfrm>
            <a:off x="4356100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5" name="Line 14"/>
          <p:cNvSpPr>
            <a:spLocks noChangeShapeType="1"/>
          </p:cNvSpPr>
          <p:nvPr/>
        </p:nvSpPr>
        <p:spPr bwMode="auto">
          <a:xfrm>
            <a:off x="5795963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669213" y="1209675"/>
            <a:ext cx="865187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>
                <a:latin typeface="Arial" charset="0"/>
              </a:rPr>
              <a:t>画出</a:t>
            </a:r>
          </a:p>
          <a:p>
            <a:pPr algn="ctr">
              <a:defRPr/>
            </a:pPr>
            <a:r>
              <a:rPr lang="zh-CN" altLang="en-US" sz="1600">
                <a:latin typeface="Arial" charset="0"/>
              </a:rPr>
              <a:t>时序图</a:t>
            </a:r>
          </a:p>
        </p:txBody>
      </p:sp>
      <p:sp>
        <p:nvSpPr>
          <p:cNvPr id="28687" name="Line 16"/>
          <p:cNvSpPr>
            <a:spLocks noChangeShapeType="1"/>
          </p:cNvSpPr>
          <p:nvPr/>
        </p:nvSpPr>
        <p:spPr bwMode="auto">
          <a:xfrm>
            <a:off x="7164388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852069" y="3286990"/>
            <a:ext cx="5156200" cy="1200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itchFamily="18" charset="0"/>
              </a:rPr>
              <a:t>Q0</a:t>
            </a:r>
            <a:r>
              <a:rPr lang="en-US" altLang="zh-CN" sz="2400" baseline="30000" dirty="0">
                <a:latin typeface="Times New Roman" pitchFamily="18" charset="0"/>
              </a:rPr>
              <a:t>n+1</a:t>
            </a:r>
            <a:r>
              <a:rPr lang="en-US" altLang="zh-CN" sz="2400" dirty="0">
                <a:latin typeface="Times New Roman" pitchFamily="18" charset="0"/>
              </a:rPr>
              <a:t>=Q1’</a:t>
            </a:r>
            <a:r>
              <a:rPr lang="en-US" altLang="zh-CN" sz="2400" dirty="0">
                <a:latin typeface="Times New Roman" pitchFamily="18" charset="0"/>
                <a:sym typeface="Wingdings" pitchFamily="2" charset="2"/>
              </a:rPr>
              <a:t>X+Q0X’+Q2</a:t>
            </a:r>
          </a:p>
          <a:p>
            <a:r>
              <a:rPr lang="en-US" altLang="zh-CN" sz="2400" dirty="0">
                <a:latin typeface="Times New Roman" pitchFamily="18" charset="0"/>
                <a:sym typeface="Wingdings" pitchFamily="2" charset="2"/>
              </a:rPr>
              <a:t>Q1</a:t>
            </a:r>
            <a:r>
              <a:rPr lang="en-US" altLang="zh-CN" sz="2400" baseline="30000" dirty="0">
                <a:latin typeface="Times New Roman" pitchFamily="18" charset="0"/>
                <a:sym typeface="Wingdings" pitchFamily="2" charset="2"/>
              </a:rPr>
              <a:t>n+1</a:t>
            </a:r>
            <a:r>
              <a:rPr lang="en-US" altLang="zh-CN" sz="2400" dirty="0">
                <a:latin typeface="Times New Roman" pitchFamily="18" charset="0"/>
                <a:sym typeface="Wingdings" pitchFamily="2" charset="2"/>
              </a:rPr>
              <a:t>=Q2’Q0X+Q1X’+Q2Q1</a:t>
            </a:r>
          </a:p>
          <a:p>
            <a:r>
              <a:rPr lang="en-US" altLang="zh-CN" sz="2400" dirty="0">
                <a:latin typeface="Times New Roman" pitchFamily="18" charset="0"/>
                <a:sym typeface="Wingdings" pitchFamily="2" charset="2"/>
              </a:rPr>
              <a:t>Q2</a:t>
            </a:r>
            <a:r>
              <a:rPr lang="en-US" altLang="zh-CN" sz="2400" baseline="30000" dirty="0">
                <a:latin typeface="Times New Roman" pitchFamily="18" charset="0"/>
                <a:sym typeface="Wingdings" pitchFamily="2" charset="2"/>
              </a:rPr>
              <a:t>n+1</a:t>
            </a:r>
            <a:r>
              <a:rPr lang="en-US" altLang="zh-CN" sz="2400" dirty="0">
                <a:latin typeface="Times New Roman" pitchFamily="18" charset="0"/>
                <a:sym typeface="Wingdings" pitchFamily="2" charset="2"/>
              </a:rPr>
              <a:t>=Q2Q0’+Q0’X’Y</a:t>
            </a: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5987039" y="4613362"/>
            <a:ext cx="2260600" cy="7080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sym typeface="Wingdings" pitchFamily="2" charset="2"/>
              </a:rPr>
              <a:t>Z1=Q2+Q1’+Q0’</a:t>
            </a:r>
          </a:p>
          <a:p>
            <a:r>
              <a:rPr lang="en-US" altLang="zh-CN" sz="2000" dirty="0">
                <a:latin typeface="Times New Roman" pitchFamily="18" charset="0"/>
                <a:sym typeface="Wingdings" pitchFamily="2" charset="2"/>
              </a:rPr>
              <a:t>Z2=Q2</a:t>
            </a:r>
            <a:r>
              <a:rPr lang="en-US" altLang="zh-CN" sz="2000" dirty="0">
                <a:sym typeface="Wingdings" pitchFamily="2" charset="2"/>
              </a:rPr>
              <a:t></a:t>
            </a:r>
            <a:r>
              <a:rPr lang="en-US" altLang="zh-CN" sz="2000" dirty="0">
                <a:latin typeface="Times New Roman" pitchFamily="18" charset="0"/>
                <a:sym typeface="Wingdings" pitchFamily="2" charset="2"/>
              </a:rPr>
              <a:t>Q1+Q2</a:t>
            </a:r>
            <a:r>
              <a:rPr lang="en-US" altLang="zh-CN" sz="2000" dirty="0">
                <a:sym typeface="Wingdings" pitchFamily="2" charset="2"/>
              </a:rPr>
              <a:t></a:t>
            </a:r>
            <a:r>
              <a:rPr lang="en-US" altLang="zh-CN" sz="2000" dirty="0">
                <a:latin typeface="Times New Roman" pitchFamily="18" charset="0"/>
                <a:sym typeface="Wingdings" pitchFamily="2" charset="2"/>
              </a:rPr>
              <a:t>Q0’</a:t>
            </a:r>
          </a:p>
        </p:txBody>
      </p:sp>
    </p:spTree>
    <p:extLst>
      <p:ext uri="{BB962C8B-B14F-4D97-AF65-F5344CB8AC3E}">
        <p14:creationId xmlns:p14="http://schemas.microsoft.com/office/powerpoint/2010/main" val="563090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190625" y="357188"/>
            <a:ext cx="4340225" cy="646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dirty="0">
                <a:latin typeface="Arial" charset="0"/>
              </a:rPr>
              <a:t>第四步：构建转移表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6488" y="2143125"/>
            <a:ext cx="28479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24775" y="2155825"/>
            <a:ext cx="5619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9013" y="5219700"/>
            <a:ext cx="1584325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204788" y="2486025"/>
            <a:ext cx="4321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Q0</a:t>
            </a:r>
            <a:r>
              <a:rPr lang="en-US" altLang="zh-CN" sz="2400" baseline="30000">
                <a:latin typeface="Times New Roman" pitchFamily="18" charset="0"/>
              </a:rPr>
              <a:t>n+1</a:t>
            </a:r>
            <a:r>
              <a:rPr lang="en-US" altLang="zh-CN" sz="2400">
                <a:latin typeface="Times New Roman" pitchFamily="18" charset="0"/>
              </a:rPr>
              <a:t>=Q1’</a:t>
            </a: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X+Q0X’+Q2</a:t>
            </a:r>
          </a:p>
          <a:p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Q1</a:t>
            </a:r>
            <a:r>
              <a:rPr lang="en-US" altLang="zh-CN" sz="2400" baseline="30000">
                <a:latin typeface="Times New Roman" pitchFamily="18" charset="0"/>
                <a:sym typeface="Wingdings" pitchFamily="2" charset="2"/>
              </a:rPr>
              <a:t>n+1</a:t>
            </a: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=Q2’Q0X+Q1X’+Q2Q1</a:t>
            </a:r>
          </a:p>
          <a:p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Q2</a:t>
            </a:r>
            <a:r>
              <a:rPr lang="en-US" altLang="zh-CN" sz="2400" baseline="30000">
                <a:latin typeface="Times New Roman" pitchFamily="18" charset="0"/>
                <a:sym typeface="Wingdings" pitchFamily="2" charset="2"/>
              </a:rPr>
              <a:t>n+1</a:t>
            </a: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=Q2Q0’+Q0’X’Y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88925" y="3636963"/>
            <a:ext cx="267493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Z1=Q2+Q1’+Q0’</a:t>
            </a:r>
          </a:p>
          <a:p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Z2=Q2</a:t>
            </a:r>
            <a:r>
              <a:rPr lang="en-US" altLang="zh-CN" sz="2400">
                <a:sym typeface="Wingdings" pitchFamily="2" charset="2"/>
              </a:rPr>
              <a:t></a:t>
            </a: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Q1+Q2</a:t>
            </a:r>
            <a:r>
              <a:rPr lang="en-US" altLang="zh-CN" sz="2400">
                <a:sym typeface="Wingdings" pitchFamily="2" charset="2"/>
              </a:rPr>
              <a:t></a:t>
            </a: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Q0’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466725" y="1209675"/>
            <a:ext cx="936625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>
                <a:latin typeface="Arial" charset="0"/>
              </a:rPr>
              <a:t>写出</a:t>
            </a:r>
          </a:p>
          <a:p>
            <a:pPr algn="ctr">
              <a:defRPr/>
            </a:pPr>
            <a:r>
              <a:rPr lang="zh-CN" altLang="en-US" sz="1600">
                <a:latin typeface="Arial" charset="0"/>
              </a:rPr>
              <a:t>激励方程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908175" y="1209675"/>
            <a:ext cx="936625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写出</a:t>
            </a:r>
          </a:p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转移方程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3348038" y="1209675"/>
            <a:ext cx="1008062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写出</a:t>
            </a:r>
          </a:p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输出方程</a:t>
            </a:r>
          </a:p>
        </p:txBody>
      </p:sp>
      <p:sp>
        <p:nvSpPr>
          <p:cNvPr id="30734" name="Rectangle 9"/>
          <p:cNvSpPr>
            <a:spLocks noChangeArrowheads="1"/>
          </p:cNvSpPr>
          <p:nvPr/>
        </p:nvSpPr>
        <p:spPr bwMode="auto">
          <a:xfrm>
            <a:off x="4859338" y="1209675"/>
            <a:ext cx="935037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得到状态</a:t>
            </a:r>
          </a:p>
          <a:p>
            <a:pPr algn="ctr"/>
            <a:r>
              <a:rPr lang="zh-CN" altLang="en-US" sz="1600"/>
              <a:t>转移表</a:t>
            </a: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6300788" y="1209675"/>
            <a:ext cx="865187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>
                <a:latin typeface="Arial" charset="0"/>
              </a:rPr>
              <a:t>画出状态</a:t>
            </a:r>
          </a:p>
          <a:p>
            <a:pPr algn="ctr">
              <a:defRPr/>
            </a:pPr>
            <a:r>
              <a:rPr lang="zh-CN" altLang="en-US" sz="1600">
                <a:latin typeface="Arial" charset="0"/>
              </a:rPr>
              <a:t>转移图</a:t>
            </a:r>
          </a:p>
        </p:txBody>
      </p:sp>
      <p:sp>
        <p:nvSpPr>
          <p:cNvPr id="30736" name="Line 11"/>
          <p:cNvSpPr>
            <a:spLocks noChangeShapeType="1"/>
          </p:cNvSpPr>
          <p:nvPr/>
        </p:nvSpPr>
        <p:spPr bwMode="auto">
          <a:xfrm>
            <a:off x="1403350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7" name="Line 12"/>
          <p:cNvSpPr>
            <a:spLocks noChangeShapeType="1"/>
          </p:cNvSpPr>
          <p:nvPr/>
        </p:nvSpPr>
        <p:spPr bwMode="auto">
          <a:xfrm>
            <a:off x="2843213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8" name="Line 13"/>
          <p:cNvSpPr>
            <a:spLocks noChangeShapeType="1"/>
          </p:cNvSpPr>
          <p:nvPr/>
        </p:nvSpPr>
        <p:spPr bwMode="auto">
          <a:xfrm>
            <a:off x="4356100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9" name="Line 14"/>
          <p:cNvSpPr>
            <a:spLocks noChangeShapeType="1"/>
          </p:cNvSpPr>
          <p:nvPr/>
        </p:nvSpPr>
        <p:spPr bwMode="auto">
          <a:xfrm>
            <a:off x="5795963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7669213" y="1209675"/>
            <a:ext cx="865187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>
                <a:latin typeface="Arial" charset="0"/>
              </a:rPr>
              <a:t>画出</a:t>
            </a:r>
          </a:p>
          <a:p>
            <a:pPr algn="ctr">
              <a:defRPr/>
            </a:pPr>
            <a:r>
              <a:rPr lang="zh-CN" altLang="en-US" sz="1600">
                <a:latin typeface="Arial" charset="0"/>
              </a:rPr>
              <a:t>时序图</a:t>
            </a:r>
          </a:p>
        </p:txBody>
      </p:sp>
      <p:sp>
        <p:nvSpPr>
          <p:cNvPr id="30741" name="Line 16"/>
          <p:cNvSpPr>
            <a:spLocks noChangeShapeType="1"/>
          </p:cNvSpPr>
          <p:nvPr/>
        </p:nvSpPr>
        <p:spPr bwMode="auto">
          <a:xfrm>
            <a:off x="7164388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0DB182-FA7A-4F2D-A70A-EC26CD8355CF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0744" name="页脚占位符 3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30743" name="灯片编号占位符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A06E4E-1989-4D9E-A0BC-DDE78DC1A0E8}" type="slidenum">
              <a:rPr lang="en-US" altLang="zh-CN" smtClean="0">
                <a:latin typeface="Arial" pitchFamily="34" charset="0"/>
              </a:rPr>
              <a:pPr/>
              <a:t>27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32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1364116" y="2071688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状态表</a:t>
            </a:r>
          </a:p>
        </p:txBody>
      </p:sp>
      <p:grpSp>
        <p:nvGrpSpPr>
          <p:cNvPr id="34856" name="Group 41"/>
          <p:cNvGrpSpPr>
            <a:grpSpLocks/>
          </p:cNvGrpSpPr>
          <p:nvPr/>
        </p:nvGrpSpPr>
        <p:grpSpPr bwMode="auto">
          <a:xfrm>
            <a:off x="323850" y="2503488"/>
            <a:ext cx="3370263" cy="3381375"/>
            <a:chOff x="2798" y="1706"/>
            <a:chExt cx="2123" cy="2130"/>
          </a:xfrm>
        </p:grpSpPr>
        <p:pic>
          <p:nvPicPr>
            <p:cNvPr id="34875" name="Picture 4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98" y="1706"/>
              <a:ext cx="1794" cy="2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76" name="Picture 4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67" y="1714"/>
              <a:ext cx="354" cy="2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77" name="Picture 4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24" y="3644"/>
              <a:ext cx="998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859" name="Rectangle 47"/>
          <p:cNvSpPr>
            <a:spLocks noChangeArrowheads="1"/>
          </p:cNvSpPr>
          <p:nvPr/>
        </p:nvSpPr>
        <p:spPr bwMode="auto">
          <a:xfrm>
            <a:off x="6011863" y="6176963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/>
              <a:t>*</a:t>
            </a:r>
            <a:r>
              <a:rPr lang="zh-CN" altLang="en-US" sz="1400"/>
              <a:t>表示与该输入无关</a:t>
            </a:r>
          </a:p>
        </p:txBody>
      </p:sp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1038225" y="139700"/>
            <a:ext cx="5262563" cy="646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dirty="0">
                <a:latin typeface="Arial" charset="0"/>
              </a:rPr>
              <a:t>第五步：画出状态转移图</a:t>
            </a:r>
            <a:endParaRPr lang="zh-CN" altLang="en-US" sz="4000" dirty="0">
              <a:latin typeface="Arial" charset="0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466725" y="1209675"/>
            <a:ext cx="936625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>
                <a:latin typeface="Arial" charset="0"/>
              </a:rPr>
              <a:t>写出</a:t>
            </a:r>
          </a:p>
          <a:p>
            <a:pPr algn="ctr">
              <a:defRPr/>
            </a:pPr>
            <a:r>
              <a:rPr lang="zh-CN" altLang="en-US" sz="1600">
                <a:latin typeface="Arial" charset="0"/>
              </a:rPr>
              <a:t>激励方程</a:t>
            </a:r>
          </a:p>
        </p:txBody>
      </p:sp>
      <p:sp>
        <p:nvSpPr>
          <p:cNvPr id="63" name="Rectangle 7"/>
          <p:cNvSpPr>
            <a:spLocks noChangeArrowheads="1"/>
          </p:cNvSpPr>
          <p:nvPr/>
        </p:nvSpPr>
        <p:spPr bwMode="auto">
          <a:xfrm>
            <a:off x="1908175" y="1209675"/>
            <a:ext cx="936625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写出</a:t>
            </a:r>
          </a:p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转移方程</a:t>
            </a:r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3348038" y="1209675"/>
            <a:ext cx="1008062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写出</a:t>
            </a:r>
          </a:p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输出方程</a:t>
            </a:r>
          </a:p>
        </p:txBody>
      </p:sp>
      <p:sp>
        <p:nvSpPr>
          <p:cNvPr id="65" name="Rectangle 9"/>
          <p:cNvSpPr>
            <a:spLocks noChangeArrowheads="1"/>
          </p:cNvSpPr>
          <p:nvPr/>
        </p:nvSpPr>
        <p:spPr bwMode="auto">
          <a:xfrm>
            <a:off x="4859338" y="1209675"/>
            <a:ext cx="935037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>
                <a:latin typeface="Arial" charset="0"/>
              </a:rPr>
              <a:t>得到状态</a:t>
            </a:r>
          </a:p>
          <a:p>
            <a:pPr algn="ctr">
              <a:defRPr/>
            </a:pPr>
            <a:r>
              <a:rPr lang="zh-CN" altLang="en-US" sz="1400">
                <a:latin typeface="Arial" charset="0"/>
              </a:rPr>
              <a:t>转移表</a:t>
            </a:r>
          </a:p>
        </p:txBody>
      </p:sp>
      <p:sp>
        <p:nvSpPr>
          <p:cNvPr id="34865" name="Rectangle 10"/>
          <p:cNvSpPr>
            <a:spLocks noChangeArrowheads="1"/>
          </p:cNvSpPr>
          <p:nvPr/>
        </p:nvSpPr>
        <p:spPr bwMode="auto">
          <a:xfrm>
            <a:off x="6300788" y="1209675"/>
            <a:ext cx="865187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画出状态</a:t>
            </a:r>
          </a:p>
          <a:p>
            <a:pPr algn="ctr"/>
            <a:r>
              <a:rPr lang="zh-CN" altLang="en-US" sz="1600"/>
              <a:t>转移图</a:t>
            </a:r>
          </a:p>
        </p:txBody>
      </p:sp>
      <p:sp>
        <p:nvSpPr>
          <p:cNvPr id="34866" name="Line 11"/>
          <p:cNvSpPr>
            <a:spLocks noChangeShapeType="1"/>
          </p:cNvSpPr>
          <p:nvPr/>
        </p:nvSpPr>
        <p:spPr bwMode="auto">
          <a:xfrm>
            <a:off x="1403350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67" name="Line 12"/>
          <p:cNvSpPr>
            <a:spLocks noChangeShapeType="1"/>
          </p:cNvSpPr>
          <p:nvPr/>
        </p:nvSpPr>
        <p:spPr bwMode="auto">
          <a:xfrm>
            <a:off x="2843213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68" name="Line 13"/>
          <p:cNvSpPr>
            <a:spLocks noChangeShapeType="1"/>
          </p:cNvSpPr>
          <p:nvPr/>
        </p:nvSpPr>
        <p:spPr bwMode="auto">
          <a:xfrm>
            <a:off x="4356100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69" name="Line 14"/>
          <p:cNvSpPr>
            <a:spLocks noChangeShapeType="1"/>
          </p:cNvSpPr>
          <p:nvPr/>
        </p:nvSpPr>
        <p:spPr bwMode="auto">
          <a:xfrm>
            <a:off x="5795963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Rectangle 15"/>
          <p:cNvSpPr>
            <a:spLocks noChangeArrowheads="1"/>
          </p:cNvSpPr>
          <p:nvPr/>
        </p:nvSpPr>
        <p:spPr bwMode="auto">
          <a:xfrm>
            <a:off x="7669213" y="1209675"/>
            <a:ext cx="865187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>
                <a:latin typeface="Arial" charset="0"/>
              </a:rPr>
              <a:t>画出</a:t>
            </a:r>
          </a:p>
          <a:p>
            <a:pPr algn="ctr">
              <a:defRPr/>
            </a:pPr>
            <a:r>
              <a:rPr lang="zh-CN" altLang="en-US" sz="1600">
                <a:latin typeface="Arial" charset="0"/>
              </a:rPr>
              <a:t>时序图</a:t>
            </a:r>
          </a:p>
        </p:txBody>
      </p:sp>
      <p:sp>
        <p:nvSpPr>
          <p:cNvPr id="34871" name="Line 16"/>
          <p:cNvSpPr>
            <a:spLocks noChangeShapeType="1"/>
          </p:cNvSpPr>
          <p:nvPr/>
        </p:nvSpPr>
        <p:spPr bwMode="auto">
          <a:xfrm>
            <a:off x="7164388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CBBD94-6D75-419C-B9C0-4DBB9770D07A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4874" name="页脚占位符 7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34873" name="灯片编号占位符 7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4FFFC5-458A-4D1A-9B25-362B3B5F8677}" type="slidenum">
              <a:rPr lang="en-US" altLang="zh-CN" smtClean="0">
                <a:latin typeface="Arial" pitchFamily="34" charset="0"/>
              </a:rPr>
              <a:pPr/>
              <a:t>28</a:t>
            </a:fld>
            <a:endParaRPr lang="en-US" altLang="zh-CN">
              <a:latin typeface="Arial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94114" y="1988840"/>
            <a:ext cx="5101406" cy="4081761"/>
            <a:chOff x="4067944" y="1988840"/>
            <a:chExt cx="4727575" cy="3896757"/>
          </a:xfrm>
        </p:grpSpPr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5939607" y="5488484"/>
              <a:ext cx="8699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转移图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4787082" y="2563515"/>
              <a:ext cx="576262" cy="57626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000/10</a:t>
              </a:r>
            </a:p>
          </p:txBody>
        </p:sp>
        <p:sp>
          <p:nvSpPr>
            <p:cNvPr id="68" name="Oval 9"/>
            <p:cNvSpPr>
              <a:spLocks noChangeArrowheads="1"/>
            </p:cNvSpPr>
            <p:nvPr/>
          </p:nvSpPr>
          <p:spPr bwMode="auto">
            <a:xfrm>
              <a:off x="7668394" y="2563515"/>
              <a:ext cx="576263" cy="57626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001/10</a:t>
              </a: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4715644" y="4652665"/>
              <a:ext cx="576263" cy="57626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010/10</a:t>
              </a:r>
            </a:p>
          </p:txBody>
        </p:sp>
        <p:sp>
          <p:nvSpPr>
            <p:cNvPr id="70" name="Oval 11"/>
            <p:cNvSpPr>
              <a:spLocks noChangeArrowheads="1"/>
            </p:cNvSpPr>
            <p:nvPr/>
          </p:nvSpPr>
          <p:spPr bwMode="auto">
            <a:xfrm>
              <a:off x="7668394" y="4724103"/>
              <a:ext cx="576263" cy="5762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011/00</a:t>
              </a:r>
            </a:p>
          </p:txBody>
        </p:sp>
        <p:sp>
          <p:nvSpPr>
            <p:cNvPr id="72" name="Oval 12"/>
            <p:cNvSpPr>
              <a:spLocks noChangeArrowheads="1"/>
            </p:cNvSpPr>
            <p:nvPr/>
          </p:nvSpPr>
          <p:spPr bwMode="auto">
            <a:xfrm>
              <a:off x="5579244" y="3284240"/>
              <a:ext cx="576263" cy="57626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100/11</a:t>
              </a:r>
            </a:p>
          </p:txBody>
        </p:sp>
        <p:sp>
          <p:nvSpPr>
            <p:cNvPr id="73" name="Oval 13"/>
            <p:cNvSpPr>
              <a:spLocks noChangeArrowheads="1"/>
            </p:cNvSpPr>
            <p:nvPr/>
          </p:nvSpPr>
          <p:spPr bwMode="auto">
            <a:xfrm>
              <a:off x="6876232" y="3284240"/>
              <a:ext cx="576262" cy="57626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101/10</a:t>
              </a:r>
            </a:p>
          </p:txBody>
        </p:sp>
        <p:sp>
          <p:nvSpPr>
            <p:cNvPr id="74" name="Oval 14"/>
            <p:cNvSpPr>
              <a:spLocks noChangeArrowheads="1"/>
            </p:cNvSpPr>
            <p:nvPr/>
          </p:nvSpPr>
          <p:spPr bwMode="auto">
            <a:xfrm>
              <a:off x="5579244" y="4076403"/>
              <a:ext cx="576263" cy="5762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110/11</a:t>
              </a:r>
            </a:p>
          </p:txBody>
        </p:sp>
        <p:sp>
          <p:nvSpPr>
            <p:cNvPr id="75" name="Oval 15"/>
            <p:cNvSpPr>
              <a:spLocks noChangeArrowheads="1"/>
            </p:cNvSpPr>
            <p:nvPr/>
          </p:nvSpPr>
          <p:spPr bwMode="auto">
            <a:xfrm>
              <a:off x="6876232" y="4076403"/>
              <a:ext cx="576262" cy="5762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111/11</a:t>
              </a:r>
            </a:p>
          </p:txBody>
        </p:sp>
        <p:sp>
          <p:nvSpPr>
            <p:cNvPr id="76" name="Freeform 16"/>
            <p:cNvSpPr>
              <a:spLocks/>
            </p:cNvSpPr>
            <p:nvPr/>
          </p:nvSpPr>
          <p:spPr bwMode="auto">
            <a:xfrm>
              <a:off x="4247332" y="2265065"/>
              <a:ext cx="684212" cy="587375"/>
            </a:xfrm>
            <a:custGeom>
              <a:avLst/>
              <a:gdLst>
                <a:gd name="T0" fmla="*/ 2147483647 w 431"/>
                <a:gd name="T1" fmla="*/ 2147483647 h 370"/>
                <a:gd name="T2" fmla="*/ 2147483647 w 431"/>
                <a:gd name="T3" fmla="*/ 2147483647 h 370"/>
                <a:gd name="T4" fmla="*/ 2147483647 w 431"/>
                <a:gd name="T5" fmla="*/ 2147483647 h 370"/>
                <a:gd name="T6" fmla="*/ 2147483647 w 431"/>
                <a:gd name="T7" fmla="*/ 2147483647 h 3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1"/>
                <a:gd name="T13" fmla="*/ 0 h 370"/>
                <a:gd name="T14" fmla="*/ 431 w 431"/>
                <a:gd name="T15" fmla="*/ 370 h 3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1" h="370">
                  <a:moveTo>
                    <a:pt x="431" y="188"/>
                  </a:moveTo>
                  <a:cubicBezTo>
                    <a:pt x="351" y="101"/>
                    <a:pt x="272" y="14"/>
                    <a:pt x="204" y="7"/>
                  </a:cubicBezTo>
                  <a:cubicBezTo>
                    <a:pt x="136" y="0"/>
                    <a:pt x="0" y="82"/>
                    <a:pt x="23" y="143"/>
                  </a:cubicBezTo>
                  <a:cubicBezTo>
                    <a:pt x="46" y="204"/>
                    <a:pt x="193" y="287"/>
                    <a:pt x="340" y="3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7"/>
            <p:cNvSpPr>
              <a:spLocks noChangeShapeType="1"/>
            </p:cNvSpPr>
            <p:nvPr/>
          </p:nvSpPr>
          <p:spPr bwMode="auto">
            <a:xfrm>
              <a:off x="5291907" y="3068340"/>
              <a:ext cx="360362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8"/>
            <p:cNvSpPr>
              <a:spLocks noChangeShapeType="1"/>
            </p:cNvSpPr>
            <p:nvPr/>
          </p:nvSpPr>
          <p:spPr bwMode="auto">
            <a:xfrm>
              <a:off x="5363344" y="2852440"/>
              <a:ext cx="2305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9"/>
            <p:cNvSpPr>
              <a:spLocks/>
            </p:cNvSpPr>
            <p:nvPr/>
          </p:nvSpPr>
          <p:spPr bwMode="auto">
            <a:xfrm>
              <a:off x="8171632" y="2347615"/>
              <a:ext cx="623887" cy="504825"/>
            </a:xfrm>
            <a:custGeom>
              <a:avLst/>
              <a:gdLst>
                <a:gd name="T0" fmla="*/ 0 w 393"/>
                <a:gd name="T1" fmla="*/ 2147483647 h 318"/>
                <a:gd name="T2" fmla="*/ 2147483647 w 393"/>
                <a:gd name="T3" fmla="*/ 0 h 318"/>
                <a:gd name="T4" fmla="*/ 2147483647 w 393"/>
                <a:gd name="T5" fmla="*/ 2147483647 h 318"/>
                <a:gd name="T6" fmla="*/ 2147483647 w 393"/>
                <a:gd name="T7" fmla="*/ 2147483647 h 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3"/>
                <a:gd name="T13" fmla="*/ 0 h 318"/>
                <a:gd name="T14" fmla="*/ 393 w 393"/>
                <a:gd name="T15" fmla="*/ 318 h 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3" h="318">
                  <a:moveTo>
                    <a:pt x="0" y="182"/>
                  </a:moveTo>
                  <a:cubicBezTo>
                    <a:pt x="83" y="91"/>
                    <a:pt x="167" y="0"/>
                    <a:pt x="227" y="0"/>
                  </a:cubicBezTo>
                  <a:cubicBezTo>
                    <a:pt x="287" y="0"/>
                    <a:pt x="393" y="129"/>
                    <a:pt x="363" y="182"/>
                  </a:cubicBezTo>
                  <a:cubicBezTo>
                    <a:pt x="333" y="235"/>
                    <a:pt x="189" y="276"/>
                    <a:pt x="46" y="3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20"/>
            <p:cNvSpPr>
              <a:spLocks noChangeShapeType="1"/>
            </p:cNvSpPr>
            <p:nvPr/>
          </p:nvSpPr>
          <p:spPr bwMode="auto">
            <a:xfrm>
              <a:off x="7955732" y="3139778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21"/>
            <p:cNvSpPr>
              <a:spLocks/>
            </p:cNvSpPr>
            <p:nvPr/>
          </p:nvSpPr>
          <p:spPr bwMode="auto">
            <a:xfrm>
              <a:off x="4247332" y="5013028"/>
              <a:ext cx="612775" cy="588962"/>
            </a:xfrm>
            <a:custGeom>
              <a:avLst/>
              <a:gdLst>
                <a:gd name="T0" fmla="*/ 2147483647 w 386"/>
                <a:gd name="T1" fmla="*/ 0 h 371"/>
                <a:gd name="T2" fmla="*/ 2147483647 w 386"/>
                <a:gd name="T3" fmla="*/ 2147483647 h 371"/>
                <a:gd name="T4" fmla="*/ 2147483647 w 386"/>
                <a:gd name="T5" fmla="*/ 2147483647 h 371"/>
                <a:gd name="T6" fmla="*/ 2147483647 w 386"/>
                <a:gd name="T7" fmla="*/ 2147483647 h 3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371"/>
                <a:gd name="T14" fmla="*/ 386 w 386"/>
                <a:gd name="T15" fmla="*/ 371 h 3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371">
                  <a:moveTo>
                    <a:pt x="295" y="0"/>
                  </a:moveTo>
                  <a:cubicBezTo>
                    <a:pt x="170" y="60"/>
                    <a:pt x="46" y="121"/>
                    <a:pt x="23" y="181"/>
                  </a:cubicBezTo>
                  <a:cubicBezTo>
                    <a:pt x="0" y="241"/>
                    <a:pt x="99" y="371"/>
                    <a:pt x="159" y="363"/>
                  </a:cubicBezTo>
                  <a:cubicBezTo>
                    <a:pt x="219" y="355"/>
                    <a:pt x="302" y="245"/>
                    <a:pt x="386" y="1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2"/>
            <p:cNvSpPr>
              <a:spLocks noChangeShapeType="1"/>
            </p:cNvSpPr>
            <p:nvPr/>
          </p:nvSpPr>
          <p:spPr bwMode="auto">
            <a:xfrm flipV="1">
              <a:off x="5268094" y="4520903"/>
              <a:ext cx="371475" cy="249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3"/>
            <p:cNvSpPr>
              <a:spLocks noChangeShapeType="1"/>
            </p:cNvSpPr>
            <p:nvPr/>
          </p:nvSpPr>
          <p:spPr bwMode="auto">
            <a:xfrm flipV="1">
              <a:off x="5002982" y="3139778"/>
              <a:ext cx="0" cy="1512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24"/>
            <p:cNvSpPr>
              <a:spLocks/>
            </p:cNvSpPr>
            <p:nvPr/>
          </p:nvSpPr>
          <p:spPr bwMode="auto">
            <a:xfrm>
              <a:off x="8100194" y="5155903"/>
              <a:ext cx="514350" cy="515937"/>
            </a:xfrm>
            <a:custGeom>
              <a:avLst/>
              <a:gdLst>
                <a:gd name="T0" fmla="*/ 2147483647 w 324"/>
                <a:gd name="T1" fmla="*/ 0 h 325"/>
                <a:gd name="T2" fmla="*/ 2147483647 w 324"/>
                <a:gd name="T3" fmla="*/ 2147483647 h 325"/>
                <a:gd name="T4" fmla="*/ 2147483647 w 324"/>
                <a:gd name="T5" fmla="*/ 2147483647 h 325"/>
                <a:gd name="T6" fmla="*/ 0 w 324"/>
                <a:gd name="T7" fmla="*/ 2147483647 h 3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4"/>
                <a:gd name="T13" fmla="*/ 0 h 325"/>
                <a:gd name="T14" fmla="*/ 324 w 324"/>
                <a:gd name="T15" fmla="*/ 325 h 3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4" h="325">
                  <a:moveTo>
                    <a:pt x="91" y="0"/>
                  </a:moveTo>
                  <a:cubicBezTo>
                    <a:pt x="200" y="41"/>
                    <a:pt x="310" y="83"/>
                    <a:pt x="317" y="136"/>
                  </a:cubicBezTo>
                  <a:cubicBezTo>
                    <a:pt x="324" y="189"/>
                    <a:pt x="189" y="325"/>
                    <a:pt x="136" y="318"/>
                  </a:cubicBezTo>
                  <a:cubicBezTo>
                    <a:pt x="83" y="311"/>
                    <a:pt x="41" y="201"/>
                    <a:pt x="0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 flipH="1">
              <a:off x="5291907" y="5013028"/>
              <a:ext cx="2376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6"/>
            <p:cNvSpPr>
              <a:spLocks noChangeShapeType="1"/>
            </p:cNvSpPr>
            <p:nvPr/>
          </p:nvSpPr>
          <p:spPr bwMode="auto">
            <a:xfrm>
              <a:off x="6155507" y="3571578"/>
              <a:ext cx="720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7"/>
            <p:cNvSpPr>
              <a:spLocks noChangeShapeType="1"/>
            </p:cNvSpPr>
            <p:nvPr/>
          </p:nvSpPr>
          <p:spPr bwMode="auto">
            <a:xfrm flipV="1">
              <a:off x="7379469" y="3055640"/>
              <a:ext cx="360363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8"/>
            <p:cNvSpPr>
              <a:spLocks noChangeShapeType="1"/>
            </p:cNvSpPr>
            <p:nvPr/>
          </p:nvSpPr>
          <p:spPr bwMode="auto">
            <a:xfrm>
              <a:off x="6155507" y="4363740"/>
              <a:ext cx="720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9"/>
            <p:cNvSpPr>
              <a:spLocks noChangeShapeType="1"/>
            </p:cNvSpPr>
            <p:nvPr/>
          </p:nvSpPr>
          <p:spPr bwMode="auto">
            <a:xfrm>
              <a:off x="7404869" y="4520903"/>
              <a:ext cx="2889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Text Box 30"/>
            <p:cNvSpPr txBox="1">
              <a:spLocks noChangeArrowheads="1"/>
            </p:cNvSpPr>
            <p:nvPr/>
          </p:nvSpPr>
          <p:spPr bwMode="auto">
            <a:xfrm>
              <a:off x="4067944" y="2131715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00</a:t>
              </a:r>
            </a:p>
          </p:txBody>
        </p:sp>
        <p:sp>
          <p:nvSpPr>
            <p:cNvPr id="91" name="Text Box 31"/>
            <p:cNvSpPr txBox="1">
              <a:spLocks noChangeArrowheads="1"/>
            </p:cNvSpPr>
            <p:nvPr/>
          </p:nvSpPr>
          <p:spPr bwMode="auto">
            <a:xfrm>
              <a:off x="5076007" y="2996903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01</a:t>
              </a:r>
            </a:p>
          </p:txBody>
        </p:sp>
        <p:sp>
          <p:nvSpPr>
            <p:cNvPr id="92" name="Text Box 32"/>
            <p:cNvSpPr txBox="1">
              <a:spLocks noChangeArrowheads="1"/>
            </p:cNvSpPr>
            <p:nvPr/>
          </p:nvSpPr>
          <p:spPr bwMode="auto">
            <a:xfrm>
              <a:off x="6084069" y="2492078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1*</a:t>
              </a:r>
            </a:p>
          </p:txBody>
        </p:sp>
        <p:sp>
          <p:nvSpPr>
            <p:cNvPr id="93" name="Text Box 33"/>
            <p:cNvSpPr txBox="1">
              <a:spLocks noChangeArrowheads="1"/>
            </p:cNvSpPr>
            <p:nvPr/>
          </p:nvSpPr>
          <p:spPr bwMode="auto">
            <a:xfrm>
              <a:off x="8171632" y="1988840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0*</a:t>
              </a:r>
            </a:p>
          </p:txBody>
        </p:sp>
        <p:sp>
          <p:nvSpPr>
            <p:cNvPr id="94" name="Text Box 34"/>
            <p:cNvSpPr txBox="1">
              <a:spLocks noChangeArrowheads="1"/>
            </p:cNvSpPr>
            <p:nvPr/>
          </p:nvSpPr>
          <p:spPr bwMode="auto">
            <a:xfrm>
              <a:off x="7955732" y="3716040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1*</a:t>
              </a:r>
            </a:p>
          </p:txBody>
        </p:sp>
        <p:sp>
          <p:nvSpPr>
            <p:cNvPr id="95" name="Text Box 35"/>
            <p:cNvSpPr txBox="1">
              <a:spLocks noChangeArrowheads="1"/>
            </p:cNvSpPr>
            <p:nvPr/>
          </p:nvSpPr>
          <p:spPr bwMode="auto">
            <a:xfrm>
              <a:off x="4067944" y="5516265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00</a:t>
              </a:r>
            </a:p>
          </p:txBody>
        </p:sp>
        <p:sp>
          <p:nvSpPr>
            <p:cNvPr id="96" name="Text Box 36"/>
            <p:cNvSpPr txBox="1">
              <a:spLocks noChangeArrowheads="1"/>
            </p:cNvSpPr>
            <p:nvPr/>
          </p:nvSpPr>
          <p:spPr bwMode="auto">
            <a:xfrm>
              <a:off x="5002982" y="4363740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01</a:t>
              </a:r>
            </a:p>
          </p:txBody>
        </p:sp>
        <p:sp>
          <p:nvSpPr>
            <p:cNvPr id="97" name="Text Box 37"/>
            <p:cNvSpPr txBox="1">
              <a:spLocks noChangeArrowheads="1"/>
            </p:cNvSpPr>
            <p:nvPr/>
          </p:nvSpPr>
          <p:spPr bwMode="auto">
            <a:xfrm>
              <a:off x="4358457" y="3789065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1*</a:t>
              </a:r>
            </a:p>
          </p:txBody>
        </p:sp>
        <p:sp>
          <p:nvSpPr>
            <p:cNvPr id="98" name="Text Box 38"/>
            <p:cNvSpPr txBox="1">
              <a:spLocks noChangeArrowheads="1"/>
            </p:cNvSpPr>
            <p:nvPr/>
          </p:nvSpPr>
          <p:spPr bwMode="auto">
            <a:xfrm>
              <a:off x="8171632" y="5444828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0*</a:t>
              </a:r>
            </a:p>
          </p:txBody>
        </p:sp>
        <p:sp>
          <p:nvSpPr>
            <p:cNvPr id="99" name="Text Box 39"/>
            <p:cNvSpPr txBox="1">
              <a:spLocks noChangeArrowheads="1"/>
            </p:cNvSpPr>
            <p:nvPr/>
          </p:nvSpPr>
          <p:spPr bwMode="auto">
            <a:xfrm>
              <a:off x="6228532" y="5013028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1*</a:t>
              </a:r>
            </a:p>
          </p:txBody>
        </p:sp>
        <p:sp>
          <p:nvSpPr>
            <p:cNvPr id="100" name="Text Box 40"/>
            <p:cNvSpPr txBox="1">
              <a:spLocks noChangeArrowheads="1"/>
            </p:cNvSpPr>
            <p:nvPr/>
          </p:nvSpPr>
          <p:spPr bwMode="auto">
            <a:xfrm>
              <a:off x="6155507" y="3212803"/>
              <a:ext cx="3834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**</a:t>
              </a:r>
            </a:p>
          </p:txBody>
        </p:sp>
        <p:sp>
          <p:nvSpPr>
            <p:cNvPr id="101" name="Text Box 41"/>
            <p:cNvSpPr txBox="1">
              <a:spLocks noChangeArrowheads="1"/>
            </p:cNvSpPr>
            <p:nvPr/>
          </p:nvSpPr>
          <p:spPr bwMode="auto">
            <a:xfrm>
              <a:off x="7092132" y="2923878"/>
              <a:ext cx="3642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**</a:t>
              </a:r>
            </a:p>
          </p:txBody>
        </p:sp>
        <p:sp>
          <p:nvSpPr>
            <p:cNvPr id="102" name="Text Box 42"/>
            <p:cNvSpPr txBox="1">
              <a:spLocks noChangeArrowheads="1"/>
            </p:cNvSpPr>
            <p:nvPr/>
          </p:nvSpPr>
          <p:spPr bwMode="auto">
            <a:xfrm>
              <a:off x="6155507" y="3931940"/>
              <a:ext cx="3642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**</a:t>
              </a:r>
            </a:p>
          </p:txBody>
        </p:sp>
        <p:sp>
          <p:nvSpPr>
            <p:cNvPr id="103" name="Text Box 43"/>
            <p:cNvSpPr txBox="1">
              <a:spLocks noChangeArrowheads="1"/>
            </p:cNvSpPr>
            <p:nvPr/>
          </p:nvSpPr>
          <p:spPr bwMode="auto">
            <a:xfrm>
              <a:off x="7195448" y="4585474"/>
              <a:ext cx="3642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49236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3"/>
          <p:cNvGrpSpPr>
            <a:grpSpLocks/>
          </p:cNvGrpSpPr>
          <p:nvPr/>
        </p:nvGrpSpPr>
        <p:grpSpPr bwMode="auto">
          <a:xfrm>
            <a:off x="827088" y="2357438"/>
            <a:ext cx="3370262" cy="3381375"/>
            <a:chOff x="2798" y="1706"/>
            <a:chExt cx="2123" cy="2130"/>
          </a:xfrm>
        </p:grpSpPr>
        <p:pic>
          <p:nvPicPr>
            <p:cNvPr id="317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98" y="1706"/>
              <a:ext cx="1794" cy="2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67" y="1714"/>
              <a:ext cx="354" cy="2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7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24" y="3644"/>
              <a:ext cx="998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747" name="Rectangle 7"/>
          <p:cNvSpPr>
            <a:spLocks noChangeArrowheads="1"/>
          </p:cNvSpPr>
          <p:nvPr/>
        </p:nvSpPr>
        <p:spPr bwMode="auto">
          <a:xfrm>
            <a:off x="2051050" y="581501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转移表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372225" y="581501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状态表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292725" y="2357438"/>
            <a:ext cx="2933700" cy="3390900"/>
            <a:chOff x="3334" y="1706"/>
            <a:chExt cx="1848" cy="2136"/>
          </a:xfrm>
        </p:grpSpPr>
        <p:pic>
          <p:nvPicPr>
            <p:cNvPr id="31766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34" y="1706"/>
              <a:ext cx="1848" cy="2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7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95" y="3636"/>
              <a:ext cx="18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4427538" y="4014788"/>
            <a:ext cx="649287" cy="431800"/>
          </a:xfrm>
          <a:prstGeom prst="rightArrow">
            <a:avLst>
              <a:gd name="adj1" fmla="val 50000"/>
              <a:gd name="adj2" fmla="val 375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466725" y="1209675"/>
            <a:ext cx="936625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>
                <a:latin typeface="Arial" charset="0"/>
              </a:rPr>
              <a:t>写出</a:t>
            </a:r>
          </a:p>
          <a:p>
            <a:pPr algn="ctr">
              <a:defRPr/>
            </a:pPr>
            <a:r>
              <a:rPr lang="zh-CN" altLang="en-US" sz="1600">
                <a:latin typeface="Arial" charset="0"/>
              </a:rPr>
              <a:t>激励方程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1908175" y="1209675"/>
            <a:ext cx="936625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写出</a:t>
            </a:r>
          </a:p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转移方程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3348038" y="1209675"/>
            <a:ext cx="1008062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写出</a:t>
            </a:r>
          </a:p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输出方程</a:t>
            </a:r>
          </a:p>
        </p:txBody>
      </p:sp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4859338" y="1209675"/>
            <a:ext cx="935037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得到状态</a:t>
            </a:r>
          </a:p>
          <a:p>
            <a:pPr algn="ctr"/>
            <a:r>
              <a:rPr lang="zh-CN" altLang="en-US" sz="1600"/>
              <a:t>转移表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6300788" y="1209675"/>
            <a:ext cx="865187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画出状态</a:t>
            </a:r>
          </a:p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转移图</a:t>
            </a:r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>
            <a:off x="1403350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2843213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>
            <a:off x="4356100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>
            <a:off x="5795963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7669213" y="1209675"/>
            <a:ext cx="865187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画出</a:t>
            </a:r>
          </a:p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时序图</a:t>
            </a:r>
          </a:p>
        </p:txBody>
      </p:sp>
      <p:sp>
        <p:nvSpPr>
          <p:cNvPr id="31761" name="Line 16"/>
          <p:cNvSpPr>
            <a:spLocks noChangeShapeType="1"/>
          </p:cNvSpPr>
          <p:nvPr/>
        </p:nvSpPr>
        <p:spPr bwMode="auto">
          <a:xfrm>
            <a:off x="7164388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1190625" y="357188"/>
            <a:ext cx="4340225" cy="646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dirty="0">
                <a:latin typeface="Arial" charset="0"/>
              </a:rPr>
              <a:t>第四步：构建状态表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3BC920-C0F7-4F14-98A0-72C892443C01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1765" name="页脚占位符 3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31764" name="灯片编号占位符 3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95CDBF-D312-464B-9B5E-53FA7B806B8D}" type="slidenum">
              <a:rPr lang="en-US" altLang="zh-CN" smtClean="0">
                <a:latin typeface="Arial" pitchFamily="34" charset="0"/>
              </a:rPr>
              <a:pPr/>
              <a:t>29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41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  <p:bldP spid="245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000100" y="185720"/>
            <a:ext cx="7686700" cy="742950"/>
          </a:xfrm>
        </p:spPr>
        <p:txBody>
          <a:bodyPr/>
          <a:lstStyle/>
          <a:p>
            <a:r>
              <a:rPr lang="zh-CN" altLang="en-US" dirty="0"/>
              <a:t>时序电路</a:t>
            </a:r>
            <a:r>
              <a:rPr lang="en-US" altLang="zh-CN" sz="3600" i="1" dirty="0"/>
              <a:t>Sequential-Circuit</a:t>
            </a:r>
            <a:endParaRPr lang="zh-CN" altLang="en-US" sz="3600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时序电路：组合逻辑</a:t>
            </a:r>
            <a:r>
              <a:rPr lang="en-US" altLang="zh-CN" sz="2400" b="1" dirty="0"/>
              <a:t>+</a:t>
            </a:r>
            <a:r>
              <a:rPr lang="zh-CN" altLang="en-US" sz="2400" b="1" dirty="0">
                <a:solidFill>
                  <a:srgbClr val="FF0000"/>
                </a:solidFill>
              </a:rPr>
              <a:t>存储电路</a:t>
            </a:r>
          </a:p>
          <a:p>
            <a:pPr lvl="1"/>
            <a:r>
              <a:rPr lang="zh-CN" altLang="en-US" sz="2000" dirty="0"/>
              <a:t>同步时序电路</a:t>
            </a:r>
          </a:p>
          <a:p>
            <a:pPr lvl="1"/>
            <a:r>
              <a:rPr lang="zh-CN" altLang="en-US" sz="2000" dirty="0"/>
              <a:t>异步时序电路</a:t>
            </a:r>
            <a:endParaRPr lang="en-US" altLang="zh-CN" sz="2000" dirty="0"/>
          </a:p>
          <a:p>
            <a:r>
              <a:rPr lang="zh-CN" altLang="en-US" sz="2400" dirty="0">
                <a:latin typeface="+mn-ea"/>
              </a:rPr>
              <a:t>同步时序逻辑：存储元件状态的变化是在同一时钟信号操作下同时发生的。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/>
              <a:t>统一时钟驱动，触发时刻同步更新存储电路状态</a:t>
            </a:r>
          </a:p>
          <a:p>
            <a:pPr lvl="1"/>
            <a:r>
              <a:rPr lang="zh-CN" altLang="en-US" sz="2000" dirty="0"/>
              <a:t>状态转移图描述</a:t>
            </a:r>
          </a:p>
          <a:p>
            <a:pPr lvl="1"/>
            <a:r>
              <a:rPr lang="zh-CN" altLang="en-US" sz="2000" dirty="0"/>
              <a:t>设计方法、工具相对规范成熟</a:t>
            </a:r>
          </a:p>
          <a:p>
            <a:r>
              <a:rPr lang="zh-CN" altLang="en-US" sz="2400" dirty="0">
                <a:latin typeface="+mn-ea"/>
              </a:rPr>
              <a:t>异步时序逻辑：存储元件状态的变化不是同时发生的。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/>
              <a:t>状态变化时刻不定</a:t>
            </a:r>
          </a:p>
          <a:p>
            <a:pPr lvl="1"/>
            <a:r>
              <a:rPr lang="zh-CN" altLang="en-US" sz="2000" dirty="0"/>
              <a:t>状态转移图描述</a:t>
            </a:r>
          </a:p>
          <a:p>
            <a:pPr lvl="1"/>
            <a:r>
              <a:rPr lang="zh-CN" altLang="en-US" sz="2000" dirty="0"/>
              <a:t>异步电路多用在接口电路设计方面</a:t>
            </a:r>
            <a:endParaRPr lang="en-US" altLang="zh-CN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5E2A70-6DF3-4030-A774-89208E66BC86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1741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74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D600DF-5951-49BD-85A7-3CD14FB64D2F}" type="slidenum">
              <a:rPr lang="en-US" altLang="zh-CN" smtClean="0">
                <a:latin typeface="Arial" pitchFamily="34" charset="0"/>
              </a:rPr>
              <a:pPr/>
              <a:t>3</a:t>
            </a:fld>
            <a:endParaRPr lang="en-US" altLang="zh-CN">
              <a:latin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597D58C-E7A0-4068-B6EB-5583D7623DFD}"/>
                  </a:ext>
                </a:extLst>
              </p14:cNvPr>
              <p14:cNvContentPartPr/>
              <p14:nvPr/>
            </p14:nvContentPartPr>
            <p14:xfrm>
              <a:off x="2455978" y="1656372"/>
              <a:ext cx="2578680" cy="691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597D58C-E7A0-4068-B6EB-5583D7623D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6978" y="1647372"/>
                <a:ext cx="259632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02080286-B805-481A-A6E6-78BA22DE86B0}"/>
              </a:ext>
            </a:extLst>
          </p:cNvPr>
          <p:cNvGrpSpPr/>
          <p:nvPr/>
        </p:nvGrpSpPr>
        <p:grpSpPr>
          <a:xfrm>
            <a:off x="3066538" y="2813772"/>
            <a:ext cx="2653920" cy="92160"/>
            <a:chOff x="3066538" y="2813772"/>
            <a:chExt cx="2653920" cy="9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95E7D893-7147-4874-B422-0FD6B363FEB1}"/>
                    </a:ext>
                  </a:extLst>
                </p14:cNvPr>
                <p14:cNvContentPartPr/>
                <p14:nvPr/>
              </p14:nvContentPartPr>
              <p14:xfrm>
                <a:off x="3115858" y="2865612"/>
                <a:ext cx="360" cy="3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95E7D893-7147-4874-B422-0FD6B363FE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06858" y="28569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EBC6BCE6-65D9-4581-829E-3DEDE1C3BB43}"/>
                    </a:ext>
                  </a:extLst>
                </p14:cNvPr>
                <p14:cNvContentPartPr/>
                <p14:nvPr/>
              </p14:nvContentPartPr>
              <p14:xfrm>
                <a:off x="3066538" y="2813772"/>
                <a:ext cx="2653920" cy="921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EBC6BCE6-65D9-4581-829E-3DEDE1C3BB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57898" y="2804772"/>
                  <a:ext cx="267156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C520B04-0760-4776-972B-9FC0F8AD62A0}"/>
                  </a:ext>
                </a:extLst>
              </p14:cNvPr>
              <p14:cNvContentPartPr/>
              <p14:nvPr/>
            </p14:nvContentPartPr>
            <p14:xfrm>
              <a:off x="6369538" y="2791812"/>
              <a:ext cx="2440800" cy="853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C520B04-0760-4776-972B-9FC0F8AD62A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60898" y="2782812"/>
                <a:ext cx="2458440" cy="10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3"/>
          <p:cNvGrpSpPr>
            <a:grpSpLocks/>
          </p:cNvGrpSpPr>
          <p:nvPr/>
        </p:nvGrpSpPr>
        <p:grpSpPr bwMode="auto">
          <a:xfrm>
            <a:off x="539750" y="2198688"/>
            <a:ext cx="2933700" cy="3390900"/>
            <a:chOff x="3334" y="1706"/>
            <a:chExt cx="1848" cy="2136"/>
          </a:xfrm>
        </p:grpSpPr>
        <p:pic>
          <p:nvPicPr>
            <p:cNvPr id="3385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34" y="1706"/>
              <a:ext cx="1848" cy="2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5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95" y="3636"/>
              <a:ext cx="18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5795963" y="5633244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转移图</a:t>
            </a:r>
          </a:p>
        </p:txBody>
      </p:sp>
      <p:sp>
        <p:nvSpPr>
          <p:cNvPr id="33796" name="Rectangle 7"/>
          <p:cNvSpPr>
            <a:spLocks noChangeArrowheads="1"/>
          </p:cNvSpPr>
          <p:nvPr/>
        </p:nvSpPr>
        <p:spPr bwMode="auto">
          <a:xfrm>
            <a:off x="1547813" y="5661025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状态表</a:t>
            </a:r>
          </a:p>
        </p:txBody>
      </p:sp>
      <p:sp>
        <p:nvSpPr>
          <p:cNvPr id="33797" name="Oval 8"/>
          <p:cNvSpPr>
            <a:spLocks noChangeArrowheads="1"/>
          </p:cNvSpPr>
          <p:nvPr/>
        </p:nvSpPr>
        <p:spPr bwMode="auto">
          <a:xfrm>
            <a:off x="4643438" y="2708275"/>
            <a:ext cx="576262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/>
              <a:t>A/10</a:t>
            </a:r>
          </a:p>
        </p:txBody>
      </p:sp>
      <p:sp>
        <p:nvSpPr>
          <p:cNvPr id="33798" name="Oval 9"/>
          <p:cNvSpPr>
            <a:spLocks noChangeArrowheads="1"/>
          </p:cNvSpPr>
          <p:nvPr/>
        </p:nvSpPr>
        <p:spPr bwMode="auto">
          <a:xfrm>
            <a:off x="7524750" y="2708275"/>
            <a:ext cx="576263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/>
              <a:t>B/10</a:t>
            </a:r>
          </a:p>
        </p:txBody>
      </p:sp>
      <p:sp>
        <p:nvSpPr>
          <p:cNvPr id="33799" name="Oval 10"/>
          <p:cNvSpPr>
            <a:spLocks noChangeArrowheads="1"/>
          </p:cNvSpPr>
          <p:nvPr/>
        </p:nvSpPr>
        <p:spPr bwMode="auto">
          <a:xfrm>
            <a:off x="4572000" y="4797425"/>
            <a:ext cx="576263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/>
              <a:t>C/10</a:t>
            </a:r>
          </a:p>
        </p:txBody>
      </p:sp>
      <p:sp>
        <p:nvSpPr>
          <p:cNvPr id="33800" name="Oval 11"/>
          <p:cNvSpPr>
            <a:spLocks noChangeArrowheads="1"/>
          </p:cNvSpPr>
          <p:nvPr/>
        </p:nvSpPr>
        <p:spPr bwMode="auto">
          <a:xfrm>
            <a:off x="7524750" y="4868863"/>
            <a:ext cx="5762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/>
              <a:t>D/00</a:t>
            </a:r>
          </a:p>
        </p:txBody>
      </p:sp>
      <p:sp>
        <p:nvSpPr>
          <p:cNvPr id="33801" name="Oval 12"/>
          <p:cNvSpPr>
            <a:spLocks noChangeArrowheads="1"/>
          </p:cNvSpPr>
          <p:nvPr/>
        </p:nvSpPr>
        <p:spPr bwMode="auto">
          <a:xfrm>
            <a:off x="5435600" y="3429000"/>
            <a:ext cx="576263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/>
              <a:t>E/11</a:t>
            </a:r>
          </a:p>
        </p:txBody>
      </p:sp>
      <p:sp>
        <p:nvSpPr>
          <p:cNvPr id="33802" name="Oval 13"/>
          <p:cNvSpPr>
            <a:spLocks noChangeArrowheads="1"/>
          </p:cNvSpPr>
          <p:nvPr/>
        </p:nvSpPr>
        <p:spPr bwMode="auto">
          <a:xfrm>
            <a:off x="6732588" y="3429000"/>
            <a:ext cx="576262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/>
              <a:t>F/10</a:t>
            </a:r>
          </a:p>
        </p:txBody>
      </p:sp>
      <p:sp>
        <p:nvSpPr>
          <p:cNvPr id="33803" name="Oval 14"/>
          <p:cNvSpPr>
            <a:spLocks noChangeArrowheads="1"/>
          </p:cNvSpPr>
          <p:nvPr/>
        </p:nvSpPr>
        <p:spPr bwMode="auto">
          <a:xfrm>
            <a:off x="5435600" y="4221163"/>
            <a:ext cx="5762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/>
              <a:t>G/11</a:t>
            </a:r>
          </a:p>
        </p:txBody>
      </p:sp>
      <p:sp>
        <p:nvSpPr>
          <p:cNvPr id="33804" name="Oval 15"/>
          <p:cNvSpPr>
            <a:spLocks noChangeArrowheads="1"/>
          </p:cNvSpPr>
          <p:nvPr/>
        </p:nvSpPr>
        <p:spPr bwMode="auto">
          <a:xfrm>
            <a:off x="6732588" y="4221163"/>
            <a:ext cx="576262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/>
              <a:t>H/11</a:t>
            </a:r>
          </a:p>
        </p:txBody>
      </p:sp>
      <p:sp>
        <p:nvSpPr>
          <p:cNvPr id="33805" name="Freeform 16"/>
          <p:cNvSpPr>
            <a:spLocks/>
          </p:cNvSpPr>
          <p:nvPr/>
        </p:nvSpPr>
        <p:spPr bwMode="auto">
          <a:xfrm>
            <a:off x="4103688" y="2409825"/>
            <a:ext cx="684212" cy="587375"/>
          </a:xfrm>
          <a:custGeom>
            <a:avLst/>
            <a:gdLst>
              <a:gd name="T0" fmla="*/ 2147483647 w 431"/>
              <a:gd name="T1" fmla="*/ 2147483647 h 370"/>
              <a:gd name="T2" fmla="*/ 2147483647 w 431"/>
              <a:gd name="T3" fmla="*/ 2147483647 h 370"/>
              <a:gd name="T4" fmla="*/ 2147483647 w 431"/>
              <a:gd name="T5" fmla="*/ 2147483647 h 370"/>
              <a:gd name="T6" fmla="*/ 2147483647 w 431"/>
              <a:gd name="T7" fmla="*/ 2147483647 h 370"/>
              <a:gd name="T8" fmla="*/ 0 60000 65536"/>
              <a:gd name="T9" fmla="*/ 0 60000 65536"/>
              <a:gd name="T10" fmla="*/ 0 60000 65536"/>
              <a:gd name="T11" fmla="*/ 0 60000 65536"/>
              <a:gd name="T12" fmla="*/ 0 w 431"/>
              <a:gd name="T13" fmla="*/ 0 h 370"/>
              <a:gd name="T14" fmla="*/ 431 w 431"/>
              <a:gd name="T15" fmla="*/ 370 h 3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1" h="370">
                <a:moveTo>
                  <a:pt x="431" y="188"/>
                </a:moveTo>
                <a:cubicBezTo>
                  <a:pt x="351" y="101"/>
                  <a:pt x="272" y="14"/>
                  <a:pt x="204" y="7"/>
                </a:cubicBezTo>
                <a:cubicBezTo>
                  <a:pt x="136" y="0"/>
                  <a:pt x="0" y="82"/>
                  <a:pt x="23" y="143"/>
                </a:cubicBezTo>
                <a:cubicBezTo>
                  <a:pt x="46" y="204"/>
                  <a:pt x="193" y="287"/>
                  <a:pt x="340" y="3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6" name="Line 17"/>
          <p:cNvSpPr>
            <a:spLocks noChangeShapeType="1"/>
          </p:cNvSpPr>
          <p:nvPr/>
        </p:nvSpPr>
        <p:spPr bwMode="auto">
          <a:xfrm>
            <a:off x="5148263" y="3213100"/>
            <a:ext cx="3603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7" name="Line 18"/>
          <p:cNvSpPr>
            <a:spLocks noChangeShapeType="1"/>
          </p:cNvSpPr>
          <p:nvPr/>
        </p:nvSpPr>
        <p:spPr bwMode="auto">
          <a:xfrm>
            <a:off x="5219700" y="2997200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8" name="Freeform 19"/>
          <p:cNvSpPr>
            <a:spLocks/>
          </p:cNvSpPr>
          <p:nvPr/>
        </p:nvSpPr>
        <p:spPr bwMode="auto">
          <a:xfrm>
            <a:off x="8027988" y="2492375"/>
            <a:ext cx="623887" cy="504825"/>
          </a:xfrm>
          <a:custGeom>
            <a:avLst/>
            <a:gdLst>
              <a:gd name="T0" fmla="*/ 0 w 393"/>
              <a:gd name="T1" fmla="*/ 2147483647 h 318"/>
              <a:gd name="T2" fmla="*/ 2147483647 w 393"/>
              <a:gd name="T3" fmla="*/ 0 h 318"/>
              <a:gd name="T4" fmla="*/ 2147483647 w 393"/>
              <a:gd name="T5" fmla="*/ 2147483647 h 318"/>
              <a:gd name="T6" fmla="*/ 2147483647 w 393"/>
              <a:gd name="T7" fmla="*/ 2147483647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393"/>
              <a:gd name="T13" fmla="*/ 0 h 318"/>
              <a:gd name="T14" fmla="*/ 393 w 393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3" h="318">
                <a:moveTo>
                  <a:pt x="0" y="182"/>
                </a:moveTo>
                <a:cubicBezTo>
                  <a:pt x="83" y="91"/>
                  <a:pt x="167" y="0"/>
                  <a:pt x="227" y="0"/>
                </a:cubicBezTo>
                <a:cubicBezTo>
                  <a:pt x="287" y="0"/>
                  <a:pt x="393" y="129"/>
                  <a:pt x="363" y="182"/>
                </a:cubicBezTo>
                <a:cubicBezTo>
                  <a:pt x="333" y="235"/>
                  <a:pt x="189" y="276"/>
                  <a:pt x="46" y="31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9" name="Line 20"/>
          <p:cNvSpPr>
            <a:spLocks noChangeShapeType="1"/>
          </p:cNvSpPr>
          <p:nvPr/>
        </p:nvSpPr>
        <p:spPr bwMode="auto">
          <a:xfrm>
            <a:off x="7812088" y="3284538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0" name="Freeform 21"/>
          <p:cNvSpPr>
            <a:spLocks/>
          </p:cNvSpPr>
          <p:nvPr/>
        </p:nvSpPr>
        <p:spPr bwMode="auto">
          <a:xfrm>
            <a:off x="4103688" y="5157788"/>
            <a:ext cx="612775" cy="588962"/>
          </a:xfrm>
          <a:custGeom>
            <a:avLst/>
            <a:gdLst>
              <a:gd name="T0" fmla="*/ 2147483647 w 386"/>
              <a:gd name="T1" fmla="*/ 0 h 371"/>
              <a:gd name="T2" fmla="*/ 2147483647 w 386"/>
              <a:gd name="T3" fmla="*/ 2147483647 h 371"/>
              <a:gd name="T4" fmla="*/ 2147483647 w 386"/>
              <a:gd name="T5" fmla="*/ 2147483647 h 371"/>
              <a:gd name="T6" fmla="*/ 2147483647 w 386"/>
              <a:gd name="T7" fmla="*/ 2147483647 h 371"/>
              <a:gd name="T8" fmla="*/ 0 60000 65536"/>
              <a:gd name="T9" fmla="*/ 0 60000 65536"/>
              <a:gd name="T10" fmla="*/ 0 60000 65536"/>
              <a:gd name="T11" fmla="*/ 0 60000 65536"/>
              <a:gd name="T12" fmla="*/ 0 w 386"/>
              <a:gd name="T13" fmla="*/ 0 h 371"/>
              <a:gd name="T14" fmla="*/ 386 w 386"/>
              <a:gd name="T15" fmla="*/ 371 h 3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6" h="371">
                <a:moveTo>
                  <a:pt x="295" y="0"/>
                </a:moveTo>
                <a:cubicBezTo>
                  <a:pt x="170" y="60"/>
                  <a:pt x="46" y="121"/>
                  <a:pt x="23" y="181"/>
                </a:cubicBezTo>
                <a:cubicBezTo>
                  <a:pt x="0" y="241"/>
                  <a:pt x="99" y="371"/>
                  <a:pt x="159" y="363"/>
                </a:cubicBezTo>
                <a:cubicBezTo>
                  <a:pt x="219" y="355"/>
                  <a:pt x="302" y="245"/>
                  <a:pt x="386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1" name="Line 22"/>
          <p:cNvSpPr>
            <a:spLocks noChangeShapeType="1"/>
          </p:cNvSpPr>
          <p:nvPr/>
        </p:nvSpPr>
        <p:spPr bwMode="auto">
          <a:xfrm flipV="1">
            <a:off x="5124450" y="4665663"/>
            <a:ext cx="371475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2" name="Line 23"/>
          <p:cNvSpPr>
            <a:spLocks noChangeShapeType="1"/>
          </p:cNvSpPr>
          <p:nvPr/>
        </p:nvSpPr>
        <p:spPr bwMode="auto">
          <a:xfrm flipV="1">
            <a:off x="4859338" y="3284538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3" name="Freeform 24"/>
          <p:cNvSpPr>
            <a:spLocks/>
          </p:cNvSpPr>
          <p:nvPr/>
        </p:nvSpPr>
        <p:spPr bwMode="auto">
          <a:xfrm>
            <a:off x="7956550" y="5300663"/>
            <a:ext cx="514350" cy="515937"/>
          </a:xfrm>
          <a:custGeom>
            <a:avLst/>
            <a:gdLst>
              <a:gd name="T0" fmla="*/ 2147483647 w 324"/>
              <a:gd name="T1" fmla="*/ 0 h 325"/>
              <a:gd name="T2" fmla="*/ 2147483647 w 324"/>
              <a:gd name="T3" fmla="*/ 2147483647 h 325"/>
              <a:gd name="T4" fmla="*/ 2147483647 w 324"/>
              <a:gd name="T5" fmla="*/ 2147483647 h 325"/>
              <a:gd name="T6" fmla="*/ 0 w 324"/>
              <a:gd name="T7" fmla="*/ 2147483647 h 325"/>
              <a:gd name="T8" fmla="*/ 0 60000 65536"/>
              <a:gd name="T9" fmla="*/ 0 60000 65536"/>
              <a:gd name="T10" fmla="*/ 0 60000 65536"/>
              <a:gd name="T11" fmla="*/ 0 60000 65536"/>
              <a:gd name="T12" fmla="*/ 0 w 324"/>
              <a:gd name="T13" fmla="*/ 0 h 325"/>
              <a:gd name="T14" fmla="*/ 324 w 324"/>
              <a:gd name="T15" fmla="*/ 325 h 3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" h="325">
                <a:moveTo>
                  <a:pt x="91" y="0"/>
                </a:moveTo>
                <a:cubicBezTo>
                  <a:pt x="200" y="41"/>
                  <a:pt x="310" y="83"/>
                  <a:pt x="317" y="136"/>
                </a:cubicBezTo>
                <a:cubicBezTo>
                  <a:pt x="324" y="189"/>
                  <a:pt x="189" y="325"/>
                  <a:pt x="136" y="318"/>
                </a:cubicBezTo>
                <a:cubicBezTo>
                  <a:pt x="83" y="311"/>
                  <a:pt x="41" y="201"/>
                  <a:pt x="0" y="9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4" name="Line 25"/>
          <p:cNvSpPr>
            <a:spLocks noChangeShapeType="1"/>
          </p:cNvSpPr>
          <p:nvPr/>
        </p:nvSpPr>
        <p:spPr bwMode="auto">
          <a:xfrm flipH="1">
            <a:off x="5148263" y="5157788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5" name="Line 26"/>
          <p:cNvSpPr>
            <a:spLocks noChangeShapeType="1"/>
          </p:cNvSpPr>
          <p:nvPr/>
        </p:nvSpPr>
        <p:spPr bwMode="auto">
          <a:xfrm>
            <a:off x="6011863" y="37163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6" name="Line 27"/>
          <p:cNvSpPr>
            <a:spLocks noChangeShapeType="1"/>
          </p:cNvSpPr>
          <p:nvPr/>
        </p:nvSpPr>
        <p:spPr bwMode="auto">
          <a:xfrm flipV="1">
            <a:off x="7235825" y="3200400"/>
            <a:ext cx="3603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7" name="Line 28"/>
          <p:cNvSpPr>
            <a:spLocks noChangeShapeType="1"/>
          </p:cNvSpPr>
          <p:nvPr/>
        </p:nvSpPr>
        <p:spPr bwMode="auto">
          <a:xfrm>
            <a:off x="6011863" y="450850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8" name="Line 29"/>
          <p:cNvSpPr>
            <a:spLocks noChangeShapeType="1"/>
          </p:cNvSpPr>
          <p:nvPr/>
        </p:nvSpPr>
        <p:spPr bwMode="auto">
          <a:xfrm>
            <a:off x="7261225" y="4665663"/>
            <a:ext cx="2889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3924300" y="2276475"/>
            <a:ext cx="4411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00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4932363" y="3141663"/>
            <a:ext cx="4411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01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5940425" y="2636838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1*</a:t>
            </a: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8027988" y="2133600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0*</a:t>
            </a:r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7812088" y="3860800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1*</a:t>
            </a:r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3924300" y="5661025"/>
            <a:ext cx="4411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00</a:t>
            </a:r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4859338" y="4508500"/>
            <a:ext cx="4411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01</a:t>
            </a: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4214813" y="3933825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1*</a:t>
            </a:r>
          </a:p>
        </p:txBody>
      </p:sp>
      <p:sp>
        <p:nvSpPr>
          <p:cNvPr id="26662" name="Text Box 38"/>
          <p:cNvSpPr txBox="1">
            <a:spLocks noChangeArrowheads="1"/>
          </p:cNvSpPr>
          <p:nvPr/>
        </p:nvSpPr>
        <p:spPr bwMode="auto">
          <a:xfrm>
            <a:off x="8027988" y="5589588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0*</a:t>
            </a:r>
          </a:p>
        </p:txBody>
      </p: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6084888" y="5157788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1*</a:t>
            </a:r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6011863" y="3357563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**</a:t>
            </a:r>
          </a:p>
        </p:txBody>
      </p:sp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6948488" y="3068638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**</a:t>
            </a:r>
          </a:p>
        </p:txBody>
      </p: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6011863" y="4076700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**</a:t>
            </a:r>
          </a:p>
        </p:txBody>
      </p:sp>
      <p:sp>
        <p:nvSpPr>
          <p:cNvPr id="26667" name="Text Box 43"/>
          <p:cNvSpPr txBox="1">
            <a:spLocks noChangeArrowheads="1"/>
          </p:cNvSpPr>
          <p:nvPr/>
        </p:nvSpPr>
        <p:spPr bwMode="auto">
          <a:xfrm>
            <a:off x="7051804" y="4730234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**</a:t>
            </a:r>
          </a:p>
        </p:txBody>
      </p:sp>
      <p:sp>
        <p:nvSpPr>
          <p:cNvPr id="33833" name="Rectangle 44"/>
          <p:cNvSpPr>
            <a:spLocks noChangeArrowheads="1"/>
          </p:cNvSpPr>
          <p:nvPr/>
        </p:nvSpPr>
        <p:spPr bwMode="auto">
          <a:xfrm>
            <a:off x="5875308" y="5999956"/>
            <a:ext cx="2121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*</a:t>
            </a:r>
            <a:r>
              <a:rPr lang="zh-CN" altLang="en-US" b="1" dirty="0">
                <a:solidFill>
                  <a:srgbClr val="00B0F0"/>
                </a:solidFill>
              </a:rPr>
              <a:t>表示与该输入无关</a:t>
            </a: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66725" y="1209675"/>
            <a:ext cx="936625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>
                <a:latin typeface="Arial" charset="0"/>
              </a:rPr>
              <a:t>写出</a:t>
            </a:r>
          </a:p>
          <a:p>
            <a:pPr algn="ctr">
              <a:defRPr/>
            </a:pPr>
            <a:r>
              <a:rPr lang="zh-CN" altLang="en-US" sz="1600">
                <a:latin typeface="Arial" charset="0"/>
              </a:rPr>
              <a:t>激励方程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1908175" y="1209675"/>
            <a:ext cx="936625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写出</a:t>
            </a:r>
          </a:p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转移方程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3348038" y="1209675"/>
            <a:ext cx="1008062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写出</a:t>
            </a:r>
          </a:p>
          <a:p>
            <a:pPr algn="ctr">
              <a:defRPr/>
            </a:pPr>
            <a:r>
              <a:rPr lang="zh-CN" altLang="en-US" sz="1600" dirty="0">
                <a:latin typeface="Arial" charset="0"/>
              </a:rPr>
              <a:t>输出方程</a:t>
            </a: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4859338" y="1209675"/>
            <a:ext cx="935037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>
                <a:latin typeface="Arial" charset="0"/>
              </a:rPr>
              <a:t>得到状态</a:t>
            </a:r>
          </a:p>
          <a:p>
            <a:pPr algn="ctr">
              <a:defRPr/>
            </a:pPr>
            <a:r>
              <a:rPr lang="zh-CN" altLang="en-US" sz="1400">
                <a:latin typeface="Arial" charset="0"/>
              </a:rPr>
              <a:t>转移表</a:t>
            </a:r>
          </a:p>
        </p:txBody>
      </p:sp>
      <p:sp>
        <p:nvSpPr>
          <p:cNvPr id="33838" name="Rectangle 10"/>
          <p:cNvSpPr>
            <a:spLocks noChangeArrowheads="1"/>
          </p:cNvSpPr>
          <p:nvPr/>
        </p:nvSpPr>
        <p:spPr bwMode="auto">
          <a:xfrm>
            <a:off x="6300788" y="1209675"/>
            <a:ext cx="865187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画出状态</a:t>
            </a:r>
          </a:p>
          <a:p>
            <a:pPr algn="ctr"/>
            <a:r>
              <a:rPr lang="zh-CN" altLang="en-US" sz="1600"/>
              <a:t>转移图</a:t>
            </a:r>
          </a:p>
        </p:txBody>
      </p:sp>
      <p:sp>
        <p:nvSpPr>
          <p:cNvPr id="33839" name="Line 11"/>
          <p:cNvSpPr>
            <a:spLocks noChangeShapeType="1"/>
          </p:cNvSpPr>
          <p:nvPr/>
        </p:nvSpPr>
        <p:spPr bwMode="auto">
          <a:xfrm>
            <a:off x="1403350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40" name="Line 12"/>
          <p:cNvSpPr>
            <a:spLocks noChangeShapeType="1"/>
          </p:cNvSpPr>
          <p:nvPr/>
        </p:nvSpPr>
        <p:spPr bwMode="auto">
          <a:xfrm>
            <a:off x="2843213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41" name="Line 13"/>
          <p:cNvSpPr>
            <a:spLocks noChangeShapeType="1"/>
          </p:cNvSpPr>
          <p:nvPr/>
        </p:nvSpPr>
        <p:spPr bwMode="auto">
          <a:xfrm>
            <a:off x="4356100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42" name="Line 14"/>
          <p:cNvSpPr>
            <a:spLocks noChangeShapeType="1"/>
          </p:cNvSpPr>
          <p:nvPr/>
        </p:nvSpPr>
        <p:spPr bwMode="auto">
          <a:xfrm>
            <a:off x="5795963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7669213" y="1209675"/>
            <a:ext cx="865187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>
                <a:latin typeface="Arial" charset="0"/>
              </a:rPr>
              <a:t>画出</a:t>
            </a:r>
          </a:p>
          <a:p>
            <a:pPr algn="ctr">
              <a:defRPr/>
            </a:pPr>
            <a:r>
              <a:rPr lang="zh-CN" altLang="en-US" sz="1600">
                <a:latin typeface="Arial" charset="0"/>
              </a:rPr>
              <a:t>时序图</a:t>
            </a:r>
          </a:p>
        </p:txBody>
      </p:sp>
      <p:sp>
        <p:nvSpPr>
          <p:cNvPr id="33844" name="Line 16"/>
          <p:cNvSpPr>
            <a:spLocks noChangeShapeType="1"/>
          </p:cNvSpPr>
          <p:nvPr/>
        </p:nvSpPr>
        <p:spPr bwMode="auto">
          <a:xfrm>
            <a:off x="7164388" y="1498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1038225" y="139700"/>
            <a:ext cx="5262563" cy="646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dirty="0">
                <a:latin typeface="Arial" charset="0"/>
              </a:rPr>
              <a:t>第五步：画出状态转移图</a:t>
            </a:r>
            <a:endParaRPr lang="zh-CN" altLang="en-US" sz="4000" dirty="0">
              <a:latin typeface="Arial" charset="0"/>
            </a:endParaRP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0" y="6021388"/>
            <a:ext cx="60118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转移表达式必须是互斥的，并且是完备的。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023813-294C-40A0-BCC0-603EB2D96B48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3849" name="页脚占位符 7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33848" name="灯片编号占位符 7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8FEDDE-5843-4791-AD14-EFA9E403F4E0}" type="slidenum">
              <a:rPr lang="en-US" altLang="zh-CN" smtClean="0">
                <a:latin typeface="Arial" pitchFamily="34" charset="0"/>
              </a:rPr>
              <a:pPr/>
              <a:t>30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49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4" grpId="0"/>
      <p:bldP spid="26655" grpId="0"/>
      <p:bldP spid="26656" grpId="0"/>
      <p:bldP spid="26657" grpId="0"/>
      <p:bldP spid="26658" grpId="0"/>
      <p:bldP spid="26659" grpId="0"/>
      <p:bldP spid="26660" grpId="0"/>
      <p:bldP spid="26661" grpId="0"/>
      <p:bldP spid="26662" grpId="0"/>
      <p:bldP spid="26663" grpId="0"/>
      <p:bldP spid="26664" grpId="0"/>
      <p:bldP spid="26665" grpId="0"/>
      <p:bldP spid="26666" grpId="0"/>
      <p:bldP spid="26667" grpId="0"/>
      <p:bldP spid="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同步时序电路初步设计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487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同步时序逻辑电路设计步骤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39838"/>
            <a:ext cx="8964488" cy="5094287"/>
          </a:xfrm>
        </p:spPr>
        <p:txBody>
          <a:bodyPr/>
          <a:lstStyle/>
          <a:p>
            <a:pPr marL="803275" indent="-533400">
              <a:buFont typeface="Wingdings" pitchFamily="2" charset="2"/>
              <a:buAutoNum type="arabicPeriod"/>
            </a:pPr>
            <a:r>
              <a:rPr lang="zh-CN" altLang="en-US" sz="3200" dirty="0">
                <a:solidFill>
                  <a:srgbClr val="FF0000"/>
                </a:solidFill>
              </a:rPr>
              <a:t>逻辑抽象</a:t>
            </a:r>
            <a:r>
              <a:rPr lang="zh-CN" altLang="en-US" sz="3200" dirty="0"/>
              <a:t>：根据逻辑问题设定</a:t>
            </a:r>
            <a:r>
              <a:rPr lang="zh-CN" altLang="en-US" sz="3200" b="1" dirty="0">
                <a:solidFill>
                  <a:srgbClr val="00B050"/>
                </a:solidFill>
              </a:rPr>
              <a:t>状态</a:t>
            </a:r>
            <a:r>
              <a:rPr lang="zh-CN" altLang="en-US" sz="3200" dirty="0"/>
              <a:t>，构建</a:t>
            </a:r>
            <a:r>
              <a:rPr lang="zh-CN" altLang="en-US" sz="3200" dirty="0">
                <a:solidFill>
                  <a:srgbClr val="00B050"/>
                </a:solidFill>
              </a:rPr>
              <a:t>原始状态转换图（表）</a:t>
            </a:r>
            <a:r>
              <a:rPr lang="zh-CN" altLang="en-US" sz="3200" dirty="0"/>
              <a:t>；</a:t>
            </a:r>
          </a:p>
          <a:p>
            <a:pPr marL="803275" indent="-533400">
              <a:buFont typeface="Wingdings" pitchFamily="2" charset="2"/>
              <a:buAutoNum type="arabicPeriod"/>
            </a:pPr>
            <a:r>
              <a:rPr lang="zh-CN" altLang="en-US" sz="3200" dirty="0">
                <a:solidFill>
                  <a:srgbClr val="FF0000"/>
                </a:solidFill>
              </a:rPr>
              <a:t>状态化简：</a:t>
            </a:r>
            <a:r>
              <a:rPr lang="zh-CN" altLang="en-US" sz="3200" dirty="0"/>
              <a:t>去除冗余状态，得到最小状态表；</a:t>
            </a:r>
          </a:p>
          <a:p>
            <a:pPr marL="803275" indent="-533400">
              <a:buFont typeface="Wingdings" pitchFamily="2" charset="2"/>
              <a:buAutoNum type="arabicPeriod"/>
            </a:pPr>
            <a:r>
              <a:rPr lang="zh-CN" altLang="en-US" sz="3200" dirty="0">
                <a:solidFill>
                  <a:srgbClr val="FF0000"/>
                </a:solidFill>
              </a:rPr>
              <a:t>状态编码：</a:t>
            </a:r>
            <a:r>
              <a:rPr lang="zh-CN" altLang="en-US" sz="3200" dirty="0"/>
              <a:t>给状态分配一个二进制编码；</a:t>
            </a:r>
          </a:p>
          <a:p>
            <a:pPr marL="803275" indent="-533400">
              <a:buFont typeface="Wingdings" pitchFamily="2" charset="2"/>
              <a:buAutoNum type="arabicPeriod"/>
            </a:pPr>
            <a:r>
              <a:rPr lang="zh-CN" altLang="en-US" sz="3200" dirty="0"/>
              <a:t>选择触发器的类型；</a:t>
            </a:r>
          </a:p>
          <a:p>
            <a:pPr marL="803275" indent="-533400">
              <a:buNone/>
            </a:pPr>
            <a:r>
              <a:rPr lang="zh-CN" altLang="en-US" sz="3200" dirty="0"/>
              <a:t>      根据编码</a:t>
            </a:r>
            <a:r>
              <a:rPr lang="zh-CN" altLang="en-US" sz="3200" b="1" dirty="0">
                <a:solidFill>
                  <a:srgbClr val="00B0F0"/>
                </a:solidFill>
              </a:rPr>
              <a:t>状态转换表</a:t>
            </a:r>
            <a:r>
              <a:rPr lang="zh-CN" altLang="en-US" sz="3200" dirty="0"/>
              <a:t>和触发器</a:t>
            </a:r>
            <a:r>
              <a:rPr lang="zh-CN" altLang="en-US" sz="3200" b="1" dirty="0">
                <a:solidFill>
                  <a:srgbClr val="00B0F0"/>
                </a:solidFill>
              </a:rPr>
              <a:t>特征方程</a:t>
            </a:r>
            <a:r>
              <a:rPr lang="zh-CN" altLang="en-US" sz="3200" dirty="0"/>
              <a:t>，导出</a:t>
            </a:r>
            <a:r>
              <a:rPr lang="zh-CN" altLang="en-US" sz="3200" b="1" dirty="0">
                <a:solidFill>
                  <a:srgbClr val="00B0F0"/>
                </a:solidFill>
              </a:rPr>
              <a:t>输出方程</a:t>
            </a:r>
            <a:r>
              <a:rPr lang="zh-CN" altLang="en-US" sz="3200" dirty="0"/>
              <a:t>和</a:t>
            </a:r>
            <a:r>
              <a:rPr lang="zh-CN" altLang="en-US" sz="3200" b="1" dirty="0">
                <a:solidFill>
                  <a:srgbClr val="00B0F0"/>
                </a:solidFill>
              </a:rPr>
              <a:t>激励方程</a:t>
            </a:r>
            <a:r>
              <a:rPr lang="zh-CN" altLang="en-US" sz="3200" dirty="0"/>
              <a:t>；</a:t>
            </a:r>
          </a:p>
          <a:p>
            <a:pPr marL="803275" indent="-533400">
              <a:buFont typeface="Wingdings" pitchFamily="2" charset="2"/>
              <a:buAutoNum type="arabicPeriod" startAt="5"/>
            </a:pPr>
            <a:r>
              <a:rPr lang="zh-CN" altLang="en-US" sz="3200" dirty="0"/>
              <a:t>根据输出方程和驱动方程画出</a:t>
            </a:r>
            <a:r>
              <a:rPr lang="zh-CN" altLang="en-US" sz="3200" dirty="0">
                <a:solidFill>
                  <a:srgbClr val="00B050"/>
                </a:solidFill>
              </a:rPr>
              <a:t>逻辑电路图</a:t>
            </a:r>
            <a:r>
              <a:rPr lang="zh-CN" altLang="en-US" sz="3200" dirty="0"/>
              <a:t>；</a:t>
            </a:r>
          </a:p>
          <a:p>
            <a:pPr marL="803275" indent="-533400">
              <a:buFont typeface="Wingdings" pitchFamily="2" charset="2"/>
              <a:buAutoNum type="arabicPeriod" startAt="5"/>
            </a:pPr>
            <a:r>
              <a:rPr lang="zh-CN" altLang="en-US" sz="3200" dirty="0"/>
              <a:t>检查电路能否</a:t>
            </a:r>
            <a:r>
              <a:rPr lang="zh-CN" altLang="en-US" sz="3200" dirty="0">
                <a:solidFill>
                  <a:srgbClr val="FF0000"/>
                </a:solidFill>
              </a:rPr>
              <a:t>自启动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169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06513" y="76200"/>
            <a:ext cx="6980188" cy="91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时序逻辑电路设计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8640763" cy="762000"/>
          </a:xfrm>
        </p:spPr>
        <p:txBody>
          <a:bodyPr/>
          <a:lstStyle/>
          <a:p>
            <a:r>
              <a:rPr lang="zh-CN" altLang="en-US" sz="2800"/>
              <a:t>同步时序逻辑电路设计步骤中的关键环节</a:t>
            </a:r>
          </a:p>
        </p:txBody>
      </p:sp>
      <p:sp>
        <p:nvSpPr>
          <p:cNvPr id="60497" name="Rectangle 81"/>
          <p:cNvSpPr>
            <a:spLocks noChangeArrowheads="1"/>
          </p:cNvSpPr>
          <p:nvPr/>
        </p:nvSpPr>
        <p:spPr bwMode="auto">
          <a:xfrm>
            <a:off x="3124200" y="5181600"/>
            <a:ext cx="4724400" cy="14478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228600" y="2667000"/>
            <a:ext cx="6858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33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2"/>
                </a:solidFill>
                <a:ea typeface="黑体" pitchFamily="2" charset="-122"/>
              </a:rPr>
              <a:t>实际问题抽象</a:t>
            </a:r>
          </a:p>
        </p:txBody>
      </p:sp>
      <p:grpSp>
        <p:nvGrpSpPr>
          <p:cNvPr id="60425" name="Group 9"/>
          <p:cNvGrpSpPr>
            <a:grpSpLocks/>
          </p:cNvGrpSpPr>
          <p:nvPr/>
        </p:nvGrpSpPr>
        <p:grpSpPr bwMode="auto">
          <a:xfrm>
            <a:off x="76200" y="2514600"/>
            <a:ext cx="381000" cy="381000"/>
            <a:chOff x="1344" y="2832"/>
            <a:chExt cx="240" cy="240"/>
          </a:xfrm>
        </p:grpSpPr>
        <p:sp>
          <p:nvSpPr>
            <p:cNvPr id="60424" name="Oval 8"/>
            <p:cNvSpPr>
              <a:spLocks noChangeArrowheads="1"/>
            </p:cNvSpPr>
            <p:nvPr/>
          </p:nvSpPr>
          <p:spPr bwMode="auto">
            <a:xfrm>
              <a:off x="1344" y="2832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1344" y="2832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1295400" y="2667000"/>
            <a:ext cx="16764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914400" y="3429000"/>
            <a:ext cx="381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1619672" y="2743200"/>
            <a:ext cx="121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ea typeface="黑体" pitchFamily="2" charset="-122"/>
              </a:rPr>
              <a:t>逻辑抽象</a:t>
            </a:r>
          </a:p>
        </p:txBody>
      </p:sp>
      <p:grpSp>
        <p:nvGrpSpPr>
          <p:cNvPr id="60429" name="Group 13"/>
          <p:cNvGrpSpPr>
            <a:grpSpLocks/>
          </p:cNvGrpSpPr>
          <p:nvPr/>
        </p:nvGrpSpPr>
        <p:grpSpPr bwMode="auto">
          <a:xfrm>
            <a:off x="1143000" y="2514600"/>
            <a:ext cx="381000" cy="381000"/>
            <a:chOff x="1344" y="2832"/>
            <a:chExt cx="240" cy="240"/>
          </a:xfrm>
        </p:grpSpPr>
        <p:sp>
          <p:nvSpPr>
            <p:cNvPr id="60430" name="Oval 14"/>
            <p:cNvSpPr>
              <a:spLocks noChangeArrowheads="1"/>
            </p:cNvSpPr>
            <p:nvPr/>
          </p:nvSpPr>
          <p:spPr bwMode="auto">
            <a:xfrm>
              <a:off x="1344" y="2832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1" name="Text Box 15"/>
            <p:cNvSpPr txBox="1">
              <a:spLocks noChangeArrowheads="1"/>
            </p:cNvSpPr>
            <p:nvPr/>
          </p:nvSpPr>
          <p:spPr bwMode="auto">
            <a:xfrm>
              <a:off x="1344" y="2832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60432" name="AutoShape 16"/>
          <p:cNvSpPr>
            <a:spLocks noChangeArrowheads="1"/>
          </p:cNvSpPr>
          <p:nvPr/>
        </p:nvSpPr>
        <p:spPr bwMode="auto">
          <a:xfrm>
            <a:off x="1447800" y="3200400"/>
            <a:ext cx="1371600" cy="381000"/>
          </a:xfrm>
          <a:prstGeom prst="roundRect">
            <a:avLst>
              <a:gd name="adj" fmla="val 35417"/>
            </a:avLst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3" name="AutoShape 17"/>
          <p:cNvSpPr>
            <a:spLocks noChangeArrowheads="1"/>
          </p:cNvSpPr>
          <p:nvPr/>
        </p:nvSpPr>
        <p:spPr bwMode="auto">
          <a:xfrm>
            <a:off x="1447800" y="3886200"/>
            <a:ext cx="1371600" cy="381000"/>
          </a:xfrm>
          <a:prstGeom prst="roundRect">
            <a:avLst>
              <a:gd name="adj" fmla="val 35833"/>
            </a:avLst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1295400" y="3429000"/>
            <a:ext cx="152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2133600" y="3581400"/>
            <a:ext cx="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1447800" y="3262313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tx2"/>
                </a:solidFill>
                <a:ea typeface="黑体" pitchFamily="2" charset="-122"/>
              </a:rPr>
              <a:t>状态转换图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1447800" y="394335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tx2"/>
                </a:solidFill>
                <a:ea typeface="黑体" pitchFamily="2" charset="-122"/>
              </a:rPr>
              <a:t>状态转换表</a:t>
            </a:r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3200400" y="2667000"/>
            <a:ext cx="6858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3390528" y="2780928"/>
            <a:ext cx="5334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ea typeface="黑体" pitchFamily="2" charset="-122"/>
              </a:rPr>
              <a:t>状态化简</a:t>
            </a:r>
          </a:p>
        </p:txBody>
      </p:sp>
      <p:grpSp>
        <p:nvGrpSpPr>
          <p:cNvPr id="60440" name="Group 24"/>
          <p:cNvGrpSpPr>
            <a:grpSpLocks/>
          </p:cNvGrpSpPr>
          <p:nvPr/>
        </p:nvGrpSpPr>
        <p:grpSpPr bwMode="auto">
          <a:xfrm>
            <a:off x="3048000" y="2514600"/>
            <a:ext cx="381000" cy="381000"/>
            <a:chOff x="1344" y="2832"/>
            <a:chExt cx="240" cy="240"/>
          </a:xfrm>
        </p:grpSpPr>
        <p:sp>
          <p:nvSpPr>
            <p:cNvPr id="60441" name="Oval 25"/>
            <p:cNvSpPr>
              <a:spLocks noChangeArrowheads="1"/>
            </p:cNvSpPr>
            <p:nvPr/>
          </p:nvSpPr>
          <p:spPr bwMode="auto">
            <a:xfrm>
              <a:off x="1344" y="2832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2" name="Text Box 26"/>
            <p:cNvSpPr txBox="1">
              <a:spLocks noChangeArrowheads="1"/>
            </p:cNvSpPr>
            <p:nvPr/>
          </p:nvSpPr>
          <p:spPr bwMode="auto">
            <a:xfrm>
              <a:off x="1344" y="2832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ahoma" pitchFamily="34" charset="0"/>
                </a:rPr>
                <a:t>2</a:t>
              </a:r>
            </a:p>
          </p:txBody>
        </p:sp>
      </p:grp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4114800" y="2667000"/>
            <a:ext cx="13716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4267200" y="2971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状态分配</a:t>
            </a:r>
          </a:p>
        </p:txBody>
      </p:sp>
      <p:grpSp>
        <p:nvGrpSpPr>
          <p:cNvPr id="60446" name="Group 30"/>
          <p:cNvGrpSpPr>
            <a:grpSpLocks/>
          </p:cNvGrpSpPr>
          <p:nvPr/>
        </p:nvGrpSpPr>
        <p:grpSpPr bwMode="auto">
          <a:xfrm>
            <a:off x="4038600" y="2514600"/>
            <a:ext cx="381000" cy="381000"/>
            <a:chOff x="1344" y="2832"/>
            <a:chExt cx="240" cy="240"/>
          </a:xfrm>
        </p:grpSpPr>
        <p:sp>
          <p:nvSpPr>
            <p:cNvPr id="60447" name="Oval 31"/>
            <p:cNvSpPr>
              <a:spLocks noChangeArrowheads="1"/>
            </p:cNvSpPr>
            <p:nvPr/>
          </p:nvSpPr>
          <p:spPr bwMode="auto">
            <a:xfrm>
              <a:off x="1344" y="2832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8" name="Text Box 32"/>
            <p:cNvSpPr txBox="1">
              <a:spLocks noChangeArrowheads="1"/>
            </p:cNvSpPr>
            <p:nvPr/>
          </p:nvSpPr>
          <p:spPr bwMode="auto">
            <a:xfrm>
              <a:off x="1344" y="2832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ahoma" pitchFamily="34" charset="0"/>
                </a:rPr>
                <a:t>3</a:t>
              </a:r>
            </a:p>
          </p:txBody>
        </p:sp>
      </p:grpSp>
      <p:sp>
        <p:nvSpPr>
          <p:cNvPr id="60443" name="Line 27"/>
          <p:cNvSpPr>
            <a:spLocks noChangeShapeType="1"/>
          </p:cNvSpPr>
          <p:nvPr/>
        </p:nvSpPr>
        <p:spPr bwMode="auto">
          <a:xfrm>
            <a:off x="2819400" y="4114800"/>
            <a:ext cx="152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49" name="Line 33"/>
          <p:cNvSpPr>
            <a:spLocks noChangeShapeType="1"/>
          </p:cNvSpPr>
          <p:nvPr/>
        </p:nvSpPr>
        <p:spPr bwMode="auto">
          <a:xfrm>
            <a:off x="2971800" y="4114800"/>
            <a:ext cx="228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3886200" y="4114800"/>
            <a:ext cx="228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51" name="Line 35"/>
          <p:cNvSpPr>
            <a:spLocks noChangeShapeType="1"/>
          </p:cNvSpPr>
          <p:nvPr/>
        </p:nvSpPr>
        <p:spPr bwMode="auto">
          <a:xfrm>
            <a:off x="3200400" y="4114800"/>
            <a:ext cx="6858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52" name="AutoShape 36"/>
          <p:cNvSpPr>
            <a:spLocks noChangeArrowheads="1"/>
          </p:cNvSpPr>
          <p:nvPr/>
        </p:nvSpPr>
        <p:spPr bwMode="auto">
          <a:xfrm>
            <a:off x="4267200" y="3429000"/>
            <a:ext cx="1066800" cy="914400"/>
          </a:xfrm>
          <a:prstGeom prst="roundRect">
            <a:avLst>
              <a:gd name="adj" fmla="val 19968"/>
            </a:avLst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4267200" y="3505200"/>
            <a:ext cx="1066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000">
                <a:solidFill>
                  <a:schemeClr val="tx2"/>
                </a:solidFill>
                <a:ea typeface="黑体" pitchFamily="2" charset="-122"/>
              </a:rPr>
              <a:t>编码</a:t>
            </a:r>
          </a:p>
          <a:p>
            <a:pPr algn="ctr">
              <a:lnSpc>
                <a:spcPct val="90000"/>
              </a:lnSpc>
            </a:pPr>
            <a:r>
              <a:rPr lang="zh-CN" altLang="en-US" sz="2000">
                <a:solidFill>
                  <a:schemeClr val="tx2"/>
                </a:solidFill>
                <a:ea typeface="黑体" pitchFamily="2" charset="-122"/>
              </a:rPr>
              <a:t>状态</a:t>
            </a:r>
          </a:p>
          <a:p>
            <a:pPr algn="ctr">
              <a:lnSpc>
                <a:spcPct val="90000"/>
              </a:lnSpc>
            </a:pPr>
            <a:r>
              <a:rPr lang="zh-CN" altLang="en-US" sz="2000">
                <a:solidFill>
                  <a:schemeClr val="tx2"/>
                </a:solidFill>
                <a:ea typeface="黑体" pitchFamily="2" charset="-122"/>
              </a:rPr>
              <a:t>转换表</a:t>
            </a:r>
          </a:p>
        </p:txBody>
      </p:sp>
      <p:sp>
        <p:nvSpPr>
          <p:cNvPr id="60454" name="Line 38"/>
          <p:cNvSpPr>
            <a:spLocks noChangeShapeType="1"/>
          </p:cNvSpPr>
          <p:nvPr/>
        </p:nvSpPr>
        <p:spPr bwMode="auto">
          <a:xfrm>
            <a:off x="4114800" y="4114800"/>
            <a:ext cx="228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55" name="Rectangle 39"/>
          <p:cNvSpPr>
            <a:spLocks noChangeArrowheads="1"/>
          </p:cNvSpPr>
          <p:nvPr/>
        </p:nvSpPr>
        <p:spPr bwMode="auto">
          <a:xfrm>
            <a:off x="3200400" y="5257800"/>
            <a:ext cx="22860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6" name="Text Box 40"/>
          <p:cNvSpPr txBox="1">
            <a:spLocks noChangeArrowheads="1"/>
          </p:cNvSpPr>
          <p:nvPr/>
        </p:nvSpPr>
        <p:spPr bwMode="auto">
          <a:xfrm>
            <a:off x="3581400" y="5287963"/>
            <a:ext cx="1828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000">
                <a:solidFill>
                  <a:schemeClr val="tx2"/>
                </a:solidFill>
                <a:ea typeface="黑体" pitchFamily="2" charset="-122"/>
              </a:rPr>
              <a:t>选择触发器</a:t>
            </a:r>
          </a:p>
        </p:txBody>
      </p:sp>
      <p:sp>
        <p:nvSpPr>
          <p:cNvPr id="60460" name="AutoShape 44"/>
          <p:cNvSpPr>
            <a:spLocks noChangeArrowheads="1"/>
          </p:cNvSpPr>
          <p:nvPr/>
        </p:nvSpPr>
        <p:spPr bwMode="auto">
          <a:xfrm>
            <a:off x="3352800" y="6019800"/>
            <a:ext cx="1981200" cy="457200"/>
          </a:xfrm>
          <a:prstGeom prst="roundRect">
            <a:avLst>
              <a:gd name="adj" fmla="val 27315"/>
            </a:avLst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61" name="Text Box 45"/>
          <p:cNvSpPr txBox="1">
            <a:spLocks noChangeArrowheads="1"/>
          </p:cNvSpPr>
          <p:nvPr/>
        </p:nvSpPr>
        <p:spPr bwMode="auto">
          <a:xfrm>
            <a:off x="3429000" y="6096000"/>
            <a:ext cx="1905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000">
                <a:solidFill>
                  <a:schemeClr val="tx2"/>
                </a:solidFill>
                <a:ea typeface="黑体" pitchFamily="2" charset="-122"/>
              </a:rPr>
              <a:t>触发器特性方程</a:t>
            </a:r>
          </a:p>
        </p:txBody>
      </p:sp>
      <p:sp>
        <p:nvSpPr>
          <p:cNvPr id="60463" name="AutoShape 47"/>
          <p:cNvSpPr>
            <a:spLocks noChangeArrowheads="1"/>
          </p:cNvSpPr>
          <p:nvPr/>
        </p:nvSpPr>
        <p:spPr bwMode="auto">
          <a:xfrm>
            <a:off x="3352800" y="5638800"/>
            <a:ext cx="1981200" cy="304800"/>
          </a:xfrm>
          <a:prstGeom prst="roundRect">
            <a:avLst>
              <a:gd name="adj" fmla="val 36458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64" name="Text Box 48"/>
          <p:cNvSpPr txBox="1">
            <a:spLocks noChangeArrowheads="1"/>
          </p:cNvSpPr>
          <p:nvPr/>
        </p:nvSpPr>
        <p:spPr bwMode="auto">
          <a:xfrm>
            <a:off x="3657600" y="5667375"/>
            <a:ext cx="1371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000">
                <a:solidFill>
                  <a:schemeClr val="tx2"/>
                </a:solidFill>
                <a:ea typeface="黑体" pitchFamily="2" charset="-122"/>
              </a:rPr>
              <a:t>触发器类型</a:t>
            </a:r>
          </a:p>
        </p:txBody>
      </p:sp>
      <p:sp>
        <p:nvSpPr>
          <p:cNvPr id="60465" name="Rectangle 49"/>
          <p:cNvSpPr>
            <a:spLocks noChangeArrowheads="1"/>
          </p:cNvSpPr>
          <p:nvPr/>
        </p:nvSpPr>
        <p:spPr bwMode="auto">
          <a:xfrm>
            <a:off x="6019800" y="3352800"/>
            <a:ext cx="1447800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66" name="Text Box 50"/>
          <p:cNvSpPr txBox="1">
            <a:spLocks noChangeArrowheads="1"/>
          </p:cNvSpPr>
          <p:nvPr/>
        </p:nvSpPr>
        <p:spPr bwMode="auto">
          <a:xfrm>
            <a:off x="6156920" y="3528649"/>
            <a:ext cx="1295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黑体" pitchFamily="2" charset="-122"/>
              </a:rPr>
              <a:t>逻辑化简</a:t>
            </a:r>
          </a:p>
        </p:txBody>
      </p:sp>
      <p:sp>
        <p:nvSpPr>
          <p:cNvPr id="60468" name="AutoShape 52"/>
          <p:cNvSpPr>
            <a:spLocks noChangeArrowheads="1"/>
          </p:cNvSpPr>
          <p:nvPr/>
        </p:nvSpPr>
        <p:spPr bwMode="auto">
          <a:xfrm>
            <a:off x="6172200" y="3962400"/>
            <a:ext cx="1219200" cy="381000"/>
          </a:xfrm>
          <a:prstGeom prst="roundRect">
            <a:avLst>
              <a:gd name="adj" fmla="val 19968"/>
            </a:avLst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67" name="Text Box 51"/>
          <p:cNvSpPr txBox="1">
            <a:spLocks noChangeArrowheads="1"/>
          </p:cNvSpPr>
          <p:nvPr/>
        </p:nvSpPr>
        <p:spPr bwMode="auto">
          <a:xfrm>
            <a:off x="6172200" y="40386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000">
                <a:solidFill>
                  <a:schemeClr val="tx2"/>
                </a:solidFill>
                <a:ea typeface="黑体" pitchFamily="2" charset="-122"/>
              </a:rPr>
              <a:t>状态方程</a:t>
            </a:r>
          </a:p>
        </p:txBody>
      </p:sp>
      <p:grpSp>
        <p:nvGrpSpPr>
          <p:cNvPr id="60529" name="Group 113"/>
          <p:cNvGrpSpPr>
            <a:grpSpLocks/>
          </p:cNvGrpSpPr>
          <p:nvPr/>
        </p:nvGrpSpPr>
        <p:grpSpPr bwMode="auto">
          <a:xfrm>
            <a:off x="5776913" y="3124200"/>
            <a:ext cx="471487" cy="381000"/>
            <a:chOff x="3696" y="1968"/>
            <a:chExt cx="297" cy="240"/>
          </a:xfrm>
        </p:grpSpPr>
        <p:sp>
          <p:nvSpPr>
            <p:cNvPr id="60470" name="Oval 54"/>
            <p:cNvSpPr>
              <a:spLocks noChangeArrowheads="1"/>
            </p:cNvSpPr>
            <p:nvPr/>
          </p:nvSpPr>
          <p:spPr bwMode="auto">
            <a:xfrm>
              <a:off x="3696" y="1968"/>
              <a:ext cx="288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0471" name="Text Box 55"/>
            <p:cNvSpPr txBox="1">
              <a:spLocks noChangeArrowheads="1"/>
            </p:cNvSpPr>
            <p:nvPr/>
          </p:nvSpPr>
          <p:spPr bwMode="auto">
            <a:xfrm>
              <a:off x="3705" y="1968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ahoma" pitchFamily="34" charset="0"/>
                </a:rPr>
                <a:t>3</a:t>
              </a:r>
              <a:r>
                <a:rPr lang="en-US" altLang="zh-CN" sz="2400" b="1" baseline="30000">
                  <a:latin typeface="Tahoma" pitchFamily="34" charset="0"/>
                </a:rPr>
                <a:t>+</a:t>
              </a:r>
            </a:p>
          </p:txBody>
        </p:sp>
      </p:grpSp>
      <p:sp>
        <p:nvSpPr>
          <p:cNvPr id="60474" name="Line 58"/>
          <p:cNvSpPr>
            <a:spLocks noChangeShapeType="1"/>
          </p:cNvSpPr>
          <p:nvPr/>
        </p:nvSpPr>
        <p:spPr bwMode="auto">
          <a:xfrm>
            <a:off x="5334000" y="4114800"/>
            <a:ext cx="838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75" name="Line 59"/>
          <p:cNvSpPr>
            <a:spLocks noChangeShapeType="1"/>
          </p:cNvSpPr>
          <p:nvPr/>
        </p:nvSpPr>
        <p:spPr bwMode="auto">
          <a:xfrm>
            <a:off x="5486400" y="4114800"/>
            <a:ext cx="533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76" name="Rectangle 60"/>
          <p:cNvSpPr>
            <a:spLocks noChangeArrowheads="1"/>
          </p:cNvSpPr>
          <p:nvPr/>
        </p:nvSpPr>
        <p:spPr bwMode="auto">
          <a:xfrm>
            <a:off x="6019800" y="5257800"/>
            <a:ext cx="17526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80" name="Text Box 64"/>
          <p:cNvSpPr txBox="1">
            <a:spLocks noChangeArrowheads="1"/>
          </p:cNvSpPr>
          <p:nvPr/>
        </p:nvSpPr>
        <p:spPr bwMode="auto">
          <a:xfrm>
            <a:off x="6400800" y="5334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000">
                <a:solidFill>
                  <a:schemeClr val="tx2"/>
                </a:solidFill>
                <a:ea typeface="黑体" pitchFamily="2" charset="-122"/>
              </a:rPr>
              <a:t>电路方程</a:t>
            </a:r>
          </a:p>
        </p:txBody>
      </p:sp>
      <p:sp>
        <p:nvSpPr>
          <p:cNvPr id="60483" name="AutoShape 67"/>
          <p:cNvSpPr>
            <a:spLocks noChangeArrowheads="1"/>
          </p:cNvSpPr>
          <p:nvPr/>
        </p:nvSpPr>
        <p:spPr bwMode="auto">
          <a:xfrm>
            <a:off x="6172200" y="5638800"/>
            <a:ext cx="1295400" cy="381000"/>
          </a:xfrm>
          <a:prstGeom prst="roundRect">
            <a:avLst>
              <a:gd name="adj" fmla="val 27315"/>
            </a:avLst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81" name="Text Box 65"/>
          <p:cNvSpPr txBox="1">
            <a:spLocks noChangeArrowheads="1"/>
          </p:cNvSpPr>
          <p:nvPr/>
        </p:nvSpPr>
        <p:spPr bwMode="auto">
          <a:xfrm>
            <a:off x="6248400" y="5715000"/>
            <a:ext cx="1143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000" dirty="0">
                <a:solidFill>
                  <a:schemeClr val="tx2"/>
                </a:solidFill>
                <a:ea typeface="黑体" pitchFamily="2" charset="-122"/>
              </a:rPr>
              <a:t>激励方程</a:t>
            </a:r>
          </a:p>
        </p:txBody>
      </p:sp>
      <p:sp>
        <p:nvSpPr>
          <p:cNvPr id="60484" name="AutoShape 68"/>
          <p:cNvSpPr>
            <a:spLocks noChangeArrowheads="1"/>
          </p:cNvSpPr>
          <p:nvPr/>
        </p:nvSpPr>
        <p:spPr bwMode="auto">
          <a:xfrm>
            <a:off x="6172200" y="6096000"/>
            <a:ext cx="1295400" cy="381000"/>
          </a:xfrm>
          <a:prstGeom prst="roundRect">
            <a:avLst>
              <a:gd name="adj" fmla="val 27315"/>
            </a:avLst>
          </a:prstGeom>
          <a:solidFill>
            <a:schemeClr val="bg1"/>
          </a:solidFill>
          <a:ln w="9525">
            <a:solidFill>
              <a:schemeClr val="bg2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85" name="Text Box 69"/>
          <p:cNvSpPr txBox="1">
            <a:spLocks noChangeArrowheads="1"/>
          </p:cNvSpPr>
          <p:nvPr/>
        </p:nvSpPr>
        <p:spPr bwMode="auto">
          <a:xfrm>
            <a:off x="6248400" y="61722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000" dirty="0">
                <a:solidFill>
                  <a:srgbClr val="002060"/>
                </a:solidFill>
                <a:ea typeface="黑体" pitchFamily="2" charset="-122"/>
              </a:rPr>
              <a:t>输出方程</a:t>
            </a:r>
          </a:p>
        </p:txBody>
      </p:sp>
      <p:sp>
        <p:nvSpPr>
          <p:cNvPr id="60488" name="Line 72"/>
          <p:cNvSpPr>
            <a:spLocks noChangeShapeType="1"/>
          </p:cNvSpPr>
          <p:nvPr/>
        </p:nvSpPr>
        <p:spPr bwMode="auto">
          <a:xfrm>
            <a:off x="6324600" y="4876800"/>
            <a:ext cx="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94" name="Freeform 78"/>
          <p:cNvSpPr>
            <a:spLocks/>
          </p:cNvSpPr>
          <p:nvPr/>
        </p:nvSpPr>
        <p:spPr bwMode="auto">
          <a:xfrm>
            <a:off x="5334000" y="4267200"/>
            <a:ext cx="838200" cy="1447800"/>
          </a:xfrm>
          <a:custGeom>
            <a:avLst/>
            <a:gdLst>
              <a:gd name="T0" fmla="*/ 0 w 528"/>
              <a:gd name="T1" fmla="*/ 816 h 816"/>
              <a:gd name="T2" fmla="*/ 240 w 528"/>
              <a:gd name="T3" fmla="*/ 576 h 816"/>
              <a:gd name="T4" fmla="*/ 240 w 528"/>
              <a:gd name="T5" fmla="*/ 0 h 816"/>
              <a:gd name="T6" fmla="*/ 528 w 528"/>
              <a:gd name="T7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816">
                <a:moveTo>
                  <a:pt x="0" y="816"/>
                </a:moveTo>
                <a:lnTo>
                  <a:pt x="240" y="576"/>
                </a:lnTo>
                <a:lnTo>
                  <a:pt x="240" y="0"/>
                </a:lnTo>
                <a:lnTo>
                  <a:pt x="528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lgDash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95" name="Freeform 79"/>
          <p:cNvSpPr>
            <a:spLocks/>
          </p:cNvSpPr>
          <p:nvPr/>
        </p:nvSpPr>
        <p:spPr bwMode="auto">
          <a:xfrm>
            <a:off x="5334000" y="5791200"/>
            <a:ext cx="838200" cy="457200"/>
          </a:xfrm>
          <a:custGeom>
            <a:avLst/>
            <a:gdLst>
              <a:gd name="T0" fmla="*/ 0 w 528"/>
              <a:gd name="T1" fmla="*/ 288 h 288"/>
              <a:gd name="T2" fmla="*/ 192 w 528"/>
              <a:gd name="T3" fmla="*/ 288 h 288"/>
              <a:gd name="T4" fmla="*/ 192 w 528"/>
              <a:gd name="T5" fmla="*/ 0 h 288"/>
              <a:gd name="T6" fmla="*/ 528 w 528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288">
                <a:moveTo>
                  <a:pt x="0" y="288"/>
                </a:moveTo>
                <a:lnTo>
                  <a:pt x="192" y="288"/>
                </a:lnTo>
                <a:lnTo>
                  <a:pt x="192" y="0"/>
                </a:lnTo>
                <a:lnTo>
                  <a:pt x="528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96" name="Freeform 80"/>
          <p:cNvSpPr>
            <a:spLocks/>
          </p:cNvSpPr>
          <p:nvPr/>
        </p:nvSpPr>
        <p:spPr bwMode="auto">
          <a:xfrm>
            <a:off x="5486400" y="5791200"/>
            <a:ext cx="533400" cy="457200"/>
          </a:xfrm>
          <a:custGeom>
            <a:avLst/>
            <a:gdLst>
              <a:gd name="T0" fmla="*/ 0 w 336"/>
              <a:gd name="T1" fmla="*/ 288 h 288"/>
              <a:gd name="T2" fmla="*/ 96 w 336"/>
              <a:gd name="T3" fmla="*/ 288 h 288"/>
              <a:gd name="T4" fmla="*/ 96 w 336"/>
              <a:gd name="T5" fmla="*/ 0 h 288"/>
              <a:gd name="T6" fmla="*/ 336 w 336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336" y="0"/>
                </a:lnTo>
              </a:path>
            </a:pathLst>
          </a:custGeom>
          <a:noFill/>
          <a:ln w="7620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0457" name="Group 41"/>
          <p:cNvGrpSpPr>
            <a:grpSpLocks/>
          </p:cNvGrpSpPr>
          <p:nvPr/>
        </p:nvGrpSpPr>
        <p:grpSpPr bwMode="auto">
          <a:xfrm>
            <a:off x="2971800" y="5029200"/>
            <a:ext cx="381000" cy="381000"/>
            <a:chOff x="1344" y="2832"/>
            <a:chExt cx="240" cy="240"/>
          </a:xfrm>
        </p:grpSpPr>
        <p:sp>
          <p:nvSpPr>
            <p:cNvPr id="60458" name="Oval 42"/>
            <p:cNvSpPr>
              <a:spLocks noChangeArrowheads="1"/>
            </p:cNvSpPr>
            <p:nvPr/>
          </p:nvSpPr>
          <p:spPr bwMode="auto">
            <a:xfrm>
              <a:off x="1344" y="2832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9" name="Text Box 43"/>
            <p:cNvSpPr txBox="1">
              <a:spLocks noChangeArrowheads="1"/>
            </p:cNvSpPr>
            <p:nvPr/>
          </p:nvSpPr>
          <p:spPr bwMode="auto">
            <a:xfrm>
              <a:off x="1344" y="2832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ahoma" pitchFamily="34" charset="0"/>
                </a:rPr>
                <a:t>4</a:t>
              </a:r>
            </a:p>
          </p:txBody>
        </p:sp>
      </p:grpSp>
      <p:sp>
        <p:nvSpPr>
          <p:cNvPr id="60498" name="Rectangle 82"/>
          <p:cNvSpPr>
            <a:spLocks noChangeArrowheads="1"/>
          </p:cNvSpPr>
          <p:nvPr/>
        </p:nvSpPr>
        <p:spPr bwMode="auto">
          <a:xfrm>
            <a:off x="7772400" y="3352800"/>
            <a:ext cx="11430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99" name="Text Box 83"/>
          <p:cNvSpPr txBox="1">
            <a:spLocks noChangeArrowheads="1"/>
          </p:cNvSpPr>
          <p:nvPr/>
        </p:nvSpPr>
        <p:spPr bwMode="auto">
          <a:xfrm>
            <a:off x="7924800" y="3459163"/>
            <a:ext cx="838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000">
                <a:solidFill>
                  <a:schemeClr val="tx2"/>
                </a:solidFill>
                <a:ea typeface="黑体" pitchFamily="2" charset="-122"/>
              </a:rPr>
              <a:t>电路</a:t>
            </a:r>
          </a:p>
        </p:txBody>
      </p:sp>
      <p:grpSp>
        <p:nvGrpSpPr>
          <p:cNvPr id="60500" name="Group 84"/>
          <p:cNvGrpSpPr>
            <a:grpSpLocks/>
          </p:cNvGrpSpPr>
          <p:nvPr/>
        </p:nvGrpSpPr>
        <p:grpSpPr bwMode="auto">
          <a:xfrm>
            <a:off x="7696200" y="3124200"/>
            <a:ext cx="381000" cy="381000"/>
            <a:chOff x="1344" y="2832"/>
            <a:chExt cx="240" cy="240"/>
          </a:xfrm>
        </p:grpSpPr>
        <p:sp>
          <p:nvSpPr>
            <p:cNvPr id="60501" name="Oval 85"/>
            <p:cNvSpPr>
              <a:spLocks noChangeArrowheads="1"/>
            </p:cNvSpPr>
            <p:nvPr/>
          </p:nvSpPr>
          <p:spPr bwMode="auto">
            <a:xfrm>
              <a:off x="1344" y="2832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02" name="Text Box 86"/>
            <p:cNvSpPr txBox="1">
              <a:spLocks noChangeArrowheads="1"/>
            </p:cNvSpPr>
            <p:nvPr/>
          </p:nvSpPr>
          <p:spPr bwMode="auto">
            <a:xfrm>
              <a:off x="1344" y="2832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ahoma" pitchFamily="34" charset="0"/>
                </a:rPr>
                <a:t>5</a:t>
              </a:r>
            </a:p>
          </p:txBody>
        </p:sp>
      </p:grpSp>
      <p:sp>
        <p:nvSpPr>
          <p:cNvPr id="60503" name="AutoShape 87"/>
          <p:cNvSpPr>
            <a:spLocks noChangeArrowheads="1"/>
          </p:cNvSpPr>
          <p:nvPr/>
        </p:nvSpPr>
        <p:spPr bwMode="auto">
          <a:xfrm>
            <a:off x="7924800" y="3810000"/>
            <a:ext cx="838200" cy="685800"/>
          </a:xfrm>
          <a:prstGeom prst="roundRect">
            <a:avLst>
              <a:gd name="adj" fmla="val 19968"/>
            </a:avLst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04" name="Text Box 88"/>
          <p:cNvSpPr txBox="1">
            <a:spLocks noChangeArrowheads="1"/>
          </p:cNvSpPr>
          <p:nvPr/>
        </p:nvSpPr>
        <p:spPr bwMode="auto">
          <a:xfrm>
            <a:off x="7924800" y="3886200"/>
            <a:ext cx="838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000">
                <a:solidFill>
                  <a:schemeClr val="tx2"/>
                </a:solidFill>
                <a:ea typeface="黑体" pitchFamily="2" charset="-122"/>
              </a:rPr>
              <a:t>逻辑</a:t>
            </a:r>
          </a:p>
          <a:p>
            <a:pPr algn="ctr">
              <a:lnSpc>
                <a:spcPct val="90000"/>
              </a:lnSpc>
            </a:pPr>
            <a:r>
              <a:rPr lang="zh-CN" altLang="en-US" sz="2000">
                <a:solidFill>
                  <a:schemeClr val="tx2"/>
                </a:solidFill>
                <a:ea typeface="黑体" pitchFamily="2" charset="-122"/>
              </a:rPr>
              <a:t>电路图</a:t>
            </a:r>
          </a:p>
        </p:txBody>
      </p:sp>
      <p:sp>
        <p:nvSpPr>
          <p:cNvPr id="60508" name="Freeform 92"/>
          <p:cNvSpPr>
            <a:spLocks/>
          </p:cNvSpPr>
          <p:nvPr/>
        </p:nvSpPr>
        <p:spPr bwMode="auto">
          <a:xfrm>
            <a:off x="7467600" y="5791200"/>
            <a:ext cx="152400" cy="533400"/>
          </a:xfrm>
          <a:custGeom>
            <a:avLst/>
            <a:gdLst>
              <a:gd name="T0" fmla="*/ 0 w 96"/>
              <a:gd name="T1" fmla="*/ 336 h 336"/>
              <a:gd name="T2" fmla="*/ 96 w 96"/>
              <a:gd name="T3" fmla="*/ 336 h 336"/>
              <a:gd name="T4" fmla="*/ 96 w 96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336">
                <a:moveTo>
                  <a:pt x="0" y="336"/>
                </a:moveTo>
                <a:lnTo>
                  <a:pt x="96" y="336"/>
                </a:lnTo>
                <a:lnTo>
                  <a:pt x="96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509" name="Freeform 93"/>
          <p:cNvSpPr>
            <a:spLocks/>
          </p:cNvSpPr>
          <p:nvPr/>
        </p:nvSpPr>
        <p:spPr bwMode="auto">
          <a:xfrm>
            <a:off x="7467600" y="4495800"/>
            <a:ext cx="914400" cy="1295400"/>
          </a:xfrm>
          <a:custGeom>
            <a:avLst/>
            <a:gdLst>
              <a:gd name="T0" fmla="*/ 0 w 576"/>
              <a:gd name="T1" fmla="*/ 864 h 864"/>
              <a:gd name="T2" fmla="*/ 576 w 576"/>
              <a:gd name="T3" fmla="*/ 864 h 864"/>
              <a:gd name="T4" fmla="*/ 576 w 576"/>
              <a:gd name="T5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864">
                <a:moveTo>
                  <a:pt x="0" y="864"/>
                </a:moveTo>
                <a:lnTo>
                  <a:pt x="576" y="864"/>
                </a:lnTo>
                <a:lnTo>
                  <a:pt x="576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510" name="Freeform 94"/>
          <p:cNvSpPr>
            <a:spLocks/>
          </p:cNvSpPr>
          <p:nvPr/>
        </p:nvSpPr>
        <p:spPr bwMode="auto">
          <a:xfrm>
            <a:off x="7848600" y="4648200"/>
            <a:ext cx="533400" cy="1143000"/>
          </a:xfrm>
          <a:custGeom>
            <a:avLst/>
            <a:gdLst>
              <a:gd name="T0" fmla="*/ 0 w 336"/>
              <a:gd name="T1" fmla="*/ 720 h 720"/>
              <a:gd name="T2" fmla="*/ 336 w 336"/>
              <a:gd name="T3" fmla="*/ 720 h 720"/>
              <a:gd name="T4" fmla="*/ 336 w 336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720">
                <a:moveTo>
                  <a:pt x="0" y="720"/>
                </a:moveTo>
                <a:lnTo>
                  <a:pt x="336" y="720"/>
                </a:lnTo>
                <a:lnTo>
                  <a:pt x="336" y="0"/>
                </a:lnTo>
              </a:path>
            </a:pathLst>
          </a:custGeom>
          <a:noFill/>
          <a:ln w="76200" cmpd="sng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511" name="Rectangle 95"/>
          <p:cNvSpPr>
            <a:spLocks noChangeArrowheads="1"/>
          </p:cNvSpPr>
          <p:nvPr/>
        </p:nvSpPr>
        <p:spPr bwMode="auto">
          <a:xfrm>
            <a:off x="7467600" y="1143000"/>
            <a:ext cx="14478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12" name="Text Box 96"/>
          <p:cNvSpPr txBox="1">
            <a:spLocks noChangeArrowheads="1"/>
          </p:cNvSpPr>
          <p:nvPr/>
        </p:nvSpPr>
        <p:spPr bwMode="auto">
          <a:xfrm>
            <a:off x="8001000" y="1219200"/>
            <a:ext cx="838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000">
                <a:solidFill>
                  <a:schemeClr val="tx2"/>
                </a:solidFill>
                <a:ea typeface="黑体" pitchFamily="2" charset="-122"/>
              </a:rPr>
              <a:t>自启动检查</a:t>
            </a:r>
          </a:p>
        </p:txBody>
      </p:sp>
      <p:grpSp>
        <p:nvGrpSpPr>
          <p:cNvPr id="60513" name="Group 97"/>
          <p:cNvGrpSpPr>
            <a:grpSpLocks/>
          </p:cNvGrpSpPr>
          <p:nvPr/>
        </p:nvGrpSpPr>
        <p:grpSpPr bwMode="auto">
          <a:xfrm>
            <a:off x="7391400" y="914400"/>
            <a:ext cx="381000" cy="381000"/>
            <a:chOff x="1344" y="2832"/>
            <a:chExt cx="240" cy="240"/>
          </a:xfrm>
        </p:grpSpPr>
        <p:sp>
          <p:nvSpPr>
            <p:cNvPr id="60514" name="Oval 98"/>
            <p:cNvSpPr>
              <a:spLocks noChangeArrowheads="1"/>
            </p:cNvSpPr>
            <p:nvPr/>
          </p:nvSpPr>
          <p:spPr bwMode="auto">
            <a:xfrm>
              <a:off x="1344" y="2832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5" name="Text Box 99"/>
            <p:cNvSpPr txBox="1">
              <a:spLocks noChangeArrowheads="1"/>
            </p:cNvSpPr>
            <p:nvPr/>
          </p:nvSpPr>
          <p:spPr bwMode="auto">
            <a:xfrm>
              <a:off x="1344" y="2832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ahoma" pitchFamily="34" charset="0"/>
                </a:rPr>
                <a:t>6</a:t>
              </a:r>
            </a:p>
          </p:txBody>
        </p:sp>
      </p:grpSp>
      <p:sp>
        <p:nvSpPr>
          <p:cNvPr id="60518" name="AutoShape 102"/>
          <p:cNvSpPr>
            <a:spLocks noChangeArrowheads="1"/>
          </p:cNvSpPr>
          <p:nvPr/>
        </p:nvSpPr>
        <p:spPr bwMode="auto">
          <a:xfrm>
            <a:off x="8077200" y="1828800"/>
            <a:ext cx="533400" cy="3048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20" name="Rectangle 104"/>
          <p:cNvSpPr>
            <a:spLocks noChangeArrowheads="1"/>
          </p:cNvSpPr>
          <p:nvPr/>
        </p:nvSpPr>
        <p:spPr bwMode="auto">
          <a:xfrm>
            <a:off x="7924800" y="2286000"/>
            <a:ext cx="8382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21" name="Text Box 105"/>
          <p:cNvSpPr txBox="1">
            <a:spLocks noChangeArrowheads="1"/>
          </p:cNvSpPr>
          <p:nvPr/>
        </p:nvSpPr>
        <p:spPr bwMode="auto">
          <a:xfrm>
            <a:off x="7924800" y="2286000"/>
            <a:ext cx="8382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400">
                <a:solidFill>
                  <a:schemeClr val="tx2"/>
                </a:solidFill>
                <a:ea typeface="黑体" pitchFamily="2" charset="-122"/>
              </a:rPr>
              <a:t>自启动</a:t>
            </a:r>
          </a:p>
          <a:p>
            <a:pPr algn="ctr">
              <a:lnSpc>
                <a:spcPct val="90000"/>
              </a:lnSpc>
            </a:pPr>
            <a:r>
              <a:rPr lang="zh-CN" altLang="en-US" sz="1400">
                <a:solidFill>
                  <a:schemeClr val="tx2"/>
                </a:solidFill>
                <a:ea typeface="黑体" pitchFamily="2" charset="-122"/>
              </a:rPr>
              <a:t>设计</a:t>
            </a:r>
          </a:p>
        </p:txBody>
      </p:sp>
      <p:sp>
        <p:nvSpPr>
          <p:cNvPr id="60522" name="Line 106"/>
          <p:cNvSpPr>
            <a:spLocks noChangeShapeType="1"/>
          </p:cNvSpPr>
          <p:nvPr/>
        </p:nvSpPr>
        <p:spPr bwMode="auto">
          <a:xfrm flipH="1">
            <a:off x="8339138" y="213360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523" name="Line 107"/>
          <p:cNvSpPr>
            <a:spLocks noChangeShapeType="1"/>
          </p:cNvSpPr>
          <p:nvPr/>
        </p:nvSpPr>
        <p:spPr bwMode="auto">
          <a:xfrm>
            <a:off x="8534400" y="2667000"/>
            <a:ext cx="0" cy="6858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526" name="Line 110"/>
          <p:cNvSpPr>
            <a:spLocks noChangeShapeType="1"/>
          </p:cNvSpPr>
          <p:nvPr/>
        </p:nvSpPr>
        <p:spPr bwMode="auto">
          <a:xfrm>
            <a:off x="7620000" y="24384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528" name="Line 112"/>
          <p:cNvSpPr>
            <a:spLocks noChangeShapeType="1"/>
          </p:cNvSpPr>
          <p:nvPr/>
        </p:nvSpPr>
        <p:spPr bwMode="auto">
          <a:xfrm flipV="1">
            <a:off x="8229600" y="28194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530" name="AutoShape 114"/>
          <p:cNvSpPr>
            <a:spLocks noChangeArrowheads="1"/>
          </p:cNvSpPr>
          <p:nvPr/>
        </p:nvSpPr>
        <p:spPr bwMode="auto">
          <a:xfrm>
            <a:off x="6400800" y="4419600"/>
            <a:ext cx="990600" cy="381000"/>
          </a:xfrm>
          <a:prstGeom prst="roundRect">
            <a:avLst>
              <a:gd name="adj" fmla="val 19968"/>
            </a:avLst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31" name="Text Box 115"/>
          <p:cNvSpPr txBox="1">
            <a:spLocks noChangeArrowheads="1"/>
          </p:cNvSpPr>
          <p:nvPr/>
        </p:nvSpPr>
        <p:spPr bwMode="auto">
          <a:xfrm>
            <a:off x="6400800" y="4495800"/>
            <a:ext cx="990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>
                <a:solidFill>
                  <a:schemeClr val="tx2"/>
                </a:solidFill>
                <a:ea typeface="黑体" pitchFamily="2" charset="-122"/>
              </a:rPr>
              <a:t>输出方程</a:t>
            </a:r>
          </a:p>
        </p:txBody>
      </p:sp>
      <p:sp>
        <p:nvSpPr>
          <p:cNvPr id="60533" name="Line 117"/>
          <p:cNvSpPr>
            <a:spLocks noChangeShapeType="1"/>
          </p:cNvSpPr>
          <p:nvPr/>
        </p:nvSpPr>
        <p:spPr bwMode="auto">
          <a:xfrm>
            <a:off x="6324600" y="43434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534" name="Freeform 118"/>
          <p:cNvSpPr>
            <a:spLocks/>
          </p:cNvSpPr>
          <p:nvPr/>
        </p:nvSpPr>
        <p:spPr bwMode="auto">
          <a:xfrm>
            <a:off x="7391400" y="1981200"/>
            <a:ext cx="685800" cy="2133600"/>
          </a:xfrm>
          <a:custGeom>
            <a:avLst/>
            <a:gdLst>
              <a:gd name="T0" fmla="*/ 0 w 432"/>
              <a:gd name="T1" fmla="*/ 1344 h 1344"/>
              <a:gd name="T2" fmla="*/ 144 w 432"/>
              <a:gd name="T3" fmla="*/ 1344 h 1344"/>
              <a:gd name="T4" fmla="*/ 144 w 432"/>
              <a:gd name="T5" fmla="*/ 0 h 1344"/>
              <a:gd name="T6" fmla="*/ 432 w 432"/>
              <a:gd name="T7" fmla="*/ 0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1344">
                <a:moveTo>
                  <a:pt x="0" y="1344"/>
                </a:moveTo>
                <a:lnTo>
                  <a:pt x="144" y="1344"/>
                </a:lnTo>
                <a:lnTo>
                  <a:pt x="144" y="0"/>
                </a:lnTo>
                <a:lnTo>
                  <a:pt x="432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0546" name="Group 130"/>
          <p:cNvGrpSpPr>
            <a:grpSpLocks/>
          </p:cNvGrpSpPr>
          <p:nvPr/>
        </p:nvGrpSpPr>
        <p:grpSpPr bwMode="auto">
          <a:xfrm>
            <a:off x="914400" y="2819400"/>
            <a:ext cx="7467600" cy="3429000"/>
            <a:chOff x="576" y="1776"/>
            <a:chExt cx="4704" cy="2160"/>
          </a:xfrm>
        </p:grpSpPr>
        <p:sp>
          <p:nvSpPr>
            <p:cNvPr id="60535" name="Line 119"/>
            <p:cNvSpPr>
              <a:spLocks noChangeShapeType="1"/>
            </p:cNvSpPr>
            <p:nvPr/>
          </p:nvSpPr>
          <p:spPr bwMode="auto">
            <a:xfrm>
              <a:off x="576" y="2160"/>
              <a:ext cx="240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36" name="Line 120"/>
            <p:cNvSpPr>
              <a:spLocks noChangeShapeType="1"/>
            </p:cNvSpPr>
            <p:nvPr/>
          </p:nvSpPr>
          <p:spPr bwMode="auto">
            <a:xfrm>
              <a:off x="1872" y="2592"/>
              <a:ext cx="144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37" name="Line 121"/>
            <p:cNvSpPr>
              <a:spLocks noChangeShapeType="1"/>
            </p:cNvSpPr>
            <p:nvPr/>
          </p:nvSpPr>
          <p:spPr bwMode="auto">
            <a:xfrm>
              <a:off x="2448" y="2592"/>
              <a:ext cx="144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38" name="Line 122"/>
            <p:cNvSpPr>
              <a:spLocks noChangeShapeType="1"/>
            </p:cNvSpPr>
            <p:nvPr/>
          </p:nvSpPr>
          <p:spPr bwMode="auto">
            <a:xfrm>
              <a:off x="3456" y="2592"/>
              <a:ext cx="336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39" name="Line 123"/>
            <p:cNvSpPr>
              <a:spLocks noChangeShapeType="1"/>
            </p:cNvSpPr>
            <p:nvPr/>
          </p:nvSpPr>
          <p:spPr bwMode="auto">
            <a:xfrm>
              <a:off x="3984" y="3072"/>
              <a:ext cx="0" cy="24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40" name="Freeform 124"/>
            <p:cNvSpPr>
              <a:spLocks/>
            </p:cNvSpPr>
            <p:nvPr/>
          </p:nvSpPr>
          <p:spPr bwMode="auto">
            <a:xfrm>
              <a:off x="3456" y="3648"/>
              <a:ext cx="336" cy="288"/>
            </a:xfrm>
            <a:custGeom>
              <a:avLst/>
              <a:gdLst>
                <a:gd name="T0" fmla="*/ 0 w 336"/>
                <a:gd name="T1" fmla="*/ 288 h 288"/>
                <a:gd name="T2" fmla="*/ 96 w 336"/>
                <a:gd name="T3" fmla="*/ 288 h 288"/>
                <a:gd name="T4" fmla="*/ 96 w 336"/>
                <a:gd name="T5" fmla="*/ 0 h 288"/>
                <a:gd name="T6" fmla="*/ 336 w 336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288">
                  <a:moveTo>
                    <a:pt x="0" y="288"/>
                  </a:moveTo>
                  <a:lnTo>
                    <a:pt x="96" y="288"/>
                  </a:lnTo>
                  <a:lnTo>
                    <a:pt x="96" y="0"/>
                  </a:lnTo>
                  <a:lnTo>
                    <a:pt x="336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41" name="Freeform 125"/>
            <p:cNvSpPr>
              <a:spLocks/>
            </p:cNvSpPr>
            <p:nvPr/>
          </p:nvSpPr>
          <p:spPr bwMode="auto">
            <a:xfrm>
              <a:off x="4944" y="2928"/>
              <a:ext cx="336" cy="720"/>
            </a:xfrm>
            <a:custGeom>
              <a:avLst/>
              <a:gdLst>
                <a:gd name="T0" fmla="*/ 0 w 336"/>
                <a:gd name="T1" fmla="*/ 720 h 720"/>
                <a:gd name="T2" fmla="*/ 336 w 336"/>
                <a:gd name="T3" fmla="*/ 720 h 720"/>
                <a:gd name="T4" fmla="*/ 336 w 336"/>
                <a:gd name="T5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720">
                  <a:moveTo>
                    <a:pt x="0" y="720"/>
                  </a:moveTo>
                  <a:lnTo>
                    <a:pt x="336" y="720"/>
                  </a:lnTo>
                  <a:lnTo>
                    <a:pt x="336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42" name="Line 126"/>
            <p:cNvSpPr>
              <a:spLocks noChangeShapeType="1"/>
            </p:cNvSpPr>
            <p:nvPr/>
          </p:nvSpPr>
          <p:spPr bwMode="auto">
            <a:xfrm flipV="1">
              <a:off x="5184" y="1776"/>
              <a:ext cx="0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0549" name="Freeform 133"/>
          <p:cNvSpPr>
            <a:spLocks/>
          </p:cNvSpPr>
          <p:nvPr/>
        </p:nvSpPr>
        <p:spPr bwMode="auto">
          <a:xfrm>
            <a:off x="5334000" y="2438400"/>
            <a:ext cx="2133600" cy="1219200"/>
          </a:xfrm>
          <a:custGeom>
            <a:avLst/>
            <a:gdLst>
              <a:gd name="T0" fmla="*/ 0 w 1440"/>
              <a:gd name="T1" fmla="*/ 768 h 768"/>
              <a:gd name="T2" fmla="*/ 192 w 1440"/>
              <a:gd name="T3" fmla="*/ 768 h 768"/>
              <a:gd name="T4" fmla="*/ 192 w 1440"/>
              <a:gd name="T5" fmla="*/ 0 h 768"/>
              <a:gd name="T6" fmla="*/ 1440 w 1440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0" h="768">
                <a:moveTo>
                  <a:pt x="0" y="768"/>
                </a:moveTo>
                <a:lnTo>
                  <a:pt x="192" y="768"/>
                </a:lnTo>
                <a:lnTo>
                  <a:pt x="192" y="0"/>
                </a:lnTo>
                <a:lnTo>
                  <a:pt x="1440" y="0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ysDot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B58A-5CB4-41BD-954B-019030863CC2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33402D-9693-4B7F-B09D-DB5A8C7AF1F0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43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时序逻辑电路设计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设计一个模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可逆计数器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状态图设计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设计一个110序列检测器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状态表设计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402D-9693-4B7F-B09D-DB5A8C7AF1F0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6DFA32-CFE5-4CD6-8D76-E21FE71CB89E}" type="datetime1">
              <a:rPr lang="zh-CN" altLang="en-US" smtClean="0"/>
              <a:t>2019/11/22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677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Text Box 2"/>
          <p:cNvSpPr txBox="1">
            <a:spLocks noChangeArrowheads="1"/>
          </p:cNvSpPr>
          <p:nvPr/>
        </p:nvSpPr>
        <p:spPr bwMode="auto">
          <a:xfrm>
            <a:off x="684213" y="1219200"/>
            <a:ext cx="64844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1、根据逻辑抽象，推导出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状态图</a:t>
            </a:r>
            <a:r>
              <a:rPr lang="zh-CN" altLang="en-US" sz="2800" dirty="0">
                <a:latin typeface="+mn-ea"/>
                <a:ea typeface="+mn-ea"/>
              </a:rPr>
              <a:t>（表）</a:t>
            </a:r>
          </a:p>
        </p:txBody>
      </p:sp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618419" y="1694574"/>
            <a:ext cx="4647426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+mn-ea"/>
                <a:ea typeface="+mn-ea"/>
              </a:rPr>
              <a:t>根据输入信号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，确定加减法计数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>
                <a:latin typeface="+mn-ea"/>
                <a:ea typeface="+mn-ea"/>
              </a:rPr>
              <a:t>X=0</a:t>
            </a:r>
            <a:r>
              <a:rPr lang="zh-CN" altLang="en-US" sz="2400" dirty="0">
                <a:latin typeface="+mn-ea"/>
                <a:ea typeface="+mn-ea"/>
              </a:rPr>
              <a:t>时，加法计数；</a:t>
            </a:r>
            <a:r>
              <a:rPr lang="en-US" altLang="zh-CN" sz="2400" dirty="0">
                <a:latin typeface="+mn-ea"/>
                <a:ea typeface="+mn-ea"/>
              </a:rPr>
              <a:t>x=1,</a:t>
            </a:r>
            <a:r>
              <a:rPr lang="zh-CN" altLang="en-US" sz="2400" dirty="0">
                <a:latin typeface="+mn-ea"/>
                <a:ea typeface="+mn-ea"/>
              </a:rPr>
              <a:t>减法计数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+mn-ea"/>
                <a:ea typeface="+mn-ea"/>
              </a:rPr>
              <a:t>完成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个周期时输出为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+mn-ea"/>
                <a:ea typeface="+mn-ea"/>
              </a:rPr>
              <a:t>需要</a:t>
            </a:r>
            <a:r>
              <a:rPr lang="en-US" altLang="zh-CN" sz="2400" dirty="0">
                <a:latin typeface="+mn-ea"/>
                <a:ea typeface="+mn-ea"/>
              </a:rPr>
              <a:t>6</a:t>
            </a:r>
            <a:r>
              <a:rPr lang="zh-CN" altLang="en-US" sz="2400" dirty="0">
                <a:latin typeface="+mn-ea"/>
                <a:ea typeface="+mn-ea"/>
              </a:rPr>
              <a:t>个有效状态</a:t>
            </a:r>
            <a:r>
              <a:rPr lang="en-US" altLang="zh-CN" sz="2400" dirty="0">
                <a:latin typeface="+mn-ea"/>
              </a:rPr>
              <a:t>S</a:t>
            </a:r>
            <a:r>
              <a:rPr lang="en-US" altLang="zh-CN" sz="2400" baseline="-25000" dirty="0">
                <a:latin typeface="+mn-ea"/>
              </a:rPr>
              <a:t>0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~</a:t>
            </a:r>
            <a:r>
              <a:rPr lang="en-US" altLang="zh-CN" sz="2400" dirty="0">
                <a:latin typeface="+mn-ea"/>
              </a:rPr>
              <a:t> S</a:t>
            </a:r>
            <a:r>
              <a:rPr lang="en-US" altLang="zh-CN" sz="2400" baseline="-25000" dirty="0">
                <a:latin typeface="+mn-ea"/>
              </a:rPr>
              <a:t>5 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396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dirty="0">
                <a:latin typeface="+mn-ea"/>
                <a:ea typeface="+mn-ea"/>
              </a:rPr>
              <a:t>例</a:t>
            </a:r>
            <a:r>
              <a:rPr lang="en-US" altLang="zh-CN" sz="4000" b="0" dirty="0">
                <a:latin typeface="+mn-ea"/>
                <a:ea typeface="+mn-ea"/>
              </a:rPr>
              <a:t>1</a:t>
            </a:r>
            <a:r>
              <a:rPr lang="zh-CN" altLang="en-US" sz="4000" b="0" dirty="0">
                <a:latin typeface="+mn-ea"/>
                <a:ea typeface="+mn-ea"/>
              </a:rPr>
              <a:t>：设计模</a:t>
            </a:r>
            <a:r>
              <a:rPr lang="en-US" altLang="zh-CN" sz="4000" b="0" dirty="0">
                <a:latin typeface="+mn-ea"/>
                <a:ea typeface="+mn-ea"/>
              </a:rPr>
              <a:t>6</a:t>
            </a:r>
            <a:r>
              <a:rPr lang="zh-CN" altLang="en-US" sz="4000" b="0" dirty="0">
                <a:latin typeface="+mn-ea"/>
                <a:ea typeface="+mn-ea"/>
              </a:rPr>
              <a:t>可逆计数器</a:t>
            </a:r>
          </a:p>
        </p:txBody>
      </p:sp>
      <p:sp>
        <p:nvSpPr>
          <p:cNvPr id="539655" name="Oval 7"/>
          <p:cNvSpPr>
            <a:spLocks noChangeArrowheads="1"/>
          </p:cNvSpPr>
          <p:nvPr/>
        </p:nvSpPr>
        <p:spPr bwMode="auto">
          <a:xfrm>
            <a:off x="5638800" y="1981200"/>
            <a:ext cx="1066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Tahoma" pitchFamily="34" charset="0"/>
              </a:rPr>
              <a:t>S</a:t>
            </a:r>
            <a:r>
              <a:rPr lang="en-US" altLang="zh-CN" baseline="-25000" dirty="0">
                <a:latin typeface="Tahoma" pitchFamily="34" charset="0"/>
              </a:rPr>
              <a:t>0</a:t>
            </a:r>
            <a:endParaRPr lang="zh-CN" altLang="en-US" dirty="0">
              <a:latin typeface="Tahoma" pitchFamily="34" charset="0"/>
            </a:endParaRPr>
          </a:p>
        </p:txBody>
      </p:sp>
      <p:sp>
        <p:nvSpPr>
          <p:cNvPr id="539658" name="Oval 10"/>
          <p:cNvSpPr>
            <a:spLocks noChangeArrowheads="1"/>
          </p:cNvSpPr>
          <p:nvPr/>
        </p:nvSpPr>
        <p:spPr bwMode="auto">
          <a:xfrm>
            <a:off x="7239107" y="1943100"/>
            <a:ext cx="1066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Tahoma" pitchFamily="34" charset="0"/>
              </a:rPr>
              <a:t>S</a:t>
            </a:r>
            <a:r>
              <a:rPr lang="en-US" altLang="zh-CN" baseline="-25000" dirty="0">
                <a:latin typeface="Tahoma" pitchFamily="34" charset="0"/>
              </a:rPr>
              <a:t>1</a:t>
            </a:r>
            <a:endParaRPr lang="zh-CN" altLang="en-US" dirty="0">
              <a:latin typeface="Tahoma" pitchFamily="34" charset="0"/>
            </a:endParaRPr>
          </a:p>
        </p:txBody>
      </p:sp>
      <p:sp>
        <p:nvSpPr>
          <p:cNvPr id="539661" name="Oval 13"/>
          <p:cNvSpPr>
            <a:spLocks noChangeArrowheads="1"/>
          </p:cNvSpPr>
          <p:nvPr/>
        </p:nvSpPr>
        <p:spPr bwMode="auto">
          <a:xfrm>
            <a:off x="7239000" y="4114800"/>
            <a:ext cx="1066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Tahoma" pitchFamily="34" charset="0"/>
              </a:rPr>
              <a:t>S</a:t>
            </a:r>
            <a:r>
              <a:rPr lang="en-US" altLang="zh-CN" baseline="-25000" dirty="0">
                <a:latin typeface="Tahoma" pitchFamily="34" charset="0"/>
              </a:rPr>
              <a:t>3</a:t>
            </a:r>
            <a:endParaRPr lang="zh-CN" altLang="en-US" dirty="0">
              <a:latin typeface="Tahoma" pitchFamily="34" charset="0"/>
            </a:endParaRPr>
          </a:p>
        </p:txBody>
      </p:sp>
      <p:sp>
        <p:nvSpPr>
          <p:cNvPr id="539664" name="Oval 16"/>
          <p:cNvSpPr>
            <a:spLocks noChangeArrowheads="1"/>
          </p:cNvSpPr>
          <p:nvPr/>
        </p:nvSpPr>
        <p:spPr bwMode="auto">
          <a:xfrm>
            <a:off x="5618018" y="4121656"/>
            <a:ext cx="1066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Tahoma" pitchFamily="34" charset="0"/>
              </a:rPr>
              <a:t>S</a:t>
            </a:r>
            <a:r>
              <a:rPr lang="en-US" altLang="zh-CN" baseline="-25000" dirty="0">
                <a:latin typeface="Tahoma" pitchFamily="34" charset="0"/>
              </a:rPr>
              <a:t>4</a:t>
            </a:r>
            <a:endParaRPr lang="zh-CN" altLang="en-US" dirty="0">
              <a:latin typeface="Tahoma" pitchFamily="34" charset="0"/>
            </a:endParaRPr>
          </a:p>
        </p:txBody>
      </p:sp>
      <p:sp>
        <p:nvSpPr>
          <p:cNvPr id="539666" name="Oval 18"/>
          <p:cNvSpPr>
            <a:spLocks noChangeArrowheads="1"/>
          </p:cNvSpPr>
          <p:nvPr/>
        </p:nvSpPr>
        <p:spPr bwMode="auto">
          <a:xfrm>
            <a:off x="7239000" y="3048000"/>
            <a:ext cx="1066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Tahoma" pitchFamily="34" charset="0"/>
              </a:rPr>
              <a:t>S</a:t>
            </a:r>
            <a:r>
              <a:rPr lang="en-US" altLang="zh-CN" baseline="-25000" dirty="0">
                <a:latin typeface="Tahoma" pitchFamily="34" charset="0"/>
              </a:rPr>
              <a:t>2</a:t>
            </a:r>
            <a:endParaRPr lang="zh-CN" altLang="en-US" dirty="0">
              <a:latin typeface="Tahoma" pitchFamily="34" charset="0"/>
            </a:endParaRPr>
          </a:p>
        </p:txBody>
      </p:sp>
      <p:sp>
        <p:nvSpPr>
          <p:cNvPr id="539670" name="Oval 22"/>
          <p:cNvSpPr>
            <a:spLocks noChangeArrowheads="1"/>
          </p:cNvSpPr>
          <p:nvPr/>
        </p:nvSpPr>
        <p:spPr bwMode="auto">
          <a:xfrm>
            <a:off x="5613507" y="2994558"/>
            <a:ext cx="1066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Tahoma" pitchFamily="34" charset="0"/>
              </a:rPr>
              <a:t>S</a:t>
            </a:r>
            <a:r>
              <a:rPr lang="en-US" altLang="zh-CN" baseline="-25000" dirty="0">
                <a:latin typeface="Tahoma" pitchFamily="34" charset="0"/>
              </a:rPr>
              <a:t>5</a:t>
            </a:r>
            <a:endParaRPr lang="zh-CN" altLang="en-US" dirty="0">
              <a:latin typeface="Tahoma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DDBFF7-3D64-4D09-AA84-6D2BDB716B89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6705707" y="1860312"/>
            <a:ext cx="574198" cy="369332"/>
            <a:chOff x="6705707" y="1860312"/>
            <a:chExt cx="574198" cy="369332"/>
          </a:xfrm>
        </p:grpSpPr>
        <p:sp>
          <p:nvSpPr>
            <p:cNvPr id="539657" name="Line 9"/>
            <p:cNvSpPr>
              <a:spLocks noChangeShapeType="1"/>
            </p:cNvSpPr>
            <p:nvPr/>
          </p:nvSpPr>
          <p:spPr bwMode="auto">
            <a:xfrm>
              <a:off x="6705707" y="2204864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748990" y="1860312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+mn-ea"/>
                </a:rPr>
                <a:t>0</a:t>
              </a:r>
              <a:r>
                <a:rPr lang="en-US" altLang="zh-CN" dirty="0">
                  <a:latin typeface="+mn-ea"/>
                </a:rPr>
                <a:t>/</a:t>
              </a:r>
              <a:r>
                <a:rPr lang="zh-CN" altLang="en-US" dirty="0">
                  <a:latin typeface="+mn-ea"/>
                </a:rPr>
                <a:t>0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812360" y="2627620"/>
            <a:ext cx="576064" cy="420380"/>
            <a:chOff x="7812360" y="2627620"/>
            <a:chExt cx="576064" cy="420380"/>
          </a:xfrm>
        </p:grpSpPr>
        <p:sp>
          <p:nvSpPr>
            <p:cNvPr id="539667" name="Line 19"/>
            <p:cNvSpPr>
              <a:spLocks noChangeShapeType="1"/>
            </p:cNvSpPr>
            <p:nvPr/>
          </p:nvSpPr>
          <p:spPr bwMode="auto">
            <a:xfrm>
              <a:off x="7812360" y="26670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857509" y="2627620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+mn-ea"/>
                </a:rPr>
                <a:t>0</a:t>
              </a:r>
              <a:r>
                <a:rPr lang="en-US" altLang="zh-CN" dirty="0">
                  <a:latin typeface="+mn-ea"/>
                </a:rPr>
                <a:t>/</a:t>
              </a:r>
              <a:r>
                <a:rPr lang="zh-CN" altLang="en-US" dirty="0">
                  <a:latin typeface="+mn-ea"/>
                </a:rPr>
                <a:t>0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812360" y="3707740"/>
            <a:ext cx="576064" cy="407060"/>
            <a:chOff x="7812360" y="3707740"/>
            <a:chExt cx="576064" cy="407060"/>
          </a:xfrm>
        </p:grpSpPr>
        <p:sp>
          <p:nvSpPr>
            <p:cNvPr id="539660" name="Line 12"/>
            <p:cNvSpPr>
              <a:spLocks noChangeShapeType="1"/>
            </p:cNvSpPr>
            <p:nvPr/>
          </p:nvSpPr>
          <p:spPr bwMode="auto">
            <a:xfrm>
              <a:off x="7812360" y="37338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7857509" y="3707740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+mn-ea"/>
                </a:rPr>
                <a:t>0</a:t>
              </a:r>
              <a:r>
                <a:rPr lang="en-US" altLang="zh-CN" dirty="0">
                  <a:latin typeface="+mn-ea"/>
                </a:rPr>
                <a:t>/</a:t>
              </a:r>
              <a:r>
                <a:rPr lang="zh-CN" altLang="en-US" dirty="0">
                  <a:latin typeface="+mn-ea"/>
                </a:rPr>
                <a:t>0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705707" y="4581128"/>
            <a:ext cx="557448" cy="504056"/>
            <a:chOff x="6705707" y="4581128"/>
            <a:chExt cx="557448" cy="504056"/>
          </a:xfrm>
        </p:grpSpPr>
        <p:sp>
          <p:nvSpPr>
            <p:cNvPr id="539669" name="Line 21"/>
            <p:cNvSpPr>
              <a:spLocks noChangeShapeType="1"/>
            </p:cNvSpPr>
            <p:nvPr/>
          </p:nvSpPr>
          <p:spPr bwMode="auto">
            <a:xfrm flipH="1">
              <a:off x="6705707" y="4581128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6732240" y="4715852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+mn-ea"/>
                </a:rPr>
                <a:t>0</a:t>
              </a:r>
              <a:r>
                <a:rPr lang="en-US" altLang="zh-CN" dirty="0">
                  <a:latin typeface="+mn-ea"/>
                </a:rPr>
                <a:t>/</a:t>
              </a:r>
              <a:r>
                <a:rPr lang="zh-CN" altLang="en-US" dirty="0">
                  <a:latin typeface="+mn-ea"/>
                </a:rPr>
                <a:t>0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488885" y="3707740"/>
            <a:ext cx="595283" cy="400699"/>
            <a:chOff x="5488885" y="3707740"/>
            <a:chExt cx="595283" cy="400699"/>
          </a:xfrm>
        </p:grpSpPr>
        <p:sp>
          <p:nvSpPr>
            <p:cNvPr id="539675" name="Line 27"/>
            <p:cNvSpPr>
              <a:spLocks noChangeShapeType="1"/>
            </p:cNvSpPr>
            <p:nvPr/>
          </p:nvSpPr>
          <p:spPr bwMode="auto">
            <a:xfrm flipV="1">
              <a:off x="6084168" y="370774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488885" y="3739107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+mn-ea"/>
                </a:rPr>
                <a:t>0</a:t>
              </a:r>
              <a:r>
                <a:rPr lang="en-US" altLang="zh-CN" dirty="0">
                  <a:latin typeface="+mn-ea"/>
                </a:rPr>
                <a:t>/</a:t>
              </a:r>
              <a:r>
                <a:rPr lang="zh-CN" altLang="en-US" dirty="0">
                  <a:latin typeface="+mn-ea"/>
                </a:rPr>
                <a:t>0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520856" y="2646031"/>
            <a:ext cx="530915" cy="387671"/>
            <a:chOff x="5520856" y="2646031"/>
            <a:chExt cx="530915" cy="387671"/>
          </a:xfrm>
        </p:grpSpPr>
        <p:sp>
          <p:nvSpPr>
            <p:cNvPr id="539676" name="Line 28"/>
            <p:cNvSpPr>
              <a:spLocks noChangeShapeType="1"/>
            </p:cNvSpPr>
            <p:nvPr/>
          </p:nvSpPr>
          <p:spPr bwMode="auto">
            <a:xfrm flipV="1">
              <a:off x="6019800" y="2646031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520856" y="2664370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+mn-ea"/>
                </a:rPr>
                <a:t>0</a:t>
              </a:r>
              <a:r>
                <a:rPr lang="en-US" altLang="zh-CN" dirty="0">
                  <a:latin typeface="+mn-ea"/>
                </a:rPr>
                <a:t>/1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00192" y="2627620"/>
            <a:ext cx="548732" cy="411916"/>
            <a:chOff x="6300192" y="2627620"/>
            <a:chExt cx="548732" cy="411916"/>
          </a:xfrm>
        </p:grpSpPr>
        <p:sp>
          <p:nvSpPr>
            <p:cNvPr id="539663" name="Line 15"/>
            <p:cNvSpPr>
              <a:spLocks noChangeShapeType="1"/>
            </p:cNvSpPr>
            <p:nvPr/>
          </p:nvSpPr>
          <p:spPr bwMode="auto">
            <a:xfrm>
              <a:off x="6300192" y="2658536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318009" y="2627620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+mn-ea"/>
                </a:rPr>
                <a:t>1</a:t>
              </a:r>
              <a:r>
                <a:rPr lang="en-US" altLang="zh-CN" dirty="0">
                  <a:latin typeface="+mn-ea"/>
                </a:rPr>
                <a:t>/1</a:t>
              </a:r>
              <a:endParaRPr lang="zh-CN" altLang="en-US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289391" y="3673912"/>
            <a:ext cx="548732" cy="411916"/>
            <a:chOff x="6300192" y="2627620"/>
            <a:chExt cx="548732" cy="411916"/>
          </a:xfrm>
        </p:grpSpPr>
        <p:sp>
          <p:nvSpPr>
            <p:cNvPr id="57" name="Line 15"/>
            <p:cNvSpPr>
              <a:spLocks noChangeShapeType="1"/>
            </p:cNvSpPr>
            <p:nvPr/>
          </p:nvSpPr>
          <p:spPr bwMode="auto">
            <a:xfrm>
              <a:off x="6300192" y="2658536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318009" y="2627620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+mn-ea"/>
                </a:rPr>
                <a:t>1</a:t>
              </a:r>
              <a:r>
                <a:rPr lang="en-US" altLang="zh-CN" dirty="0">
                  <a:latin typeface="+mn-ea"/>
                </a:rPr>
                <a:t>/0</a:t>
              </a:r>
              <a:endParaRPr lang="zh-CN" altLang="en-US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664325" y="4040532"/>
            <a:ext cx="615480" cy="369332"/>
            <a:chOff x="6130061" y="2276920"/>
            <a:chExt cx="615480" cy="369332"/>
          </a:xfrm>
        </p:grpSpPr>
        <p:sp>
          <p:nvSpPr>
            <p:cNvPr id="60" name="Line 15"/>
            <p:cNvSpPr>
              <a:spLocks noChangeShapeType="1"/>
            </p:cNvSpPr>
            <p:nvPr/>
          </p:nvSpPr>
          <p:spPr bwMode="auto">
            <a:xfrm>
              <a:off x="6130061" y="2615952"/>
              <a:ext cx="615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6148279" y="2276920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+mn-ea"/>
                </a:rPr>
                <a:t>1</a:t>
              </a:r>
              <a:r>
                <a:rPr lang="en-US" altLang="zh-CN" dirty="0">
                  <a:latin typeface="+mn-ea"/>
                </a:rPr>
                <a:t>/0</a:t>
              </a:r>
              <a:endParaRPr lang="zh-CN" alt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043967" y="3666615"/>
            <a:ext cx="598165" cy="490979"/>
            <a:chOff x="5719843" y="2167557"/>
            <a:chExt cx="598165" cy="490979"/>
          </a:xfrm>
        </p:grpSpPr>
        <p:sp>
          <p:nvSpPr>
            <p:cNvPr id="63" name="Line 15"/>
            <p:cNvSpPr>
              <a:spLocks noChangeShapeType="1"/>
            </p:cNvSpPr>
            <p:nvPr/>
          </p:nvSpPr>
          <p:spPr bwMode="auto">
            <a:xfrm flipV="1">
              <a:off x="6300191" y="2167557"/>
              <a:ext cx="17817" cy="4909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5719843" y="2240673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+mn-ea"/>
                </a:rPr>
                <a:t>1</a:t>
              </a:r>
              <a:r>
                <a:rPr lang="en-US" altLang="zh-CN" dirty="0">
                  <a:latin typeface="+mn-ea"/>
                </a:rPr>
                <a:t>/0</a:t>
              </a:r>
              <a:endParaRPr lang="zh-CN" altLang="en-US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998171" y="2564904"/>
            <a:ext cx="598165" cy="490979"/>
            <a:chOff x="5719843" y="2167557"/>
            <a:chExt cx="598165" cy="490979"/>
          </a:xfrm>
        </p:grpSpPr>
        <p:sp>
          <p:nvSpPr>
            <p:cNvPr id="66" name="Line 15"/>
            <p:cNvSpPr>
              <a:spLocks noChangeShapeType="1"/>
            </p:cNvSpPr>
            <p:nvPr/>
          </p:nvSpPr>
          <p:spPr bwMode="auto">
            <a:xfrm flipV="1">
              <a:off x="6300191" y="2167557"/>
              <a:ext cx="17817" cy="4909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719843" y="2240673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+mn-ea"/>
                </a:rPr>
                <a:t>1</a:t>
              </a:r>
              <a:r>
                <a:rPr lang="en-US" altLang="zh-CN" dirty="0">
                  <a:latin typeface="+mn-ea"/>
                </a:rPr>
                <a:t>/0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651627" y="2386737"/>
            <a:ext cx="593892" cy="418193"/>
            <a:chOff x="6318008" y="2167557"/>
            <a:chExt cx="593892" cy="418193"/>
          </a:xfrm>
        </p:grpSpPr>
        <p:sp>
          <p:nvSpPr>
            <p:cNvPr id="69" name="Line 15"/>
            <p:cNvSpPr>
              <a:spLocks noChangeShapeType="1"/>
            </p:cNvSpPr>
            <p:nvPr/>
          </p:nvSpPr>
          <p:spPr bwMode="auto">
            <a:xfrm flipH="1" flipV="1">
              <a:off x="6318008" y="2167557"/>
              <a:ext cx="5938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6328049" y="2216418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+mn-ea"/>
                </a:rPr>
                <a:t>1</a:t>
              </a:r>
              <a:r>
                <a:rPr lang="en-US" altLang="zh-CN" dirty="0">
                  <a:latin typeface="+mn-ea"/>
                </a:rPr>
                <a:t>/0</a:t>
              </a:r>
              <a:endParaRPr lang="zh-CN" altLang="en-US" dirty="0"/>
            </a:p>
          </p:txBody>
        </p:sp>
      </p:grp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136418"/>
              </p:ext>
            </p:extLst>
          </p:nvPr>
        </p:nvGraphicFramePr>
        <p:xfrm>
          <a:off x="395536" y="3666615"/>
          <a:ext cx="3119486" cy="3121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0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91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现态</a:t>
                      </a:r>
                      <a:r>
                        <a:rPr lang="en-US" altLang="zh-CN" sz="2000" dirty="0"/>
                        <a:t>S</a:t>
                      </a:r>
                      <a:endParaRPr lang="zh-CN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输入</a:t>
                      </a:r>
                      <a:r>
                        <a:rPr lang="en-US" altLang="zh-CN" sz="2000" dirty="0"/>
                        <a:t>x</a:t>
                      </a:r>
                      <a:endParaRPr lang="zh-CN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0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1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2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3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4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1</a:t>
                      </a:r>
                      <a:r>
                        <a:rPr lang="en-US" altLang="zh-CN" sz="2000" dirty="0"/>
                        <a:t>,0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2</a:t>
                      </a:r>
                      <a:r>
                        <a:rPr lang="en-US" altLang="zh-CN" sz="2000" dirty="0"/>
                        <a:t>,0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3</a:t>
                      </a:r>
                      <a:r>
                        <a:rPr lang="en-US" altLang="zh-CN" sz="2000" dirty="0"/>
                        <a:t>,0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4</a:t>
                      </a:r>
                      <a:r>
                        <a:rPr lang="en-US" altLang="zh-CN" sz="2000" dirty="0"/>
                        <a:t>,0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5</a:t>
                      </a:r>
                      <a:r>
                        <a:rPr lang="en-US" altLang="zh-CN" sz="2000" dirty="0"/>
                        <a:t>,0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0</a:t>
                      </a:r>
                      <a:r>
                        <a:rPr lang="en-US" altLang="zh-CN" sz="2000" dirty="0"/>
                        <a:t>,1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5</a:t>
                      </a:r>
                      <a:r>
                        <a:rPr lang="en-US" altLang="zh-CN" sz="2000" dirty="0"/>
                        <a:t>,1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0</a:t>
                      </a:r>
                      <a:r>
                        <a:rPr lang="en-US" altLang="zh-CN" sz="2000" dirty="0"/>
                        <a:t>,0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1</a:t>
                      </a:r>
                      <a:r>
                        <a:rPr lang="en-US" altLang="zh-CN" sz="2000" dirty="0"/>
                        <a:t>,0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2</a:t>
                      </a:r>
                      <a:r>
                        <a:rPr lang="en-US" altLang="zh-CN" sz="2000" dirty="0"/>
                        <a:t>,0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3</a:t>
                      </a:r>
                      <a:r>
                        <a:rPr lang="en-US" altLang="zh-CN" sz="2000" dirty="0"/>
                        <a:t>,0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4</a:t>
                      </a:r>
                      <a:r>
                        <a:rPr lang="en-US" altLang="zh-CN" sz="2000" dirty="0"/>
                        <a:t>,0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45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2000" dirty="0"/>
                        <a:t>次态</a:t>
                      </a:r>
                      <a:r>
                        <a:rPr lang="en-US" altLang="zh-CN" sz="2000" dirty="0"/>
                        <a:t>S</a:t>
                      </a:r>
                      <a:r>
                        <a:rPr lang="zh-CN" altLang="en-US" sz="2000" dirty="0"/>
                        <a:t>*，输出</a:t>
                      </a:r>
                      <a:r>
                        <a:rPr lang="en-US" altLang="zh-CN" sz="2000" dirty="0"/>
                        <a:t>Z</a:t>
                      </a:r>
                      <a:endParaRPr lang="zh-CN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3594106" y="5221069"/>
            <a:ext cx="2809668" cy="5232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+mn-ea"/>
                <a:ea typeface="+mn-ea"/>
              </a:rPr>
              <a:t>原始状态转移表</a:t>
            </a:r>
          </a:p>
        </p:txBody>
      </p:sp>
    </p:spTree>
    <p:extLst>
      <p:ext uri="{BB962C8B-B14F-4D97-AF65-F5344CB8AC3E}">
        <p14:creationId xmlns:p14="http://schemas.microsoft.com/office/powerpoint/2010/main" val="105079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5" grpId="0" animBg="1" autoUpdateAnimBg="0"/>
      <p:bldP spid="539658" grpId="0" animBg="1"/>
      <p:bldP spid="539661" grpId="0" animBg="1"/>
      <p:bldP spid="539664" grpId="0" animBg="1"/>
      <p:bldP spid="539666" grpId="0" animBg="1"/>
      <p:bldP spid="539670" grpId="0" animBg="1"/>
      <p:bldP spid="72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/>
              <a:t>例</a:t>
            </a:r>
            <a:r>
              <a:rPr lang="en-US" altLang="zh-CN" sz="3600" b="0" dirty="0"/>
              <a:t>1</a:t>
            </a:r>
            <a:r>
              <a:rPr lang="zh-CN" altLang="en-US" sz="3600" b="0" dirty="0"/>
              <a:t>：</a:t>
            </a:r>
            <a:r>
              <a:rPr lang="zh-CN" altLang="en-US" sz="3600" b="0" dirty="0">
                <a:latin typeface="+mn-ea"/>
              </a:rPr>
              <a:t>设计模</a:t>
            </a:r>
            <a:r>
              <a:rPr lang="en-US" altLang="zh-CN" sz="3600" b="0" dirty="0">
                <a:latin typeface="+mn-ea"/>
              </a:rPr>
              <a:t>6</a:t>
            </a:r>
            <a:r>
              <a:rPr lang="zh-CN" altLang="en-US" sz="3600" b="0" dirty="0">
                <a:latin typeface="+mn-ea"/>
              </a:rPr>
              <a:t>可逆计数器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838"/>
            <a:ext cx="8686800" cy="15410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2、状态编码，得到状态</a:t>
            </a:r>
            <a:r>
              <a:rPr lang="zh-CN" altLang="en-US" sz="2800" dirty="0">
                <a:latin typeface="+mj-ea"/>
              </a:rPr>
              <a:t>转移/输出表</a:t>
            </a:r>
            <a:endParaRPr lang="en-US" altLang="zh-CN" sz="2800" dirty="0">
              <a:latin typeface="+mj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    根据可逆计数器的要求，取000</a:t>
            </a:r>
            <a:r>
              <a:rPr lang="zh-CN" altLang="en-US" sz="2800" dirty="0">
                <a:latin typeface="Cambria Math" panose="02040503050406030204" pitchFamily="18" charset="0"/>
              </a:rPr>
              <a:t>~</a:t>
            </a:r>
            <a:r>
              <a:rPr lang="zh-CN" altLang="en-US" sz="2800" dirty="0">
                <a:latin typeface="+mn-ea"/>
              </a:rPr>
              <a:t>1</a:t>
            </a:r>
            <a:r>
              <a:rPr lang="en-US" altLang="zh-CN" sz="2800" dirty="0">
                <a:latin typeface="+mn-ea"/>
              </a:rPr>
              <a:t>0</a:t>
            </a:r>
            <a:r>
              <a:rPr lang="zh-CN" altLang="en-US" sz="2800" dirty="0">
                <a:latin typeface="+mn-ea"/>
              </a:rPr>
              <a:t>1作为 </a:t>
            </a:r>
            <a:r>
              <a:rPr lang="en-US" altLang="zh-CN" sz="2800" dirty="0">
                <a:latin typeface="+mn-ea"/>
              </a:rPr>
              <a:t>S</a:t>
            </a:r>
            <a:r>
              <a:rPr lang="en-US" altLang="zh-CN" sz="2800" baseline="-25000" dirty="0">
                <a:latin typeface="+mn-ea"/>
              </a:rPr>
              <a:t>0 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~</a:t>
            </a:r>
            <a:r>
              <a:rPr lang="en-US" altLang="zh-CN" sz="2800" dirty="0">
                <a:latin typeface="+mn-ea"/>
              </a:rPr>
              <a:t> S</a:t>
            </a:r>
            <a:r>
              <a:rPr lang="en-US" altLang="zh-CN" sz="2800" baseline="-25000" dirty="0">
                <a:latin typeface="+mn-ea"/>
              </a:rPr>
              <a:t>5  </a:t>
            </a:r>
            <a:r>
              <a:rPr lang="zh-CN" altLang="en-US" sz="2800" dirty="0">
                <a:latin typeface="+mn-ea"/>
              </a:rPr>
              <a:t>的编码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74910"/>
              </p:ext>
            </p:extLst>
          </p:nvPr>
        </p:nvGraphicFramePr>
        <p:xfrm>
          <a:off x="379837" y="2979791"/>
          <a:ext cx="3119486" cy="3121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0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91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现态</a:t>
                      </a:r>
                      <a:r>
                        <a:rPr lang="en-US" altLang="zh-CN" sz="2000" dirty="0"/>
                        <a:t>S</a:t>
                      </a:r>
                      <a:endParaRPr lang="zh-CN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输入</a:t>
                      </a:r>
                      <a:r>
                        <a:rPr lang="en-US" altLang="zh-CN" sz="2000" dirty="0"/>
                        <a:t>x</a:t>
                      </a:r>
                      <a:endParaRPr lang="zh-CN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0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1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2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3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4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1</a:t>
                      </a:r>
                      <a:r>
                        <a:rPr lang="en-US" altLang="zh-CN" sz="2000" dirty="0"/>
                        <a:t>,0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2</a:t>
                      </a:r>
                      <a:r>
                        <a:rPr lang="en-US" altLang="zh-CN" sz="2000" dirty="0"/>
                        <a:t>,0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3</a:t>
                      </a:r>
                      <a:r>
                        <a:rPr lang="en-US" altLang="zh-CN" sz="2000" dirty="0"/>
                        <a:t>,0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4</a:t>
                      </a:r>
                      <a:r>
                        <a:rPr lang="en-US" altLang="zh-CN" sz="2000" dirty="0"/>
                        <a:t>,0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5</a:t>
                      </a:r>
                      <a:r>
                        <a:rPr lang="en-US" altLang="zh-CN" sz="2000" dirty="0"/>
                        <a:t>,0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0</a:t>
                      </a:r>
                      <a:r>
                        <a:rPr lang="en-US" altLang="zh-CN" sz="2000" dirty="0"/>
                        <a:t>,1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5</a:t>
                      </a:r>
                      <a:r>
                        <a:rPr lang="en-US" altLang="zh-CN" sz="2000" dirty="0"/>
                        <a:t>,1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0</a:t>
                      </a:r>
                      <a:r>
                        <a:rPr lang="en-US" altLang="zh-CN" sz="2000" dirty="0"/>
                        <a:t>,0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1</a:t>
                      </a:r>
                      <a:r>
                        <a:rPr lang="en-US" altLang="zh-CN" sz="2000" dirty="0"/>
                        <a:t>,0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2</a:t>
                      </a:r>
                      <a:r>
                        <a:rPr lang="en-US" altLang="zh-CN" sz="2000" dirty="0"/>
                        <a:t>,0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3</a:t>
                      </a:r>
                      <a:r>
                        <a:rPr lang="en-US" altLang="zh-CN" sz="2000" dirty="0"/>
                        <a:t>,0</a:t>
                      </a:r>
                    </a:p>
                    <a:p>
                      <a:pPr algn="ctr"/>
                      <a:r>
                        <a:rPr lang="en-US" altLang="zh-CN" sz="2000" dirty="0"/>
                        <a:t>S</a:t>
                      </a:r>
                      <a:r>
                        <a:rPr lang="en-US" altLang="zh-CN" sz="2000" baseline="-25000" dirty="0"/>
                        <a:t>4</a:t>
                      </a:r>
                      <a:r>
                        <a:rPr lang="en-US" altLang="zh-CN" sz="2000" dirty="0"/>
                        <a:t>,0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45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2000" dirty="0"/>
                        <a:t>次态</a:t>
                      </a:r>
                      <a:r>
                        <a:rPr lang="en-US" altLang="zh-CN" sz="2000" dirty="0"/>
                        <a:t>S</a:t>
                      </a:r>
                      <a:r>
                        <a:rPr lang="zh-CN" altLang="en-US" sz="2000" dirty="0"/>
                        <a:t>*，输出</a:t>
                      </a:r>
                      <a:r>
                        <a:rPr lang="en-US" altLang="zh-CN" sz="2000" dirty="0"/>
                        <a:t>Z</a:t>
                      </a:r>
                      <a:endParaRPr lang="zh-CN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07263"/>
              </p:ext>
            </p:extLst>
          </p:nvPr>
        </p:nvGraphicFramePr>
        <p:xfrm>
          <a:off x="4993457" y="2979791"/>
          <a:ext cx="3394967" cy="3121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91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现态</a:t>
                      </a:r>
                      <a:endParaRPr lang="en-US" altLang="zh-CN" sz="20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2 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1 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输入</a:t>
                      </a:r>
                      <a:r>
                        <a:rPr lang="en-US" altLang="zh-CN" sz="2000" dirty="0"/>
                        <a:t>x</a:t>
                      </a:r>
                      <a:endParaRPr lang="zh-CN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000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001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010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011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100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101</a:t>
                      </a:r>
                      <a:endParaRPr lang="en-US" altLang="zh-CN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001,0</a:t>
                      </a:r>
                    </a:p>
                    <a:p>
                      <a:pPr algn="ctr"/>
                      <a:r>
                        <a:rPr lang="en-US" altLang="zh-CN" sz="2000" dirty="0"/>
                        <a:t>010,0</a:t>
                      </a:r>
                    </a:p>
                    <a:p>
                      <a:pPr algn="ctr"/>
                      <a:r>
                        <a:rPr lang="en-US" altLang="zh-CN" sz="2000" dirty="0"/>
                        <a:t>011,0</a:t>
                      </a:r>
                    </a:p>
                    <a:p>
                      <a:pPr algn="ctr"/>
                      <a:r>
                        <a:rPr lang="en-US" altLang="zh-CN" sz="2000" dirty="0"/>
                        <a:t>100,0</a:t>
                      </a:r>
                    </a:p>
                    <a:p>
                      <a:pPr algn="ctr"/>
                      <a:r>
                        <a:rPr lang="en-US" altLang="zh-CN" sz="2000" dirty="0"/>
                        <a:t>101,0</a:t>
                      </a:r>
                    </a:p>
                    <a:p>
                      <a:pPr algn="ctr"/>
                      <a:r>
                        <a:rPr lang="en-US" altLang="zh-CN" sz="2000" dirty="0"/>
                        <a:t>000,1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101,1</a:t>
                      </a:r>
                    </a:p>
                    <a:p>
                      <a:pPr algn="ctr"/>
                      <a:r>
                        <a:rPr lang="en-US" altLang="zh-CN" sz="2000" dirty="0"/>
                        <a:t>000,0</a:t>
                      </a:r>
                    </a:p>
                    <a:p>
                      <a:pPr algn="ctr"/>
                      <a:r>
                        <a:rPr lang="en-US" altLang="zh-CN" sz="2000" dirty="0"/>
                        <a:t>001,0</a:t>
                      </a:r>
                    </a:p>
                    <a:p>
                      <a:pPr algn="ctr"/>
                      <a:r>
                        <a:rPr lang="en-US" altLang="zh-CN" sz="2000" dirty="0"/>
                        <a:t>010,0</a:t>
                      </a:r>
                    </a:p>
                    <a:p>
                      <a:pPr algn="ctr"/>
                      <a:r>
                        <a:rPr lang="en-US" altLang="zh-CN" sz="2000" dirty="0"/>
                        <a:t>011,0</a:t>
                      </a:r>
                    </a:p>
                    <a:p>
                      <a:pPr algn="ctr"/>
                      <a:r>
                        <a:rPr lang="en-US" altLang="zh-CN" sz="2000" dirty="0"/>
                        <a:t>100,0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45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2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*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1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*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0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*</a:t>
                      </a:r>
                      <a:r>
                        <a:rPr lang="zh-CN" altLang="en-US" sz="2000" dirty="0"/>
                        <a:t>，</a:t>
                      </a:r>
                      <a:r>
                        <a:rPr lang="en-US" altLang="zh-CN" sz="2000" dirty="0"/>
                        <a:t>Z</a:t>
                      </a:r>
                      <a:endParaRPr lang="zh-CN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3635896" y="4149080"/>
            <a:ext cx="1152128" cy="648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5732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344267" y="1166651"/>
            <a:ext cx="8455466" cy="10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j-ea"/>
                <a:ea typeface="+mj-ea"/>
              </a:rPr>
              <a:t>3</a:t>
            </a:r>
            <a:r>
              <a:rPr lang="zh-CN" altLang="en-US" sz="2800" i="1" dirty="0">
                <a:latin typeface="+mj-ea"/>
                <a:ea typeface="+mj-ea"/>
              </a:rPr>
              <a:t>、</a:t>
            </a:r>
            <a:r>
              <a:rPr lang="zh-CN" altLang="en-US" sz="2800" dirty="0">
                <a:latin typeface="+mj-ea"/>
                <a:ea typeface="+mj-ea"/>
              </a:rPr>
              <a:t>根据状态转移/输出表，求解状态转移方程和输出方程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A40E25-0C61-4406-AD4E-77CD9A8C16E9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2" name="Rectangle 6"/>
          <p:cNvSpPr txBox="1">
            <a:spLocks noChangeArrowheads="1"/>
          </p:cNvSpPr>
          <p:nvPr/>
        </p:nvSpPr>
        <p:spPr>
          <a:xfrm>
            <a:off x="1000100" y="185720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000" b="0" kern="0" dirty="0"/>
              <a:t>例</a:t>
            </a:r>
            <a:r>
              <a:rPr lang="en-US" altLang="zh-CN" sz="4000" b="0" kern="0" dirty="0"/>
              <a:t>1</a:t>
            </a:r>
            <a:r>
              <a:rPr lang="zh-CN" altLang="en-US" sz="4000" b="0" kern="0" dirty="0"/>
              <a:t>：</a:t>
            </a:r>
            <a:r>
              <a:rPr lang="zh-CN" altLang="en-US" sz="4000" b="0" dirty="0">
                <a:latin typeface="+mn-ea"/>
              </a:rPr>
              <a:t>设计模</a:t>
            </a:r>
            <a:r>
              <a:rPr lang="en-US" altLang="zh-CN" sz="4000" b="0" dirty="0">
                <a:latin typeface="+mn-ea"/>
              </a:rPr>
              <a:t>6</a:t>
            </a:r>
            <a:r>
              <a:rPr lang="zh-CN" altLang="en-US" sz="4000" b="0" dirty="0">
                <a:latin typeface="+mn-ea"/>
              </a:rPr>
              <a:t>可逆计数器</a:t>
            </a:r>
            <a:endParaRPr lang="zh-CN" altLang="en-US" sz="4000" b="0" kern="0" dirty="0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23591"/>
              </p:ext>
            </p:extLst>
          </p:nvPr>
        </p:nvGraphicFramePr>
        <p:xfrm>
          <a:off x="180481" y="2286094"/>
          <a:ext cx="3311399" cy="3121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91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现态</a:t>
                      </a:r>
                      <a:endParaRPr lang="en-US" altLang="zh-CN" sz="20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2 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1 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输入</a:t>
                      </a:r>
                      <a:r>
                        <a:rPr lang="en-US" altLang="zh-CN" sz="2000" dirty="0"/>
                        <a:t>x</a:t>
                      </a:r>
                      <a:endParaRPr lang="zh-CN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000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001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010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011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100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101</a:t>
                      </a:r>
                      <a:endParaRPr lang="en-US" altLang="zh-CN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001,0</a:t>
                      </a:r>
                    </a:p>
                    <a:p>
                      <a:pPr algn="ctr"/>
                      <a:r>
                        <a:rPr lang="en-US" altLang="zh-CN" sz="2000" dirty="0"/>
                        <a:t>010,0</a:t>
                      </a:r>
                    </a:p>
                    <a:p>
                      <a:pPr algn="ctr"/>
                      <a:r>
                        <a:rPr lang="en-US" altLang="zh-CN" sz="2000" dirty="0"/>
                        <a:t>011,0</a:t>
                      </a:r>
                    </a:p>
                    <a:p>
                      <a:pPr algn="ctr"/>
                      <a:r>
                        <a:rPr lang="en-US" altLang="zh-CN" sz="2000" dirty="0"/>
                        <a:t>100,0</a:t>
                      </a:r>
                    </a:p>
                    <a:p>
                      <a:pPr algn="ctr"/>
                      <a:r>
                        <a:rPr lang="en-US" altLang="zh-CN" sz="2000" dirty="0"/>
                        <a:t>101,0</a:t>
                      </a:r>
                    </a:p>
                    <a:p>
                      <a:pPr algn="ctr"/>
                      <a:r>
                        <a:rPr lang="en-US" altLang="zh-CN" sz="2000" dirty="0"/>
                        <a:t>000,1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101,1</a:t>
                      </a:r>
                    </a:p>
                    <a:p>
                      <a:pPr algn="ctr"/>
                      <a:r>
                        <a:rPr lang="en-US" altLang="zh-CN" sz="2000" dirty="0"/>
                        <a:t>000,0</a:t>
                      </a:r>
                    </a:p>
                    <a:p>
                      <a:pPr algn="ctr"/>
                      <a:r>
                        <a:rPr lang="en-US" altLang="zh-CN" sz="2000" dirty="0"/>
                        <a:t>001,0</a:t>
                      </a:r>
                    </a:p>
                    <a:p>
                      <a:pPr algn="ctr"/>
                      <a:r>
                        <a:rPr lang="en-US" altLang="zh-CN" sz="2000" dirty="0"/>
                        <a:t>010,0</a:t>
                      </a:r>
                    </a:p>
                    <a:p>
                      <a:pPr algn="ctr"/>
                      <a:r>
                        <a:rPr lang="en-US" altLang="zh-CN" sz="2000" dirty="0"/>
                        <a:t>011,0</a:t>
                      </a:r>
                    </a:p>
                    <a:p>
                      <a:pPr algn="ctr"/>
                      <a:r>
                        <a:rPr lang="en-US" altLang="zh-CN" sz="2000" dirty="0"/>
                        <a:t>100,0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45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2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*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1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*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0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*</a:t>
                      </a:r>
                      <a:r>
                        <a:rPr lang="zh-CN" altLang="en-US" sz="2000" dirty="0"/>
                        <a:t>，</a:t>
                      </a:r>
                      <a:r>
                        <a:rPr lang="en-US" altLang="zh-CN" sz="2000" dirty="0"/>
                        <a:t>Z</a:t>
                      </a:r>
                      <a:endParaRPr lang="zh-CN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3419872" y="2060848"/>
            <a:ext cx="2990850" cy="3424238"/>
            <a:chOff x="158" y="2208"/>
            <a:chExt cx="1884" cy="2157"/>
          </a:xfrm>
        </p:grpSpPr>
        <p:grpSp>
          <p:nvGrpSpPr>
            <p:cNvPr id="9" name="Group 69"/>
            <p:cNvGrpSpPr>
              <a:grpSpLocks/>
            </p:cNvGrpSpPr>
            <p:nvPr/>
          </p:nvGrpSpPr>
          <p:grpSpPr bwMode="auto">
            <a:xfrm>
              <a:off x="158" y="2208"/>
              <a:ext cx="1884" cy="1824"/>
              <a:chOff x="324" y="432"/>
              <a:chExt cx="1884" cy="1824"/>
            </a:xfrm>
          </p:grpSpPr>
          <p:sp>
            <p:nvSpPr>
              <p:cNvPr id="11" name="Text Box 70"/>
              <p:cNvSpPr txBox="1">
                <a:spLocks noChangeArrowheads="1"/>
              </p:cNvSpPr>
              <p:nvPr/>
            </p:nvSpPr>
            <p:spPr bwMode="auto">
              <a:xfrm>
                <a:off x="324" y="674"/>
                <a:ext cx="38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dirty="0"/>
                  <a:t>XQ</a:t>
                </a:r>
                <a:r>
                  <a:rPr lang="en-US" altLang="zh-CN" baseline="-25000" dirty="0"/>
                  <a:t>2</a:t>
                </a:r>
              </a:p>
            </p:txBody>
          </p:sp>
          <p:sp>
            <p:nvSpPr>
              <p:cNvPr id="12" name="Text Box 71"/>
              <p:cNvSpPr txBox="1">
                <a:spLocks noChangeArrowheads="1"/>
              </p:cNvSpPr>
              <p:nvPr/>
            </p:nvSpPr>
            <p:spPr bwMode="auto">
              <a:xfrm>
                <a:off x="672" y="432"/>
                <a:ext cx="45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dirty="0"/>
                  <a:t>Q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Q</a:t>
                </a:r>
                <a:r>
                  <a:rPr lang="en-US" altLang="zh-CN" baseline="-25000" dirty="0"/>
                  <a:t>0</a:t>
                </a:r>
              </a:p>
            </p:txBody>
          </p:sp>
          <p:sp>
            <p:nvSpPr>
              <p:cNvPr id="13" name="Text Box 72"/>
              <p:cNvSpPr txBox="1">
                <a:spLocks noChangeArrowheads="1"/>
              </p:cNvSpPr>
              <p:nvPr/>
            </p:nvSpPr>
            <p:spPr bwMode="auto">
              <a:xfrm>
                <a:off x="904" y="662"/>
                <a:ext cx="1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000">
                    <a:latin typeface="Tahoma" pitchFamily="34" charset="0"/>
                  </a:rPr>
                  <a:t>00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01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11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 10</a:t>
                </a:r>
              </a:p>
            </p:txBody>
          </p:sp>
          <p:sp>
            <p:nvSpPr>
              <p:cNvPr id="14" name="Text Box 73"/>
              <p:cNvSpPr txBox="1">
                <a:spLocks noChangeArrowheads="1"/>
              </p:cNvSpPr>
              <p:nvPr/>
            </p:nvSpPr>
            <p:spPr bwMode="auto">
              <a:xfrm>
                <a:off x="565" y="864"/>
                <a:ext cx="320" cy="1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00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15" name="Line 74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75"/>
              <p:cNvSpPr>
                <a:spLocks noChangeShapeType="1"/>
              </p:cNvSpPr>
              <p:nvPr/>
            </p:nvSpPr>
            <p:spPr bwMode="auto">
              <a:xfrm>
                <a:off x="1200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76"/>
              <p:cNvSpPr>
                <a:spLocks noChangeShapeType="1"/>
              </p:cNvSpPr>
              <p:nvPr/>
            </p:nvSpPr>
            <p:spPr bwMode="auto">
              <a:xfrm>
                <a:off x="1536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77"/>
              <p:cNvSpPr>
                <a:spLocks noChangeShapeType="1"/>
              </p:cNvSpPr>
              <p:nvPr/>
            </p:nvSpPr>
            <p:spPr bwMode="auto">
              <a:xfrm>
                <a:off x="1872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Rectangle 78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1344" cy="1344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79"/>
              <p:cNvSpPr>
                <a:spLocks noChangeShapeType="1"/>
              </p:cNvSpPr>
              <p:nvPr/>
            </p:nvSpPr>
            <p:spPr bwMode="auto">
              <a:xfrm flipH="1" flipV="1">
                <a:off x="624" y="672"/>
                <a:ext cx="240" cy="24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80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81"/>
              <p:cNvSpPr>
                <a:spLocks noChangeShapeType="1"/>
              </p:cNvSpPr>
              <p:nvPr/>
            </p:nvSpPr>
            <p:spPr bwMode="auto">
              <a:xfrm>
                <a:off x="864" y="1920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" name="Text Box 82"/>
            <p:cNvSpPr txBox="1">
              <a:spLocks noChangeArrowheads="1"/>
            </p:cNvSpPr>
            <p:nvPr/>
          </p:nvSpPr>
          <p:spPr bwMode="auto">
            <a:xfrm>
              <a:off x="938" y="4074"/>
              <a:ext cx="4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solidFill>
                    <a:schemeClr val="hlink"/>
                  </a:solidFill>
                  <a:latin typeface="Tahoma" pitchFamily="34" charset="0"/>
                </a:rPr>
                <a:t>2</a:t>
              </a:r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*</a:t>
              </a:r>
            </a:p>
          </p:txBody>
        </p:sp>
      </p:grpSp>
      <p:sp>
        <p:nvSpPr>
          <p:cNvPr id="23" name="Text Box 89"/>
          <p:cNvSpPr txBox="1">
            <a:spLocks noChangeArrowheads="1"/>
          </p:cNvSpPr>
          <p:nvPr/>
        </p:nvSpPr>
        <p:spPr bwMode="auto">
          <a:xfrm>
            <a:off x="5437585" y="2873397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24" name="Text Box 89"/>
          <p:cNvSpPr txBox="1">
            <a:spLocks noChangeArrowheads="1"/>
          </p:cNvSpPr>
          <p:nvPr/>
        </p:nvSpPr>
        <p:spPr bwMode="auto">
          <a:xfrm>
            <a:off x="4396452" y="343244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25" name="Text Box 89"/>
          <p:cNvSpPr txBox="1">
            <a:spLocks noChangeArrowheads="1"/>
          </p:cNvSpPr>
          <p:nvPr/>
        </p:nvSpPr>
        <p:spPr bwMode="auto">
          <a:xfrm>
            <a:off x="4430449" y="4484961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26" name="Text Box 89"/>
          <p:cNvSpPr txBox="1">
            <a:spLocks noChangeArrowheads="1"/>
          </p:cNvSpPr>
          <p:nvPr/>
        </p:nvSpPr>
        <p:spPr bwMode="auto">
          <a:xfrm>
            <a:off x="4932759" y="3945392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grpSp>
        <p:nvGrpSpPr>
          <p:cNvPr id="27" name="Group 68"/>
          <p:cNvGrpSpPr>
            <a:grpSpLocks/>
          </p:cNvGrpSpPr>
          <p:nvPr/>
        </p:nvGrpSpPr>
        <p:grpSpPr bwMode="auto">
          <a:xfrm>
            <a:off x="6045646" y="1916832"/>
            <a:ext cx="2990850" cy="3424238"/>
            <a:chOff x="158" y="2208"/>
            <a:chExt cx="1884" cy="2157"/>
          </a:xfrm>
        </p:grpSpPr>
        <p:grpSp>
          <p:nvGrpSpPr>
            <p:cNvPr id="28" name="Group 69"/>
            <p:cNvGrpSpPr>
              <a:grpSpLocks/>
            </p:cNvGrpSpPr>
            <p:nvPr/>
          </p:nvGrpSpPr>
          <p:grpSpPr bwMode="auto">
            <a:xfrm>
              <a:off x="158" y="2208"/>
              <a:ext cx="1884" cy="1824"/>
              <a:chOff x="324" y="432"/>
              <a:chExt cx="1884" cy="1824"/>
            </a:xfrm>
          </p:grpSpPr>
          <p:sp>
            <p:nvSpPr>
              <p:cNvPr id="30" name="Text Box 70"/>
              <p:cNvSpPr txBox="1">
                <a:spLocks noChangeArrowheads="1"/>
              </p:cNvSpPr>
              <p:nvPr/>
            </p:nvSpPr>
            <p:spPr bwMode="auto">
              <a:xfrm>
                <a:off x="324" y="674"/>
                <a:ext cx="38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dirty="0"/>
                  <a:t>XQ</a:t>
                </a:r>
                <a:r>
                  <a:rPr lang="en-US" altLang="zh-CN" baseline="-25000" dirty="0"/>
                  <a:t>2</a:t>
                </a:r>
              </a:p>
            </p:txBody>
          </p:sp>
          <p:sp>
            <p:nvSpPr>
              <p:cNvPr id="31" name="Text Box 71"/>
              <p:cNvSpPr txBox="1">
                <a:spLocks noChangeArrowheads="1"/>
              </p:cNvSpPr>
              <p:nvPr/>
            </p:nvSpPr>
            <p:spPr bwMode="auto">
              <a:xfrm>
                <a:off x="672" y="432"/>
                <a:ext cx="45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dirty="0"/>
                  <a:t>Q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Q</a:t>
                </a:r>
                <a:r>
                  <a:rPr lang="en-US" altLang="zh-CN" baseline="-25000" dirty="0"/>
                  <a:t>0</a:t>
                </a:r>
              </a:p>
            </p:txBody>
          </p:sp>
          <p:sp>
            <p:nvSpPr>
              <p:cNvPr id="32" name="Text Box 72"/>
              <p:cNvSpPr txBox="1">
                <a:spLocks noChangeArrowheads="1"/>
              </p:cNvSpPr>
              <p:nvPr/>
            </p:nvSpPr>
            <p:spPr bwMode="auto">
              <a:xfrm>
                <a:off x="904" y="662"/>
                <a:ext cx="1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000">
                    <a:latin typeface="Tahoma" pitchFamily="34" charset="0"/>
                  </a:rPr>
                  <a:t>00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01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11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 10</a:t>
                </a:r>
              </a:p>
            </p:txBody>
          </p:sp>
          <p:sp>
            <p:nvSpPr>
              <p:cNvPr id="33" name="Text Box 73"/>
              <p:cNvSpPr txBox="1">
                <a:spLocks noChangeArrowheads="1"/>
              </p:cNvSpPr>
              <p:nvPr/>
            </p:nvSpPr>
            <p:spPr bwMode="auto">
              <a:xfrm>
                <a:off x="565" y="864"/>
                <a:ext cx="320" cy="1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00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34" name="Line 74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75"/>
              <p:cNvSpPr>
                <a:spLocks noChangeShapeType="1"/>
              </p:cNvSpPr>
              <p:nvPr/>
            </p:nvSpPr>
            <p:spPr bwMode="auto">
              <a:xfrm>
                <a:off x="1200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76"/>
              <p:cNvSpPr>
                <a:spLocks noChangeShapeType="1"/>
              </p:cNvSpPr>
              <p:nvPr/>
            </p:nvSpPr>
            <p:spPr bwMode="auto">
              <a:xfrm>
                <a:off x="1536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77"/>
              <p:cNvSpPr>
                <a:spLocks noChangeShapeType="1"/>
              </p:cNvSpPr>
              <p:nvPr/>
            </p:nvSpPr>
            <p:spPr bwMode="auto">
              <a:xfrm>
                <a:off x="1872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Rectangle 78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1344" cy="1344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Line 79"/>
              <p:cNvSpPr>
                <a:spLocks noChangeShapeType="1"/>
              </p:cNvSpPr>
              <p:nvPr/>
            </p:nvSpPr>
            <p:spPr bwMode="auto">
              <a:xfrm flipH="1" flipV="1">
                <a:off x="624" y="672"/>
                <a:ext cx="240" cy="24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80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Line 81"/>
              <p:cNvSpPr>
                <a:spLocks noChangeShapeType="1"/>
              </p:cNvSpPr>
              <p:nvPr/>
            </p:nvSpPr>
            <p:spPr bwMode="auto">
              <a:xfrm>
                <a:off x="864" y="1920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938" y="4074"/>
              <a:ext cx="4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solidFill>
                    <a:schemeClr val="hlink"/>
                  </a:solidFill>
                  <a:latin typeface="Tahoma" pitchFamily="34" charset="0"/>
                </a:rPr>
                <a:t>1</a:t>
              </a:r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*</a:t>
              </a:r>
            </a:p>
          </p:txBody>
        </p:sp>
      </p:grpSp>
      <p:sp>
        <p:nvSpPr>
          <p:cNvPr id="42" name="Text Box 89"/>
          <p:cNvSpPr txBox="1">
            <a:spLocks noChangeArrowheads="1"/>
          </p:cNvSpPr>
          <p:nvPr/>
        </p:nvSpPr>
        <p:spPr bwMode="auto">
          <a:xfrm>
            <a:off x="7568217" y="2763110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43" name="Text Box 89"/>
          <p:cNvSpPr txBox="1">
            <a:spLocks noChangeArrowheads="1"/>
          </p:cNvSpPr>
          <p:nvPr/>
        </p:nvSpPr>
        <p:spPr bwMode="auto">
          <a:xfrm>
            <a:off x="8618162" y="2748682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44" name="Text Box 89"/>
          <p:cNvSpPr txBox="1">
            <a:spLocks noChangeArrowheads="1"/>
          </p:cNvSpPr>
          <p:nvPr/>
        </p:nvSpPr>
        <p:spPr bwMode="auto">
          <a:xfrm>
            <a:off x="8034785" y="4367932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45" name="Text Box 89"/>
          <p:cNvSpPr txBox="1">
            <a:spLocks noChangeArrowheads="1"/>
          </p:cNvSpPr>
          <p:nvPr/>
        </p:nvSpPr>
        <p:spPr bwMode="auto">
          <a:xfrm>
            <a:off x="7042321" y="3844417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Box 32"/>
              <p:cNvSpPr txBox="1">
                <a:spLocks noChangeArrowheads="1"/>
              </p:cNvSpPr>
              <p:nvPr/>
            </p:nvSpPr>
            <p:spPr bwMode="auto">
              <a:xfrm>
                <a:off x="1230288" y="5551761"/>
                <a:ext cx="7272808" cy="483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*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="0" i="0" baseline="-25000" dirty="0" smtClean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+X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2</m:t>
                        </m:r>
                      </m:e>
                    </m:acc>
                    <m:r>
                      <a:rPr lang="en-US" altLang="zh-CN" sz="2400" b="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1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 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+XQ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6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0288" y="5551761"/>
                <a:ext cx="7272808" cy="483337"/>
              </a:xfrm>
              <a:prstGeom prst="rect">
                <a:avLst/>
              </a:prstGeom>
              <a:blipFill rotWithShape="0">
                <a:blip r:embed="rId2"/>
                <a:stretch>
                  <a:fillRect l="-1341" t="-7595" b="-265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32"/>
              <p:cNvSpPr txBox="1">
                <a:spLocks noChangeArrowheads="1"/>
              </p:cNvSpPr>
              <p:nvPr/>
            </p:nvSpPr>
            <p:spPr bwMode="auto">
              <a:xfrm>
                <a:off x="1230288" y="5967374"/>
                <a:ext cx="7806208" cy="483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*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Q</a:t>
                </a:r>
                <a:r>
                  <a:rPr lang="en-US" altLang="zh-CN" sz="2400" baseline="-25000" dirty="0">
                    <a:latin typeface="Tahoma" pitchFamily="34" charset="0"/>
                  </a:rPr>
                  <a:t>1 </a:t>
                </a:r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="0" i="0" baseline="-25000" dirty="0" smtClean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+XQ</a:t>
                </a:r>
                <a:r>
                  <a:rPr lang="en-US" altLang="zh-CN" sz="2400" baseline="-25000" dirty="0">
                    <a:latin typeface="Tahoma" pitchFamily="34" charset="0"/>
                  </a:rPr>
                  <a:t>2</a:t>
                </a:r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+X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2</m:t>
                        </m:r>
                      </m:e>
                    </m:acc>
                    <m:r>
                      <a:rPr lang="en-US" altLang="zh-CN" sz="2400" b="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·</m:t>
                    </m:r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Tahoma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Tahoma" pitchFamily="34" charset="0"/>
                      </a:rPr>
                      <m:t>0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7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0288" y="5967374"/>
                <a:ext cx="7806208" cy="483337"/>
              </a:xfrm>
              <a:prstGeom prst="rect">
                <a:avLst/>
              </a:prstGeom>
              <a:blipFill rotWithShape="0">
                <a:blip r:embed="rId3"/>
                <a:stretch>
                  <a:fillRect l="-1250" t="-7595" b="-265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78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42" grpId="0"/>
      <p:bldP spid="43" grpId="0"/>
      <p:bldP spid="44" grpId="0"/>
      <p:bldP spid="45" grpId="0"/>
      <p:bldP spid="46" grpId="0" autoUpdateAnimBg="0"/>
      <p:bldP spid="4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344267" y="1166651"/>
            <a:ext cx="8455466" cy="10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j-ea"/>
                <a:ea typeface="+mj-ea"/>
              </a:rPr>
              <a:t>3</a:t>
            </a:r>
            <a:r>
              <a:rPr lang="zh-CN" altLang="en-US" sz="2800" i="1" dirty="0">
                <a:latin typeface="+mj-ea"/>
                <a:ea typeface="+mj-ea"/>
              </a:rPr>
              <a:t>、</a:t>
            </a:r>
            <a:r>
              <a:rPr lang="zh-CN" altLang="en-US" sz="2800" dirty="0">
                <a:latin typeface="+mj-ea"/>
                <a:ea typeface="+mj-ea"/>
              </a:rPr>
              <a:t>根据状态转移/输出表，求解状态转移方程和输出方程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A40E25-0C61-4406-AD4E-77CD9A8C16E9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2" name="Rectangle 6"/>
          <p:cNvSpPr txBox="1">
            <a:spLocks noChangeArrowheads="1"/>
          </p:cNvSpPr>
          <p:nvPr/>
        </p:nvSpPr>
        <p:spPr>
          <a:xfrm>
            <a:off x="1000100" y="185720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000" b="0" kern="0" dirty="0"/>
              <a:t>例</a:t>
            </a:r>
            <a:r>
              <a:rPr lang="en-US" altLang="zh-CN" sz="4000" b="0" kern="0" dirty="0"/>
              <a:t>1</a:t>
            </a:r>
            <a:r>
              <a:rPr lang="zh-CN" altLang="en-US" sz="4000" b="0" kern="0" dirty="0"/>
              <a:t>：</a:t>
            </a:r>
            <a:r>
              <a:rPr lang="zh-CN" altLang="en-US" sz="4000" b="0" dirty="0">
                <a:latin typeface="+mn-ea"/>
              </a:rPr>
              <a:t>设计模</a:t>
            </a:r>
            <a:r>
              <a:rPr lang="en-US" altLang="zh-CN" sz="4000" b="0" dirty="0">
                <a:latin typeface="+mn-ea"/>
              </a:rPr>
              <a:t>6</a:t>
            </a:r>
            <a:r>
              <a:rPr lang="zh-CN" altLang="en-US" sz="4000" b="0" dirty="0">
                <a:latin typeface="+mn-ea"/>
              </a:rPr>
              <a:t>可逆计数器</a:t>
            </a:r>
            <a:endParaRPr lang="zh-CN" altLang="en-US" sz="4000" b="0" kern="0" dirty="0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180481" y="2286094"/>
          <a:ext cx="3311399" cy="3121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91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现态</a:t>
                      </a:r>
                      <a:endParaRPr lang="en-US" altLang="zh-CN" sz="20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2 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1 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输入</a:t>
                      </a:r>
                      <a:r>
                        <a:rPr lang="en-US" altLang="zh-CN" sz="2000" dirty="0"/>
                        <a:t>x</a:t>
                      </a:r>
                      <a:endParaRPr lang="zh-CN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000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001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010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011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100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101</a:t>
                      </a:r>
                      <a:endParaRPr lang="en-US" altLang="zh-CN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001,0</a:t>
                      </a:r>
                    </a:p>
                    <a:p>
                      <a:pPr algn="ctr"/>
                      <a:r>
                        <a:rPr lang="en-US" altLang="zh-CN" sz="2000" dirty="0"/>
                        <a:t>010,0</a:t>
                      </a:r>
                    </a:p>
                    <a:p>
                      <a:pPr algn="ctr"/>
                      <a:r>
                        <a:rPr lang="en-US" altLang="zh-CN" sz="2000" dirty="0"/>
                        <a:t>011,0</a:t>
                      </a:r>
                    </a:p>
                    <a:p>
                      <a:pPr algn="ctr"/>
                      <a:r>
                        <a:rPr lang="en-US" altLang="zh-CN" sz="2000" dirty="0"/>
                        <a:t>100,0</a:t>
                      </a:r>
                    </a:p>
                    <a:p>
                      <a:pPr algn="ctr"/>
                      <a:r>
                        <a:rPr lang="en-US" altLang="zh-CN" sz="2000" dirty="0"/>
                        <a:t>101,0</a:t>
                      </a:r>
                    </a:p>
                    <a:p>
                      <a:pPr algn="ctr"/>
                      <a:r>
                        <a:rPr lang="en-US" altLang="zh-CN" sz="2000" dirty="0"/>
                        <a:t>000,1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101,1</a:t>
                      </a:r>
                    </a:p>
                    <a:p>
                      <a:pPr algn="ctr"/>
                      <a:r>
                        <a:rPr lang="en-US" altLang="zh-CN" sz="2000" dirty="0"/>
                        <a:t>000,0</a:t>
                      </a:r>
                    </a:p>
                    <a:p>
                      <a:pPr algn="ctr"/>
                      <a:r>
                        <a:rPr lang="en-US" altLang="zh-CN" sz="2000" dirty="0"/>
                        <a:t>001,0</a:t>
                      </a:r>
                    </a:p>
                    <a:p>
                      <a:pPr algn="ctr"/>
                      <a:r>
                        <a:rPr lang="en-US" altLang="zh-CN" sz="2000" dirty="0"/>
                        <a:t>010,0</a:t>
                      </a:r>
                    </a:p>
                    <a:p>
                      <a:pPr algn="ctr"/>
                      <a:r>
                        <a:rPr lang="en-US" altLang="zh-CN" sz="2000" dirty="0"/>
                        <a:t>011,0</a:t>
                      </a:r>
                    </a:p>
                    <a:p>
                      <a:pPr algn="ctr"/>
                      <a:r>
                        <a:rPr lang="en-US" altLang="zh-CN" sz="2000" dirty="0"/>
                        <a:t>100,0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45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2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*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1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*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0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*</a:t>
                      </a:r>
                      <a:r>
                        <a:rPr lang="zh-CN" altLang="en-US" sz="2000" dirty="0"/>
                        <a:t>，</a:t>
                      </a:r>
                      <a:r>
                        <a:rPr lang="en-US" altLang="zh-CN" sz="2000" dirty="0"/>
                        <a:t>Z</a:t>
                      </a:r>
                      <a:endParaRPr lang="zh-CN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3419872" y="2060848"/>
            <a:ext cx="2990850" cy="3424238"/>
            <a:chOff x="158" y="2208"/>
            <a:chExt cx="1884" cy="2157"/>
          </a:xfrm>
        </p:grpSpPr>
        <p:grpSp>
          <p:nvGrpSpPr>
            <p:cNvPr id="9" name="Group 69"/>
            <p:cNvGrpSpPr>
              <a:grpSpLocks/>
            </p:cNvGrpSpPr>
            <p:nvPr/>
          </p:nvGrpSpPr>
          <p:grpSpPr bwMode="auto">
            <a:xfrm>
              <a:off x="158" y="2208"/>
              <a:ext cx="1884" cy="1824"/>
              <a:chOff x="324" y="432"/>
              <a:chExt cx="1884" cy="1824"/>
            </a:xfrm>
          </p:grpSpPr>
          <p:sp>
            <p:nvSpPr>
              <p:cNvPr id="11" name="Text Box 70"/>
              <p:cNvSpPr txBox="1">
                <a:spLocks noChangeArrowheads="1"/>
              </p:cNvSpPr>
              <p:nvPr/>
            </p:nvSpPr>
            <p:spPr bwMode="auto">
              <a:xfrm>
                <a:off x="324" y="674"/>
                <a:ext cx="38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dirty="0"/>
                  <a:t>XQ</a:t>
                </a:r>
                <a:r>
                  <a:rPr lang="en-US" altLang="zh-CN" baseline="-25000" dirty="0"/>
                  <a:t>2</a:t>
                </a:r>
              </a:p>
            </p:txBody>
          </p:sp>
          <p:sp>
            <p:nvSpPr>
              <p:cNvPr id="12" name="Text Box 71"/>
              <p:cNvSpPr txBox="1">
                <a:spLocks noChangeArrowheads="1"/>
              </p:cNvSpPr>
              <p:nvPr/>
            </p:nvSpPr>
            <p:spPr bwMode="auto">
              <a:xfrm>
                <a:off x="672" y="432"/>
                <a:ext cx="45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dirty="0"/>
                  <a:t>Q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Q</a:t>
                </a:r>
                <a:r>
                  <a:rPr lang="en-US" altLang="zh-CN" baseline="-25000" dirty="0"/>
                  <a:t>0</a:t>
                </a:r>
              </a:p>
            </p:txBody>
          </p:sp>
          <p:sp>
            <p:nvSpPr>
              <p:cNvPr id="13" name="Text Box 72"/>
              <p:cNvSpPr txBox="1">
                <a:spLocks noChangeArrowheads="1"/>
              </p:cNvSpPr>
              <p:nvPr/>
            </p:nvSpPr>
            <p:spPr bwMode="auto">
              <a:xfrm>
                <a:off x="904" y="662"/>
                <a:ext cx="1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000">
                    <a:latin typeface="Tahoma" pitchFamily="34" charset="0"/>
                  </a:rPr>
                  <a:t>00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01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11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 10</a:t>
                </a:r>
              </a:p>
            </p:txBody>
          </p:sp>
          <p:sp>
            <p:nvSpPr>
              <p:cNvPr id="14" name="Text Box 73"/>
              <p:cNvSpPr txBox="1">
                <a:spLocks noChangeArrowheads="1"/>
              </p:cNvSpPr>
              <p:nvPr/>
            </p:nvSpPr>
            <p:spPr bwMode="auto">
              <a:xfrm>
                <a:off x="565" y="864"/>
                <a:ext cx="320" cy="1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00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15" name="Line 74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75"/>
              <p:cNvSpPr>
                <a:spLocks noChangeShapeType="1"/>
              </p:cNvSpPr>
              <p:nvPr/>
            </p:nvSpPr>
            <p:spPr bwMode="auto">
              <a:xfrm>
                <a:off x="1200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76"/>
              <p:cNvSpPr>
                <a:spLocks noChangeShapeType="1"/>
              </p:cNvSpPr>
              <p:nvPr/>
            </p:nvSpPr>
            <p:spPr bwMode="auto">
              <a:xfrm>
                <a:off x="1536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77"/>
              <p:cNvSpPr>
                <a:spLocks noChangeShapeType="1"/>
              </p:cNvSpPr>
              <p:nvPr/>
            </p:nvSpPr>
            <p:spPr bwMode="auto">
              <a:xfrm>
                <a:off x="1872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Rectangle 78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1344" cy="1344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79"/>
              <p:cNvSpPr>
                <a:spLocks noChangeShapeType="1"/>
              </p:cNvSpPr>
              <p:nvPr/>
            </p:nvSpPr>
            <p:spPr bwMode="auto">
              <a:xfrm flipH="1" flipV="1">
                <a:off x="624" y="672"/>
                <a:ext cx="240" cy="24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80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81"/>
              <p:cNvSpPr>
                <a:spLocks noChangeShapeType="1"/>
              </p:cNvSpPr>
              <p:nvPr/>
            </p:nvSpPr>
            <p:spPr bwMode="auto">
              <a:xfrm>
                <a:off x="864" y="1920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" name="Text Box 82"/>
            <p:cNvSpPr txBox="1">
              <a:spLocks noChangeArrowheads="1"/>
            </p:cNvSpPr>
            <p:nvPr/>
          </p:nvSpPr>
          <p:spPr bwMode="auto">
            <a:xfrm>
              <a:off x="938" y="4074"/>
              <a:ext cx="4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solidFill>
                    <a:schemeClr val="hlink"/>
                  </a:solidFill>
                  <a:latin typeface="Tahoma" pitchFamily="34" charset="0"/>
                </a:rPr>
                <a:t>0</a:t>
              </a:r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*</a:t>
              </a:r>
            </a:p>
          </p:txBody>
        </p:sp>
      </p:grpSp>
      <p:sp>
        <p:nvSpPr>
          <p:cNvPr id="23" name="Text Box 89"/>
          <p:cNvSpPr txBox="1">
            <a:spLocks noChangeArrowheads="1"/>
          </p:cNvSpPr>
          <p:nvPr/>
        </p:nvSpPr>
        <p:spPr bwMode="auto">
          <a:xfrm>
            <a:off x="4391725" y="2858790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24" name="Text Box 89"/>
          <p:cNvSpPr txBox="1">
            <a:spLocks noChangeArrowheads="1"/>
          </p:cNvSpPr>
          <p:nvPr/>
        </p:nvSpPr>
        <p:spPr bwMode="auto">
          <a:xfrm>
            <a:off x="5999559" y="2870313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25" name="Text Box 89"/>
          <p:cNvSpPr txBox="1">
            <a:spLocks noChangeArrowheads="1"/>
          </p:cNvSpPr>
          <p:nvPr/>
        </p:nvSpPr>
        <p:spPr bwMode="auto">
          <a:xfrm>
            <a:off x="4403220" y="345991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26" name="Text Box 89"/>
          <p:cNvSpPr txBox="1">
            <a:spLocks noChangeArrowheads="1"/>
          </p:cNvSpPr>
          <p:nvPr/>
        </p:nvSpPr>
        <p:spPr bwMode="auto">
          <a:xfrm>
            <a:off x="4435185" y="4471826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grpSp>
        <p:nvGrpSpPr>
          <p:cNvPr id="27" name="Group 68"/>
          <p:cNvGrpSpPr>
            <a:grpSpLocks/>
          </p:cNvGrpSpPr>
          <p:nvPr/>
        </p:nvGrpSpPr>
        <p:grpSpPr bwMode="auto">
          <a:xfrm>
            <a:off x="6045646" y="1916832"/>
            <a:ext cx="2990850" cy="3424238"/>
            <a:chOff x="158" y="2208"/>
            <a:chExt cx="1884" cy="2157"/>
          </a:xfrm>
        </p:grpSpPr>
        <p:grpSp>
          <p:nvGrpSpPr>
            <p:cNvPr id="28" name="Group 69"/>
            <p:cNvGrpSpPr>
              <a:grpSpLocks/>
            </p:cNvGrpSpPr>
            <p:nvPr/>
          </p:nvGrpSpPr>
          <p:grpSpPr bwMode="auto">
            <a:xfrm>
              <a:off x="158" y="2208"/>
              <a:ext cx="1884" cy="1824"/>
              <a:chOff x="324" y="432"/>
              <a:chExt cx="1884" cy="1824"/>
            </a:xfrm>
          </p:grpSpPr>
          <p:sp>
            <p:nvSpPr>
              <p:cNvPr id="30" name="Text Box 70"/>
              <p:cNvSpPr txBox="1">
                <a:spLocks noChangeArrowheads="1"/>
              </p:cNvSpPr>
              <p:nvPr/>
            </p:nvSpPr>
            <p:spPr bwMode="auto">
              <a:xfrm>
                <a:off x="324" y="674"/>
                <a:ext cx="38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dirty="0"/>
                  <a:t>XQ</a:t>
                </a:r>
                <a:r>
                  <a:rPr lang="en-US" altLang="zh-CN" baseline="-25000" dirty="0"/>
                  <a:t>2</a:t>
                </a:r>
              </a:p>
            </p:txBody>
          </p:sp>
          <p:sp>
            <p:nvSpPr>
              <p:cNvPr id="31" name="Text Box 71"/>
              <p:cNvSpPr txBox="1">
                <a:spLocks noChangeArrowheads="1"/>
              </p:cNvSpPr>
              <p:nvPr/>
            </p:nvSpPr>
            <p:spPr bwMode="auto">
              <a:xfrm>
                <a:off x="672" y="432"/>
                <a:ext cx="45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dirty="0"/>
                  <a:t>Q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Q</a:t>
                </a:r>
                <a:r>
                  <a:rPr lang="en-US" altLang="zh-CN" baseline="-25000" dirty="0"/>
                  <a:t>0</a:t>
                </a:r>
              </a:p>
            </p:txBody>
          </p:sp>
          <p:sp>
            <p:nvSpPr>
              <p:cNvPr id="32" name="Text Box 72"/>
              <p:cNvSpPr txBox="1">
                <a:spLocks noChangeArrowheads="1"/>
              </p:cNvSpPr>
              <p:nvPr/>
            </p:nvSpPr>
            <p:spPr bwMode="auto">
              <a:xfrm>
                <a:off x="904" y="662"/>
                <a:ext cx="1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000">
                    <a:latin typeface="Tahoma" pitchFamily="34" charset="0"/>
                  </a:rPr>
                  <a:t>00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01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11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 10</a:t>
                </a:r>
              </a:p>
            </p:txBody>
          </p:sp>
          <p:sp>
            <p:nvSpPr>
              <p:cNvPr id="33" name="Text Box 73"/>
              <p:cNvSpPr txBox="1">
                <a:spLocks noChangeArrowheads="1"/>
              </p:cNvSpPr>
              <p:nvPr/>
            </p:nvSpPr>
            <p:spPr bwMode="auto">
              <a:xfrm>
                <a:off x="565" y="864"/>
                <a:ext cx="320" cy="1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00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34" name="Line 74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75"/>
              <p:cNvSpPr>
                <a:spLocks noChangeShapeType="1"/>
              </p:cNvSpPr>
              <p:nvPr/>
            </p:nvSpPr>
            <p:spPr bwMode="auto">
              <a:xfrm>
                <a:off x="1200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76"/>
              <p:cNvSpPr>
                <a:spLocks noChangeShapeType="1"/>
              </p:cNvSpPr>
              <p:nvPr/>
            </p:nvSpPr>
            <p:spPr bwMode="auto">
              <a:xfrm>
                <a:off x="1536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77"/>
              <p:cNvSpPr>
                <a:spLocks noChangeShapeType="1"/>
              </p:cNvSpPr>
              <p:nvPr/>
            </p:nvSpPr>
            <p:spPr bwMode="auto">
              <a:xfrm>
                <a:off x="1872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Rectangle 78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1344" cy="1344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Line 79"/>
              <p:cNvSpPr>
                <a:spLocks noChangeShapeType="1"/>
              </p:cNvSpPr>
              <p:nvPr/>
            </p:nvSpPr>
            <p:spPr bwMode="auto">
              <a:xfrm flipH="1" flipV="1">
                <a:off x="624" y="672"/>
                <a:ext cx="240" cy="24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80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Line 81"/>
              <p:cNvSpPr>
                <a:spLocks noChangeShapeType="1"/>
              </p:cNvSpPr>
              <p:nvPr/>
            </p:nvSpPr>
            <p:spPr bwMode="auto">
              <a:xfrm>
                <a:off x="864" y="1920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938" y="4074"/>
              <a:ext cx="2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z</a:t>
              </a:r>
            </a:p>
          </p:txBody>
        </p:sp>
      </p:grpSp>
      <p:sp>
        <p:nvSpPr>
          <p:cNvPr id="42" name="Text Box 89"/>
          <p:cNvSpPr txBox="1">
            <a:spLocks noChangeArrowheads="1"/>
          </p:cNvSpPr>
          <p:nvPr/>
        </p:nvSpPr>
        <p:spPr bwMode="auto">
          <a:xfrm>
            <a:off x="6023422" y="4514531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43" name="Text Box 89"/>
          <p:cNvSpPr txBox="1">
            <a:spLocks noChangeArrowheads="1"/>
          </p:cNvSpPr>
          <p:nvPr/>
        </p:nvSpPr>
        <p:spPr bwMode="auto">
          <a:xfrm>
            <a:off x="4411403" y="39413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44" name="Text Box 89"/>
          <p:cNvSpPr txBox="1">
            <a:spLocks noChangeArrowheads="1"/>
          </p:cNvSpPr>
          <p:nvPr/>
        </p:nvSpPr>
        <p:spPr bwMode="auto">
          <a:xfrm>
            <a:off x="7532139" y="3267188"/>
            <a:ext cx="315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45" name="Text Box 89"/>
          <p:cNvSpPr txBox="1">
            <a:spLocks noChangeArrowheads="1"/>
          </p:cNvSpPr>
          <p:nvPr/>
        </p:nvSpPr>
        <p:spPr bwMode="auto">
          <a:xfrm>
            <a:off x="6994379" y="4367932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Box 32"/>
              <p:cNvSpPr txBox="1">
                <a:spLocks noChangeArrowheads="1"/>
              </p:cNvSpPr>
              <p:nvPr/>
            </p:nvSpPr>
            <p:spPr bwMode="auto">
              <a:xfrm>
                <a:off x="3680348" y="5448864"/>
                <a:ext cx="3269704" cy="483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*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 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="0" i="0" baseline="-25000" dirty="0" smtClean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6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0348" y="5448864"/>
                <a:ext cx="3269704" cy="483337"/>
              </a:xfrm>
              <a:prstGeom prst="rect">
                <a:avLst/>
              </a:prstGeom>
              <a:blipFill rotWithShape="0">
                <a:blip r:embed="rId2"/>
                <a:stretch>
                  <a:fillRect l="-2985" t="-7595" b="-265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32"/>
              <p:cNvSpPr txBox="1">
                <a:spLocks noChangeArrowheads="1"/>
              </p:cNvSpPr>
              <p:nvPr/>
            </p:nvSpPr>
            <p:spPr bwMode="auto">
              <a:xfrm>
                <a:off x="3734660" y="5961913"/>
                <a:ext cx="4113391" cy="483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z =</a:t>
                </a:r>
                <a:r>
                  <a:rPr lang="en-US" altLang="zh-CN" sz="2400" dirty="0">
                    <a:latin typeface="Tahoma" pitchFamily="34" charset="0"/>
                  </a:rPr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Tahoma" pitchFamily="34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·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7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4660" y="5961913"/>
                <a:ext cx="4113391" cy="483337"/>
              </a:xfrm>
              <a:prstGeom prst="rect">
                <a:avLst/>
              </a:prstGeom>
              <a:blipFill rotWithShape="0">
                <a:blip r:embed="rId3"/>
                <a:stretch>
                  <a:fillRect l="-2374" t="-7595" b="-265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9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42" grpId="0"/>
      <p:bldP spid="43" grpId="0"/>
      <p:bldP spid="44" grpId="0"/>
      <p:bldP spid="45" grpId="0"/>
      <p:bldP spid="46" grpId="0" autoUpdateAnimBg="0"/>
      <p:bldP spid="4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344267" y="1166651"/>
            <a:ext cx="84554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4、根据触发器类型，确定特征方程，写出激励方程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A40E25-0C61-4406-AD4E-77CD9A8C16E9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2" name="Rectangle 6"/>
          <p:cNvSpPr txBox="1">
            <a:spLocks noChangeArrowheads="1"/>
          </p:cNvSpPr>
          <p:nvPr/>
        </p:nvSpPr>
        <p:spPr>
          <a:xfrm>
            <a:off x="1000100" y="185720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000" b="0" kern="0" dirty="0"/>
              <a:t>例</a:t>
            </a:r>
            <a:r>
              <a:rPr lang="en-US" altLang="zh-CN" sz="4000" b="0" kern="0" dirty="0"/>
              <a:t>1</a:t>
            </a:r>
            <a:r>
              <a:rPr lang="zh-CN" altLang="en-US" sz="4000" b="0" kern="0" dirty="0"/>
              <a:t>：</a:t>
            </a:r>
            <a:r>
              <a:rPr lang="zh-CN" altLang="en-US" sz="4000" b="0" dirty="0">
                <a:latin typeface="+mn-ea"/>
              </a:rPr>
              <a:t>设计模</a:t>
            </a:r>
            <a:r>
              <a:rPr lang="en-US" altLang="zh-CN" sz="4000" b="0" dirty="0">
                <a:latin typeface="+mn-ea"/>
              </a:rPr>
              <a:t>6</a:t>
            </a:r>
            <a:r>
              <a:rPr lang="zh-CN" altLang="en-US" sz="4000" b="0" dirty="0">
                <a:latin typeface="+mn-ea"/>
              </a:rPr>
              <a:t>可逆计数器</a:t>
            </a:r>
            <a:endParaRPr lang="zh-CN" altLang="en-US" sz="40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Box 32"/>
              <p:cNvSpPr txBox="1">
                <a:spLocks noChangeArrowheads="1"/>
              </p:cNvSpPr>
              <p:nvPr/>
            </p:nvSpPr>
            <p:spPr bwMode="auto">
              <a:xfrm>
                <a:off x="640369" y="2872669"/>
                <a:ext cx="3269704" cy="483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*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 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="0" i="0" baseline="-25000" dirty="0" smtClean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6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369" y="2872669"/>
                <a:ext cx="3269704" cy="483337"/>
              </a:xfrm>
              <a:prstGeom prst="rect">
                <a:avLst/>
              </a:prstGeom>
              <a:blipFill rotWithShape="0">
                <a:blip r:embed="rId2"/>
                <a:stretch>
                  <a:fillRect l="-2799" t="-7500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32"/>
              <p:cNvSpPr txBox="1">
                <a:spLocks noChangeArrowheads="1"/>
              </p:cNvSpPr>
              <p:nvPr/>
            </p:nvSpPr>
            <p:spPr bwMode="auto">
              <a:xfrm>
                <a:off x="662333" y="3338586"/>
                <a:ext cx="4179424" cy="483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z =</a:t>
                </a:r>
                <a:r>
                  <a:rPr lang="en-US" altLang="zh-CN" sz="2400" dirty="0">
                    <a:latin typeface="Tahoma" pitchFamily="34" charset="0"/>
                  </a:rPr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Tahoma" pitchFamily="34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· Q</a:t>
                </a:r>
                <a:r>
                  <a:rPr lang="en-US" altLang="zh-CN" sz="2400" baseline="-25000" dirty="0">
                    <a:latin typeface="Tahoma" pitchFamily="34" charset="0"/>
                  </a:rPr>
                  <a:t>0</a:t>
                </a:r>
                <a:endParaRPr lang="zh-CN" altLang="en-US" sz="24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7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333" y="3338586"/>
                <a:ext cx="4179424" cy="483337"/>
              </a:xfrm>
              <a:prstGeom prst="rect">
                <a:avLst/>
              </a:prstGeom>
              <a:blipFill rotWithShape="0">
                <a:blip r:embed="rId3"/>
                <a:stretch>
                  <a:fillRect l="-2336" t="-7595" b="-265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32"/>
              <p:cNvSpPr txBox="1">
                <a:spLocks noChangeArrowheads="1"/>
              </p:cNvSpPr>
              <p:nvPr/>
            </p:nvSpPr>
            <p:spPr bwMode="auto">
              <a:xfrm>
                <a:off x="654224" y="1916832"/>
                <a:ext cx="7272808" cy="483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*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="0" i="0" baseline="-25000" dirty="0" smtClean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+X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2</m:t>
                        </m:r>
                      </m:e>
                    </m:acc>
                    <m:r>
                      <a:rPr lang="en-US" altLang="zh-CN" sz="2400" b="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1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 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+XQ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50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224" y="1916832"/>
                <a:ext cx="7272808" cy="483337"/>
              </a:xfrm>
              <a:prstGeom prst="rect">
                <a:avLst/>
              </a:prstGeom>
              <a:blipFill rotWithShape="0">
                <a:blip r:embed="rId4"/>
                <a:stretch>
                  <a:fillRect l="-1257" t="-7500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32"/>
              <p:cNvSpPr txBox="1">
                <a:spLocks noChangeArrowheads="1"/>
              </p:cNvSpPr>
              <p:nvPr/>
            </p:nvSpPr>
            <p:spPr bwMode="auto">
              <a:xfrm>
                <a:off x="654224" y="2332445"/>
                <a:ext cx="7806208" cy="483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*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Q</a:t>
                </a:r>
                <a:r>
                  <a:rPr lang="en-US" altLang="zh-CN" sz="2400" baseline="-25000" dirty="0">
                    <a:latin typeface="Tahoma" pitchFamily="34" charset="0"/>
                  </a:rPr>
                  <a:t>1 </a:t>
                </a:r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="0" i="0" baseline="-25000" dirty="0" smtClean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+XQ</a:t>
                </a:r>
                <a:r>
                  <a:rPr lang="en-US" altLang="zh-CN" sz="2400" baseline="-25000" dirty="0">
                    <a:latin typeface="Tahoma" pitchFamily="34" charset="0"/>
                  </a:rPr>
                  <a:t>2</a:t>
                </a:r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+X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2</m:t>
                        </m:r>
                      </m:e>
                    </m:acc>
                    <m:r>
                      <a:rPr lang="en-US" altLang="zh-CN" sz="2400" b="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·</m:t>
                    </m:r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Tahoma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Tahoma" pitchFamily="34" charset="0"/>
                      </a:rPr>
                      <m:t>0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51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224" y="2332445"/>
                <a:ext cx="7806208" cy="483337"/>
              </a:xfrm>
              <a:prstGeom prst="rect">
                <a:avLst/>
              </a:prstGeom>
              <a:blipFill rotWithShape="0">
                <a:blip r:embed="rId5"/>
                <a:stretch>
                  <a:fillRect l="-1171" t="-7595" b="-265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utoShape 2"/>
          <p:cNvSpPr>
            <a:spLocks noChangeArrowheads="1"/>
          </p:cNvSpPr>
          <p:nvPr/>
        </p:nvSpPr>
        <p:spPr bwMode="auto">
          <a:xfrm>
            <a:off x="1000100" y="3899714"/>
            <a:ext cx="5972980" cy="57327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选择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D</a:t>
            </a:r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触发器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,</a:t>
            </a:r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特征方程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Q*=D</a:t>
            </a:r>
            <a:endParaRPr lang="zh-CN" altLang="en-US" sz="2800" dirty="0">
              <a:latin typeface="Tahoma" pitchFamily="34" charset="0"/>
              <a:ea typeface="黑体" pitchFamily="2" charset="-122"/>
            </a:endParaRPr>
          </a:p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32"/>
              <p:cNvSpPr txBox="1">
                <a:spLocks noChangeArrowheads="1"/>
              </p:cNvSpPr>
              <p:nvPr/>
            </p:nvSpPr>
            <p:spPr bwMode="auto">
              <a:xfrm>
                <a:off x="662333" y="4546773"/>
                <a:ext cx="7272808" cy="483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D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*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="0" i="0" baseline="-25000" dirty="0" smtClean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+X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2</m:t>
                        </m:r>
                      </m:e>
                    </m:acc>
                    <m:r>
                      <a:rPr lang="en-US" altLang="zh-CN" sz="2400" b="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1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 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+XQ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55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333" y="4546773"/>
                <a:ext cx="7272808" cy="483337"/>
              </a:xfrm>
              <a:prstGeom prst="rect">
                <a:avLst/>
              </a:prstGeom>
              <a:blipFill rotWithShape="0">
                <a:blip r:embed="rId6"/>
                <a:stretch>
                  <a:fillRect l="-1341" t="-7595" b="-265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32"/>
              <p:cNvSpPr txBox="1">
                <a:spLocks noChangeArrowheads="1"/>
              </p:cNvSpPr>
              <p:nvPr/>
            </p:nvSpPr>
            <p:spPr bwMode="auto">
              <a:xfrm>
                <a:off x="640369" y="5067569"/>
                <a:ext cx="7806208" cy="483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D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*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Q</a:t>
                </a:r>
                <a:r>
                  <a:rPr lang="en-US" altLang="zh-CN" sz="2400" baseline="-25000" dirty="0">
                    <a:latin typeface="Tahoma" pitchFamily="34" charset="0"/>
                  </a:rPr>
                  <a:t>1 </a:t>
                </a:r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="0" i="0" baseline="-25000" dirty="0" smtClean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+XQ</a:t>
                </a:r>
                <a:r>
                  <a:rPr lang="en-US" altLang="zh-CN" sz="2400" baseline="-25000" dirty="0">
                    <a:latin typeface="Tahoma" pitchFamily="34" charset="0"/>
                  </a:rPr>
                  <a:t>2</a:t>
                </a:r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+X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2</m:t>
                        </m:r>
                      </m:e>
                    </m:acc>
                    <m:r>
                      <a:rPr lang="en-US" altLang="zh-CN" sz="2400" b="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·</m:t>
                    </m:r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Tahoma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Tahoma" pitchFamily="34" charset="0"/>
                      </a:rPr>
                      <m:t>0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56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369" y="5067569"/>
                <a:ext cx="7806208" cy="483337"/>
              </a:xfrm>
              <a:prstGeom prst="rect">
                <a:avLst/>
              </a:prstGeom>
              <a:blipFill rotWithShape="0">
                <a:blip r:embed="rId7"/>
                <a:stretch>
                  <a:fillRect l="-1171" t="-7500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32"/>
              <p:cNvSpPr txBox="1">
                <a:spLocks noChangeArrowheads="1"/>
              </p:cNvSpPr>
              <p:nvPr/>
            </p:nvSpPr>
            <p:spPr bwMode="auto">
              <a:xfrm>
                <a:off x="622678" y="5610970"/>
                <a:ext cx="3269704" cy="483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D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*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 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="0" i="0" baseline="-25000" dirty="0" smtClean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57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678" y="5610970"/>
                <a:ext cx="3269704" cy="483337"/>
              </a:xfrm>
              <a:prstGeom prst="rect">
                <a:avLst/>
              </a:prstGeom>
              <a:blipFill rotWithShape="0">
                <a:blip r:embed="rId8"/>
                <a:stretch>
                  <a:fillRect l="-2793" t="-7500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21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 autoUpdateAnimBg="0"/>
      <p:bldP spid="55" grpId="0"/>
      <p:bldP spid="56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时序逻辑电路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446201" y="1268760"/>
            <a:ext cx="8229600" cy="233704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反馈时序电路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feedback  sequential  circuit）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采用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b="1" dirty="0">
                <a:solidFill>
                  <a:srgbClr val="00B050"/>
                </a:solidFill>
              </a:rPr>
              <a:t>门电路＋反馈回路</a:t>
            </a:r>
            <a:r>
              <a:rPr lang="zh-CN" altLang="en-US" dirty="0">
                <a:latin typeface="Times New Roman"/>
              </a:rPr>
              <a:t>”</a:t>
            </a:r>
            <a:r>
              <a:rPr lang="zh-CN" altLang="en-US" dirty="0"/>
              <a:t>实现存储功能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华文新魏" pitchFamily="2" charset="-122"/>
              </a:rPr>
              <a:t>状态机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state  machine）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用</a:t>
            </a:r>
            <a:r>
              <a:rPr lang="zh-CN" altLang="en-US" b="1" dirty="0">
                <a:solidFill>
                  <a:srgbClr val="FF0000"/>
                </a:solidFill>
              </a:rPr>
              <a:t>触发器</a:t>
            </a:r>
            <a:r>
              <a:rPr lang="zh-CN" altLang="en-US" dirty="0"/>
              <a:t>实现存储功能，用</a:t>
            </a:r>
            <a:r>
              <a:rPr lang="zh-CN" altLang="en-US" b="1" dirty="0">
                <a:solidFill>
                  <a:srgbClr val="FF0000"/>
                </a:solidFill>
              </a:rPr>
              <a:t>时钟</a:t>
            </a:r>
            <a:r>
              <a:rPr lang="zh-CN" altLang="en-US" dirty="0"/>
              <a:t>控制状态转换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8E8F94-E7FE-4D7A-B9A9-BC252246D7FE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85407" name="Text Box 31"/>
          <p:cNvSpPr txBox="1">
            <a:spLocks noChangeArrowheads="1"/>
          </p:cNvSpPr>
          <p:nvPr/>
        </p:nvSpPr>
        <p:spPr bwMode="auto">
          <a:xfrm>
            <a:off x="1392238" y="3588792"/>
            <a:ext cx="6456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Times New Roman"/>
                <a:ea typeface="华文新魏" pitchFamily="2" charset="-122"/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有限状态机（</a:t>
            </a:r>
            <a:r>
              <a:rPr lang="en-US" altLang="zh-CN" sz="28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finite-state machine）</a:t>
            </a:r>
            <a:endParaRPr lang="zh-CN" altLang="en-US" sz="2800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533400" y="4107904"/>
            <a:ext cx="220821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®"/>
            </a:pP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 Mealy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型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®"/>
            </a:pP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®"/>
            </a:pP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 Moore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型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1066800" y="4641304"/>
            <a:ext cx="57246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charset="0"/>
                <a:ea typeface="黑体" pitchFamily="2" charset="-122"/>
              </a:rPr>
              <a:t>输出信号取决于</a:t>
            </a:r>
            <a:r>
              <a:rPr lang="zh-CN" altLang="en-US" sz="24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存储电路状态</a:t>
            </a:r>
            <a:r>
              <a:rPr lang="zh-CN" altLang="en-US" sz="2400" dirty="0">
                <a:latin typeface="Arial" charset="0"/>
                <a:ea typeface="黑体" pitchFamily="2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输入信号</a:t>
            </a: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1066800" y="5708104"/>
            <a:ext cx="4493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charset="0"/>
                <a:ea typeface="黑体" pitchFamily="2" charset="-122"/>
              </a:rPr>
              <a:t>输出信号仅取决于</a:t>
            </a:r>
            <a:r>
              <a:rPr lang="zh-CN" altLang="en-US" sz="24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存储电路状态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13656" y="1556792"/>
            <a:ext cx="425896" cy="1656184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246527" y="4149080"/>
            <a:ext cx="425896" cy="1804665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2E5DC668-E058-4F00-9B36-00F116A2E3BB}"/>
                  </a:ext>
                </a:extLst>
              </p14:cNvPr>
              <p14:cNvContentPartPr/>
              <p14:nvPr/>
            </p14:nvContentPartPr>
            <p14:xfrm>
              <a:off x="958378" y="1850052"/>
              <a:ext cx="2261520" cy="741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E5DC668-E058-4F00-9B36-00F116A2E3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738" y="1841052"/>
                <a:ext cx="22791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FDF89EE-0EDF-4981-83A5-53FCAF209C64}"/>
                  </a:ext>
                </a:extLst>
              </p14:cNvPr>
              <p14:cNvContentPartPr/>
              <p14:nvPr/>
            </p14:nvContentPartPr>
            <p14:xfrm>
              <a:off x="2260138" y="2331732"/>
              <a:ext cx="2590200" cy="691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FDF89EE-0EDF-4981-83A5-53FCAF209C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1498" y="2322732"/>
                <a:ext cx="26078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4C87FCE5-A1B9-4E5B-935B-820E22A1B27A}"/>
                  </a:ext>
                </a:extLst>
              </p14:cNvPr>
              <p14:cNvContentPartPr/>
              <p14:nvPr/>
            </p14:nvContentPartPr>
            <p14:xfrm>
              <a:off x="5185858" y="3486612"/>
              <a:ext cx="2648880" cy="957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4C87FCE5-A1B9-4E5B-935B-820E22A1B2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77218" y="3477612"/>
                <a:ext cx="26665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6929DF74-A03C-40E2-96D6-39CE1E7CF8D4}"/>
                  </a:ext>
                </a:extLst>
              </p14:cNvPr>
              <p14:cNvContentPartPr/>
              <p14:nvPr/>
            </p14:nvContentPartPr>
            <p14:xfrm>
              <a:off x="1573618" y="3546372"/>
              <a:ext cx="972720" cy="2160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6929DF74-A03C-40E2-96D6-39CE1E7CF8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64978" y="3537732"/>
                <a:ext cx="9903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0B284703-1126-4AF2-9963-354359B81A6B}"/>
                  </a:ext>
                </a:extLst>
              </p14:cNvPr>
              <p14:cNvContentPartPr/>
              <p14:nvPr/>
            </p14:nvContentPartPr>
            <p14:xfrm>
              <a:off x="3332578" y="5093652"/>
              <a:ext cx="3187800" cy="7668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0B284703-1126-4AF2-9963-354359B81A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23938" y="5085012"/>
                <a:ext cx="32054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41BCA405-4322-450A-831C-36AAB93040D0}"/>
                  </a:ext>
                </a:extLst>
              </p14:cNvPr>
              <p14:cNvContentPartPr/>
              <p14:nvPr/>
            </p14:nvContentPartPr>
            <p14:xfrm>
              <a:off x="3601498" y="6140532"/>
              <a:ext cx="1784520" cy="9864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41BCA405-4322-450A-831C-36AAB93040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92858" y="6131892"/>
                <a:ext cx="1802160" cy="11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563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uiExpand="1" build="p" bldLvl="2" autoUpdateAnimBg="0"/>
      <p:bldP spid="485407" grpId="0" autoUpdateAnimBg="0"/>
      <p:bldP spid="35" grpId="0" autoUpdateAnimBg="0"/>
      <p:bldP spid="36" grpId="0" autoUpdateAnimBg="0"/>
      <p:bldP spid="37" grpId="0" autoUpdateAnimBg="0"/>
      <p:bldP spid="5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/>
              <a:t>例</a:t>
            </a:r>
            <a:r>
              <a:rPr lang="en-US" altLang="zh-CN" sz="3600" b="0" dirty="0"/>
              <a:t>1</a:t>
            </a:r>
            <a:r>
              <a:rPr lang="zh-CN" altLang="en-US" sz="3600" b="0" dirty="0"/>
              <a:t>：</a:t>
            </a:r>
            <a:r>
              <a:rPr lang="zh-CN" altLang="en-US" sz="3600" b="0" dirty="0">
                <a:latin typeface="+mn-ea"/>
              </a:rPr>
              <a:t>设计模</a:t>
            </a:r>
            <a:r>
              <a:rPr lang="en-US" altLang="zh-CN" sz="3600" b="0" dirty="0">
                <a:latin typeface="+mn-ea"/>
              </a:rPr>
              <a:t>6</a:t>
            </a:r>
            <a:r>
              <a:rPr lang="zh-CN" altLang="en-US" sz="3600" b="0" dirty="0">
                <a:latin typeface="+mn-ea"/>
              </a:rPr>
              <a:t>可逆计数器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524AE6-996D-4CCD-B465-D03023A6BEF1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53720" y="1269530"/>
            <a:ext cx="2931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</a:rPr>
              <a:t>5</a:t>
            </a:r>
            <a:r>
              <a:rPr lang="zh-CN" altLang="en-US" sz="2800" dirty="0">
                <a:latin typeface="+mn-ea"/>
              </a:rPr>
              <a:t>、画出电路图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593450"/>
            <a:ext cx="6901209" cy="517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19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dirty="0"/>
              <a:t>例</a:t>
            </a:r>
            <a:r>
              <a:rPr lang="en-US" altLang="zh-CN" sz="4000" b="0" dirty="0"/>
              <a:t>1</a:t>
            </a:r>
            <a:r>
              <a:rPr lang="zh-CN" altLang="en-US" sz="4000" b="0" dirty="0"/>
              <a:t>：</a:t>
            </a:r>
            <a:r>
              <a:rPr lang="zh-CN" altLang="en-US" sz="4000" b="0" dirty="0">
                <a:latin typeface="+mn-ea"/>
              </a:rPr>
              <a:t>设计模</a:t>
            </a:r>
            <a:r>
              <a:rPr lang="en-US" altLang="zh-CN" sz="4000" b="0" dirty="0">
                <a:latin typeface="+mn-ea"/>
              </a:rPr>
              <a:t>6</a:t>
            </a:r>
            <a:r>
              <a:rPr lang="zh-CN" altLang="en-US" sz="4000" b="0" dirty="0">
                <a:latin typeface="+mn-ea"/>
              </a:rPr>
              <a:t>可逆计数器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39839"/>
            <a:ext cx="8964488" cy="1829122"/>
          </a:xfrm>
        </p:spPr>
        <p:txBody>
          <a:bodyPr/>
          <a:lstStyle/>
          <a:p>
            <a:r>
              <a:rPr lang="zh-CN" altLang="en-US" sz="2800" dirty="0"/>
              <a:t>自启动检查</a:t>
            </a:r>
            <a:endParaRPr lang="en-US" altLang="zh-CN" sz="2800" dirty="0"/>
          </a:p>
          <a:p>
            <a:pPr lvl="1"/>
            <a:r>
              <a:rPr lang="zh-CN" altLang="en-US" sz="2400" dirty="0"/>
              <a:t>假设初态为</a:t>
            </a:r>
            <a:r>
              <a:rPr lang="en-US" altLang="zh-CN" sz="2400" dirty="0"/>
              <a:t>111,x=0,</a:t>
            </a:r>
            <a:r>
              <a:rPr lang="zh-CN" altLang="en-US" sz="2400" dirty="0"/>
              <a:t>次态为</a:t>
            </a:r>
            <a:r>
              <a:rPr lang="en-US" altLang="zh-CN" sz="2400" dirty="0"/>
              <a:t>000;x=1,</a:t>
            </a:r>
            <a:r>
              <a:rPr lang="zh-CN" altLang="en-US" sz="2400" dirty="0"/>
              <a:t>次态为</a:t>
            </a:r>
            <a:r>
              <a:rPr lang="en-US" altLang="zh-CN" sz="2400" dirty="0"/>
              <a:t>000</a:t>
            </a:r>
            <a:r>
              <a:rPr lang="zh-CN" altLang="en-US" sz="2400" dirty="0"/>
              <a:t>，输出都为</a:t>
            </a:r>
            <a:r>
              <a:rPr lang="en-US" altLang="zh-CN" sz="2400" dirty="0"/>
              <a:t>0</a:t>
            </a:r>
          </a:p>
          <a:p>
            <a:pPr lvl="1"/>
            <a:r>
              <a:rPr lang="zh-CN" altLang="en-US" sz="2400" dirty="0"/>
              <a:t>假设初态为</a:t>
            </a:r>
            <a:r>
              <a:rPr lang="en-US" altLang="zh-CN" sz="2400" dirty="0"/>
              <a:t>110,x=0,</a:t>
            </a:r>
            <a:r>
              <a:rPr lang="zh-CN" altLang="en-US" sz="2400" dirty="0"/>
              <a:t>次态为</a:t>
            </a:r>
            <a:r>
              <a:rPr lang="en-US" altLang="zh-CN" sz="2400" dirty="0"/>
              <a:t>000;x=1,</a:t>
            </a:r>
            <a:r>
              <a:rPr lang="zh-CN" altLang="en-US" sz="2400" dirty="0"/>
              <a:t>次态为</a:t>
            </a:r>
            <a:r>
              <a:rPr lang="en-US" altLang="zh-CN" sz="2400" dirty="0"/>
              <a:t>000</a:t>
            </a:r>
            <a:r>
              <a:rPr lang="zh-CN" altLang="en-US" sz="2400" dirty="0"/>
              <a:t>，输出都为</a:t>
            </a:r>
            <a:r>
              <a:rPr lang="en-US" altLang="zh-CN" sz="2400" dirty="0"/>
              <a:t>0</a:t>
            </a:r>
          </a:p>
          <a:p>
            <a:pPr lvl="1"/>
            <a:r>
              <a:rPr lang="zh-CN" altLang="en-US" sz="2400" dirty="0"/>
              <a:t>因此该电路可以自启动。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grpSp>
        <p:nvGrpSpPr>
          <p:cNvPr id="22" name="组合 21"/>
          <p:cNvGrpSpPr/>
          <p:nvPr/>
        </p:nvGrpSpPr>
        <p:grpSpPr>
          <a:xfrm>
            <a:off x="4576795" y="5793368"/>
            <a:ext cx="557448" cy="504056"/>
            <a:chOff x="6705707" y="4581128"/>
            <a:chExt cx="557448" cy="504056"/>
          </a:xfrm>
        </p:grpSpPr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6705707" y="4581128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732240" y="4715852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+mn-ea"/>
                </a:rPr>
                <a:t>0</a:t>
              </a:r>
              <a:r>
                <a:rPr lang="en-US" altLang="zh-CN" dirty="0">
                  <a:latin typeface="+mn-ea"/>
                </a:rPr>
                <a:t>/</a:t>
              </a:r>
              <a:r>
                <a:rPr lang="zh-CN" altLang="en-US" dirty="0">
                  <a:latin typeface="+mn-ea"/>
                </a:rPr>
                <a:t>0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359973" y="3072552"/>
            <a:ext cx="2899539" cy="2947144"/>
            <a:chOff x="3359973" y="3072552"/>
            <a:chExt cx="2899539" cy="2947144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509888" y="3193440"/>
              <a:ext cx="1066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ahoma" pitchFamily="34" charset="0"/>
                </a:rPr>
                <a:t>000</a:t>
              </a:r>
              <a:endParaRPr lang="zh-CN" altLang="en-US" dirty="0">
                <a:latin typeface="Tahoma" pitchFamily="34" charset="0"/>
              </a:endParaRP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5110195" y="3155340"/>
              <a:ext cx="1066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ahoma" pitchFamily="34" charset="0"/>
                </a:rPr>
                <a:t>001</a:t>
              </a:r>
              <a:endParaRPr lang="zh-CN" altLang="en-US" dirty="0">
                <a:latin typeface="Tahoma" pitchFamily="34" charset="0"/>
              </a:endParaRPr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5110088" y="5327040"/>
              <a:ext cx="1066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ahoma" pitchFamily="34" charset="0"/>
                </a:rPr>
                <a:t>011</a:t>
              </a:r>
              <a:endParaRPr lang="zh-CN" altLang="en-US" dirty="0">
                <a:latin typeface="Tahoma" pitchFamily="34" charset="0"/>
              </a:endParaRPr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3489106" y="5333896"/>
              <a:ext cx="1066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ahoma" pitchFamily="34" charset="0"/>
                </a:rPr>
                <a:t>100</a:t>
              </a:r>
              <a:endParaRPr lang="zh-CN" altLang="en-US" dirty="0">
                <a:latin typeface="Tahoma" pitchFamily="34" charset="0"/>
              </a:endParaRPr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5110088" y="4260240"/>
              <a:ext cx="1066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ahoma" pitchFamily="34" charset="0"/>
                </a:rPr>
                <a:t>010</a:t>
              </a:r>
              <a:endParaRPr lang="zh-CN" altLang="en-US" dirty="0">
                <a:latin typeface="Tahoma" pitchFamily="34" charset="0"/>
              </a:endParaRPr>
            </a:p>
          </p:txBody>
        </p:sp>
        <p:sp>
          <p:nvSpPr>
            <p:cNvPr id="12" name="Oval 22"/>
            <p:cNvSpPr>
              <a:spLocks noChangeArrowheads="1"/>
            </p:cNvSpPr>
            <p:nvPr/>
          </p:nvSpPr>
          <p:spPr bwMode="auto">
            <a:xfrm>
              <a:off x="3484595" y="4206798"/>
              <a:ext cx="1066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ahoma" pitchFamily="34" charset="0"/>
                </a:rPr>
                <a:t>101</a:t>
              </a:r>
              <a:endParaRPr lang="zh-CN" altLang="en-US" dirty="0">
                <a:latin typeface="Tahoma" pitchFamily="34" charset="0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576795" y="3072552"/>
              <a:ext cx="574198" cy="369332"/>
              <a:chOff x="6705707" y="1860312"/>
              <a:chExt cx="574198" cy="369332"/>
            </a:xfrm>
          </p:grpSpPr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6705707" y="2204864"/>
                <a:ext cx="533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748990" y="1860312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n-ea"/>
                  </a:rPr>
                  <a:t>0</a:t>
                </a:r>
                <a:r>
                  <a:rPr lang="en-US" altLang="zh-CN" dirty="0">
                    <a:latin typeface="+mn-ea"/>
                  </a:rPr>
                  <a:t>/</a:t>
                </a:r>
                <a:r>
                  <a:rPr lang="zh-CN" altLang="en-US" dirty="0">
                    <a:latin typeface="+mn-ea"/>
                  </a:rPr>
                  <a:t>0</a:t>
                </a:r>
                <a:endParaRPr lang="zh-CN" altLang="en-US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683448" y="3839860"/>
              <a:ext cx="576064" cy="420380"/>
              <a:chOff x="7812360" y="2627620"/>
              <a:chExt cx="576064" cy="420380"/>
            </a:xfrm>
          </p:grpSpPr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7812360" y="266700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857509" y="2627620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n-ea"/>
                  </a:rPr>
                  <a:t>0</a:t>
                </a:r>
                <a:r>
                  <a:rPr lang="en-US" altLang="zh-CN" dirty="0">
                    <a:latin typeface="+mn-ea"/>
                  </a:rPr>
                  <a:t>/</a:t>
                </a:r>
                <a:r>
                  <a:rPr lang="zh-CN" altLang="en-US" dirty="0">
                    <a:latin typeface="+mn-ea"/>
                  </a:rPr>
                  <a:t>0</a:t>
                </a:r>
                <a:endParaRPr lang="zh-CN" altLang="en-US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5683448" y="4919980"/>
              <a:ext cx="576064" cy="407060"/>
              <a:chOff x="7812360" y="3707740"/>
              <a:chExt cx="576064" cy="407060"/>
            </a:xfrm>
          </p:grpSpPr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>
                <a:off x="7812360" y="373380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857509" y="3707740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n-ea"/>
                  </a:rPr>
                  <a:t>0</a:t>
                </a:r>
                <a:r>
                  <a:rPr lang="en-US" altLang="zh-CN" dirty="0">
                    <a:latin typeface="+mn-ea"/>
                  </a:rPr>
                  <a:t>/</a:t>
                </a:r>
                <a:r>
                  <a:rPr lang="zh-CN" altLang="en-US" dirty="0">
                    <a:latin typeface="+mn-ea"/>
                  </a:rPr>
                  <a:t>0</a:t>
                </a:r>
                <a:endParaRPr lang="zh-CN" altLang="en-US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59973" y="4919980"/>
              <a:ext cx="595283" cy="400699"/>
              <a:chOff x="5488885" y="3707740"/>
              <a:chExt cx="595283" cy="400699"/>
            </a:xfrm>
          </p:grpSpPr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 flipV="1">
                <a:off x="6084168" y="370774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488885" y="3739107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n-ea"/>
                  </a:rPr>
                  <a:t>0</a:t>
                </a:r>
                <a:r>
                  <a:rPr lang="en-US" altLang="zh-CN" dirty="0">
                    <a:latin typeface="+mn-ea"/>
                  </a:rPr>
                  <a:t>/</a:t>
                </a:r>
                <a:r>
                  <a:rPr lang="zh-CN" altLang="en-US" dirty="0">
                    <a:latin typeface="+mn-ea"/>
                  </a:rPr>
                  <a:t>0</a:t>
                </a:r>
                <a:endParaRPr lang="zh-CN" altLang="en-US" dirty="0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391944" y="3858271"/>
              <a:ext cx="530915" cy="387671"/>
              <a:chOff x="5520856" y="2646031"/>
              <a:chExt cx="530915" cy="387671"/>
            </a:xfrm>
          </p:grpSpPr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 flipV="1">
                <a:off x="6019800" y="2646031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520856" y="2664370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n-ea"/>
                  </a:rPr>
                  <a:t>0</a:t>
                </a:r>
                <a:r>
                  <a:rPr lang="en-US" altLang="zh-CN" dirty="0">
                    <a:latin typeface="+mn-ea"/>
                  </a:rPr>
                  <a:t>/1</a:t>
                </a:r>
                <a:endParaRPr lang="zh-CN" altLang="en-US" dirty="0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171280" y="3839860"/>
              <a:ext cx="548732" cy="411916"/>
              <a:chOff x="6300192" y="2627620"/>
              <a:chExt cx="548732" cy="411916"/>
            </a:xfrm>
          </p:grpSpPr>
          <p:sp>
            <p:nvSpPr>
              <p:cNvPr id="32" name="Line 15"/>
              <p:cNvSpPr>
                <a:spLocks noChangeShapeType="1"/>
              </p:cNvSpPr>
              <p:nvPr/>
            </p:nvSpPr>
            <p:spPr bwMode="auto">
              <a:xfrm>
                <a:off x="6300192" y="2658536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318009" y="2627620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n-ea"/>
                  </a:rPr>
                  <a:t>1</a:t>
                </a:r>
                <a:r>
                  <a:rPr lang="en-US" altLang="zh-CN" dirty="0">
                    <a:latin typeface="+mn-ea"/>
                  </a:rPr>
                  <a:t>/1</a:t>
                </a:r>
                <a:endParaRPr lang="zh-CN" altLang="en-US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160479" y="4886152"/>
              <a:ext cx="548732" cy="411916"/>
              <a:chOff x="6300192" y="2627620"/>
              <a:chExt cx="548732" cy="411916"/>
            </a:xfrm>
          </p:grpSpPr>
          <p:sp>
            <p:nvSpPr>
              <p:cNvPr id="35" name="Line 15"/>
              <p:cNvSpPr>
                <a:spLocks noChangeShapeType="1"/>
              </p:cNvSpPr>
              <p:nvPr/>
            </p:nvSpPr>
            <p:spPr bwMode="auto">
              <a:xfrm>
                <a:off x="6300192" y="2658536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318009" y="2627620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n-ea"/>
                  </a:rPr>
                  <a:t>1</a:t>
                </a:r>
                <a:r>
                  <a:rPr lang="en-US" altLang="zh-CN" dirty="0">
                    <a:latin typeface="+mn-ea"/>
                  </a:rPr>
                  <a:t>/0</a:t>
                </a:r>
                <a:endParaRPr lang="zh-CN" altLang="en-US" dirty="0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4535413" y="5252772"/>
              <a:ext cx="615480" cy="369332"/>
              <a:chOff x="6130061" y="2276920"/>
              <a:chExt cx="615480" cy="369332"/>
            </a:xfrm>
          </p:grpSpPr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>
                <a:off x="6130061" y="2615952"/>
                <a:ext cx="615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148279" y="2276920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n-ea"/>
                  </a:rPr>
                  <a:t>1</a:t>
                </a:r>
                <a:r>
                  <a:rPr lang="en-US" altLang="zh-CN" dirty="0">
                    <a:latin typeface="+mn-ea"/>
                  </a:rPr>
                  <a:t>/0</a:t>
                </a:r>
                <a:endParaRPr lang="zh-CN" altLang="en-US" dirty="0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915055" y="4878855"/>
              <a:ext cx="598165" cy="490979"/>
              <a:chOff x="5719843" y="2167557"/>
              <a:chExt cx="598165" cy="490979"/>
            </a:xfrm>
          </p:grpSpPr>
          <p:sp>
            <p:nvSpPr>
              <p:cNvPr id="41" name="Line 15"/>
              <p:cNvSpPr>
                <a:spLocks noChangeShapeType="1"/>
              </p:cNvSpPr>
              <p:nvPr/>
            </p:nvSpPr>
            <p:spPr bwMode="auto">
              <a:xfrm flipV="1">
                <a:off x="6300191" y="2167557"/>
                <a:ext cx="17817" cy="4909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719843" y="2240673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n-ea"/>
                  </a:rPr>
                  <a:t>1</a:t>
                </a:r>
                <a:r>
                  <a:rPr lang="en-US" altLang="zh-CN" dirty="0">
                    <a:latin typeface="+mn-ea"/>
                  </a:rPr>
                  <a:t>/0</a:t>
                </a:r>
                <a:endParaRPr lang="zh-CN" altLang="en-US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4869259" y="3777144"/>
              <a:ext cx="598165" cy="490979"/>
              <a:chOff x="5719843" y="2167557"/>
              <a:chExt cx="598165" cy="490979"/>
            </a:xfrm>
          </p:grpSpPr>
          <p:sp>
            <p:nvSpPr>
              <p:cNvPr id="44" name="Line 15"/>
              <p:cNvSpPr>
                <a:spLocks noChangeShapeType="1"/>
              </p:cNvSpPr>
              <p:nvPr/>
            </p:nvSpPr>
            <p:spPr bwMode="auto">
              <a:xfrm flipV="1">
                <a:off x="6300191" y="2167557"/>
                <a:ext cx="17817" cy="4909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719843" y="2240673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n-ea"/>
                  </a:rPr>
                  <a:t>1</a:t>
                </a:r>
                <a:r>
                  <a:rPr lang="en-US" altLang="zh-CN" dirty="0">
                    <a:latin typeface="+mn-ea"/>
                  </a:rPr>
                  <a:t>/0</a:t>
                </a:r>
                <a:endParaRPr lang="zh-CN" altLang="en-US" dirty="0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4522715" y="3598977"/>
              <a:ext cx="593892" cy="418193"/>
              <a:chOff x="6318008" y="2167557"/>
              <a:chExt cx="593892" cy="418193"/>
            </a:xfrm>
          </p:grpSpPr>
          <p:sp>
            <p:nvSpPr>
              <p:cNvPr id="47" name="Line 15"/>
              <p:cNvSpPr>
                <a:spLocks noChangeShapeType="1"/>
              </p:cNvSpPr>
              <p:nvPr/>
            </p:nvSpPr>
            <p:spPr bwMode="auto">
              <a:xfrm flipH="1" flipV="1">
                <a:off x="6318008" y="2167557"/>
                <a:ext cx="5938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328049" y="2216418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n-ea"/>
                  </a:rPr>
                  <a:t>1</a:t>
                </a:r>
                <a:r>
                  <a:rPr lang="en-US" altLang="zh-CN" dirty="0">
                    <a:latin typeface="+mn-ea"/>
                  </a:rPr>
                  <a:t>/0</a:t>
                </a:r>
                <a:endParaRPr lang="zh-CN" altLang="en-US" dirty="0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16720" y="3182636"/>
            <a:ext cx="1767875" cy="689005"/>
            <a:chOff x="1716720" y="3182636"/>
            <a:chExt cx="1767875" cy="689005"/>
          </a:xfrm>
        </p:grpSpPr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1716720" y="3185841"/>
              <a:ext cx="1066800" cy="685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latin typeface="Tahoma" pitchFamily="34" charset="0"/>
                </a:rPr>
                <a:t>111</a:t>
              </a:r>
              <a:endParaRPr lang="zh-CN" altLang="en-US" dirty="0">
                <a:latin typeface="Tahoma" pitchFamily="34" charset="0"/>
              </a:endParaRPr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2826573" y="3536340"/>
              <a:ext cx="6580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2872576" y="3182636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ea"/>
                </a:rPr>
                <a:t>*/</a:t>
              </a:r>
              <a:r>
                <a:rPr lang="zh-CN" altLang="en-US" dirty="0">
                  <a:latin typeface="+mn-ea"/>
                </a:rPr>
                <a:t>0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661878" y="3724637"/>
            <a:ext cx="1858717" cy="1049603"/>
            <a:chOff x="1716720" y="2822038"/>
            <a:chExt cx="1858717" cy="1049603"/>
          </a:xfrm>
        </p:grpSpPr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1716720" y="3185841"/>
              <a:ext cx="1066800" cy="685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latin typeface="Tahoma" pitchFamily="34" charset="0"/>
                </a:rPr>
                <a:t>110</a:t>
              </a:r>
              <a:endParaRPr lang="zh-CN" altLang="en-US" dirty="0">
                <a:latin typeface="Tahoma" pitchFamily="34" charset="0"/>
              </a:endParaRPr>
            </a:p>
          </p:txBody>
        </p:sp>
        <p:sp>
          <p:nvSpPr>
            <p:cNvPr id="56" name="Line 9"/>
            <p:cNvSpPr>
              <a:spLocks noChangeShapeType="1"/>
            </p:cNvSpPr>
            <p:nvPr/>
          </p:nvSpPr>
          <p:spPr bwMode="auto">
            <a:xfrm flipV="1">
              <a:off x="2774144" y="2822038"/>
              <a:ext cx="801293" cy="6734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711667" y="2873549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ea"/>
                </a:rPr>
                <a:t>*/</a:t>
              </a:r>
              <a:r>
                <a:rPr lang="zh-CN" altLang="en-US" dirty="0">
                  <a:latin typeface="+mn-ea"/>
                </a:rPr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787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344267" y="1166651"/>
            <a:ext cx="8455466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j-ea"/>
                <a:ea typeface="+mj-ea"/>
              </a:rPr>
              <a:t>3</a:t>
            </a:r>
            <a:r>
              <a:rPr lang="zh-CN" altLang="en-US" sz="2800" i="1" dirty="0">
                <a:latin typeface="+mj-ea"/>
                <a:ea typeface="+mj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利用无关项</a:t>
            </a:r>
            <a:r>
              <a:rPr lang="zh-CN" altLang="en-US" sz="2800" dirty="0">
                <a:latin typeface="+mj-ea"/>
                <a:ea typeface="+mj-ea"/>
              </a:rPr>
              <a:t>，求解状态转移方程和输出方程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A40E25-0C61-4406-AD4E-77CD9A8C16E9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52" name="Rectangle 6"/>
          <p:cNvSpPr txBox="1">
            <a:spLocks noChangeArrowheads="1"/>
          </p:cNvSpPr>
          <p:nvPr/>
        </p:nvSpPr>
        <p:spPr>
          <a:xfrm>
            <a:off x="1000100" y="185720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000" b="0" kern="0" dirty="0"/>
              <a:t>例</a:t>
            </a:r>
            <a:r>
              <a:rPr lang="en-US" altLang="zh-CN" sz="4000" b="0" kern="0" dirty="0"/>
              <a:t>1</a:t>
            </a:r>
            <a:r>
              <a:rPr lang="zh-CN" altLang="en-US" sz="4000" b="0" kern="0" dirty="0"/>
              <a:t>：</a:t>
            </a:r>
            <a:r>
              <a:rPr lang="zh-CN" altLang="en-US" sz="4000" b="0" dirty="0">
                <a:latin typeface="+mn-ea"/>
              </a:rPr>
              <a:t>设计模</a:t>
            </a:r>
            <a:r>
              <a:rPr lang="en-US" altLang="zh-CN" sz="4000" b="0" dirty="0">
                <a:latin typeface="+mn-ea"/>
              </a:rPr>
              <a:t>6</a:t>
            </a:r>
            <a:r>
              <a:rPr lang="zh-CN" altLang="en-US" sz="4000" b="0" dirty="0">
                <a:latin typeface="+mn-ea"/>
              </a:rPr>
              <a:t>可逆计数器</a:t>
            </a:r>
            <a:endParaRPr lang="zh-CN" altLang="en-US" sz="4000" b="0" kern="0" dirty="0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822273"/>
              </p:ext>
            </p:extLst>
          </p:nvPr>
        </p:nvGraphicFramePr>
        <p:xfrm>
          <a:off x="180481" y="2286094"/>
          <a:ext cx="3311399" cy="3731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91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现态</a:t>
                      </a:r>
                      <a:endParaRPr lang="en-US" altLang="zh-CN" sz="20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2 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1 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输入</a:t>
                      </a:r>
                      <a:r>
                        <a:rPr lang="en-US" altLang="zh-CN" sz="2000" dirty="0"/>
                        <a:t>x</a:t>
                      </a:r>
                      <a:endParaRPr lang="zh-CN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000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001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010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011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100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101</a:t>
                      </a:r>
                    </a:p>
                    <a:p>
                      <a:pPr algn="ctr"/>
                      <a:r>
                        <a:rPr lang="en-US" altLang="zh-CN" sz="2000" dirty="0"/>
                        <a:t>110</a:t>
                      </a:r>
                    </a:p>
                    <a:p>
                      <a:pPr algn="ctr"/>
                      <a:r>
                        <a:rPr lang="en-US" altLang="zh-CN" sz="2000" dirty="0"/>
                        <a:t>111</a:t>
                      </a:r>
                      <a:endParaRPr lang="en-US" altLang="zh-CN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001,0</a:t>
                      </a:r>
                    </a:p>
                    <a:p>
                      <a:pPr algn="ctr"/>
                      <a:r>
                        <a:rPr lang="en-US" altLang="zh-CN" sz="2000" dirty="0"/>
                        <a:t>010,0</a:t>
                      </a:r>
                    </a:p>
                    <a:p>
                      <a:pPr algn="ctr"/>
                      <a:r>
                        <a:rPr lang="en-US" altLang="zh-CN" sz="2000" dirty="0"/>
                        <a:t>011,0</a:t>
                      </a:r>
                    </a:p>
                    <a:p>
                      <a:pPr algn="ctr"/>
                      <a:r>
                        <a:rPr lang="en-US" altLang="zh-CN" sz="2000" dirty="0"/>
                        <a:t>100,0</a:t>
                      </a:r>
                    </a:p>
                    <a:p>
                      <a:pPr algn="ctr"/>
                      <a:r>
                        <a:rPr lang="en-US" altLang="zh-CN" sz="2000" dirty="0"/>
                        <a:t>101,0</a:t>
                      </a:r>
                    </a:p>
                    <a:p>
                      <a:pPr algn="ctr"/>
                      <a:r>
                        <a:rPr lang="en-US" altLang="zh-CN" sz="2000" dirty="0"/>
                        <a:t>000,1</a:t>
                      </a:r>
                    </a:p>
                    <a:p>
                      <a:pPr algn="ctr"/>
                      <a:r>
                        <a:rPr lang="en-US" altLang="zh-CN" sz="2000" dirty="0" err="1"/>
                        <a:t>ddd,d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en-US" altLang="zh-CN" sz="2000" dirty="0" err="1"/>
                        <a:t>ddd,d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101,1</a:t>
                      </a:r>
                    </a:p>
                    <a:p>
                      <a:pPr algn="ctr"/>
                      <a:r>
                        <a:rPr lang="en-US" altLang="zh-CN" sz="2000" dirty="0"/>
                        <a:t>000,0</a:t>
                      </a:r>
                    </a:p>
                    <a:p>
                      <a:pPr algn="ctr"/>
                      <a:r>
                        <a:rPr lang="en-US" altLang="zh-CN" sz="2000" dirty="0"/>
                        <a:t>001,0</a:t>
                      </a:r>
                    </a:p>
                    <a:p>
                      <a:pPr algn="ctr"/>
                      <a:r>
                        <a:rPr lang="en-US" altLang="zh-CN" sz="2000" dirty="0"/>
                        <a:t>010,0</a:t>
                      </a:r>
                    </a:p>
                    <a:p>
                      <a:pPr algn="ctr"/>
                      <a:r>
                        <a:rPr lang="en-US" altLang="zh-CN" sz="2000" dirty="0"/>
                        <a:t>011,0</a:t>
                      </a:r>
                    </a:p>
                    <a:p>
                      <a:pPr algn="ctr"/>
                      <a:r>
                        <a:rPr lang="en-US" altLang="zh-CN" sz="2000" dirty="0"/>
                        <a:t>100,0</a:t>
                      </a:r>
                    </a:p>
                    <a:p>
                      <a:pPr algn="ctr"/>
                      <a:r>
                        <a:rPr lang="en-US" altLang="zh-CN" sz="2000" dirty="0" err="1"/>
                        <a:t>ddd,d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en-US" altLang="zh-CN" sz="2000" dirty="0" err="1"/>
                        <a:t>ddd,d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45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2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*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1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*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0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*</a:t>
                      </a:r>
                      <a:r>
                        <a:rPr lang="zh-CN" altLang="en-US" sz="2000" dirty="0"/>
                        <a:t>，</a:t>
                      </a:r>
                      <a:r>
                        <a:rPr lang="en-US" altLang="zh-CN" sz="2000" dirty="0"/>
                        <a:t>Z</a:t>
                      </a:r>
                      <a:endParaRPr lang="zh-CN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3419872" y="2060848"/>
            <a:ext cx="2990850" cy="3424238"/>
            <a:chOff x="158" y="2208"/>
            <a:chExt cx="1884" cy="2157"/>
          </a:xfrm>
        </p:grpSpPr>
        <p:grpSp>
          <p:nvGrpSpPr>
            <p:cNvPr id="9" name="Group 69"/>
            <p:cNvGrpSpPr>
              <a:grpSpLocks/>
            </p:cNvGrpSpPr>
            <p:nvPr/>
          </p:nvGrpSpPr>
          <p:grpSpPr bwMode="auto">
            <a:xfrm>
              <a:off x="158" y="2208"/>
              <a:ext cx="1884" cy="1824"/>
              <a:chOff x="324" y="432"/>
              <a:chExt cx="1884" cy="1824"/>
            </a:xfrm>
          </p:grpSpPr>
          <p:sp>
            <p:nvSpPr>
              <p:cNvPr id="11" name="Text Box 70"/>
              <p:cNvSpPr txBox="1">
                <a:spLocks noChangeArrowheads="1"/>
              </p:cNvSpPr>
              <p:nvPr/>
            </p:nvSpPr>
            <p:spPr bwMode="auto">
              <a:xfrm>
                <a:off x="324" y="674"/>
                <a:ext cx="38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dirty="0"/>
                  <a:t>XQ</a:t>
                </a:r>
                <a:r>
                  <a:rPr lang="en-US" altLang="zh-CN" baseline="-25000" dirty="0"/>
                  <a:t>2</a:t>
                </a:r>
              </a:p>
            </p:txBody>
          </p:sp>
          <p:sp>
            <p:nvSpPr>
              <p:cNvPr id="12" name="Text Box 71"/>
              <p:cNvSpPr txBox="1">
                <a:spLocks noChangeArrowheads="1"/>
              </p:cNvSpPr>
              <p:nvPr/>
            </p:nvSpPr>
            <p:spPr bwMode="auto">
              <a:xfrm>
                <a:off x="672" y="432"/>
                <a:ext cx="45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dirty="0"/>
                  <a:t>Q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Q</a:t>
                </a:r>
                <a:r>
                  <a:rPr lang="en-US" altLang="zh-CN" baseline="-25000" dirty="0"/>
                  <a:t>0</a:t>
                </a:r>
              </a:p>
            </p:txBody>
          </p:sp>
          <p:sp>
            <p:nvSpPr>
              <p:cNvPr id="13" name="Text Box 72"/>
              <p:cNvSpPr txBox="1">
                <a:spLocks noChangeArrowheads="1"/>
              </p:cNvSpPr>
              <p:nvPr/>
            </p:nvSpPr>
            <p:spPr bwMode="auto">
              <a:xfrm>
                <a:off x="904" y="662"/>
                <a:ext cx="1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000">
                    <a:latin typeface="Tahoma" pitchFamily="34" charset="0"/>
                  </a:rPr>
                  <a:t>00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01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11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 10</a:t>
                </a:r>
              </a:p>
            </p:txBody>
          </p:sp>
          <p:sp>
            <p:nvSpPr>
              <p:cNvPr id="14" name="Text Box 73"/>
              <p:cNvSpPr txBox="1">
                <a:spLocks noChangeArrowheads="1"/>
              </p:cNvSpPr>
              <p:nvPr/>
            </p:nvSpPr>
            <p:spPr bwMode="auto">
              <a:xfrm>
                <a:off x="565" y="864"/>
                <a:ext cx="320" cy="1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00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15" name="Line 74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75"/>
              <p:cNvSpPr>
                <a:spLocks noChangeShapeType="1"/>
              </p:cNvSpPr>
              <p:nvPr/>
            </p:nvSpPr>
            <p:spPr bwMode="auto">
              <a:xfrm>
                <a:off x="1200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76"/>
              <p:cNvSpPr>
                <a:spLocks noChangeShapeType="1"/>
              </p:cNvSpPr>
              <p:nvPr/>
            </p:nvSpPr>
            <p:spPr bwMode="auto">
              <a:xfrm>
                <a:off x="1536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77"/>
              <p:cNvSpPr>
                <a:spLocks noChangeShapeType="1"/>
              </p:cNvSpPr>
              <p:nvPr/>
            </p:nvSpPr>
            <p:spPr bwMode="auto">
              <a:xfrm>
                <a:off x="1872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Rectangle 78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1344" cy="1344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79"/>
              <p:cNvSpPr>
                <a:spLocks noChangeShapeType="1"/>
              </p:cNvSpPr>
              <p:nvPr/>
            </p:nvSpPr>
            <p:spPr bwMode="auto">
              <a:xfrm flipH="1" flipV="1">
                <a:off x="624" y="672"/>
                <a:ext cx="240" cy="24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80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81"/>
              <p:cNvSpPr>
                <a:spLocks noChangeShapeType="1"/>
              </p:cNvSpPr>
              <p:nvPr/>
            </p:nvSpPr>
            <p:spPr bwMode="auto">
              <a:xfrm>
                <a:off x="864" y="1920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" name="Text Box 82"/>
            <p:cNvSpPr txBox="1">
              <a:spLocks noChangeArrowheads="1"/>
            </p:cNvSpPr>
            <p:nvPr/>
          </p:nvSpPr>
          <p:spPr bwMode="auto">
            <a:xfrm>
              <a:off x="938" y="4074"/>
              <a:ext cx="4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solidFill>
                    <a:schemeClr val="hlink"/>
                  </a:solidFill>
                  <a:latin typeface="Tahoma" pitchFamily="34" charset="0"/>
                </a:rPr>
                <a:t>2</a:t>
              </a:r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*</a:t>
              </a:r>
            </a:p>
          </p:txBody>
        </p:sp>
      </p:grpSp>
      <p:sp>
        <p:nvSpPr>
          <p:cNvPr id="23" name="Text Box 89"/>
          <p:cNvSpPr txBox="1">
            <a:spLocks noChangeArrowheads="1"/>
          </p:cNvSpPr>
          <p:nvPr/>
        </p:nvSpPr>
        <p:spPr bwMode="auto">
          <a:xfrm>
            <a:off x="5437585" y="2873397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24" name="Text Box 89"/>
          <p:cNvSpPr txBox="1">
            <a:spLocks noChangeArrowheads="1"/>
          </p:cNvSpPr>
          <p:nvPr/>
        </p:nvSpPr>
        <p:spPr bwMode="auto">
          <a:xfrm>
            <a:off x="4396452" y="343244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25" name="Text Box 89"/>
          <p:cNvSpPr txBox="1">
            <a:spLocks noChangeArrowheads="1"/>
          </p:cNvSpPr>
          <p:nvPr/>
        </p:nvSpPr>
        <p:spPr bwMode="auto">
          <a:xfrm>
            <a:off x="4430449" y="4484961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26" name="Text Box 89"/>
          <p:cNvSpPr txBox="1">
            <a:spLocks noChangeArrowheads="1"/>
          </p:cNvSpPr>
          <p:nvPr/>
        </p:nvSpPr>
        <p:spPr bwMode="auto">
          <a:xfrm>
            <a:off x="4932759" y="3945392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grpSp>
        <p:nvGrpSpPr>
          <p:cNvPr id="27" name="Group 68"/>
          <p:cNvGrpSpPr>
            <a:grpSpLocks/>
          </p:cNvGrpSpPr>
          <p:nvPr/>
        </p:nvGrpSpPr>
        <p:grpSpPr bwMode="auto">
          <a:xfrm>
            <a:off x="6045646" y="1916832"/>
            <a:ext cx="2990850" cy="3424238"/>
            <a:chOff x="158" y="2208"/>
            <a:chExt cx="1884" cy="2157"/>
          </a:xfrm>
        </p:grpSpPr>
        <p:grpSp>
          <p:nvGrpSpPr>
            <p:cNvPr id="28" name="Group 69"/>
            <p:cNvGrpSpPr>
              <a:grpSpLocks/>
            </p:cNvGrpSpPr>
            <p:nvPr/>
          </p:nvGrpSpPr>
          <p:grpSpPr bwMode="auto">
            <a:xfrm>
              <a:off x="158" y="2208"/>
              <a:ext cx="1884" cy="1824"/>
              <a:chOff x="324" y="432"/>
              <a:chExt cx="1884" cy="1824"/>
            </a:xfrm>
          </p:grpSpPr>
          <p:sp>
            <p:nvSpPr>
              <p:cNvPr id="30" name="Text Box 70"/>
              <p:cNvSpPr txBox="1">
                <a:spLocks noChangeArrowheads="1"/>
              </p:cNvSpPr>
              <p:nvPr/>
            </p:nvSpPr>
            <p:spPr bwMode="auto">
              <a:xfrm>
                <a:off x="324" y="674"/>
                <a:ext cx="38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dirty="0"/>
                  <a:t>XQ</a:t>
                </a:r>
                <a:r>
                  <a:rPr lang="en-US" altLang="zh-CN" baseline="-25000" dirty="0"/>
                  <a:t>2</a:t>
                </a:r>
              </a:p>
            </p:txBody>
          </p:sp>
          <p:sp>
            <p:nvSpPr>
              <p:cNvPr id="31" name="Text Box 71"/>
              <p:cNvSpPr txBox="1">
                <a:spLocks noChangeArrowheads="1"/>
              </p:cNvSpPr>
              <p:nvPr/>
            </p:nvSpPr>
            <p:spPr bwMode="auto">
              <a:xfrm>
                <a:off x="672" y="432"/>
                <a:ext cx="45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dirty="0"/>
                  <a:t>Q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Q</a:t>
                </a:r>
                <a:r>
                  <a:rPr lang="en-US" altLang="zh-CN" baseline="-25000" dirty="0"/>
                  <a:t>0</a:t>
                </a:r>
              </a:p>
            </p:txBody>
          </p:sp>
          <p:sp>
            <p:nvSpPr>
              <p:cNvPr id="32" name="Text Box 72"/>
              <p:cNvSpPr txBox="1">
                <a:spLocks noChangeArrowheads="1"/>
              </p:cNvSpPr>
              <p:nvPr/>
            </p:nvSpPr>
            <p:spPr bwMode="auto">
              <a:xfrm>
                <a:off x="904" y="662"/>
                <a:ext cx="1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000">
                    <a:latin typeface="Tahoma" pitchFamily="34" charset="0"/>
                  </a:rPr>
                  <a:t>00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01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11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 10</a:t>
                </a:r>
              </a:p>
            </p:txBody>
          </p:sp>
          <p:sp>
            <p:nvSpPr>
              <p:cNvPr id="33" name="Text Box 73"/>
              <p:cNvSpPr txBox="1">
                <a:spLocks noChangeArrowheads="1"/>
              </p:cNvSpPr>
              <p:nvPr/>
            </p:nvSpPr>
            <p:spPr bwMode="auto">
              <a:xfrm>
                <a:off x="565" y="864"/>
                <a:ext cx="320" cy="1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00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34" name="Line 74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75"/>
              <p:cNvSpPr>
                <a:spLocks noChangeShapeType="1"/>
              </p:cNvSpPr>
              <p:nvPr/>
            </p:nvSpPr>
            <p:spPr bwMode="auto">
              <a:xfrm>
                <a:off x="1200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76"/>
              <p:cNvSpPr>
                <a:spLocks noChangeShapeType="1"/>
              </p:cNvSpPr>
              <p:nvPr/>
            </p:nvSpPr>
            <p:spPr bwMode="auto">
              <a:xfrm>
                <a:off x="1536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77"/>
              <p:cNvSpPr>
                <a:spLocks noChangeShapeType="1"/>
              </p:cNvSpPr>
              <p:nvPr/>
            </p:nvSpPr>
            <p:spPr bwMode="auto">
              <a:xfrm>
                <a:off x="1872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Rectangle 78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1344" cy="1344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Line 79"/>
              <p:cNvSpPr>
                <a:spLocks noChangeShapeType="1"/>
              </p:cNvSpPr>
              <p:nvPr/>
            </p:nvSpPr>
            <p:spPr bwMode="auto">
              <a:xfrm flipH="1" flipV="1">
                <a:off x="624" y="672"/>
                <a:ext cx="240" cy="24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80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Line 81"/>
              <p:cNvSpPr>
                <a:spLocks noChangeShapeType="1"/>
              </p:cNvSpPr>
              <p:nvPr/>
            </p:nvSpPr>
            <p:spPr bwMode="auto">
              <a:xfrm>
                <a:off x="864" y="1920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938" y="4074"/>
              <a:ext cx="4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solidFill>
                    <a:schemeClr val="hlink"/>
                  </a:solidFill>
                  <a:latin typeface="Tahoma" pitchFamily="34" charset="0"/>
                </a:rPr>
                <a:t>1</a:t>
              </a:r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*</a:t>
              </a:r>
            </a:p>
          </p:txBody>
        </p:sp>
      </p:grpSp>
      <p:sp>
        <p:nvSpPr>
          <p:cNvPr id="42" name="Text Box 89"/>
          <p:cNvSpPr txBox="1">
            <a:spLocks noChangeArrowheads="1"/>
          </p:cNvSpPr>
          <p:nvPr/>
        </p:nvSpPr>
        <p:spPr bwMode="auto">
          <a:xfrm>
            <a:off x="7568217" y="2763110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43" name="Text Box 89"/>
          <p:cNvSpPr txBox="1">
            <a:spLocks noChangeArrowheads="1"/>
          </p:cNvSpPr>
          <p:nvPr/>
        </p:nvSpPr>
        <p:spPr bwMode="auto">
          <a:xfrm>
            <a:off x="8618162" y="2748682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44" name="Text Box 89"/>
          <p:cNvSpPr txBox="1">
            <a:spLocks noChangeArrowheads="1"/>
          </p:cNvSpPr>
          <p:nvPr/>
        </p:nvSpPr>
        <p:spPr bwMode="auto">
          <a:xfrm>
            <a:off x="8034785" y="4367932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45" name="Text Box 89"/>
          <p:cNvSpPr txBox="1">
            <a:spLocks noChangeArrowheads="1"/>
          </p:cNvSpPr>
          <p:nvPr/>
        </p:nvSpPr>
        <p:spPr bwMode="auto">
          <a:xfrm>
            <a:off x="7042321" y="3844417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Box 32"/>
              <p:cNvSpPr txBox="1">
                <a:spLocks noChangeArrowheads="1"/>
              </p:cNvSpPr>
              <p:nvPr/>
            </p:nvSpPr>
            <p:spPr bwMode="auto">
              <a:xfrm>
                <a:off x="3673190" y="5633505"/>
                <a:ext cx="5220219" cy="418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ahoma" pitchFamily="34" charset="0"/>
                  </a:rPr>
                  <a:t>2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ahoma" pitchFamily="34" charset="0"/>
                  </a:rPr>
                  <a:t>*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ahoma" pitchFamily="34" charset="0"/>
                  </a:rPr>
                  <a:t>1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ahoma" pitchFamily="34" charset="0"/>
                  </a:rPr>
                  <a:t> 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000" baseline="-250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ahoma" pitchFamily="34" charset="0"/>
                  </a:rPr>
                  <a:t>+X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2</m:t>
                        </m:r>
                      </m:e>
                    </m:acc>
                    <m:r>
                      <a:rPr lang="en-US" altLang="zh-CN" sz="2000" b="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·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1</m:t>
                        </m:r>
                      </m:e>
                    </m:acc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 ·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ahoma" pitchFamily="34" charset="0"/>
                  </a:rPr>
                  <a:t>+XQ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ahoma" pitchFamily="34" charset="0"/>
                  </a:rPr>
                  <a:t>2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ahoma" pitchFamily="34" charset="0"/>
                  </a:rPr>
                  <a:t> Q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endParaRPr lang="zh-CN" altLang="en-US" sz="20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6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3190" y="5633505"/>
                <a:ext cx="5220219" cy="418256"/>
              </a:xfrm>
              <a:prstGeom prst="rect">
                <a:avLst/>
              </a:prstGeom>
              <a:blipFill rotWithShape="0">
                <a:blip r:embed="rId2"/>
                <a:stretch>
                  <a:fillRect l="-1285" t="-2899" b="-246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32"/>
              <p:cNvSpPr txBox="1">
                <a:spLocks noChangeArrowheads="1"/>
              </p:cNvSpPr>
              <p:nvPr/>
            </p:nvSpPr>
            <p:spPr bwMode="auto">
              <a:xfrm>
                <a:off x="3630931" y="6055495"/>
                <a:ext cx="5432679" cy="418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ahoma" pitchFamily="34" charset="0"/>
                  </a:rPr>
                  <a:t>1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ahoma" pitchFamily="34" charset="0"/>
                  </a:rPr>
                  <a:t>*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Tahoma" pitchFamily="34" charset="0"/>
                  </a:rPr>
                  <a:t> 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Tahoma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ahoma" pitchFamily="34" charset="0"/>
                  </a:rPr>
                  <a:t> 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Tahoma" pitchFamily="34" charset="0"/>
                  </a:rPr>
                  <a:t> Q</a:t>
                </a:r>
                <a:r>
                  <a:rPr lang="en-US" altLang="zh-CN" sz="2000" baseline="-25000" dirty="0">
                    <a:latin typeface="Tahoma" pitchFamily="34" charset="0"/>
                  </a:rPr>
                  <a:t>1 </a:t>
                </a:r>
                <a:r>
                  <a:rPr lang="en-US" altLang="zh-CN" sz="20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000" b="0" i="0" baseline="-25000" dirty="0" smtClean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Tahoma" pitchFamily="34" charset="0"/>
                  </a:rPr>
                  <a:t>+XQ</a:t>
                </a:r>
                <a:r>
                  <a:rPr lang="en-US" altLang="zh-CN" sz="2000" baseline="-25000" dirty="0">
                    <a:latin typeface="Tahoma" pitchFamily="34" charset="0"/>
                  </a:rPr>
                  <a:t>2</a:t>
                </a:r>
                <a:r>
                  <a:rPr lang="en-US" altLang="zh-CN" sz="20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ahoma" pitchFamily="34" charset="0"/>
                  </a:rPr>
                  <a:t>+X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000" baseline="-25000" dirty="0">
                        <a:latin typeface="Tahoma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000" dirty="0"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000" baseline="-25000" dirty="0">
                        <a:latin typeface="Tahoma" pitchFamily="34" charset="0"/>
                      </a:rPr>
                      <m:t>0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7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0931" y="6055495"/>
                <a:ext cx="5432679" cy="418256"/>
              </a:xfrm>
              <a:prstGeom prst="rect">
                <a:avLst/>
              </a:prstGeom>
              <a:blipFill rotWithShape="0">
                <a:blip r:embed="rId3"/>
                <a:stretch>
                  <a:fillRect l="-1235" t="-2899" b="-246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 Box 89"/>
          <p:cNvSpPr txBox="1">
            <a:spLocks noChangeArrowheads="1"/>
          </p:cNvSpPr>
          <p:nvPr/>
        </p:nvSpPr>
        <p:spPr bwMode="auto">
          <a:xfrm>
            <a:off x="5957570" y="3411954"/>
            <a:ext cx="325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ahoma" pitchFamily="34" charset="0"/>
              </a:rPr>
              <a:t>d</a:t>
            </a:r>
            <a:endParaRPr lang="zh-CN" altLang="en-US" sz="2000" dirty="0">
              <a:latin typeface="Tahoma" pitchFamily="34" charset="0"/>
            </a:endParaRPr>
          </a:p>
        </p:txBody>
      </p:sp>
      <p:sp>
        <p:nvSpPr>
          <p:cNvPr id="49" name="Text Box 89"/>
          <p:cNvSpPr txBox="1">
            <a:spLocks noChangeArrowheads="1"/>
          </p:cNvSpPr>
          <p:nvPr/>
        </p:nvSpPr>
        <p:spPr bwMode="auto">
          <a:xfrm>
            <a:off x="5464426" y="3422225"/>
            <a:ext cx="325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ahoma" pitchFamily="34" charset="0"/>
              </a:rPr>
              <a:t>d</a:t>
            </a:r>
            <a:endParaRPr lang="zh-CN" altLang="en-US" sz="2000" dirty="0">
              <a:latin typeface="Tahoma" pitchFamily="34" charset="0"/>
            </a:endParaRPr>
          </a:p>
        </p:txBody>
      </p:sp>
      <p:sp>
        <p:nvSpPr>
          <p:cNvPr id="50" name="Text Box 89"/>
          <p:cNvSpPr txBox="1">
            <a:spLocks noChangeArrowheads="1"/>
          </p:cNvSpPr>
          <p:nvPr/>
        </p:nvSpPr>
        <p:spPr bwMode="auto">
          <a:xfrm>
            <a:off x="6001093" y="4001767"/>
            <a:ext cx="325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ahoma" pitchFamily="34" charset="0"/>
              </a:rPr>
              <a:t>d</a:t>
            </a:r>
            <a:endParaRPr lang="zh-CN" altLang="en-US" sz="2000" dirty="0">
              <a:latin typeface="Tahoma" pitchFamily="34" charset="0"/>
            </a:endParaRPr>
          </a:p>
        </p:txBody>
      </p:sp>
      <p:sp>
        <p:nvSpPr>
          <p:cNvPr id="51" name="Text Box 89"/>
          <p:cNvSpPr txBox="1">
            <a:spLocks noChangeArrowheads="1"/>
          </p:cNvSpPr>
          <p:nvPr/>
        </p:nvSpPr>
        <p:spPr bwMode="auto">
          <a:xfrm>
            <a:off x="5457930" y="3988238"/>
            <a:ext cx="325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ahoma" pitchFamily="34" charset="0"/>
              </a:rPr>
              <a:t>d</a:t>
            </a:r>
            <a:endParaRPr lang="zh-CN" altLang="en-US" sz="2000" dirty="0">
              <a:latin typeface="Tahoma" pitchFamily="34" charset="0"/>
            </a:endParaRPr>
          </a:p>
        </p:txBody>
      </p:sp>
      <p:sp>
        <p:nvSpPr>
          <p:cNvPr id="54" name="Text Box 89"/>
          <p:cNvSpPr txBox="1">
            <a:spLocks noChangeArrowheads="1"/>
          </p:cNvSpPr>
          <p:nvPr/>
        </p:nvSpPr>
        <p:spPr bwMode="auto">
          <a:xfrm>
            <a:off x="8611405" y="3307422"/>
            <a:ext cx="325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ahoma" pitchFamily="34" charset="0"/>
              </a:rPr>
              <a:t>d</a:t>
            </a:r>
            <a:endParaRPr lang="zh-CN" altLang="en-US" sz="2000" dirty="0">
              <a:latin typeface="Tahoma" pitchFamily="34" charset="0"/>
            </a:endParaRPr>
          </a:p>
        </p:txBody>
      </p:sp>
      <p:sp>
        <p:nvSpPr>
          <p:cNvPr id="55" name="Text Box 89"/>
          <p:cNvSpPr txBox="1">
            <a:spLocks noChangeArrowheads="1"/>
          </p:cNvSpPr>
          <p:nvPr/>
        </p:nvSpPr>
        <p:spPr bwMode="auto">
          <a:xfrm>
            <a:off x="8064142" y="3299850"/>
            <a:ext cx="325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ahoma" pitchFamily="34" charset="0"/>
              </a:rPr>
              <a:t>d</a:t>
            </a:r>
            <a:endParaRPr lang="zh-CN" altLang="en-US" sz="2000" dirty="0">
              <a:latin typeface="Tahoma" pitchFamily="34" charset="0"/>
            </a:endParaRPr>
          </a:p>
        </p:txBody>
      </p:sp>
      <p:sp>
        <p:nvSpPr>
          <p:cNvPr id="56" name="Text Box 89"/>
          <p:cNvSpPr txBox="1">
            <a:spLocks noChangeArrowheads="1"/>
          </p:cNvSpPr>
          <p:nvPr/>
        </p:nvSpPr>
        <p:spPr bwMode="auto">
          <a:xfrm>
            <a:off x="8618162" y="3821207"/>
            <a:ext cx="325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ahoma" pitchFamily="34" charset="0"/>
              </a:rPr>
              <a:t>d</a:t>
            </a:r>
            <a:endParaRPr lang="zh-CN" altLang="en-US" sz="2000" dirty="0">
              <a:latin typeface="Tahoma" pitchFamily="34" charset="0"/>
            </a:endParaRPr>
          </a:p>
        </p:txBody>
      </p:sp>
      <p:sp>
        <p:nvSpPr>
          <p:cNvPr id="57" name="Text Box 89"/>
          <p:cNvSpPr txBox="1">
            <a:spLocks noChangeArrowheads="1"/>
          </p:cNvSpPr>
          <p:nvPr/>
        </p:nvSpPr>
        <p:spPr bwMode="auto">
          <a:xfrm>
            <a:off x="8064142" y="3799458"/>
            <a:ext cx="325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ahoma" pitchFamily="34" charset="0"/>
              </a:rPr>
              <a:t>d</a:t>
            </a:r>
            <a:endParaRPr lang="zh-CN" altLang="en-US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9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42" grpId="0"/>
      <p:bldP spid="43" grpId="0"/>
      <p:bldP spid="44" grpId="0"/>
      <p:bldP spid="45" grpId="0"/>
      <p:bldP spid="46" grpId="0" autoUpdateAnimBg="0"/>
      <p:bldP spid="47" grpId="0" autoUpdateAnimBg="0"/>
      <p:bldP spid="48" grpId="0"/>
      <p:bldP spid="49" grpId="0"/>
      <p:bldP spid="50" grpId="0"/>
      <p:bldP spid="51" grpId="0"/>
      <p:bldP spid="54" grpId="0"/>
      <p:bldP spid="55" grpId="0"/>
      <p:bldP spid="56" grpId="0"/>
      <p:bldP spid="5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344267" y="1166651"/>
            <a:ext cx="8455466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j-ea"/>
                <a:ea typeface="+mj-ea"/>
              </a:rPr>
              <a:t>3</a:t>
            </a:r>
            <a:r>
              <a:rPr lang="zh-CN" altLang="en-US" sz="2800" i="1" dirty="0">
                <a:latin typeface="+mj-ea"/>
                <a:ea typeface="+mj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</a:rPr>
              <a:t>利用无关项</a:t>
            </a:r>
            <a:r>
              <a:rPr lang="zh-CN" altLang="en-US" sz="2800" dirty="0">
                <a:latin typeface="+mj-ea"/>
              </a:rPr>
              <a:t>，求解状态转移方程和输出方程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A40E25-0C61-4406-AD4E-77CD9A8C16E9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2" name="Rectangle 6"/>
          <p:cNvSpPr txBox="1">
            <a:spLocks noChangeArrowheads="1"/>
          </p:cNvSpPr>
          <p:nvPr/>
        </p:nvSpPr>
        <p:spPr>
          <a:xfrm>
            <a:off x="1000100" y="185720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000" b="0" kern="0" dirty="0"/>
              <a:t>例</a:t>
            </a:r>
            <a:r>
              <a:rPr lang="en-US" altLang="zh-CN" sz="4000" b="0" kern="0" dirty="0"/>
              <a:t>1</a:t>
            </a:r>
            <a:r>
              <a:rPr lang="zh-CN" altLang="en-US" sz="4000" b="0" kern="0" dirty="0"/>
              <a:t>：</a:t>
            </a:r>
            <a:r>
              <a:rPr lang="zh-CN" altLang="en-US" sz="4000" b="0" dirty="0">
                <a:latin typeface="+mn-ea"/>
              </a:rPr>
              <a:t>设计模</a:t>
            </a:r>
            <a:r>
              <a:rPr lang="en-US" altLang="zh-CN" sz="4000" b="0" dirty="0">
                <a:latin typeface="+mn-ea"/>
              </a:rPr>
              <a:t>6</a:t>
            </a:r>
            <a:r>
              <a:rPr lang="zh-CN" altLang="en-US" sz="4000" b="0" dirty="0">
                <a:latin typeface="+mn-ea"/>
              </a:rPr>
              <a:t>可逆计数器</a:t>
            </a:r>
            <a:endParaRPr lang="zh-CN" altLang="en-US" sz="4000" b="0" kern="0" dirty="0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3419872" y="2060848"/>
            <a:ext cx="2990850" cy="3424238"/>
            <a:chOff x="158" y="2208"/>
            <a:chExt cx="1884" cy="2157"/>
          </a:xfrm>
        </p:grpSpPr>
        <p:grpSp>
          <p:nvGrpSpPr>
            <p:cNvPr id="9" name="Group 69"/>
            <p:cNvGrpSpPr>
              <a:grpSpLocks/>
            </p:cNvGrpSpPr>
            <p:nvPr/>
          </p:nvGrpSpPr>
          <p:grpSpPr bwMode="auto">
            <a:xfrm>
              <a:off x="158" y="2208"/>
              <a:ext cx="1884" cy="1824"/>
              <a:chOff x="324" y="432"/>
              <a:chExt cx="1884" cy="1824"/>
            </a:xfrm>
          </p:grpSpPr>
          <p:sp>
            <p:nvSpPr>
              <p:cNvPr id="11" name="Text Box 70"/>
              <p:cNvSpPr txBox="1">
                <a:spLocks noChangeArrowheads="1"/>
              </p:cNvSpPr>
              <p:nvPr/>
            </p:nvSpPr>
            <p:spPr bwMode="auto">
              <a:xfrm>
                <a:off x="324" y="674"/>
                <a:ext cx="38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dirty="0"/>
                  <a:t>XQ</a:t>
                </a:r>
                <a:r>
                  <a:rPr lang="en-US" altLang="zh-CN" baseline="-25000" dirty="0"/>
                  <a:t>2</a:t>
                </a:r>
              </a:p>
            </p:txBody>
          </p:sp>
          <p:sp>
            <p:nvSpPr>
              <p:cNvPr id="12" name="Text Box 71"/>
              <p:cNvSpPr txBox="1">
                <a:spLocks noChangeArrowheads="1"/>
              </p:cNvSpPr>
              <p:nvPr/>
            </p:nvSpPr>
            <p:spPr bwMode="auto">
              <a:xfrm>
                <a:off x="672" y="432"/>
                <a:ext cx="45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dirty="0"/>
                  <a:t>Q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Q</a:t>
                </a:r>
                <a:r>
                  <a:rPr lang="en-US" altLang="zh-CN" baseline="-25000" dirty="0"/>
                  <a:t>0</a:t>
                </a:r>
              </a:p>
            </p:txBody>
          </p:sp>
          <p:sp>
            <p:nvSpPr>
              <p:cNvPr id="13" name="Text Box 72"/>
              <p:cNvSpPr txBox="1">
                <a:spLocks noChangeArrowheads="1"/>
              </p:cNvSpPr>
              <p:nvPr/>
            </p:nvSpPr>
            <p:spPr bwMode="auto">
              <a:xfrm>
                <a:off x="904" y="662"/>
                <a:ext cx="1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000">
                    <a:latin typeface="Tahoma" pitchFamily="34" charset="0"/>
                  </a:rPr>
                  <a:t>00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01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11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 10</a:t>
                </a:r>
              </a:p>
            </p:txBody>
          </p:sp>
          <p:sp>
            <p:nvSpPr>
              <p:cNvPr id="14" name="Text Box 73"/>
              <p:cNvSpPr txBox="1">
                <a:spLocks noChangeArrowheads="1"/>
              </p:cNvSpPr>
              <p:nvPr/>
            </p:nvSpPr>
            <p:spPr bwMode="auto">
              <a:xfrm>
                <a:off x="565" y="864"/>
                <a:ext cx="320" cy="1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00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15" name="Line 74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75"/>
              <p:cNvSpPr>
                <a:spLocks noChangeShapeType="1"/>
              </p:cNvSpPr>
              <p:nvPr/>
            </p:nvSpPr>
            <p:spPr bwMode="auto">
              <a:xfrm>
                <a:off x="1200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76"/>
              <p:cNvSpPr>
                <a:spLocks noChangeShapeType="1"/>
              </p:cNvSpPr>
              <p:nvPr/>
            </p:nvSpPr>
            <p:spPr bwMode="auto">
              <a:xfrm>
                <a:off x="1536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77"/>
              <p:cNvSpPr>
                <a:spLocks noChangeShapeType="1"/>
              </p:cNvSpPr>
              <p:nvPr/>
            </p:nvSpPr>
            <p:spPr bwMode="auto">
              <a:xfrm>
                <a:off x="1872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Rectangle 78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1344" cy="1344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79"/>
              <p:cNvSpPr>
                <a:spLocks noChangeShapeType="1"/>
              </p:cNvSpPr>
              <p:nvPr/>
            </p:nvSpPr>
            <p:spPr bwMode="auto">
              <a:xfrm flipH="1" flipV="1">
                <a:off x="624" y="672"/>
                <a:ext cx="240" cy="24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80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81"/>
              <p:cNvSpPr>
                <a:spLocks noChangeShapeType="1"/>
              </p:cNvSpPr>
              <p:nvPr/>
            </p:nvSpPr>
            <p:spPr bwMode="auto">
              <a:xfrm>
                <a:off x="864" y="1920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" name="Text Box 82"/>
            <p:cNvSpPr txBox="1">
              <a:spLocks noChangeArrowheads="1"/>
            </p:cNvSpPr>
            <p:nvPr/>
          </p:nvSpPr>
          <p:spPr bwMode="auto">
            <a:xfrm>
              <a:off x="938" y="4074"/>
              <a:ext cx="4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solidFill>
                    <a:schemeClr val="hlink"/>
                  </a:solidFill>
                  <a:latin typeface="Tahoma" pitchFamily="34" charset="0"/>
                </a:rPr>
                <a:t>0</a:t>
              </a:r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*</a:t>
              </a:r>
            </a:p>
          </p:txBody>
        </p:sp>
      </p:grpSp>
      <p:sp>
        <p:nvSpPr>
          <p:cNvPr id="23" name="Text Box 89"/>
          <p:cNvSpPr txBox="1">
            <a:spLocks noChangeArrowheads="1"/>
          </p:cNvSpPr>
          <p:nvPr/>
        </p:nvSpPr>
        <p:spPr bwMode="auto">
          <a:xfrm>
            <a:off x="4391725" y="2858790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24" name="Text Box 89"/>
          <p:cNvSpPr txBox="1">
            <a:spLocks noChangeArrowheads="1"/>
          </p:cNvSpPr>
          <p:nvPr/>
        </p:nvSpPr>
        <p:spPr bwMode="auto">
          <a:xfrm>
            <a:off x="5999559" y="2870313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25" name="Text Box 89"/>
          <p:cNvSpPr txBox="1">
            <a:spLocks noChangeArrowheads="1"/>
          </p:cNvSpPr>
          <p:nvPr/>
        </p:nvSpPr>
        <p:spPr bwMode="auto">
          <a:xfrm>
            <a:off x="4403220" y="345991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26" name="Text Box 89"/>
          <p:cNvSpPr txBox="1">
            <a:spLocks noChangeArrowheads="1"/>
          </p:cNvSpPr>
          <p:nvPr/>
        </p:nvSpPr>
        <p:spPr bwMode="auto">
          <a:xfrm>
            <a:off x="4435185" y="4471826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grpSp>
        <p:nvGrpSpPr>
          <p:cNvPr id="27" name="Group 68"/>
          <p:cNvGrpSpPr>
            <a:grpSpLocks/>
          </p:cNvGrpSpPr>
          <p:nvPr/>
        </p:nvGrpSpPr>
        <p:grpSpPr bwMode="auto">
          <a:xfrm>
            <a:off x="6045646" y="1916832"/>
            <a:ext cx="2990850" cy="3424238"/>
            <a:chOff x="158" y="2208"/>
            <a:chExt cx="1884" cy="2157"/>
          </a:xfrm>
        </p:grpSpPr>
        <p:grpSp>
          <p:nvGrpSpPr>
            <p:cNvPr id="28" name="Group 69"/>
            <p:cNvGrpSpPr>
              <a:grpSpLocks/>
            </p:cNvGrpSpPr>
            <p:nvPr/>
          </p:nvGrpSpPr>
          <p:grpSpPr bwMode="auto">
            <a:xfrm>
              <a:off x="158" y="2208"/>
              <a:ext cx="1884" cy="1824"/>
              <a:chOff x="324" y="432"/>
              <a:chExt cx="1884" cy="1824"/>
            </a:xfrm>
          </p:grpSpPr>
          <p:sp>
            <p:nvSpPr>
              <p:cNvPr id="30" name="Text Box 70"/>
              <p:cNvSpPr txBox="1">
                <a:spLocks noChangeArrowheads="1"/>
              </p:cNvSpPr>
              <p:nvPr/>
            </p:nvSpPr>
            <p:spPr bwMode="auto">
              <a:xfrm>
                <a:off x="324" y="674"/>
                <a:ext cx="38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dirty="0"/>
                  <a:t>XQ</a:t>
                </a:r>
                <a:r>
                  <a:rPr lang="en-US" altLang="zh-CN" baseline="-25000" dirty="0"/>
                  <a:t>2</a:t>
                </a:r>
              </a:p>
            </p:txBody>
          </p:sp>
          <p:sp>
            <p:nvSpPr>
              <p:cNvPr id="31" name="Text Box 71"/>
              <p:cNvSpPr txBox="1">
                <a:spLocks noChangeArrowheads="1"/>
              </p:cNvSpPr>
              <p:nvPr/>
            </p:nvSpPr>
            <p:spPr bwMode="auto">
              <a:xfrm>
                <a:off x="672" y="432"/>
                <a:ext cx="45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dirty="0"/>
                  <a:t>Q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Q</a:t>
                </a:r>
                <a:r>
                  <a:rPr lang="en-US" altLang="zh-CN" baseline="-25000" dirty="0"/>
                  <a:t>0</a:t>
                </a:r>
              </a:p>
            </p:txBody>
          </p:sp>
          <p:sp>
            <p:nvSpPr>
              <p:cNvPr id="32" name="Text Box 72"/>
              <p:cNvSpPr txBox="1">
                <a:spLocks noChangeArrowheads="1"/>
              </p:cNvSpPr>
              <p:nvPr/>
            </p:nvSpPr>
            <p:spPr bwMode="auto">
              <a:xfrm>
                <a:off x="904" y="662"/>
                <a:ext cx="1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000">
                    <a:latin typeface="Tahoma" pitchFamily="34" charset="0"/>
                  </a:rPr>
                  <a:t>00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01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11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 10</a:t>
                </a:r>
              </a:p>
            </p:txBody>
          </p:sp>
          <p:sp>
            <p:nvSpPr>
              <p:cNvPr id="33" name="Text Box 73"/>
              <p:cNvSpPr txBox="1">
                <a:spLocks noChangeArrowheads="1"/>
              </p:cNvSpPr>
              <p:nvPr/>
            </p:nvSpPr>
            <p:spPr bwMode="auto">
              <a:xfrm>
                <a:off x="565" y="864"/>
                <a:ext cx="320" cy="1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00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34" name="Line 74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75"/>
              <p:cNvSpPr>
                <a:spLocks noChangeShapeType="1"/>
              </p:cNvSpPr>
              <p:nvPr/>
            </p:nvSpPr>
            <p:spPr bwMode="auto">
              <a:xfrm>
                <a:off x="1200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76"/>
              <p:cNvSpPr>
                <a:spLocks noChangeShapeType="1"/>
              </p:cNvSpPr>
              <p:nvPr/>
            </p:nvSpPr>
            <p:spPr bwMode="auto">
              <a:xfrm>
                <a:off x="1536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77"/>
              <p:cNvSpPr>
                <a:spLocks noChangeShapeType="1"/>
              </p:cNvSpPr>
              <p:nvPr/>
            </p:nvSpPr>
            <p:spPr bwMode="auto">
              <a:xfrm>
                <a:off x="1872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Rectangle 78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1344" cy="1344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Line 79"/>
              <p:cNvSpPr>
                <a:spLocks noChangeShapeType="1"/>
              </p:cNvSpPr>
              <p:nvPr/>
            </p:nvSpPr>
            <p:spPr bwMode="auto">
              <a:xfrm flipH="1" flipV="1">
                <a:off x="624" y="672"/>
                <a:ext cx="240" cy="24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80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Line 81"/>
              <p:cNvSpPr>
                <a:spLocks noChangeShapeType="1"/>
              </p:cNvSpPr>
              <p:nvPr/>
            </p:nvSpPr>
            <p:spPr bwMode="auto">
              <a:xfrm>
                <a:off x="864" y="1920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938" y="4074"/>
              <a:ext cx="2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z</a:t>
              </a:r>
            </a:p>
          </p:txBody>
        </p:sp>
      </p:grpSp>
      <p:sp>
        <p:nvSpPr>
          <p:cNvPr id="42" name="Text Box 89"/>
          <p:cNvSpPr txBox="1">
            <a:spLocks noChangeArrowheads="1"/>
          </p:cNvSpPr>
          <p:nvPr/>
        </p:nvSpPr>
        <p:spPr bwMode="auto">
          <a:xfrm>
            <a:off x="6023422" y="4514531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43" name="Text Box 89"/>
          <p:cNvSpPr txBox="1">
            <a:spLocks noChangeArrowheads="1"/>
          </p:cNvSpPr>
          <p:nvPr/>
        </p:nvSpPr>
        <p:spPr bwMode="auto">
          <a:xfrm>
            <a:off x="4411403" y="39413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44" name="Text Box 89"/>
          <p:cNvSpPr txBox="1">
            <a:spLocks noChangeArrowheads="1"/>
          </p:cNvSpPr>
          <p:nvPr/>
        </p:nvSpPr>
        <p:spPr bwMode="auto">
          <a:xfrm>
            <a:off x="7532139" y="3267188"/>
            <a:ext cx="315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p:sp>
        <p:nvSpPr>
          <p:cNvPr id="45" name="Text Box 89"/>
          <p:cNvSpPr txBox="1">
            <a:spLocks noChangeArrowheads="1"/>
          </p:cNvSpPr>
          <p:nvPr/>
        </p:nvSpPr>
        <p:spPr bwMode="auto">
          <a:xfrm>
            <a:off x="6994379" y="4367932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Box 32"/>
              <p:cNvSpPr txBox="1">
                <a:spLocks noChangeArrowheads="1"/>
              </p:cNvSpPr>
              <p:nvPr/>
            </p:nvSpPr>
            <p:spPr bwMode="auto">
              <a:xfrm>
                <a:off x="3680348" y="5448864"/>
                <a:ext cx="1467716" cy="483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*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6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0348" y="5448864"/>
                <a:ext cx="1467716" cy="483337"/>
              </a:xfrm>
              <a:prstGeom prst="rect">
                <a:avLst/>
              </a:prstGeom>
              <a:blipFill rotWithShape="0">
                <a:blip r:embed="rId2"/>
                <a:stretch>
                  <a:fillRect l="-6667" t="-7595" b="-265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32"/>
              <p:cNvSpPr txBox="1">
                <a:spLocks noChangeArrowheads="1"/>
              </p:cNvSpPr>
              <p:nvPr/>
            </p:nvSpPr>
            <p:spPr bwMode="auto">
              <a:xfrm>
                <a:off x="3734660" y="5961913"/>
                <a:ext cx="3933684" cy="483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z =</a:t>
                </a:r>
                <a:r>
                  <a:rPr lang="en-US" altLang="zh-CN" sz="2400" dirty="0">
                    <a:latin typeface="Tahoma" pitchFamily="34" charset="0"/>
                  </a:rPr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Tahoma" pitchFamily="34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7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4660" y="5961913"/>
                <a:ext cx="3933684" cy="483337"/>
              </a:xfrm>
              <a:prstGeom prst="rect">
                <a:avLst/>
              </a:prstGeom>
              <a:blipFill rotWithShape="0">
                <a:blip r:embed="rId3"/>
                <a:stretch>
                  <a:fillRect l="-2481" t="-7595" b="-265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49003"/>
              </p:ext>
            </p:extLst>
          </p:nvPr>
        </p:nvGraphicFramePr>
        <p:xfrm>
          <a:off x="180481" y="2286094"/>
          <a:ext cx="3311399" cy="3731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91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现态</a:t>
                      </a:r>
                      <a:endParaRPr lang="en-US" altLang="zh-CN" sz="20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2 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1 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输入</a:t>
                      </a:r>
                      <a:r>
                        <a:rPr lang="en-US" altLang="zh-CN" sz="2000" dirty="0"/>
                        <a:t>x</a:t>
                      </a:r>
                      <a:endParaRPr lang="zh-CN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000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001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010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011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100</a:t>
                      </a:r>
                      <a:endParaRPr lang="en-US" altLang="zh-CN" sz="2000" baseline="-25000" dirty="0"/>
                    </a:p>
                    <a:p>
                      <a:pPr algn="ctr"/>
                      <a:r>
                        <a:rPr lang="en-US" altLang="zh-CN" sz="2000" dirty="0"/>
                        <a:t>101</a:t>
                      </a:r>
                    </a:p>
                    <a:p>
                      <a:pPr algn="ctr"/>
                      <a:r>
                        <a:rPr lang="en-US" altLang="zh-CN" sz="2000" dirty="0"/>
                        <a:t>110</a:t>
                      </a:r>
                    </a:p>
                    <a:p>
                      <a:pPr algn="ctr"/>
                      <a:r>
                        <a:rPr lang="en-US" altLang="zh-CN" sz="2000" dirty="0"/>
                        <a:t>111</a:t>
                      </a:r>
                      <a:endParaRPr lang="en-US" altLang="zh-CN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001,0</a:t>
                      </a:r>
                    </a:p>
                    <a:p>
                      <a:pPr algn="ctr"/>
                      <a:r>
                        <a:rPr lang="en-US" altLang="zh-CN" sz="2000" dirty="0"/>
                        <a:t>010,0</a:t>
                      </a:r>
                    </a:p>
                    <a:p>
                      <a:pPr algn="ctr"/>
                      <a:r>
                        <a:rPr lang="en-US" altLang="zh-CN" sz="2000" dirty="0"/>
                        <a:t>011,0</a:t>
                      </a:r>
                    </a:p>
                    <a:p>
                      <a:pPr algn="ctr"/>
                      <a:r>
                        <a:rPr lang="en-US" altLang="zh-CN" sz="2000" dirty="0"/>
                        <a:t>100,0</a:t>
                      </a:r>
                    </a:p>
                    <a:p>
                      <a:pPr algn="ctr"/>
                      <a:r>
                        <a:rPr lang="en-US" altLang="zh-CN" sz="2000" dirty="0"/>
                        <a:t>101,0</a:t>
                      </a:r>
                    </a:p>
                    <a:p>
                      <a:pPr algn="ctr"/>
                      <a:r>
                        <a:rPr lang="en-US" altLang="zh-CN" sz="2000" dirty="0"/>
                        <a:t>000,1</a:t>
                      </a:r>
                    </a:p>
                    <a:p>
                      <a:pPr algn="ctr"/>
                      <a:r>
                        <a:rPr lang="en-US" altLang="zh-CN" sz="2000" dirty="0" err="1"/>
                        <a:t>ddd,d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en-US" altLang="zh-CN" sz="2000" dirty="0" err="1"/>
                        <a:t>ddd,d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101,1</a:t>
                      </a:r>
                    </a:p>
                    <a:p>
                      <a:pPr algn="ctr"/>
                      <a:r>
                        <a:rPr lang="en-US" altLang="zh-CN" sz="2000" dirty="0"/>
                        <a:t>000,0</a:t>
                      </a:r>
                    </a:p>
                    <a:p>
                      <a:pPr algn="ctr"/>
                      <a:r>
                        <a:rPr lang="en-US" altLang="zh-CN" sz="2000" dirty="0"/>
                        <a:t>001,0</a:t>
                      </a:r>
                    </a:p>
                    <a:p>
                      <a:pPr algn="ctr"/>
                      <a:r>
                        <a:rPr lang="en-US" altLang="zh-CN" sz="2000" dirty="0"/>
                        <a:t>010,0</a:t>
                      </a:r>
                    </a:p>
                    <a:p>
                      <a:pPr algn="ctr"/>
                      <a:r>
                        <a:rPr lang="en-US" altLang="zh-CN" sz="2000" dirty="0"/>
                        <a:t>011,0</a:t>
                      </a:r>
                    </a:p>
                    <a:p>
                      <a:pPr algn="ctr"/>
                      <a:r>
                        <a:rPr lang="en-US" altLang="zh-CN" sz="2000" dirty="0"/>
                        <a:t>100,0</a:t>
                      </a:r>
                    </a:p>
                    <a:p>
                      <a:pPr algn="ctr"/>
                      <a:r>
                        <a:rPr lang="en-US" altLang="zh-CN" sz="2000" dirty="0" err="1"/>
                        <a:t>ddd,d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en-US" altLang="zh-CN" sz="2000" dirty="0" err="1"/>
                        <a:t>ddd,d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45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2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*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1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*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Q</a:t>
                      </a:r>
                      <a:r>
                        <a:rPr lang="en-US" altLang="zh-CN" sz="2000" baseline="-25000" dirty="0">
                          <a:latin typeface="Tahoma" pitchFamily="34" charset="0"/>
                        </a:rPr>
                        <a:t>0</a:t>
                      </a:r>
                      <a:r>
                        <a:rPr lang="en-US" altLang="zh-CN" sz="2000" dirty="0">
                          <a:latin typeface="Tahoma" pitchFamily="34" charset="0"/>
                        </a:rPr>
                        <a:t>*</a:t>
                      </a:r>
                      <a:r>
                        <a:rPr lang="zh-CN" altLang="en-US" sz="2000" dirty="0"/>
                        <a:t>，</a:t>
                      </a:r>
                      <a:r>
                        <a:rPr lang="en-US" altLang="zh-CN" sz="2000" dirty="0"/>
                        <a:t>Z</a:t>
                      </a:r>
                      <a:endParaRPr lang="zh-CN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Text Box 89"/>
          <p:cNvSpPr txBox="1">
            <a:spLocks noChangeArrowheads="1"/>
          </p:cNvSpPr>
          <p:nvPr/>
        </p:nvSpPr>
        <p:spPr bwMode="auto">
          <a:xfrm>
            <a:off x="5957570" y="3411954"/>
            <a:ext cx="325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ahoma" pitchFamily="34" charset="0"/>
              </a:rPr>
              <a:t>d</a:t>
            </a:r>
            <a:endParaRPr lang="zh-CN" altLang="en-US" sz="2000" dirty="0">
              <a:latin typeface="Tahoma" pitchFamily="34" charset="0"/>
            </a:endParaRPr>
          </a:p>
        </p:txBody>
      </p:sp>
      <p:sp>
        <p:nvSpPr>
          <p:cNvPr id="50" name="Text Box 89"/>
          <p:cNvSpPr txBox="1">
            <a:spLocks noChangeArrowheads="1"/>
          </p:cNvSpPr>
          <p:nvPr/>
        </p:nvSpPr>
        <p:spPr bwMode="auto">
          <a:xfrm>
            <a:off x="5424170" y="3411954"/>
            <a:ext cx="325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ahoma" pitchFamily="34" charset="0"/>
              </a:rPr>
              <a:t>d</a:t>
            </a:r>
            <a:endParaRPr lang="zh-CN" altLang="en-US" sz="2000" dirty="0">
              <a:latin typeface="Tahoma" pitchFamily="34" charset="0"/>
            </a:endParaRPr>
          </a:p>
        </p:txBody>
      </p:sp>
      <p:sp>
        <p:nvSpPr>
          <p:cNvPr id="51" name="Text Box 89"/>
          <p:cNvSpPr txBox="1">
            <a:spLocks noChangeArrowheads="1"/>
          </p:cNvSpPr>
          <p:nvPr/>
        </p:nvSpPr>
        <p:spPr bwMode="auto">
          <a:xfrm>
            <a:off x="5986971" y="3993226"/>
            <a:ext cx="325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ahoma" pitchFamily="34" charset="0"/>
              </a:rPr>
              <a:t>d</a:t>
            </a:r>
            <a:endParaRPr lang="zh-CN" altLang="en-US" sz="2000" dirty="0">
              <a:latin typeface="Tahoma" pitchFamily="34" charset="0"/>
            </a:endParaRPr>
          </a:p>
        </p:txBody>
      </p:sp>
      <p:sp>
        <p:nvSpPr>
          <p:cNvPr id="54" name="Text Box 89"/>
          <p:cNvSpPr txBox="1">
            <a:spLocks noChangeArrowheads="1"/>
          </p:cNvSpPr>
          <p:nvPr/>
        </p:nvSpPr>
        <p:spPr bwMode="auto">
          <a:xfrm>
            <a:off x="5431089" y="3965934"/>
            <a:ext cx="325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ahoma" pitchFamily="34" charset="0"/>
              </a:rPr>
              <a:t>d</a:t>
            </a:r>
            <a:endParaRPr lang="zh-CN" altLang="en-US" sz="2000" dirty="0">
              <a:latin typeface="Tahoma" pitchFamily="34" charset="0"/>
            </a:endParaRPr>
          </a:p>
        </p:txBody>
      </p:sp>
      <p:sp>
        <p:nvSpPr>
          <p:cNvPr id="55" name="Text Box 89"/>
          <p:cNvSpPr txBox="1">
            <a:spLocks noChangeArrowheads="1"/>
          </p:cNvSpPr>
          <p:nvPr/>
        </p:nvSpPr>
        <p:spPr bwMode="auto">
          <a:xfrm>
            <a:off x="8608724" y="3259863"/>
            <a:ext cx="325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ahoma" pitchFamily="34" charset="0"/>
              </a:rPr>
              <a:t>d</a:t>
            </a:r>
            <a:endParaRPr lang="zh-CN" altLang="en-US" sz="2000" dirty="0">
              <a:latin typeface="Tahoma" pitchFamily="34" charset="0"/>
            </a:endParaRPr>
          </a:p>
        </p:txBody>
      </p:sp>
      <p:sp>
        <p:nvSpPr>
          <p:cNvPr id="56" name="Text Box 89"/>
          <p:cNvSpPr txBox="1">
            <a:spLocks noChangeArrowheads="1"/>
          </p:cNvSpPr>
          <p:nvPr/>
        </p:nvSpPr>
        <p:spPr bwMode="auto">
          <a:xfrm>
            <a:off x="8065523" y="3275122"/>
            <a:ext cx="325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ahoma" pitchFamily="34" charset="0"/>
              </a:rPr>
              <a:t>d</a:t>
            </a:r>
            <a:endParaRPr lang="zh-CN" altLang="en-US" sz="2000" dirty="0">
              <a:latin typeface="Tahoma" pitchFamily="34" charset="0"/>
            </a:endParaRPr>
          </a:p>
        </p:txBody>
      </p:sp>
      <p:sp>
        <p:nvSpPr>
          <p:cNvPr id="57" name="Text Box 89"/>
          <p:cNvSpPr txBox="1">
            <a:spLocks noChangeArrowheads="1"/>
          </p:cNvSpPr>
          <p:nvPr/>
        </p:nvSpPr>
        <p:spPr bwMode="auto">
          <a:xfrm>
            <a:off x="8060188" y="3808521"/>
            <a:ext cx="325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ahoma" pitchFamily="34" charset="0"/>
              </a:rPr>
              <a:t>d</a:t>
            </a:r>
            <a:endParaRPr lang="zh-CN" altLang="en-US" sz="2000" dirty="0">
              <a:latin typeface="Tahoma" pitchFamily="34" charset="0"/>
            </a:endParaRPr>
          </a:p>
        </p:txBody>
      </p:sp>
      <p:sp>
        <p:nvSpPr>
          <p:cNvPr id="58" name="Text Box 89"/>
          <p:cNvSpPr txBox="1">
            <a:spLocks noChangeArrowheads="1"/>
          </p:cNvSpPr>
          <p:nvPr/>
        </p:nvSpPr>
        <p:spPr bwMode="auto">
          <a:xfrm>
            <a:off x="8604053" y="3812064"/>
            <a:ext cx="325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ahoma" pitchFamily="34" charset="0"/>
              </a:rPr>
              <a:t>d</a:t>
            </a:r>
            <a:endParaRPr lang="zh-CN" altLang="en-US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1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42" grpId="0"/>
      <p:bldP spid="43" grpId="0"/>
      <p:bldP spid="44" grpId="0"/>
      <p:bldP spid="45" grpId="0"/>
      <p:bldP spid="46" grpId="0" autoUpdateAnimBg="0"/>
      <p:bldP spid="47" grpId="0" autoUpdateAnimBg="0"/>
      <p:bldP spid="49" grpId="0"/>
      <p:bldP spid="50" grpId="0"/>
      <p:bldP spid="51" grpId="0"/>
      <p:bldP spid="54" grpId="0"/>
      <p:bldP spid="55" grpId="0"/>
      <p:bldP spid="56" grpId="0"/>
      <p:bldP spid="57" grpId="0"/>
      <p:bldP spid="5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332551" y="1104495"/>
            <a:ext cx="84554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4、根据触发器类型，确定特征方程，写出激励方程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A40E25-0C61-4406-AD4E-77CD9A8C16E9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52" name="Rectangle 6"/>
          <p:cNvSpPr txBox="1">
            <a:spLocks noChangeArrowheads="1"/>
          </p:cNvSpPr>
          <p:nvPr/>
        </p:nvSpPr>
        <p:spPr>
          <a:xfrm>
            <a:off x="1000100" y="185720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000" b="0" kern="0" dirty="0"/>
              <a:t>例</a:t>
            </a:r>
            <a:r>
              <a:rPr lang="en-US" altLang="zh-CN" sz="4000" b="0" kern="0" dirty="0"/>
              <a:t>1</a:t>
            </a:r>
            <a:r>
              <a:rPr lang="zh-CN" altLang="en-US" sz="4000" b="0" kern="0" dirty="0"/>
              <a:t>：</a:t>
            </a:r>
            <a:r>
              <a:rPr lang="zh-CN" altLang="en-US" sz="4000" b="0" dirty="0">
                <a:latin typeface="+mn-ea"/>
              </a:rPr>
              <a:t>设计模</a:t>
            </a:r>
            <a:r>
              <a:rPr lang="en-US" altLang="zh-CN" sz="4000" b="0" dirty="0">
                <a:latin typeface="+mn-ea"/>
              </a:rPr>
              <a:t>6</a:t>
            </a:r>
            <a:r>
              <a:rPr lang="zh-CN" altLang="en-US" sz="4000" b="0" dirty="0">
                <a:latin typeface="+mn-ea"/>
              </a:rPr>
              <a:t>可逆计数器</a:t>
            </a:r>
            <a:endParaRPr lang="zh-CN" altLang="en-US" sz="4000" b="0" kern="0" dirty="0"/>
          </a:p>
        </p:txBody>
      </p:sp>
      <p:sp>
        <p:nvSpPr>
          <p:cNvPr id="54" name="AutoShape 2"/>
          <p:cNvSpPr>
            <a:spLocks noChangeArrowheads="1"/>
          </p:cNvSpPr>
          <p:nvPr/>
        </p:nvSpPr>
        <p:spPr bwMode="auto">
          <a:xfrm>
            <a:off x="1000100" y="3899714"/>
            <a:ext cx="5972980" cy="573277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选择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D</a:t>
            </a:r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触发器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,</a:t>
            </a:r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特征方程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Q*=D</a:t>
            </a:r>
            <a:endParaRPr lang="zh-CN" altLang="en-US" sz="2800" dirty="0">
              <a:latin typeface="Tahoma" pitchFamily="34" charset="0"/>
              <a:ea typeface="黑体" pitchFamily="2" charset="-122"/>
            </a:endParaRPr>
          </a:p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32"/>
              <p:cNvSpPr txBox="1">
                <a:spLocks noChangeArrowheads="1"/>
              </p:cNvSpPr>
              <p:nvPr/>
            </p:nvSpPr>
            <p:spPr bwMode="auto">
              <a:xfrm>
                <a:off x="881896" y="1780277"/>
                <a:ext cx="6387539" cy="483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*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+X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2</m:t>
                        </m:r>
                      </m:e>
                    </m:acc>
                    <m:r>
                      <a:rPr lang="en-US" altLang="zh-CN" sz="2400" b="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1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 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+XQ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15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1896" y="1780277"/>
                <a:ext cx="6387539" cy="483337"/>
              </a:xfrm>
              <a:prstGeom prst="rect">
                <a:avLst/>
              </a:prstGeom>
              <a:blipFill rotWithShape="0">
                <a:blip r:embed="rId2"/>
                <a:stretch>
                  <a:fillRect l="-1528" t="-7595" b="-265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32"/>
              <p:cNvSpPr txBox="1">
                <a:spLocks noChangeArrowheads="1"/>
              </p:cNvSpPr>
              <p:nvPr/>
            </p:nvSpPr>
            <p:spPr bwMode="auto">
              <a:xfrm>
                <a:off x="867513" y="2362672"/>
                <a:ext cx="6296775" cy="483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*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Q</a:t>
                </a:r>
                <a:r>
                  <a:rPr lang="en-US" altLang="zh-CN" sz="2400" baseline="-25000" dirty="0">
                    <a:latin typeface="Tahoma" pitchFamily="34" charset="0"/>
                  </a:rPr>
                  <a:t>1 </a:t>
                </a:r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="0" i="0" baseline="-25000" dirty="0" smtClean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+XQ</a:t>
                </a:r>
                <a:r>
                  <a:rPr lang="en-US" altLang="zh-CN" sz="2400" baseline="-25000" dirty="0">
                    <a:latin typeface="Tahoma" pitchFamily="34" charset="0"/>
                  </a:rPr>
                  <a:t>2</a:t>
                </a:r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+X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Tahoma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Tahoma" pitchFamily="34" charset="0"/>
                      </a:rPr>
                      <m:t>0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16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513" y="2362672"/>
                <a:ext cx="6296775" cy="483337"/>
              </a:xfrm>
              <a:prstGeom prst="rect">
                <a:avLst/>
              </a:prstGeom>
              <a:blipFill rotWithShape="0">
                <a:blip r:embed="rId3"/>
                <a:stretch>
                  <a:fillRect l="-1452" t="-7595" b="-265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2"/>
              <p:cNvSpPr txBox="1">
                <a:spLocks noChangeArrowheads="1"/>
              </p:cNvSpPr>
              <p:nvPr/>
            </p:nvSpPr>
            <p:spPr bwMode="auto">
              <a:xfrm>
                <a:off x="867513" y="2807588"/>
                <a:ext cx="2296616" cy="483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*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17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513" y="2807588"/>
                <a:ext cx="2296616" cy="483337"/>
              </a:xfrm>
              <a:prstGeom prst="rect">
                <a:avLst/>
              </a:prstGeom>
              <a:blipFill rotWithShape="0">
                <a:blip r:embed="rId4"/>
                <a:stretch>
                  <a:fillRect l="-3979" t="-7595" b="-265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32"/>
              <p:cNvSpPr txBox="1">
                <a:spLocks noChangeArrowheads="1"/>
              </p:cNvSpPr>
              <p:nvPr/>
            </p:nvSpPr>
            <p:spPr bwMode="auto">
              <a:xfrm>
                <a:off x="881896" y="3305703"/>
                <a:ext cx="4050144" cy="483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z =</a:t>
                </a:r>
                <a:r>
                  <a:rPr lang="en-US" altLang="zh-CN" sz="2400" dirty="0">
                    <a:latin typeface="Tahoma" pitchFamily="34" charset="0"/>
                  </a:rPr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Tahoma" pitchFamily="34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Q</a:t>
                </a:r>
                <a:r>
                  <a:rPr lang="en-US" altLang="zh-CN" sz="2400" baseline="-25000" dirty="0">
                    <a:latin typeface="Tahoma" pitchFamily="34" charset="0"/>
                  </a:rPr>
                  <a:t>0</a:t>
                </a:r>
                <a:endParaRPr lang="zh-CN" altLang="en-US" sz="24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18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1896" y="3305703"/>
                <a:ext cx="4050144" cy="483337"/>
              </a:xfrm>
              <a:prstGeom prst="rect">
                <a:avLst/>
              </a:prstGeom>
              <a:blipFill rotWithShape="0">
                <a:blip r:embed="rId5"/>
                <a:stretch>
                  <a:fillRect l="-2410" t="-7500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32"/>
              <p:cNvSpPr txBox="1">
                <a:spLocks noChangeArrowheads="1"/>
              </p:cNvSpPr>
              <p:nvPr/>
            </p:nvSpPr>
            <p:spPr bwMode="auto">
              <a:xfrm>
                <a:off x="837764" y="4662129"/>
                <a:ext cx="6326524" cy="483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D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*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+X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2</m:t>
                        </m:r>
                      </m:e>
                    </m:acc>
                    <m:r>
                      <a:rPr lang="en-US" altLang="zh-CN" sz="2400" b="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1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 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+XQ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19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7764" y="4662129"/>
                <a:ext cx="6326524" cy="483337"/>
              </a:xfrm>
              <a:prstGeom prst="rect">
                <a:avLst/>
              </a:prstGeom>
              <a:blipFill rotWithShape="0">
                <a:blip r:embed="rId6"/>
                <a:stretch>
                  <a:fillRect l="-1445" t="-7595" b="-265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32"/>
              <p:cNvSpPr txBox="1">
                <a:spLocks noChangeArrowheads="1"/>
              </p:cNvSpPr>
              <p:nvPr/>
            </p:nvSpPr>
            <p:spPr bwMode="auto">
              <a:xfrm>
                <a:off x="827584" y="5237051"/>
                <a:ext cx="6728823" cy="483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D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*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Q</a:t>
                </a:r>
                <a:r>
                  <a:rPr lang="en-US" altLang="zh-CN" sz="2400" baseline="-25000" dirty="0">
                    <a:latin typeface="Tahoma" pitchFamily="34" charset="0"/>
                  </a:rPr>
                  <a:t>1 </a:t>
                </a:r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="0" i="0" baseline="-25000" dirty="0" smtClean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+XQ</a:t>
                </a:r>
                <a:r>
                  <a:rPr lang="en-US" altLang="zh-CN" sz="2400" baseline="-25000" dirty="0">
                    <a:latin typeface="Tahoma" pitchFamily="34" charset="0"/>
                  </a:rPr>
                  <a:t>2</a:t>
                </a:r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+X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Tahoma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Tahoma" pitchFamily="34" charset="0"/>
                      </a:rPr>
                      <m:t>0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0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5237051"/>
                <a:ext cx="6728823" cy="483337"/>
              </a:xfrm>
              <a:prstGeom prst="rect">
                <a:avLst/>
              </a:prstGeom>
              <a:blipFill rotWithShape="0">
                <a:blip r:embed="rId7"/>
                <a:stretch>
                  <a:fillRect l="-1449" t="-7595" b="-265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32"/>
              <p:cNvSpPr txBox="1">
                <a:spLocks noChangeArrowheads="1"/>
              </p:cNvSpPr>
              <p:nvPr/>
            </p:nvSpPr>
            <p:spPr bwMode="auto">
              <a:xfrm>
                <a:off x="795505" y="5681967"/>
                <a:ext cx="1467716" cy="483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D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*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1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5505" y="5681967"/>
                <a:ext cx="1467716" cy="483337"/>
              </a:xfrm>
              <a:prstGeom prst="rect">
                <a:avLst/>
              </a:prstGeom>
              <a:blipFill rotWithShape="0">
                <a:blip r:embed="rId8"/>
                <a:stretch>
                  <a:fillRect l="-6224" t="-7595" b="-265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87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 autoUpdateAnimBg="0"/>
      <p:bldP spid="19" grpId="0"/>
      <p:bldP spid="20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/>
              <a:t>例</a:t>
            </a:r>
            <a:r>
              <a:rPr lang="en-US" altLang="zh-CN" sz="3600" b="0" dirty="0"/>
              <a:t>1</a:t>
            </a:r>
            <a:r>
              <a:rPr lang="zh-CN" altLang="en-US" sz="3600" b="0" dirty="0"/>
              <a:t>：</a:t>
            </a:r>
            <a:r>
              <a:rPr lang="zh-CN" altLang="en-US" sz="3600" b="0" dirty="0">
                <a:latin typeface="+mn-ea"/>
              </a:rPr>
              <a:t>设计模</a:t>
            </a:r>
            <a:r>
              <a:rPr lang="en-US" altLang="zh-CN" sz="3600" b="0" dirty="0">
                <a:latin typeface="+mn-ea"/>
              </a:rPr>
              <a:t>6</a:t>
            </a:r>
            <a:r>
              <a:rPr lang="zh-CN" altLang="en-US" sz="3600" b="0" dirty="0">
                <a:latin typeface="+mn-ea"/>
              </a:rPr>
              <a:t>可逆计数器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、画出电路图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524AE6-996D-4CCD-B465-D03023A6BEF1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99485"/>
            <a:ext cx="7020842" cy="453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034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dirty="0"/>
              <a:t>例</a:t>
            </a:r>
            <a:r>
              <a:rPr lang="en-US" altLang="zh-CN" sz="4000" b="0" dirty="0"/>
              <a:t>1</a:t>
            </a:r>
            <a:r>
              <a:rPr lang="zh-CN" altLang="en-US" sz="4000" b="0" dirty="0"/>
              <a:t>：</a:t>
            </a:r>
            <a:r>
              <a:rPr lang="zh-CN" altLang="en-US" sz="4000" b="0" dirty="0">
                <a:latin typeface="+mn-ea"/>
              </a:rPr>
              <a:t>设计模</a:t>
            </a:r>
            <a:r>
              <a:rPr lang="en-US" altLang="zh-CN" sz="4000" b="0" dirty="0">
                <a:latin typeface="+mn-ea"/>
              </a:rPr>
              <a:t>6</a:t>
            </a:r>
            <a:r>
              <a:rPr lang="zh-CN" altLang="en-US" sz="4000" b="0" dirty="0">
                <a:latin typeface="+mn-ea"/>
              </a:rPr>
              <a:t>可逆计数器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530" y="1148639"/>
            <a:ext cx="8820472" cy="2437512"/>
          </a:xfrm>
        </p:spPr>
        <p:txBody>
          <a:bodyPr/>
          <a:lstStyle/>
          <a:p>
            <a:r>
              <a:rPr lang="zh-CN" altLang="en-US" sz="2800" dirty="0"/>
              <a:t>检查电路自启动</a:t>
            </a:r>
            <a:endParaRPr lang="en-US" altLang="zh-CN" sz="2800" dirty="0"/>
          </a:p>
          <a:p>
            <a:pPr lvl="1"/>
            <a:r>
              <a:rPr lang="zh-CN" altLang="en-US" sz="2400" dirty="0"/>
              <a:t>假设初态为</a:t>
            </a:r>
            <a:r>
              <a:rPr lang="en-US" altLang="zh-CN" sz="2400" dirty="0"/>
              <a:t>111,x=0,</a:t>
            </a:r>
            <a:r>
              <a:rPr lang="zh-CN" altLang="en-US" sz="2400" dirty="0"/>
              <a:t>次态为</a:t>
            </a:r>
            <a:r>
              <a:rPr lang="en-US" altLang="zh-CN" sz="2400" dirty="0"/>
              <a:t>100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z=1</a:t>
            </a:r>
            <a:r>
              <a:rPr lang="en-US" altLang="zh-CN" sz="2400" dirty="0"/>
              <a:t>;x=1,</a:t>
            </a:r>
            <a:r>
              <a:rPr lang="zh-CN" altLang="en-US" sz="2400" dirty="0"/>
              <a:t>次态为</a:t>
            </a:r>
            <a:r>
              <a:rPr lang="en-US" altLang="zh-CN" sz="2400" dirty="0"/>
              <a:t>110</a:t>
            </a:r>
            <a:r>
              <a:rPr lang="zh-CN" altLang="en-US" sz="2400" dirty="0"/>
              <a:t>，</a:t>
            </a:r>
            <a:r>
              <a:rPr lang="en-US" altLang="zh-CN" sz="2400" dirty="0"/>
              <a:t>z=0</a:t>
            </a:r>
          </a:p>
          <a:p>
            <a:pPr lvl="1"/>
            <a:r>
              <a:rPr lang="zh-CN" altLang="en-US" sz="2400" dirty="0"/>
              <a:t>假设初态为</a:t>
            </a:r>
            <a:r>
              <a:rPr lang="en-US" altLang="zh-CN" sz="2400" dirty="0"/>
              <a:t>110,x=0,</a:t>
            </a:r>
            <a:r>
              <a:rPr lang="zh-CN" altLang="en-US" sz="2400" dirty="0"/>
              <a:t>次态为</a:t>
            </a:r>
            <a:r>
              <a:rPr lang="en-US" altLang="zh-CN" sz="2400" dirty="0"/>
              <a:t>111;x=1,</a:t>
            </a:r>
            <a:r>
              <a:rPr lang="zh-CN" altLang="en-US" sz="2400" dirty="0"/>
              <a:t>次态为</a:t>
            </a:r>
            <a:r>
              <a:rPr lang="en-US" altLang="zh-CN" sz="2400" dirty="0"/>
              <a:t>011</a:t>
            </a:r>
            <a:r>
              <a:rPr lang="zh-CN" altLang="en-US" sz="2400" dirty="0"/>
              <a:t>，</a:t>
            </a:r>
            <a:r>
              <a:rPr lang="en-US" altLang="zh-CN" sz="2400" dirty="0"/>
              <a:t>z</a:t>
            </a:r>
            <a:r>
              <a:rPr lang="zh-CN" altLang="en-US" sz="2400" dirty="0"/>
              <a:t>都为</a:t>
            </a:r>
            <a:r>
              <a:rPr lang="en-US" altLang="zh-CN" sz="2400" dirty="0"/>
              <a:t>0</a:t>
            </a:r>
          </a:p>
          <a:p>
            <a:pPr lvl="1"/>
            <a:r>
              <a:rPr lang="zh-CN" altLang="en-US" sz="2400" dirty="0"/>
              <a:t>因此该电路可以自启动。</a:t>
            </a:r>
            <a:endParaRPr lang="en-US" altLang="zh-CN" sz="2400" dirty="0"/>
          </a:p>
          <a:p>
            <a:pPr lvl="1"/>
            <a:r>
              <a:rPr lang="zh-CN" altLang="en-US" sz="2400" dirty="0"/>
              <a:t>需要修正输出函数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4329190" y="2585422"/>
            <a:ext cx="2899539" cy="2947144"/>
            <a:chOff x="3359973" y="3072552"/>
            <a:chExt cx="2899539" cy="2947144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509888" y="3193440"/>
              <a:ext cx="1066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ahoma" pitchFamily="34" charset="0"/>
                </a:rPr>
                <a:t>000</a:t>
              </a:r>
              <a:endParaRPr lang="zh-CN" altLang="en-US" dirty="0">
                <a:latin typeface="Tahoma" pitchFamily="34" charset="0"/>
              </a:endParaRP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5110195" y="3155340"/>
              <a:ext cx="1066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ahoma" pitchFamily="34" charset="0"/>
                </a:rPr>
                <a:t>001</a:t>
              </a:r>
              <a:endParaRPr lang="zh-CN" altLang="en-US" dirty="0">
                <a:latin typeface="Tahoma" pitchFamily="34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5110088" y="5327040"/>
              <a:ext cx="1066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ahoma" pitchFamily="34" charset="0"/>
                </a:rPr>
                <a:t>011</a:t>
              </a:r>
              <a:endParaRPr lang="zh-CN" altLang="en-US" dirty="0">
                <a:latin typeface="Tahoma" pitchFamily="34" charset="0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3489106" y="5333896"/>
              <a:ext cx="1066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ahoma" pitchFamily="34" charset="0"/>
                </a:rPr>
                <a:t>100</a:t>
              </a:r>
              <a:endParaRPr lang="zh-CN" altLang="en-US" dirty="0">
                <a:latin typeface="Tahoma" pitchFamily="34" charset="0"/>
              </a:endParaRPr>
            </a:p>
          </p:txBody>
        </p:sp>
        <p:sp>
          <p:nvSpPr>
            <p:cNvPr id="12" name="Oval 18"/>
            <p:cNvSpPr>
              <a:spLocks noChangeArrowheads="1"/>
            </p:cNvSpPr>
            <p:nvPr/>
          </p:nvSpPr>
          <p:spPr bwMode="auto">
            <a:xfrm>
              <a:off x="5110088" y="4260240"/>
              <a:ext cx="1066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ahoma" pitchFamily="34" charset="0"/>
                </a:rPr>
                <a:t>010</a:t>
              </a:r>
              <a:endParaRPr lang="zh-CN" altLang="en-US" dirty="0">
                <a:latin typeface="Tahoma" pitchFamily="34" charset="0"/>
              </a:endParaRPr>
            </a:p>
          </p:txBody>
        </p:sp>
        <p:sp>
          <p:nvSpPr>
            <p:cNvPr id="13" name="Oval 22"/>
            <p:cNvSpPr>
              <a:spLocks noChangeArrowheads="1"/>
            </p:cNvSpPr>
            <p:nvPr/>
          </p:nvSpPr>
          <p:spPr bwMode="auto">
            <a:xfrm>
              <a:off x="3484595" y="4206798"/>
              <a:ext cx="1066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ahoma" pitchFamily="34" charset="0"/>
                </a:rPr>
                <a:t>101</a:t>
              </a:r>
              <a:endParaRPr lang="zh-CN" altLang="en-US" dirty="0">
                <a:latin typeface="Tahoma" pitchFamily="3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576795" y="3072552"/>
              <a:ext cx="574198" cy="369332"/>
              <a:chOff x="6705707" y="1860312"/>
              <a:chExt cx="574198" cy="369332"/>
            </a:xfrm>
          </p:grpSpPr>
          <p:sp>
            <p:nvSpPr>
              <p:cNvPr id="45" name="Line 9"/>
              <p:cNvSpPr>
                <a:spLocks noChangeShapeType="1"/>
              </p:cNvSpPr>
              <p:nvPr/>
            </p:nvSpPr>
            <p:spPr bwMode="auto">
              <a:xfrm>
                <a:off x="6705707" y="2204864"/>
                <a:ext cx="533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6748990" y="1860312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n-ea"/>
                  </a:rPr>
                  <a:t>0</a:t>
                </a:r>
                <a:r>
                  <a:rPr lang="en-US" altLang="zh-CN" dirty="0">
                    <a:latin typeface="+mn-ea"/>
                  </a:rPr>
                  <a:t>/</a:t>
                </a:r>
                <a:r>
                  <a:rPr lang="zh-CN" altLang="en-US" dirty="0">
                    <a:latin typeface="+mn-ea"/>
                  </a:rPr>
                  <a:t>0</a:t>
                </a:r>
                <a:endParaRPr lang="zh-CN" altLang="en-US" dirty="0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683448" y="3839860"/>
              <a:ext cx="576064" cy="420380"/>
              <a:chOff x="7812360" y="2627620"/>
              <a:chExt cx="576064" cy="420380"/>
            </a:xfrm>
          </p:grpSpPr>
          <p:sp>
            <p:nvSpPr>
              <p:cNvPr id="43" name="Line 19"/>
              <p:cNvSpPr>
                <a:spLocks noChangeShapeType="1"/>
              </p:cNvSpPr>
              <p:nvPr/>
            </p:nvSpPr>
            <p:spPr bwMode="auto">
              <a:xfrm>
                <a:off x="7812360" y="266700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857509" y="2627620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n-ea"/>
                  </a:rPr>
                  <a:t>0</a:t>
                </a:r>
                <a:r>
                  <a:rPr lang="en-US" altLang="zh-CN" dirty="0">
                    <a:latin typeface="+mn-ea"/>
                  </a:rPr>
                  <a:t>/</a:t>
                </a:r>
                <a:r>
                  <a:rPr lang="zh-CN" altLang="en-US" dirty="0">
                    <a:latin typeface="+mn-ea"/>
                  </a:rPr>
                  <a:t>0</a:t>
                </a:r>
                <a:endParaRPr lang="zh-CN" altLang="en-US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683448" y="4919980"/>
              <a:ext cx="576064" cy="407060"/>
              <a:chOff x="7812360" y="3707740"/>
              <a:chExt cx="576064" cy="407060"/>
            </a:xfrm>
          </p:grpSpPr>
          <p:sp>
            <p:nvSpPr>
              <p:cNvPr id="41" name="Line 12"/>
              <p:cNvSpPr>
                <a:spLocks noChangeShapeType="1"/>
              </p:cNvSpPr>
              <p:nvPr/>
            </p:nvSpPr>
            <p:spPr bwMode="auto">
              <a:xfrm>
                <a:off x="7812360" y="373380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857509" y="3707740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n-ea"/>
                  </a:rPr>
                  <a:t>0</a:t>
                </a:r>
                <a:r>
                  <a:rPr lang="en-US" altLang="zh-CN" dirty="0">
                    <a:latin typeface="+mn-ea"/>
                  </a:rPr>
                  <a:t>/</a:t>
                </a:r>
                <a:r>
                  <a:rPr lang="zh-CN" altLang="en-US" dirty="0">
                    <a:latin typeface="+mn-ea"/>
                  </a:rPr>
                  <a:t>0</a:t>
                </a:r>
                <a:endParaRPr lang="zh-CN" altLang="en-US" dirty="0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359973" y="4919980"/>
              <a:ext cx="595283" cy="400699"/>
              <a:chOff x="5488885" y="3707740"/>
              <a:chExt cx="595283" cy="400699"/>
            </a:xfrm>
          </p:grpSpPr>
          <p:sp>
            <p:nvSpPr>
              <p:cNvPr id="39" name="Line 27"/>
              <p:cNvSpPr>
                <a:spLocks noChangeShapeType="1"/>
              </p:cNvSpPr>
              <p:nvPr/>
            </p:nvSpPr>
            <p:spPr bwMode="auto">
              <a:xfrm flipV="1">
                <a:off x="6084168" y="3707740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488885" y="3739107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n-ea"/>
                  </a:rPr>
                  <a:t>0</a:t>
                </a:r>
                <a:r>
                  <a:rPr lang="en-US" altLang="zh-CN" dirty="0">
                    <a:latin typeface="+mn-ea"/>
                  </a:rPr>
                  <a:t>/</a:t>
                </a:r>
                <a:r>
                  <a:rPr lang="zh-CN" altLang="en-US" dirty="0">
                    <a:latin typeface="+mn-ea"/>
                  </a:rPr>
                  <a:t>0</a:t>
                </a:r>
                <a:endParaRPr lang="zh-CN" altLang="en-US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391944" y="3858271"/>
              <a:ext cx="530915" cy="387671"/>
              <a:chOff x="5520856" y="2646031"/>
              <a:chExt cx="530915" cy="387671"/>
            </a:xfrm>
          </p:grpSpPr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 flipV="1">
                <a:off x="6019800" y="2646031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520856" y="2664370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n-ea"/>
                  </a:rPr>
                  <a:t>0</a:t>
                </a:r>
                <a:r>
                  <a:rPr lang="en-US" altLang="zh-CN" dirty="0">
                    <a:latin typeface="+mn-ea"/>
                  </a:rPr>
                  <a:t>/1</a:t>
                </a:r>
                <a:endParaRPr lang="zh-CN" altLang="en-US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171280" y="3839860"/>
              <a:ext cx="548732" cy="411916"/>
              <a:chOff x="6300192" y="2627620"/>
              <a:chExt cx="548732" cy="411916"/>
            </a:xfrm>
          </p:grpSpPr>
          <p:sp>
            <p:nvSpPr>
              <p:cNvPr id="35" name="Line 15"/>
              <p:cNvSpPr>
                <a:spLocks noChangeShapeType="1"/>
              </p:cNvSpPr>
              <p:nvPr/>
            </p:nvSpPr>
            <p:spPr bwMode="auto">
              <a:xfrm>
                <a:off x="6300192" y="2658536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318009" y="2627620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n-ea"/>
                  </a:rPr>
                  <a:t>1</a:t>
                </a:r>
                <a:r>
                  <a:rPr lang="en-US" altLang="zh-CN" dirty="0">
                    <a:latin typeface="+mn-ea"/>
                  </a:rPr>
                  <a:t>/1</a:t>
                </a:r>
                <a:endParaRPr lang="zh-CN" altLang="en-US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4160479" y="4886152"/>
              <a:ext cx="548732" cy="411916"/>
              <a:chOff x="6300192" y="2627620"/>
              <a:chExt cx="548732" cy="411916"/>
            </a:xfrm>
          </p:grpSpPr>
          <p:sp>
            <p:nvSpPr>
              <p:cNvPr id="33" name="Line 15"/>
              <p:cNvSpPr>
                <a:spLocks noChangeShapeType="1"/>
              </p:cNvSpPr>
              <p:nvPr/>
            </p:nvSpPr>
            <p:spPr bwMode="auto">
              <a:xfrm>
                <a:off x="6300192" y="2658536"/>
                <a:ext cx="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318009" y="2627620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n-ea"/>
                  </a:rPr>
                  <a:t>1</a:t>
                </a:r>
                <a:r>
                  <a:rPr lang="en-US" altLang="zh-CN" dirty="0">
                    <a:latin typeface="+mn-ea"/>
                  </a:rPr>
                  <a:t>/0</a:t>
                </a:r>
                <a:endParaRPr lang="zh-CN" altLang="en-US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4535413" y="5252772"/>
              <a:ext cx="615480" cy="369332"/>
              <a:chOff x="6130061" y="2276920"/>
              <a:chExt cx="615480" cy="369332"/>
            </a:xfrm>
          </p:grpSpPr>
          <p:sp>
            <p:nvSpPr>
              <p:cNvPr id="31" name="Line 15"/>
              <p:cNvSpPr>
                <a:spLocks noChangeShapeType="1"/>
              </p:cNvSpPr>
              <p:nvPr/>
            </p:nvSpPr>
            <p:spPr bwMode="auto">
              <a:xfrm>
                <a:off x="6130061" y="2615952"/>
                <a:ext cx="615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148279" y="2276920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n-ea"/>
                  </a:rPr>
                  <a:t>1</a:t>
                </a:r>
                <a:r>
                  <a:rPr lang="en-US" altLang="zh-CN" dirty="0">
                    <a:latin typeface="+mn-ea"/>
                  </a:rPr>
                  <a:t>/0</a:t>
                </a:r>
                <a:endParaRPr lang="zh-CN" altLang="en-US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4915055" y="4878855"/>
              <a:ext cx="598165" cy="490979"/>
              <a:chOff x="5719843" y="2167557"/>
              <a:chExt cx="598165" cy="490979"/>
            </a:xfrm>
          </p:grpSpPr>
          <p:sp>
            <p:nvSpPr>
              <p:cNvPr id="29" name="Line 15"/>
              <p:cNvSpPr>
                <a:spLocks noChangeShapeType="1"/>
              </p:cNvSpPr>
              <p:nvPr/>
            </p:nvSpPr>
            <p:spPr bwMode="auto">
              <a:xfrm flipV="1">
                <a:off x="6300191" y="2167557"/>
                <a:ext cx="17817" cy="4909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719843" y="2240673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n-ea"/>
                  </a:rPr>
                  <a:t>1</a:t>
                </a:r>
                <a:r>
                  <a:rPr lang="en-US" altLang="zh-CN" dirty="0">
                    <a:latin typeface="+mn-ea"/>
                  </a:rPr>
                  <a:t>/0</a:t>
                </a:r>
                <a:endParaRPr lang="zh-CN" altLang="en-US" dirty="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869259" y="3777144"/>
              <a:ext cx="598165" cy="490979"/>
              <a:chOff x="5719843" y="2167557"/>
              <a:chExt cx="598165" cy="490979"/>
            </a:xfrm>
          </p:grpSpPr>
          <p:sp>
            <p:nvSpPr>
              <p:cNvPr id="27" name="Line 15"/>
              <p:cNvSpPr>
                <a:spLocks noChangeShapeType="1"/>
              </p:cNvSpPr>
              <p:nvPr/>
            </p:nvSpPr>
            <p:spPr bwMode="auto">
              <a:xfrm flipV="1">
                <a:off x="6300191" y="2167557"/>
                <a:ext cx="17817" cy="4909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719843" y="2240673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n-ea"/>
                  </a:rPr>
                  <a:t>1</a:t>
                </a:r>
                <a:r>
                  <a:rPr lang="en-US" altLang="zh-CN" dirty="0">
                    <a:latin typeface="+mn-ea"/>
                  </a:rPr>
                  <a:t>/0</a:t>
                </a:r>
                <a:endParaRPr lang="zh-CN" altLang="en-US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4522715" y="3598977"/>
              <a:ext cx="593892" cy="418193"/>
              <a:chOff x="6318008" y="2167557"/>
              <a:chExt cx="593892" cy="418193"/>
            </a:xfrm>
          </p:grpSpPr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 flipV="1">
                <a:off x="6318008" y="2167557"/>
                <a:ext cx="5938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328049" y="2216418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n-ea"/>
                  </a:rPr>
                  <a:t>1</a:t>
                </a:r>
                <a:r>
                  <a:rPr lang="en-US" altLang="zh-CN" dirty="0">
                    <a:latin typeface="+mn-ea"/>
                  </a:rPr>
                  <a:t>/0</a:t>
                </a:r>
                <a:endParaRPr lang="zh-CN" altLang="en-US" dirty="0"/>
              </a:p>
            </p:txBody>
          </p:sp>
        </p:grpSp>
      </p:grp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4451194" y="5973310"/>
            <a:ext cx="1066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latin typeface="Tahoma" pitchFamily="34" charset="0"/>
              </a:rPr>
              <a:t>111</a:t>
            </a:r>
            <a:endParaRPr lang="zh-CN" altLang="en-US" dirty="0">
              <a:latin typeface="Tahoma" pitchFamily="34" charset="0"/>
            </a:endParaRPr>
          </a:p>
        </p:txBody>
      </p:sp>
      <p:sp>
        <p:nvSpPr>
          <p:cNvPr id="52" name="Oval 7"/>
          <p:cNvSpPr>
            <a:spLocks noChangeArrowheads="1"/>
          </p:cNvSpPr>
          <p:nvPr/>
        </p:nvSpPr>
        <p:spPr bwMode="auto">
          <a:xfrm>
            <a:off x="6184170" y="5976467"/>
            <a:ext cx="1066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latin typeface="Tahoma" pitchFamily="34" charset="0"/>
              </a:rPr>
              <a:t>110</a:t>
            </a:r>
            <a:endParaRPr lang="zh-CN" altLang="en-US" dirty="0">
              <a:latin typeface="Tahoma" pitchFamily="34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4409466" y="5581503"/>
            <a:ext cx="547366" cy="426952"/>
            <a:chOff x="4409466" y="5581503"/>
            <a:chExt cx="547366" cy="426952"/>
          </a:xfrm>
        </p:grpSpPr>
        <p:sp>
          <p:nvSpPr>
            <p:cNvPr id="50" name="矩形 49"/>
            <p:cNvSpPr/>
            <p:nvPr/>
          </p:nvSpPr>
          <p:spPr>
            <a:xfrm>
              <a:off x="4409466" y="5639123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ea"/>
                </a:rPr>
                <a:t>0/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Line 28"/>
            <p:cNvSpPr>
              <a:spLocks noChangeShapeType="1"/>
            </p:cNvSpPr>
            <p:nvPr/>
          </p:nvSpPr>
          <p:spPr bwMode="auto">
            <a:xfrm flipV="1">
              <a:off x="4956832" y="5581503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607785" y="5805264"/>
            <a:ext cx="548391" cy="378013"/>
            <a:chOff x="5503812" y="5961424"/>
            <a:chExt cx="548391" cy="378013"/>
          </a:xfrm>
        </p:grpSpPr>
        <p:sp>
          <p:nvSpPr>
            <p:cNvPr id="49" name="Line 9"/>
            <p:cNvSpPr>
              <a:spLocks noChangeShapeType="1"/>
            </p:cNvSpPr>
            <p:nvPr/>
          </p:nvSpPr>
          <p:spPr bwMode="auto">
            <a:xfrm>
              <a:off x="5505718" y="6339437"/>
              <a:ext cx="5464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503812" y="5961424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ea"/>
                </a:rPr>
                <a:t>1/</a:t>
              </a:r>
              <a:r>
                <a:rPr lang="zh-CN" altLang="en-US" dirty="0">
                  <a:latin typeface="+mn-ea"/>
                </a:rPr>
                <a:t>0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562284" y="6395183"/>
            <a:ext cx="593892" cy="418193"/>
            <a:chOff x="5562284" y="6395183"/>
            <a:chExt cx="593892" cy="418193"/>
          </a:xfrm>
        </p:grpSpPr>
        <p:sp>
          <p:nvSpPr>
            <p:cNvPr id="59" name="Line 15"/>
            <p:cNvSpPr>
              <a:spLocks noChangeShapeType="1"/>
            </p:cNvSpPr>
            <p:nvPr/>
          </p:nvSpPr>
          <p:spPr bwMode="auto">
            <a:xfrm flipH="1" flipV="1">
              <a:off x="5562284" y="6395183"/>
              <a:ext cx="5938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5572325" y="6444044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ea"/>
                </a:rPr>
                <a:t>0/0</a:t>
              </a:r>
              <a:endParaRPr lang="zh-CN" alt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208754" y="5532566"/>
            <a:ext cx="547366" cy="426952"/>
            <a:chOff x="4409466" y="5581503"/>
            <a:chExt cx="547366" cy="426952"/>
          </a:xfrm>
        </p:grpSpPr>
        <p:sp>
          <p:nvSpPr>
            <p:cNvPr id="63" name="矩形 62"/>
            <p:cNvSpPr/>
            <p:nvPr/>
          </p:nvSpPr>
          <p:spPr>
            <a:xfrm>
              <a:off x="4409466" y="5639123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ea"/>
                </a:rPr>
                <a:t>1/</a:t>
              </a:r>
              <a:r>
                <a:rPr lang="zh-CN" altLang="en-US" dirty="0">
                  <a:latin typeface="+mn-ea"/>
                </a:rPr>
                <a:t>0</a:t>
              </a:r>
              <a:endParaRPr lang="zh-CN" altLang="en-US" dirty="0"/>
            </a:p>
          </p:txBody>
        </p:sp>
        <p:sp>
          <p:nvSpPr>
            <p:cNvPr id="64" name="Line 28"/>
            <p:cNvSpPr>
              <a:spLocks noChangeShapeType="1"/>
            </p:cNvSpPr>
            <p:nvPr/>
          </p:nvSpPr>
          <p:spPr bwMode="auto">
            <a:xfrm flipV="1">
              <a:off x="4956832" y="5581503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32"/>
              <p:cNvSpPr txBox="1">
                <a:spLocks noChangeArrowheads="1"/>
              </p:cNvSpPr>
              <p:nvPr/>
            </p:nvSpPr>
            <p:spPr bwMode="auto">
              <a:xfrm>
                <a:off x="302060" y="3640875"/>
                <a:ext cx="3765957" cy="483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z =</a:t>
                </a:r>
                <a:r>
                  <a:rPr lang="en-US" altLang="zh-CN" sz="2400" dirty="0">
                    <a:latin typeface="Tahoma" pitchFamily="34" charset="0"/>
                  </a:rPr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Tahoma" pitchFamily="34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Q</a:t>
                </a:r>
                <a:r>
                  <a:rPr lang="en-US" altLang="zh-CN" sz="2400" baseline="-25000" dirty="0">
                    <a:latin typeface="Tahoma" pitchFamily="34" charset="0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65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060" y="3640875"/>
                <a:ext cx="3765957" cy="483337"/>
              </a:xfrm>
              <a:prstGeom prst="rect">
                <a:avLst/>
              </a:prstGeom>
              <a:blipFill rotWithShape="0">
                <a:blip r:embed="rId2"/>
                <a:stretch>
                  <a:fillRect l="-2593" t="-7500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 Box 32"/>
              <p:cNvSpPr txBox="1">
                <a:spLocks noChangeArrowheads="1"/>
              </p:cNvSpPr>
              <p:nvPr/>
            </p:nvSpPr>
            <p:spPr bwMode="auto">
              <a:xfrm>
                <a:off x="222243" y="5239729"/>
                <a:ext cx="3842193" cy="483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z =</a:t>
                </a:r>
                <a:r>
                  <a:rPr lang="en-US" altLang="zh-CN" sz="2400" dirty="0">
                    <a:latin typeface="Tahoma" pitchFamily="34" charset="0"/>
                  </a:rPr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Tahoma" pitchFamily="34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·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66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243" y="5239729"/>
                <a:ext cx="3842193" cy="483337"/>
              </a:xfrm>
              <a:prstGeom prst="rect">
                <a:avLst/>
              </a:prstGeom>
              <a:blipFill rotWithShape="0">
                <a:blip r:embed="rId3"/>
                <a:stretch>
                  <a:fillRect l="-2377" t="-7595" b="-265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下箭头 66"/>
          <p:cNvSpPr/>
          <p:nvPr/>
        </p:nvSpPr>
        <p:spPr>
          <a:xfrm>
            <a:off x="2411761" y="4199552"/>
            <a:ext cx="661316" cy="93542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修正</a:t>
            </a:r>
          </a:p>
        </p:txBody>
      </p:sp>
    </p:spTree>
    <p:extLst>
      <p:ext uri="{BB962C8B-B14F-4D97-AF65-F5344CB8AC3E}">
        <p14:creationId xmlns:p14="http://schemas.microsoft.com/office/powerpoint/2010/main" val="104343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2" grpId="0" animBg="1"/>
      <p:bldP spid="65" grpId="0"/>
      <p:bldP spid="66" grpId="0"/>
      <p:bldP spid="6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/>
              <a:t>例</a:t>
            </a:r>
            <a:r>
              <a:rPr lang="en-US" altLang="zh-CN" sz="3600" b="0" dirty="0"/>
              <a:t>1</a:t>
            </a:r>
            <a:r>
              <a:rPr lang="zh-CN" altLang="en-US" sz="3600" b="0" dirty="0"/>
              <a:t>：</a:t>
            </a:r>
            <a:r>
              <a:rPr lang="zh-CN" altLang="en-US" sz="3600" b="0" dirty="0">
                <a:latin typeface="+mn-ea"/>
              </a:rPr>
              <a:t>设计模</a:t>
            </a:r>
            <a:r>
              <a:rPr lang="en-US" altLang="zh-CN" sz="3600" b="0" dirty="0">
                <a:latin typeface="+mn-ea"/>
              </a:rPr>
              <a:t>6</a:t>
            </a:r>
            <a:r>
              <a:rPr lang="zh-CN" altLang="en-US" sz="3600" b="0" dirty="0">
                <a:latin typeface="+mn-ea"/>
              </a:rPr>
              <a:t>可逆计数器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、修正后的电路图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524AE6-996D-4CCD-B465-D03023A6BEF1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73656"/>
            <a:ext cx="7596336" cy="4964023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287175" y="3786981"/>
            <a:ext cx="701352" cy="722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8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344267" y="1166651"/>
            <a:ext cx="84554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</a:rPr>
              <a:t>5</a:t>
            </a:r>
            <a:r>
              <a:rPr lang="zh-CN" altLang="en-US" sz="2800" dirty="0">
                <a:latin typeface="+mn-ea"/>
              </a:rPr>
              <a:t>、根据激励方程和输出方程，画出电路图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A40E25-0C61-4406-AD4E-77CD9A8C16E9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2" name="Rectangle 6"/>
          <p:cNvSpPr txBox="1">
            <a:spLocks noChangeArrowheads="1"/>
          </p:cNvSpPr>
          <p:nvPr/>
        </p:nvSpPr>
        <p:spPr>
          <a:xfrm>
            <a:off x="1000100" y="185720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000" b="0" kern="0" dirty="0"/>
              <a:t>例</a:t>
            </a:r>
            <a:r>
              <a:rPr lang="en-US" altLang="zh-CN" sz="4000" b="0" kern="0" dirty="0"/>
              <a:t>1</a:t>
            </a:r>
            <a:r>
              <a:rPr lang="zh-CN" altLang="en-US" sz="4000" b="0" kern="0" dirty="0"/>
              <a:t>：</a:t>
            </a:r>
            <a:r>
              <a:rPr lang="zh-CN" altLang="en-US" sz="4000" b="0" dirty="0">
                <a:latin typeface="+mn-ea"/>
              </a:rPr>
              <a:t>设计模</a:t>
            </a:r>
            <a:r>
              <a:rPr lang="en-US" altLang="zh-CN" sz="4000" b="0" dirty="0">
                <a:latin typeface="+mn-ea"/>
              </a:rPr>
              <a:t>6</a:t>
            </a:r>
            <a:r>
              <a:rPr lang="zh-CN" altLang="en-US" sz="4000" b="0" dirty="0">
                <a:latin typeface="+mn-ea"/>
              </a:rPr>
              <a:t>可逆计数器</a:t>
            </a:r>
            <a:endParaRPr lang="zh-CN" altLang="en-US" sz="40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32"/>
              <p:cNvSpPr txBox="1">
                <a:spLocks noChangeArrowheads="1"/>
              </p:cNvSpPr>
              <p:nvPr/>
            </p:nvSpPr>
            <p:spPr bwMode="auto">
              <a:xfrm>
                <a:off x="539552" y="1916091"/>
                <a:ext cx="6408712" cy="9025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ahoma" pitchFamily="34" charset="0"/>
                  </a:rPr>
                  <a:t>J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+X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1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ahoma" pitchFamily="34" charset="0"/>
                      </a:rPr>
                      <m:t> 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    </a:t>
                </a:r>
              </a:p>
              <a:p>
                <a:r>
                  <a:rPr lang="en-US" altLang="zh-CN" sz="2400" dirty="0">
                    <a:latin typeface="Tahoma" pitchFamily="34" charset="0"/>
                  </a:rPr>
                  <a:t>K</a:t>
                </a:r>
                <a:r>
                  <a:rPr lang="en-US" altLang="zh-CN" sz="2400" baseline="-25000" dirty="0">
                    <a:latin typeface="Tahoma" pitchFamily="34" charset="0"/>
                  </a:rPr>
                  <a:t>2</a:t>
                </a:r>
                <a:r>
                  <a:rPr lang="en-US" altLang="zh-CN" sz="2400" dirty="0">
                    <a:latin typeface="Tahoma" pitchFamily="34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sz="24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𝑋𝑄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="0" i="0" baseline="-25000" dirty="0" smtClean="0">
                            <a:latin typeface="Tahoma" pitchFamily="34" charset="0"/>
                          </a:rPr>
                          <m:t>1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="0" i="0" baseline="-25000" dirty="0" smtClean="0">
                        <a:latin typeface="Tahoma" pitchFamily="34" charset="0"/>
                      </a:rPr>
                      <m:t>0</m:t>
                    </m:r>
                  </m:oMath>
                </a14:m>
                <a:endParaRPr lang="zh-CN" altLang="en-US" sz="24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55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916091"/>
                <a:ext cx="6408712" cy="902555"/>
              </a:xfrm>
              <a:prstGeom prst="rect">
                <a:avLst/>
              </a:prstGeom>
              <a:blipFill rotWithShape="0">
                <a:blip r:embed="rId2"/>
                <a:stretch>
                  <a:fillRect l="-1522" t="-4054" b="-141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32"/>
              <p:cNvSpPr txBox="1">
                <a:spLocks noChangeArrowheads="1"/>
              </p:cNvSpPr>
              <p:nvPr/>
            </p:nvSpPr>
            <p:spPr bwMode="auto">
              <a:xfrm>
                <a:off x="532090" y="3117357"/>
                <a:ext cx="8358508" cy="923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J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=</a:t>
                </a:r>
                <a:r>
                  <a:rPr lang="en-US" altLang="zh-CN" sz="2400" dirty="0">
                    <a:latin typeface="Tahoma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Q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</a:t>
                </a:r>
                <a:r>
                  <a:rPr lang="en-US" altLang="zh-CN" sz="2400" dirty="0">
                    <a:latin typeface="Tahoma" pitchFamily="34" charset="0"/>
                  </a:rPr>
                  <a:t>+XQ</a:t>
                </a:r>
                <a:r>
                  <a:rPr lang="en-US" altLang="zh-CN" sz="2400" baseline="-25000" dirty="0">
                    <a:latin typeface="Tahoma" pitchFamily="34" charset="0"/>
                  </a:rPr>
                  <a:t>2</a:t>
                </a:r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  <m:r>
                      <a:rPr lang="en-US" altLang="zh-CN" sz="2400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   </a:t>
                </a: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K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·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ahoma" pitchFamily="34" charset="0"/>
                              </a:rPr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altLang="zh-CN" sz="2400" baseline="-25000" dirty="0">
                                <a:latin typeface="Tahoma" pitchFamily="34" charset="0"/>
                              </a:rPr>
                              <m:t>0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XQ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·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ahoma" pitchFamily="34" charset="0"/>
                              </a:rPr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altLang="zh-CN" sz="2400" baseline="-25000" dirty="0">
                                <a:latin typeface="Tahoma" pitchFamily="34" charset="0"/>
                              </a:rPr>
                              <m:t>0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XQ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zh-CN" altLang="en-US" sz="2400" dirty="0">
                            <a:latin typeface="Tahoma" pitchFamily="34" charset="0"/>
                          </a:rPr>
                          <m:t> 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Tahoma" pitchFamily="34" charset="0"/>
                      </a:rPr>
                      <m:t>0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="0" i="0" baseline="-25000" dirty="0" smtClean="0">
                            <a:latin typeface="Tahoma" pitchFamily="34" charset="0"/>
                          </a:rPr>
                          <m:t>2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endParaRPr lang="zh-CN" altLang="en-US" sz="24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1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090" y="3117357"/>
                <a:ext cx="8358508" cy="923458"/>
              </a:xfrm>
              <a:prstGeom prst="rect">
                <a:avLst/>
              </a:prstGeom>
              <a:blipFill rotWithShape="0">
                <a:blip r:embed="rId3"/>
                <a:stretch>
                  <a:fillRect l="-1094" t="-3947" b="-131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32"/>
              <p:cNvSpPr txBox="1">
                <a:spLocks noChangeArrowheads="1"/>
              </p:cNvSpPr>
              <p:nvPr/>
            </p:nvSpPr>
            <p:spPr bwMode="auto">
              <a:xfrm>
                <a:off x="505569" y="4310673"/>
                <a:ext cx="1978200" cy="853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J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ahoma" pitchFamily="34" charset="0"/>
                  </a:rPr>
                  <a:t>0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="0" i="0" baseline="-25000" dirty="0" smtClean="0">
                            <a:solidFill>
                              <a:schemeClr val="tx1"/>
                            </a:solidFill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    </a:t>
                </a:r>
                <a:r>
                  <a:rPr lang="en-US" altLang="zh-CN" sz="2400" dirty="0">
                    <a:latin typeface="Tahoma" pitchFamily="34" charset="0"/>
                  </a:rPr>
                  <a:t> </a:t>
                </a:r>
              </a:p>
              <a:p>
                <a:r>
                  <a:rPr lang="en-US" altLang="zh-CN" sz="2400" dirty="0">
                    <a:latin typeface="Tahoma" pitchFamily="34" charset="0"/>
                  </a:rPr>
                  <a:t>K</a:t>
                </a:r>
                <a:r>
                  <a:rPr lang="en-US" altLang="zh-CN" sz="2400" baseline="-25000" dirty="0">
                    <a:latin typeface="Tahoma" pitchFamily="34" charset="0"/>
                  </a:rPr>
                  <a:t>0</a:t>
                </a:r>
                <a:r>
                  <a:rPr lang="en-US" altLang="zh-CN" sz="2400" dirty="0">
                    <a:latin typeface="Tahoma" pitchFamily="34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=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  <a:r>
                  <a:rPr lang="en-US" altLang="zh-CN" sz="2400" dirty="0">
                    <a:latin typeface="Tahoma" pitchFamily="34" charset="0"/>
                  </a:rPr>
                  <a:t> </a:t>
                </a:r>
                <a:endParaRPr lang="zh-CN" altLang="en-US" sz="24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2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5569" y="4310673"/>
                <a:ext cx="1978200" cy="853439"/>
              </a:xfrm>
              <a:prstGeom prst="rect">
                <a:avLst/>
              </a:prstGeom>
              <a:blipFill rotWithShape="0">
                <a:blip r:embed="rId4"/>
                <a:stretch>
                  <a:fillRect l="-4938" t="-4286" b="-1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32"/>
              <p:cNvSpPr txBox="1">
                <a:spLocks noChangeArrowheads="1"/>
              </p:cNvSpPr>
              <p:nvPr/>
            </p:nvSpPr>
            <p:spPr bwMode="auto">
              <a:xfrm>
                <a:off x="453671" y="5389993"/>
                <a:ext cx="4179424" cy="483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Tahoma" pitchFamily="34" charset="0"/>
                  </a:rPr>
                  <a:t>z =</a:t>
                </a:r>
                <a:r>
                  <a:rPr lang="en-US" altLang="zh-CN" sz="2400" dirty="0">
                    <a:latin typeface="Tahoma" pitchFamily="34" charset="0"/>
                  </a:rPr>
                  <a:t>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·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dirty="0">
                        <a:latin typeface="Tahoma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Tahoma" pitchFamily="34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ahoma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ahoma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· Q</a:t>
                </a:r>
                <a:r>
                  <a:rPr lang="en-US" altLang="zh-CN" sz="2400" baseline="-25000" dirty="0">
                    <a:latin typeface="Tahoma" pitchFamily="34" charset="0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3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671" y="5389993"/>
                <a:ext cx="4179424" cy="483337"/>
              </a:xfrm>
              <a:prstGeom prst="rect">
                <a:avLst/>
              </a:prstGeom>
              <a:blipFill rotWithShape="0">
                <a:blip r:embed="rId5"/>
                <a:stretch>
                  <a:fillRect l="-2187" t="-7595" b="-265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92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21" grpId="0"/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/>
              <a:t>例</a:t>
            </a:r>
            <a:r>
              <a:rPr lang="en-US" altLang="zh-CN" sz="3600" b="0" dirty="0"/>
              <a:t>1</a:t>
            </a:r>
            <a:r>
              <a:rPr lang="zh-CN" altLang="en-US" sz="3600" b="0" dirty="0"/>
              <a:t>：</a:t>
            </a:r>
            <a:r>
              <a:rPr lang="zh-CN" altLang="en-US" sz="3600" b="0" dirty="0">
                <a:latin typeface="+mn-ea"/>
              </a:rPr>
              <a:t>设计模</a:t>
            </a:r>
            <a:r>
              <a:rPr lang="en-US" altLang="zh-CN" sz="3600" b="0" dirty="0">
                <a:latin typeface="+mn-ea"/>
              </a:rPr>
              <a:t>6</a:t>
            </a:r>
            <a:r>
              <a:rPr lang="zh-CN" altLang="en-US" sz="3600" b="0" dirty="0">
                <a:latin typeface="+mn-ea"/>
              </a:rPr>
              <a:t>可逆计数器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、电路图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524AE6-996D-4CCD-B465-D03023A6BEF1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949606"/>
            <a:ext cx="6377334" cy="441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1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时序逻辑结构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43AC5A-61C2-4E65-9425-41173B7DC73C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1524000" y="1162713"/>
            <a:ext cx="5440167" cy="2050264"/>
            <a:chOff x="1785785" y="3140968"/>
            <a:chExt cx="5440167" cy="2520279"/>
          </a:xfrm>
        </p:grpSpPr>
        <p:sp>
          <p:nvSpPr>
            <p:cNvPr id="13" name="TextBox 12"/>
            <p:cNvSpPr txBox="1"/>
            <p:nvPr/>
          </p:nvSpPr>
          <p:spPr>
            <a:xfrm>
              <a:off x="1788368" y="3140969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x</a:t>
              </a:r>
              <a:r>
                <a:rPr lang="en-US" altLang="zh-CN" sz="2400" baseline="-25000" dirty="0"/>
                <a:t>1</a:t>
              </a:r>
              <a:endParaRPr lang="zh-CN" altLang="en-US" sz="2400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84912" y="3140968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z</a:t>
              </a:r>
              <a:r>
                <a:rPr lang="en-US" altLang="zh-CN" sz="2400" baseline="-25000" dirty="0"/>
                <a:t>1</a:t>
              </a:r>
              <a:endParaRPr lang="zh-CN" altLang="en-US" sz="2400" baseline="-25000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788368" y="3287806"/>
              <a:ext cx="5437584" cy="1149305"/>
              <a:chOff x="1115616" y="4007886"/>
              <a:chExt cx="5437584" cy="11493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590800" y="4007886"/>
                <a:ext cx="2485256" cy="11493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dirty="0">
                    <a:solidFill>
                      <a:srgbClr val="00B050"/>
                    </a:solidFill>
                  </a:rPr>
                  <a:t>组合逻辑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>
                <a:off x="1691680" y="4149080"/>
                <a:ext cx="899120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>
                <a:off x="1656656" y="4509120"/>
                <a:ext cx="899120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5076056" y="4149080"/>
                <a:ext cx="899120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5076056" y="4509120"/>
                <a:ext cx="899120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115616" y="4191471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err="1"/>
                  <a:t>x</a:t>
                </a:r>
                <a:r>
                  <a:rPr lang="en-US" altLang="zh-CN" sz="2400" baseline="-25000" dirty="0" err="1"/>
                  <a:t>n</a:t>
                </a:r>
                <a:endParaRPr lang="zh-CN" altLang="en-US" sz="2400" baseline="-25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012160" y="4263479"/>
                <a:ext cx="541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err="1"/>
                  <a:t>z</a:t>
                </a:r>
                <a:r>
                  <a:rPr lang="en-US" altLang="zh-CN" sz="2400" baseline="-25000" dirty="0" err="1"/>
                  <a:t>m</a:t>
                </a:r>
                <a:endParaRPr lang="zh-CN" altLang="en-US" sz="2400" baseline="-25000" dirty="0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3228528" y="4941168"/>
              <a:ext cx="2485256" cy="72007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rgbClr val="FF0000"/>
                  </a:solidFill>
                </a:rPr>
                <a:t>存储元件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748808" y="4077072"/>
              <a:ext cx="1477144" cy="1296144"/>
              <a:chOff x="5076056" y="4797152"/>
              <a:chExt cx="1477144" cy="1296144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5076056" y="4797152"/>
                <a:ext cx="8991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5076056" y="5013176"/>
                <a:ext cx="576064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5076056" y="5805264"/>
                <a:ext cx="576064" cy="0"/>
              </a:xfrm>
              <a:prstGeom prst="line">
                <a:avLst/>
              </a:prstGeom>
              <a:ln w="3810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5076056" y="6093296"/>
                <a:ext cx="8991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5652120" y="5013176"/>
                <a:ext cx="0" cy="792088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5975176" y="4797152"/>
                <a:ext cx="0" cy="1296144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6049144" y="5127575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Y</a:t>
                </a:r>
                <a:r>
                  <a:rPr lang="en-US" altLang="zh-CN" sz="2400" baseline="-25000" dirty="0"/>
                  <a:t>1</a:t>
                </a:r>
                <a:endParaRPr lang="zh-CN" altLang="en-US" sz="2400" baseline="-25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580112" y="5104349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err="1"/>
                  <a:t>Y</a:t>
                </a:r>
                <a:r>
                  <a:rPr lang="en-US" altLang="zh-CN" sz="2400" baseline="-25000" dirty="0" err="1"/>
                  <a:t>r</a:t>
                </a:r>
                <a:endParaRPr lang="zh-CN" altLang="en-US" sz="2400" baseline="-25000" dirty="0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785785" y="4077072"/>
              <a:ext cx="1442743" cy="1296144"/>
              <a:chOff x="1113033" y="4797152"/>
              <a:chExt cx="1442743" cy="1296144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1979712" y="5805264"/>
                <a:ext cx="576064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619672" y="6093296"/>
                <a:ext cx="8991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1979712" y="5013176"/>
                <a:ext cx="576064" cy="0"/>
              </a:xfrm>
              <a:prstGeom prst="line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1619672" y="4797152"/>
                <a:ext cx="8991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1979712" y="5013176"/>
                <a:ext cx="0" cy="792088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1619672" y="4797152"/>
                <a:ext cx="0" cy="1296144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113033" y="5104348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y</a:t>
                </a:r>
                <a:r>
                  <a:rPr lang="en-US" altLang="zh-CN" sz="2400" baseline="-25000" dirty="0"/>
                  <a:t>1</a:t>
                </a:r>
                <a:endParaRPr lang="zh-CN" altLang="en-US" sz="2400" baseline="-250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619672" y="5085184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err="1"/>
                  <a:t>y</a:t>
                </a:r>
                <a:r>
                  <a:rPr lang="en-US" altLang="zh-CN" sz="2400" baseline="-25000" dirty="0" err="1"/>
                  <a:t>r</a:t>
                </a:r>
                <a:endParaRPr lang="zh-CN" altLang="en-US" sz="2400" baseline="-25000" dirty="0"/>
              </a:p>
            </p:txBody>
          </p:sp>
        </p:grpSp>
      </p:grpSp>
      <p:grpSp>
        <p:nvGrpSpPr>
          <p:cNvPr id="58" name="Group 25"/>
          <p:cNvGrpSpPr>
            <a:grpSpLocks/>
          </p:cNvGrpSpPr>
          <p:nvPr/>
        </p:nvGrpSpPr>
        <p:grpSpPr bwMode="auto">
          <a:xfrm>
            <a:off x="0" y="3380184"/>
            <a:ext cx="9144000" cy="3505200"/>
            <a:chOff x="0" y="1104"/>
            <a:chExt cx="5760" cy="2208"/>
          </a:xfrm>
        </p:grpSpPr>
        <p:graphicFrame>
          <p:nvGraphicFramePr>
            <p:cNvPr id="59" name="Object 5"/>
            <p:cNvGraphicFramePr>
              <a:graphicFrameLocks noChangeAspect="1"/>
            </p:cNvGraphicFramePr>
            <p:nvPr/>
          </p:nvGraphicFramePr>
          <p:xfrm>
            <a:off x="0" y="1104"/>
            <a:ext cx="5760" cy="2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9" name="Artwork" r:id="rId4" imgW="7438095" imgH="2838846" progId="Adobe.Illustrator.7">
                    <p:embed/>
                  </p:oleObj>
                </mc:Choice>
                <mc:Fallback>
                  <p:oleObj name="Artwork" r:id="rId4" imgW="7438095" imgH="2838846" progId="Adobe.Illustrator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104"/>
                          <a:ext cx="5760" cy="2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1117" y="1538"/>
              <a:ext cx="585" cy="8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2000" b="1" dirty="0">
                  <a:ea typeface="黑体" pitchFamily="2" charset="-122"/>
                </a:rPr>
                <a:t>激励</a:t>
              </a:r>
              <a:endParaRPr lang="en-US" altLang="zh-CN" sz="2000" b="1" dirty="0">
                <a:ea typeface="黑体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2000" b="1" dirty="0">
                  <a:ea typeface="黑体" pitchFamily="2" charset="-122"/>
                </a:rPr>
                <a:t>输入</a:t>
              </a:r>
              <a:endParaRPr lang="en-US" altLang="zh-CN" sz="2000" b="1" dirty="0">
                <a:ea typeface="黑体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2000" b="1" dirty="0">
                  <a:ea typeface="黑体" pitchFamily="2" charset="-122"/>
                </a:rPr>
                <a:t>逻辑</a:t>
              </a:r>
              <a:r>
                <a:rPr lang="en-US" altLang="zh-CN" sz="2000" b="1" dirty="0">
                  <a:ea typeface="黑体" pitchFamily="2" charset="-122"/>
                </a:rPr>
                <a:t>F </a:t>
              </a:r>
            </a:p>
          </p:txBody>
        </p:sp>
        <p:sp>
          <p:nvSpPr>
            <p:cNvPr id="61" name="Text Box 7"/>
            <p:cNvSpPr txBox="1">
              <a:spLocks noChangeArrowheads="1"/>
            </p:cNvSpPr>
            <p:nvPr/>
          </p:nvSpPr>
          <p:spPr bwMode="auto">
            <a:xfrm>
              <a:off x="2517" y="1536"/>
              <a:ext cx="604" cy="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2000" b="1" dirty="0">
                  <a:ea typeface="黑体" pitchFamily="2" charset="-122"/>
                </a:rPr>
                <a:t> 状态 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2000" b="1" dirty="0">
                  <a:ea typeface="黑体" pitchFamily="2" charset="-122"/>
                </a:rPr>
                <a:t>存储器</a:t>
              </a:r>
              <a:endParaRPr lang="en-US" altLang="zh-CN" sz="2000" b="1" dirty="0">
                <a:ea typeface="黑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2000" b="1" dirty="0">
                  <a:ea typeface="黑体" pitchFamily="2" charset="-122"/>
                </a:rPr>
                <a:t>  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2000" b="1" dirty="0">
                  <a:ea typeface="黑体" pitchFamily="2" charset="-122"/>
                </a:rPr>
                <a:t>时钟</a:t>
              </a:r>
            </a:p>
          </p:txBody>
        </p:sp>
        <p:sp>
          <p:nvSpPr>
            <p:cNvPr id="62" name="Text Box 8"/>
            <p:cNvSpPr txBox="1">
              <a:spLocks noChangeArrowheads="1"/>
            </p:cNvSpPr>
            <p:nvPr/>
          </p:nvSpPr>
          <p:spPr bwMode="auto">
            <a:xfrm>
              <a:off x="4163" y="1657"/>
              <a:ext cx="51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ea typeface="黑体" pitchFamily="2" charset="-122"/>
                </a:rPr>
                <a:t> 输出 </a:t>
              </a:r>
            </a:p>
            <a:p>
              <a:pPr algn="ctr"/>
              <a:r>
                <a:rPr lang="zh-CN" altLang="en-US" sz="2000" b="1" dirty="0">
                  <a:ea typeface="黑体" pitchFamily="2" charset="-122"/>
                </a:rPr>
                <a:t> 逻辑 </a:t>
              </a:r>
            </a:p>
            <a:p>
              <a:pPr algn="ctr"/>
              <a:r>
                <a:rPr lang="en-US" altLang="zh-CN" sz="2000" b="1" dirty="0">
                  <a:ea typeface="黑体" pitchFamily="2" charset="-122"/>
                </a:rPr>
                <a:t>   G 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0" y="1670"/>
              <a:ext cx="43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hlink"/>
                  </a:solidFill>
                  <a:ea typeface="黑体" pitchFamily="2" charset="-122"/>
                </a:rPr>
                <a:t>输入</a:t>
              </a:r>
            </a:p>
          </p:txBody>
        </p:sp>
        <p:sp>
          <p:nvSpPr>
            <p:cNvPr id="64" name="Text Box 10"/>
            <p:cNvSpPr txBox="1">
              <a:spLocks noChangeArrowheads="1"/>
            </p:cNvSpPr>
            <p:nvPr/>
          </p:nvSpPr>
          <p:spPr bwMode="auto">
            <a:xfrm>
              <a:off x="5328" y="1862"/>
              <a:ext cx="41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r>
                <a:rPr lang="zh-CN" altLang="en-US" sz="2000" b="1">
                  <a:solidFill>
                    <a:schemeClr val="hlink"/>
                  </a:solidFill>
                  <a:ea typeface="黑体" pitchFamily="2" charset="-122"/>
                </a:rPr>
                <a:t>输出  </a:t>
              </a:r>
            </a:p>
          </p:txBody>
        </p:sp>
        <p:sp>
          <p:nvSpPr>
            <p:cNvPr id="65" name="Text Box 11"/>
            <p:cNvSpPr txBox="1">
              <a:spLocks noChangeArrowheads="1"/>
            </p:cNvSpPr>
            <p:nvPr/>
          </p:nvSpPr>
          <p:spPr bwMode="auto">
            <a:xfrm>
              <a:off x="0" y="2870"/>
              <a:ext cx="438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hlink"/>
                  </a:solidFill>
                  <a:ea typeface="黑体" pitchFamily="2" charset="-122"/>
                </a:rPr>
                <a:t>时钟</a:t>
              </a:r>
            </a:p>
            <a:p>
              <a:r>
                <a:rPr lang="zh-CN" altLang="en-US" sz="2000" b="1" dirty="0">
                  <a:solidFill>
                    <a:schemeClr val="hlink"/>
                  </a:solidFill>
                  <a:ea typeface="黑体" pitchFamily="2" charset="-122"/>
                </a:rPr>
                <a:t>信号</a:t>
              </a:r>
            </a:p>
          </p:txBody>
        </p:sp>
        <p:sp>
          <p:nvSpPr>
            <p:cNvPr id="66" name="Text Box 12"/>
            <p:cNvSpPr txBox="1">
              <a:spLocks noChangeArrowheads="1"/>
            </p:cNvSpPr>
            <p:nvPr/>
          </p:nvSpPr>
          <p:spPr bwMode="auto">
            <a:xfrm>
              <a:off x="1854" y="1699"/>
              <a:ext cx="546" cy="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>
              <a:spAutoFit/>
            </a:bodyPr>
            <a:lstStyle/>
            <a:p>
              <a:r>
                <a:rPr lang="zh-CN" altLang="en-US" sz="2000" b="1">
                  <a:solidFill>
                    <a:schemeClr val="hlink"/>
                  </a:solidFill>
                  <a:ea typeface="黑体" pitchFamily="2" charset="-122"/>
                </a:rPr>
                <a:t>  激励 </a:t>
              </a:r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auto">
            <a:xfrm>
              <a:off x="3298" y="1721"/>
              <a:ext cx="666" cy="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0">
              <a:spAutoFit/>
            </a:bodyPr>
            <a:lstStyle/>
            <a:p>
              <a:r>
                <a:rPr lang="zh-CN" altLang="en-US" sz="2000" b="1">
                  <a:solidFill>
                    <a:schemeClr val="hlink"/>
                  </a:solidFill>
                  <a:ea typeface="黑体" pitchFamily="2" charset="-122"/>
                </a:rPr>
                <a:t>当前状态</a:t>
              </a:r>
            </a:p>
          </p:txBody>
        </p:sp>
      </p:grp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5922127" y="6004322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Times New Roman"/>
                <a:ea typeface="华文新魏" pitchFamily="2" charset="-122"/>
              </a:rPr>
              <a:t>同步时序电路</a:t>
            </a:r>
            <a:r>
              <a:rPr lang="zh-CN" altLang="en-US" sz="28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结构</a:t>
            </a:r>
          </a:p>
        </p:txBody>
      </p:sp>
      <p:cxnSp>
        <p:nvCxnSpPr>
          <p:cNvPr id="27" name="直接箭头连接符 26"/>
          <p:cNvCxnSpPr>
            <a:stCxn id="7" idx="2"/>
          </p:cNvCxnSpPr>
          <p:nvPr/>
        </p:nvCxnSpPr>
        <p:spPr>
          <a:xfrm flipH="1">
            <a:off x="2324327" y="2217134"/>
            <a:ext cx="1920068" cy="185202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7" idx="2"/>
          </p:cNvCxnSpPr>
          <p:nvPr/>
        </p:nvCxnSpPr>
        <p:spPr>
          <a:xfrm>
            <a:off x="4244395" y="2217134"/>
            <a:ext cx="2769180" cy="180687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56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Text Box 2"/>
          <p:cNvSpPr txBox="1">
            <a:spLocks noChangeArrowheads="1"/>
          </p:cNvSpPr>
          <p:nvPr/>
        </p:nvSpPr>
        <p:spPr bwMode="auto">
          <a:xfrm>
            <a:off x="660619" y="1677044"/>
            <a:ext cx="837587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4"/>
                </a:solidFill>
                <a:latin typeface="Tahoma" pitchFamily="34" charset="0"/>
                <a:ea typeface="黑体" pitchFamily="2" charset="-122"/>
              </a:rPr>
              <a:t>1、构造</a:t>
            </a:r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出</a:t>
            </a:r>
            <a:r>
              <a:rPr lang="zh-CN" altLang="en-US" sz="2800" dirty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原始状态转移（图）表</a:t>
            </a:r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，</a:t>
            </a:r>
            <a:r>
              <a:rPr lang="zh-CN" altLang="en-US" sz="2800" dirty="0"/>
              <a:t>将文字描述转化成原始的状态（图）表。</a:t>
            </a:r>
            <a:endParaRPr lang="zh-CN" altLang="en-US" sz="2800" dirty="0">
              <a:solidFill>
                <a:srgbClr val="FF0000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546819" name="Text Box 3"/>
          <p:cNvSpPr txBox="1">
            <a:spLocks noChangeArrowheads="1"/>
          </p:cNvSpPr>
          <p:nvPr/>
        </p:nvSpPr>
        <p:spPr bwMode="auto">
          <a:xfrm>
            <a:off x="913842" y="3683115"/>
            <a:ext cx="7474582" cy="230832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解决方法：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先设定一个初始状态，从初态开始，每加入一个输入，确定电路状态（次态</a:t>
            </a:r>
            <a:r>
              <a:rPr lang="en-US" altLang="zh-CN" sz="2400" dirty="0"/>
              <a:t>/</a:t>
            </a:r>
            <a:r>
              <a:rPr lang="zh-CN" altLang="en-US" sz="2400" dirty="0"/>
              <a:t>输出）是否发生变化。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如果不同则产生一个新的电路状态。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持续此过程，直到电路每一个不同状态的输入都考虑了，并且不再构成新的状态。</a:t>
            </a:r>
          </a:p>
        </p:txBody>
      </p:sp>
      <p:sp>
        <p:nvSpPr>
          <p:cNvPr id="546840" name="Rectangle 24"/>
          <p:cNvSpPr>
            <a:spLocks noGrp="1" noChangeArrowheads="1"/>
          </p:cNvSpPr>
          <p:nvPr>
            <p:ph type="title"/>
          </p:nvPr>
        </p:nvSpPr>
        <p:spPr>
          <a:xfrm>
            <a:off x="1000101" y="185720"/>
            <a:ext cx="6524228" cy="742950"/>
          </a:xfrm>
        </p:spPr>
        <p:txBody>
          <a:bodyPr/>
          <a:lstStyle/>
          <a:p>
            <a:r>
              <a:rPr lang="zh-CN" altLang="en-US" sz="3200" dirty="0"/>
              <a:t>示例</a:t>
            </a:r>
            <a:r>
              <a:rPr lang="en-US" altLang="zh-CN" sz="3200" dirty="0"/>
              <a:t>2</a:t>
            </a:r>
            <a:r>
              <a:rPr lang="zh-CN" altLang="en-US" sz="3200" dirty="0"/>
              <a:t>：设计串行数据检测器</a:t>
            </a:r>
          </a:p>
        </p:txBody>
      </p:sp>
      <p:sp>
        <p:nvSpPr>
          <p:cNvPr id="546851" name="Text Box 35"/>
          <p:cNvSpPr txBox="1">
            <a:spLocks noChangeArrowheads="1"/>
          </p:cNvSpPr>
          <p:nvPr/>
        </p:nvSpPr>
        <p:spPr bwMode="auto">
          <a:xfrm>
            <a:off x="192842" y="1150571"/>
            <a:ext cx="8951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例：当检测到电路连续输入的</a:t>
            </a:r>
            <a:r>
              <a:rPr lang="en-US" altLang="zh-CN" sz="2400" dirty="0">
                <a:latin typeface="Tahoma" pitchFamily="34" charset="0"/>
                <a:ea typeface="黑体" pitchFamily="2" charset="-122"/>
              </a:rPr>
              <a:t>3</a:t>
            </a: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位二进制数为110时，输出为1。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D06EC-9969-481C-B10F-E8176264AD26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63688" y="2877638"/>
            <a:ext cx="433965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1">
              <a:defRPr/>
            </a:pPr>
            <a:r>
              <a:rPr lang="zh-CN" altLang="en-US" sz="2400" dirty="0"/>
              <a:t>相当于数学建模，比较难！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38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8" grpId="0" autoUpdateAnimBg="0"/>
      <p:bldP spid="546819" grpId="0" animBg="1" autoUpdateAnimBg="0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Text Box 2"/>
          <p:cNvSpPr txBox="1">
            <a:spLocks noChangeArrowheads="1"/>
          </p:cNvSpPr>
          <p:nvPr/>
        </p:nvSpPr>
        <p:spPr bwMode="auto">
          <a:xfrm>
            <a:off x="241968" y="1142823"/>
            <a:ext cx="68435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4"/>
                </a:solidFill>
                <a:latin typeface="Tahoma" pitchFamily="34" charset="0"/>
                <a:ea typeface="黑体" pitchFamily="2" charset="-122"/>
              </a:rPr>
              <a:t>1、构造</a:t>
            </a:r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出</a:t>
            </a:r>
            <a:r>
              <a:rPr lang="zh-CN" altLang="en-US" sz="2800" dirty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原始状态转移表</a:t>
            </a:r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（第一种方法）</a:t>
            </a:r>
          </a:p>
        </p:txBody>
      </p:sp>
      <p:sp>
        <p:nvSpPr>
          <p:cNvPr id="546819" name="Text Box 3"/>
          <p:cNvSpPr txBox="1">
            <a:spLocks noChangeArrowheads="1"/>
          </p:cNvSpPr>
          <p:nvPr/>
        </p:nvSpPr>
        <p:spPr bwMode="auto">
          <a:xfrm>
            <a:off x="279518" y="1594932"/>
            <a:ext cx="8756978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Tahoma" pitchFamily="34" charset="0"/>
                <a:ea typeface="黑体" pitchFamily="2" charset="-122"/>
              </a:rPr>
              <a:t>用</a:t>
            </a:r>
            <a:r>
              <a:rPr lang="en-US" altLang="zh-CN" sz="2400" dirty="0">
                <a:solidFill>
                  <a:schemeClr val="accent4"/>
                </a:solidFill>
                <a:latin typeface="Tahoma" pitchFamily="34" charset="0"/>
                <a:ea typeface="黑体" pitchFamily="2" charset="-122"/>
              </a:rPr>
              <a:t>A</a:t>
            </a:r>
            <a:r>
              <a:rPr lang="zh-CN" altLang="en-US" sz="2400" dirty="0">
                <a:solidFill>
                  <a:schemeClr val="accent4"/>
                </a:solidFill>
                <a:latin typeface="Tahoma" pitchFamily="34" charset="0"/>
                <a:ea typeface="黑体" pitchFamily="2" charset="-122"/>
              </a:rPr>
              <a:t>表示输入数据；用</a:t>
            </a:r>
            <a:r>
              <a:rPr lang="en-US" altLang="zh-CN" sz="2400" dirty="0">
                <a:solidFill>
                  <a:schemeClr val="accent4"/>
                </a:solidFill>
                <a:latin typeface="Tahoma" pitchFamily="34" charset="0"/>
                <a:ea typeface="黑体" pitchFamily="2" charset="-122"/>
              </a:rPr>
              <a:t>Z</a:t>
            </a:r>
            <a:r>
              <a:rPr lang="zh-CN" altLang="en-US" sz="2400" dirty="0">
                <a:solidFill>
                  <a:schemeClr val="accent4"/>
                </a:solidFill>
                <a:latin typeface="Tahoma" pitchFamily="34" charset="0"/>
                <a:ea typeface="黑体" pitchFamily="2" charset="-122"/>
              </a:rPr>
              <a:t>表示检测结果，输出不仅与输入有关还和当前状态相关，因此是</a:t>
            </a:r>
            <a:r>
              <a:rPr lang="en-US" altLang="zh-CN" sz="2400" dirty="0">
                <a:solidFill>
                  <a:schemeClr val="accent4"/>
                </a:solidFill>
                <a:latin typeface="Tahoma" pitchFamily="34" charset="0"/>
                <a:ea typeface="黑体" pitchFamily="2" charset="-122"/>
              </a:rPr>
              <a:t>Mealy</a:t>
            </a:r>
            <a:r>
              <a:rPr lang="zh-CN" altLang="en-US" sz="2400" dirty="0">
                <a:solidFill>
                  <a:schemeClr val="accent4"/>
                </a:solidFill>
                <a:latin typeface="Tahoma" pitchFamily="34" charset="0"/>
                <a:ea typeface="黑体" pitchFamily="2" charset="-122"/>
              </a:rPr>
              <a:t>型电路。</a:t>
            </a:r>
          </a:p>
        </p:txBody>
      </p:sp>
      <p:grpSp>
        <p:nvGrpSpPr>
          <p:cNvPr id="546820" name="Group 4"/>
          <p:cNvGrpSpPr>
            <a:grpSpLocks/>
          </p:cNvGrpSpPr>
          <p:nvPr/>
        </p:nvGrpSpPr>
        <p:grpSpPr bwMode="auto">
          <a:xfrm>
            <a:off x="930275" y="3714332"/>
            <a:ext cx="4467225" cy="461963"/>
            <a:chOff x="626" y="2160"/>
            <a:chExt cx="2814" cy="291"/>
          </a:xfrm>
        </p:grpSpPr>
        <p:sp>
          <p:nvSpPr>
            <p:cNvPr id="546821" name="Text Box 5"/>
            <p:cNvSpPr txBox="1">
              <a:spLocks noChangeArrowheads="1"/>
            </p:cNvSpPr>
            <p:nvPr/>
          </p:nvSpPr>
          <p:spPr bwMode="auto">
            <a:xfrm>
              <a:off x="626" y="2160"/>
              <a:ext cx="24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 dirty="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初始状态，等待第一个1 </a:t>
              </a:r>
              <a:r>
                <a:rPr lang="zh-CN" altLang="en-US" sz="2400" dirty="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  <a:sym typeface="Wingdings" pitchFamily="2" charset="2"/>
                </a:rPr>
                <a:t></a:t>
              </a:r>
              <a:endParaRPr lang="zh-CN" altLang="en-US" sz="2400" dirty="0">
                <a:solidFill>
                  <a:srgbClr val="00B050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546822" name="Text Box 6"/>
            <p:cNvSpPr txBox="1">
              <a:spLocks noChangeArrowheads="1"/>
            </p:cNvSpPr>
            <p:nvPr/>
          </p:nvSpPr>
          <p:spPr bwMode="auto">
            <a:xfrm>
              <a:off x="2997" y="2160"/>
              <a:ext cx="4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</a:rPr>
                <a:t>STA</a:t>
              </a:r>
            </a:p>
          </p:txBody>
        </p:sp>
      </p:grpSp>
      <p:sp>
        <p:nvSpPr>
          <p:cNvPr id="546823" name="Text Box 7"/>
          <p:cNvSpPr txBox="1">
            <a:spLocks noChangeArrowheads="1"/>
          </p:cNvSpPr>
          <p:nvPr/>
        </p:nvSpPr>
        <p:spPr bwMode="auto">
          <a:xfrm>
            <a:off x="5625767" y="3714328"/>
            <a:ext cx="988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Tahoma" pitchFamily="34" charset="0"/>
              </a:rPr>
              <a:t>STA/0</a:t>
            </a:r>
          </a:p>
        </p:txBody>
      </p:sp>
      <p:sp>
        <p:nvSpPr>
          <p:cNvPr id="546824" name="Text Box 8"/>
          <p:cNvSpPr txBox="1">
            <a:spLocks noChangeArrowheads="1"/>
          </p:cNvSpPr>
          <p:nvPr/>
        </p:nvSpPr>
        <p:spPr bwMode="auto">
          <a:xfrm>
            <a:off x="6872120" y="3714328"/>
            <a:ext cx="8226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Tahoma" pitchFamily="34" charset="0"/>
              </a:rPr>
              <a:t>A1/0</a:t>
            </a:r>
          </a:p>
        </p:txBody>
      </p:sp>
      <p:grpSp>
        <p:nvGrpSpPr>
          <p:cNvPr id="546825" name="Group 9"/>
          <p:cNvGrpSpPr>
            <a:grpSpLocks/>
          </p:cNvGrpSpPr>
          <p:nvPr/>
        </p:nvGrpSpPr>
        <p:grpSpPr bwMode="auto">
          <a:xfrm>
            <a:off x="2286001" y="4247732"/>
            <a:ext cx="3027363" cy="461963"/>
            <a:chOff x="1425" y="2064"/>
            <a:chExt cx="1907" cy="291"/>
          </a:xfrm>
        </p:grpSpPr>
        <p:sp>
          <p:nvSpPr>
            <p:cNvPr id="546826" name="Text Box 10"/>
            <p:cNvSpPr txBox="1">
              <a:spLocks noChangeArrowheads="1"/>
            </p:cNvSpPr>
            <p:nvPr/>
          </p:nvSpPr>
          <p:spPr bwMode="auto">
            <a:xfrm>
              <a:off x="1425" y="2064"/>
              <a:ext cx="15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A</a:t>
              </a:r>
              <a:r>
                <a:rPr lang="zh-CN" altLang="en-US" sz="2400" dirty="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上捕获一个1 </a:t>
              </a:r>
              <a:r>
                <a:rPr lang="zh-CN" altLang="en-US" sz="2400" dirty="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  <a:sym typeface="Wingdings" pitchFamily="2" charset="2"/>
                </a:rPr>
                <a:t></a:t>
              </a:r>
              <a:endParaRPr lang="zh-CN" altLang="en-US" sz="2400" dirty="0">
                <a:solidFill>
                  <a:srgbClr val="00B050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546827" name="Text Box 11"/>
            <p:cNvSpPr txBox="1">
              <a:spLocks noChangeArrowheads="1"/>
            </p:cNvSpPr>
            <p:nvPr/>
          </p:nvSpPr>
          <p:spPr bwMode="auto">
            <a:xfrm>
              <a:off x="2994" y="2064"/>
              <a:ext cx="3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</a:rPr>
                <a:t>A1</a:t>
              </a:r>
            </a:p>
          </p:txBody>
        </p:sp>
      </p:grpSp>
      <p:sp>
        <p:nvSpPr>
          <p:cNvPr id="546828" name="Text Box 12"/>
          <p:cNvSpPr txBox="1">
            <a:spLocks noChangeArrowheads="1"/>
          </p:cNvSpPr>
          <p:nvPr/>
        </p:nvSpPr>
        <p:spPr bwMode="auto">
          <a:xfrm>
            <a:off x="5625767" y="4247728"/>
            <a:ext cx="988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Tahoma" pitchFamily="34" charset="0"/>
              </a:rPr>
              <a:t>STA/0</a:t>
            </a:r>
          </a:p>
        </p:txBody>
      </p:sp>
      <p:sp>
        <p:nvSpPr>
          <p:cNvPr id="546829" name="Text Box 13"/>
          <p:cNvSpPr txBox="1">
            <a:spLocks noChangeArrowheads="1"/>
          </p:cNvSpPr>
          <p:nvPr/>
        </p:nvSpPr>
        <p:spPr bwMode="auto">
          <a:xfrm>
            <a:off x="6787961" y="4247728"/>
            <a:ext cx="9909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Tahoma" pitchFamily="34" charset="0"/>
              </a:rPr>
              <a:t>A11/0</a:t>
            </a:r>
          </a:p>
        </p:txBody>
      </p:sp>
      <p:grpSp>
        <p:nvGrpSpPr>
          <p:cNvPr id="546830" name="Group 14"/>
          <p:cNvGrpSpPr>
            <a:grpSpLocks/>
          </p:cNvGrpSpPr>
          <p:nvPr/>
        </p:nvGrpSpPr>
        <p:grpSpPr bwMode="auto">
          <a:xfrm>
            <a:off x="2117726" y="4781132"/>
            <a:ext cx="3278188" cy="461963"/>
            <a:chOff x="1319" y="2400"/>
            <a:chExt cx="2065" cy="291"/>
          </a:xfrm>
        </p:grpSpPr>
        <p:sp>
          <p:nvSpPr>
            <p:cNvPr id="546831" name="Text Box 15"/>
            <p:cNvSpPr txBox="1">
              <a:spLocks noChangeArrowheads="1"/>
            </p:cNvSpPr>
            <p:nvPr/>
          </p:nvSpPr>
          <p:spPr bwMode="auto">
            <a:xfrm>
              <a:off x="1319" y="2400"/>
              <a:ext cx="16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A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上连续捕获11 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  <a:sym typeface="Wingdings" pitchFamily="2" charset="2"/>
                </a:rPr>
                <a:t></a:t>
              </a:r>
              <a:endParaRPr lang="zh-CN" altLang="en-US" sz="2400">
                <a:solidFill>
                  <a:srgbClr val="00B050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546832" name="Text Box 16"/>
            <p:cNvSpPr txBox="1">
              <a:spLocks noChangeArrowheads="1"/>
            </p:cNvSpPr>
            <p:nvPr/>
          </p:nvSpPr>
          <p:spPr bwMode="auto">
            <a:xfrm>
              <a:off x="2940" y="2400"/>
              <a:ext cx="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</a:rPr>
                <a:t>A11</a:t>
              </a:r>
            </a:p>
          </p:txBody>
        </p:sp>
      </p:grpSp>
      <p:sp>
        <p:nvSpPr>
          <p:cNvPr id="546833" name="Text Box 17"/>
          <p:cNvSpPr txBox="1">
            <a:spLocks noChangeArrowheads="1"/>
          </p:cNvSpPr>
          <p:nvPr/>
        </p:nvSpPr>
        <p:spPr bwMode="auto">
          <a:xfrm>
            <a:off x="5682858" y="4781128"/>
            <a:ext cx="8691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Tahoma" pitchFamily="34" charset="0"/>
              </a:rPr>
              <a:t>OK/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546834" name="Text Box 18"/>
          <p:cNvSpPr txBox="1">
            <a:spLocks noChangeArrowheads="1"/>
          </p:cNvSpPr>
          <p:nvPr/>
        </p:nvSpPr>
        <p:spPr bwMode="auto">
          <a:xfrm>
            <a:off x="6787961" y="4781128"/>
            <a:ext cx="9909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Tahoma" pitchFamily="34" charset="0"/>
              </a:rPr>
              <a:t>A11/0</a:t>
            </a:r>
          </a:p>
        </p:txBody>
      </p:sp>
      <p:grpSp>
        <p:nvGrpSpPr>
          <p:cNvPr id="546835" name="Group 19"/>
          <p:cNvGrpSpPr>
            <a:grpSpLocks/>
          </p:cNvGrpSpPr>
          <p:nvPr/>
        </p:nvGrpSpPr>
        <p:grpSpPr bwMode="auto">
          <a:xfrm>
            <a:off x="1960562" y="5314533"/>
            <a:ext cx="3376613" cy="461963"/>
            <a:chOff x="1220" y="2736"/>
            <a:chExt cx="2127" cy="291"/>
          </a:xfrm>
        </p:grpSpPr>
        <p:sp>
          <p:nvSpPr>
            <p:cNvPr id="546836" name="Text Box 20"/>
            <p:cNvSpPr txBox="1">
              <a:spLocks noChangeArrowheads="1"/>
            </p:cNvSpPr>
            <p:nvPr/>
          </p:nvSpPr>
          <p:spPr bwMode="auto">
            <a:xfrm>
              <a:off x="1220" y="2736"/>
              <a:ext cx="17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A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上连续捕获110 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  <a:sym typeface="Wingdings" pitchFamily="2" charset="2"/>
                </a:rPr>
                <a:t></a:t>
              </a:r>
              <a:endParaRPr lang="zh-CN" altLang="en-US" sz="2400">
                <a:solidFill>
                  <a:srgbClr val="00B050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546837" name="Text Box 21"/>
            <p:cNvSpPr txBox="1">
              <a:spLocks noChangeArrowheads="1"/>
            </p:cNvSpPr>
            <p:nvPr/>
          </p:nvSpPr>
          <p:spPr bwMode="auto">
            <a:xfrm>
              <a:off x="2979" y="2736"/>
              <a:ext cx="3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</a:rPr>
                <a:t>OK</a:t>
              </a:r>
            </a:p>
          </p:txBody>
        </p:sp>
      </p:grpSp>
      <p:sp>
        <p:nvSpPr>
          <p:cNvPr id="546838" name="Text Box 22"/>
          <p:cNvSpPr txBox="1">
            <a:spLocks noChangeArrowheads="1"/>
          </p:cNvSpPr>
          <p:nvPr/>
        </p:nvSpPr>
        <p:spPr bwMode="auto">
          <a:xfrm>
            <a:off x="5619417" y="5314528"/>
            <a:ext cx="988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Tahoma" pitchFamily="34" charset="0"/>
              </a:rPr>
              <a:t>STA/0</a:t>
            </a:r>
          </a:p>
        </p:txBody>
      </p:sp>
      <p:sp>
        <p:nvSpPr>
          <p:cNvPr id="546839" name="Text Box 23"/>
          <p:cNvSpPr txBox="1">
            <a:spLocks noChangeArrowheads="1"/>
          </p:cNvSpPr>
          <p:nvPr/>
        </p:nvSpPr>
        <p:spPr bwMode="auto">
          <a:xfrm>
            <a:off x="6865770" y="5314528"/>
            <a:ext cx="8226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Tahoma" pitchFamily="34" charset="0"/>
              </a:rPr>
              <a:t>A1/0</a:t>
            </a:r>
          </a:p>
        </p:txBody>
      </p:sp>
      <p:sp>
        <p:nvSpPr>
          <p:cNvPr id="546840" name="Rectangle 24"/>
          <p:cNvSpPr>
            <a:spLocks noGrp="1" noChangeArrowheads="1"/>
          </p:cNvSpPr>
          <p:nvPr>
            <p:ph type="title"/>
          </p:nvPr>
        </p:nvSpPr>
        <p:spPr>
          <a:xfrm>
            <a:off x="1000101" y="185720"/>
            <a:ext cx="6524228" cy="742950"/>
          </a:xfrm>
        </p:spPr>
        <p:txBody>
          <a:bodyPr/>
          <a:lstStyle/>
          <a:p>
            <a:r>
              <a:rPr lang="zh-CN" altLang="en-US" sz="3200" dirty="0"/>
              <a:t>示例</a:t>
            </a:r>
            <a:r>
              <a:rPr lang="en-US" altLang="zh-CN" sz="3200" dirty="0"/>
              <a:t>2</a:t>
            </a:r>
            <a:r>
              <a:rPr lang="zh-CN" altLang="en-US" sz="3200" dirty="0"/>
              <a:t>：设计串行数据检测器</a:t>
            </a:r>
          </a:p>
        </p:txBody>
      </p:sp>
      <p:grpSp>
        <p:nvGrpSpPr>
          <p:cNvPr id="546841" name="Group 25"/>
          <p:cNvGrpSpPr>
            <a:grpSpLocks/>
          </p:cNvGrpSpPr>
          <p:nvPr/>
        </p:nvGrpSpPr>
        <p:grpSpPr bwMode="auto">
          <a:xfrm>
            <a:off x="4432300" y="2647528"/>
            <a:ext cx="3429000" cy="3733800"/>
            <a:chOff x="4128" y="1584"/>
            <a:chExt cx="2160" cy="2352"/>
          </a:xfrm>
        </p:grpSpPr>
        <p:sp>
          <p:nvSpPr>
            <p:cNvPr id="546842" name="Line 26"/>
            <p:cNvSpPr>
              <a:spLocks noChangeShapeType="1"/>
            </p:cNvSpPr>
            <p:nvPr/>
          </p:nvSpPr>
          <p:spPr bwMode="auto">
            <a:xfrm>
              <a:off x="4176" y="1632"/>
              <a:ext cx="2112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46843" name="Text Box 27"/>
            <p:cNvSpPr txBox="1">
              <a:spLocks noChangeArrowheads="1"/>
            </p:cNvSpPr>
            <p:nvPr/>
          </p:nvSpPr>
          <p:spPr bwMode="auto">
            <a:xfrm>
              <a:off x="4128" y="1762"/>
              <a:ext cx="6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  <a:ea typeface="黑体" pitchFamily="2" charset="-122"/>
                </a:rPr>
                <a:t>状态</a:t>
              </a:r>
              <a:r>
                <a:rPr lang="en-US" altLang="zh-CN" sz="2400">
                  <a:latin typeface="Tahoma" pitchFamily="34" charset="0"/>
                  <a:ea typeface="黑体" pitchFamily="2" charset="-122"/>
                </a:rPr>
                <a:t>S</a:t>
              </a:r>
            </a:p>
          </p:txBody>
        </p:sp>
        <p:sp>
          <p:nvSpPr>
            <p:cNvPr id="546844" name="Line 28"/>
            <p:cNvSpPr>
              <a:spLocks noChangeShapeType="1"/>
            </p:cNvSpPr>
            <p:nvPr/>
          </p:nvSpPr>
          <p:spPr bwMode="auto">
            <a:xfrm>
              <a:off x="4176" y="2208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46845" name="Text Box 29"/>
            <p:cNvSpPr txBox="1">
              <a:spLocks noChangeArrowheads="1"/>
            </p:cNvSpPr>
            <p:nvPr/>
          </p:nvSpPr>
          <p:spPr bwMode="auto">
            <a:xfrm>
              <a:off x="5062" y="1584"/>
              <a:ext cx="995" cy="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>
                  <a:latin typeface="Tahoma" pitchFamily="34" charset="0"/>
                </a:rPr>
                <a:t>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400">
                  <a:latin typeface="Tahoma" pitchFamily="34" charset="0"/>
                </a:rPr>
                <a:t>0           1</a:t>
              </a:r>
            </a:p>
          </p:txBody>
        </p:sp>
        <p:sp>
          <p:nvSpPr>
            <p:cNvPr id="546846" name="Line 30"/>
            <p:cNvSpPr>
              <a:spLocks noChangeShapeType="1"/>
            </p:cNvSpPr>
            <p:nvPr/>
          </p:nvSpPr>
          <p:spPr bwMode="auto">
            <a:xfrm>
              <a:off x="4800" y="1632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46847" name="Line 31"/>
            <p:cNvSpPr>
              <a:spLocks noChangeShapeType="1"/>
            </p:cNvSpPr>
            <p:nvPr/>
          </p:nvSpPr>
          <p:spPr bwMode="auto">
            <a:xfrm>
              <a:off x="4800" y="192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46848" name="Line 32"/>
            <p:cNvSpPr>
              <a:spLocks noChangeShapeType="1"/>
            </p:cNvSpPr>
            <p:nvPr/>
          </p:nvSpPr>
          <p:spPr bwMode="auto">
            <a:xfrm>
              <a:off x="4176" y="3936"/>
              <a:ext cx="2112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46849" name="Text Box 33"/>
            <p:cNvSpPr txBox="1">
              <a:spLocks noChangeArrowheads="1"/>
            </p:cNvSpPr>
            <p:nvPr/>
          </p:nvSpPr>
          <p:spPr bwMode="auto">
            <a:xfrm>
              <a:off x="5265" y="3600"/>
              <a:ext cx="5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S*/Z</a:t>
              </a:r>
              <a:endParaRPr lang="zh-CN" altLang="en-US" sz="2400">
                <a:latin typeface="Tahoma" pitchFamily="34" charset="0"/>
              </a:endParaRPr>
            </a:p>
          </p:txBody>
        </p:sp>
        <p:sp>
          <p:nvSpPr>
            <p:cNvPr id="546850" name="Line 34"/>
            <p:cNvSpPr>
              <a:spLocks noChangeShapeType="1"/>
            </p:cNvSpPr>
            <p:nvPr/>
          </p:nvSpPr>
          <p:spPr bwMode="auto">
            <a:xfrm>
              <a:off x="4800" y="360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D06EC-9969-481C-B10F-E8176264AD26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47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4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4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4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4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4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autoUpdateAnimBg="0"/>
      <p:bldP spid="546823" grpId="0" autoUpdateAnimBg="0"/>
      <p:bldP spid="546824" grpId="0" autoUpdateAnimBg="0"/>
      <p:bldP spid="546828" grpId="0" autoUpdateAnimBg="0"/>
      <p:bldP spid="546829" grpId="0" autoUpdateAnimBg="0"/>
      <p:bldP spid="546833" grpId="0" autoUpdateAnimBg="0"/>
      <p:bldP spid="546834" grpId="0" autoUpdateAnimBg="0"/>
      <p:bldP spid="546838" grpId="0" autoUpdateAnimBg="0"/>
      <p:bldP spid="54683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z="3200" dirty="0"/>
              <a:t>示例</a:t>
            </a:r>
            <a:r>
              <a:rPr lang="en-US" altLang="zh-CN" sz="3200" dirty="0"/>
              <a:t>2</a:t>
            </a:r>
            <a:r>
              <a:rPr lang="zh-CN" altLang="en-US" sz="3200" dirty="0"/>
              <a:t>：设计串行数据检测器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173759" y="1110121"/>
            <a:ext cx="8790729" cy="6085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accent4"/>
                </a:solidFill>
                <a:latin typeface="Tahoma" pitchFamily="34" charset="0"/>
                <a:ea typeface="黑体" pitchFamily="2" charset="-122"/>
              </a:rPr>
              <a:t>1</a:t>
            </a:r>
            <a:r>
              <a:rPr lang="zh-CN" altLang="en-US" sz="2800" dirty="0">
                <a:solidFill>
                  <a:schemeClr val="accent4"/>
                </a:solidFill>
                <a:latin typeface="Tahoma" pitchFamily="34" charset="0"/>
                <a:ea typeface="黑体" pitchFamily="2" charset="-122"/>
              </a:rPr>
              <a:t>、构造</a:t>
            </a:r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出</a:t>
            </a:r>
            <a:r>
              <a:rPr lang="zh-CN" altLang="en-US" sz="2800" dirty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原始状态转移图</a:t>
            </a:r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（第一种方法）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710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471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02413" y="6392863"/>
            <a:ext cx="2133600" cy="268287"/>
          </a:xfrm>
          <a:noFill/>
        </p:spPr>
        <p:txBody>
          <a:bodyPr/>
          <a:lstStyle/>
          <a:p>
            <a:fld id="{2E56AD27-7AF6-4272-8A4F-61AA0E574721}" type="slidenum">
              <a:rPr lang="en-US" altLang="zh-CN" smtClean="0">
                <a:latin typeface="Arial" pitchFamily="34" charset="0"/>
              </a:rPr>
              <a:pPr/>
              <a:t>52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685368" y="4128822"/>
            <a:ext cx="966794" cy="6864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STA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06513" y="4104334"/>
            <a:ext cx="673100" cy="5635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2060"/>
                </a:solidFill>
              </a:rPr>
              <a:t>A1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265465" y="4218596"/>
            <a:ext cx="812918" cy="5456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2060"/>
                </a:solidFill>
              </a:rPr>
              <a:t>A11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031932" y="4261793"/>
            <a:ext cx="756111" cy="5024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2060"/>
                </a:solidFill>
              </a:rPr>
              <a:t>OK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2580428" y="3858574"/>
            <a:ext cx="1082674" cy="446536"/>
            <a:chOff x="3049568" y="2107624"/>
            <a:chExt cx="1081942" cy="446846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3049568" y="2525671"/>
              <a:ext cx="1081942" cy="28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51" name="TextBox 27"/>
            <p:cNvSpPr txBox="1">
              <a:spLocks noChangeArrowheads="1"/>
            </p:cNvSpPr>
            <p:nvPr/>
          </p:nvSpPr>
          <p:spPr bwMode="auto">
            <a:xfrm>
              <a:off x="3228623" y="2107624"/>
              <a:ext cx="5473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/>
                <a:t>1/0</a:t>
              </a:r>
              <a:endParaRPr lang="zh-CN" altLang="en-US" sz="2000" dirty="0"/>
            </a:p>
          </p:txBody>
        </p:sp>
      </p:grp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820795" y="2967152"/>
            <a:ext cx="547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0/0</a:t>
            </a:r>
            <a:endParaRPr lang="zh-CN" altLang="en-US" sz="2000" dirty="0"/>
          </a:p>
        </p:txBody>
      </p: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122883" y="1759560"/>
            <a:ext cx="88924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2400" dirty="0"/>
              <a:t>圆圈表示状态，弧线表示状态转移，弧线上标注输入输入</a:t>
            </a:r>
            <a:r>
              <a:rPr lang="en-US" altLang="zh-CN" sz="2400" dirty="0"/>
              <a:t>A/</a:t>
            </a:r>
            <a:r>
              <a:rPr lang="zh-CN" altLang="en-US" sz="2400" dirty="0"/>
              <a:t>输出</a:t>
            </a:r>
            <a:r>
              <a:rPr lang="en-US" altLang="zh-CN" sz="2400" dirty="0"/>
              <a:t>Z</a:t>
            </a:r>
          </a:p>
          <a:p>
            <a:pPr marL="0" lvl="1"/>
            <a:r>
              <a:rPr lang="zh-CN" altLang="en-US" sz="2400" dirty="0"/>
              <a:t>状态名称用唯一的字符串表示</a:t>
            </a:r>
            <a:r>
              <a:rPr lang="en-US" altLang="zh-CN" sz="2400" dirty="0"/>
              <a:t>,</a:t>
            </a:r>
            <a:r>
              <a:rPr lang="zh-CN" altLang="en-US" sz="2400" dirty="0"/>
              <a:t>如</a:t>
            </a:r>
            <a:r>
              <a:rPr lang="en-US" altLang="zh-CN" sz="2400" dirty="0"/>
              <a:t>S0</a:t>
            </a:r>
            <a:r>
              <a:rPr lang="zh-CN" altLang="en-US" sz="2400" dirty="0"/>
              <a:t>、</a:t>
            </a:r>
            <a:r>
              <a:rPr lang="en-US" altLang="zh-CN" sz="2400" dirty="0"/>
              <a:t>S1</a:t>
            </a:r>
            <a:r>
              <a:rPr lang="zh-CN" altLang="en-US" sz="2400" dirty="0"/>
              <a:t>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71AD5C-C938-4070-8B1B-8DD022A6580B}" type="datetime1">
              <a:rPr lang="zh-CN" altLang="en-US" smtClean="0"/>
              <a:t>2019/11/22</a:t>
            </a:fld>
            <a:endParaRPr lang="en-US" altLang="zh-CN"/>
          </a:p>
        </p:txBody>
      </p:sp>
      <p:grpSp>
        <p:nvGrpSpPr>
          <p:cNvPr id="57" name="组合 29"/>
          <p:cNvGrpSpPr>
            <a:grpSpLocks/>
          </p:cNvGrpSpPr>
          <p:nvPr/>
        </p:nvGrpSpPr>
        <p:grpSpPr bwMode="auto">
          <a:xfrm>
            <a:off x="4201331" y="4104334"/>
            <a:ext cx="1082674" cy="399831"/>
            <a:chOff x="2519363" y="2698237"/>
            <a:chExt cx="1081942" cy="400110"/>
          </a:xfrm>
        </p:grpSpPr>
        <p:cxnSp>
          <p:nvCxnSpPr>
            <p:cNvPr id="59" name="直接箭头连接符 58"/>
            <p:cNvCxnSpPr/>
            <p:nvPr/>
          </p:nvCxnSpPr>
          <p:spPr>
            <a:xfrm>
              <a:off x="2519363" y="3020926"/>
              <a:ext cx="1081942" cy="28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27"/>
            <p:cNvSpPr txBox="1">
              <a:spLocks noChangeArrowheads="1"/>
            </p:cNvSpPr>
            <p:nvPr/>
          </p:nvSpPr>
          <p:spPr bwMode="auto">
            <a:xfrm>
              <a:off x="2773558" y="2698237"/>
              <a:ext cx="5473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/>
                <a:t>1/0</a:t>
              </a:r>
              <a:endParaRPr lang="zh-CN" altLang="en-US" sz="2000" dirty="0"/>
            </a:p>
          </p:txBody>
        </p:sp>
      </p:grpSp>
      <p:grpSp>
        <p:nvGrpSpPr>
          <p:cNvPr id="63" name="组合 29"/>
          <p:cNvGrpSpPr>
            <a:grpSpLocks/>
          </p:cNvGrpSpPr>
          <p:nvPr/>
        </p:nvGrpSpPr>
        <p:grpSpPr bwMode="auto">
          <a:xfrm>
            <a:off x="5940152" y="4135183"/>
            <a:ext cx="1082674" cy="400110"/>
            <a:chOff x="2519363" y="2698237"/>
            <a:chExt cx="1081942" cy="400389"/>
          </a:xfrm>
        </p:grpSpPr>
        <p:cxnSp>
          <p:nvCxnSpPr>
            <p:cNvPr id="64" name="直接箭头连接符 63"/>
            <p:cNvCxnSpPr/>
            <p:nvPr/>
          </p:nvCxnSpPr>
          <p:spPr>
            <a:xfrm>
              <a:off x="2519363" y="3020926"/>
              <a:ext cx="1081942" cy="28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27"/>
            <p:cNvSpPr txBox="1">
              <a:spLocks noChangeArrowheads="1"/>
            </p:cNvSpPr>
            <p:nvPr/>
          </p:nvSpPr>
          <p:spPr bwMode="auto">
            <a:xfrm>
              <a:off x="2773558" y="2698237"/>
              <a:ext cx="547392" cy="400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/>
                <a:t>0/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弧形 8"/>
          <p:cNvSpPr/>
          <p:nvPr/>
        </p:nvSpPr>
        <p:spPr>
          <a:xfrm rot="10800000">
            <a:off x="2248491" y="2780928"/>
            <a:ext cx="5340406" cy="2983616"/>
          </a:xfrm>
          <a:prstGeom prst="arc">
            <a:avLst>
              <a:gd name="adj1" fmla="val 21578943"/>
              <a:gd name="adj2" fmla="val 10805172"/>
            </a:avLst>
          </a:prstGeom>
          <a:ln w="349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曲线连接符 16"/>
          <p:cNvCxnSpPr>
            <a:stCxn id="16" idx="4"/>
            <a:endCxn id="11" idx="4"/>
          </p:cNvCxnSpPr>
          <p:nvPr/>
        </p:nvCxnSpPr>
        <p:spPr>
          <a:xfrm rot="5400000" flipH="1">
            <a:off x="5578313" y="2932610"/>
            <a:ext cx="96426" cy="3566925"/>
          </a:xfrm>
          <a:prstGeom prst="curvedConnector3">
            <a:avLst>
              <a:gd name="adj1" fmla="val -2370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4"/>
          <p:cNvSpPr txBox="1">
            <a:spLocks noChangeArrowheads="1"/>
          </p:cNvSpPr>
          <p:nvPr/>
        </p:nvSpPr>
        <p:spPr bwMode="auto">
          <a:xfrm>
            <a:off x="6820795" y="5117122"/>
            <a:ext cx="547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1/0</a:t>
            </a:r>
            <a:endParaRPr lang="zh-CN" altLang="en-US" sz="2000" dirty="0"/>
          </a:p>
        </p:txBody>
      </p:sp>
      <p:sp>
        <p:nvSpPr>
          <p:cNvPr id="47113" name="弧形 47112"/>
          <p:cNvSpPr/>
          <p:nvPr/>
        </p:nvSpPr>
        <p:spPr>
          <a:xfrm>
            <a:off x="5347903" y="3832529"/>
            <a:ext cx="520241" cy="426396"/>
          </a:xfrm>
          <a:prstGeom prst="arc">
            <a:avLst>
              <a:gd name="adj1" fmla="val 9190794"/>
              <a:gd name="adj2" fmla="val 966518"/>
            </a:avLst>
          </a:prstGeom>
          <a:ln w="317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54"/>
          <p:cNvSpPr txBox="1">
            <a:spLocks noChangeArrowheads="1"/>
          </p:cNvSpPr>
          <p:nvPr/>
        </p:nvSpPr>
        <p:spPr bwMode="auto">
          <a:xfrm>
            <a:off x="5392464" y="3493942"/>
            <a:ext cx="547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1/0</a:t>
            </a:r>
            <a:endParaRPr lang="zh-CN" altLang="en-US" sz="2000" dirty="0"/>
          </a:p>
        </p:txBody>
      </p:sp>
      <p:cxnSp>
        <p:nvCxnSpPr>
          <p:cNvPr id="85" name="直接箭头连接符 84"/>
          <p:cNvCxnSpPr/>
          <p:nvPr/>
        </p:nvCxnSpPr>
        <p:spPr bwMode="auto">
          <a:xfrm flipH="1" flipV="1">
            <a:off x="2540928" y="4581464"/>
            <a:ext cx="1067620" cy="362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54"/>
          <p:cNvSpPr txBox="1">
            <a:spLocks noChangeArrowheads="1"/>
          </p:cNvSpPr>
          <p:nvPr/>
        </p:nvSpPr>
        <p:spPr bwMode="auto">
          <a:xfrm>
            <a:off x="2645539" y="4558149"/>
            <a:ext cx="547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0/0</a:t>
            </a:r>
            <a:endParaRPr lang="zh-CN" altLang="en-US" sz="2000" dirty="0"/>
          </a:p>
        </p:txBody>
      </p:sp>
      <p:sp>
        <p:nvSpPr>
          <p:cNvPr id="92" name="弧形 91"/>
          <p:cNvSpPr/>
          <p:nvPr/>
        </p:nvSpPr>
        <p:spPr>
          <a:xfrm rot="16200000">
            <a:off x="1315267" y="4289786"/>
            <a:ext cx="520241" cy="428756"/>
          </a:xfrm>
          <a:prstGeom prst="arc">
            <a:avLst>
              <a:gd name="adj1" fmla="val 7548941"/>
              <a:gd name="adj2" fmla="val 966518"/>
            </a:avLst>
          </a:prstGeom>
          <a:ln w="317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54"/>
          <p:cNvSpPr txBox="1">
            <a:spLocks noChangeArrowheads="1"/>
          </p:cNvSpPr>
          <p:nvPr/>
        </p:nvSpPr>
        <p:spPr bwMode="auto">
          <a:xfrm>
            <a:off x="827584" y="4309546"/>
            <a:ext cx="547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0/0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058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6" grpId="0" animBg="1"/>
      <p:bldP spid="55" grpId="0"/>
      <p:bldP spid="65" grpId="0"/>
      <p:bldP spid="9" grpId="0" animBg="1"/>
      <p:bldP spid="68" grpId="0"/>
      <p:bldP spid="47113" grpId="0" animBg="1"/>
      <p:bldP spid="84" grpId="0"/>
      <p:bldP spid="91" grpId="0"/>
      <p:bldP spid="92" grpId="0" animBg="1"/>
      <p:bldP spid="9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状态化简和状态编码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524AE6-996D-4CCD-B465-D03023A6BEF1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572000" y="2263552"/>
            <a:ext cx="3276600" cy="2057400"/>
            <a:chOff x="2880" y="2064"/>
            <a:chExt cx="2064" cy="129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880" y="3072"/>
              <a:ext cx="20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880" y="2064"/>
              <a:ext cx="20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1196752"/>
            <a:ext cx="3255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1、得到状态转换表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4419600" y="1196752"/>
            <a:ext cx="3429000" cy="3733800"/>
            <a:chOff x="2792" y="1392"/>
            <a:chExt cx="2160" cy="2352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957" y="2064"/>
              <a:ext cx="4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STA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542" y="2064"/>
              <a:ext cx="6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STA/0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329" y="2064"/>
              <a:ext cx="5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A1/0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009" y="2400"/>
              <a:ext cx="3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A1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542" y="2400"/>
              <a:ext cx="6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STA/0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276" y="2400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A11/0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955" y="2736"/>
              <a:ext cx="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A11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580" y="2736"/>
              <a:ext cx="5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OK/1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276" y="2736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A11/0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994" y="3072"/>
              <a:ext cx="3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OK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3538" y="3072"/>
              <a:ext cx="6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STA/0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325" y="3072"/>
              <a:ext cx="5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A1/0</a:t>
              </a:r>
            </a:p>
          </p:txBody>
        </p:sp>
        <p:grpSp>
          <p:nvGrpSpPr>
            <p:cNvPr id="22" name="Group 19"/>
            <p:cNvGrpSpPr>
              <a:grpSpLocks/>
            </p:cNvGrpSpPr>
            <p:nvPr/>
          </p:nvGrpSpPr>
          <p:grpSpPr bwMode="auto">
            <a:xfrm>
              <a:off x="2792" y="1392"/>
              <a:ext cx="2160" cy="2352"/>
              <a:chOff x="4128" y="1584"/>
              <a:chExt cx="2160" cy="2352"/>
            </a:xfrm>
          </p:grpSpPr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4176" y="1632"/>
                <a:ext cx="2112" cy="0"/>
              </a:xfrm>
              <a:prstGeom prst="line">
                <a:avLst/>
              </a:prstGeom>
              <a:noFill/>
              <a:ln w="5715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4128" y="1762"/>
                <a:ext cx="61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Tahoma" pitchFamily="34" charset="0"/>
                    <a:ea typeface="黑体" pitchFamily="2" charset="-122"/>
                  </a:rPr>
                  <a:t>状态</a:t>
                </a:r>
                <a:r>
                  <a:rPr lang="en-US" altLang="zh-CN" sz="2400">
                    <a:latin typeface="Tahoma" pitchFamily="34" charset="0"/>
                    <a:ea typeface="黑体" pitchFamily="2" charset="-122"/>
                  </a:rPr>
                  <a:t>S</a:t>
                </a: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4176" y="2208"/>
                <a:ext cx="2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26" name="Text Box 23"/>
              <p:cNvSpPr txBox="1">
                <a:spLocks noChangeArrowheads="1"/>
              </p:cNvSpPr>
              <p:nvPr/>
            </p:nvSpPr>
            <p:spPr bwMode="auto">
              <a:xfrm>
                <a:off x="5062" y="1584"/>
                <a:ext cx="995" cy="6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>
                    <a:latin typeface="Tahoma" pitchFamily="34" charset="0"/>
                  </a:rPr>
                  <a:t>A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2400">
                    <a:latin typeface="Tahoma" pitchFamily="34" charset="0"/>
                  </a:rPr>
                  <a:t>0           1</a:t>
                </a:r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>
                <a:off x="4800" y="1632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4800" y="1920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>
                <a:off x="4176" y="3936"/>
                <a:ext cx="2112" cy="0"/>
              </a:xfrm>
              <a:prstGeom prst="line">
                <a:avLst/>
              </a:prstGeom>
              <a:noFill/>
              <a:ln w="57150" cmpd="thinThick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5265" y="3600"/>
                <a:ext cx="51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S*/Z</a:t>
                </a:r>
                <a:endParaRPr lang="zh-CN" altLang="en-US" sz="2400">
                  <a:latin typeface="Tahoma" pitchFamily="34" charset="0"/>
                </a:endParaRPr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4800" y="3600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</p:grp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38200" y="1730152"/>
            <a:ext cx="26733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2、状态化简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（状态最小化）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5562600" y="3330352"/>
            <a:ext cx="988091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ahoma" pitchFamily="34" charset="0"/>
              </a:rPr>
              <a:t>STA/1</a:t>
            </a:r>
            <a:endParaRPr lang="zh-CN" altLang="en-US" sz="2400">
              <a:latin typeface="Tahoma" pitchFamily="34" charset="0"/>
            </a:endParaRPr>
          </a:p>
        </p:txBody>
      </p:sp>
      <p:sp>
        <p:nvSpPr>
          <p:cNvPr id="34" name="Text Box 50"/>
          <p:cNvSpPr txBox="1">
            <a:spLocks noChangeArrowheads="1"/>
          </p:cNvSpPr>
          <p:nvPr/>
        </p:nvSpPr>
        <p:spPr bwMode="auto">
          <a:xfrm>
            <a:off x="838200" y="2949352"/>
            <a:ext cx="2189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3、状态编码</a:t>
            </a:r>
            <a:endParaRPr lang="en-US" altLang="zh-CN" sz="2800" dirty="0">
              <a:latin typeface="Tahoma" pitchFamily="34" charset="0"/>
              <a:ea typeface="黑体" pitchFamily="2" charset="-122"/>
            </a:endParaRPr>
          </a:p>
        </p:txBody>
      </p:sp>
      <p:grpSp>
        <p:nvGrpSpPr>
          <p:cNvPr id="35" name="Group 51"/>
          <p:cNvGrpSpPr>
            <a:grpSpLocks/>
          </p:cNvGrpSpPr>
          <p:nvPr/>
        </p:nvGrpSpPr>
        <p:grpSpPr bwMode="auto">
          <a:xfrm>
            <a:off x="4038600" y="2263553"/>
            <a:ext cx="520700" cy="1528763"/>
            <a:chOff x="2592" y="2064"/>
            <a:chExt cx="328" cy="963"/>
          </a:xfrm>
        </p:grpSpPr>
        <p:sp>
          <p:nvSpPr>
            <p:cNvPr id="36" name="Text Box 52"/>
            <p:cNvSpPr txBox="1">
              <a:spLocks noChangeArrowheads="1"/>
            </p:cNvSpPr>
            <p:nvPr/>
          </p:nvSpPr>
          <p:spPr bwMode="auto">
            <a:xfrm>
              <a:off x="2592" y="2064"/>
              <a:ext cx="3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0000"/>
                  </a:solidFill>
                  <a:latin typeface="Tahoma" pitchFamily="34" charset="0"/>
                </a:rPr>
                <a:t>00</a:t>
              </a:r>
            </a:p>
          </p:txBody>
        </p:sp>
        <p:sp>
          <p:nvSpPr>
            <p:cNvPr id="37" name="Text Box 53"/>
            <p:cNvSpPr txBox="1">
              <a:spLocks noChangeArrowheads="1"/>
            </p:cNvSpPr>
            <p:nvPr/>
          </p:nvSpPr>
          <p:spPr bwMode="auto">
            <a:xfrm>
              <a:off x="2592" y="2400"/>
              <a:ext cx="3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0000"/>
                  </a:solidFill>
                  <a:latin typeface="Tahoma" pitchFamily="34" charset="0"/>
                </a:rPr>
                <a:t>01</a:t>
              </a:r>
            </a:p>
          </p:txBody>
        </p:sp>
        <p:sp>
          <p:nvSpPr>
            <p:cNvPr id="38" name="Text Box 54"/>
            <p:cNvSpPr txBox="1">
              <a:spLocks noChangeArrowheads="1"/>
            </p:cNvSpPr>
            <p:nvPr/>
          </p:nvSpPr>
          <p:spPr bwMode="auto">
            <a:xfrm>
              <a:off x="2592" y="2736"/>
              <a:ext cx="3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0000"/>
                  </a:solidFill>
                  <a:latin typeface="Tahoma" pitchFamily="34" charset="0"/>
                </a:rPr>
                <a:t>10</a:t>
              </a:r>
            </a:p>
          </p:txBody>
        </p:sp>
      </p:grpSp>
      <p:grpSp>
        <p:nvGrpSpPr>
          <p:cNvPr id="39" name="Group 55"/>
          <p:cNvGrpSpPr>
            <a:grpSpLocks/>
          </p:cNvGrpSpPr>
          <p:nvPr/>
        </p:nvGrpSpPr>
        <p:grpSpPr bwMode="auto">
          <a:xfrm>
            <a:off x="3390900" y="2263553"/>
            <a:ext cx="520700" cy="1528763"/>
            <a:chOff x="2064" y="2064"/>
            <a:chExt cx="328" cy="963"/>
          </a:xfrm>
        </p:grpSpPr>
        <p:sp>
          <p:nvSpPr>
            <p:cNvPr id="40" name="Text Box 56"/>
            <p:cNvSpPr txBox="1">
              <a:spLocks noChangeArrowheads="1"/>
            </p:cNvSpPr>
            <p:nvPr/>
          </p:nvSpPr>
          <p:spPr bwMode="auto">
            <a:xfrm>
              <a:off x="2064" y="2064"/>
              <a:ext cx="3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B050"/>
                  </a:solidFill>
                  <a:latin typeface="Tahoma" pitchFamily="34" charset="0"/>
                </a:rPr>
                <a:t>00</a:t>
              </a:r>
            </a:p>
          </p:txBody>
        </p:sp>
        <p:sp>
          <p:nvSpPr>
            <p:cNvPr id="41" name="Text Box 57"/>
            <p:cNvSpPr txBox="1">
              <a:spLocks noChangeArrowheads="1"/>
            </p:cNvSpPr>
            <p:nvPr/>
          </p:nvSpPr>
          <p:spPr bwMode="auto">
            <a:xfrm>
              <a:off x="2064" y="2400"/>
              <a:ext cx="3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B050"/>
                  </a:solidFill>
                  <a:latin typeface="Tahoma" pitchFamily="34" charset="0"/>
                </a:rPr>
                <a:t>01</a:t>
              </a:r>
            </a:p>
          </p:txBody>
        </p: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2064" y="2736"/>
              <a:ext cx="3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</a:rPr>
                <a:t>11</a:t>
              </a:r>
            </a:p>
          </p:txBody>
        </p:sp>
      </p:grpSp>
      <p:sp>
        <p:nvSpPr>
          <p:cNvPr id="44" name="AutoShape 31"/>
          <p:cNvSpPr>
            <a:spLocks noChangeArrowheads="1"/>
          </p:cNvSpPr>
          <p:nvPr/>
        </p:nvSpPr>
        <p:spPr bwMode="auto">
          <a:xfrm>
            <a:off x="755576" y="5000488"/>
            <a:ext cx="7270698" cy="1630363"/>
          </a:xfrm>
          <a:prstGeom prst="roundRect">
            <a:avLst>
              <a:gd name="adj" fmla="val 12708"/>
            </a:avLst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zh-CN" altLang="en-US" sz="2800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识别等价状态</a:t>
            </a:r>
          </a:p>
        </p:txBody>
      </p:sp>
      <p:cxnSp>
        <p:nvCxnSpPr>
          <p:cNvPr id="45" name="AutoShape 32"/>
          <p:cNvCxnSpPr>
            <a:cxnSpLocks noChangeShapeType="1"/>
          </p:cNvCxnSpPr>
          <p:nvPr/>
        </p:nvCxnSpPr>
        <p:spPr bwMode="auto">
          <a:xfrm rot="10800000" flipV="1">
            <a:off x="1162985" y="2404629"/>
            <a:ext cx="128667" cy="2711536"/>
          </a:xfrm>
          <a:prstGeom prst="curvedConnector2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 Box 33"/>
          <p:cNvSpPr txBox="1">
            <a:spLocks noChangeArrowheads="1"/>
          </p:cNvSpPr>
          <p:nvPr/>
        </p:nvSpPr>
        <p:spPr bwMode="auto">
          <a:xfrm>
            <a:off x="1126628" y="5013176"/>
            <a:ext cx="6899646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                     ，如果两个状态</a:t>
            </a: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zh-CN" altLang="en-US" sz="28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对于所有输入组合产生相同的输出</a:t>
            </a: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zh-CN" altLang="en-US" sz="28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对于每种输入组合具有相同或等价的次态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4575892" y="3857488"/>
            <a:ext cx="3276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AF44E3F2-B46B-4E2B-A659-DC5FAA852451}"/>
                  </a:ext>
                </a:extLst>
              </p14:cNvPr>
              <p14:cNvContentPartPr/>
              <p14:nvPr/>
            </p14:nvContentPartPr>
            <p14:xfrm>
              <a:off x="966044" y="5547633"/>
              <a:ext cx="2121120" cy="5292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AF44E3F2-B46B-4E2B-A659-DC5FAA8524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404" y="5538633"/>
                <a:ext cx="213876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组合 52">
            <a:extLst>
              <a:ext uri="{FF2B5EF4-FFF2-40B4-BE49-F238E27FC236}">
                <a16:creationId xmlns:a16="http://schemas.microsoft.com/office/drawing/2014/main" id="{391F8A9A-A6AD-4F6D-AF5D-CE4BCC459A1D}"/>
              </a:ext>
            </a:extLst>
          </p:cNvPr>
          <p:cNvGrpSpPr/>
          <p:nvPr/>
        </p:nvGrpSpPr>
        <p:grpSpPr>
          <a:xfrm>
            <a:off x="1489124" y="5550153"/>
            <a:ext cx="6476760" cy="1098000"/>
            <a:chOff x="1489124" y="5550153"/>
            <a:chExt cx="6476760" cy="10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AFC977E6-89C4-4B00-82E0-0B82625C5031}"/>
                    </a:ext>
                  </a:extLst>
                </p14:cNvPr>
                <p14:cNvContentPartPr/>
                <p14:nvPr/>
              </p14:nvContentPartPr>
              <p14:xfrm>
                <a:off x="1489124" y="5987553"/>
                <a:ext cx="5234760" cy="10332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AFC977E6-89C4-4B00-82E0-0B82625C50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0484" y="5978553"/>
                  <a:ext cx="5252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EE8EABF8-DFD5-44AB-AD50-2D4A1FEC7BB9}"/>
                    </a:ext>
                  </a:extLst>
                </p14:cNvPr>
                <p14:cNvContentPartPr/>
                <p14:nvPr/>
              </p14:nvContentPartPr>
              <p14:xfrm>
                <a:off x="4949444" y="5550153"/>
                <a:ext cx="1992960" cy="49572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EE8EABF8-DFD5-44AB-AD50-2D4A1FEC7B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40444" y="5541513"/>
                  <a:ext cx="201060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0EE84177-2106-41F9-A5A5-E5AA1C8CD3B5}"/>
                    </a:ext>
                  </a:extLst>
                </p14:cNvPr>
                <p14:cNvContentPartPr/>
                <p14:nvPr/>
              </p14:nvContentPartPr>
              <p14:xfrm>
                <a:off x="2934524" y="6060993"/>
                <a:ext cx="5031360" cy="58716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0EE84177-2106-41F9-A5A5-E5AA1C8CD3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25524" y="6052353"/>
                  <a:ext cx="5049000" cy="60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3585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nimBg="1" autoUpdateAnimBg="0"/>
      <p:bldP spid="34" grpId="0" autoUpdateAnimBg="0"/>
      <p:bldP spid="44" grpId="0" animBg="1"/>
      <p:bldP spid="46" grpId="0" build="p" autoUpdateAnimBg="0"/>
      <p:bldP spid="4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z="3200" dirty="0"/>
              <a:t>示例</a:t>
            </a:r>
            <a:r>
              <a:rPr lang="en-US" altLang="zh-CN" sz="3200" dirty="0"/>
              <a:t>2</a:t>
            </a:r>
            <a:r>
              <a:rPr lang="zh-CN" altLang="en-US" sz="3200" dirty="0"/>
              <a:t>：设计串行数据检测器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14986" y="1185328"/>
            <a:ext cx="7997103" cy="438127"/>
          </a:xfrm>
        </p:spPr>
        <p:txBody>
          <a:bodyPr/>
          <a:lstStyle/>
          <a:p>
            <a:pPr marL="344487" lvl="1" indent="0">
              <a:buNone/>
            </a:pPr>
            <a:r>
              <a:rPr lang="en-US" altLang="zh-CN" sz="2400" dirty="0">
                <a:solidFill>
                  <a:schemeClr val="accent4"/>
                </a:solidFill>
                <a:latin typeface="Tahoma" pitchFamily="34" charset="0"/>
                <a:ea typeface="黑体" pitchFamily="2" charset="-122"/>
              </a:rPr>
              <a:t>1</a:t>
            </a:r>
            <a:r>
              <a:rPr lang="zh-CN" altLang="en-US" sz="2400" dirty="0">
                <a:solidFill>
                  <a:schemeClr val="accent4"/>
                </a:solidFill>
                <a:latin typeface="Tahoma" pitchFamily="34" charset="0"/>
                <a:ea typeface="黑体" pitchFamily="2" charset="-122"/>
              </a:rPr>
              <a:t>、构造</a:t>
            </a: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出</a:t>
            </a:r>
            <a:r>
              <a:rPr lang="zh-CN" altLang="en-US" sz="2400" dirty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原始状态转移图</a:t>
            </a: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（第三种方法）</a:t>
            </a:r>
            <a:endParaRPr lang="zh-CN" altLang="en-US" sz="2400" dirty="0"/>
          </a:p>
        </p:txBody>
      </p:sp>
      <p:sp>
        <p:nvSpPr>
          <p:cNvPr id="4710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471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56AD27-7AF6-4272-8A4F-61AA0E574721}" type="slidenum">
              <a:rPr lang="en-US" altLang="zh-CN" smtClean="0">
                <a:latin typeface="Arial" pitchFamily="34" charset="0"/>
              </a:rPr>
              <a:pPr/>
              <a:t>54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67400" y="2393950"/>
            <a:ext cx="674688" cy="449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2060"/>
                </a:solidFill>
              </a:rPr>
              <a:t>S</a:t>
            </a:r>
            <a:r>
              <a:rPr lang="en-US" altLang="zh-CN" baseline="-25000" dirty="0">
                <a:solidFill>
                  <a:srgbClr val="002060"/>
                </a:solidFill>
              </a:rPr>
              <a:t>0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78400" y="3649663"/>
            <a:ext cx="673100" cy="4492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2060"/>
                </a:solidFill>
              </a:rPr>
              <a:t>S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938963" y="3649663"/>
            <a:ext cx="674687" cy="4492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2060"/>
                </a:solidFill>
              </a:rPr>
              <a:t>S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303713" y="4965700"/>
            <a:ext cx="674687" cy="449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2060"/>
                </a:solidFill>
              </a:rPr>
              <a:t>S</a:t>
            </a:r>
            <a:r>
              <a:rPr lang="en-US" altLang="zh-CN" baseline="-25000" dirty="0">
                <a:solidFill>
                  <a:srgbClr val="002060"/>
                </a:solidFill>
              </a:rPr>
              <a:t>3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56525" y="4965700"/>
            <a:ext cx="673100" cy="449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2060"/>
                </a:solidFill>
              </a:rPr>
              <a:t>S</a:t>
            </a:r>
            <a:r>
              <a:rPr lang="en-US" altLang="zh-CN" baseline="-25000" dirty="0">
                <a:solidFill>
                  <a:srgbClr val="002060"/>
                </a:solidFill>
              </a:rPr>
              <a:t>6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67338" y="4965700"/>
            <a:ext cx="674687" cy="449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2060"/>
                </a:solidFill>
              </a:rPr>
              <a:t>S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542088" y="4965700"/>
            <a:ext cx="673100" cy="449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2060"/>
                </a:solidFill>
              </a:rPr>
              <a:t>S</a:t>
            </a:r>
            <a:r>
              <a:rPr lang="en-US" altLang="zh-CN" baseline="-25000" dirty="0">
                <a:solidFill>
                  <a:srgbClr val="002060"/>
                </a:solidFill>
              </a:rPr>
              <a:t>5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4421982" y="4234656"/>
            <a:ext cx="871538" cy="60007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6" idx="0"/>
          </p:cNvCxnSpPr>
          <p:nvPr/>
        </p:nvCxnSpPr>
        <p:spPr>
          <a:xfrm rot="5400000">
            <a:off x="6646863" y="4325938"/>
            <a:ext cx="871537" cy="4079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6200000" flipH="1">
            <a:off x="7233444" y="4198144"/>
            <a:ext cx="871537" cy="663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4"/>
            <a:endCxn id="15" idx="0"/>
          </p:cNvCxnSpPr>
          <p:nvPr/>
        </p:nvCxnSpPr>
        <p:spPr>
          <a:xfrm rot="16200000" flipH="1">
            <a:off x="5076031" y="4337844"/>
            <a:ext cx="866775" cy="38893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8"/>
          <p:cNvGrpSpPr>
            <a:grpSpLocks/>
          </p:cNvGrpSpPr>
          <p:nvPr/>
        </p:nvGrpSpPr>
        <p:grpSpPr bwMode="auto">
          <a:xfrm>
            <a:off x="5232400" y="2843213"/>
            <a:ext cx="771525" cy="871537"/>
            <a:chOff x="1299468" y="2740828"/>
            <a:chExt cx="771741" cy="872149"/>
          </a:xfrm>
        </p:grpSpPr>
        <p:cxnSp>
          <p:nvCxnSpPr>
            <p:cNvPr id="18" name="直接箭头连接符 17"/>
            <p:cNvCxnSpPr/>
            <p:nvPr/>
          </p:nvCxnSpPr>
          <p:spPr>
            <a:xfrm rot="5400000">
              <a:off x="1335807" y="2877575"/>
              <a:ext cx="872149" cy="598655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53" name="TextBox 26"/>
            <p:cNvSpPr txBox="1">
              <a:spLocks noChangeArrowheads="1"/>
            </p:cNvSpPr>
            <p:nvPr/>
          </p:nvSpPr>
          <p:spPr bwMode="auto">
            <a:xfrm>
              <a:off x="1299468" y="3020923"/>
              <a:ext cx="5473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0/0</a:t>
              </a:r>
              <a:endParaRPr lang="zh-CN" altLang="en-US" sz="2000"/>
            </a:p>
          </p:txBody>
        </p:sp>
      </p:grp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6376988" y="2795588"/>
            <a:ext cx="960437" cy="919162"/>
            <a:chOff x="2519363" y="2973268"/>
            <a:chExt cx="959788" cy="919803"/>
          </a:xfrm>
        </p:grpSpPr>
        <p:cxnSp>
          <p:nvCxnSpPr>
            <p:cNvPr id="21" name="直接箭头连接符 20"/>
            <p:cNvCxnSpPr/>
            <p:nvPr/>
          </p:nvCxnSpPr>
          <p:spPr>
            <a:xfrm rot="16200000" flipH="1">
              <a:off x="2502107" y="3038182"/>
              <a:ext cx="872145" cy="8376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51" name="TextBox 27"/>
            <p:cNvSpPr txBox="1">
              <a:spLocks noChangeArrowheads="1"/>
            </p:cNvSpPr>
            <p:nvPr/>
          </p:nvSpPr>
          <p:spPr bwMode="auto">
            <a:xfrm>
              <a:off x="2931759" y="2973268"/>
              <a:ext cx="5473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1/0</a:t>
              </a:r>
              <a:endParaRPr lang="zh-CN" altLang="en-US" sz="2000"/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430713" y="4186238"/>
            <a:ext cx="547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0/0</a:t>
            </a:r>
            <a:endParaRPr lang="zh-CN" altLang="en-US" sz="2000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494338" y="4186238"/>
            <a:ext cx="547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1/0</a:t>
            </a:r>
            <a:endParaRPr lang="zh-CN" altLang="en-US" sz="2000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756525" y="4138613"/>
            <a:ext cx="546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1/0</a:t>
            </a:r>
            <a:endParaRPr lang="zh-CN" altLang="en-US" sz="200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515100" y="4186238"/>
            <a:ext cx="547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0/0</a:t>
            </a:r>
            <a:endParaRPr lang="zh-CN" altLang="en-US" sz="2000"/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4166394" y="5552282"/>
            <a:ext cx="479425" cy="204787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>
            <a:off x="5177631" y="5552282"/>
            <a:ext cx="479425" cy="2047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5400000">
            <a:off x="6403975" y="5553076"/>
            <a:ext cx="479425" cy="2032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5400000">
            <a:off x="7618412" y="5553076"/>
            <a:ext cx="479425" cy="203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16200000" flipH="1">
            <a:off x="4606131" y="5522120"/>
            <a:ext cx="479425" cy="265112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6200000" flipH="1">
            <a:off x="5672931" y="5522120"/>
            <a:ext cx="479425" cy="265112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16200000" flipH="1">
            <a:off x="6823869" y="5522119"/>
            <a:ext cx="479425" cy="2651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16200000" flipH="1">
            <a:off x="8063706" y="5522120"/>
            <a:ext cx="479425" cy="265112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960813" y="5414963"/>
            <a:ext cx="547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0/0</a:t>
            </a:r>
            <a:endParaRPr lang="zh-CN" altLang="en-US" sz="2000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978400" y="5367338"/>
            <a:ext cx="547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0/0</a:t>
            </a:r>
            <a:endParaRPr lang="zh-CN" altLang="en-US" sz="2000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267450" y="5367338"/>
            <a:ext cx="547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0/0</a:t>
            </a:r>
            <a:endParaRPr lang="zh-CN" altLang="en-US" sz="2000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380312" y="5367338"/>
            <a:ext cx="547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0/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429125" y="5614988"/>
            <a:ext cx="547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1/0</a:t>
            </a:r>
            <a:endParaRPr lang="zh-CN" altLang="en-US" sz="200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780088" y="5322888"/>
            <a:ext cx="546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1/0</a:t>
            </a:r>
            <a:endParaRPr lang="zh-CN" altLang="en-US" sz="2000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948264" y="5301208"/>
            <a:ext cx="547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1/0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8302625" y="5414963"/>
            <a:ext cx="547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1/0</a:t>
            </a:r>
            <a:endParaRPr lang="zh-CN" altLang="en-US" sz="2000"/>
          </a:p>
        </p:txBody>
      </p:sp>
      <p:sp>
        <p:nvSpPr>
          <p:cNvPr id="56" name="右大括号 55"/>
          <p:cNvSpPr/>
          <p:nvPr/>
        </p:nvSpPr>
        <p:spPr>
          <a:xfrm rot="5400000">
            <a:off x="6096000" y="4087813"/>
            <a:ext cx="561975" cy="4121150"/>
          </a:xfrm>
          <a:prstGeom prst="rightBrace">
            <a:avLst>
              <a:gd name="adj1" fmla="val 8333"/>
              <a:gd name="adj2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58" name="直接连接符 57"/>
          <p:cNvCxnSpPr>
            <a:stCxn id="56" idx="1"/>
          </p:cNvCxnSpPr>
          <p:nvPr/>
        </p:nvCxnSpPr>
        <p:spPr>
          <a:xfrm rot="5400000" flipH="1" flipV="1">
            <a:off x="7724776" y="5081587"/>
            <a:ext cx="0" cy="269557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5400000" flipH="1" flipV="1">
            <a:off x="7161213" y="4518025"/>
            <a:ext cx="38227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10800000">
            <a:off x="6745288" y="2606675"/>
            <a:ext cx="2327275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5451901" y="1548602"/>
            <a:ext cx="1817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zh-CN" altLang="en-US" dirty="0"/>
              <a:t>原始状态转移图</a:t>
            </a:r>
          </a:p>
          <a:p>
            <a:r>
              <a:rPr lang="zh-CN" altLang="en-US" dirty="0"/>
              <a:t>输入</a:t>
            </a:r>
            <a:r>
              <a:rPr lang="en-US" altLang="zh-CN" dirty="0"/>
              <a:t>X/</a:t>
            </a:r>
            <a:r>
              <a:rPr lang="zh-CN" altLang="en-US" dirty="0"/>
              <a:t>输出</a:t>
            </a:r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71AD5C-C938-4070-8B1B-8DD022A6580B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23527" y="1903485"/>
            <a:ext cx="42272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从初始状态开始，根据输入的不同得到两个次态。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重复第一步直到完成检测序列的位数。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标注有效检测序列的最后输出为</a:t>
            </a:r>
            <a:r>
              <a:rPr lang="en-US" altLang="zh-CN" sz="2400" dirty="0"/>
              <a:t>1</a:t>
            </a:r>
            <a:r>
              <a:rPr lang="zh-CN" altLang="en-US" sz="2400" dirty="0"/>
              <a:t>，其它输出为</a:t>
            </a:r>
            <a:r>
              <a:rPr lang="en-US" altLang="zh-CN" sz="2400" dirty="0"/>
              <a:t>0</a:t>
            </a:r>
            <a:endParaRPr lang="zh-CN" altLang="en-US" sz="2800" dirty="0"/>
          </a:p>
        </p:txBody>
      </p:sp>
      <p:grpSp>
        <p:nvGrpSpPr>
          <p:cNvPr id="47145" name="组合 47144">
            <a:extLst>
              <a:ext uri="{FF2B5EF4-FFF2-40B4-BE49-F238E27FC236}">
                <a16:creationId xmlns:a16="http://schemas.microsoft.com/office/drawing/2014/main" id="{220B2904-A332-4C8D-A576-624A14D86D02}"/>
              </a:ext>
            </a:extLst>
          </p:cNvPr>
          <p:cNvGrpSpPr/>
          <p:nvPr/>
        </p:nvGrpSpPr>
        <p:grpSpPr>
          <a:xfrm>
            <a:off x="575084" y="4400673"/>
            <a:ext cx="2548440" cy="837000"/>
            <a:chOff x="575084" y="4400673"/>
            <a:chExt cx="2548440" cy="83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025B04E0-9B46-43F5-AF93-AF27F4A7F917}"/>
                    </a:ext>
                  </a:extLst>
                </p14:cNvPr>
                <p14:cNvContentPartPr/>
                <p14:nvPr/>
              </p14:nvContentPartPr>
              <p14:xfrm>
                <a:off x="575084" y="4477353"/>
                <a:ext cx="201600" cy="10224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025B04E0-9B46-43F5-AF93-AF27F4A7F91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6084" y="4468353"/>
                  <a:ext cx="219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EB4FC665-BD73-41FA-9651-195DB3F86093}"/>
                    </a:ext>
                  </a:extLst>
                </p14:cNvPr>
                <p14:cNvContentPartPr/>
                <p14:nvPr/>
              </p14:nvContentPartPr>
              <p14:xfrm>
                <a:off x="631964" y="4527033"/>
                <a:ext cx="104760" cy="14652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EB4FC665-BD73-41FA-9651-195DB3F860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2964" y="4518033"/>
                  <a:ext cx="122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C123D745-683F-4DE2-A388-66BBAC98C325}"/>
                    </a:ext>
                  </a:extLst>
                </p14:cNvPr>
                <p14:cNvContentPartPr/>
                <p14:nvPr/>
              </p14:nvContentPartPr>
              <p14:xfrm>
                <a:off x="650324" y="4626753"/>
                <a:ext cx="161280" cy="19044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C123D745-683F-4DE2-A388-66BBAC98C32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1684" y="4618113"/>
                  <a:ext cx="1789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15289987-A61F-4746-928A-3A05F8B0CC2E}"/>
                    </a:ext>
                  </a:extLst>
                </p14:cNvPr>
                <p14:cNvContentPartPr/>
                <p14:nvPr/>
              </p14:nvContentPartPr>
              <p14:xfrm>
                <a:off x="830324" y="4490313"/>
                <a:ext cx="105120" cy="9720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15289987-A61F-4746-928A-3A05F8B0CC2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1684" y="4481673"/>
                  <a:ext cx="122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0CA3E952-6332-42B5-8834-07B6490C336F}"/>
                    </a:ext>
                  </a:extLst>
                </p14:cNvPr>
                <p14:cNvContentPartPr/>
                <p14:nvPr/>
              </p14:nvContentPartPr>
              <p14:xfrm>
                <a:off x="825644" y="4707393"/>
                <a:ext cx="25560" cy="16344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0CA3E952-6332-42B5-8834-07B6490C33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6644" y="4698753"/>
                  <a:ext cx="432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42E7A32E-B924-40CE-948A-AF5CFF6DB3AB}"/>
                    </a:ext>
                  </a:extLst>
                </p14:cNvPr>
                <p14:cNvContentPartPr/>
                <p14:nvPr/>
              </p14:nvContentPartPr>
              <p14:xfrm>
                <a:off x="846164" y="4588953"/>
                <a:ext cx="112680" cy="2242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42E7A32E-B924-40CE-948A-AF5CFF6DB3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7524" y="4580313"/>
                  <a:ext cx="130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BA634196-25C3-423C-9FA1-C64BCAE2507C}"/>
                    </a:ext>
                  </a:extLst>
                </p14:cNvPr>
                <p14:cNvContentPartPr/>
                <p14:nvPr/>
              </p14:nvContentPartPr>
              <p14:xfrm>
                <a:off x="863804" y="4737273"/>
                <a:ext cx="90000" cy="5220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BA634196-25C3-423C-9FA1-C64BCAE2507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5164" y="4728273"/>
                  <a:ext cx="107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17C5AC07-3232-48CE-83B5-D61F08AA92DE}"/>
                    </a:ext>
                  </a:extLst>
                </p14:cNvPr>
                <p14:cNvContentPartPr/>
                <p14:nvPr/>
              </p14:nvContentPartPr>
              <p14:xfrm>
                <a:off x="988004" y="4477713"/>
                <a:ext cx="132480" cy="26496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17C5AC07-3232-48CE-83B5-D61F08AA92D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9004" y="4468713"/>
                  <a:ext cx="1501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B3D5CF9A-E902-412D-9A3E-A90C2093D7C5}"/>
                    </a:ext>
                  </a:extLst>
                </p14:cNvPr>
                <p14:cNvContentPartPr/>
                <p14:nvPr/>
              </p14:nvContentPartPr>
              <p14:xfrm>
                <a:off x="1159364" y="4524873"/>
                <a:ext cx="125640" cy="3996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B3D5CF9A-E902-412D-9A3E-A90C2093D7C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50364" y="4515873"/>
                  <a:ext cx="143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34E11462-E060-4965-9C81-77D3BD4D1120}"/>
                    </a:ext>
                  </a:extLst>
                </p14:cNvPr>
                <p14:cNvContentPartPr/>
                <p14:nvPr/>
              </p14:nvContentPartPr>
              <p14:xfrm>
                <a:off x="1211564" y="4506153"/>
                <a:ext cx="38880" cy="24444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34E11462-E060-4965-9C81-77D3BD4D11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02924" y="4497513"/>
                  <a:ext cx="565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B0F8219A-43E1-432F-8683-770C160864FA}"/>
                    </a:ext>
                  </a:extLst>
                </p14:cNvPr>
                <p14:cNvContentPartPr/>
                <p14:nvPr/>
              </p14:nvContentPartPr>
              <p14:xfrm>
                <a:off x="1148204" y="4660953"/>
                <a:ext cx="144360" cy="3168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B0F8219A-43E1-432F-8683-770C160864F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39564" y="4651953"/>
                  <a:ext cx="1620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1586DDC2-D428-41D2-8D40-A0E923D5A3F1}"/>
                    </a:ext>
                  </a:extLst>
                </p14:cNvPr>
                <p14:cNvContentPartPr/>
                <p14:nvPr/>
              </p14:nvContentPartPr>
              <p14:xfrm>
                <a:off x="1289684" y="4452513"/>
                <a:ext cx="105480" cy="15480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1586DDC2-D428-41D2-8D40-A0E923D5A3F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280684" y="4443873"/>
                  <a:ext cx="123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8A2EACE9-AF9A-47BF-9093-E397E4FB4CDE}"/>
                    </a:ext>
                  </a:extLst>
                </p14:cNvPr>
                <p14:cNvContentPartPr/>
                <p14:nvPr/>
              </p14:nvContentPartPr>
              <p14:xfrm>
                <a:off x="1338644" y="4647993"/>
                <a:ext cx="18000" cy="1728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8A2EACE9-AF9A-47BF-9093-E397E4FB4CD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30004" y="4638993"/>
                  <a:ext cx="35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BE1E6BA5-DEEE-4D1C-9D6E-4766A816F9EA}"/>
                    </a:ext>
                  </a:extLst>
                </p14:cNvPr>
                <p14:cNvContentPartPr/>
                <p14:nvPr/>
              </p14:nvContentPartPr>
              <p14:xfrm>
                <a:off x="1336124" y="4624233"/>
                <a:ext cx="110880" cy="15408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BE1E6BA5-DEEE-4D1C-9D6E-4766A816F9E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27124" y="4615593"/>
                  <a:ext cx="1285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D46313D8-7A25-4FC4-97E5-2760BB825BA4}"/>
                    </a:ext>
                  </a:extLst>
                </p14:cNvPr>
                <p14:cNvContentPartPr/>
                <p14:nvPr/>
              </p14:nvContentPartPr>
              <p14:xfrm>
                <a:off x="1532324" y="4418673"/>
                <a:ext cx="52200" cy="7092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D46313D8-7A25-4FC4-97E5-2760BB825BA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523684" y="4410033"/>
                  <a:ext cx="69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8CDD508B-282D-469D-AB6A-385142863450}"/>
                    </a:ext>
                  </a:extLst>
                </p14:cNvPr>
                <p14:cNvContentPartPr/>
                <p14:nvPr/>
              </p14:nvContentPartPr>
              <p14:xfrm>
                <a:off x="1528724" y="4556553"/>
                <a:ext cx="47520" cy="4572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8CDD508B-282D-469D-AB6A-3851428634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519724" y="4547553"/>
                  <a:ext cx="651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BECA415C-0B30-49BF-A524-48160766604C}"/>
                    </a:ext>
                  </a:extLst>
                </p14:cNvPr>
                <p14:cNvContentPartPr/>
                <p14:nvPr/>
              </p14:nvContentPartPr>
              <p14:xfrm>
                <a:off x="1546724" y="4652313"/>
                <a:ext cx="44640" cy="11916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BECA415C-0B30-49BF-A524-48160766604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37724" y="4643313"/>
                  <a:ext cx="62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AB6BE8CD-6080-42E6-8526-4148D4CA6766}"/>
                    </a:ext>
                  </a:extLst>
                </p14:cNvPr>
                <p14:cNvContentPartPr/>
                <p14:nvPr/>
              </p14:nvContentPartPr>
              <p14:xfrm>
                <a:off x="1616204" y="4446753"/>
                <a:ext cx="82440" cy="27000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AB6BE8CD-6080-42E6-8526-4148D4CA676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07564" y="4437753"/>
                  <a:ext cx="100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0A039FDB-232F-40BC-AEBC-0077FB9145EE}"/>
                    </a:ext>
                  </a:extLst>
                </p14:cNvPr>
                <p14:cNvContentPartPr/>
                <p14:nvPr/>
              </p14:nvContentPartPr>
              <p14:xfrm>
                <a:off x="1655084" y="4624593"/>
                <a:ext cx="64800" cy="7884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0A039FDB-232F-40BC-AEBC-0077FB9145E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46084" y="4615953"/>
                  <a:ext cx="82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F5E97769-BE87-403D-A630-EADCCB60DDE2}"/>
                    </a:ext>
                  </a:extLst>
                </p14:cNvPr>
                <p14:cNvContentPartPr/>
                <p14:nvPr/>
              </p14:nvContentPartPr>
              <p14:xfrm>
                <a:off x="1735724" y="4492113"/>
                <a:ext cx="7560" cy="6048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F5E97769-BE87-403D-A630-EADCCB60DDE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27084" y="4483113"/>
                  <a:ext cx="25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55564806-A4A2-4DCB-B38C-E926736C12A8}"/>
                    </a:ext>
                  </a:extLst>
                </p14:cNvPr>
                <p14:cNvContentPartPr/>
                <p14:nvPr/>
              </p14:nvContentPartPr>
              <p14:xfrm>
                <a:off x="1708724" y="4425153"/>
                <a:ext cx="94320" cy="32652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55564806-A4A2-4DCB-B38C-E926736C12A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99724" y="4416513"/>
                  <a:ext cx="1119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7104" name="墨迹 47103">
                  <a:extLst>
                    <a:ext uri="{FF2B5EF4-FFF2-40B4-BE49-F238E27FC236}">
                      <a16:creationId xmlns:a16="http://schemas.microsoft.com/office/drawing/2014/main" id="{EF92312B-03FD-433B-8DA5-67643CCB262B}"/>
                    </a:ext>
                  </a:extLst>
                </p14:cNvPr>
                <p14:cNvContentPartPr/>
                <p14:nvPr/>
              </p14:nvContentPartPr>
              <p14:xfrm>
                <a:off x="1928684" y="4451433"/>
                <a:ext cx="38160" cy="272160"/>
              </p14:xfrm>
            </p:contentPart>
          </mc:Choice>
          <mc:Fallback>
            <p:pic>
              <p:nvPicPr>
                <p:cNvPr id="47104" name="墨迹 47103">
                  <a:extLst>
                    <a:ext uri="{FF2B5EF4-FFF2-40B4-BE49-F238E27FC236}">
                      <a16:creationId xmlns:a16="http://schemas.microsoft.com/office/drawing/2014/main" id="{EF92312B-03FD-433B-8DA5-67643CCB262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19684" y="4442793"/>
                  <a:ext cx="558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105" name="墨迹 47104">
                  <a:extLst>
                    <a:ext uri="{FF2B5EF4-FFF2-40B4-BE49-F238E27FC236}">
                      <a16:creationId xmlns:a16="http://schemas.microsoft.com/office/drawing/2014/main" id="{DB8611DD-8E23-43AB-B3F0-AF69600FADDE}"/>
                    </a:ext>
                  </a:extLst>
                </p14:cNvPr>
                <p14:cNvContentPartPr/>
                <p14:nvPr/>
              </p14:nvContentPartPr>
              <p14:xfrm>
                <a:off x="2044604" y="4434513"/>
                <a:ext cx="10800" cy="279360"/>
              </p14:xfrm>
            </p:contentPart>
          </mc:Choice>
          <mc:Fallback>
            <p:pic>
              <p:nvPicPr>
                <p:cNvPr id="47105" name="墨迹 47104">
                  <a:extLst>
                    <a:ext uri="{FF2B5EF4-FFF2-40B4-BE49-F238E27FC236}">
                      <a16:creationId xmlns:a16="http://schemas.microsoft.com/office/drawing/2014/main" id="{DB8611DD-8E23-43AB-B3F0-AF69600FADD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35964" y="4425513"/>
                  <a:ext cx="28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7108" name="墨迹 47107">
                  <a:extLst>
                    <a:ext uri="{FF2B5EF4-FFF2-40B4-BE49-F238E27FC236}">
                      <a16:creationId xmlns:a16="http://schemas.microsoft.com/office/drawing/2014/main" id="{CB5A95B5-EDB6-4901-907C-935077B52297}"/>
                    </a:ext>
                  </a:extLst>
                </p14:cNvPr>
                <p14:cNvContentPartPr/>
                <p14:nvPr/>
              </p14:nvContentPartPr>
              <p14:xfrm>
                <a:off x="2104364" y="4400673"/>
                <a:ext cx="43200" cy="331560"/>
              </p14:xfrm>
            </p:contentPart>
          </mc:Choice>
          <mc:Fallback>
            <p:pic>
              <p:nvPicPr>
                <p:cNvPr id="47108" name="墨迹 47107">
                  <a:extLst>
                    <a:ext uri="{FF2B5EF4-FFF2-40B4-BE49-F238E27FC236}">
                      <a16:creationId xmlns:a16="http://schemas.microsoft.com/office/drawing/2014/main" id="{CB5A95B5-EDB6-4901-907C-935077B5229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95364" y="4391673"/>
                  <a:ext cx="608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7111" name="墨迹 47110">
                  <a:extLst>
                    <a:ext uri="{FF2B5EF4-FFF2-40B4-BE49-F238E27FC236}">
                      <a16:creationId xmlns:a16="http://schemas.microsoft.com/office/drawing/2014/main" id="{287A3FF8-DE8D-43FF-8A2F-D3552CDF0E7B}"/>
                    </a:ext>
                  </a:extLst>
                </p14:cNvPr>
                <p14:cNvContentPartPr/>
                <p14:nvPr/>
              </p14:nvContentPartPr>
              <p14:xfrm>
                <a:off x="2207684" y="4407153"/>
                <a:ext cx="138240" cy="278280"/>
              </p14:xfrm>
            </p:contentPart>
          </mc:Choice>
          <mc:Fallback>
            <p:pic>
              <p:nvPicPr>
                <p:cNvPr id="47111" name="墨迹 47110">
                  <a:extLst>
                    <a:ext uri="{FF2B5EF4-FFF2-40B4-BE49-F238E27FC236}">
                      <a16:creationId xmlns:a16="http://schemas.microsoft.com/office/drawing/2014/main" id="{287A3FF8-DE8D-43FF-8A2F-D3552CDF0E7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98684" y="4398513"/>
                  <a:ext cx="1558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7113" name="墨迹 47112">
                  <a:extLst>
                    <a:ext uri="{FF2B5EF4-FFF2-40B4-BE49-F238E27FC236}">
                      <a16:creationId xmlns:a16="http://schemas.microsoft.com/office/drawing/2014/main" id="{FEDE4CD4-D3C0-4F9B-8A10-CD3D93667238}"/>
                    </a:ext>
                  </a:extLst>
                </p14:cNvPr>
                <p14:cNvContentPartPr/>
                <p14:nvPr/>
              </p14:nvContentPartPr>
              <p14:xfrm>
                <a:off x="889004" y="4908993"/>
                <a:ext cx="48960" cy="328680"/>
              </p14:xfrm>
            </p:contentPart>
          </mc:Choice>
          <mc:Fallback>
            <p:pic>
              <p:nvPicPr>
                <p:cNvPr id="47113" name="墨迹 47112">
                  <a:extLst>
                    <a:ext uri="{FF2B5EF4-FFF2-40B4-BE49-F238E27FC236}">
                      <a16:creationId xmlns:a16="http://schemas.microsoft.com/office/drawing/2014/main" id="{FEDE4CD4-D3C0-4F9B-8A10-CD3D9366723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80004" y="4899993"/>
                  <a:ext cx="666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7114" name="墨迹 47113">
                  <a:extLst>
                    <a:ext uri="{FF2B5EF4-FFF2-40B4-BE49-F238E27FC236}">
                      <a16:creationId xmlns:a16="http://schemas.microsoft.com/office/drawing/2014/main" id="{1C7BB066-4FEC-43B0-A0B5-5A7DD5A35E9D}"/>
                    </a:ext>
                  </a:extLst>
                </p14:cNvPr>
                <p14:cNvContentPartPr/>
                <p14:nvPr/>
              </p14:nvContentPartPr>
              <p14:xfrm>
                <a:off x="718724" y="4932033"/>
                <a:ext cx="140400" cy="77400"/>
              </p14:xfrm>
            </p:contentPart>
          </mc:Choice>
          <mc:Fallback>
            <p:pic>
              <p:nvPicPr>
                <p:cNvPr id="47114" name="墨迹 47113">
                  <a:extLst>
                    <a:ext uri="{FF2B5EF4-FFF2-40B4-BE49-F238E27FC236}">
                      <a16:creationId xmlns:a16="http://schemas.microsoft.com/office/drawing/2014/main" id="{1C7BB066-4FEC-43B0-A0B5-5A7DD5A35E9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10084" y="4923393"/>
                  <a:ext cx="158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7116" name="墨迹 47115">
                  <a:extLst>
                    <a:ext uri="{FF2B5EF4-FFF2-40B4-BE49-F238E27FC236}">
                      <a16:creationId xmlns:a16="http://schemas.microsoft.com/office/drawing/2014/main" id="{8B457F5A-41F4-4BD9-AA2D-16F3928F5262}"/>
                    </a:ext>
                  </a:extLst>
                </p14:cNvPr>
                <p14:cNvContentPartPr/>
                <p14:nvPr/>
              </p14:nvContentPartPr>
              <p14:xfrm>
                <a:off x="764804" y="5121753"/>
                <a:ext cx="25560" cy="54360"/>
              </p14:xfrm>
            </p:contentPart>
          </mc:Choice>
          <mc:Fallback>
            <p:pic>
              <p:nvPicPr>
                <p:cNvPr id="47116" name="墨迹 47115">
                  <a:extLst>
                    <a:ext uri="{FF2B5EF4-FFF2-40B4-BE49-F238E27FC236}">
                      <a16:creationId xmlns:a16="http://schemas.microsoft.com/office/drawing/2014/main" id="{8B457F5A-41F4-4BD9-AA2D-16F3928F526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55804" y="5113113"/>
                  <a:ext cx="43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7117" name="墨迹 47116">
                  <a:extLst>
                    <a:ext uri="{FF2B5EF4-FFF2-40B4-BE49-F238E27FC236}">
                      <a16:creationId xmlns:a16="http://schemas.microsoft.com/office/drawing/2014/main" id="{1A1A7715-9556-4712-91FD-B4EE6C209FEB}"/>
                    </a:ext>
                  </a:extLst>
                </p14:cNvPr>
                <p14:cNvContentPartPr/>
                <p14:nvPr/>
              </p14:nvContentPartPr>
              <p14:xfrm>
                <a:off x="773084" y="5066673"/>
                <a:ext cx="78120" cy="104760"/>
              </p14:xfrm>
            </p:contentPart>
          </mc:Choice>
          <mc:Fallback>
            <p:pic>
              <p:nvPicPr>
                <p:cNvPr id="47117" name="墨迹 47116">
                  <a:extLst>
                    <a:ext uri="{FF2B5EF4-FFF2-40B4-BE49-F238E27FC236}">
                      <a16:creationId xmlns:a16="http://schemas.microsoft.com/office/drawing/2014/main" id="{1A1A7715-9556-4712-91FD-B4EE6C209FE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4084" y="5058033"/>
                  <a:ext cx="95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7118" name="墨迹 47117">
                  <a:extLst>
                    <a:ext uri="{FF2B5EF4-FFF2-40B4-BE49-F238E27FC236}">
                      <a16:creationId xmlns:a16="http://schemas.microsoft.com/office/drawing/2014/main" id="{E0FFE31C-9EAA-43C1-8070-42D6B46C19D6}"/>
                    </a:ext>
                  </a:extLst>
                </p14:cNvPr>
                <p14:cNvContentPartPr/>
                <p14:nvPr/>
              </p14:nvContentPartPr>
              <p14:xfrm>
                <a:off x="937244" y="4966953"/>
                <a:ext cx="57960" cy="250560"/>
              </p14:xfrm>
            </p:contentPart>
          </mc:Choice>
          <mc:Fallback>
            <p:pic>
              <p:nvPicPr>
                <p:cNvPr id="47118" name="墨迹 47117">
                  <a:extLst>
                    <a:ext uri="{FF2B5EF4-FFF2-40B4-BE49-F238E27FC236}">
                      <a16:creationId xmlns:a16="http://schemas.microsoft.com/office/drawing/2014/main" id="{E0FFE31C-9EAA-43C1-8070-42D6B46C19D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8244" y="4957953"/>
                  <a:ext cx="756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7119" name="墨迹 47118">
                  <a:extLst>
                    <a:ext uri="{FF2B5EF4-FFF2-40B4-BE49-F238E27FC236}">
                      <a16:creationId xmlns:a16="http://schemas.microsoft.com/office/drawing/2014/main" id="{E52686EB-B617-4037-85DC-1EB4754677BF}"/>
                    </a:ext>
                  </a:extLst>
                </p14:cNvPr>
                <p14:cNvContentPartPr/>
                <p14:nvPr/>
              </p14:nvContentPartPr>
              <p14:xfrm>
                <a:off x="1005644" y="4960473"/>
                <a:ext cx="198000" cy="232560"/>
              </p14:xfrm>
            </p:contentPart>
          </mc:Choice>
          <mc:Fallback>
            <p:pic>
              <p:nvPicPr>
                <p:cNvPr id="47119" name="墨迹 47118">
                  <a:extLst>
                    <a:ext uri="{FF2B5EF4-FFF2-40B4-BE49-F238E27FC236}">
                      <a16:creationId xmlns:a16="http://schemas.microsoft.com/office/drawing/2014/main" id="{E52686EB-B617-4037-85DC-1EB4754677B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96644" y="4951473"/>
                  <a:ext cx="2156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7120" name="墨迹 47119">
                  <a:extLst>
                    <a:ext uri="{FF2B5EF4-FFF2-40B4-BE49-F238E27FC236}">
                      <a16:creationId xmlns:a16="http://schemas.microsoft.com/office/drawing/2014/main" id="{19FDC3F6-5FD7-437A-8723-18A494D19D71}"/>
                    </a:ext>
                  </a:extLst>
                </p14:cNvPr>
                <p14:cNvContentPartPr/>
                <p14:nvPr/>
              </p14:nvContentPartPr>
              <p14:xfrm>
                <a:off x="1170164" y="4897833"/>
                <a:ext cx="213120" cy="296280"/>
              </p14:xfrm>
            </p:contentPart>
          </mc:Choice>
          <mc:Fallback>
            <p:pic>
              <p:nvPicPr>
                <p:cNvPr id="47120" name="墨迹 47119">
                  <a:extLst>
                    <a:ext uri="{FF2B5EF4-FFF2-40B4-BE49-F238E27FC236}">
                      <a16:creationId xmlns:a16="http://schemas.microsoft.com/office/drawing/2014/main" id="{19FDC3F6-5FD7-437A-8723-18A494D19D7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61524" y="4889193"/>
                  <a:ext cx="2307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7121" name="墨迹 47120">
                  <a:extLst>
                    <a:ext uri="{FF2B5EF4-FFF2-40B4-BE49-F238E27FC236}">
                      <a16:creationId xmlns:a16="http://schemas.microsoft.com/office/drawing/2014/main" id="{26765023-EC9B-4D1C-A0AA-A40E87B8E61E}"/>
                    </a:ext>
                  </a:extLst>
                </p14:cNvPr>
                <p14:cNvContentPartPr/>
                <p14:nvPr/>
              </p14:nvContentPartPr>
              <p14:xfrm>
                <a:off x="1214444" y="5011233"/>
                <a:ext cx="125640" cy="119160"/>
              </p14:xfrm>
            </p:contentPart>
          </mc:Choice>
          <mc:Fallback>
            <p:pic>
              <p:nvPicPr>
                <p:cNvPr id="47121" name="墨迹 47120">
                  <a:extLst>
                    <a:ext uri="{FF2B5EF4-FFF2-40B4-BE49-F238E27FC236}">
                      <a16:creationId xmlns:a16="http://schemas.microsoft.com/office/drawing/2014/main" id="{26765023-EC9B-4D1C-A0AA-A40E87B8E61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5804" y="5002233"/>
                  <a:ext cx="143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7122" name="墨迹 47121">
                  <a:extLst>
                    <a:ext uri="{FF2B5EF4-FFF2-40B4-BE49-F238E27FC236}">
                      <a16:creationId xmlns:a16="http://schemas.microsoft.com/office/drawing/2014/main" id="{25495891-58A8-4C79-A53D-26C28858BC95}"/>
                    </a:ext>
                  </a:extLst>
                </p14:cNvPr>
                <p14:cNvContentPartPr/>
                <p14:nvPr/>
              </p14:nvContentPartPr>
              <p14:xfrm>
                <a:off x="1223444" y="4971273"/>
                <a:ext cx="77040" cy="232920"/>
              </p14:xfrm>
            </p:contentPart>
          </mc:Choice>
          <mc:Fallback>
            <p:pic>
              <p:nvPicPr>
                <p:cNvPr id="47122" name="墨迹 47121">
                  <a:extLst>
                    <a:ext uri="{FF2B5EF4-FFF2-40B4-BE49-F238E27FC236}">
                      <a16:creationId xmlns:a16="http://schemas.microsoft.com/office/drawing/2014/main" id="{25495891-58A8-4C79-A53D-26C28858BC9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214444" y="4962633"/>
                  <a:ext cx="94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123" name="墨迹 47122">
                  <a:extLst>
                    <a:ext uri="{FF2B5EF4-FFF2-40B4-BE49-F238E27FC236}">
                      <a16:creationId xmlns:a16="http://schemas.microsoft.com/office/drawing/2014/main" id="{B454ED0C-A3A1-40E5-AB9D-A0F808D74D36}"/>
                    </a:ext>
                  </a:extLst>
                </p14:cNvPr>
                <p14:cNvContentPartPr/>
                <p14:nvPr/>
              </p14:nvContentPartPr>
              <p14:xfrm>
                <a:off x="1418564" y="4867233"/>
                <a:ext cx="153720" cy="117360"/>
              </p14:xfrm>
            </p:contentPart>
          </mc:Choice>
          <mc:Fallback>
            <p:pic>
              <p:nvPicPr>
                <p:cNvPr id="47123" name="墨迹 47122">
                  <a:extLst>
                    <a:ext uri="{FF2B5EF4-FFF2-40B4-BE49-F238E27FC236}">
                      <a16:creationId xmlns:a16="http://schemas.microsoft.com/office/drawing/2014/main" id="{B454ED0C-A3A1-40E5-AB9D-A0F808D74D3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409924" y="4858593"/>
                  <a:ext cx="1713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124" name="墨迹 47123">
                  <a:extLst>
                    <a:ext uri="{FF2B5EF4-FFF2-40B4-BE49-F238E27FC236}">
                      <a16:creationId xmlns:a16="http://schemas.microsoft.com/office/drawing/2014/main" id="{6050E5DC-1464-4F65-ADEC-8EA8481256DA}"/>
                    </a:ext>
                  </a:extLst>
                </p14:cNvPr>
                <p14:cNvContentPartPr/>
                <p14:nvPr/>
              </p14:nvContentPartPr>
              <p14:xfrm>
                <a:off x="1440524" y="4971993"/>
                <a:ext cx="74880" cy="7560"/>
              </p14:xfrm>
            </p:contentPart>
          </mc:Choice>
          <mc:Fallback>
            <p:pic>
              <p:nvPicPr>
                <p:cNvPr id="47124" name="墨迹 47123">
                  <a:extLst>
                    <a:ext uri="{FF2B5EF4-FFF2-40B4-BE49-F238E27FC236}">
                      <a16:creationId xmlns:a16="http://schemas.microsoft.com/office/drawing/2014/main" id="{6050E5DC-1464-4F65-ADEC-8EA8481256D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431884" y="4962993"/>
                  <a:ext cx="92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125" name="墨迹 47124">
                  <a:extLst>
                    <a:ext uri="{FF2B5EF4-FFF2-40B4-BE49-F238E27FC236}">
                      <a16:creationId xmlns:a16="http://schemas.microsoft.com/office/drawing/2014/main" id="{1ADCB09E-74D2-47F7-9E31-A40998D46704}"/>
                    </a:ext>
                  </a:extLst>
                </p14:cNvPr>
                <p14:cNvContentPartPr/>
                <p14:nvPr/>
              </p14:nvContentPartPr>
              <p14:xfrm>
                <a:off x="1428644" y="4890993"/>
                <a:ext cx="173160" cy="300600"/>
              </p14:xfrm>
            </p:contentPart>
          </mc:Choice>
          <mc:Fallback>
            <p:pic>
              <p:nvPicPr>
                <p:cNvPr id="47125" name="墨迹 47124">
                  <a:extLst>
                    <a:ext uri="{FF2B5EF4-FFF2-40B4-BE49-F238E27FC236}">
                      <a16:creationId xmlns:a16="http://schemas.microsoft.com/office/drawing/2014/main" id="{1ADCB09E-74D2-47F7-9E31-A40998D4670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419644" y="4881993"/>
                  <a:ext cx="1908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126" name="墨迹 47125">
                  <a:extLst>
                    <a:ext uri="{FF2B5EF4-FFF2-40B4-BE49-F238E27FC236}">
                      <a16:creationId xmlns:a16="http://schemas.microsoft.com/office/drawing/2014/main" id="{2D30CC9C-7435-4693-9BE0-E2F363C19649}"/>
                    </a:ext>
                  </a:extLst>
                </p14:cNvPr>
                <p14:cNvContentPartPr/>
                <p14:nvPr/>
              </p14:nvContentPartPr>
              <p14:xfrm>
                <a:off x="1480124" y="5054073"/>
                <a:ext cx="185400" cy="118440"/>
              </p14:xfrm>
            </p:contentPart>
          </mc:Choice>
          <mc:Fallback>
            <p:pic>
              <p:nvPicPr>
                <p:cNvPr id="47126" name="墨迹 47125">
                  <a:extLst>
                    <a:ext uri="{FF2B5EF4-FFF2-40B4-BE49-F238E27FC236}">
                      <a16:creationId xmlns:a16="http://schemas.microsoft.com/office/drawing/2014/main" id="{2D30CC9C-7435-4693-9BE0-E2F363C1964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471124" y="5045073"/>
                  <a:ext cx="203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7127" name="墨迹 47126">
                  <a:extLst>
                    <a:ext uri="{FF2B5EF4-FFF2-40B4-BE49-F238E27FC236}">
                      <a16:creationId xmlns:a16="http://schemas.microsoft.com/office/drawing/2014/main" id="{337D984E-B35E-4C8D-BE1F-0C2E7D59F0C6}"/>
                    </a:ext>
                  </a:extLst>
                </p14:cNvPr>
                <p14:cNvContentPartPr/>
                <p14:nvPr/>
              </p14:nvContentPartPr>
              <p14:xfrm>
                <a:off x="1674884" y="4881633"/>
                <a:ext cx="127800" cy="106560"/>
              </p14:xfrm>
            </p:contentPart>
          </mc:Choice>
          <mc:Fallback>
            <p:pic>
              <p:nvPicPr>
                <p:cNvPr id="47127" name="墨迹 47126">
                  <a:extLst>
                    <a:ext uri="{FF2B5EF4-FFF2-40B4-BE49-F238E27FC236}">
                      <a16:creationId xmlns:a16="http://schemas.microsoft.com/office/drawing/2014/main" id="{337D984E-B35E-4C8D-BE1F-0C2E7D59F0C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665884" y="4872633"/>
                  <a:ext cx="145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128" name="墨迹 47127">
                  <a:extLst>
                    <a:ext uri="{FF2B5EF4-FFF2-40B4-BE49-F238E27FC236}">
                      <a16:creationId xmlns:a16="http://schemas.microsoft.com/office/drawing/2014/main" id="{2182A97A-05F9-448A-9B3F-F0CD36EDD2DA}"/>
                    </a:ext>
                  </a:extLst>
                </p14:cNvPr>
                <p14:cNvContentPartPr/>
                <p14:nvPr/>
              </p14:nvContentPartPr>
              <p14:xfrm>
                <a:off x="1699364" y="4873713"/>
                <a:ext cx="75960" cy="260640"/>
              </p14:xfrm>
            </p:contentPart>
          </mc:Choice>
          <mc:Fallback>
            <p:pic>
              <p:nvPicPr>
                <p:cNvPr id="47128" name="墨迹 47127">
                  <a:extLst>
                    <a:ext uri="{FF2B5EF4-FFF2-40B4-BE49-F238E27FC236}">
                      <a16:creationId xmlns:a16="http://schemas.microsoft.com/office/drawing/2014/main" id="{2182A97A-05F9-448A-9B3F-F0CD36EDD2D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690724" y="4865073"/>
                  <a:ext cx="936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7129" name="墨迹 47128">
                  <a:extLst>
                    <a:ext uri="{FF2B5EF4-FFF2-40B4-BE49-F238E27FC236}">
                      <a16:creationId xmlns:a16="http://schemas.microsoft.com/office/drawing/2014/main" id="{01C555EA-709B-4FF6-9DBD-D5FAA886FE90}"/>
                    </a:ext>
                  </a:extLst>
                </p14:cNvPr>
                <p14:cNvContentPartPr/>
                <p14:nvPr/>
              </p14:nvContentPartPr>
              <p14:xfrm>
                <a:off x="1738244" y="4843833"/>
                <a:ext cx="127800" cy="227520"/>
              </p14:xfrm>
            </p:contentPart>
          </mc:Choice>
          <mc:Fallback>
            <p:pic>
              <p:nvPicPr>
                <p:cNvPr id="47129" name="墨迹 47128">
                  <a:extLst>
                    <a:ext uri="{FF2B5EF4-FFF2-40B4-BE49-F238E27FC236}">
                      <a16:creationId xmlns:a16="http://schemas.microsoft.com/office/drawing/2014/main" id="{01C555EA-709B-4FF6-9DBD-D5FAA886FE9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729244" y="4834833"/>
                  <a:ext cx="1454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7130" name="墨迹 47129">
                  <a:extLst>
                    <a:ext uri="{FF2B5EF4-FFF2-40B4-BE49-F238E27FC236}">
                      <a16:creationId xmlns:a16="http://schemas.microsoft.com/office/drawing/2014/main" id="{C4EA8FC8-7950-4AD1-B61C-EC73CE71F2FE}"/>
                    </a:ext>
                  </a:extLst>
                </p14:cNvPr>
                <p14:cNvContentPartPr/>
                <p14:nvPr/>
              </p14:nvContentPartPr>
              <p14:xfrm>
                <a:off x="1835804" y="4862553"/>
                <a:ext cx="91800" cy="102600"/>
              </p14:xfrm>
            </p:contentPart>
          </mc:Choice>
          <mc:Fallback>
            <p:pic>
              <p:nvPicPr>
                <p:cNvPr id="47130" name="墨迹 47129">
                  <a:extLst>
                    <a:ext uri="{FF2B5EF4-FFF2-40B4-BE49-F238E27FC236}">
                      <a16:creationId xmlns:a16="http://schemas.microsoft.com/office/drawing/2014/main" id="{C4EA8FC8-7950-4AD1-B61C-EC73CE71F2F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826804" y="4853553"/>
                  <a:ext cx="1094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7131" name="墨迹 47130">
                  <a:extLst>
                    <a:ext uri="{FF2B5EF4-FFF2-40B4-BE49-F238E27FC236}">
                      <a16:creationId xmlns:a16="http://schemas.microsoft.com/office/drawing/2014/main" id="{0E551C35-6244-4FEA-A2E2-38C3D9BEBDC2}"/>
                    </a:ext>
                  </a:extLst>
                </p14:cNvPr>
                <p14:cNvContentPartPr/>
                <p14:nvPr/>
              </p14:nvContentPartPr>
              <p14:xfrm>
                <a:off x="1868564" y="4998273"/>
                <a:ext cx="177480" cy="180000"/>
              </p14:xfrm>
            </p:contentPart>
          </mc:Choice>
          <mc:Fallback>
            <p:pic>
              <p:nvPicPr>
                <p:cNvPr id="47131" name="墨迹 47130">
                  <a:extLst>
                    <a:ext uri="{FF2B5EF4-FFF2-40B4-BE49-F238E27FC236}">
                      <a16:creationId xmlns:a16="http://schemas.microsoft.com/office/drawing/2014/main" id="{0E551C35-6244-4FEA-A2E2-38C3D9BEBDC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859564" y="4989273"/>
                  <a:ext cx="195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7132" name="墨迹 47131">
                  <a:extLst>
                    <a:ext uri="{FF2B5EF4-FFF2-40B4-BE49-F238E27FC236}">
                      <a16:creationId xmlns:a16="http://schemas.microsoft.com/office/drawing/2014/main" id="{DF7732C9-39DF-422D-9F40-B13E51F8D726}"/>
                    </a:ext>
                  </a:extLst>
                </p14:cNvPr>
                <p14:cNvContentPartPr/>
                <p14:nvPr/>
              </p14:nvContentPartPr>
              <p14:xfrm>
                <a:off x="1946684" y="4977393"/>
                <a:ext cx="51120" cy="185400"/>
              </p14:xfrm>
            </p:contentPart>
          </mc:Choice>
          <mc:Fallback>
            <p:pic>
              <p:nvPicPr>
                <p:cNvPr id="47132" name="墨迹 47131">
                  <a:extLst>
                    <a:ext uri="{FF2B5EF4-FFF2-40B4-BE49-F238E27FC236}">
                      <a16:creationId xmlns:a16="http://schemas.microsoft.com/office/drawing/2014/main" id="{DF7732C9-39DF-422D-9F40-B13E51F8D72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38044" y="4968393"/>
                  <a:ext cx="68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7133" name="墨迹 47132">
                  <a:extLst>
                    <a:ext uri="{FF2B5EF4-FFF2-40B4-BE49-F238E27FC236}">
                      <a16:creationId xmlns:a16="http://schemas.microsoft.com/office/drawing/2014/main" id="{25624D64-C7F2-49D4-8A9C-324172064E63}"/>
                    </a:ext>
                  </a:extLst>
                </p14:cNvPr>
                <p14:cNvContentPartPr/>
                <p14:nvPr/>
              </p14:nvContentPartPr>
              <p14:xfrm>
                <a:off x="2079164" y="4865073"/>
                <a:ext cx="38160" cy="131760"/>
              </p14:xfrm>
            </p:contentPart>
          </mc:Choice>
          <mc:Fallback>
            <p:pic>
              <p:nvPicPr>
                <p:cNvPr id="47133" name="墨迹 47132">
                  <a:extLst>
                    <a:ext uri="{FF2B5EF4-FFF2-40B4-BE49-F238E27FC236}">
                      <a16:creationId xmlns:a16="http://schemas.microsoft.com/office/drawing/2014/main" id="{25624D64-C7F2-49D4-8A9C-324172064E6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070164" y="4856433"/>
                  <a:ext cx="55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7134" name="墨迹 47133">
                  <a:extLst>
                    <a:ext uri="{FF2B5EF4-FFF2-40B4-BE49-F238E27FC236}">
                      <a16:creationId xmlns:a16="http://schemas.microsoft.com/office/drawing/2014/main" id="{88CED620-5037-4EB5-8F49-0CF3F4774D64}"/>
                    </a:ext>
                  </a:extLst>
                </p14:cNvPr>
                <p14:cNvContentPartPr/>
                <p14:nvPr/>
              </p14:nvContentPartPr>
              <p14:xfrm>
                <a:off x="2100044" y="5032473"/>
                <a:ext cx="34920" cy="98280"/>
              </p14:xfrm>
            </p:contentPart>
          </mc:Choice>
          <mc:Fallback>
            <p:pic>
              <p:nvPicPr>
                <p:cNvPr id="47134" name="墨迹 47133">
                  <a:extLst>
                    <a:ext uri="{FF2B5EF4-FFF2-40B4-BE49-F238E27FC236}">
                      <a16:creationId xmlns:a16="http://schemas.microsoft.com/office/drawing/2014/main" id="{88CED620-5037-4EB5-8F49-0CF3F4774D6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091044" y="5023833"/>
                  <a:ext cx="52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7135" name="墨迹 47134">
                  <a:extLst>
                    <a:ext uri="{FF2B5EF4-FFF2-40B4-BE49-F238E27FC236}">
                      <a16:creationId xmlns:a16="http://schemas.microsoft.com/office/drawing/2014/main" id="{8D7F9BD6-3093-4560-8D3B-967E273C0202}"/>
                    </a:ext>
                  </a:extLst>
                </p14:cNvPr>
                <p14:cNvContentPartPr/>
                <p14:nvPr/>
              </p14:nvContentPartPr>
              <p14:xfrm>
                <a:off x="2137844" y="4846353"/>
                <a:ext cx="125640" cy="129240"/>
              </p14:xfrm>
            </p:contentPart>
          </mc:Choice>
          <mc:Fallback>
            <p:pic>
              <p:nvPicPr>
                <p:cNvPr id="47135" name="墨迹 47134">
                  <a:extLst>
                    <a:ext uri="{FF2B5EF4-FFF2-40B4-BE49-F238E27FC236}">
                      <a16:creationId xmlns:a16="http://schemas.microsoft.com/office/drawing/2014/main" id="{8D7F9BD6-3093-4560-8D3B-967E273C020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128844" y="4837713"/>
                  <a:ext cx="143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7136" name="墨迹 47135">
                  <a:extLst>
                    <a:ext uri="{FF2B5EF4-FFF2-40B4-BE49-F238E27FC236}">
                      <a16:creationId xmlns:a16="http://schemas.microsoft.com/office/drawing/2014/main" id="{963E8C3B-0786-4BAA-97E6-98352B8C1ED0}"/>
                    </a:ext>
                  </a:extLst>
                </p14:cNvPr>
                <p14:cNvContentPartPr/>
                <p14:nvPr/>
              </p14:nvContentPartPr>
              <p14:xfrm>
                <a:off x="2209844" y="4912953"/>
                <a:ext cx="105120" cy="147240"/>
              </p14:xfrm>
            </p:contentPart>
          </mc:Choice>
          <mc:Fallback>
            <p:pic>
              <p:nvPicPr>
                <p:cNvPr id="47136" name="墨迹 47135">
                  <a:extLst>
                    <a:ext uri="{FF2B5EF4-FFF2-40B4-BE49-F238E27FC236}">
                      <a16:creationId xmlns:a16="http://schemas.microsoft.com/office/drawing/2014/main" id="{963E8C3B-0786-4BAA-97E6-98352B8C1ED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200844" y="4904313"/>
                  <a:ext cx="122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47137" name="墨迹 47136">
                  <a:extLst>
                    <a:ext uri="{FF2B5EF4-FFF2-40B4-BE49-F238E27FC236}">
                      <a16:creationId xmlns:a16="http://schemas.microsoft.com/office/drawing/2014/main" id="{9F2D8B06-7CED-46D5-B73B-8807E384DECA}"/>
                    </a:ext>
                  </a:extLst>
                </p14:cNvPr>
                <p14:cNvContentPartPr/>
                <p14:nvPr/>
              </p14:nvContentPartPr>
              <p14:xfrm>
                <a:off x="2305244" y="4797753"/>
                <a:ext cx="79560" cy="359280"/>
              </p14:xfrm>
            </p:contentPart>
          </mc:Choice>
          <mc:Fallback>
            <p:pic>
              <p:nvPicPr>
                <p:cNvPr id="47137" name="墨迹 47136">
                  <a:extLst>
                    <a:ext uri="{FF2B5EF4-FFF2-40B4-BE49-F238E27FC236}">
                      <a16:creationId xmlns:a16="http://schemas.microsoft.com/office/drawing/2014/main" id="{9F2D8B06-7CED-46D5-B73B-8807E384DEC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296244" y="4789113"/>
                  <a:ext cx="972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47138" name="墨迹 47137">
                  <a:extLst>
                    <a:ext uri="{FF2B5EF4-FFF2-40B4-BE49-F238E27FC236}">
                      <a16:creationId xmlns:a16="http://schemas.microsoft.com/office/drawing/2014/main" id="{6BDDA5A8-8219-49D9-AAC5-1DF43FCFA296}"/>
                    </a:ext>
                  </a:extLst>
                </p14:cNvPr>
                <p14:cNvContentPartPr/>
                <p14:nvPr/>
              </p14:nvContentPartPr>
              <p14:xfrm>
                <a:off x="2473724" y="4740873"/>
                <a:ext cx="71280" cy="154080"/>
              </p14:xfrm>
            </p:contentPart>
          </mc:Choice>
          <mc:Fallback>
            <p:pic>
              <p:nvPicPr>
                <p:cNvPr id="47138" name="墨迹 47137">
                  <a:extLst>
                    <a:ext uri="{FF2B5EF4-FFF2-40B4-BE49-F238E27FC236}">
                      <a16:creationId xmlns:a16="http://schemas.microsoft.com/office/drawing/2014/main" id="{6BDDA5A8-8219-49D9-AAC5-1DF43FCFA29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465084" y="4732233"/>
                  <a:ext cx="88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47139" name="墨迹 47138">
                  <a:extLst>
                    <a:ext uri="{FF2B5EF4-FFF2-40B4-BE49-F238E27FC236}">
                      <a16:creationId xmlns:a16="http://schemas.microsoft.com/office/drawing/2014/main" id="{5D39A833-2692-4DC4-A26E-362CBD54B889}"/>
                    </a:ext>
                  </a:extLst>
                </p14:cNvPr>
                <p14:cNvContentPartPr/>
                <p14:nvPr/>
              </p14:nvContentPartPr>
              <p14:xfrm>
                <a:off x="2470844" y="4756353"/>
                <a:ext cx="204120" cy="183960"/>
              </p14:xfrm>
            </p:contentPart>
          </mc:Choice>
          <mc:Fallback>
            <p:pic>
              <p:nvPicPr>
                <p:cNvPr id="47139" name="墨迹 47138">
                  <a:extLst>
                    <a:ext uri="{FF2B5EF4-FFF2-40B4-BE49-F238E27FC236}">
                      <a16:creationId xmlns:a16="http://schemas.microsoft.com/office/drawing/2014/main" id="{5D39A833-2692-4DC4-A26E-362CBD54B88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462204" y="4747713"/>
                  <a:ext cx="221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47140" name="墨迹 47139">
                  <a:extLst>
                    <a:ext uri="{FF2B5EF4-FFF2-40B4-BE49-F238E27FC236}">
                      <a16:creationId xmlns:a16="http://schemas.microsoft.com/office/drawing/2014/main" id="{519754B2-6DF4-4685-91B4-9AA0779E9A94}"/>
                    </a:ext>
                  </a:extLst>
                </p14:cNvPr>
                <p14:cNvContentPartPr/>
                <p14:nvPr/>
              </p14:nvContentPartPr>
              <p14:xfrm>
                <a:off x="2534564" y="4809993"/>
                <a:ext cx="162000" cy="248760"/>
              </p14:xfrm>
            </p:contentPart>
          </mc:Choice>
          <mc:Fallback>
            <p:pic>
              <p:nvPicPr>
                <p:cNvPr id="47140" name="墨迹 47139">
                  <a:extLst>
                    <a:ext uri="{FF2B5EF4-FFF2-40B4-BE49-F238E27FC236}">
                      <a16:creationId xmlns:a16="http://schemas.microsoft.com/office/drawing/2014/main" id="{519754B2-6DF4-4685-91B4-9AA0779E9A9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525564" y="4800993"/>
                  <a:ext cx="1796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47141" name="墨迹 47140">
                  <a:extLst>
                    <a:ext uri="{FF2B5EF4-FFF2-40B4-BE49-F238E27FC236}">
                      <a16:creationId xmlns:a16="http://schemas.microsoft.com/office/drawing/2014/main" id="{BA0F9A6F-6C40-4845-8E1D-898D56DD4F81}"/>
                    </a:ext>
                  </a:extLst>
                </p14:cNvPr>
                <p14:cNvContentPartPr/>
                <p14:nvPr/>
              </p14:nvContentPartPr>
              <p14:xfrm>
                <a:off x="2566244" y="4969113"/>
                <a:ext cx="145800" cy="100440"/>
              </p14:xfrm>
            </p:contentPart>
          </mc:Choice>
          <mc:Fallback>
            <p:pic>
              <p:nvPicPr>
                <p:cNvPr id="47141" name="墨迹 47140">
                  <a:extLst>
                    <a:ext uri="{FF2B5EF4-FFF2-40B4-BE49-F238E27FC236}">
                      <a16:creationId xmlns:a16="http://schemas.microsoft.com/office/drawing/2014/main" id="{BA0F9A6F-6C40-4845-8E1D-898D56DD4F8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557244" y="4960113"/>
                  <a:ext cx="163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7142" name="墨迹 47141">
                  <a:extLst>
                    <a:ext uri="{FF2B5EF4-FFF2-40B4-BE49-F238E27FC236}">
                      <a16:creationId xmlns:a16="http://schemas.microsoft.com/office/drawing/2014/main" id="{1B832431-2EA0-489D-94DA-801569159769}"/>
                    </a:ext>
                  </a:extLst>
                </p14:cNvPr>
                <p14:cNvContentPartPr/>
                <p14:nvPr/>
              </p14:nvContentPartPr>
              <p14:xfrm>
                <a:off x="2705564" y="4955793"/>
                <a:ext cx="30600" cy="100080"/>
              </p14:xfrm>
            </p:contentPart>
          </mc:Choice>
          <mc:Fallback>
            <p:pic>
              <p:nvPicPr>
                <p:cNvPr id="47142" name="墨迹 47141">
                  <a:extLst>
                    <a:ext uri="{FF2B5EF4-FFF2-40B4-BE49-F238E27FC236}">
                      <a16:creationId xmlns:a16="http://schemas.microsoft.com/office/drawing/2014/main" id="{1B832431-2EA0-489D-94DA-80156915976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696924" y="4947153"/>
                  <a:ext cx="48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7143" name="墨迹 47142">
                  <a:extLst>
                    <a:ext uri="{FF2B5EF4-FFF2-40B4-BE49-F238E27FC236}">
                      <a16:creationId xmlns:a16="http://schemas.microsoft.com/office/drawing/2014/main" id="{4D2DA190-C748-4A1A-B409-06A09BFCAFFD}"/>
                    </a:ext>
                  </a:extLst>
                </p14:cNvPr>
                <p14:cNvContentPartPr/>
                <p14:nvPr/>
              </p14:nvContentPartPr>
              <p14:xfrm>
                <a:off x="2742284" y="4772553"/>
                <a:ext cx="165240" cy="251640"/>
              </p14:xfrm>
            </p:contentPart>
          </mc:Choice>
          <mc:Fallback>
            <p:pic>
              <p:nvPicPr>
                <p:cNvPr id="47143" name="墨迹 47142">
                  <a:extLst>
                    <a:ext uri="{FF2B5EF4-FFF2-40B4-BE49-F238E27FC236}">
                      <a16:creationId xmlns:a16="http://schemas.microsoft.com/office/drawing/2014/main" id="{4D2DA190-C748-4A1A-B409-06A09BFCAFF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733644" y="4763913"/>
                  <a:ext cx="1828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7144" name="墨迹 47143">
                  <a:extLst>
                    <a:ext uri="{FF2B5EF4-FFF2-40B4-BE49-F238E27FC236}">
                      <a16:creationId xmlns:a16="http://schemas.microsoft.com/office/drawing/2014/main" id="{29C110D6-C183-4FF9-AEEC-F8C73EEC775B}"/>
                    </a:ext>
                  </a:extLst>
                </p14:cNvPr>
                <p14:cNvContentPartPr/>
                <p14:nvPr/>
              </p14:nvContentPartPr>
              <p14:xfrm>
                <a:off x="2881244" y="4689393"/>
                <a:ext cx="242280" cy="341640"/>
              </p14:xfrm>
            </p:contentPart>
          </mc:Choice>
          <mc:Fallback>
            <p:pic>
              <p:nvPicPr>
                <p:cNvPr id="47144" name="墨迹 47143">
                  <a:extLst>
                    <a:ext uri="{FF2B5EF4-FFF2-40B4-BE49-F238E27FC236}">
                      <a16:creationId xmlns:a16="http://schemas.microsoft.com/office/drawing/2014/main" id="{29C110D6-C183-4FF9-AEEC-F8C73EEC775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872604" y="4680753"/>
                  <a:ext cx="259920" cy="35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528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1" grpId="0"/>
      <p:bldP spid="32" grpId="0"/>
      <p:bldP spid="33" grpId="0"/>
      <p:bldP spid="36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  <p:bldP spid="6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原始状态</a:t>
            </a:r>
            <a:r>
              <a:rPr lang="en-US" altLang="zh-CN"/>
              <a:t>/</a:t>
            </a:r>
            <a:r>
              <a:rPr lang="zh-CN" altLang="en-US"/>
              <a:t>输出表</a:t>
            </a:r>
          </a:p>
        </p:txBody>
      </p:sp>
      <p:graphicFrame>
        <p:nvGraphicFramePr>
          <p:cNvPr id="52" name="内容占位符 51"/>
          <p:cNvGraphicFramePr>
            <a:graphicFrameLocks noGrp="1"/>
          </p:cNvGraphicFramePr>
          <p:nvPr>
            <p:ph sz="half" idx="2"/>
          </p:nvPr>
        </p:nvGraphicFramePr>
        <p:xfrm>
          <a:off x="5244510" y="2192338"/>
          <a:ext cx="3575961" cy="356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1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当前状态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次态</a:t>
                      </a:r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输出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x=0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x=1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s1/0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s2/0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s3/0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s4/0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s5/0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s6/0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s0/0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s0/0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s0/0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s0/0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s5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s0/0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s0/0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s6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s0/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s0/0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19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4819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222EF4-09C6-4AC7-8197-F0D84B57B5DC}" type="slidenum">
              <a:rPr lang="en-US" altLang="zh-CN" smtClean="0">
                <a:latin typeface="Arial" pitchFamily="34" charset="0"/>
              </a:rPr>
              <a:pPr/>
              <a:t>55</a:t>
            </a:fld>
            <a:endParaRPr lang="en-US" altLang="zh-CN">
              <a:latin typeface="Arial" pitchFamily="34" charset="0"/>
            </a:endParaRPr>
          </a:p>
        </p:txBody>
      </p:sp>
      <p:grpSp>
        <p:nvGrpSpPr>
          <p:cNvPr id="48193" name="组合 53"/>
          <p:cNvGrpSpPr>
            <a:grpSpLocks/>
          </p:cNvGrpSpPr>
          <p:nvPr/>
        </p:nvGrpSpPr>
        <p:grpSpPr bwMode="auto">
          <a:xfrm>
            <a:off x="0" y="2061038"/>
            <a:ext cx="5111750" cy="3822702"/>
            <a:chOff x="-193692" y="1979634"/>
            <a:chExt cx="5111476" cy="4035436"/>
          </a:xfrm>
        </p:grpSpPr>
        <p:sp>
          <p:nvSpPr>
            <p:cNvPr id="10" name="椭圆 9"/>
            <p:cNvSpPr/>
            <p:nvPr/>
          </p:nvSpPr>
          <p:spPr>
            <a:xfrm>
              <a:off x="1712794" y="1979634"/>
              <a:ext cx="673064" cy="4492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00206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002060"/>
                  </a:solidFill>
                </a:rPr>
                <a:t>0</a:t>
              </a:r>
              <a:endParaRPr lang="zh-CN" altLang="en-US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823841" y="3235349"/>
              <a:ext cx="673064" cy="4492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00206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002060"/>
                  </a:solidFill>
                </a:rPr>
                <a:t>1</a:t>
              </a:r>
              <a:endParaRPr lang="zh-CN" altLang="en-US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784298" y="3235349"/>
              <a:ext cx="674652" cy="4492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00206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002060"/>
                  </a:solidFill>
                </a:rPr>
                <a:t>2</a:t>
              </a:r>
              <a:endParaRPr lang="zh-CN" altLang="en-US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49190" y="4551390"/>
              <a:ext cx="674652" cy="4492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00206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002060"/>
                  </a:solidFill>
                </a:rPr>
                <a:t>3</a:t>
              </a:r>
              <a:endParaRPr lang="zh-CN" altLang="en-US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601818" y="4551390"/>
              <a:ext cx="673064" cy="4492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00206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002060"/>
                  </a:solidFill>
                </a:rPr>
                <a:t>6</a:t>
              </a:r>
              <a:endParaRPr lang="zh-CN" altLang="en-US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212758" y="4551390"/>
              <a:ext cx="673064" cy="4492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00206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002060"/>
                  </a:solidFill>
                </a:rPr>
                <a:t>4</a:t>
              </a:r>
              <a:endParaRPr lang="zh-CN" altLang="en-US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385858" y="4551390"/>
              <a:ext cx="674651" cy="4492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00206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002060"/>
                  </a:solidFill>
                </a:rPr>
                <a:t>5</a:t>
              </a:r>
              <a:endParaRPr lang="zh-CN" altLang="en-US" baseline="-25000" dirty="0">
                <a:solidFill>
                  <a:srgbClr val="002060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5400000">
              <a:off x="266634" y="3821155"/>
              <a:ext cx="871539" cy="59845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endCxn id="16" idx="0"/>
            </p:cNvCxnSpPr>
            <p:nvPr/>
          </p:nvCxnSpPr>
          <p:spPr>
            <a:xfrm rot="5400000">
              <a:off x="2492190" y="3911637"/>
              <a:ext cx="871540" cy="40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rot="16200000" flipH="1">
              <a:off x="3078740" y="3783850"/>
              <a:ext cx="871540" cy="6635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1" idx="4"/>
              <a:endCxn id="15" idx="0"/>
            </p:cNvCxnSpPr>
            <p:nvPr/>
          </p:nvCxnSpPr>
          <p:spPr>
            <a:xfrm rot="16200000" flipH="1">
              <a:off x="921443" y="3923544"/>
              <a:ext cx="866777" cy="38891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207" name="组合 20"/>
            <p:cNvGrpSpPr>
              <a:grpSpLocks/>
            </p:cNvGrpSpPr>
            <p:nvPr/>
          </p:nvGrpSpPr>
          <p:grpSpPr bwMode="auto">
            <a:xfrm>
              <a:off x="1077325" y="2428813"/>
              <a:ext cx="771741" cy="872149"/>
              <a:chOff x="1299468" y="2740828"/>
              <a:chExt cx="771741" cy="872149"/>
            </a:xfrm>
          </p:grpSpPr>
          <p:cxnSp>
            <p:nvCxnSpPr>
              <p:cNvPr id="22" name="直接箭头连接符 21"/>
              <p:cNvCxnSpPr/>
              <p:nvPr/>
            </p:nvCxnSpPr>
            <p:spPr>
              <a:xfrm rot="5400000">
                <a:off x="1336457" y="2877454"/>
                <a:ext cx="871540" cy="598456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36" name="TextBox 22"/>
              <p:cNvSpPr txBox="1">
                <a:spLocks noChangeArrowheads="1"/>
              </p:cNvSpPr>
              <p:nvPr/>
            </p:nvSpPr>
            <p:spPr bwMode="auto">
              <a:xfrm>
                <a:off x="1299468" y="3020923"/>
                <a:ext cx="54739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0/0</a:t>
                </a:r>
                <a:endParaRPr lang="zh-CN" altLang="en-US" sz="2000"/>
              </a:p>
            </p:txBody>
          </p:sp>
        </p:grpSp>
        <p:grpSp>
          <p:nvGrpSpPr>
            <p:cNvPr id="48208" name="组合 23"/>
            <p:cNvGrpSpPr>
              <a:grpSpLocks/>
            </p:cNvGrpSpPr>
            <p:nvPr/>
          </p:nvGrpSpPr>
          <p:grpSpPr bwMode="auto">
            <a:xfrm>
              <a:off x="2222203" y="2381158"/>
              <a:ext cx="959788" cy="919803"/>
              <a:chOff x="2519363" y="2973268"/>
              <a:chExt cx="959788" cy="919803"/>
            </a:xfrm>
          </p:grpSpPr>
          <p:cxnSp>
            <p:nvCxnSpPr>
              <p:cNvPr id="25" name="直接箭头连接符 24"/>
              <p:cNvCxnSpPr/>
              <p:nvPr/>
            </p:nvCxnSpPr>
            <p:spPr>
              <a:xfrm rot="16200000" flipH="1">
                <a:off x="2502821" y="3037699"/>
                <a:ext cx="871540" cy="83815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34" name="TextBox 25"/>
              <p:cNvSpPr txBox="1">
                <a:spLocks noChangeArrowheads="1"/>
              </p:cNvSpPr>
              <p:nvPr/>
            </p:nvSpPr>
            <p:spPr bwMode="auto">
              <a:xfrm>
                <a:off x="2931759" y="2973268"/>
                <a:ext cx="54739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1/0</a:t>
                </a:r>
                <a:endParaRPr lang="zh-CN" altLang="en-US" sz="2000"/>
              </a:p>
            </p:txBody>
          </p:sp>
        </p:grpSp>
        <p:sp>
          <p:nvSpPr>
            <p:cNvPr id="48209" name="TextBox 26"/>
            <p:cNvSpPr txBox="1">
              <a:spLocks noChangeArrowheads="1"/>
            </p:cNvSpPr>
            <p:nvPr/>
          </p:nvSpPr>
          <p:spPr bwMode="auto">
            <a:xfrm>
              <a:off x="275903" y="3771242"/>
              <a:ext cx="5473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0/0</a:t>
              </a:r>
              <a:endParaRPr lang="zh-CN" altLang="en-US" sz="2000"/>
            </a:p>
          </p:txBody>
        </p:sp>
        <p:sp>
          <p:nvSpPr>
            <p:cNvPr id="48210" name="TextBox 27"/>
            <p:cNvSpPr txBox="1">
              <a:spLocks noChangeArrowheads="1"/>
            </p:cNvSpPr>
            <p:nvPr/>
          </p:nvSpPr>
          <p:spPr bwMode="auto">
            <a:xfrm>
              <a:off x="1339183" y="3771242"/>
              <a:ext cx="5473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1/0</a:t>
              </a:r>
              <a:endParaRPr lang="zh-CN" altLang="en-US" sz="2000"/>
            </a:p>
          </p:txBody>
        </p:sp>
        <p:sp>
          <p:nvSpPr>
            <p:cNvPr id="48211" name="TextBox 28"/>
            <p:cNvSpPr txBox="1">
              <a:spLocks noChangeArrowheads="1"/>
            </p:cNvSpPr>
            <p:nvPr/>
          </p:nvSpPr>
          <p:spPr bwMode="auto">
            <a:xfrm>
              <a:off x="3601087" y="3723587"/>
              <a:ext cx="5473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1/0</a:t>
              </a:r>
              <a:endParaRPr lang="zh-CN" altLang="en-US" sz="2000"/>
            </a:p>
          </p:txBody>
        </p:sp>
        <p:sp>
          <p:nvSpPr>
            <p:cNvPr id="48212" name="TextBox 29"/>
            <p:cNvSpPr txBox="1">
              <a:spLocks noChangeArrowheads="1"/>
            </p:cNvSpPr>
            <p:nvPr/>
          </p:nvSpPr>
          <p:spPr bwMode="auto">
            <a:xfrm>
              <a:off x="2360903" y="3771242"/>
              <a:ext cx="5473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0/0</a:t>
              </a:r>
              <a:endParaRPr lang="zh-CN" altLang="en-US" sz="200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11865" y="5137979"/>
              <a:ext cx="479426" cy="204777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5400000">
              <a:off x="1022254" y="5138773"/>
              <a:ext cx="479426" cy="20318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5400000">
              <a:off x="2248533" y="5137979"/>
              <a:ext cx="479426" cy="20477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rot="5400000">
              <a:off x="3463699" y="5138773"/>
              <a:ext cx="479426" cy="2031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16200000" flipH="1">
              <a:off x="450785" y="5107024"/>
              <a:ext cx="479426" cy="26668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rot="16200000" flipH="1">
              <a:off x="1518322" y="5107817"/>
              <a:ext cx="479426" cy="26509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rot="16200000" flipH="1">
              <a:off x="2669197" y="5107818"/>
              <a:ext cx="479426" cy="2650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16200000" flipH="1">
              <a:off x="3908969" y="5107817"/>
              <a:ext cx="479426" cy="26509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21" name="TextBox 38"/>
            <p:cNvSpPr txBox="1">
              <a:spLocks noChangeArrowheads="1"/>
            </p:cNvSpPr>
            <p:nvPr/>
          </p:nvSpPr>
          <p:spPr bwMode="auto">
            <a:xfrm>
              <a:off x="-193692" y="5000577"/>
              <a:ext cx="5473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0/0</a:t>
              </a:r>
              <a:endParaRPr lang="zh-CN" altLang="en-US" sz="2000"/>
            </a:p>
          </p:txBody>
        </p:sp>
        <p:sp>
          <p:nvSpPr>
            <p:cNvPr id="48222" name="TextBox 39"/>
            <p:cNvSpPr txBox="1">
              <a:spLocks noChangeArrowheads="1"/>
            </p:cNvSpPr>
            <p:nvPr/>
          </p:nvSpPr>
          <p:spPr bwMode="auto">
            <a:xfrm>
              <a:off x="823295" y="4952922"/>
              <a:ext cx="5473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0/0</a:t>
              </a:r>
              <a:endParaRPr lang="zh-CN" altLang="en-US" sz="2000"/>
            </a:p>
          </p:txBody>
        </p:sp>
        <p:sp>
          <p:nvSpPr>
            <p:cNvPr id="48223" name="TextBox 40"/>
            <p:cNvSpPr txBox="1">
              <a:spLocks noChangeArrowheads="1"/>
            </p:cNvSpPr>
            <p:nvPr/>
          </p:nvSpPr>
          <p:spPr bwMode="auto">
            <a:xfrm>
              <a:off x="2112945" y="4952922"/>
              <a:ext cx="5473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0/0</a:t>
              </a:r>
              <a:endParaRPr lang="zh-CN" altLang="en-US" sz="2000"/>
            </a:p>
          </p:txBody>
        </p:sp>
        <p:sp>
          <p:nvSpPr>
            <p:cNvPr id="48224" name="TextBox 41"/>
            <p:cNvSpPr txBox="1">
              <a:spLocks noChangeArrowheads="1"/>
            </p:cNvSpPr>
            <p:nvPr/>
          </p:nvSpPr>
          <p:spPr bwMode="auto">
            <a:xfrm>
              <a:off x="3327390" y="4952922"/>
              <a:ext cx="547392" cy="400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/>
                <a:t>0/1</a:t>
              </a:r>
              <a:endParaRPr lang="zh-CN" altLang="en-US" sz="2000" dirty="0"/>
            </a:p>
          </p:txBody>
        </p:sp>
        <p:sp>
          <p:nvSpPr>
            <p:cNvPr id="48225" name="TextBox 42"/>
            <p:cNvSpPr txBox="1">
              <a:spLocks noChangeArrowheads="1"/>
            </p:cNvSpPr>
            <p:nvPr/>
          </p:nvSpPr>
          <p:spPr bwMode="auto">
            <a:xfrm>
              <a:off x="274312" y="5200632"/>
              <a:ext cx="5473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1/0</a:t>
              </a:r>
              <a:endParaRPr lang="zh-CN" altLang="en-US" sz="2000"/>
            </a:p>
          </p:txBody>
        </p:sp>
        <p:sp>
          <p:nvSpPr>
            <p:cNvPr id="48226" name="TextBox 43"/>
            <p:cNvSpPr txBox="1">
              <a:spLocks noChangeArrowheads="1"/>
            </p:cNvSpPr>
            <p:nvPr/>
          </p:nvSpPr>
          <p:spPr bwMode="auto">
            <a:xfrm>
              <a:off x="1624717" y="4908592"/>
              <a:ext cx="5473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1/0</a:t>
              </a:r>
              <a:endParaRPr lang="zh-CN" altLang="en-US" sz="2000"/>
            </a:p>
          </p:txBody>
        </p:sp>
        <p:sp>
          <p:nvSpPr>
            <p:cNvPr id="48227" name="TextBox 44"/>
            <p:cNvSpPr txBox="1">
              <a:spLocks noChangeArrowheads="1"/>
            </p:cNvSpPr>
            <p:nvPr/>
          </p:nvSpPr>
          <p:spPr bwMode="auto">
            <a:xfrm>
              <a:off x="2827040" y="4952922"/>
              <a:ext cx="547392" cy="400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/>
                <a:t>1/0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8228" name="TextBox 45"/>
            <p:cNvSpPr txBox="1">
              <a:spLocks noChangeArrowheads="1"/>
            </p:cNvSpPr>
            <p:nvPr/>
          </p:nvSpPr>
          <p:spPr bwMode="auto">
            <a:xfrm>
              <a:off x="4148479" y="5000577"/>
              <a:ext cx="5473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1/0</a:t>
              </a:r>
              <a:endParaRPr lang="zh-CN" altLang="en-US" sz="2000"/>
            </a:p>
          </p:txBody>
        </p:sp>
        <p:sp>
          <p:nvSpPr>
            <p:cNvPr id="47" name="右大括号 46"/>
            <p:cNvSpPr/>
            <p:nvPr/>
          </p:nvSpPr>
          <p:spPr>
            <a:xfrm rot="5400000">
              <a:off x="1941365" y="3673617"/>
              <a:ext cx="561976" cy="4120929"/>
            </a:xfrm>
            <a:prstGeom prst="rightBrace">
              <a:avLst>
                <a:gd name="adj1" fmla="val 8333"/>
                <a:gd name="adj2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8" name="直接连接符 47"/>
            <p:cNvCxnSpPr>
              <a:stCxn id="47" idx="1"/>
            </p:cNvCxnSpPr>
            <p:nvPr/>
          </p:nvCxnSpPr>
          <p:spPr>
            <a:xfrm rot="5400000" flipH="1" flipV="1">
              <a:off x="3570069" y="4667353"/>
              <a:ext cx="0" cy="269543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 flipH="1" flipV="1">
              <a:off x="3006429" y="4103714"/>
              <a:ext cx="3822709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rot="10800000">
              <a:off x="2590634" y="2192360"/>
              <a:ext cx="2327150" cy="1587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94" name="矩形 50"/>
          <p:cNvSpPr>
            <a:spLocks noChangeArrowheads="1"/>
          </p:cNvSpPr>
          <p:nvPr/>
        </p:nvSpPr>
        <p:spPr bwMode="auto">
          <a:xfrm>
            <a:off x="1250950" y="1192213"/>
            <a:ext cx="24399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zh-CN" altLang="en-US" sz="2000"/>
              <a:t>原始状态转移图</a:t>
            </a:r>
          </a:p>
          <a:p>
            <a:r>
              <a:rPr lang="zh-CN" altLang="en-US" sz="2000"/>
              <a:t>输入</a:t>
            </a:r>
            <a:r>
              <a:rPr lang="en-US" altLang="zh-CN" sz="2000"/>
              <a:t>X/</a:t>
            </a:r>
            <a:r>
              <a:rPr lang="zh-CN" altLang="en-US" sz="2000"/>
              <a:t>输出</a:t>
            </a:r>
            <a:r>
              <a:rPr lang="en-US" altLang="zh-CN" sz="2000"/>
              <a:t>Z</a:t>
            </a:r>
            <a:endParaRPr lang="zh-CN" altLang="en-US" sz="2000"/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6064540" y="1640509"/>
            <a:ext cx="2667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zh-CN" altLang="en-US" sz="2400" dirty="0"/>
              <a:t>原始状态</a:t>
            </a:r>
            <a:r>
              <a:rPr lang="en-US" altLang="zh-CN" sz="2400" dirty="0"/>
              <a:t>/</a:t>
            </a:r>
            <a:r>
              <a:rPr lang="zh-CN" altLang="en-US" sz="2400" dirty="0"/>
              <a:t>输出表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7E8A61-E7B8-4980-9719-EF39489BC84C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275688" y="1158723"/>
            <a:ext cx="586831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dirty="0"/>
              <a:t>如何确认等价状态并去除冗余状态？</a:t>
            </a:r>
            <a:endParaRPr lang="en-US" altLang="zh-CN" sz="2800" dirty="0"/>
          </a:p>
        </p:txBody>
      </p:sp>
      <p:sp>
        <p:nvSpPr>
          <p:cNvPr id="54" name="矩形 53"/>
          <p:cNvSpPr/>
          <p:nvPr/>
        </p:nvSpPr>
        <p:spPr>
          <a:xfrm>
            <a:off x="1444811" y="5994672"/>
            <a:ext cx="7063729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dirty="0"/>
              <a:t>如果是检测</a:t>
            </a:r>
            <a:r>
              <a:rPr lang="en-US" altLang="zh-CN" sz="2800" dirty="0"/>
              <a:t>101</a:t>
            </a:r>
            <a:r>
              <a:rPr lang="zh-CN" altLang="en-US" sz="2800" dirty="0"/>
              <a:t>序列，应如何设计状态图？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3268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" grpId="0" animBg="1"/>
      <p:bldP spid="5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866" name="Group 2"/>
          <p:cNvGrpSpPr>
            <a:grpSpLocks/>
          </p:cNvGrpSpPr>
          <p:nvPr/>
        </p:nvGrpSpPr>
        <p:grpSpPr bwMode="auto">
          <a:xfrm>
            <a:off x="-79374" y="2211538"/>
            <a:ext cx="520700" cy="1362076"/>
            <a:chOff x="336" y="2217"/>
            <a:chExt cx="328" cy="858"/>
          </a:xfrm>
        </p:grpSpPr>
        <p:sp>
          <p:nvSpPr>
            <p:cNvPr id="548867" name="Text Box 3"/>
            <p:cNvSpPr txBox="1">
              <a:spLocks noChangeArrowheads="1"/>
            </p:cNvSpPr>
            <p:nvPr/>
          </p:nvSpPr>
          <p:spPr bwMode="auto">
            <a:xfrm>
              <a:off x="336" y="2217"/>
              <a:ext cx="3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</a:rPr>
                <a:t>00</a:t>
              </a:r>
            </a:p>
          </p:txBody>
        </p:sp>
        <p:sp>
          <p:nvSpPr>
            <p:cNvPr id="548868" name="Text Box 4"/>
            <p:cNvSpPr txBox="1">
              <a:spLocks noChangeArrowheads="1"/>
            </p:cNvSpPr>
            <p:nvPr/>
          </p:nvSpPr>
          <p:spPr bwMode="auto">
            <a:xfrm>
              <a:off x="336" y="2496"/>
              <a:ext cx="3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01</a:t>
              </a:r>
            </a:p>
          </p:txBody>
        </p:sp>
        <p:sp>
          <p:nvSpPr>
            <p:cNvPr id="548869" name="Text Box 5"/>
            <p:cNvSpPr txBox="1">
              <a:spLocks noChangeArrowheads="1"/>
            </p:cNvSpPr>
            <p:nvPr/>
          </p:nvSpPr>
          <p:spPr bwMode="auto">
            <a:xfrm>
              <a:off x="336" y="2784"/>
              <a:ext cx="3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10</a:t>
              </a:r>
            </a:p>
          </p:txBody>
        </p:sp>
      </p:grpSp>
      <p:sp>
        <p:nvSpPr>
          <p:cNvPr id="548916" name="Text Box 52"/>
          <p:cNvSpPr txBox="1">
            <a:spLocks noChangeArrowheads="1"/>
          </p:cNvSpPr>
          <p:nvPr/>
        </p:nvSpPr>
        <p:spPr bwMode="auto">
          <a:xfrm>
            <a:off x="1357880" y="332656"/>
            <a:ext cx="4697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4、得到状态方程和输出方程</a:t>
            </a:r>
            <a:endParaRPr lang="en-US" altLang="zh-CN" sz="2800" dirty="0">
              <a:latin typeface="Tahoma" pitchFamily="34" charset="0"/>
              <a:ea typeface="黑体" pitchFamily="2" charset="-122"/>
            </a:endParaRPr>
          </a:p>
        </p:txBody>
      </p:sp>
      <p:grpSp>
        <p:nvGrpSpPr>
          <p:cNvPr id="548917" name="Group 53"/>
          <p:cNvGrpSpPr>
            <a:grpSpLocks/>
          </p:cNvGrpSpPr>
          <p:nvPr/>
        </p:nvGrpSpPr>
        <p:grpSpPr bwMode="auto">
          <a:xfrm>
            <a:off x="301626" y="1144737"/>
            <a:ext cx="3429000" cy="3048000"/>
            <a:chOff x="2736" y="1056"/>
            <a:chExt cx="2160" cy="1920"/>
          </a:xfrm>
        </p:grpSpPr>
        <p:sp>
          <p:nvSpPr>
            <p:cNvPr id="548918" name="Text Box 54"/>
            <p:cNvSpPr txBox="1">
              <a:spLocks noChangeArrowheads="1"/>
            </p:cNvSpPr>
            <p:nvPr/>
          </p:nvSpPr>
          <p:spPr bwMode="auto">
            <a:xfrm>
              <a:off x="2864" y="1728"/>
              <a:ext cx="4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STA</a:t>
              </a:r>
            </a:p>
          </p:txBody>
        </p:sp>
        <p:sp>
          <p:nvSpPr>
            <p:cNvPr id="548919" name="Text Box 55"/>
            <p:cNvSpPr txBox="1">
              <a:spLocks noChangeArrowheads="1"/>
            </p:cNvSpPr>
            <p:nvPr/>
          </p:nvSpPr>
          <p:spPr bwMode="auto">
            <a:xfrm>
              <a:off x="3486" y="1728"/>
              <a:ext cx="6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STA/0</a:t>
              </a:r>
            </a:p>
          </p:txBody>
        </p:sp>
        <p:sp>
          <p:nvSpPr>
            <p:cNvPr id="548920" name="Text Box 56"/>
            <p:cNvSpPr txBox="1">
              <a:spLocks noChangeArrowheads="1"/>
            </p:cNvSpPr>
            <p:nvPr/>
          </p:nvSpPr>
          <p:spPr bwMode="auto">
            <a:xfrm>
              <a:off x="4273" y="1728"/>
              <a:ext cx="5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A1/0</a:t>
              </a:r>
            </a:p>
          </p:txBody>
        </p:sp>
        <p:sp>
          <p:nvSpPr>
            <p:cNvPr id="548921" name="Text Box 57"/>
            <p:cNvSpPr txBox="1">
              <a:spLocks noChangeArrowheads="1"/>
            </p:cNvSpPr>
            <p:nvPr/>
          </p:nvSpPr>
          <p:spPr bwMode="auto">
            <a:xfrm>
              <a:off x="2916" y="2016"/>
              <a:ext cx="3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A1</a:t>
              </a:r>
            </a:p>
          </p:txBody>
        </p:sp>
        <p:sp>
          <p:nvSpPr>
            <p:cNvPr id="548922" name="Text Box 58"/>
            <p:cNvSpPr txBox="1">
              <a:spLocks noChangeArrowheads="1"/>
            </p:cNvSpPr>
            <p:nvPr/>
          </p:nvSpPr>
          <p:spPr bwMode="auto">
            <a:xfrm>
              <a:off x="3487" y="2016"/>
              <a:ext cx="6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STA/0</a:t>
              </a:r>
            </a:p>
          </p:txBody>
        </p:sp>
        <p:sp>
          <p:nvSpPr>
            <p:cNvPr id="548923" name="Text Box 59"/>
            <p:cNvSpPr txBox="1">
              <a:spLocks noChangeArrowheads="1"/>
            </p:cNvSpPr>
            <p:nvPr/>
          </p:nvSpPr>
          <p:spPr bwMode="auto">
            <a:xfrm>
              <a:off x="4220" y="2016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A11/0</a:t>
              </a:r>
            </a:p>
          </p:txBody>
        </p:sp>
        <p:sp>
          <p:nvSpPr>
            <p:cNvPr id="548924" name="Text Box 60"/>
            <p:cNvSpPr txBox="1">
              <a:spLocks noChangeArrowheads="1"/>
            </p:cNvSpPr>
            <p:nvPr/>
          </p:nvSpPr>
          <p:spPr bwMode="auto">
            <a:xfrm>
              <a:off x="2862" y="2304"/>
              <a:ext cx="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A11</a:t>
              </a:r>
            </a:p>
          </p:txBody>
        </p:sp>
        <p:sp>
          <p:nvSpPr>
            <p:cNvPr id="548925" name="Text Box 61"/>
            <p:cNvSpPr txBox="1">
              <a:spLocks noChangeArrowheads="1"/>
            </p:cNvSpPr>
            <p:nvPr/>
          </p:nvSpPr>
          <p:spPr bwMode="auto">
            <a:xfrm>
              <a:off x="3486" y="2304"/>
              <a:ext cx="6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STA/1</a:t>
              </a:r>
            </a:p>
          </p:txBody>
        </p:sp>
        <p:sp>
          <p:nvSpPr>
            <p:cNvPr id="548926" name="Text Box 62"/>
            <p:cNvSpPr txBox="1">
              <a:spLocks noChangeArrowheads="1"/>
            </p:cNvSpPr>
            <p:nvPr/>
          </p:nvSpPr>
          <p:spPr bwMode="auto">
            <a:xfrm>
              <a:off x="4220" y="2304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A11/0</a:t>
              </a:r>
            </a:p>
          </p:txBody>
        </p:sp>
        <p:sp>
          <p:nvSpPr>
            <p:cNvPr id="548927" name="Line 63"/>
            <p:cNvSpPr>
              <a:spLocks noChangeShapeType="1"/>
            </p:cNvSpPr>
            <p:nvPr/>
          </p:nvSpPr>
          <p:spPr bwMode="auto">
            <a:xfrm>
              <a:off x="2743" y="1104"/>
              <a:ext cx="2112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48928" name="Text Box 64"/>
            <p:cNvSpPr txBox="1">
              <a:spLocks noChangeArrowheads="1"/>
            </p:cNvSpPr>
            <p:nvPr/>
          </p:nvSpPr>
          <p:spPr bwMode="auto">
            <a:xfrm>
              <a:off x="2736" y="1234"/>
              <a:ext cx="6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  <a:ea typeface="黑体" pitchFamily="2" charset="-122"/>
                </a:rPr>
                <a:t>状态</a:t>
              </a:r>
              <a:r>
                <a:rPr lang="en-US" altLang="zh-CN" sz="2400">
                  <a:latin typeface="Tahoma" pitchFamily="34" charset="0"/>
                  <a:ea typeface="黑体" pitchFamily="2" charset="-122"/>
                </a:rPr>
                <a:t>S</a:t>
              </a:r>
            </a:p>
          </p:txBody>
        </p:sp>
        <p:sp>
          <p:nvSpPr>
            <p:cNvPr id="548929" name="Line 65"/>
            <p:cNvSpPr>
              <a:spLocks noChangeShapeType="1"/>
            </p:cNvSpPr>
            <p:nvPr/>
          </p:nvSpPr>
          <p:spPr bwMode="auto">
            <a:xfrm>
              <a:off x="2784" y="1680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48930" name="Text Box 66"/>
            <p:cNvSpPr txBox="1">
              <a:spLocks noChangeArrowheads="1"/>
            </p:cNvSpPr>
            <p:nvPr/>
          </p:nvSpPr>
          <p:spPr bwMode="auto">
            <a:xfrm>
              <a:off x="3670" y="1056"/>
              <a:ext cx="995" cy="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latin typeface="Tahoma" pitchFamily="34" charset="0"/>
                </a:rPr>
                <a:t>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latin typeface="Tahoma" pitchFamily="34" charset="0"/>
                </a:rPr>
                <a:t>0           1</a:t>
              </a:r>
            </a:p>
          </p:txBody>
        </p:sp>
        <p:sp>
          <p:nvSpPr>
            <p:cNvPr id="548931" name="Line 67"/>
            <p:cNvSpPr>
              <a:spLocks noChangeShapeType="1"/>
            </p:cNvSpPr>
            <p:nvPr/>
          </p:nvSpPr>
          <p:spPr bwMode="auto">
            <a:xfrm>
              <a:off x="3360" y="110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48932" name="Line 68"/>
            <p:cNvSpPr>
              <a:spLocks noChangeShapeType="1"/>
            </p:cNvSpPr>
            <p:nvPr/>
          </p:nvSpPr>
          <p:spPr bwMode="auto">
            <a:xfrm>
              <a:off x="3367" y="139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48933" name="Line 69"/>
            <p:cNvSpPr>
              <a:spLocks noChangeShapeType="1"/>
            </p:cNvSpPr>
            <p:nvPr/>
          </p:nvSpPr>
          <p:spPr bwMode="auto">
            <a:xfrm>
              <a:off x="2743" y="2976"/>
              <a:ext cx="2112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48934" name="Text Box 70"/>
            <p:cNvSpPr txBox="1">
              <a:spLocks noChangeArrowheads="1"/>
            </p:cNvSpPr>
            <p:nvPr/>
          </p:nvSpPr>
          <p:spPr bwMode="auto">
            <a:xfrm>
              <a:off x="3840" y="2640"/>
              <a:ext cx="5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S*/Z</a:t>
              </a:r>
              <a:endParaRPr lang="zh-CN" altLang="en-US" sz="2400">
                <a:latin typeface="Tahoma" pitchFamily="34" charset="0"/>
              </a:endParaRPr>
            </a:p>
          </p:txBody>
        </p:sp>
        <p:sp>
          <p:nvSpPr>
            <p:cNvPr id="548935" name="Line 71"/>
            <p:cNvSpPr>
              <a:spLocks noChangeShapeType="1"/>
            </p:cNvSpPr>
            <p:nvPr/>
          </p:nvSpPr>
          <p:spPr bwMode="auto">
            <a:xfrm>
              <a:off x="3367" y="264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0DB524-03D5-462D-BA57-AB7F5CC3B9C0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grpSp>
        <p:nvGrpSpPr>
          <p:cNvPr id="75" name="Group 53"/>
          <p:cNvGrpSpPr>
            <a:grpSpLocks/>
          </p:cNvGrpSpPr>
          <p:nvPr/>
        </p:nvGrpSpPr>
        <p:grpSpPr bwMode="auto">
          <a:xfrm>
            <a:off x="5175449" y="1173088"/>
            <a:ext cx="3455988" cy="3054350"/>
            <a:chOff x="2736" y="1056"/>
            <a:chExt cx="2177" cy="1924"/>
          </a:xfrm>
        </p:grpSpPr>
        <p:sp>
          <p:nvSpPr>
            <p:cNvPr id="76" name="Text Box 54"/>
            <p:cNvSpPr txBox="1">
              <a:spLocks noChangeArrowheads="1"/>
            </p:cNvSpPr>
            <p:nvPr/>
          </p:nvSpPr>
          <p:spPr bwMode="auto">
            <a:xfrm>
              <a:off x="2921" y="1728"/>
              <a:ext cx="3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00</a:t>
              </a:r>
            </a:p>
          </p:txBody>
        </p:sp>
        <p:sp>
          <p:nvSpPr>
            <p:cNvPr id="77" name="Text Box 55"/>
            <p:cNvSpPr txBox="1">
              <a:spLocks noChangeArrowheads="1"/>
            </p:cNvSpPr>
            <p:nvPr/>
          </p:nvSpPr>
          <p:spPr bwMode="auto">
            <a:xfrm>
              <a:off x="3543" y="1728"/>
              <a:ext cx="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00/0</a:t>
              </a:r>
            </a:p>
          </p:txBody>
        </p:sp>
        <p:sp>
          <p:nvSpPr>
            <p:cNvPr id="78" name="Text Box 56"/>
            <p:cNvSpPr txBox="1">
              <a:spLocks noChangeArrowheads="1"/>
            </p:cNvSpPr>
            <p:nvPr/>
          </p:nvSpPr>
          <p:spPr bwMode="auto">
            <a:xfrm>
              <a:off x="4278" y="1728"/>
              <a:ext cx="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01/0</a:t>
              </a:r>
            </a:p>
          </p:txBody>
        </p:sp>
        <p:sp>
          <p:nvSpPr>
            <p:cNvPr id="79" name="Text Box 57"/>
            <p:cNvSpPr txBox="1">
              <a:spLocks noChangeArrowheads="1"/>
            </p:cNvSpPr>
            <p:nvPr/>
          </p:nvSpPr>
          <p:spPr bwMode="auto">
            <a:xfrm>
              <a:off x="2921" y="2016"/>
              <a:ext cx="3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01</a:t>
              </a:r>
            </a:p>
          </p:txBody>
        </p:sp>
        <p:sp>
          <p:nvSpPr>
            <p:cNvPr id="80" name="Text Box 58"/>
            <p:cNvSpPr txBox="1">
              <a:spLocks noChangeArrowheads="1"/>
            </p:cNvSpPr>
            <p:nvPr/>
          </p:nvSpPr>
          <p:spPr bwMode="auto">
            <a:xfrm>
              <a:off x="3544" y="2016"/>
              <a:ext cx="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00/0</a:t>
              </a:r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4278" y="2016"/>
              <a:ext cx="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10/0</a:t>
              </a:r>
            </a:p>
          </p:txBody>
        </p:sp>
        <p:sp>
          <p:nvSpPr>
            <p:cNvPr id="82" name="Text Box 60"/>
            <p:cNvSpPr txBox="1">
              <a:spLocks noChangeArrowheads="1"/>
            </p:cNvSpPr>
            <p:nvPr/>
          </p:nvSpPr>
          <p:spPr bwMode="auto">
            <a:xfrm>
              <a:off x="2920" y="2304"/>
              <a:ext cx="3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10</a:t>
              </a:r>
            </a:p>
          </p:txBody>
        </p:sp>
        <p:sp>
          <p:nvSpPr>
            <p:cNvPr id="83" name="Text Box 61"/>
            <p:cNvSpPr txBox="1">
              <a:spLocks noChangeArrowheads="1"/>
            </p:cNvSpPr>
            <p:nvPr/>
          </p:nvSpPr>
          <p:spPr bwMode="auto">
            <a:xfrm>
              <a:off x="3543" y="2304"/>
              <a:ext cx="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00/1</a:t>
              </a:r>
            </a:p>
          </p:txBody>
        </p:sp>
        <p:sp>
          <p:nvSpPr>
            <p:cNvPr id="84" name="Text Box 62"/>
            <p:cNvSpPr txBox="1">
              <a:spLocks noChangeArrowheads="1"/>
            </p:cNvSpPr>
            <p:nvPr/>
          </p:nvSpPr>
          <p:spPr bwMode="auto">
            <a:xfrm>
              <a:off x="4278" y="2304"/>
              <a:ext cx="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10/0</a:t>
              </a:r>
            </a:p>
          </p:txBody>
        </p:sp>
        <p:sp>
          <p:nvSpPr>
            <p:cNvPr id="85" name="Line 63"/>
            <p:cNvSpPr>
              <a:spLocks noChangeShapeType="1"/>
            </p:cNvSpPr>
            <p:nvPr/>
          </p:nvSpPr>
          <p:spPr bwMode="auto">
            <a:xfrm>
              <a:off x="2743" y="1104"/>
              <a:ext cx="2112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86" name="Text Box 64"/>
            <p:cNvSpPr txBox="1">
              <a:spLocks noChangeArrowheads="1"/>
            </p:cNvSpPr>
            <p:nvPr/>
          </p:nvSpPr>
          <p:spPr bwMode="auto">
            <a:xfrm>
              <a:off x="2736" y="1234"/>
              <a:ext cx="5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latin typeface="Tahoma" pitchFamily="34" charset="0"/>
                </a:rPr>
                <a:t>1</a:t>
              </a:r>
              <a:r>
                <a:rPr lang="en-US" altLang="zh-CN" sz="2400" dirty="0"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87" name="Line 65"/>
            <p:cNvSpPr>
              <a:spLocks noChangeShapeType="1"/>
            </p:cNvSpPr>
            <p:nvPr/>
          </p:nvSpPr>
          <p:spPr bwMode="auto">
            <a:xfrm>
              <a:off x="2784" y="1680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88" name="Text Box 66"/>
            <p:cNvSpPr txBox="1">
              <a:spLocks noChangeArrowheads="1"/>
            </p:cNvSpPr>
            <p:nvPr/>
          </p:nvSpPr>
          <p:spPr bwMode="auto">
            <a:xfrm>
              <a:off x="3670" y="1056"/>
              <a:ext cx="995" cy="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latin typeface="Tahoma" pitchFamily="34" charset="0"/>
                </a:rPr>
                <a:t>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latin typeface="Tahoma" pitchFamily="34" charset="0"/>
                </a:rPr>
                <a:t>0           1</a:t>
              </a:r>
            </a:p>
          </p:txBody>
        </p:sp>
        <p:sp>
          <p:nvSpPr>
            <p:cNvPr id="89" name="Line 67"/>
            <p:cNvSpPr>
              <a:spLocks noChangeShapeType="1"/>
            </p:cNvSpPr>
            <p:nvPr/>
          </p:nvSpPr>
          <p:spPr bwMode="auto">
            <a:xfrm>
              <a:off x="3360" y="110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90" name="Line 68"/>
            <p:cNvSpPr>
              <a:spLocks noChangeShapeType="1"/>
            </p:cNvSpPr>
            <p:nvPr/>
          </p:nvSpPr>
          <p:spPr bwMode="auto">
            <a:xfrm>
              <a:off x="3367" y="139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91" name="Line 69"/>
            <p:cNvSpPr>
              <a:spLocks noChangeShapeType="1"/>
            </p:cNvSpPr>
            <p:nvPr/>
          </p:nvSpPr>
          <p:spPr bwMode="auto">
            <a:xfrm>
              <a:off x="2801" y="2980"/>
              <a:ext cx="2112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92" name="Text Box 70"/>
            <p:cNvSpPr txBox="1">
              <a:spLocks noChangeArrowheads="1"/>
            </p:cNvSpPr>
            <p:nvPr/>
          </p:nvSpPr>
          <p:spPr bwMode="auto">
            <a:xfrm>
              <a:off x="3626" y="2640"/>
              <a:ext cx="10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latin typeface="Tahoma" pitchFamily="34" charset="0"/>
                </a:rPr>
                <a:t>1</a:t>
              </a:r>
              <a:r>
                <a:rPr lang="zh-CN" altLang="en-US" sz="2400" dirty="0">
                  <a:latin typeface="Tahoma" pitchFamily="34" charset="0"/>
                </a:rPr>
                <a:t>*</a:t>
              </a:r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</a:rPr>
                <a:t> </a:t>
              </a:r>
              <a:r>
                <a:rPr lang="en-US" altLang="zh-CN" sz="2400" dirty="0"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latin typeface="Tahoma" pitchFamily="34" charset="0"/>
                </a:rPr>
                <a:t>0</a:t>
              </a:r>
              <a:r>
                <a:rPr lang="en-US" altLang="zh-CN" sz="2400" dirty="0">
                  <a:latin typeface="Tahoma" pitchFamily="34" charset="0"/>
                </a:rPr>
                <a:t>*/Z</a:t>
              </a:r>
              <a:endParaRPr lang="zh-CN" altLang="en-US" sz="2400" dirty="0">
                <a:latin typeface="Tahoma" pitchFamily="34" charset="0"/>
              </a:endParaRPr>
            </a:p>
          </p:txBody>
        </p:sp>
        <p:sp>
          <p:nvSpPr>
            <p:cNvPr id="93" name="Line 71"/>
            <p:cNvSpPr>
              <a:spLocks noChangeShapeType="1"/>
            </p:cNvSpPr>
            <p:nvPr/>
          </p:nvSpPr>
          <p:spPr bwMode="auto">
            <a:xfrm>
              <a:off x="3367" y="264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grpSp>
        <p:nvGrpSpPr>
          <p:cNvPr id="94" name="Group 51"/>
          <p:cNvGrpSpPr>
            <a:grpSpLocks/>
          </p:cNvGrpSpPr>
          <p:nvPr/>
        </p:nvGrpSpPr>
        <p:grpSpPr bwMode="auto">
          <a:xfrm>
            <a:off x="388939" y="4295206"/>
            <a:ext cx="3200400" cy="2057400"/>
            <a:chOff x="288" y="1152"/>
            <a:chExt cx="2016" cy="1296"/>
          </a:xfrm>
        </p:grpSpPr>
        <p:grpSp>
          <p:nvGrpSpPr>
            <p:cNvPr id="95" name="Group 52"/>
            <p:cNvGrpSpPr>
              <a:grpSpLocks/>
            </p:cNvGrpSpPr>
            <p:nvPr/>
          </p:nvGrpSpPr>
          <p:grpSpPr bwMode="auto">
            <a:xfrm>
              <a:off x="288" y="1200"/>
              <a:ext cx="2016" cy="1248"/>
              <a:chOff x="576" y="2880"/>
              <a:chExt cx="2016" cy="1248"/>
            </a:xfrm>
          </p:grpSpPr>
          <p:sp>
            <p:nvSpPr>
              <p:cNvPr id="97" name="Text Box 53"/>
              <p:cNvSpPr txBox="1">
                <a:spLocks noChangeArrowheads="1"/>
              </p:cNvSpPr>
              <p:nvPr/>
            </p:nvSpPr>
            <p:spPr bwMode="auto">
              <a:xfrm>
                <a:off x="1123" y="3408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8" name="Rectangle 54"/>
              <p:cNvSpPr>
                <a:spLocks noChangeArrowheads="1"/>
              </p:cNvSpPr>
              <p:nvPr/>
            </p:nvSpPr>
            <p:spPr bwMode="auto">
              <a:xfrm>
                <a:off x="1056" y="3360"/>
                <a:ext cx="1536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" name="Line 55"/>
              <p:cNvSpPr>
                <a:spLocks noChangeShapeType="1"/>
              </p:cNvSpPr>
              <p:nvPr/>
            </p:nvSpPr>
            <p:spPr bwMode="auto">
              <a:xfrm>
                <a:off x="1824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" name="Line 56"/>
              <p:cNvSpPr>
                <a:spLocks noChangeShapeType="1"/>
              </p:cNvSpPr>
              <p:nvPr/>
            </p:nvSpPr>
            <p:spPr bwMode="auto">
              <a:xfrm>
                <a:off x="1056" y="3744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1" name="Line 57"/>
              <p:cNvSpPr>
                <a:spLocks noChangeShapeType="1"/>
              </p:cNvSpPr>
              <p:nvPr/>
            </p:nvSpPr>
            <p:spPr bwMode="auto">
              <a:xfrm>
                <a:off x="1440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" name="Line 58"/>
              <p:cNvSpPr>
                <a:spLocks noChangeShapeType="1"/>
              </p:cNvSpPr>
              <p:nvPr/>
            </p:nvSpPr>
            <p:spPr bwMode="auto">
              <a:xfrm>
                <a:off x="2208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" name="Line 59"/>
              <p:cNvSpPr>
                <a:spLocks noChangeShapeType="1"/>
              </p:cNvSpPr>
              <p:nvPr/>
            </p:nvSpPr>
            <p:spPr bwMode="auto">
              <a:xfrm flipH="1" flipV="1">
                <a:off x="576" y="3120"/>
                <a:ext cx="48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" name="Text Box 60"/>
              <p:cNvSpPr txBox="1">
                <a:spLocks noChangeArrowheads="1"/>
              </p:cNvSpPr>
              <p:nvPr/>
            </p:nvSpPr>
            <p:spPr bwMode="auto">
              <a:xfrm>
                <a:off x="672" y="288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latin typeface="Tahoma" pitchFamily="34" charset="0"/>
                  </a:rPr>
                  <a:t>Q</a:t>
                </a:r>
                <a:r>
                  <a:rPr lang="en-US" altLang="zh-CN" b="0" baseline="-25000">
                    <a:latin typeface="Tahoma" pitchFamily="34" charset="0"/>
                  </a:rPr>
                  <a:t>1</a:t>
                </a:r>
                <a:r>
                  <a:rPr lang="en-US" altLang="zh-CN" b="0">
                    <a:latin typeface="Tahoma" pitchFamily="34" charset="0"/>
                  </a:rPr>
                  <a:t>Q</a:t>
                </a:r>
                <a:r>
                  <a:rPr lang="en-US" altLang="zh-CN" b="0" baseline="-25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05" name="Text Box 61"/>
              <p:cNvSpPr txBox="1">
                <a:spLocks noChangeArrowheads="1"/>
              </p:cNvSpPr>
              <p:nvPr/>
            </p:nvSpPr>
            <p:spPr bwMode="auto">
              <a:xfrm>
                <a:off x="1104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06" name="Text Box 62"/>
              <p:cNvSpPr txBox="1">
                <a:spLocks noChangeArrowheads="1"/>
              </p:cNvSpPr>
              <p:nvPr/>
            </p:nvSpPr>
            <p:spPr bwMode="auto">
              <a:xfrm>
                <a:off x="1488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07" name="Text Box 63"/>
              <p:cNvSpPr txBox="1">
                <a:spLocks noChangeArrowheads="1"/>
              </p:cNvSpPr>
              <p:nvPr/>
            </p:nvSpPr>
            <p:spPr bwMode="auto">
              <a:xfrm>
                <a:off x="1872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 dirty="0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08" name="Text Box 64"/>
              <p:cNvSpPr txBox="1">
                <a:spLocks noChangeArrowheads="1"/>
              </p:cNvSpPr>
              <p:nvPr/>
            </p:nvSpPr>
            <p:spPr bwMode="auto">
              <a:xfrm>
                <a:off x="2218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 dirty="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109" name="Text Box 65"/>
              <p:cNvSpPr txBox="1">
                <a:spLocks noChangeArrowheads="1"/>
              </p:cNvSpPr>
              <p:nvPr/>
            </p:nvSpPr>
            <p:spPr bwMode="auto">
              <a:xfrm>
                <a:off x="835" y="3456"/>
                <a:ext cx="222" cy="6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2400" b="0">
                    <a:latin typeface="Tahoma" pitchFamily="34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endParaRPr lang="zh-CN" altLang="en-US" sz="2400" b="0">
                  <a:latin typeface="Tahoma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zh-CN" altLang="en-US" sz="2400" b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0" name="Text Box 66"/>
              <p:cNvSpPr txBox="1">
                <a:spLocks noChangeArrowheads="1"/>
              </p:cNvSpPr>
              <p:nvPr/>
            </p:nvSpPr>
            <p:spPr bwMode="auto">
              <a:xfrm>
                <a:off x="589" y="3216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11" name="Text Box 67"/>
              <p:cNvSpPr txBox="1">
                <a:spLocks noChangeArrowheads="1"/>
              </p:cNvSpPr>
              <p:nvPr/>
            </p:nvSpPr>
            <p:spPr bwMode="auto">
              <a:xfrm>
                <a:off x="1507" y="3408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12" name="Text Box 68"/>
              <p:cNvSpPr txBox="1">
                <a:spLocks noChangeArrowheads="1"/>
              </p:cNvSpPr>
              <p:nvPr/>
            </p:nvSpPr>
            <p:spPr bwMode="auto">
              <a:xfrm>
                <a:off x="2275" y="3408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13" name="Text Box 69"/>
              <p:cNvSpPr txBox="1">
                <a:spLocks noChangeArrowheads="1"/>
              </p:cNvSpPr>
              <p:nvPr/>
            </p:nvSpPr>
            <p:spPr bwMode="auto">
              <a:xfrm>
                <a:off x="1123" y="3792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14" name="Text Box 70"/>
              <p:cNvSpPr txBox="1">
                <a:spLocks noChangeArrowheads="1"/>
              </p:cNvSpPr>
              <p:nvPr/>
            </p:nvSpPr>
            <p:spPr bwMode="auto">
              <a:xfrm>
                <a:off x="1507" y="3792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hlink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5" name="Text Box 71"/>
              <p:cNvSpPr txBox="1">
                <a:spLocks noChangeArrowheads="1"/>
              </p:cNvSpPr>
              <p:nvPr/>
            </p:nvSpPr>
            <p:spPr bwMode="auto">
              <a:xfrm>
                <a:off x="2275" y="3792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hlink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6" name="Text Box 72"/>
              <p:cNvSpPr txBox="1">
                <a:spLocks noChangeArrowheads="1"/>
              </p:cNvSpPr>
              <p:nvPr/>
            </p:nvSpPr>
            <p:spPr bwMode="auto">
              <a:xfrm>
                <a:off x="1873" y="3407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117" name="Text Box 73"/>
              <p:cNvSpPr txBox="1">
                <a:spLocks noChangeArrowheads="1"/>
              </p:cNvSpPr>
              <p:nvPr/>
            </p:nvSpPr>
            <p:spPr bwMode="auto">
              <a:xfrm>
                <a:off x="1873" y="3784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</p:grpSp>
        <p:sp>
          <p:nvSpPr>
            <p:cNvPr id="96" name="Text Box 74"/>
            <p:cNvSpPr txBox="1">
              <a:spLocks noChangeArrowheads="1"/>
            </p:cNvSpPr>
            <p:nvPr/>
          </p:nvSpPr>
          <p:spPr bwMode="auto">
            <a:xfrm>
              <a:off x="1296" y="1152"/>
              <a:ext cx="4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B050"/>
                  </a:solidFill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solidFill>
                    <a:srgbClr val="00B050"/>
                  </a:solidFill>
                  <a:latin typeface="Tahoma" pitchFamily="34" charset="0"/>
                </a:rPr>
                <a:t>1</a:t>
              </a:r>
              <a:r>
                <a:rPr lang="en-US" altLang="zh-CN" sz="2400" dirty="0">
                  <a:solidFill>
                    <a:srgbClr val="00B050"/>
                  </a:solidFill>
                  <a:latin typeface="Tahoma" pitchFamily="34" charset="0"/>
                </a:rPr>
                <a:t>*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46574" y="2387001"/>
            <a:ext cx="1620975" cy="772050"/>
            <a:chOff x="3846574" y="2387001"/>
            <a:chExt cx="1620975" cy="772050"/>
          </a:xfrm>
        </p:grpSpPr>
        <p:sp>
          <p:nvSpPr>
            <p:cNvPr id="5" name="右箭头 4"/>
            <p:cNvSpPr/>
            <p:nvPr/>
          </p:nvSpPr>
          <p:spPr>
            <a:xfrm>
              <a:off x="3851920" y="2885432"/>
              <a:ext cx="1615629" cy="2736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Text Box 3"/>
            <p:cNvSpPr txBox="1">
              <a:spLocks noChangeArrowheads="1"/>
            </p:cNvSpPr>
            <p:nvPr/>
          </p:nvSpPr>
          <p:spPr bwMode="auto">
            <a:xfrm>
              <a:off x="3846574" y="2387001"/>
              <a:ext cx="14157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</a:rPr>
                <a:t>状态赋值</a:t>
              </a:r>
            </a:p>
          </p:txBody>
        </p:sp>
      </p:grpSp>
      <p:grpSp>
        <p:nvGrpSpPr>
          <p:cNvPr id="121" name="Group 76"/>
          <p:cNvGrpSpPr>
            <a:grpSpLocks/>
          </p:cNvGrpSpPr>
          <p:nvPr/>
        </p:nvGrpSpPr>
        <p:grpSpPr bwMode="auto">
          <a:xfrm>
            <a:off x="5188024" y="4365104"/>
            <a:ext cx="3200400" cy="2057400"/>
            <a:chOff x="288" y="1152"/>
            <a:chExt cx="2016" cy="1296"/>
          </a:xfrm>
        </p:grpSpPr>
        <p:grpSp>
          <p:nvGrpSpPr>
            <p:cNvPr id="122" name="Group 77"/>
            <p:cNvGrpSpPr>
              <a:grpSpLocks/>
            </p:cNvGrpSpPr>
            <p:nvPr/>
          </p:nvGrpSpPr>
          <p:grpSpPr bwMode="auto">
            <a:xfrm>
              <a:off x="288" y="1200"/>
              <a:ext cx="2016" cy="1248"/>
              <a:chOff x="576" y="2880"/>
              <a:chExt cx="2016" cy="1248"/>
            </a:xfrm>
          </p:grpSpPr>
          <p:sp>
            <p:nvSpPr>
              <p:cNvPr id="124" name="Text Box 78"/>
              <p:cNvSpPr txBox="1">
                <a:spLocks noChangeArrowheads="1"/>
              </p:cNvSpPr>
              <p:nvPr/>
            </p:nvSpPr>
            <p:spPr bwMode="auto">
              <a:xfrm>
                <a:off x="1123" y="3408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accent2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25" name="Rectangle 79"/>
              <p:cNvSpPr>
                <a:spLocks noChangeArrowheads="1"/>
              </p:cNvSpPr>
              <p:nvPr/>
            </p:nvSpPr>
            <p:spPr bwMode="auto">
              <a:xfrm>
                <a:off x="1056" y="3360"/>
                <a:ext cx="1536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6" name="Line 80"/>
              <p:cNvSpPr>
                <a:spLocks noChangeShapeType="1"/>
              </p:cNvSpPr>
              <p:nvPr/>
            </p:nvSpPr>
            <p:spPr bwMode="auto">
              <a:xfrm>
                <a:off x="1824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" name="Line 81"/>
              <p:cNvSpPr>
                <a:spLocks noChangeShapeType="1"/>
              </p:cNvSpPr>
              <p:nvPr/>
            </p:nvSpPr>
            <p:spPr bwMode="auto">
              <a:xfrm>
                <a:off x="1056" y="3744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" name="Line 82"/>
              <p:cNvSpPr>
                <a:spLocks noChangeShapeType="1"/>
              </p:cNvSpPr>
              <p:nvPr/>
            </p:nvSpPr>
            <p:spPr bwMode="auto">
              <a:xfrm>
                <a:off x="1440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9" name="Line 83"/>
              <p:cNvSpPr>
                <a:spLocks noChangeShapeType="1"/>
              </p:cNvSpPr>
              <p:nvPr/>
            </p:nvSpPr>
            <p:spPr bwMode="auto">
              <a:xfrm>
                <a:off x="2208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" name="Line 84"/>
              <p:cNvSpPr>
                <a:spLocks noChangeShapeType="1"/>
              </p:cNvSpPr>
              <p:nvPr/>
            </p:nvSpPr>
            <p:spPr bwMode="auto">
              <a:xfrm flipH="1" flipV="1">
                <a:off x="576" y="3120"/>
                <a:ext cx="48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1" name="Text Box 85"/>
              <p:cNvSpPr txBox="1">
                <a:spLocks noChangeArrowheads="1"/>
              </p:cNvSpPr>
              <p:nvPr/>
            </p:nvSpPr>
            <p:spPr bwMode="auto">
              <a:xfrm>
                <a:off x="672" y="288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latin typeface="Tahoma" pitchFamily="34" charset="0"/>
                  </a:rPr>
                  <a:t>Q</a:t>
                </a:r>
                <a:r>
                  <a:rPr lang="en-US" altLang="zh-CN" b="0" baseline="-25000">
                    <a:latin typeface="Tahoma" pitchFamily="34" charset="0"/>
                  </a:rPr>
                  <a:t>1</a:t>
                </a:r>
                <a:r>
                  <a:rPr lang="en-US" altLang="zh-CN" b="0">
                    <a:latin typeface="Tahoma" pitchFamily="34" charset="0"/>
                  </a:rPr>
                  <a:t>Q</a:t>
                </a:r>
                <a:r>
                  <a:rPr lang="en-US" altLang="zh-CN" b="0" baseline="-25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2" name="Text Box 86"/>
              <p:cNvSpPr txBox="1">
                <a:spLocks noChangeArrowheads="1"/>
              </p:cNvSpPr>
              <p:nvPr/>
            </p:nvSpPr>
            <p:spPr bwMode="auto">
              <a:xfrm>
                <a:off x="1104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33" name="Text Box 87"/>
              <p:cNvSpPr txBox="1">
                <a:spLocks noChangeArrowheads="1"/>
              </p:cNvSpPr>
              <p:nvPr/>
            </p:nvSpPr>
            <p:spPr bwMode="auto">
              <a:xfrm>
                <a:off x="1488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34" name="Text Box 88"/>
              <p:cNvSpPr txBox="1">
                <a:spLocks noChangeArrowheads="1"/>
              </p:cNvSpPr>
              <p:nvPr/>
            </p:nvSpPr>
            <p:spPr bwMode="auto">
              <a:xfrm>
                <a:off x="1872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35" name="Text Box 89"/>
              <p:cNvSpPr txBox="1">
                <a:spLocks noChangeArrowheads="1"/>
              </p:cNvSpPr>
              <p:nvPr/>
            </p:nvSpPr>
            <p:spPr bwMode="auto">
              <a:xfrm>
                <a:off x="2218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 dirty="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136" name="Text Box 90"/>
              <p:cNvSpPr txBox="1">
                <a:spLocks noChangeArrowheads="1"/>
              </p:cNvSpPr>
              <p:nvPr/>
            </p:nvSpPr>
            <p:spPr bwMode="auto">
              <a:xfrm>
                <a:off x="835" y="3456"/>
                <a:ext cx="222" cy="6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2400" b="0">
                    <a:latin typeface="Tahoma" pitchFamily="34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endParaRPr lang="zh-CN" altLang="en-US" sz="2400" b="0">
                  <a:latin typeface="Tahoma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zh-CN" altLang="en-US" sz="2400" b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7" name="Text Box 91"/>
              <p:cNvSpPr txBox="1">
                <a:spLocks noChangeArrowheads="1"/>
              </p:cNvSpPr>
              <p:nvPr/>
            </p:nvSpPr>
            <p:spPr bwMode="auto">
              <a:xfrm>
                <a:off x="589" y="3216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8" name="Text Box 92"/>
              <p:cNvSpPr txBox="1">
                <a:spLocks noChangeArrowheads="1"/>
              </p:cNvSpPr>
              <p:nvPr/>
            </p:nvSpPr>
            <p:spPr bwMode="auto">
              <a:xfrm>
                <a:off x="1507" y="3408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accent2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9" name="Text Box 93"/>
              <p:cNvSpPr txBox="1">
                <a:spLocks noChangeArrowheads="1"/>
              </p:cNvSpPr>
              <p:nvPr/>
            </p:nvSpPr>
            <p:spPr bwMode="auto">
              <a:xfrm>
                <a:off x="2275" y="3408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accent2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40" name="Text Box 94"/>
              <p:cNvSpPr txBox="1">
                <a:spLocks noChangeArrowheads="1"/>
              </p:cNvSpPr>
              <p:nvPr/>
            </p:nvSpPr>
            <p:spPr bwMode="auto">
              <a:xfrm>
                <a:off x="1123" y="3792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accent2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41" name="Text Box 95"/>
              <p:cNvSpPr txBox="1">
                <a:spLocks noChangeArrowheads="1"/>
              </p:cNvSpPr>
              <p:nvPr/>
            </p:nvSpPr>
            <p:spPr bwMode="auto">
              <a:xfrm>
                <a:off x="1507" y="3792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accent2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42" name="Text Box 96"/>
              <p:cNvSpPr txBox="1">
                <a:spLocks noChangeArrowheads="1"/>
              </p:cNvSpPr>
              <p:nvPr/>
            </p:nvSpPr>
            <p:spPr bwMode="auto">
              <a:xfrm>
                <a:off x="2275" y="3792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accent2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43" name="Text Box 97"/>
              <p:cNvSpPr txBox="1">
                <a:spLocks noChangeArrowheads="1"/>
              </p:cNvSpPr>
              <p:nvPr/>
            </p:nvSpPr>
            <p:spPr bwMode="auto">
              <a:xfrm>
                <a:off x="1873" y="3407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144" name="Text Box 98"/>
              <p:cNvSpPr txBox="1">
                <a:spLocks noChangeArrowheads="1"/>
              </p:cNvSpPr>
              <p:nvPr/>
            </p:nvSpPr>
            <p:spPr bwMode="auto">
              <a:xfrm>
                <a:off x="1873" y="3784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</p:grpSp>
        <p:sp>
          <p:nvSpPr>
            <p:cNvPr id="123" name="Text Box 99"/>
            <p:cNvSpPr txBox="1">
              <a:spLocks noChangeArrowheads="1"/>
            </p:cNvSpPr>
            <p:nvPr/>
          </p:nvSpPr>
          <p:spPr bwMode="auto">
            <a:xfrm>
              <a:off x="1296" y="1152"/>
              <a:ext cx="4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ahoma" pitchFamily="34" charset="0"/>
                </a:rPr>
                <a:t>0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*</a:t>
              </a:r>
            </a:p>
          </p:txBody>
        </p:sp>
      </p:grpSp>
      <p:cxnSp>
        <p:nvCxnSpPr>
          <p:cNvPr id="8" name="直接箭头连接符 7"/>
          <p:cNvCxnSpPr/>
          <p:nvPr/>
        </p:nvCxnSpPr>
        <p:spPr>
          <a:xfrm flipH="1">
            <a:off x="3730626" y="3429000"/>
            <a:ext cx="2857698" cy="14255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6801869" y="3581400"/>
            <a:ext cx="47500" cy="11175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4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913" name="Text Box 25"/>
          <p:cNvSpPr txBox="1">
            <a:spLocks noChangeArrowheads="1"/>
          </p:cNvSpPr>
          <p:nvPr/>
        </p:nvSpPr>
        <p:spPr bwMode="auto">
          <a:xfrm>
            <a:off x="1187450" y="260648"/>
            <a:ext cx="4697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4、得到状态方程和输出方程</a:t>
            </a:r>
            <a:endParaRPr lang="en-US" altLang="zh-CN" sz="2800" dirty="0">
              <a:latin typeface="Tahoma" pitchFamily="34" charset="0"/>
              <a:ea typeface="黑体" pitchFamily="2" charset="-122"/>
            </a:endParaRPr>
          </a:p>
        </p:txBody>
      </p:sp>
      <p:grpSp>
        <p:nvGrpSpPr>
          <p:cNvPr id="549914" name="Group 26"/>
          <p:cNvGrpSpPr>
            <a:grpSpLocks/>
          </p:cNvGrpSpPr>
          <p:nvPr/>
        </p:nvGrpSpPr>
        <p:grpSpPr bwMode="auto">
          <a:xfrm>
            <a:off x="3851920" y="3031976"/>
            <a:ext cx="3200400" cy="1981200"/>
            <a:chOff x="288" y="624"/>
            <a:chExt cx="2016" cy="1248"/>
          </a:xfrm>
        </p:grpSpPr>
        <p:grpSp>
          <p:nvGrpSpPr>
            <p:cNvPr id="549915" name="Group 27"/>
            <p:cNvGrpSpPr>
              <a:grpSpLocks/>
            </p:cNvGrpSpPr>
            <p:nvPr/>
          </p:nvGrpSpPr>
          <p:grpSpPr bwMode="auto">
            <a:xfrm>
              <a:off x="288" y="624"/>
              <a:ext cx="2016" cy="1248"/>
              <a:chOff x="576" y="2880"/>
              <a:chExt cx="2016" cy="1248"/>
            </a:xfrm>
          </p:grpSpPr>
          <p:sp>
            <p:nvSpPr>
              <p:cNvPr id="549916" name="Text Box 28"/>
              <p:cNvSpPr txBox="1">
                <a:spLocks noChangeArrowheads="1"/>
              </p:cNvSpPr>
              <p:nvPr/>
            </p:nvSpPr>
            <p:spPr bwMode="auto">
              <a:xfrm>
                <a:off x="1123" y="3408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49917" name="Rectangle 29"/>
              <p:cNvSpPr>
                <a:spLocks noChangeArrowheads="1"/>
              </p:cNvSpPr>
              <p:nvPr/>
            </p:nvSpPr>
            <p:spPr bwMode="auto">
              <a:xfrm>
                <a:off x="1056" y="3360"/>
                <a:ext cx="1536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18" name="Line 30"/>
              <p:cNvSpPr>
                <a:spLocks noChangeShapeType="1"/>
              </p:cNvSpPr>
              <p:nvPr/>
            </p:nvSpPr>
            <p:spPr bwMode="auto">
              <a:xfrm>
                <a:off x="1824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19" name="Line 31"/>
              <p:cNvSpPr>
                <a:spLocks noChangeShapeType="1"/>
              </p:cNvSpPr>
              <p:nvPr/>
            </p:nvSpPr>
            <p:spPr bwMode="auto">
              <a:xfrm>
                <a:off x="1056" y="3744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20" name="Line 32"/>
              <p:cNvSpPr>
                <a:spLocks noChangeShapeType="1"/>
              </p:cNvSpPr>
              <p:nvPr/>
            </p:nvSpPr>
            <p:spPr bwMode="auto">
              <a:xfrm>
                <a:off x="1440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21" name="Line 33"/>
              <p:cNvSpPr>
                <a:spLocks noChangeShapeType="1"/>
              </p:cNvSpPr>
              <p:nvPr/>
            </p:nvSpPr>
            <p:spPr bwMode="auto">
              <a:xfrm>
                <a:off x="2208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22" name="Line 34"/>
              <p:cNvSpPr>
                <a:spLocks noChangeShapeType="1"/>
              </p:cNvSpPr>
              <p:nvPr/>
            </p:nvSpPr>
            <p:spPr bwMode="auto">
              <a:xfrm flipH="1" flipV="1">
                <a:off x="576" y="3120"/>
                <a:ext cx="48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23" name="Text Box 35"/>
              <p:cNvSpPr txBox="1">
                <a:spLocks noChangeArrowheads="1"/>
              </p:cNvSpPr>
              <p:nvPr/>
            </p:nvSpPr>
            <p:spPr bwMode="auto">
              <a:xfrm>
                <a:off x="672" y="288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>
                    <a:latin typeface="Tahoma" pitchFamily="34" charset="0"/>
                  </a:rPr>
                  <a:t>Q</a:t>
                </a:r>
                <a:r>
                  <a:rPr lang="en-US" altLang="zh-CN" b="0" baseline="-25000" dirty="0">
                    <a:latin typeface="Tahoma" pitchFamily="34" charset="0"/>
                  </a:rPr>
                  <a:t>1</a:t>
                </a:r>
                <a:r>
                  <a:rPr lang="en-US" altLang="zh-CN" b="0" dirty="0">
                    <a:latin typeface="Tahoma" pitchFamily="34" charset="0"/>
                  </a:rPr>
                  <a:t>Q</a:t>
                </a:r>
                <a:r>
                  <a:rPr lang="en-US" altLang="zh-CN" b="0" baseline="-250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49924" name="Text Box 36"/>
              <p:cNvSpPr txBox="1">
                <a:spLocks noChangeArrowheads="1"/>
              </p:cNvSpPr>
              <p:nvPr/>
            </p:nvSpPr>
            <p:spPr bwMode="auto">
              <a:xfrm>
                <a:off x="1104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549925" name="Text Box 37"/>
              <p:cNvSpPr txBox="1">
                <a:spLocks noChangeArrowheads="1"/>
              </p:cNvSpPr>
              <p:nvPr/>
            </p:nvSpPr>
            <p:spPr bwMode="auto">
              <a:xfrm>
                <a:off x="1488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549926" name="Text Box 38"/>
              <p:cNvSpPr txBox="1">
                <a:spLocks noChangeArrowheads="1"/>
              </p:cNvSpPr>
              <p:nvPr/>
            </p:nvSpPr>
            <p:spPr bwMode="auto">
              <a:xfrm>
                <a:off x="1872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549927" name="Text Box 39"/>
              <p:cNvSpPr txBox="1">
                <a:spLocks noChangeArrowheads="1"/>
              </p:cNvSpPr>
              <p:nvPr/>
            </p:nvSpPr>
            <p:spPr bwMode="auto">
              <a:xfrm>
                <a:off x="2218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549928" name="Text Box 40"/>
              <p:cNvSpPr txBox="1">
                <a:spLocks noChangeArrowheads="1"/>
              </p:cNvSpPr>
              <p:nvPr/>
            </p:nvSpPr>
            <p:spPr bwMode="auto">
              <a:xfrm>
                <a:off x="835" y="3456"/>
                <a:ext cx="222" cy="6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2400" b="0">
                    <a:latin typeface="Tahoma" pitchFamily="34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endParaRPr lang="zh-CN" altLang="en-US" sz="2400" b="0">
                  <a:latin typeface="Tahoma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zh-CN" altLang="en-US" sz="2400" b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49929" name="Text Box 41"/>
              <p:cNvSpPr txBox="1">
                <a:spLocks noChangeArrowheads="1"/>
              </p:cNvSpPr>
              <p:nvPr/>
            </p:nvSpPr>
            <p:spPr bwMode="auto">
              <a:xfrm>
                <a:off x="589" y="3216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549930" name="Text Box 42"/>
              <p:cNvSpPr txBox="1">
                <a:spLocks noChangeArrowheads="1"/>
              </p:cNvSpPr>
              <p:nvPr/>
            </p:nvSpPr>
            <p:spPr bwMode="auto">
              <a:xfrm>
                <a:off x="1507" y="3408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49931" name="Text Box 43"/>
              <p:cNvSpPr txBox="1">
                <a:spLocks noChangeArrowheads="1"/>
              </p:cNvSpPr>
              <p:nvPr/>
            </p:nvSpPr>
            <p:spPr bwMode="auto">
              <a:xfrm>
                <a:off x="2275" y="3408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49932" name="Text Box 44"/>
              <p:cNvSpPr txBox="1">
                <a:spLocks noChangeArrowheads="1"/>
              </p:cNvSpPr>
              <p:nvPr/>
            </p:nvSpPr>
            <p:spPr bwMode="auto">
              <a:xfrm>
                <a:off x="1123" y="3792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49933" name="Text Box 45"/>
              <p:cNvSpPr txBox="1">
                <a:spLocks noChangeArrowheads="1"/>
              </p:cNvSpPr>
              <p:nvPr/>
            </p:nvSpPr>
            <p:spPr bwMode="auto">
              <a:xfrm>
                <a:off x="1507" y="3792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49934" name="Text Box 46"/>
              <p:cNvSpPr txBox="1">
                <a:spLocks noChangeArrowheads="1"/>
              </p:cNvSpPr>
              <p:nvPr/>
            </p:nvSpPr>
            <p:spPr bwMode="auto">
              <a:xfrm>
                <a:off x="2275" y="3792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49935" name="Text Box 47"/>
              <p:cNvSpPr txBox="1">
                <a:spLocks noChangeArrowheads="1"/>
              </p:cNvSpPr>
              <p:nvPr/>
            </p:nvSpPr>
            <p:spPr bwMode="auto">
              <a:xfrm>
                <a:off x="1873" y="3407"/>
                <a:ext cx="2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549936" name="Text Box 48"/>
              <p:cNvSpPr txBox="1">
                <a:spLocks noChangeArrowheads="1"/>
              </p:cNvSpPr>
              <p:nvPr/>
            </p:nvSpPr>
            <p:spPr bwMode="auto">
              <a:xfrm>
                <a:off x="1873" y="3784"/>
                <a:ext cx="2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</p:grpSp>
        <p:sp>
          <p:nvSpPr>
            <p:cNvPr id="549937" name="Text Box 49"/>
            <p:cNvSpPr txBox="1">
              <a:spLocks noChangeArrowheads="1"/>
            </p:cNvSpPr>
            <p:nvPr/>
          </p:nvSpPr>
          <p:spPr bwMode="auto">
            <a:xfrm>
              <a:off x="1396" y="672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ahoma" pitchFamily="34" charset="0"/>
                </a:rPr>
                <a:t>Z</a:t>
              </a:r>
            </a:p>
          </p:txBody>
        </p:sp>
      </p:grpSp>
      <p:sp>
        <p:nvSpPr>
          <p:cNvPr id="549938" name="Text Box 50"/>
          <p:cNvSpPr txBox="1">
            <a:spLocks noChangeArrowheads="1"/>
          </p:cNvSpPr>
          <p:nvPr/>
        </p:nvSpPr>
        <p:spPr bwMode="auto">
          <a:xfrm>
            <a:off x="7413122" y="4318446"/>
            <a:ext cx="14449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Z = A’·Q</a:t>
            </a:r>
            <a:r>
              <a:rPr lang="en-US" altLang="zh-CN" sz="2400" baseline="-25000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549939" name="Group 51"/>
          <p:cNvGrpSpPr>
            <a:grpSpLocks/>
          </p:cNvGrpSpPr>
          <p:nvPr/>
        </p:nvGrpSpPr>
        <p:grpSpPr bwMode="auto">
          <a:xfrm>
            <a:off x="186338" y="1394318"/>
            <a:ext cx="3200400" cy="2057400"/>
            <a:chOff x="288" y="1152"/>
            <a:chExt cx="2016" cy="1296"/>
          </a:xfrm>
        </p:grpSpPr>
        <p:grpSp>
          <p:nvGrpSpPr>
            <p:cNvPr id="549940" name="Group 52"/>
            <p:cNvGrpSpPr>
              <a:grpSpLocks/>
            </p:cNvGrpSpPr>
            <p:nvPr/>
          </p:nvGrpSpPr>
          <p:grpSpPr bwMode="auto">
            <a:xfrm>
              <a:off x="288" y="1200"/>
              <a:ext cx="2016" cy="1248"/>
              <a:chOff x="576" y="2880"/>
              <a:chExt cx="2016" cy="1248"/>
            </a:xfrm>
          </p:grpSpPr>
          <p:sp>
            <p:nvSpPr>
              <p:cNvPr id="549941" name="Text Box 53"/>
              <p:cNvSpPr txBox="1">
                <a:spLocks noChangeArrowheads="1"/>
              </p:cNvSpPr>
              <p:nvPr/>
            </p:nvSpPr>
            <p:spPr bwMode="auto">
              <a:xfrm>
                <a:off x="1123" y="3408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49942" name="Rectangle 54"/>
              <p:cNvSpPr>
                <a:spLocks noChangeArrowheads="1"/>
              </p:cNvSpPr>
              <p:nvPr/>
            </p:nvSpPr>
            <p:spPr bwMode="auto">
              <a:xfrm>
                <a:off x="1056" y="3360"/>
                <a:ext cx="1536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43" name="Line 55"/>
              <p:cNvSpPr>
                <a:spLocks noChangeShapeType="1"/>
              </p:cNvSpPr>
              <p:nvPr/>
            </p:nvSpPr>
            <p:spPr bwMode="auto">
              <a:xfrm>
                <a:off x="1824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44" name="Line 56"/>
              <p:cNvSpPr>
                <a:spLocks noChangeShapeType="1"/>
              </p:cNvSpPr>
              <p:nvPr/>
            </p:nvSpPr>
            <p:spPr bwMode="auto">
              <a:xfrm>
                <a:off x="1056" y="3744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45" name="Line 57"/>
              <p:cNvSpPr>
                <a:spLocks noChangeShapeType="1"/>
              </p:cNvSpPr>
              <p:nvPr/>
            </p:nvSpPr>
            <p:spPr bwMode="auto">
              <a:xfrm>
                <a:off x="1440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46" name="Line 58"/>
              <p:cNvSpPr>
                <a:spLocks noChangeShapeType="1"/>
              </p:cNvSpPr>
              <p:nvPr/>
            </p:nvSpPr>
            <p:spPr bwMode="auto">
              <a:xfrm>
                <a:off x="2208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47" name="Line 59"/>
              <p:cNvSpPr>
                <a:spLocks noChangeShapeType="1"/>
              </p:cNvSpPr>
              <p:nvPr/>
            </p:nvSpPr>
            <p:spPr bwMode="auto">
              <a:xfrm flipH="1" flipV="1">
                <a:off x="576" y="3120"/>
                <a:ext cx="48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48" name="Text Box 60"/>
              <p:cNvSpPr txBox="1">
                <a:spLocks noChangeArrowheads="1"/>
              </p:cNvSpPr>
              <p:nvPr/>
            </p:nvSpPr>
            <p:spPr bwMode="auto">
              <a:xfrm>
                <a:off x="672" y="288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latin typeface="Tahoma" pitchFamily="34" charset="0"/>
                  </a:rPr>
                  <a:t>Q</a:t>
                </a:r>
                <a:r>
                  <a:rPr lang="en-US" altLang="zh-CN" b="0" baseline="-25000">
                    <a:latin typeface="Tahoma" pitchFamily="34" charset="0"/>
                  </a:rPr>
                  <a:t>1</a:t>
                </a:r>
                <a:r>
                  <a:rPr lang="en-US" altLang="zh-CN" b="0">
                    <a:latin typeface="Tahoma" pitchFamily="34" charset="0"/>
                  </a:rPr>
                  <a:t>Q</a:t>
                </a:r>
                <a:r>
                  <a:rPr lang="en-US" altLang="zh-CN" b="0" baseline="-25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49949" name="Text Box 61"/>
              <p:cNvSpPr txBox="1">
                <a:spLocks noChangeArrowheads="1"/>
              </p:cNvSpPr>
              <p:nvPr/>
            </p:nvSpPr>
            <p:spPr bwMode="auto">
              <a:xfrm>
                <a:off x="1104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549950" name="Text Box 62"/>
              <p:cNvSpPr txBox="1">
                <a:spLocks noChangeArrowheads="1"/>
              </p:cNvSpPr>
              <p:nvPr/>
            </p:nvSpPr>
            <p:spPr bwMode="auto">
              <a:xfrm>
                <a:off x="1488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549951" name="Text Box 63"/>
              <p:cNvSpPr txBox="1">
                <a:spLocks noChangeArrowheads="1"/>
              </p:cNvSpPr>
              <p:nvPr/>
            </p:nvSpPr>
            <p:spPr bwMode="auto">
              <a:xfrm>
                <a:off x="1872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549952" name="Text Box 64"/>
              <p:cNvSpPr txBox="1">
                <a:spLocks noChangeArrowheads="1"/>
              </p:cNvSpPr>
              <p:nvPr/>
            </p:nvSpPr>
            <p:spPr bwMode="auto">
              <a:xfrm>
                <a:off x="2218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 dirty="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549953" name="Text Box 65"/>
              <p:cNvSpPr txBox="1">
                <a:spLocks noChangeArrowheads="1"/>
              </p:cNvSpPr>
              <p:nvPr/>
            </p:nvSpPr>
            <p:spPr bwMode="auto">
              <a:xfrm>
                <a:off x="835" y="3456"/>
                <a:ext cx="222" cy="6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2400" b="0">
                    <a:latin typeface="Tahoma" pitchFamily="34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endParaRPr lang="zh-CN" altLang="en-US" sz="2400" b="0">
                  <a:latin typeface="Tahoma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zh-CN" altLang="en-US" sz="2400" b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49954" name="Text Box 66"/>
              <p:cNvSpPr txBox="1">
                <a:spLocks noChangeArrowheads="1"/>
              </p:cNvSpPr>
              <p:nvPr/>
            </p:nvSpPr>
            <p:spPr bwMode="auto">
              <a:xfrm>
                <a:off x="589" y="3216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549955" name="Text Box 67"/>
              <p:cNvSpPr txBox="1">
                <a:spLocks noChangeArrowheads="1"/>
              </p:cNvSpPr>
              <p:nvPr/>
            </p:nvSpPr>
            <p:spPr bwMode="auto">
              <a:xfrm>
                <a:off x="1507" y="3408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49956" name="Text Box 68"/>
              <p:cNvSpPr txBox="1">
                <a:spLocks noChangeArrowheads="1"/>
              </p:cNvSpPr>
              <p:nvPr/>
            </p:nvSpPr>
            <p:spPr bwMode="auto">
              <a:xfrm>
                <a:off x="2275" y="3408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49957" name="Text Box 69"/>
              <p:cNvSpPr txBox="1">
                <a:spLocks noChangeArrowheads="1"/>
              </p:cNvSpPr>
              <p:nvPr/>
            </p:nvSpPr>
            <p:spPr bwMode="auto">
              <a:xfrm>
                <a:off x="1123" y="3792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49958" name="Text Box 70"/>
              <p:cNvSpPr txBox="1">
                <a:spLocks noChangeArrowheads="1"/>
              </p:cNvSpPr>
              <p:nvPr/>
            </p:nvSpPr>
            <p:spPr bwMode="auto">
              <a:xfrm>
                <a:off x="1507" y="3792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hlink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49959" name="Text Box 71"/>
              <p:cNvSpPr txBox="1">
                <a:spLocks noChangeArrowheads="1"/>
              </p:cNvSpPr>
              <p:nvPr/>
            </p:nvSpPr>
            <p:spPr bwMode="auto">
              <a:xfrm>
                <a:off x="2275" y="3792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hlink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49960" name="Text Box 72"/>
              <p:cNvSpPr txBox="1">
                <a:spLocks noChangeArrowheads="1"/>
              </p:cNvSpPr>
              <p:nvPr/>
            </p:nvSpPr>
            <p:spPr bwMode="auto">
              <a:xfrm>
                <a:off x="1873" y="3407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549961" name="Text Box 73"/>
              <p:cNvSpPr txBox="1">
                <a:spLocks noChangeArrowheads="1"/>
              </p:cNvSpPr>
              <p:nvPr/>
            </p:nvSpPr>
            <p:spPr bwMode="auto">
              <a:xfrm>
                <a:off x="1873" y="3784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</p:grpSp>
        <p:sp>
          <p:nvSpPr>
            <p:cNvPr id="549962" name="Text Box 74"/>
            <p:cNvSpPr txBox="1">
              <a:spLocks noChangeArrowheads="1"/>
            </p:cNvSpPr>
            <p:nvPr/>
          </p:nvSpPr>
          <p:spPr bwMode="auto">
            <a:xfrm>
              <a:off x="1296" y="1152"/>
              <a:ext cx="4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B050"/>
                  </a:solidFill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solidFill>
                    <a:srgbClr val="00B050"/>
                  </a:solidFill>
                  <a:latin typeface="Tahoma" pitchFamily="34" charset="0"/>
                </a:rPr>
                <a:t>1</a:t>
              </a:r>
              <a:r>
                <a:rPr lang="en-US" altLang="zh-CN" sz="2400" dirty="0">
                  <a:solidFill>
                    <a:srgbClr val="00B050"/>
                  </a:solidFill>
                  <a:latin typeface="Tahoma" pitchFamily="34" charset="0"/>
                </a:rPr>
                <a:t>*</a:t>
              </a:r>
            </a:p>
          </p:txBody>
        </p:sp>
      </p:grpSp>
      <p:sp>
        <p:nvSpPr>
          <p:cNvPr id="549963" name="Text Box 75"/>
          <p:cNvSpPr txBox="1">
            <a:spLocks noChangeArrowheads="1"/>
          </p:cNvSpPr>
          <p:nvPr/>
        </p:nvSpPr>
        <p:spPr bwMode="auto">
          <a:xfrm>
            <a:off x="4124146" y="1994803"/>
            <a:ext cx="27638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Tahoma" pitchFamily="34" charset="0"/>
              </a:rPr>
              <a:t>Q</a:t>
            </a:r>
            <a:r>
              <a:rPr lang="en-US" altLang="zh-CN" sz="2400" baseline="-25000" dirty="0">
                <a:solidFill>
                  <a:srgbClr val="00B050"/>
                </a:solidFill>
                <a:latin typeface="Tahoma" pitchFamily="34" charset="0"/>
              </a:rPr>
              <a:t>1</a:t>
            </a:r>
            <a:r>
              <a:rPr lang="en-US" altLang="zh-CN" sz="2400" dirty="0">
                <a:solidFill>
                  <a:srgbClr val="00B050"/>
                </a:solidFill>
                <a:latin typeface="Tahoma" pitchFamily="34" charset="0"/>
              </a:rPr>
              <a:t>* = A·Q</a:t>
            </a:r>
            <a:r>
              <a:rPr lang="en-US" altLang="zh-CN" sz="2400" baseline="-25000" dirty="0">
                <a:solidFill>
                  <a:srgbClr val="00B050"/>
                </a:solidFill>
                <a:latin typeface="Tahoma" pitchFamily="34" charset="0"/>
              </a:rPr>
              <a:t>1</a:t>
            </a:r>
            <a:r>
              <a:rPr lang="en-US" altLang="zh-CN" sz="2400" dirty="0">
                <a:solidFill>
                  <a:srgbClr val="00B050"/>
                </a:solidFill>
                <a:latin typeface="Tahoma" pitchFamily="34" charset="0"/>
              </a:rPr>
              <a:t> + A·Q</a:t>
            </a:r>
            <a:r>
              <a:rPr lang="en-US" altLang="zh-CN" sz="2400" baseline="-25000" dirty="0">
                <a:solidFill>
                  <a:srgbClr val="00B050"/>
                </a:solidFill>
                <a:latin typeface="Tahoma" pitchFamily="34" charset="0"/>
              </a:rPr>
              <a:t>0</a:t>
            </a:r>
            <a:endParaRPr lang="zh-CN" altLang="en-US" sz="2400" baseline="-25000" dirty="0">
              <a:solidFill>
                <a:srgbClr val="00B050"/>
              </a:solidFill>
              <a:latin typeface="Tahoma" pitchFamily="34" charset="0"/>
            </a:endParaRPr>
          </a:p>
        </p:txBody>
      </p:sp>
      <p:grpSp>
        <p:nvGrpSpPr>
          <p:cNvPr id="549964" name="Group 76"/>
          <p:cNvGrpSpPr>
            <a:grpSpLocks/>
          </p:cNvGrpSpPr>
          <p:nvPr/>
        </p:nvGrpSpPr>
        <p:grpSpPr bwMode="auto">
          <a:xfrm>
            <a:off x="179681" y="4222330"/>
            <a:ext cx="3200400" cy="2057400"/>
            <a:chOff x="288" y="1152"/>
            <a:chExt cx="2016" cy="1296"/>
          </a:xfrm>
        </p:grpSpPr>
        <p:grpSp>
          <p:nvGrpSpPr>
            <p:cNvPr id="549965" name="Group 77"/>
            <p:cNvGrpSpPr>
              <a:grpSpLocks/>
            </p:cNvGrpSpPr>
            <p:nvPr/>
          </p:nvGrpSpPr>
          <p:grpSpPr bwMode="auto">
            <a:xfrm>
              <a:off x="288" y="1200"/>
              <a:ext cx="2016" cy="1248"/>
              <a:chOff x="576" y="2880"/>
              <a:chExt cx="2016" cy="1248"/>
            </a:xfrm>
          </p:grpSpPr>
          <p:sp>
            <p:nvSpPr>
              <p:cNvPr id="549966" name="Text Box 78"/>
              <p:cNvSpPr txBox="1">
                <a:spLocks noChangeArrowheads="1"/>
              </p:cNvSpPr>
              <p:nvPr/>
            </p:nvSpPr>
            <p:spPr bwMode="auto">
              <a:xfrm>
                <a:off x="1123" y="3408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accent2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49967" name="Rectangle 79"/>
              <p:cNvSpPr>
                <a:spLocks noChangeArrowheads="1"/>
              </p:cNvSpPr>
              <p:nvPr/>
            </p:nvSpPr>
            <p:spPr bwMode="auto">
              <a:xfrm>
                <a:off x="1056" y="3360"/>
                <a:ext cx="1536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68" name="Line 80"/>
              <p:cNvSpPr>
                <a:spLocks noChangeShapeType="1"/>
              </p:cNvSpPr>
              <p:nvPr/>
            </p:nvSpPr>
            <p:spPr bwMode="auto">
              <a:xfrm>
                <a:off x="1824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69" name="Line 81"/>
              <p:cNvSpPr>
                <a:spLocks noChangeShapeType="1"/>
              </p:cNvSpPr>
              <p:nvPr/>
            </p:nvSpPr>
            <p:spPr bwMode="auto">
              <a:xfrm>
                <a:off x="1056" y="3744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70" name="Line 82"/>
              <p:cNvSpPr>
                <a:spLocks noChangeShapeType="1"/>
              </p:cNvSpPr>
              <p:nvPr/>
            </p:nvSpPr>
            <p:spPr bwMode="auto">
              <a:xfrm>
                <a:off x="1440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71" name="Line 83"/>
              <p:cNvSpPr>
                <a:spLocks noChangeShapeType="1"/>
              </p:cNvSpPr>
              <p:nvPr/>
            </p:nvSpPr>
            <p:spPr bwMode="auto">
              <a:xfrm>
                <a:off x="2208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72" name="Line 84"/>
              <p:cNvSpPr>
                <a:spLocks noChangeShapeType="1"/>
              </p:cNvSpPr>
              <p:nvPr/>
            </p:nvSpPr>
            <p:spPr bwMode="auto">
              <a:xfrm flipH="1" flipV="1">
                <a:off x="576" y="3120"/>
                <a:ext cx="48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73" name="Text Box 85"/>
              <p:cNvSpPr txBox="1">
                <a:spLocks noChangeArrowheads="1"/>
              </p:cNvSpPr>
              <p:nvPr/>
            </p:nvSpPr>
            <p:spPr bwMode="auto">
              <a:xfrm>
                <a:off x="672" y="288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latin typeface="Tahoma" pitchFamily="34" charset="0"/>
                  </a:rPr>
                  <a:t>Q</a:t>
                </a:r>
                <a:r>
                  <a:rPr lang="en-US" altLang="zh-CN" b="0" baseline="-25000">
                    <a:latin typeface="Tahoma" pitchFamily="34" charset="0"/>
                  </a:rPr>
                  <a:t>1</a:t>
                </a:r>
                <a:r>
                  <a:rPr lang="en-US" altLang="zh-CN" b="0">
                    <a:latin typeface="Tahoma" pitchFamily="34" charset="0"/>
                  </a:rPr>
                  <a:t>Q</a:t>
                </a:r>
                <a:r>
                  <a:rPr lang="en-US" altLang="zh-CN" b="0" baseline="-25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49974" name="Text Box 86"/>
              <p:cNvSpPr txBox="1">
                <a:spLocks noChangeArrowheads="1"/>
              </p:cNvSpPr>
              <p:nvPr/>
            </p:nvSpPr>
            <p:spPr bwMode="auto">
              <a:xfrm>
                <a:off x="1104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549975" name="Text Box 87"/>
              <p:cNvSpPr txBox="1">
                <a:spLocks noChangeArrowheads="1"/>
              </p:cNvSpPr>
              <p:nvPr/>
            </p:nvSpPr>
            <p:spPr bwMode="auto">
              <a:xfrm>
                <a:off x="1488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549976" name="Text Box 88"/>
              <p:cNvSpPr txBox="1">
                <a:spLocks noChangeArrowheads="1"/>
              </p:cNvSpPr>
              <p:nvPr/>
            </p:nvSpPr>
            <p:spPr bwMode="auto">
              <a:xfrm>
                <a:off x="1872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549977" name="Text Box 89"/>
              <p:cNvSpPr txBox="1">
                <a:spLocks noChangeArrowheads="1"/>
              </p:cNvSpPr>
              <p:nvPr/>
            </p:nvSpPr>
            <p:spPr bwMode="auto">
              <a:xfrm>
                <a:off x="2218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 dirty="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549978" name="Text Box 90"/>
              <p:cNvSpPr txBox="1">
                <a:spLocks noChangeArrowheads="1"/>
              </p:cNvSpPr>
              <p:nvPr/>
            </p:nvSpPr>
            <p:spPr bwMode="auto">
              <a:xfrm>
                <a:off x="835" y="3456"/>
                <a:ext cx="222" cy="6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2400" b="0">
                    <a:latin typeface="Tahoma" pitchFamily="34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endParaRPr lang="zh-CN" altLang="en-US" sz="2400" b="0">
                  <a:latin typeface="Tahoma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zh-CN" altLang="en-US" sz="2400" b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49979" name="Text Box 91"/>
              <p:cNvSpPr txBox="1">
                <a:spLocks noChangeArrowheads="1"/>
              </p:cNvSpPr>
              <p:nvPr/>
            </p:nvSpPr>
            <p:spPr bwMode="auto">
              <a:xfrm>
                <a:off x="589" y="3216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549980" name="Text Box 92"/>
              <p:cNvSpPr txBox="1">
                <a:spLocks noChangeArrowheads="1"/>
              </p:cNvSpPr>
              <p:nvPr/>
            </p:nvSpPr>
            <p:spPr bwMode="auto">
              <a:xfrm>
                <a:off x="1507" y="3408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accent2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49981" name="Text Box 93"/>
              <p:cNvSpPr txBox="1">
                <a:spLocks noChangeArrowheads="1"/>
              </p:cNvSpPr>
              <p:nvPr/>
            </p:nvSpPr>
            <p:spPr bwMode="auto">
              <a:xfrm>
                <a:off x="2275" y="3408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accent2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49982" name="Text Box 94"/>
              <p:cNvSpPr txBox="1">
                <a:spLocks noChangeArrowheads="1"/>
              </p:cNvSpPr>
              <p:nvPr/>
            </p:nvSpPr>
            <p:spPr bwMode="auto">
              <a:xfrm>
                <a:off x="1123" y="3792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accent2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49983" name="Text Box 95"/>
              <p:cNvSpPr txBox="1">
                <a:spLocks noChangeArrowheads="1"/>
              </p:cNvSpPr>
              <p:nvPr/>
            </p:nvSpPr>
            <p:spPr bwMode="auto">
              <a:xfrm>
                <a:off x="1507" y="3792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accent2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49984" name="Text Box 96"/>
              <p:cNvSpPr txBox="1">
                <a:spLocks noChangeArrowheads="1"/>
              </p:cNvSpPr>
              <p:nvPr/>
            </p:nvSpPr>
            <p:spPr bwMode="auto">
              <a:xfrm>
                <a:off x="2275" y="3792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accent2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49985" name="Text Box 97"/>
              <p:cNvSpPr txBox="1">
                <a:spLocks noChangeArrowheads="1"/>
              </p:cNvSpPr>
              <p:nvPr/>
            </p:nvSpPr>
            <p:spPr bwMode="auto">
              <a:xfrm>
                <a:off x="1873" y="3407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549986" name="Text Box 98"/>
              <p:cNvSpPr txBox="1">
                <a:spLocks noChangeArrowheads="1"/>
              </p:cNvSpPr>
              <p:nvPr/>
            </p:nvSpPr>
            <p:spPr bwMode="auto">
              <a:xfrm>
                <a:off x="1873" y="3784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</p:grpSp>
        <p:sp>
          <p:nvSpPr>
            <p:cNvPr id="549987" name="Text Box 99"/>
            <p:cNvSpPr txBox="1">
              <a:spLocks noChangeArrowheads="1"/>
            </p:cNvSpPr>
            <p:nvPr/>
          </p:nvSpPr>
          <p:spPr bwMode="auto">
            <a:xfrm>
              <a:off x="1296" y="1152"/>
              <a:ext cx="4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ahoma" pitchFamily="34" charset="0"/>
                </a:rPr>
                <a:t>0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*</a:t>
              </a:r>
            </a:p>
          </p:txBody>
        </p:sp>
      </p:grpSp>
      <p:sp>
        <p:nvSpPr>
          <p:cNvPr id="549988" name="Text Box 100"/>
          <p:cNvSpPr txBox="1">
            <a:spLocks noChangeArrowheads="1"/>
          </p:cNvSpPr>
          <p:nvPr/>
        </p:nvSpPr>
        <p:spPr bwMode="auto">
          <a:xfrm>
            <a:off x="3509332" y="5709782"/>
            <a:ext cx="2294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Tahoma" pitchFamily="34" charset="0"/>
              </a:rPr>
              <a:t>Q</a:t>
            </a:r>
            <a:r>
              <a:rPr lang="en-US" altLang="zh-CN" sz="2400" baseline="-25000" dirty="0">
                <a:solidFill>
                  <a:schemeClr val="accent2"/>
                </a:solidFill>
                <a:latin typeface="Tahoma" pitchFamily="34" charset="0"/>
              </a:rPr>
              <a:t>0</a:t>
            </a:r>
            <a:r>
              <a:rPr lang="en-US" altLang="zh-CN" sz="2400" dirty="0">
                <a:solidFill>
                  <a:schemeClr val="accent2"/>
                </a:solidFill>
                <a:latin typeface="Tahoma" pitchFamily="34" charset="0"/>
              </a:rPr>
              <a:t>* = A·Q</a:t>
            </a:r>
            <a:r>
              <a:rPr lang="en-US" altLang="zh-CN" sz="2400" baseline="-25000" dirty="0">
                <a:solidFill>
                  <a:schemeClr val="accent2"/>
                </a:solidFill>
                <a:latin typeface="Tahoma" pitchFamily="34" charset="0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latin typeface="Tahoma" pitchFamily="34" charset="0"/>
              </a:rPr>
              <a:t>’·Q</a:t>
            </a:r>
            <a:r>
              <a:rPr lang="en-US" altLang="zh-CN" sz="2400" baseline="-25000" dirty="0">
                <a:solidFill>
                  <a:schemeClr val="accent2"/>
                </a:solidFill>
                <a:latin typeface="Tahoma" pitchFamily="34" charset="0"/>
              </a:rPr>
              <a:t>0</a:t>
            </a:r>
            <a:r>
              <a:rPr lang="en-US" altLang="zh-CN" sz="2400" dirty="0">
                <a:solidFill>
                  <a:schemeClr val="accent2"/>
                </a:solidFill>
                <a:latin typeface="Tahoma" pitchFamily="34" charset="0"/>
              </a:rPr>
              <a:t>’</a:t>
            </a:r>
            <a:endParaRPr lang="zh-CN" altLang="en-US" sz="2400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549989" name="AutoShape 101"/>
          <p:cNvSpPr>
            <a:spLocks noChangeArrowheads="1"/>
          </p:cNvSpPr>
          <p:nvPr/>
        </p:nvSpPr>
        <p:spPr bwMode="auto">
          <a:xfrm>
            <a:off x="5916219" y="3861246"/>
            <a:ext cx="10668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9990" name="AutoShape 102"/>
          <p:cNvSpPr>
            <a:spLocks noChangeArrowheads="1"/>
          </p:cNvSpPr>
          <p:nvPr/>
        </p:nvSpPr>
        <p:spPr bwMode="auto">
          <a:xfrm>
            <a:off x="1634138" y="2918318"/>
            <a:ext cx="10668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9991" name="AutoShape 103"/>
          <p:cNvSpPr>
            <a:spLocks noChangeArrowheads="1"/>
          </p:cNvSpPr>
          <p:nvPr/>
        </p:nvSpPr>
        <p:spPr bwMode="auto">
          <a:xfrm>
            <a:off x="2243738" y="2918318"/>
            <a:ext cx="1066800" cy="457200"/>
          </a:xfrm>
          <a:prstGeom prst="roundRect">
            <a:avLst>
              <a:gd name="adj" fmla="val 35069"/>
            </a:avLst>
          </a:prstGeom>
          <a:noFill/>
          <a:ln w="57150" cmpd="thickThin">
            <a:solidFill>
              <a:srgbClr val="99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9992" name="Oval 104"/>
          <p:cNvSpPr>
            <a:spLocks noChangeArrowheads="1"/>
          </p:cNvSpPr>
          <p:nvPr/>
        </p:nvSpPr>
        <p:spPr bwMode="auto">
          <a:xfrm>
            <a:off x="1036061" y="5689854"/>
            <a:ext cx="457200" cy="457200"/>
          </a:xfrm>
          <a:prstGeom prst="ellipse">
            <a:avLst/>
          </a:prstGeom>
          <a:noFill/>
          <a:ln w="38100">
            <a:solidFill>
              <a:srgbClr val="99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DDDF24-1CD6-4181-A423-C95C5772C382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05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38" grpId="0" autoUpdateAnimBg="0"/>
      <p:bldP spid="549963" grpId="0" autoUpdateAnimBg="0"/>
      <p:bldP spid="549988" grpId="0" autoUpdateAnimBg="0"/>
      <p:bldP spid="549989" grpId="0" animBg="1"/>
      <p:bldP spid="549990" grpId="0" animBg="1"/>
      <p:bldP spid="549991" grpId="0" animBg="1"/>
      <p:bldP spid="54999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AutoShape 2"/>
          <p:cNvSpPr>
            <a:spLocks noChangeArrowheads="1"/>
          </p:cNvSpPr>
          <p:nvPr/>
        </p:nvSpPr>
        <p:spPr bwMode="auto">
          <a:xfrm>
            <a:off x="755576" y="3792640"/>
            <a:ext cx="2963954" cy="21566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/>
          <a:lstStyle/>
          <a:p>
            <a:pPr algn="ctr"/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选择</a:t>
            </a:r>
            <a:r>
              <a:rPr lang="en-US" altLang="zh-CN" sz="2800" dirty="0">
                <a:latin typeface="Tahoma" pitchFamily="34" charset="0"/>
                <a:ea typeface="黑体" pitchFamily="2" charset="-122"/>
              </a:rPr>
              <a:t>D</a:t>
            </a:r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触发器</a:t>
            </a:r>
          </a:p>
          <a:p>
            <a:pPr algn="ctr"/>
            <a:endParaRPr lang="zh-CN" altLang="en-US" dirty="0"/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1209354" y="332656"/>
            <a:ext cx="2911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5、得到激励方程</a:t>
            </a:r>
            <a:endParaRPr lang="en-US" altLang="zh-CN" sz="2800" dirty="0">
              <a:latin typeface="Tahoma" pitchFamily="34" charset="0"/>
              <a:ea typeface="黑体" pitchFamily="2" charset="-122"/>
            </a:endParaRPr>
          </a:p>
        </p:txBody>
      </p:sp>
      <p:grpSp>
        <p:nvGrpSpPr>
          <p:cNvPr id="550916" name="Group 4"/>
          <p:cNvGrpSpPr>
            <a:grpSpLocks/>
          </p:cNvGrpSpPr>
          <p:nvPr/>
        </p:nvGrpSpPr>
        <p:grpSpPr bwMode="auto">
          <a:xfrm>
            <a:off x="1278699" y="1340769"/>
            <a:ext cx="2763838" cy="1071563"/>
            <a:chOff x="576" y="864"/>
            <a:chExt cx="1741" cy="675"/>
          </a:xfrm>
        </p:grpSpPr>
        <p:sp>
          <p:nvSpPr>
            <p:cNvPr id="550917" name="Text Box 5"/>
            <p:cNvSpPr txBox="1">
              <a:spLocks noChangeArrowheads="1"/>
            </p:cNvSpPr>
            <p:nvPr/>
          </p:nvSpPr>
          <p:spPr bwMode="auto">
            <a:xfrm>
              <a:off x="576" y="1248"/>
              <a:ext cx="17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Q</a:t>
              </a:r>
              <a:r>
                <a:rPr lang="en-US" altLang="zh-CN" sz="2400" baseline="-25000">
                  <a:latin typeface="Tahoma" pitchFamily="34" charset="0"/>
                </a:rPr>
                <a:t>1</a:t>
              </a:r>
              <a:r>
                <a:rPr lang="en-US" altLang="zh-CN" sz="2400">
                  <a:latin typeface="Tahoma" pitchFamily="34" charset="0"/>
                </a:rPr>
                <a:t>* = A·Q</a:t>
              </a:r>
              <a:r>
                <a:rPr lang="en-US" altLang="zh-CN" sz="2400" baseline="-25000">
                  <a:latin typeface="Tahoma" pitchFamily="34" charset="0"/>
                </a:rPr>
                <a:t>1</a:t>
              </a:r>
              <a:r>
                <a:rPr lang="en-US" altLang="zh-CN" sz="2400">
                  <a:latin typeface="Tahoma" pitchFamily="34" charset="0"/>
                </a:rPr>
                <a:t> + A·Q</a:t>
              </a:r>
              <a:r>
                <a:rPr lang="en-US" altLang="zh-CN" sz="2400" baseline="-25000">
                  <a:latin typeface="Tahoma" pitchFamily="34" charset="0"/>
                </a:rPr>
                <a:t>0</a:t>
              </a:r>
              <a:endParaRPr lang="zh-CN" altLang="en-US" sz="2400" baseline="-25000">
                <a:latin typeface="Tahoma" pitchFamily="34" charset="0"/>
              </a:endParaRPr>
            </a:p>
          </p:txBody>
        </p:sp>
        <p:sp>
          <p:nvSpPr>
            <p:cNvPr id="550918" name="Text Box 6"/>
            <p:cNvSpPr txBox="1">
              <a:spLocks noChangeArrowheads="1"/>
            </p:cNvSpPr>
            <p:nvPr/>
          </p:nvSpPr>
          <p:spPr bwMode="auto">
            <a:xfrm>
              <a:off x="576" y="864"/>
              <a:ext cx="14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latin typeface="Tahoma" pitchFamily="34" charset="0"/>
                </a:rPr>
                <a:t>0</a:t>
              </a:r>
              <a:r>
                <a:rPr lang="en-US" altLang="zh-CN" sz="2400" dirty="0">
                  <a:latin typeface="Tahoma" pitchFamily="34" charset="0"/>
                </a:rPr>
                <a:t>* = A·Q</a:t>
              </a:r>
              <a:r>
                <a:rPr lang="en-US" altLang="zh-CN" sz="2400" baseline="-25000" dirty="0">
                  <a:latin typeface="Tahoma" pitchFamily="34" charset="0"/>
                </a:rPr>
                <a:t>1</a:t>
              </a:r>
              <a:r>
                <a:rPr lang="en-US" altLang="zh-CN" sz="2400" dirty="0">
                  <a:latin typeface="Tahoma" pitchFamily="34" charset="0"/>
                </a:rPr>
                <a:t>’·Q</a:t>
              </a:r>
              <a:r>
                <a:rPr lang="en-US" altLang="zh-CN" sz="2400" baseline="-25000" dirty="0">
                  <a:latin typeface="Tahoma" pitchFamily="34" charset="0"/>
                </a:rPr>
                <a:t>0</a:t>
              </a:r>
              <a:r>
                <a:rPr lang="en-US" altLang="zh-CN" sz="2400" dirty="0">
                  <a:latin typeface="Tahoma" pitchFamily="34" charset="0"/>
                </a:rPr>
                <a:t>’</a:t>
              </a:r>
              <a:endParaRPr lang="zh-CN" altLang="en-US" sz="2400" dirty="0">
                <a:latin typeface="Tahoma" pitchFamily="34" charset="0"/>
              </a:endParaRPr>
            </a:p>
          </p:txBody>
        </p:sp>
      </p:grpSp>
      <p:sp>
        <p:nvSpPr>
          <p:cNvPr id="550919" name="Text Box 7"/>
          <p:cNvSpPr txBox="1">
            <a:spLocks noChangeArrowheads="1"/>
          </p:cNvSpPr>
          <p:nvPr/>
        </p:nvSpPr>
        <p:spPr bwMode="auto">
          <a:xfrm>
            <a:off x="1032571" y="5349258"/>
            <a:ext cx="2585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ahoma" pitchFamily="34" charset="0"/>
              </a:rPr>
              <a:t>D</a:t>
            </a:r>
            <a:r>
              <a:rPr lang="en-US" altLang="zh-CN" sz="2400" baseline="-25000" dirty="0">
                <a:latin typeface="Tahoma" pitchFamily="34" charset="0"/>
              </a:rPr>
              <a:t>1</a:t>
            </a:r>
            <a:r>
              <a:rPr lang="en-US" altLang="zh-CN" sz="2400" dirty="0">
                <a:latin typeface="Tahoma" pitchFamily="34" charset="0"/>
              </a:rPr>
              <a:t> = A·Q</a:t>
            </a:r>
            <a:r>
              <a:rPr lang="en-US" altLang="zh-CN" sz="2400" baseline="-25000" dirty="0">
                <a:latin typeface="Tahoma" pitchFamily="34" charset="0"/>
              </a:rPr>
              <a:t>1</a:t>
            </a:r>
            <a:r>
              <a:rPr lang="en-US" altLang="zh-CN" sz="2400" dirty="0">
                <a:latin typeface="Tahoma" pitchFamily="34" charset="0"/>
              </a:rPr>
              <a:t> + A·Q</a:t>
            </a:r>
            <a:r>
              <a:rPr lang="en-US" altLang="zh-CN" sz="2400" baseline="-25000" dirty="0">
                <a:latin typeface="Tahoma" pitchFamily="34" charset="0"/>
              </a:rPr>
              <a:t>0</a:t>
            </a:r>
            <a:endParaRPr lang="zh-CN" altLang="en-US" sz="2400" baseline="-25000" dirty="0">
              <a:latin typeface="Tahoma" pitchFamily="34" charset="0"/>
            </a:endParaRPr>
          </a:p>
        </p:txBody>
      </p:sp>
      <p:sp>
        <p:nvSpPr>
          <p:cNvPr id="550920" name="Text Box 8"/>
          <p:cNvSpPr txBox="1">
            <a:spLocks noChangeArrowheads="1"/>
          </p:cNvSpPr>
          <p:nvPr/>
        </p:nvSpPr>
        <p:spPr bwMode="auto">
          <a:xfrm>
            <a:off x="1032571" y="4887592"/>
            <a:ext cx="21162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ahoma" pitchFamily="34" charset="0"/>
              </a:rPr>
              <a:t>D</a:t>
            </a:r>
            <a:r>
              <a:rPr lang="en-US" altLang="zh-CN" sz="2400" baseline="-25000" dirty="0">
                <a:latin typeface="Tahoma" pitchFamily="34" charset="0"/>
              </a:rPr>
              <a:t>0</a:t>
            </a:r>
            <a:r>
              <a:rPr lang="en-US" altLang="zh-CN" sz="2400" dirty="0">
                <a:latin typeface="Tahoma" pitchFamily="34" charset="0"/>
              </a:rPr>
              <a:t> = A·Q</a:t>
            </a:r>
            <a:r>
              <a:rPr lang="en-US" altLang="zh-CN" sz="2400" baseline="-25000" dirty="0">
                <a:latin typeface="Tahoma" pitchFamily="34" charset="0"/>
              </a:rPr>
              <a:t>1</a:t>
            </a:r>
            <a:r>
              <a:rPr lang="en-US" altLang="zh-CN" sz="2400" dirty="0">
                <a:latin typeface="Tahoma" pitchFamily="34" charset="0"/>
              </a:rPr>
              <a:t>’·Q</a:t>
            </a:r>
            <a:r>
              <a:rPr lang="en-US" altLang="zh-CN" sz="2400" baseline="-25000" dirty="0">
                <a:latin typeface="Tahoma" pitchFamily="34" charset="0"/>
              </a:rPr>
              <a:t>0</a:t>
            </a:r>
            <a:r>
              <a:rPr lang="en-US" altLang="zh-CN" sz="2400" dirty="0">
                <a:latin typeface="Tahoma" pitchFamily="34" charset="0"/>
              </a:rPr>
              <a:t>’</a:t>
            </a:r>
            <a:endParaRPr lang="zh-CN" altLang="en-US" sz="2400" dirty="0">
              <a:latin typeface="Tahoma" pitchFamily="34" charset="0"/>
            </a:endParaRPr>
          </a:p>
        </p:txBody>
      </p:sp>
      <p:grpSp>
        <p:nvGrpSpPr>
          <p:cNvPr id="550921" name="Group 9"/>
          <p:cNvGrpSpPr>
            <a:grpSpLocks/>
          </p:cNvGrpSpPr>
          <p:nvPr/>
        </p:nvGrpSpPr>
        <p:grpSpPr bwMode="auto">
          <a:xfrm>
            <a:off x="4005021" y="3759030"/>
            <a:ext cx="4984752" cy="987424"/>
            <a:chOff x="2592" y="2409"/>
            <a:chExt cx="3140" cy="622"/>
          </a:xfrm>
        </p:grpSpPr>
        <p:sp>
          <p:nvSpPr>
            <p:cNvPr id="550922" name="Text Box 10"/>
            <p:cNvSpPr txBox="1">
              <a:spLocks noChangeArrowheads="1"/>
            </p:cNvSpPr>
            <p:nvPr/>
          </p:nvSpPr>
          <p:spPr bwMode="auto">
            <a:xfrm>
              <a:off x="2592" y="2409"/>
              <a:ext cx="31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ahoma" pitchFamily="34" charset="0"/>
                  <a:ea typeface="黑体" pitchFamily="2" charset="-122"/>
                </a:rPr>
                <a:t>选择</a:t>
              </a:r>
              <a:r>
                <a:rPr lang="en-US" altLang="zh-CN" sz="2800" dirty="0">
                  <a:latin typeface="Tahoma" pitchFamily="34" charset="0"/>
                  <a:ea typeface="黑体" pitchFamily="2" charset="-122"/>
                </a:rPr>
                <a:t>J-K</a:t>
              </a:r>
              <a:r>
                <a:rPr lang="zh-CN" altLang="en-US" sz="2800" dirty="0">
                  <a:latin typeface="Tahoma" pitchFamily="34" charset="0"/>
                  <a:ea typeface="黑体" pitchFamily="2" charset="-122"/>
                </a:rPr>
                <a:t>触发器，利用特征方程</a:t>
              </a:r>
            </a:p>
          </p:txBody>
        </p:sp>
        <p:sp>
          <p:nvSpPr>
            <p:cNvPr id="550923" name="Text Box 11"/>
            <p:cNvSpPr txBox="1">
              <a:spLocks noChangeArrowheads="1"/>
            </p:cNvSpPr>
            <p:nvPr/>
          </p:nvSpPr>
          <p:spPr bwMode="auto">
            <a:xfrm>
              <a:off x="2771" y="2740"/>
              <a:ext cx="15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ahoma" pitchFamily="34" charset="0"/>
                </a:rPr>
                <a:t>Q* = </a:t>
              </a:r>
              <a:r>
                <a:rPr lang="en-US" altLang="zh-CN" sz="2400" dirty="0">
                  <a:solidFill>
                    <a:srgbClr val="FF0000"/>
                  </a:solidFill>
                  <a:latin typeface="Tahoma" pitchFamily="34" charset="0"/>
                </a:rPr>
                <a:t>J</a:t>
              </a:r>
              <a:r>
                <a:rPr lang="en-US" altLang="zh-CN" sz="2400" dirty="0">
                  <a:latin typeface="Tahoma" pitchFamily="34" charset="0"/>
                </a:rPr>
                <a:t>·Q’ + </a:t>
              </a:r>
              <a:r>
                <a:rPr lang="en-US" altLang="zh-CN" sz="2400" dirty="0">
                  <a:solidFill>
                    <a:srgbClr val="FF0000"/>
                  </a:solidFill>
                  <a:latin typeface="Tahoma" pitchFamily="34" charset="0"/>
                </a:rPr>
                <a:t>K</a:t>
              </a:r>
              <a:r>
                <a:rPr lang="en-US" altLang="zh-CN" sz="2400" dirty="0">
                  <a:latin typeface="Tahoma" pitchFamily="34" charset="0"/>
                </a:rPr>
                <a:t>’·Q</a:t>
              </a:r>
              <a:endParaRPr lang="zh-CN" altLang="en-US" sz="2400" baseline="-25000" dirty="0">
                <a:latin typeface="Tahoma" pitchFamily="34" charset="0"/>
              </a:endParaRPr>
            </a:p>
          </p:txBody>
        </p:sp>
      </p:grpSp>
      <p:sp>
        <p:nvSpPr>
          <p:cNvPr id="550924" name="Text Box 12"/>
          <p:cNvSpPr txBox="1">
            <a:spLocks noChangeArrowheads="1"/>
          </p:cNvSpPr>
          <p:nvPr/>
        </p:nvSpPr>
        <p:spPr bwMode="auto">
          <a:xfrm>
            <a:off x="3694874" y="1340768"/>
            <a:ext cx="30267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ahoma" pitchFamily="34" charset="0"/>
              </a:rPr>
              <a:t>= (A·Q</a:t>
            </a:r>
            <a:r>
              <a:rPr lang="en-US" altLang="zh-CN" sz="2400" baseline="-25000" dirty="0">
                <a:latin typeface="Tahoma" pitchFamily="34" charset="0"/>
              </a:rPr>
              <a:t>1</a:t>
            </a:r>
            <a:r>
              <a:rPr lang="en-US" altLang="zh-CN" sz="2400" dirty="0">
                <a:latin typeface="Tahoma" pitchFamily="34" charset="0"/>
              </a:rPr>
              <a:t>’)·Q</a:t>
            </a:r>
            <a:r>
              <a:rPr lang="en-US" altLang="zh-CN" sz="2400" baseline="-25000" dirty="0">
                <a:latin typeface="Tahoma" pitchFamily="34" charset="0"/>
              </a:rPr>
              <a:t>0</a:t>
            </a:r>
            <a:r>
              <a:rPr lang="en-US" altLang="zh-CN" sz="2400" dirty="0">
                <a:latin typeface="Tahoma" pitchFamily="34" charset="0"/>
              </a:rPr>
              <a:t>’ + 1’·Q</a:t>
            </a:r>
            <a:r>
              <a:rPr lang="en-US" altLang="zh-CN" sz="2400" baseline="-25000" dirty="0">
                <a:latin typeface="Tahoma" pitchFamily="34" charset="0"/>
              </a:rPr>
              <a:t>0</a:t>
            </a:r>
            <a:endParaRPr lang="zh-CN" altLang="en-US" sz="2400" baseline="-25000" dirty="0">
              <a:latin typeface="Tahoma" pitchFamily="34" charset="0"/>
            </a:endParaRPr>
          </a:p>
        </p:txBody>
      </p:sp>
      <p:sp>
        <p:nvSpPr>
          <p:cNvPr id="550925" name="Text Box 13"/>
          <p:cNvSpPr txBox="1">
            <a:spLocks noChangeArrowheads="1"/>
          </p:cNvSpPr>
          <p:nvPr/>
        </p:nvSpPr>
        <p:spPr bwMode="auto">
          <a:xfrm>
            <a:off x="4250499" y="1950368"/>
            <a:ext cx="3626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ahoma" pitchFamily="34" charset="0"/>
              </a:rPr>
              <a:t>= A·Q</a:t>
            </a:r>
            <a:r>
              <a:rPr lang="en-US" altLang="zh-CN" sz="2400" baseline="-25000">
                <a:latin typeface="Tahoma" pitchFamily="34" charset="0"/>
              </a:rPr>
              <a:t>1</a:t>
            </a:r>
            <a:r>
              <a:rPr lang="en-US" altLang="zh-CN" sz="2400">
                <a:latin typeface="Tahoma" pitchFamily="34" charset="0"/>
              </a:rPr>
              <a:t> + A·Q</a:t>
            </a:r>
            <a:r>
              <a:rPr lang="en-US" altLang="zh-CN" sz="2400" baseline="-25000">
                <a:latin typeface="Tahoma" pitchFamily="34" charset="0"/>
              </a:rPr>
              <a:t>0 </a:t>
            </a:r>
            <a:r>
              <a:rPr lang="en-US" altLang="zh-CN" sz="2400">
                <a:latin typeface="Tahoma" pitchFamily="34" charset="0"/>
              </a:rPr>
              <a:t>·(Q</a:t>
            </a:r>
            <a:r>
              <a:rPr lang="en-US" altLang="zh-CN" sz="2400" baseline="-25000">
                <a:latin typeface="Tahoma" pitchFamily="34" charset="0"/>
              </a:rPr>
              <a:t>1</a:t>
            </a:r>
            <a:r>
              <a:rPr lang="en-US" altLang="zh-CN" sz="2400">
                <a:latin typeface="Tahoma" pitchFamily="34" charset="0"/>
              </a:rPr>
              <a:t>+Q</a:t>
            </a:r>
            <a:r>
              <a:rPr lang="en-US" altLang="zh-CN" sz="2400" baseline="-25000">
                <a:latin typeface="Tahoma" pitchFamily="34" charset="0"/>
              </a:rPr>
              <a:t>1</a:t>
            </a:r>
            <a:r>
              <a:rPr lang="en-US" altLang="zh-CN" sz="2400">
                <a:latin typeface="Tahoma" pitchFamily="34" charset="0"/>
              </a:rPr>
              <a:t>’) </a:t>
            </a:r>
            <a:endParaRPr lang="zh-CN" altLang="en-US" sz="2400">
              <a:latin typeface="Tahoma" pitchFamily="34" charset="0"/>
            </a:endParaRPr>
          </a:p>
        </p:txBody>
      </p:sp>
      <p:sp>
        <p:nvSpPr>
          <p:cNvPr id="550926" name="Text Box 14"/>
          <p:cNvSpPr txBox="1">
            <a:spLocks noChangeArrowheads="1"/>
          </p:cNvSpPr>
          <p:nvPr/>
        </p:nvSpPr>
        <p:spPr bwMode="auto">
          <a:xfrm>
            <a:off x="4250499" y="2483768"/>
            <a:ext cx="42819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ahoma" pitchFamily="34" charset="0"/>
              </a:rPr>
              <a:t>= A·Q</a:t>
            </a:r>
            <a:r>
              <a:rPr lang="en-US" altLang="zh-CN" sz="2400" baseline="-25000">
                <a:latin typeface="Tahoma" pitchFamily="34" charset="0"/>
              </a:rPr>
              <a:t>1</a:t>
            </a:r>
            <a:r>
              <a:rPr lang="en-US" altLang="zh-CN" sz="2400">
                <a:latin typeface="Tahoma" pitchFamily="34" charset="0"/>
              </a:rPr>
              <a:t> + A·Q</a:t>
            </a:r>
            <a:r>
              <a:rPr lang="en-US" altLang="zh-CN" sz="2400" baseline="-25000">
                <a:latin typeface="Tahoma" pitchFamily="34" charset="0"/>
              </a:rPr>
              <a:t>0 </a:t>
            </a:r>
            <a:r>
              <a:rPr lang="en-US" altLang="zh-CN" sz="2400">
                <a:latin typeface="Tahoma" pitchFamily="34" charset="0"/>
              </a:rPr>
              <a:t>·Q</a:t>
            </a:r>
            <a:r>
              <a:rPr lang="en-US" altLang="zh-CN" sz="2400" baseline="-25000">
                <a:latin typeface="Tahoma" pitchFamily="34" charset="0"/>
              </a:rPr>
              <a:t>1 </a:t>
            </a:r>
            <a:r>
              <a:rPr lang="en-US" altLang="zh-CN" sz="2400">
                <a:latin typeface="Tahoma" pitchFamily="34" charset="0"/>
              </a:rPr>
              <a:t>+ A·Q</a:t>
            </a:r>
            <a:r>
              <a:rPr lang="en-US" altLang="zh-CN" sz="2400" baseline="-25000">
                <a:latin typeface="Tahoma" pitchFamily="34" charset="0"/>
              </a:rPr>
              <a:t>0</a:t>
            </a:r>
            <a:r>
              <a:rPr lang="en-US" altLang="zh-CN" sz="2400">
                <a:latin typeface="Tahoma" pitchFamily="34" charset="0"/>
              </a:rPr>
              <a:t>·Q</a:t>
            </a:r>
            <a:r>
              <a:rPr lang="en-US" altLang="zh-CN" sz="2400" baseline="-25000">
                <a:latin typeface="Tahoma" pitchFamily="34" charset="0"/>
              </a:rPr>
              <a:t>1</a:t>
            </a:r>
            <a:r>
              <a:rPr lang="en-US" altLang="zh-CN" sz="2400">
                <a:latin typeface="Tahoma" pitchFamily="34" charset="0"/>
              </a:rPr>
              <a:t>’ </a:t>
            </a:r>
            <a:endParaRPr lang="zh-CN" altLang="en-US" sz="2400">
              <a:latin typeface="Tahoma" pitchFamily="34" charset="0"/>
            </a:endParaRPr>
          </a:p>
        </p:txBody>
      </p:sp>
      <p:sp>
        <p:nvSpPr>
          <p:cNvPr id="550927" name="Text Box 15"/>
          <p:cNvSpPr txBox="1">
            <a:spLocks noChangeArrowheads="1"/>
          </p:cNvSpPr>
          <p:nvPr/>
        </p:nvSpPr>
        <p:spPr bwMode="auto">
          <a:xfrm>
            <a:off x="4250499" y="3093368"/>
            <a:ext cx="27703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ahoma" pitchFamily="34" charset="0"/>
              </a:rPr>
              <a:t>= A·Q</a:t>
            </a:r>
            <a:r>
              <a:rPr lang="en-US" altLang="zh-CN" sz="2400" baseline="-25000" dirty="0">
                <a:latin typeface="Tahoma" pitchFamily="34" charset="0"/>
              </a:rPr>
              <a:t>1</a:t>
            </a:r>
            <a:r>
              <a:rPr lang="en-US" altLang="zh-CN" sz="2400" dirty="0">
                <a:latin typeface="Tahoma" pitchFamily="34" charset="0"/>
              </a:rPr>
              <a:t> + A·Q</a:t>
            </a:r>
            <a:r>
              <a:rPr lang="en-US" altLang="zh-CN" sz="2400" baseline="-25000" dirty="0">
                <a:latin typeface="Tahoma" pitchFamily="34" charset="0"/>
              </a:rPr>
              <a:t>0</a:t>
            </a:r>
            <a:r>
              <a:rPr lang="en-US" altLang="zh-CN" sz="2400" dirty="0">
                <a:latin typeface="Tahoma" pitchFamily="34" charset="0"/>
              </a:rPr>
              <a:t>·Q</a:t>
            </a:r>
            <a:r>
              <a:rPr lang="en-US" altLang="zh-CN" sz="2400" baseline="-25000" dirty="0">
                <a:latin typeface="Tahoma" pitchFamily="34" charset="0"/>
              </a:rPr>
              <a:t>1</a:t>
            </a:r>
            <a:r>
              <a:rPr lang="en-US" altLang="zh-CN" sz="2400" dirty="0">
                <a:latin typeface="Tahoma" pitchFamily="34" charset="0"/>
              </a:rPr>
              <a:t>’ </a:t>
            </a:r>
            <a:endParaRPr lang="zh-CN" altLang="en-US" sz="2400" dirty="0">
              <a:latin typeface="Tahoma" pitchFamily="34" charset="0"/>
            </a:endParaRPr>
          </a:p>
        </p:txBody>
      </p:sp>
      <p:sp>
        <p:nvSpPr>
          <p:cNvPr id="550928" name="Line 16"/>
          <p:cNvSpPr>
            <a:spLocks noChangeShapeType="1"/>
          </p:cNvSpPr>
          <p:nvPr/>
        </p:nvSpPr>
        <p:spPr bwMode="auto">
          <a:xfrm>
            <a:off x="4631499" y="3017168"/>
            <a:ext cx="23622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50929" name="Group 17"/>
          <p:cNvGrpSpPr>
            <a:grpSpLocks/>
          </p:cNvGrpSpPr>
          <p:nvPr/>
        </p:nvGrpSpPr>
        <p:grpSpPr bwMode="auto">
          <a:xfrm>
            <a:off x="6563270" y="4990470"/>
            <a:ext cx="1624013" cy="931863"/>
            <a:chOff x="2369" y="3120"/>
            <a:chExt cx="1023" cy="587"/>
          </a:xfrm>
        </p:grpSpPr>
        <p:sp>
          <p:nvSpPr>
            <p:cNvPr id="550930" name="Text Box 18"/>
            <p:cNvSpPr txBox="1">
              <a:spLocks noChangeArrowheads="1"/>
            </p:cNvSpPr>
            <p:nvPr/>
          </p:nvSpPr>
          <p:spPr bwMode="auto">
            <a:xfrm>
              <a:off x="2469" y="3120"/>
              <a:ext cx="923" cy="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latin typeface="Tahoma" pitchFamily="34" charset="0"/>
                </a:rPr>
                <a:t>J</a:t>
              </a:r>
              <a:r>
                <a:rPr lang="en-US" altLang="zh-CN" sz="2400" baseline="-25000" dirty="0">
                  <a:latin typeface="Tahoma" pitchFamily="34" charset="0"/>
                </a:rPr>
                <a:t>1</a:t>
              </a:r>
              <a:r>
                <a:rPr lang="en-US" altLang="zh-CN" sz="2400" dirty="0">
                  <a:latin typeface="Tahoma" pitchFamily="34" charset="0"/>
                </a:rPr>
                <a:t> = A·Q</a:t>
              </a:r>
              <a:r>
                <a:rPr lang="en-US" altLang="zh-CN" sz="2400" baseline="-25000" dirty="0">
                  <a:latin typeface="Tahoma" pitchFamily="34" charset="0"/>
                </a:rPr>
                <a:t>0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dirty="0">
                  <a:latin typeface="Tahoma" pitchFamily="34" charset="0"/>
                </a:rPr>
                <a:t>K</a:t>
              </a:r>
              <a:r>
                <a:rPr lang="en-US" altLang="zh-CN" sz="2400" baseline="-25000" dirty="0">
                  <a:latin typeface="Tahoma" pitchFamily="34" charset="0"/>
                </a:rPr>
                <a:t>1</a:t>
              </a:r>
              <a:r>
                <a:rPr lang="en-US" altLang="zh-CN" sz="2400" dirty="0">
                  <a:latin typeface="Tahoma" pitchFamily="34" charset="0"/>
                </a:rPr>
                <a:t> = A’</a:t>
              </a:r>
            </a:p>
          </p:txBody>
        </p:sp>
        <p:sp>
          <p:nvSpPr>
            <p:cNvPr id="550931" name="AutoShape 19"/>
            <p:cNvSpPr>
              <a:spLocks/>
            </p:cNvSpPr>
            <p:nvPr/>
          </p:nvSpPr>
          <p:spPr bwMode="auto">
            <a:xfrm>
              <a:off x="2369" y="3216"/>
              <a:ext cx="127" cy="480"/>
            </a:xfrm>
            <a:prstGeom prst="leftBrace">
              <a:avLst>
                <a:gd name="adj1" fmla="val 3149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0932" name="Group 20"/>
          <p:cNvGrpSpPr>
            <a:grpSpLocks/>
          </p:cNvGrpSpPr>
          <p:nvPr/>
        </p:nvGrpSpPr>
        <p:grpSpPr bwMode="auto">
          <a:xfrm>
            <a:off x="4345980" y="5017417"/>
            <a:ext cx="1717676" cy="931863"/>
            <a:chOff x="3744" y="3168"/>
            <a:chExt cx="1082" cy="587"/>
          </a:xfrm>
        </p:grpSpPr>
        <p:sp>
          <p:nvSpPr>
            <p:cNvPr id="550933" name="Text Box 21"/>
            <p:cNvSpPr txBox="1">
              <a:spLocks noChangeArrowheads="1"/>
            </p:cNvSpPr>
            <p:nvPr/>
          </p:nvSpPr>
          <p:spPr bwMode="auto">
            <a:xfrm>
              <a:off x="3861" y="3168"/>
              <a:ext cx="965" cy="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latin typeface="Tahoma" pitchFamily="34" charset="0"/>
                </a:rPr>
                <a:t>J</a:t>
              </a:r>
              <a:r>
                <a:rPr lang="en-US" altLang="zh-CN" sz="2400" baseline="-25000" dirty="0">
                  <a:latin typeface="Tahoma" pitchFamily="34" charset="0"/>
                </a:rPr>
                <a:t>0</a:t>
              </a:r>
              <a:r>
                <a:rPr lang="en-US" altLang="zh-CN" sz="2400" dirty="0">
                  <a:latin typeface="Tahoma" pitchFamily="34" charset="0"/>
                </a:rPr>
                <a:t> = A·Q</a:t>
              </a:r>
              <a:r>
                <a:rPr lang="en-US" altLang="zh-CN" sz="2400" baseline="-25000" dirty="0">
                  <a:latin typeface="Tahoma" pitchFamily="34" charset="0"/>
                </a:rPr>
                <a:t>1</a:t>
              </a:r>
              <a:r>
                <a:rPr lang="en-US" altLang="zh-CN" sz="2400" dirty="0">
                  <a:latin typeface="Tahoma" pitchFamily="34" charset="0"/>
                </a:rPr>
                <a:t>’</a:t>
              </a:r>
              <a:endParaRPr lang="en-US" altLang="zh-CN" sz="2400" baseline="-25000" dirty="0">
                <a:latin typeface="Tahoma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 dirty="0">
                  <a:latin typeface="Tahoma" pitchFamily="34" charset="0"/>
                </a:rPr>
                <a:t>K</a:t>
              </a:r>
              <a:r>
                <a:rPr lang="en-US" altLang="zh-CN" sz="2400" baseline="-25000" dirty="0">
                  <a:latin typeface="Tahoma" pitchFamily="34" charset="0"/>
                </a:rPr>
                <a:t>0</a:t>
              </a:r>
              <a:r>
                <a:rPr lang="en-US" altLang="zh-CN" sz="2400" dirty="0">
                  <a:latin typeface="Tahoma" pitchFamily="34" charset="0"/>
                </a:rPr>
                <a:t> = 1</a:t>
              </a:r>
            </a:p>
          </p:txBody>
        </p:sp>
        <p:sp>
          <p:nvSpPr>
            <p:cNvPr id="550934" name="AutoShape 22"/>
            <p:cNvSpPr>
              <a:spLocks/>
            </p:cNvSpPr>
            <p:nvPr/>
          </p:nvSpPr>
          <p:spPr bwMode="auto">
            <a:xfrm>
              <a:off x="3744" y="3264"/>
              <a:ext cx="127" cy="480"/>
            </a:xfrm>
            <a:prstGeom prst="leftBrace">
              <a:avLst>
                <a:gd name="adj1" fmla="val 3149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20B9B4-E7D6-4D4E-8544-F44ABC58AF1B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1041392" y="4425927"/>
            <a:ext cx="11961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ahoma" pitchFamily="34" charset="0"/>
              </a:rPr>
              <a:t>Q</a:t>
            </a:r>
            <a:r>
              <a:rPr lang="zh-CN" altLang="en-US" sz="2400" dirty="0">
                <a:latin typeface="Tahoma" pitchFamily="34" charset="0"/>
              </a:rPr>
              <a:t>*</a:t>
            </a:r>
            <a:r>
              <a:rPr lang="en-US" altLang="zh-CN" sz="2400" dirty="0">
                <a:latin typeface="Tahoma" pitchFamily="34" charset="0"/>
              </a:rPr>
              <a:t> = D</a:t>
            </a:r>
            <a:endParaRPr lang="zh-CN" altLang="en-US" sz="2400" dirty="0">
              <a:latin typeface="Tahoma" pitchFamily="34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AB3B5F5-04B5-415C-9C59-D5D8DAE25213}"/>
              </a:ext>
            </a:extLst>
          </p:cNvPr>
          <p:cNvGrpSpPr/>
          <p:nvPr/>
        </p:nvGrpSpPr>
        <p:grpSpPr>
          <a:xfrm>
            <a:off x="8211764" y="4275393"/>
            <a:ext cx="570240" cy="479160"/>
            <a:chOff x="8211764" y="4275393"/>
            <a:chExt cx="570240" cy="47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E48DA568-E64C-4043-9157-FFDCD1023EEA}"/>
                    </a:ext>
                  </a:extLst>
                </p14:cNvPr>
                <p14:cNvContentPartPr/>
                <p14:nvPr/>
              </p14:nvContentPartPr>
              <p14:xfrm>
                <a:off x="8211764" y="4435233"/>
                <a:ext cx="204120" cy="27504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E48DA568-E64C-4043-9157-FFDCD1023E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03124" y="4426593"/>
                  <a:ext cx="2217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300BF539-F36D-42F4-B3E3-C9C767B3A0FE}"/>
                    </a:ext>
                  </a:extLst>
                </p14:cNvPr>
                <p14:cNvContentPartPr/>
                <p14:nvPr/>
              </p14:nvContentPartPr>
              <p14:xfrm>
                <a:off x="8464844" y="4578513"/>
                <a:ext cx="12960" cy="17604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300BF539-F36D-42F4-B3E3-C9C767B3A0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55844" y="4569513"/>
                  <a:ext cx="30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F11B4704-259C-4F76-8530-64529DB0E76A}"/>
                    </a:ext>
                  </a:extLst>
                </p14:cNvPr>
                <p14:cNvContentPartPr/>
                <p14:nvPr/>
              </p14:nvContentPartPr>
              <p14:xfrm>
                <a:off x="8485004" y="4325073"/>
                <a:ext cx="144720" cy="13536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F11B4704-259C-4F76-8530-64529DB0E7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76364" y="4316433"/>
                  <a:ext cx="162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59230AAC-EE32-45B2-A448-8C63ED773F92}"/>
                    </a:ext>
                  </a:extLst>
                </p14:cNvPr>
                <p14:cNvContentPartPr/>
                <p14:nvPr/>
              </p14:nvContentPartPr>
              <p14:xfrm>
                <a:off x="8531444" y="4275393"/>
                <a:ext cx="56160" cy="22968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59230AAC-EE32-45B2-A448-8C63ED773F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22804" y="4266393"/>
                  <a:ext cx="738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29628283-F2B4-47A5-88E9-A263CDC49A4C}"/>
                    </a:ext>
                  </a:extLst>
                </p14:cNvPr>
                <p14:cNvContentPartPr/>
                <p14:nvPr/>
              </p14:nvContentPartPr>
              <p14:xfrm>
                <a:off x="8649884" y="4514433"/>
                <a:ext cx="132120" cy="1836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29628283-F2B4-47A5-88E9-A263CDC49A4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40884" y="4505433"/>
                  <a:ext cx="149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C6930A32-C002-470B-A87E-5977AA6DEBCC}"/>
                    </a:ext>
                  </a:extLst>
                </p14:cNvPr>
                <p14:cNvContentPartPr/>
                <p14:nvPr/>
              </p14:nvContentPartPr>
              <p14:xfrm>
                <a:off x="8657804" y="4643313"/>
                <a:ext cx="101520" cy="2052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C6930A32-C002-470B-A87E-5977AA6DEB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49164" y="4634313"/>
                  <a:ext cx="1191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07C1161-3778-418D-97CD-425F07B7DA7E}"/>
              </a:ext>
            </a:extLst>
          </p:cNvPr>
          <p:cNvGrpSpPr/>
          <p:nvPr/>
        </p:nvGrpSpPr>
        <p:grpSpPr>
          <a:xfrm>
            <a:off x="8234804" y="4880913"/>
            <a:ext cx="965520" cy="1013400"/>
            <a:chOff x="8234804" y="4880913"/>
            <a:chExt cx="965520" cy="10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7713302A-F7FA-435A-8E27-39F5A5E3CB07}"/>
                    </a:ext>
                  </a:extLst>
                </p14:cNvPr>
                <p14:cNvContentPartPr/>
                <p14:nvPr/>
              </p14:nvContentPartPr>
              <p14:xfrm>
                <a:off x="8403644" y="5523873"/>
                <a:ext cx="205560" cy="29736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7713302A-F7FA-435A-8E27-39F5A5E3CB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94644" y="5515233"/>
                  <a:ext cx="223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A69A8FE5-8128-417B-98F7-9719B2B74066}"/>
                    </a:ext>
                  </a:extLst>
                </p14:cNvPr>
                <p14:cNvContentPartPr/>
                <p14:nvPr/>
              </p14:nvContentPartPr>
              <p14:xfrm>
                <a:off x="8508764" y="5681553"/>
                <a:ext cx="73800" cy="111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A69A8FE5-8128-417B-98F7-9719B2B740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00124" y="5672913"/>
                  <a:ext cx="91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FF0BF651-AF82-4ED9-ABE3-A8900DC12F06}"/>
                    </a:ext>
                  </a:extLst>
                </p14:cNvPr>
                <p14:cNvContentPartPr/>
                <p14:nvPr/>
              </p14:nvContentPartPr>
              <p14:xfrm>
                <a:off x="8652044" y="5499753"/>
                <a:ext cx="162720" cy="24912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FF0BF651-AF82-4ED9-ABE3-A8900DC12F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43404" y="5491113"/>
                  <a:ext cx="180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820E4AF7-BCB3-4994-8B24-7C1D32B92355}"/>
                    </a:ext>
                  </a:extLst>
                </p14:cNvPr>
                <p14:cNvContentPartPr/>
                <p14:nvPr/>
              </p14:nvContentPartPr>
              <p14:xfrm>
                <a:off x="8728364" y="5622513"/>
                <a:ext cx="63720" cy="1616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820E4AF7-BCB3-4994-8B24-7C1D32B923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19724" y="5613513"/>
                  <a:ext cx="81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2AA896BD-829D-412E-A2F7-0210F469B6C5}"/>
                    </a:ext>
                  </a:extLst>
                </p14:cNvPr>
                <p14:cNvContentPartPr/>
                <p14:nvPr/>
              </p14:nvContentPartPr>
              <p14:xfrm>
                <a:off x="8862644" y="5691993"/>
                <a:ext cx="18000" cy="20232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2AA896BD-829D-412E-A2F7-0210F469B6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53644" y="5682993"/>
                  <a:ext cx="35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2E9FFD84-959D-47A3-B230-7A6D652745C4}"/>
                    </a:ext>
                  </a:extLst>
                </p14:cNvPr>
                <p14:cNvContentPartPr/>
                <p14:nvPr/>
              </p14:nvContentPartPr>
              <p14:xfrm>
                <a:off x="8234804" y="4998273"/>
                <a:ext cx="193680" cy="30312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2E9FFD84-959D-47A3-B230-7A6D652745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26164" y="4989633"/>
                  <a:ext cx="2113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12D48322-B938-47E9-AE38-56DCFD84C3E1}"/>
                    </a:ext>
                  </a:extLst>
                </p14:cNvPr>
                <p14:cNvContentPartPr/>
                <p14:nvPr/>
              </p14:nvContentPartPr>
              <p14:xfrm>
                <a:off x="8256404" y="5115633"/>
                <a:ext cx="141120" cy="3096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12D48322-B938-47E9-AE38-56DCFD84C3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47404" y="5106993"/>
                  <a:ext cx="158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E28E3107-98E8-485A-A4A9-5F45391D0281}"/>
                    </a:ext>
                  </a:extLst>
                </p14:cNvPr>
                <p14:cNvContentPartPr/>
                <p14:nvPr/>
              </p14:nvContentPartPr>
              <p14:xfrm>
                <a:off x="8466644" y="4982073"/>
                <a:ext cx="146160" cy="22968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E28E3107-98E8-485A-A4A9-5F45391D02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57644" y="4973073"/>
                  <a:ext cx="1638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DBFA4A42-FA56-4648-BE34-6142919B12A3}"/>
                    </a:ext>
                  </a:extLst>
                </p14:cNvPr>
                <p14:cNvContentPartPr/>
                <p14:nvPr/>
              </p14:nvContentPartPr>
              <p14:xfrm>
                <a:off x="8533964" y="5080353"/>
                <a:ext cx="73440" cy="13284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DBFA4A42-FA56-4648-BE34-6142919B12A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24964" y="5071353"/>
                  <a:ext cx="91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67363E82-7334-40D6-BA0E-6F0A6BB2BBB0}"/>
                    </a:ext>
                  </a:extLst>
                </p14:cNvPr>
                <p14:cNvContentPartPr/>
                <p14:nvPr/>
              </p14:nvContentPartPr>
              <p14:xfrm>
                <a:off x="8649884" y="5167833"/>
                <a:ext cx="79200" cy="8568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67363E82-7334-40D6-BA0E-6F0A6BB2BB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40884" y="5158833"/>
                  <a:ext cx="96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353E6301-C338-4122-B0AB-C9DFADC42179}"/>
                    </a:ext>
                  </a:extLst>
                </p14:cNvPr>
                <p14:cNvContentPartPr/>
                <p14:nvPr/>
              </p14:nvContentPartPr>
              <p14:xfrm>
                <a:off x="8805764" y="4960473"/>
                <a:ext cx="152280" cy="24840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353E6301-C338-4122-B0AB-C9DFADC421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96764" y="4951473"/>
                  <a:ext cx="1699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84BAB446-257B-484C-8821-E3AB266C19B3}"/>
                    </a:ext>
                  </a:extLst>
                </p14:cNvPr>
                <p14:cNvContentPartPr/>
                <p14:nvPr/>
              </p14:nvContentPartPr>
              <p14:xfrm>
                <a:off x="8873804" y="5090433"/>
                <a:ext cx="50400" cy="6444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84BAB446-257B-484C-8821-E3AB266C19B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65164" y="5081793"/>
                  <a:ext cx="680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3C11F794-EEDB-457B-AA75-39E73EEA979B}"/>
                    </a:ext>
                  </a:extLst>
                </p14:cNvPr>
                <p14:cNvContentPartPr/>
                <p14:nvPr/>
              </p14:nvContentPartPr>
              <p14:xfrm>
                <a:off x="9001964" y="5143713"/>
                <a:ext cx="16560" cy="10800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3C11F794-EEDB-457B-AA75-39E73EEA979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92964" y="5134713"/>
                  <a:ext cx="34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F2D80C7B-0B4E-46A1-BDE5-4B633DAE1C3D}"/>
                    </a:ext>
                  </a:extLst>
                </p14:cNvPr>
                <p14:cNvContentPartPr/>
                <p14:nvPr/>
              </p14:nvContentPartPr>
              <p14:xfrm>
                <a:off x="9012044" y="4880913"/>
                <a:ext cx="42840" cy="16056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F2D80C7B-0B4E-46A1-BDE5-4B633DAE1C3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03044" y="4872273"/>
                  <a:ext cx="60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2504B189-A47F-400E-A1F9-E8677FBBC26A}"/>
                    </a:ext>
                  </a:extLst>
                </p14:cNvPr>
                <p14:cNvContentPartPr/>
                <p14:nvPr/>
              </p14:nvContentPartPr>
              <p14:xfrm>
                <a:off x="8963084" y="5405073"/>
                <a:ext cx="237240" cy="1044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2504B189-A47F-400E-A1F9-E8677FBBC2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54444" y="5396433"/>
                  <a:ext cx="254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1A0E7D2D-7D34-4FE4-9907-96801FB13E4E}"/>
                    </a:ext>
                  </a:extLst>
                </p14:cNvPr>
                <p14:cNvContentPartPr/>
                <p14:nvPr/>
              </p14:nvContentPartPr>
              <p14:xfrm>
                <a:off x="9073244" y="5274033"/>
                <a:ext cx="23760" cy="42840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1A0E7D2D-7D34-4FE4-9907-96801FB13E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64604" y="5265033"/>
                  <a:ext cx="41400" cy="44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03AA9F1-FA37-420B-8604-169FAB9BFB73}"/>
              </a:ext>
            </a:extLst>
          </p:cNvPr>
          <p:cNvGrpSpPr/>
          <p:nvPr/>
        </p:nvGrpSpPr>
        <p:grpSpPr>
          <a:xfrm>
            <a:off x="3729764" y="6061713"/>
            <a:ext cx="581760" cy="406080"/>
            <a:chOff x="3729764" y="6061713"/>
            <a:chExt cx="581760" cy="40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345E9D17-5685-49AE-927B-03C5EB30A17E}"/>
                    </a:ext>
                  </a:extLst>
                </p14:cNvPr>
                <p14:cNvContentPartPr/>
                <p14:nvPr/>
              </p14:nvContentPartPr>
              <p14:xfrm>
                <a:off x="3729764" y="6192753"/>
                <a:ext cx="172080" cy="16128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345E9D17-5685-49AE-927B-03C5EB30A1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20764" y="6184113"/>
                  <a:ext cx="189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8746099C-9C9B-42DF-9A81-9956DF8C1231}"/>
                    </a:ext>
                  </a:extLst>
                </p14:cNvPr>
                <p14:cNvContentPartPr/>
                <p14:nvPr/>
              </p14:nvContentPartPr>
              <p14:xfrm>
                <a:off x="3958364" y="6289953"/>
                <a:ext cx="7200" cy="11160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8746099C-9C9B-42DF-9A81-9956DF8C123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49724" y="6281313"/>
                  <a:ext cx="248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78458A70-F829-4C46-8059-451B66537078}"/>
                    </a:ext>
                  </a:extLst>
                </p14:cNvPr>
                <p14:cNvContentPartPr/>
                <p14:nvPr/>
              </p14:nvContentPartPr>
              <p14:xfrm>
                <a:off x="3932444" y="6288513"/>
                <a:ext cx="83880" cy="17928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78458A70-F829-4C46-8059-451B6653707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23444" y="6279873"/>
                  <a:ext cx="101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A8065C4A-77FD-4415-8ABE-69F952F66502}"/>
                    </a:ext>
                  </a:extLst>
                </p14:cNvPr>
                <p14:cNvContentPartPr/>
                <p14:nvPr/>
              </p14:nvContentPartPr>
              <p14:xfrm>
                <a:off x="4015244" y="6083673"/>
                <a:ext cx="145440" cy="9792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A8065C4A-77FD-4415-8ABE-69F952F6650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06244" y="6075033"/>
                  <a:ext cx="163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E86E4321-F9B5-458B-91BE-8CF1FA9AF20D}"/>
                    </a:ext>
                  </a:extLst>
                </p14:cNvPr>
                <p14:cNvContentPartPr/>
                <p14:nvPr/>
              </p14:nvContentPartPr>
              <p14:xfrm>
                <a:off x="4035764" y="6061713"/>
                <a:ext cx="128520" cy="18648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E86E4321-F9B5-458B-91BE-8CF1FA9AF2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27124" y="6053073"/>
                  <a:ext cx="1461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93BE9AE2-B989-4527-9831-879E5C95A501}"/>
                    </a:ext>
                  </a:extLst>
                </p14:cNvPr>
                <p14:cNvContentPartPr/>
                <p14:nvPr/>
              </p14:nvContentPartPr>
              <p14:xfrm>
                <a:off x="4152404" y="6208593"/>
                <a:ext cx="107640" cy="3060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93BE9AE2-B989-4527-9831-879E5C95A50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43764" y="6199593"/>
                  <a:ext cx="125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D6DD5A2D-9DDB-48B6-8C37-C068314430FA}"/>
                    </a:ext>
                  </a:extLst>
                </p14:cNvPr>
                <p14:cNvContentPartPr/>
                <p14:nvPr/>
              </p14:nvContentPartPr>
              <p14:xfrm>
                <a:off x="4175444" y="6311193"/>
                <a:ext cx="136080" cy="2124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D6DD5A2D-9DDB-48B6-8C37-C068314430F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6444" y="6302553"/>
                  <a:ext cx="15372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018DB24-35F6-4A58-85E3-81D53840B0AB}"/>
              </a:ext>
            </a:extLst>
          </p:cNvPr>
          <p:cNvGrpSpPr/>
          <p:nvPr/>
        </p:nvGrpSpPr>
        <p:grpSpPr>
          <a:xfrm>
            <a:off x="4512044" y="5963433"/>
            <a:ext cx="913320" cy="475200"/>
            <a:chOff x="4512044" y="5963433"/>
            <a:chExt cx="913320" cy="47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66CA5819-5610-47F9-BBD5-C0064D57986C}"/>
                    </a:ext>
                  </a:extLst>
                </p14:cNvPr>
                <p14:cNvContentPartPr/>
                <p14:nvPr/>
              </p14:nvContentPartPr>
              <p14:xfrm>
                <a:off x="4512044" y="6025713"/>
                <a:ext cx="265320" cy="41292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66CA5819-5610-47F9-BBD5-C0064D57986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03044" y="6016713"/>
                  <a:ext cx="2829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73D2E166-8731-4DFD-86D6-630DE6716AD2}"/>
                    </a:ext>
                  </a:extLst>
                </p14:cNvPr>
                <p14:cNvContentPartPr/>
                <p14:nvPr/>
              </p14:nvContentPartPr>
              <p14:xfrm>
                <a:off x="4573244" y="6256473"/>
                <a:ext cx="140040" cy="2412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73D2E166-8731-4DFD-86D6-630DE6716AD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64244" y="6247833"/>
                  <a:ext cx="157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0E8F10B6-AC3B-4F55-9F35-E4B3EBE58F4E}"/>
                    </a:ext>
                  </a:extLst>
                </p14:cNvPr>
                <p14:cNvContentPartPr/>
                <p14:nvPr/>
              </p14:nvContentPartPr>
              <p14:xfrm>
                <a:off x="4810844" y="6075033"/>
                <a:ext cx="151920" cy="29880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0E8F10B6-AC3B-4F55-9F35-E4B3EBE58F4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01844" y="6066033"/>
                  <a:ext cx="1695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0A8387CA-4EBF-4475-963D-6410226933BA}"/>
                    </a:ext>
                  </a:extLst>
                </p14:cNvPr>
                <p14:cNvContentPartPr/>
                <p14:nvPr/>
              </p14:nvContentPartPr>
              <p14:xfrm>
                <a:off x="4998764" y="6283833"/>
                <a:ext cx="14400" cy="12132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0A8387CA-4EBF-4475-963D-6410226933B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90124" y="6275193"/>
                  <a:ext cx="32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00E8D98B-02B2-4F6F-9E93-A697EF326D0D}"/>
                    </a:ext>
                  </a:extLst>
                </p14:cNvPr>
                <p14:cNvContentPartPr/>
                <p14:nvPr/>
              </p14:nvContentPartPr>
              <p14:xfrm>
                <a:off x="5047724" y="5963433"/>
                <a:ext cx="30240" cy="18864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00E8D98B-02B2-4F6F-9E93-A697EF326D0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38724" y="5954433"/>
                  <a:ext cx="47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F68E18FB-4868-4778-8DCA-744074310E43}"/>
                    </a:ext>
                  </a:extLst>
                </p14:cNvPr>
                <p14:cNvContentPartPr/>
                <p14:nvPr/>
              </p14:nvContentPartPr>
              <p14:xfrm>
                <a:off x="5110724" y="6084393"/>
                <a:ext cx="174960" cy="27288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F68E18FB-4868-4778-8DCA-744074310E4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01724" y="6075753"/>
                  <a:ext cx="1926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D6433925-C2E4-4DE1-B2AC-55E544799D6E}"/>
                    </a:ext>
                  </a:extLst>
                </p14:cNvPr>
                <p14:cNvContentPartPr/>
                <p14:nvPr/>
              </p14:nvContentPartPr>
              <p14:xfrm>
                <a:off x="5327084" y="6264393"/>
                <a:ext cx="98280" cy="12924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D6433925-C2E4-4DE1-B2AC-55E544799D6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18084" y="6255393"/>
                  <a:ext cx="115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03D48099-0FFF-4A7C-9068-EF898F6D525D}"/>
                    </a:ext>
                  </a:extLst>
                </p14:cNvPr>
                <p14:cNvContentPartPr/>
                <p14:nvPr/>
              </p14:nvContentPartPr>
              <p14:xfrm>
                <a:off x="5361644" y="5974233"/>
                <a:ext cx="27360" cy="12636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03D48099-0FFF-4A7C-9068-EF898F6D525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53004" y="5965593"/>
                  <a:ext cx="45000" cy="14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5205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5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5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4" grpId="0" animBg="1" autoUpdateAnimBg="0"/>
      <p:bldP spid="550919" grpId="0" autoUpdateAnimBg="0"/>
      <p:bldP spid="550920" grpId="0" autoUpdateAnimBg="0"/>
      <p:bldP spid="550924" grpId="0" autoUpdateAnimBg="0"/>
      <p:bldP spid="550925" grpId="0" autoUpdateAnimBg="0"/>
      <p:bldP spid="550926" grpId="0" autoUpdateAnimBg="0"/>
      <p:bldP spid="550927" grpId="0" autoUpdateAnimBg="0"/>
      <p:bldP spid="550928" grpId="0" animBg="1"/>
      <p:bldP spid="26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ahoma" pitchFamily="34" charset="0"/>
                <a:ea typeface="黑体" pitchFamily="2" charset="-122"/>
              </a:rPr>
              <a:t>5、得到激励方程方法</a:t>
            </a:r>
            <a:r>
              <a:rPr lang="en-US" altLang="zh-CN" sz="4000" dirty="0">
                <a:latin typeface="Tahoma" pitchFamily="34" charset="0"/>
                <a:ea typeface="黑体" pitchFamily="2" charset="-122"/>
              </a:rPr>
              <a:t>2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39839"/>
            <a:ext cx="8686800" cy="1544836"/>
          </a:xfrm>
        </p:spPr>
        <p:txBody>
          <a:bodyPr/>
          <a:lstStyle/>
          <a:p>
            <a:r>
              <a:rPr lang="zh-CN" altLang="en-US" dirty="0"/>
              <a:t>利用状态转移表和</a:t>
            </a:r>
            <a:r>
              <a:rPr lang="zh-CN" altLang="en-US" b="1" dirty="0">
                <a:solidFill>
                  <a:srgbClr val="FF0000"/>
                </a:solidFill>
              </a:rPr>
              <a:t>激励表</a:t>
            </a:r>
            <a:r>
              <a:rPr lang="zh-CN" altLang="en-US" dirty="0"/>
              <a:t>得到激励方程</a:t>
            </a:r>
            <a:endParaRPr lang="en-US" altLang="zh-CN" dirty="0"/>
          </a:p>
          <a:p>
            <a:r>
              <a:rPr lang="zh-CN" altLang="en-US" dirty="0"/>
              <a:t>触发器激励表：现态、次态变化与输入的对应关系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524AE6-996D-4CCD-B465-D03023A6BEF1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57200" y="3140968"/>
            <a:ext cx="2057400" cy="2895600"/>
            <a:chOff x="3120" y="2208"/>
            <a:chExt cx="1296" cy="1824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408" y="2208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ea typeface="黑体" pitchFamily="2" charset="-122"/>
                </a:rPr>
                <a:t>激励表</a:t>
              </a:r>
            </a:p>
          </p:txBody>
        </p: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3120" y="2544"/>
              <a:ext cx="1296" cy="1488"/>
              <a:chOff x="1152" y="1536"/>
              <a:chExt cx="1296" cy="1488"/>
            </a:xfrm>
          </p:grpSpPr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1152" y="1582"/>
                <a:ext cx="61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Q  Q*</a:t>
                </a:r>
                <a:endParaRPr lang="en-US" altLang="zh-CN" sz="2400" baseline="30000">
                  <a:latin typeface="Tahoma" pitchFamily="34" charset="0"/>
                </a:endParaRP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1200" y="1920"/>
                <a:ext cx="510" cy="10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>
                    <a:latin typeface="Tahoma" pitchFamily="34" charset="0"/>
                  </a:rPr>
                  <a:t>0   0</a:t>
                </a:r>
                <a:endParaRPr lang="zh-CN" altLang="en-US" sz="2400">
                  <a:latin typeface="Tahoma" pitchFamily="34" charset="0"/>
                  <a:ea typeface="黑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>
                    <a:latin typeface="Tahoma" pitchFamily="34" charset="0"/>
                  </a:rPr>
                  <a:t>0   1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>
                    <a:latin typeface="Tahoma" pitchFamily="34" charset="0"/>
                  </a:rPr>
                  <a:t>1   0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>
                    <a:latin typeface="Tahoma" pitchFamily="34" charset="0"/>
                  </a:rPr>
                  <a:t>1   1</a:t>
                </a:r>
                <a:endParaRPr lang="zh-CN" altLang="en-US" sz="2400">
                  <a:latin typeface="Tahoma" pitchFamily="34" charset="0"/>
                  <a:ea typeface="黑体" pitchFamily="2" charset="-122"/>
                </a:endParaRP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1152" y="1920"/>
                <a:ext cx="12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1824" y="1536"/>
                <a:ext cx="0" cy="14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1296" cy="0"/>
              </a:xfrm>
              <a:prstGeom prst="line">
                <a:avLst/>
              </a:prstGeom>
              <a:noFill/>
              <a:ln w="57150" cmpd="thickThin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1152" y="3024"/>
                <a:ext cx="1296" cy="0"/>
              </a:xfrm>
              <a:prstGeom prst="line">
                <a:avLst/>
              </a:prstGeom>
              <a:noFill/>
              <a:ln w="57150" cmpd="thinThick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1920" y="1584"/>
                <a:ext cx="49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J   K</a:t>
                </a:r>
                <a:endParaRPr lang="en-US" altLang="zh-CN" sz="2400" baseline="30000">
                  <a:latin typeface="Tahoma" pitchFamily="34" charset="0"/>
                </a:endParaRPr>
              </a:p>
            </p:txBody>
          </p:sp>
        </p:grpSp>
      </p:grp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3124200" y="3606965"/>
            <a:ext cx="2944688" cy="1503240"/>
          </a:xfrm>
          <a:prstGeom prst="roundRect">
            <a:avLst>
              <a:gd name="adj" fmla="val 7704"/>
            </a:avLst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ea typeface="黑体" pitchFamily="2" charset="-122"/>
              </a:rPr>
              <a:t>如何得到激励表：</a:t>
            </a:r>
            <a:endParaRPr lang="en-US" altLang="zh-CN" sz="2400" dirty="0">
              <a:ea typeface="黑体" pitchFamily="2" charset="-122"/>
            </a:endParaRP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2400" dirty="0">
                <a:ea typeface="黑体" pitchFamily="2" charset="-122"/>
              </a:rPr>
              <a:t>功能表</a:t>
            </a:r>
            <a:endParaRPr lang="en-US" altLang="zh-CN" sz="2400" dirty="0">
              <a:ea typeface="黑体" pitchFamily="2" charset="-122"/>
            </a:endParaRP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2400" dirty="0">
                <a:ea typeface="黑体" pitchFamily="2" charset="-122"/>
              </a:rPr>
              <a:t>特征方程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6553200" y="3157736"/>
            <a:ext cx="1676400" cy="2667000"/>
            <a:chOff x="4032" y="1872"/>
            <a:chExt cx="1056" cy="1680"/>
          </a:xfrm>
        </p:grpSpPr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032" y="225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J  K     Q</a:t>
              </a:r>
              <a:endParaRPr lang="en-US" altLang="zh-CN" sz="2400" baseline="30000">
                <a:latin typeface="Tahoma" pitchFamily="34" charset="0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040" y="2544"/>
              <a:ext cx="51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0  0 </a:t>
              </a:r>
              <a:endParaRPr lang="zh-CN" altLang="en-US" sz="2400">
                <a:latin typeface="Tahoma" pitchFamily="34" charset="0"/>
                <a:ea typeface="黑体" pitchFamily="2" charset="-122"/>
              </a:endParaRPr>
            </a:p>
            <a:p>
              <a:r>
                <a:rPr lang="zh-CN" altLang="en-US" sz="2400">
                  <a:latin typeface="Tahoma" pitchFamily="34" charset="0"/>
                </a:rPr>
                <a:t>0  1</a:t>
              </a:r>
            </a:p>
            <a:p>
              <a:r>
                <a:rPr lang="zh-CN" altLang="en-US" sz="2400">
                  <a:latin typeface="Tahoma" pitchFamily="34" charset="0"/>
                </a:rPr>
                <a:t>1  0</a:t>
              </a:r>
            </a:p>
            <a:p>
              <a:r>
                <a:rPr lang="zh-CN" altLang="en-US" sz="2400">
                  <a:latin typeface="Tahoma" pitchFamily="34" charset="0"/>
                </a:rPr>
                <a:t>1  1</a:t>
              </a:r>
              <a:endParaRPr lang="zh-CN" altLang="en-US" sz="24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403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4560" y="2208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032" y="2208"/>
              <a:ext cx="1056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4032" y="3552"/>
              <a:ext cx="1056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4584" y="2544"/>
              <a:ext cx="504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>
                  <a:latin typeface="Tahoma" pitchFamily="34" charset="0"/>
                  <a:ea typeface="黑体" pitchFamily="2" charset="-122"/>
                </a:rPr>
                <a:t>保持</a:t>
              </a:r>
            </a:p>
            <a:p>
              <a:pPr algn="ctr"/>
              <a:r>
                <a:rPr lang="zh-CN" altLang="en-US" sz="2400">
                  <a:latin typeface="Tahoma" pitchFamily="34" charset="0"/>
                  <a:ea typeface="黑体" pitchFamily="2" charset="-122"/>
                </a:rPr>
                <a:t>清</a:t>
              </a:r>
              <a:r>
                <a:rPr lang="zh-CN" altLang="en-US" sz="2400">
                  <a:latin typeface="Tahoma" pitchFamily="34" charset="0"/>
                </a:rPr>
                <a:t>0</a:t>
              </a:r>
            </a:p>
            <a:p>
              <a:pPr algn="ctr"/>
              <a:r>
                <a:rPr lang="zh-CN" altLang="en-US" sz="2400">
                  <a:latin typeface="Tahoma" pitchFamily="34" charset="0"/>
                  <a:ea typeface="黑体" pitchFamily="2" charset="-122"/>
                </a:rPr>
                <a:t>置</a:t>
              </a:r>
              <a:r>
                <a:rPr lang="zh-CN" altLang="en-US" sz="2400">
                  <a:latin typeface="Tahoma" pitchFamily="34" charset="0"/>
                </a:rPr>
                <a:t>1</a:t>
              </a:r>
            </a:p>
            <a:p>
              <a:pPr algn="ctr"/>
              <a:r>
                <a:rPr lang="zh-CN" altLang="en-US" sz="2400">
                  <a:latin typeface="Tahoma" pitchFamily="34" charset="0"/>
                  <a:ea typeface="黑体" pitchFamily="2" charset="-122"/>
                </a:rPr>
                <a:t>翻转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4201" y="1872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ea typeface="黑体" pitchFamily="2" charset="-122"/>
                </a:rPr>
                <a:t>功能表</a:t>
              </a:r>
            </a:p>
          </p:txBody>
        </p:sp>
      </p:grp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1609726" y="4322657"/>
            <a:ext cx="811441" cy="167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Tahoma" pitchFamily="34" charset="0"/>
              </a:rPr>
              <a:t>0   </a:t>
            </a:r>
            <a:r>
              <a:rPr lang="en-US" altLang="zh-CN" sz="2400" dirty="0">
                <a:latin typeface="Tahoma" pitchFamily="34" charset="0"/>
              </a:rPr>
              <a:t>d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Tahoma" pitchFamily="34" charset="0"/>
              </a:rPr>
              <a:t>1   </a:t>
            </a:r>
            <a:r>
              <a:rPr lang="en-US" altLang="zh-CN" sz="2400" dirty="0">
                <a:latin typeface="Tahoma" pitchFamily="34" charset="0"/>
              </a:rPr>
              <a:t>d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Tahoma" pitchFamily="34" charset="0"/>
              </a:rPr>
              <a:t>d   1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Tahoma" pitchFamily="34" charset="0"/>
              </a:rPr>
              <a:t>d   0</a:t>
            </a:r>
            <a:endParaRPr lang="en-US" altLang="zh-CN" sz="2400" dirty="0">
              <a:latin typeface="Tahoma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14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nimBg="1" autoUpdateAnimBg="0"/>
      <p:bldP spid="2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同步时序逻辑电路分析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F04BE4-0EEF-4204-843D-3910E532AE9B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1843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84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F5565F-C099-4AFE-A068-B285AEF8CFFA}" type="slidenum">
              <a:rPr lang="en-US" altLang="zh-CN" smtClean="0">
                <a:latin typeface="Arial" pitchFamily="34" charset="0"/>
              </a:rPr>
              <a:pPr/>
              <a:t>6</a:t>
            </a:fld>
            <a:endParaRPr lang="en-US" altLang="zh-CN">
              <a:latin typeface="Arial" pitchFamily="34" charset="0"/>
            </a:endParaRPr>
          </a:p>
        </p:txBody>
      </p: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0" y="2006744"/>
            <a:ext cx="9144000" cy="3505200"/>
            <a:chOff x="0" y="1104"/>
            <a:chExt cx="5760" cy="2208"/>
          </a:xfrm>
        </p:grpSpPr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0" y="1104"/>
            <a:ext cx="5760" cy="2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4" name="Artwork" r:id="rId4" imgW="7438095" imgH="2838846" progId="Adobe.Illustrator.7">
                    <p:embed/>
                  </p:oleObj>
                </mc:Choice>
                <mc:Fallback>
                  <p:oleObj name="Artwork" r:id="rId4" imgW="7438095" imgH="2838846" progId="Adobe.Illustrator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104"/>
                          <a:ext cx="5760" cy="2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1117" y="1538"/>
              <a:ext cx="585" cy="8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2000" b="1" dirty="0">
                  <a:ea typeface="黑体" pitchFamily="2" charset="-122"/>
                </a:rPr>
                <a:t>激励</a:t>
              </a:r>
              <a:endParaRPr lang="en-US" altLang="zh-CN" sz="2000" b="1" dirty="0">
                <a:ea typeface="黑体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2000" b="1" dirty="0">
                  <a:ea typeface="黑体" pitchFamily="2" charset="-122"/>
                </a:rPr>
                <a:t>输入</a:t>
              </a:r>
              <a:endParaRPr lang="en-US" altLang="zh-CN" sz="2000" b="1" dirty="0">
                <a:ea typeface="黑体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2000" b="1" dirty="0">
                  <a:ea typeface="黑体" pitchFamily="2" charset="-122"/>
                </a:rPr>
                <a:t>逻辑</a:t>
              </a:r>
              <a:r>
                <a:rPr lang="en-US" altLang="zh-CN" sz="2000" b="1" dirty="0">
                  <a:ea typeface="黑体" pitchFamily="2" charset="-122"/>
                </a:rPr>
                <a:t>F </a:t>
              </a: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517" y="1536"/>
              <a:ext cx="604" cy="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2000" b="1" dirty="0">
                  <a:ea typeface="黑体" pitchFamily="2" charset="-122"/>
                </a:rPr>
                <a:t> 状态 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2000" b="1" dirty="0">
                  <a:ea typeface="黑体" pitchFamily="2" charset="-122"/>
                </a:rPr>
                <a:t>存储器</a:t>
              </a:r>
              <a:endParaRPr lang="en-US" altLang="zh-CN" sz="2000" b="1" dirty="0">
                <a:ea typeface="黑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2000" b="1" dirty="0">
                  <a:ea typeface="黑体" pitchFamily="2" charset="-122"/>
                </a:rPr>
                <a:t>  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2000" b="1" dirty="0">
                  <a:ea typeface="黑体" pitchFamily="2" charset="-122"/>
                </a:rPr>
                <a:t>时钟</a:t>
              </a: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4154" y="1478"/>
              <a:ext cx="51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ea typeface="黑体" pitchFamily="2" charset="-122"/>
                </a:rPr>
                <a:t> 输出 </a:t>
              </a:r>
            </a:p>
            <a:p>
              <a:pPr algn="ctr"/>
              <a:r>
                <a:rPr lang="zh-CN" altLang="en-US" sz="2000" b="1">
                  <a:ea typeface="黑体" pitchFamily="2" charset="-122"/>
                </a:rPr>
                <a:t> 逻辑 </a:t>
              </a:r>
            </a:p>
            <a:p>
              <a:pPr algn="ctr"/>
              <a:r>
                <a:rPr lang="en-US" altLang="zh-CN" sz="2000" b="1">
                  <a:ea typeface="黑体" pitchFamily="2" charset="-122"/>
                </a:rPr>
                <a:t>   G </a:t>
              </a: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0" y="1670"/>
              <a:ext cx="43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hlink"/>
                  </a:solidFill>
                  <a:ea typeface="黑体" pitchFamily="2" charset="-122"/>
                </a:rPr>
                <a:t>输入</a:t>
              </a: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5328" y="1862"/>
              <a:ext cx="41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r>
                <a:rPr lang="zh-CN" altLang="en-US" sz="2000" b="1">
                  <a:solidFill>
                    <a:schemeClr val="hlink"/>
                  </a:solidFill>
                  <a:ea typeface="黑体" pitchFamily="2" charset="-122"/>
                </a:rPr>
                <a:t>输出  </a:t>
              </a: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0" y="2870"/>
              <a:ext cx="438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hlink"/>
                  </a:solidFill>
                  <a:ea typeface="黑体" pitchFamily="2" charset="-122"/>
                </a:rPr>
                <a:t>时钟</a:t>
              </a:r>
            </a:p>
            <a:p>
              <a:r>
                <a:rPr lang="zh-CN" altLang="en-US" sz="2000" b="1" dirty="0">
                  <a:solidFill>
                    <a:schemeClr val="hlink"/>
                  </a:solidFill>
                  <a:ea typeface="黑体" pitchFamily="2" charset="-122"/>
                </a:rPr>
                <a:t>信号</a:t>
              </a: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1854" y="1699"/>
              <a:ext cx="546" cy="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>
              <a:spAutoFit/>
            </a:bodyPr>
            <a:lstStyle/>
            <a:p>
              <a:r>
                <a:rPr lang="zh-CN" altLang="en-US" sz="2000" b="1">
                  <a:solidFill>
                    <a:schemeClr val="hlink"/>
                  </a:solidFill>
                  <a:ea typeface="黑体" pitchFamily="2" charset="-122"/>
                </a:rPr>
                <a:t>  激励 </a:t>
              </a: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3298" y="1721"/>
              <a:ext cx="666" cy="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0">
              <a:spAutoFit/>
            </a:bodyPr>
            <a:lstStyle/>
            <a:p>
              <a:r>
                <a:rPr lang="zh-CN" altLang="en-US" sz="2000" b="1">
                  <a:solidFill>
                    <a:schemeClr val="hlink"/>
                  </a:solidFill>
                  <a:ea typeface="黑体" pitchFamily="2" charset="-122"/>
                </a:rPr>
                <a:t>当前状态</a:t>
              </a:r>
            </a:p>
          </p:txBody>
        </p:sp>
      </p:grpSp>
      <p:grpSp>
        <p:nvGrpSpPr>
          <p:cNvPr id="21" name="Group 34"/>
          <p:cNvGrpSpPr>
            <a:grpSpLocks/>
          </p:cNvGrpSpPr>
          <p:nvPr/>
        </p:nvGrpSpPr>
        <p:grpSpPr bwMode="auto">
          <a:xfrm>
            <a:off x="2628903" y="3606948"/>
            <a:ext cx="1795464" cy="2886077"/>
            <a:chOff x="1656" y="2112"/>
            <a:chExt cx="1131" cy="1818"/>
          </a:xfrm>
        </p:grpSpPr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1656" y="3360"/>
              <a:ext cx="1131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400" b="1" dirty="0">
                  <a:solidFill>
                    <a:srgbClr val="FF0000"/>
                  </a:solidFill>
                  <a:latin typeface="Tahoma" pitchFamily="34" charset="0"/>
                  <a:ea typeface="黑体" pitchFamily="2" charset="-122"/>
                </a:rPr>
                <a:t>1</a:t>
              </a:r>
              <a:r>
                <a:rPr lang="zh-CN" altLang="en-US" sz="2400" b="1" dirty="0">
                  <a:solidFill>
                    <a:srgbClr val="FF0000"/>
                  </a:solidFill>
                  <a:latin typeface="Tahoma" pitchFamily="34" charset="0"/>
                  <a:ea typeface="黑体" pitchFamily="2" charset="-122"/>
                </a:rPr>
                <a:t>激励方程</a:t>
              </a:r>
              <a:r>
                <a:rPr lang="en-US" altLang="zh-CN" sz="2400" b="1" dirty="0">
                  <a:solidFill>
                    <a:srgbClr val="FF0000"/>
                  </a:solidFill>
                  <a:latin typeface="Tahoma" pitchFamily="34" charset="0"/>
                  <a:ea typeface="黑体" pitchFamily="2" charset="-122"/>
                </a:rPr>
                <a:t>/</a:t>
              </a:r>
              <a:endParaRPr lang="zh-CN" altLang="en-US" sz="2400" b="1" dirty="0">
                <a:solidFill>
                  <a:srgbClr val="FF0000"/>
                </a:solidFill>
                <a:latin typeface="Tahoma" pitchFamily="34" charset="0"/>
                <a:ea typeface="黑体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400" b="1" dirty="0">
                  <a:solidFill>
                    <a:srgbClr val="FF0000"/>
                  </a:solidFill>
                  <a:latin typeface="Tahoma" pitchFamily="34" charset="0"/>
                  <a:ea typeface="黑体" pitchFamily="2" charset="-122"/>
                </a:rPr>
                <a:t>驱动方程</a:t>
              </a:r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2112" y="2112"/>
              <a:ext cx="0" cy="124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" name="Group 33"/>
          <p:cNvGrpSpPr>
            <a:grpSpLocks/>
          </p:cNvGrpSpPr>
          <p:nvPr/>
        </p:nvGrpSpPr>
        <p:grpSpPr bwMode="auto">
          <a:xfrm>
            <a:off x="4716017" y="3606945"/>
            <a:ext cx="1795464" cy="2886076"/>
            <a:chOff x="3240" y="2112"/>
            <a:chExt cx="1131" cy="1818"/>
          </a:xfrm>
        </p:grpSpPr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3240" y="3360"/>
              <a:ext cx="1131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400" b="1" dirty="0">
                  <a:solidFill>
                    <a:srgbClr val="FF0000"/>
                  </a:solidFill>
                  <a:latin typeface="Tahoma" pitchFamily="34" charset="0"/>
                  <a:ea typeface="黑体" pitchFamily="2" charset="-122"/>
                </a:rPr>
                <a:t>2</a:t>
              </a:r>
              <a:r>
                <a:rPr lang="zh-CN" altLang="en-US" sz="2400" b="1" dirty="0">
                  <a:solidFill>
                    <a:srgbClr val="FF0000"/>
                  </a:solidFill>
                  <a:latin typeface="Tahoma" pitchFamily="34" charset="0"/>
                  <a:ea typeface="黑体" pitchFamily="2" charset="-122"/>
                </a:rPr>
                <a:t>转移方程</a:t>
              </a:r>
              <a:r>
                <a:rPr lang="en-US" altLang="zh-CN" sz="2400" b="1" dirty="0">
                  <a:solidFill>
                    <a:srgbClr val="FF0000"/>
                  </a:solidFill>
                  <a:latin typeface="Tahoma" pitchFamily="34" charset="0"/>
                  <a:ea typeface="黑体" pitchFamily="2" charset="-122"/>
                </a:rPr>
                <a:t>/</a:t>
              </a:r>
              <a:endParaRPr lang="zh-CN" altLang="en-US" sz="2400" b="1" dirty="0">
                <a:solidFill>
                  <a:srgbClr val="FF0000"/>
                </a:solidFill>
                <a:latin typeface="Tahoma" pitchFamily="34" charset="0"/>
                <a:ea typeface="黑体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400" b="1" dirty="0">
                  <a:solidFill>
                    <a:srgbClr val="FF0000"/>
                  </a:solidFill>
                  <a:latin typeface="Tahoma" pitchFamily="34" charset="0"/>
                  <a:ea typeface="黑体" pitchFamily="2" charset="-122"/>
                </a:rPr>
                <a:t>次态方程</a:t>
              </a: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3696" y="2112"/>
              <a:ext cx="0" cy="124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" name="Group 32"/>
          <p:cNvGrpSpPr>
            <a:grpSpLocks/>
          </p:cNvGrpSpPr>
          <p:nvPr/>
        </p:nvGrpSpPr>
        <p:grpSpPr bwMode="auto">
          <a:xfrm>
            <a:off x="7404102" y="3606944"/>
            <a:ext cx="1617663" cy="2439988"/>
            <a:chOff x="4664" y="2112"/>
            <a:chExt cx="1019" cy="1537"/>
          </a:xfrm>
        </p:grpSpPr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4664" y="3360"/>
              <a:ext cx="101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400" b="1" dirty="0">
                  <a:solidFill>
                    <a:srgbClr val="FF0000"/>
                  </a:solidFill>
                  <a:latin typeface="Tahoma" pitchFamily="34" charset="0"/>
                  <a:ea typeface="黑体" pitchFamily="2" charset="-122"/>
                </a:rPr>
                <a:t>3</a:t>
              </a:r>
              <a:r>
                <a:rPr lang="zh-CN" altLang="en-US" sz="2400" b="1" dirty="0">
                  <a:solidFill>
                    <a:srgbClr val="FF0000"/>
                  </a:solidFill>
                  <a:latin typeface="Tahoma" pitchFamily="34" charset="0"/>
                  <a:ea typeface="黑体" pitchFamily="2" charset="-122"/>
                </a:rPr>
                <a:t>输出方程</a:t>
              </a: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H="1">
              <a:off x="5112" y="2112"/>
              <a:ext cx="0" cy="1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4863722" y="1164347"/>
            <a:ext cx="1415772" cy="535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lvl="1">
              <a:lnSpc>
                <a:spcPct val="120000"/>
              </a:lnSpc>
            </a:pPr>
            <a:r>
              <a:rPr lang="zh-CN" altLang="en-US" sz="2400" dirty="0"/>
              <a:t>电路功能</a:t>
            </a:r>
          </a:p>
        </p:txBody>
      </p:sp>
      <p:sp>
        <p:nvSpPr>
          <p:cNvPr id="37" name="矩形 36"/>
          <p:cNvSpPr/>
          <p:nvPr/>
        </p:nvSpPr>
        <p:spPr>
          <a:xfrm>
            <a:off x="695325" y="1181799"/>
            <a:ext cx="1107996" cy="535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lvl="1">
              <a:lnSpc>
                <a:spcPct val="120000"/>
              </a:lnSpc>
            </a:pPr>
            <a:r>
              <a:rPr lang="zh-CN" altLang="en-US" sz="2400" dirty="0"/>
              <a:t>目的：</a:t>
            </a:r>
          </a:p>
        </p:txBody>
      </p:sp>
      <p:sp>
        <p:nvSpPr>
          <p:cNvPr id="38" name="矩形 37"/>
          <p:cNvSpPr/>
          <p:nvPr/>
        </p:nvSpPr>
        <p:spPr>
          <a:xfrm>
            <a:off x="2347583" y="1181798"/>
            <a:ext cx="1107996" cy="4914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lvl="1">
              <a:lnSpc>
                <a:spcPct val="120000"/>
              </a:lnSpc>
            </a:pPr>
            <a:r>
              <a:rPr lang="zh-CN" altLang="en-US" sz="2400" dirty="0"/>
              <a:t>电路图</a:t>
            </a:r>
          </a:p>
        </p:txBody>
      </p:sp>
      <p:sp>
        <p:nvSpPr>
          <p:cNvPr id="39" name="右箭头 38"/>
          <p:cNvSpPr/>
          <p:nvPr/>
        </p:nvSpPr>
        <p:spPr>
          <a:xfrm>
            <a:off x="3707904" y="1268760"/>
            <a:ext cx="935831" cy="404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58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利用激励表进行</a:t>
            </a:r>
            <a:r>
              <a:rPr lang="en-US" altLang="zh-CN" sz="3600" dirty="0"/>
              <a:t>J-K</a:t>
            </a:r>
            <a:r>
              <a:rPr lang="zh-CN" altLang="en-US" sz="3600" dirty="0"/>
              <a:t>触发器设计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5" y="1139895"/>
            <a:ext cx="4167205" cy="540845"/>
          </a:xfrm>
        </p:spPr>
        <p:txBody>
          <a:bodyPr/>
          <a:lstStyle/>
          <a:p>
            <a:r>
              <a:rPr lang="zh-CN" altLang="en-US" dirty="0"/>
              <a:t>状态转移表和</a:t>
            </a:r>
            <a:r>
              <a:rPr lang="zh-CN" altLang="en-US" b="1" dirty="0">
                <a:solidFill>
                  <a:srgbClr val="FF0000"/>
                </a:solidFill>
              </a:rPr>
              <a:t>激励表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40290" y="1619998"/>
            <a:ext cx="3237037" cy="2869989"/>
            <a:chOff x="2736" y="1056"/>
            <a:chExt cx="2177" cy="1924"/>
          </a:xfrm>
        </p:grpSpPr>
        <p:sp>
          <p:nvSpPr>
            <p:cNvPr id="8" name="Text Box 54"/>
            <p:cNvSpPr txBox="1">
              <a:spLocks noChangeArrowheads="1"/>
            </p:cNvSpPr>
            <p:nvPr/>
          </p:nvSpPr>
          <p:spPr bwMode="auto">
            <a:xfrm>
              <a:off x="2921" y="1728"/>
              <a:ext cx="3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00</a:t>
              </a:r>
            </a:p>
          </p:txBody>
        </p:sp>
        <p:sp>
          <p:nvSpPr>
            <p:cNvPr id="9" name="Text Box 55"/>
            <p:cNvSpPr txBox="1">
              <a:spLocks noChangeArrowheads="1"/>
            </p:cNvSpPr>
            <p:nvPr/>
          </p:nvSpPr>
          <p:spPr bwMode="auto">
            <a:xfrm>
              <a:off x="3543" y="1728"/>
              <a:ext cx="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00/0</a:t>
              </a:r>
            </a:p>
          </p:txBody>
        </p:sp>
        <p:sp>
          <p:nvSpPr>
            <p:cNvPr id="10" name="Text Box 56"/>
            <p:cNvSpPr txBox="1">
              <a:spLocks noChangeArrowheads="1"/>
            </p:cNvSpPr>
            <p:nvPr/>
          </p:nvSpPr>
          <p:spPr bwMode="auto">
            <a:xfrm>
              <a:off x="4278" y="1728"/>
              <a:ext cx="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01/0</a:t>
              </a:r>
            </a:p>
          </p:txBody>
        </p:sp>
        <p:sp>
          <p:nvSpPr>
            <p:cNvPr id="11" name="Text Box 57"/>
            <p:cNvSpPr txBox="1">
              <a:spLocks noChangeArrowheads="1"/>
            </p:cNvSpPr>
            <p:nvPr/>
          </p:nvSpPr>
          <p:spPr bwMode="auto">
            <a:xfrm>
              <a:off x="2921" y="2016"/>
              <a:ext cx="3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01</a:t>
              </a: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3544" y="2016"/>
              <a:ext cx="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00/0</a:t>
              </a:r>
            </a:p>
          </p:txBody>
        </p:sp>
        <p:sp>
          <p:nvSpPr>
            <p:cNvPr id="13" name="Text Box 59"/>
            <p:cNvSpPr txBox="1">
              <a:spLocks noChangeArrowheads="1"/>
            </p:cNvSpPr>
            <p:nvPr/>
          </p:nvSpPr>
          <p:spPr bwMode="auto">
            <a:xfrm>
              <a:off x="4278" y="2016"/>
              <a:ext cx="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10/0</a:t>
              </a:r>
            </a:p>
          </p:txBody>
        </p:sp>
        <p:sp>
          <p:nvSpPr>
            <p:cNvPr id="14" name="Text Box 60"/>
            <p:cNvSpPr txBox="1">
              <a:spLocks noChangeArrowheads="1"/>
            </p:cNvSpPr>
            <p:nvPr/>
          </p:nvSpPr>
          <p:spPr bwMode="auto">
            <a:xfrm>
              <a:off x="2920" y="2304"/>
              <a:ext cx="3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10</a:t>
              </a: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3543" y="2304"/>
              <a:ext cx="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00/1</a:t>
              </a:r>
            </a:p>
          </p:txBody>
        </p:sp>
        <p:sp>
          <p:nvSpPr>
            <p:cNvPr id="16" name="Text Box 62"/>
            <p:cNvSpPr txBox="1">
              <a:spLocks noChangeArrowheads="1"/>
            </p:cNvSpPr>
            <p:nvPr/>
          </p:nvSpPr>
          <p:spPr bwMode="auto">
            <a:xfrm>
              <a:off x="4278" y="2304"/>
              <a:ext cx="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10/0</a:t>
              </a:r>
            </a:p>
          </p:txBody>
        </p:sp>
        <p:sp>
          <p:nvSpPr>
            <p:cNvPr id="17" name="Line 63"/>
            <p:cNvSpPr>
              <a:spLocks noChangeShapeType="1"/>
            </p:cNvSpPr>
            <p:nvPr/>
          </p:nvSpPr>
          <p:spPr bwMode="auto">
            <a:xfrm>
              <a:off x="2736" y="1129"/>
              <a:ext cx="2112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8" name="Text Box 64"/>
            <p:cNvSpPr txBox="1">
              <a:spLocks noChangeArrowheads="1"/>
            </p:cNvSpPr>
            <p:nvPr/>
          </p:nvSpPr>
          <p:spPr bwMode="auto">
            <a:xfrm>
              <a:off x="2736" y="1234"/>
              <a:ext cx="5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latin typeface="Tahoma" pitchFamily="34" charset="0"/>
                </a:rPr>
                <a:t>1</a:t>
              </a:r>
              <a:r>
                <a:rPr lang="en-US" altLang="zh-CN" sz="2400" dirty="0"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9" name="Line 65"/>
            <p:cNvSpPr>
              <a:spLocks noChangeShapeType="1"/>
            </p:cNvSpPr>
            <p:nvPr/>
          </p:nvSpPr>
          <p:spPr bwMode="auto">
            <a:xfrm>
              <a:off x="2784" y="1680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0" name="Text Box 66"/>
            <p:cNvSpPr txBox="1">
              <a:spLocks noChangeArrowheads="1"/>
            </p:cNvSpPr>
            <p:nvPr/>
          </p:nvSpPr>
          <p:spPr bwMode="auto">
            <a:xfrm>
              <a:off x="3670" y="1056"/>
              <a:ext cx="995" cy="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latin typeface="Tahoma" pitchFamily="34" charset="0"/>
                </a:rPr>
                <a:t>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latin typeface="Tahoma" pitchFamily="34" charset="0"/>
                </a:rPr>
                <a:t>0           1</a:t>
              </a:r>
            </a:p>
          </p:txBody>
        </p:sp>
        <p:sp>
          <p:nvSpPr>
            <p:cNvPr id="21" name="Line 67"/>
            <p:cNvSpPr>
              <a:spLocks noChangeShapeType="1"/>
            </p:cNvSpPr>
            <p:nvPr/>
          </p:nvSpPr>
          <p:spPr bwMode="auto">
            <a:xfrm>
              <a:off x="3360" y="110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2" name="Line 68"/>
            <p:cNvSpPr>
              <a:spLocks noChangeShapeType="1"/>
            </p:cNvSpPr>
            <p:nvPr/>
          </p:nvSpPr>
          <p:spPr bwMode="auto">
            <a:xfrm>
              <a:off x="3367" y="139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3" name="Line 69"/>
            <p:cNvSpPr>
              <a:spLocks noChangeShapeType="1"/>
            </p:cNvSpPr>
            <p:nvPr/>
          </p:nvSpPr>
          <p:spPr bwMode="auto">
            <a:xfrm>
              <a:off x="2801" y="2980"/>
              <a:ext cx="2112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4" name="Text Box 70"/>
            <p:cNvSpPr txBox="1">
              <a:spLocks noChangeArrowheads="1"/>
            </p:cNvSpPr>
            <p:nvPr/>
          </p:nvSpPr>
          <p:spPr bwMode="auto">
            <a:xfrm>
              <a:off x="3626" y="2640"/>
              <a:ext cx="10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latin typeface="Tahoma" pitchFamily="34" charset="0"/>
                </a:rPr>
                <a:t>1</a:t>
              </a:r>
              <a:r>
                <a:rPr lang="zh-CN" altLang="en-US" sz="2400" dirty="0">
                  <a:latin typeface="Tahoma" pitchFamily="34" charset="0"/>
                </a:rPr>
                <a:t>*</a:t>
              </a:r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</a:rPr>
                <a:t> </a:t>
              </a:r>
              <a:r>
                <a:rPr lang="en-US" altLang="zh-CN" sz="2400" dirty="0"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latin typeface="Tahoma" pitchFamily="34" charset="0"/>
                </a:rPr>
                <a:t>0</a:t>
              </a:r>
              <a:r>
                <a:rPr lang="en-US" altLang="zh-CN" sz="2400" dirty="0">
                  <a:latin typeface="Tahoma" pitchFamily="34" charset="0"/>
                </a:rPr>
                <a:t>*/Z</a:t>
              </a:r>
              <a:endParaRPr lang="zh-CN" altLang="en-US" sz="2400" dirty="0">
                <a:latin typeface="Tahoma" pitchFamily="34" charset="0"/>
              </a:endParaRPr>
            </a:p>
          </p:txBody>
        </p:sp>
        <p:sp>
          <p:nvSpPr>
            <p:cNvPr id="25" name="Line 71"/>
            <p:cNvSpPr>
              <a:spLocks noChangeShapeType="1"/>
            </p:cNvSpPr>
            <p:nvPr/>
          </p:nvSpPr>
          <p:spPr bwMode="auto">
            <a:xfrm>
              <a:off x="3367" y="264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grpSp>
        <p:nvGrpSpPr>
          <p:cNvPr id="26" name="Group 53"/>
          <p:cNvGrpSpPr>
            <a:grpSpLocks/>
          </p:cNvGrpSpPr>
          <p:nvPr/>
        </p:nvGrpSpPr>
        <p:grpSpPr bwMode="auto">
          <a:xfrm>
            <a:off x="4617920" y="1767850"/>
            <a:ext cx="4259367" cy="4471786"/>
            <a:chOff x="2736" y="1056"/>
            <a:chExt cx="2177" cy="1924"/>
          </a:xfrm>
        </p:grpSpPr>
        <p:sp>
          <p:nvSpPr>
            <p:cNvPr id="27" name="Text Box 54"/>
            <p:cNvSpPr txBox="1">
              <a:spLocks noChangeArrowheads="1"/>
            </p:cNvSpPr>
            <p:nvPr/>
          </p:nvSpPr>
          <p:spPr bwMode="auto">
            <a:xfrm>
              <a:off x="2921" y="1728"/>
              <a:ext cx="3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00</a:t>
              </a:r>
            </a:p>
          </p:txBody>
        </p:sp>
        <p:sp>
          <p:nvSpPr>
            <p:cNvPr id="28" name="Text Box 55"/>
            <p:cNvSpPr txBox="1">
              <a:spLocks noChangeArrowheads="1"/>
            </p:cNvSpPr>
            <p:nvPr/>
          </p:nvSpPr>
          <p:spPr bwMode="auto">
            <a:xfrm>
              <a:off x="3543" y="1728"/>
              <a:ext cx="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00/0</a:t>
              </a:r>
            </a:p>
          </p:txBody>
        </p:sp>
        <p:sp>
          <p:nvSpPr>
            <p:cNvPr id="29" name="Text Box 56"/>
            <p:cNvSpPr txBox="1">
              <a:spLocks noChangeArrowheads="1"/>
            </p:cNvSpPr>
            <p:nvPr/>
          </p:nvSpPr>
          <p:spPr bwMode="auto">
            <a:xfrm>
              <a:off x="4278" y="1728"/>
              <a:ext cx="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01/0</a:t>
              </a:r>
            </a:p>
          </p:txBody>
        </p:sp>
        <p:sp>
          <p:nvSpPr>
            <p:cNvPr id="30" name="Text Box 57"/>
            <p:cNvSpPr txBox="1">
              <a:spLocks noChangeArrowheads="1"/>
            </p:cNvSpPr>
            <p:nvPr/>
          </p:nvSpPr>
          <p:spPr bwMode="auto">
            <a:xfrm>
              <a:off x="2921" y="2016"/>
              <a:ext cx="3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01</a:t>
              </a:r>
            </a:p>
          </p:txBody>
        </p:sp>
        <p:sp>
          <p:nvSpPr>
            <p:cNvPr id="31" name="Text Box 58"/>
            <p:cNvSpPr txBox="1">
              <a:spLocks noChangeArrowheads="1"/>
            </p:cNvSpPr>
            <p:nvPr/>
          </p:nvSpPr>
          <p:spPr bwMode="auto">
            <a:xfrm>
              <a:off x="3544" y="2016"/>
              <a:ext cx="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00/0</a:t>
              </a:r>
            </a:p>
          </p:txBody>
        </p:sp>
        <p:sp>
          <p:nvSpPr>
            <p:cNvPr id="32" name="Text Box 59"/>
            <p:cNvSpPr txBox="1">
              <a:spLocks noChangeArrowheads="1"/>
            </p:cNvSpPr>
            <p:nvPr/>
          </p:nvSpPr>
          <p:spPr bwMode="auto">
            <a:xfrm>
              <a:off x="4278" y="2016"/>
              <a:ext cx="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10/0</a:t>
              </a:r>
            </a:p>
          </p:txBody>
        </p:sp>
        <p:sp>
          <p:nvSpPr>
            <p:cNvPr id="33" name="Text Box 60"/>
            <p:cNvSpPr txBox="1">
              <a:spLocks noChangeArrowheads="1"/>
            </p:cNvSpPr>
            <p:nvPr/>
          </p:nvSpPr>
          <p:spPr bwMode="auto">
            <a:xfrm>
              <a:off x="2920" y="2331"/>
              <a:ext cx="3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10</a:t>
              </a: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auto">
            <a:xfrm>
              <a:off x="3543" y="2304"/>
              <a:ext cx="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00/1</a:t>
              </a:r>
            </a:p>
          </p:txBody>
        </p:sp>
        <p:sp>
          <p:nvSpPr>
            <p:cNvPr id="35" name="Text Box 62"/>
            <p:cNvSpPr txBox="1">
              <a:spLocks noChangeArrowheads="1"/>
            </p:cNvSpPr>
            <p:nvPr/>
          </p:nvSpPr>
          <p:spPr bwMode="auto">
            <a:xfrm>
              <a:off x="4278" y="2304"/>
              <a:ext cx="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ahoma" pitchFamily="34" charset="0"/>
                </a:rPr>
                <a:t>10/0</a:t>
              </a:r>
            </a:p>
          </p:txBody>
        </p:sp>
        <p:sp>
          <p:nvSpPr>
            <p:cNvPr id="36" name="Line 63"/>
            <p:cNvSpPr>
              <a:spLocks noChangeShapeType="1"/>
            </p:cNvSpPr>
            <p:nvPr/>
          </p:nvSpPr>
          <p:spPr bwMode="auto">
            <a:xfrm>
              <a:off x="2743" y="1097"/>
              <a:ext cx="2112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7" name="Text Box 64"/>
            <p:cNvSpPr txBox="1">
              <a:spLocks noChangeArrowheads="1"/>
            </p:cNvSpPr>
            <p:nvPr/>
          </p:nvSpPr>
          <p:spPr bwMode="auto">
            <a:xfrm>
              <a:off x="2736" y="1234"/>
              <a:ext cx="5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latin typeface="Tahoma" pitchFamily="34" charset="0"/>
                </a:rPr>
                <a:t>1</a:t>
              </a:r>
              <a:r>
                <a:rPr lang="en-US" altLang="zh-CN" sz="2400" dirty="0"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38" name="Line 65"/>
            <p:cNvSpPr>
              <a:spLocks noChangeShapeType="1"/>
            </p:cNvSpPr>
            <p:nvPr/>
          </p:nvSpPr>
          <p:spPr bwMode="auto">
            <a:xfrm>
              <a:off x="2784" y="1680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9" name="Text Box 66"/>
            <p:cNvSpPr txBox="1">
              <a:spLocks noChangeArrowheads="1"/>
            </p:cNvSpPr>
            <p:nvPr/>
          </p:nvSpPr>
          <p:spPr bwMode="auto">
            <a:xfrm>
              <a:off x="3764" y="1056"/>
              <a:ext cx="807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latin typeface="Tahoma" pitchFamily="34" charset="0"/>
                </a:rPr>
                <a:t>A</a:t>
              </a:r>
            </a:p>
            <a:p>
              <a:pPr algn="ctr">
                <a:lnSpc>
                  <a:spcPct val="120000"/>
                </a:lnSpc>
              </a:pPr>
              <a:endParaRPr lang="en-US" altLang="zh-CN" sz="2400" dirty="0">
                <a:latin typeface="Tahoma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latin typeface="Tahoma" pitchFamily="34" charset="0"/>
                </a:rPr>
                <a:t>0           1</a:t>
              </a:r>
            </a:p>
          </p:txBody>
        </p:sp>
        <p:sp>
          <p:nvSpPr>
            <p:cNvPr id="40" name="Line 67"/>
            <p:cNvSpPr>
              <a:spLocks noChangeShapeType="1"/>
            </p:cNvSpPr>
            <p:nvPr/>
          </p:nvSpPr>
          <p:spPr bwMode="auto">
            <a:xfrm>
              <a:off x="3360" y="110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1" name="Line 68"/>
            <p:cNvSpPr>
              <a:spLocks noChangeShapeType="1"/>
            </p:cNvSpPr>
            <p:nvPr/>
          </p:nvSpPr>
          <p:spPr bwMode="auto">
            <a:xfrm>
              <a:off x="3367" y="139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2" name="Line 69"/>
            <p:cNvSpPr>
              <a:spLocks noChangeShapeType="1"/>
            </p:cNvSpPr>
            <p:nvPr/>
          </p:nvSpPr>
          <p:spPr bwMode="auto">
            <a:xfrm>
              <a:off x="2801" y="2980"/>
              <a:ext cx="2112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3" name="Text Box 70"/>
            <p:cNvSpPr txBox="1">
              <a:spLocks noChangeArrowheads="1"/>
            </p:cNvSpPr>
            <p:nvPr/>
          </p:nvSpPr>
          <p:spPr bwMode="auto">
            <a:xfrm>
              <a:off x="3629" y="2660"/>
              <a:ext cx="843" cy="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latin typeface="Tahoma" pitchFamily="34" charset="0"/>
                </a:rPr>
                <a:t>1</a:t>
              </a:r>
              <a:r>
                <a:rPr lang="zh-CN" altLang="en-US" sz="2400" dirty="0">
                  <a:latin typeface="Tahoma" pitchFamily="34" charset="0"/>
                </a:rPr>
                <a:t>*</a:t>
              </a:r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</a:rPr>
                <a:t> </a:t>
              </a:r>
              <a:r>
                <a:rPr lang="en-US" altLang="zh-CN" sz="2400" dirty="0"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latin typeface="Tahoma" pitchFamily="34" charset="0"/>
                </a:rPr>
                <a:t>0</a:t>
              </a:r>
              <a:r>
                <a:rPr lang="en-US" altLang="zh-CN" sz="2400" dirty="0">
                  <a:latin typeface="Tahoma" pitchFamily="34" charset="0"/>
                </a:rPr>
                <a:t>*/Z</a:t>
              </a:r>
              <a:endParaRPr lang="zh-CN" altLang="en-US" sz="2400" dirty="0">
                <a:latin typeface="Tahoma" pitchFamily="34" charset="0"/>
              </a:endParaRPr>
            </a:p>
          </p:txBody>
        </p:sp>
        <p:sp>
          <p:nvSpPr>
            <p:cNvPr id="44" name="Line 71"/>
            <p:cNvSpPr>
              <a:spLocks noChangeShapeType="1"/>
            </p:cNvSpPr>
            <p:nvPr/>
          </p:nvSpPr>
          <p:spPr bwMode="auto">
            <a:xfrm>
              <a:off x="3367" y="264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540239" y="4495954"/>
            <a:ext cx="1492885" cy="2342644"/>
            <a:chOff x="6906874" y="2438401"/>
            <a:chExt cx="2057400" cy="3001963"/>
          </a:xfrm>
          <a:noFill/>
        </p:grpSpPr>
        <p:grpSp>
          <p:nvGrpSpPr>
            <p:cNvPr id="46" name="Group 4"/>
            <p:cNvGrpSpPr>
              <a:grpSpLocks/>
            </p:cNvGrpSpPr>
            <p:nvPr/>
          </p:nvGrpSpPr>
          <p:grpSpPr bwMode="auto">
            <a:xfrm>
              <a:off x="6906874" y="2438401"/>
              <a:ext cx="2057400" cy="3001963"/>
              <a:chOff x="3120" y="2208"/>
              <a:chExt cx="1296" cy="1891"/>
            </a:xfrm>
            <a:grpFill/>
          </p:grpSpPr>
          <p:sp>
            <p:nvSpPr>
              <p:cNvPr id="48" name="Text Box 5"/>
              <p:cNvSpPr txBox="1">
                <a:spLocks noChangeArrowheads="1"/>
              </p:cNvSpPr>
              <p:nvPr/>
            </p:nvSpPr>
            <p:spPr bwMode="auto">
              <a:xfrm>
                <a:off x="3408" y="2208"/>
                <a:ext cx="698" cy="29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ea typeface="黑体" pitchFamily="2" charset="-122"/>
                  </a:rPr>
                  <a:t>激励表</a:t>
                </a:r>
              </a:p>
            </p:txBody>
          </p:sp>
          <p:grpSp>
            <p:nvGrpSpPr>
              <p:cNvPr id="49" name="Group 6"/>
              <p:cNvGrpSpPr>
                <a:grpSpLocks/>
              </p:cNvGrpSpPr>
              <p:nvPr/>
            </p:nvGrpSpPr>
            <p:grpSpPr bwMode="auto">
              <a:xfrm>
                <a:off x="3120" y="2544"/>
                <a:ext cx="1296" cy="1555"/>
                <a:chOff x="1152" y="1536"/>
                <a:chExt cx="1296" cy="1555"/>
              </a:xfrm>
              <a:grpFill/>
            </p:grpSpPr>
            <p:sp>
              <p:nvSpPr>
                <p:cNvPr id="5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152" y="1582"/>
                  <a:ext cx="618" cy="291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>
                      <a:latin typeface="Tahoma" pitchFamily="34" charset="0"/>
                    </a:rPr>
                    <a:t>Q  Q*</a:t>
                  </a:r>
                  <a:endParaRPr lang="en-US" altLang="zh-CN" sz="2400" baseline="30000" dirty="0">
                    <a:latin typeface="Tahoma" pitchFamily="34" charset="0"/>
                  </a:endParaRPr>
                </a:p>
              </p:txBody>
            </p:sp>
            <p:sp>
              <p:nvSpPr>
                <p:cNvPr id="5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00" y="1920"/>
                  <a:ext cx="510" cy="1082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0000"/>
                    </a:lnSpc>
                  </a:pPr>
                  <a:r>
                    <a:rPr lang="zh-CN" altLang="en-US" sz="2400">
                      <a:latin typeface="Tahoma" pitchFamily="34" charset="0"/>
                    </a:rPr>
                    <a:t>0   0</a:t>
                  </a:r>
                  <a:endParaRPr lang="zh-CN" altLang="en-US" sz="2400">
                    <a:latin typeface="Tahoma" pitchFamily="34" charset="0"/>
                    <a:ea typeface="黑体" pitchFamily="2" charset="-122"/>
                  </a:endParaRPr>
                </a:p>
                <a:p>
                  <a:pPr>
                    <a:lnSpc>
                      <a:spcPct val="110000"/>
                    </a:lnSpc>
                  </a:pPr>
                  <a:r>
                    <a:rPr lang="zh-CN" altLang="en-US" sz="2400">
                      <a:latin typeface="Tahoma" pitchFamily="34" charset="0"/>
                    </a:rPr>
                    <a:t>0   1</a:t>
                  </a:r>
                </a:p>
                <a:p>
                  <a:pPr>
                    <a:lnSpc>
                      <a:spcPct val="110000"/>
                    </a:lnSpc>
                  </a:pPr>
                  <a:r>
                    <a:rPr lang="zh-CN" altLang="en-US" sz="2400">
                      <a:latin typeface="Tahoma" pitchFamily="34" charset="0"/>
                    </a:rPr>
                    <a:t>1   0</a:t>
                  </a:r>
                </a:p>
                <a:p>
                  <a:pPr>
                    <a:lnSpc>
                      <a:spcPct val="110000"/>
                    </a:lnSpc>
                  </a:pPr>
                  <a:r>
                    <a:rPr lang="zh-CN" altLang="en-US" sz="2400">
                      <a:latin typeface="Tahoma" pitchFamily="34" charset="0"/>
                    </a:rPr>
                    <a:t>1   1</a:t>
                  </a:r>
                  <a:endParaRPr lang="zh-CN" altLang="en-US" sz="2400">
                    <a:latin typeface="Tahoma" pitchFamily="34" charset="0"/>
                    <a:ea typeface="黑体" pitchFamily="2" charset="-122"/>
                  </a:endParaRPr>
                </a:p>
              </p:txBody>
            </p:sp>
            <p:sp>
              <p:nvSpPr>
                <p:cNvPr id="52" name="Line 9"/>
                <p:cNvSpPr>
                  <a:spLocks noChangeShapeType="1"/>
                </p:cNvSpPr>
                <p:nvPr/>
              </p:nvSpPr>
              <p:spPr bwMode="auto">
                <a:xfrm>
                  <a:off x="1152" y="1920"/>
                  <a:ext cx="1296" cy="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53" name="Line 10"/>
                <p:cNvSpPr>
                  <a:spLocks noChangeShapeType="1"/>
                </p:cNvSpPr>
                <p:nvPr/>
              </p:nvSpPr>
              <p:spPr bwMode="auto">
                <a:xfrm>
                  <a:off x="1824" y="1536"/>
                  <a:ext cx="0" cy="1488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54" name="Line 11"/>
                <p:cNvSpPr>
                  <a:spLocks noChangeShapeType="1"/>
                </p:cNvSpPr>
                <p:nvPr/>
              </p:nvSpPr>
              <p:spPr bwMode="auto">
                <a:xfrm>
                  <a:off x="1152" y="1536"/>
                  <a:ext cx="1296" cy="0"/>
                </a:xfrm>
                <a:prstGeom prst="line">
                  <a:avLst/>
                </a:prstGeom>
                <a:grpFill/>
                <a:ln w="57150" cmpd="thickThin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55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3091"/>
                  <a:ext cx="1296" cy="0"/>
                </a:xfrm>
                <a:prstGeom prst="line">
                  <a:avLst/>
                </a:prstGeom>
                <a:grpFill/>
                <a:ln w="57150" cmpd="thinThick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5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920" y="1584"/>
                  <a:ext cx="493" cy="291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>
                      <a:latin typeface="Tahoma" pitchFamily="34" charset="0"/>
                    </a:rPr>
                    <a:t>J   K</a:t>
                  </a:r>
                  <a:endParaRPr lang="en-US" altLang="zh-CN" sz="2400" baseline="30000" dirty="0">
                    <a:latin typeface="Tahoma" pitchFamily="34" charset="0"/>
                  </a:endParaRPr>
                </a:p>
              </p:txBody>
            </p:sp>
          </p:grpSp>
        </p:grp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8049874" y="3581400"/>
              <a:ext cx="811441" cy="16789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>
                  <a:latin typeface="Tahoma" pitchFamily="34" charset="0"/>
                </a:rPr>
                <a:t>0   </a:t>
              </a:r>
              <a:r>
                <a:rPr lang="en-US" altLang="zh-CN" sz="2400">
                  <a:latin typeface="Tahoma" pitchFamily="34" charset="0"/>
                </a:rPr>
                <a:t>d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2400">
                  <a:latin typeface="Tahoma" pitchFamily="34" charset="0"/>
                </a:rPr>
                <a:t>1   </a:t>
              </a:r>
              <a:r>
                <a:rPr lang="en-US" altLang="zh-CN" sz="2400">
                  <a:latin typeface="Tahoma" pitchFamily="34" charset="0"/>
                </a:rPr>
                <a:t>d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400">
                  <a:latin typeface="Tahoma" pitchFamily="34" charset="0"/>
                </a:rPr>
                <a:t>d   1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400">
                  <a:latin typeface="Tahoma" pitchFamily="34" charset="0"/>
                </a:rPr>
                <a:t>d   0</a:t>
              </a:r>
              <a:endParaRPr lang="en-US" altLang="zh-CN" sz="2400">
                <a:latin typeface="Tahoma" pitchFamily="34" charset="0"/>
                <a:ea typeface="黑体" pitchFamily="2" charset="-122"/>
              </a:endParaRPr>
            </a:p>
          </p:txBody>
        </p:sp>
      </p:grp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6103456" y="3585503"/>
            <a:ext cx="123944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Tahoma" pitchFamily="34" charset="0"/>
              </a:rPr>
              <a:t>0d,0d/0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7512128" y="3589894"/>
            <a:ext cx="123944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Tahoma" pitchFamily="34" charset="0"/>
              </a:rPr>
              <a:t>0d,1d/0</a:t>
            </a:r>
          </a:p>
        </p:txBody>
      </p:sp>
      <p:sp>
        <p:nvSpPr>
          <p:cNvPr id="59" name="Text Box 55"/>
          <p:cNvSpPr txBox="1">
            <a:spLocks noChangeArrowheads="1"/>
          </p:cNvSpPr>
          <p:nvPr/>
        </p:nvSpPr>
        <p:spPr bwMode="auto">
          <a:xfrm>
            <a:off x="6118648" y="4285931"/>
            <a:ext cx="123944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Tahoma" pitchFamily="34" charset="0"/>
              </a:rPr>
              <a:t>0d,d1/0</a:t>
            </a:r>
          </a:p>
        </p:txBody>
      </p:sp>
      <p:sp>
        <p:nvSpPr>
          <p:cNvPr id="60" name="Text Box 55"/>
          <p:cNvSpPr txBox="1">
            <a:spLocks noChangeArrowheads="1"/>
          </p:cNvSpPr>
          <p:nvPr/>
        </p:nvSpPr>
        <p:spPr bwMode="auto">
          <a:xfrm>
            <a:off x="7541195" y="4294281"/>
            <a:ext cx="123944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Tahoma" pitchFamily="34" charset="0"/>
              </a:rPr>
              <a:t>1d,d1/0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6113852" y="4945272"/>
            <a:ext cx="123944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Tahoma" pitchFamily="34" charset="0"/>
              </a:rPr>
              <a:t>d1,0d/1</a:t>
            </a:r>
          </a:p>
        </p:txBody>
      </p:sp>
      <p:sp>
        <p:nvSpPr>
          <p:cNvPr id="62" name="Text Box 55"/>
          <p:cNvSpPr txBox="1">
            <a:spLocks noChangeArrowheads="1"/>
          </p:cNvSpPr>
          <p:nvPr/>
        </p:nvSpPr>
        <p:spPr bwMode="auto">
          <a:xfrm>
            <a:off x="7588432" y="4974479"/>
            <a:ext cx="123944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Tahoma" pitchFamily="34" charset="0"/>
              </a:rPr>
              <a:t>d0,0d/0</a:t>
            </a:r>
          </a:p>
        </p:txBody>
      </p:sp>
      <p:sp>
        <p:nvSpPr>
          <p:cNvPr id="63" name="矩形 62"/>
          <p:cNvSpPr/>
          <p:nvPr/>
        </p:nvSpPr>
        <p:spPr>
          <a:xfrm>
            <a:off x="4938073" y="1272057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黑体" pitchFamily="2" charset="-122"/>
              </a:rPr>
              <a:t>状态转移表</a:t>
            </a:r>
            <a:r>
              <a:rPr lang="en-US" altLang="zh-CN" sz="2400" dirty="0">
                <a:ea typeface="黑体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ea typeface="黑体" pitchFamily="2" charset="-122"/>
              </a:rPr>
              <a:t>激励输出表</a:t>
            </a:r>
            <a:endParaRPr lang="zh-CN" altLang="en-US" sz="2400" dirty="0"/>
          </a:p>
        </p:txBody>
      </p:sp>
      <p:sp>
        <p:nvSpPr>
          <p:cNvPr id="64" name="Text Box 70"/>
          <p:cNvSpPr txBox="1">
            <a:spLocks noChangeArrowheads="1"/>
          </p:cNvSpPr>
          <p:nvPr/>
        </p:nvSpPr>
        <p:spPr bwMode="auto">
          <a:xfrm>
            <a:off x="6267140" y="5815367"/>
            <a:ext cx="17446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ahoma" pitchFamily="34" charset="0"/>
              </a:rPr>
              <a:t>J</a:t>
            </a:r>
            <a:r>
              <a:rPr lang="en-US" altLang="zh-CN" sz="2400" baseline="-25000" dirty="0">
                <a:latin typeface="Tahoma" pitchFamily="34" charset="0"/>
              </a:rPr>
              <a:t>1</a:t>
            </a:r>
            <a:r>
              <a:rPr lang="en-US" altLang="zh-CN" sz="2400" dirty="0">
                <a:latin typeface="Tahoma" pitchFamily="34" charset="0"/>
              </a:rPr>
              <a:t>K</a:t>
            </a:r>
            <a:r>
              <a:rPr lang="en-US" altLang="zh-CN" sz="2400" baseline="-25000" dirty="0">
                <a:latin typeface="Tahoma" pitchFamily="34" charset="0"/>
              </a:rPr>
              <a:t>1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</a:rPr>
              <a:t> 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</a:rPr>
              <a:t>,J</a:t>
            </a:r>
            <a:r>
              <a:rPr lang="en-US" altLang="zh-CN" sz="2400" baseline="-25000" dirty="0">
                <a:solidFill>
                  <a:schemeClr val="hlink"/>
                </a:solidFill>
                <a:latin typeface="Tahoma" pitchFamily="34" charset="0"/>
              </a:rPr>
              <a:t>0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</a:rPr>
              <a:t>K</a:t>
            </a:r>
            <a:r>
              <a:rPr lang="en-US" altLang="zh-CN" sz="2400" baseline="-25000" dirty="0">
                <a:latin typeface="Tahoma" pitchFamily="34" charset="0"/>
              </a:rPr>
              <a:t>0</a:t>
            </a:r>
            <a:r>
              <a:rPr lang="en-US" altLang="zh-CN" sz="2400" dirty="0">
                <a:latin typeface="Tahoma" pitchFamily="34" charset="0"/>
              </a:rPr>
              <a:t>/Z</a:t>
            </a:r>
            <a:endParaRPr lang="zh-CN" altLang="en-US" sz="24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2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利用激励表进行</a:t>
            </a:r>
            <a:r>
              <a:rPr lang="en-US" altLang="zh-CN" sz="3600" dirty="0"/>
              <a:t>J-K</a:t>
            </a:r>
            <a:r>
              <a:rPr lang="zh-CN" altLang="en-US" sz="3600" dirty="0"/>
              <a:t>触发器设计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9" y="1126912"/>
            <a:ext cx="5626968" cy="965026"/>
          </a:xfrm>
        </p:spPr>
        <p:txBody>
          <a:bodyPr/>
          <a:lstStyle/>
          <a:p>
            <a:r>
              <a:rPr lang="zh-CN" altLang="en-US" dirty="0"/>
              <a:t>激励输入卡诺图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186338" y="1470518"/>
            <a:ext cx="3200400" cy="2473325"/>
            <a:chOff x="288" y="1200"/>
            <a:chExt cx="2016" cy="1558"/>
          </a:xfrm>
        </p:grpSpPr>
        <p:grpSp>
          <p:nvGrpSpPr>
            <p:cNvPr id="8" name="Group 52"/>
            <p:cNvGrpSpPr>
              <a:grpSpLocks/>
            </p:cNvGrpSpPr>
            <p:nvPr/>
          </p:nvGrpSpPr>
          <p:grpSpPr bwMode="auto">
            <a:xfrm>
              <a:off x="288" y="1200"/>
              <a:ext cx="2016" cy="1248"/>
              <a:chOff x="576" y="2880"/>
              <a:chExt cx="2016" cy="1248"/>
            </a:xfrm>
          </p:grpSpPr>
          <p:sp>
            <p:nvSpPr>
              <p:cNvPr id="10" name="Text Box 53"/>
              <p:cNvSpPr txBox="1">
                <a:spLocks noChangeArrowheads="1"/>
              </p:cNvSpPr>
              <p:nvPr/>
            </p:nvSpPr>
            <p:spPr bwMode="auto">
              <a:xfrm>
                <a:off x="1123" y="3408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1" name="Rectangle 54"/>
              <p:cNvSpPr>
                <a:spLocks noChangeArrowheads="1"/>
              </p:cNvSpPr>
              <p:nvPr/>
            </p:nvSpPr>
            <p:spPr bwMode="auto">
              <a:xfrm>
                <a:off x="1056" y="3360"/>
                <a:ext cx="1536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Line 55"/>
              <p:cNvSpPr>
                <a:spLocks noChangeShapeType="1"/>
              </p:cNvSpPr>
              <p:nvPr/>
            </p:nvSpPr>
            <p:spPr bwMode="auto">
              <a:xfrm>
                <a:off x="1824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56"/>
              <p:cNvSpPr>
                <a:spLocks noChangeShapeType="1"/>
              </p:cNvSpPr>
              <p:nvPr/>
            </p:nvSpPr>
            <p:spPr bwMode="auto">
              <a:xfrm>
                <a:off x="1056" y="3744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57"/>
              <p:cNvSpPr>
                <a:spLocks noChangeShapeType="1"/>
              </p:cNvSpPr>
              <p:nvPr/>
            </p:nvSpPr>
            <p:spPr bwMode="auto">
              <a:xfrm>
                <a:off x="1440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58"/>
              <p:cNvSpPr>
                <a:spLocks noChangeShapeType="1"/>
              </p:cNvSpPr>
              <p:nvPr/>
            </p:nvSpPr>
            <p:spPr bwMode="auto">
              <a:xfrm>
                <a:off x="2208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59"/>
              <p:cNvSpPr>
                <a:spLocks noChangeShapeType="1"/>
              </p:cNvSpPr>
              <p:nvPr/>
            </p:nvSpPr>
            <p:spPr bwMode="auto">
              <a:xfrm flipH="1" flipV="1">
                <a:off x="576" y="3120"/>
                <a:ext cx="48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Text Box 60"/>
              <p:cNvSpPr txBox="1">
                <a:spLocks noChangeArrowheads="1"/>
              </p:cNvSpPr>
              <p:nvPr/>
            </p:nvSpPr>
            <p:spPr bwMode="auto">
              <a:xfrm>
                <a:off x="672" y="288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latin typeface="Tahoma" pitchFamily="34" charset="0"/>
                  </a:rPr>
                  <a:t>Q</a:t>
                </a:r>
                <a:r>
                  <a:rPr lang="en-US" altLang="zh-CN" b="0" baseline="-25000">
                    <a:latin typeface="Tahoma" pitchFamily="34" charset="0"/>
                  </a:rPr>
                  <a:t>1</a:t>
                </a:r>
                <a:r>
                  <a:rPr lang="en-US" altLang="zh-CN" b="0">
                    <a:latin typeface="Tahoma" pitchFamily="34" charset="0"/>
                  </a:rPr>
                  <a:t>Q</a:t>
                </a:r>
                <a:r>
                  <a:rPr lang="en-US" altLang="zh-CN" b="0" baseline="-25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8" name="Text Box 61"/>
              <p:cNvSpPr txBox="1">
                <a:spLocks noChangeArrowheads="1"/>
              </p:cNvSpPr>
              <p:nvPr/>
            </p:nvSpPr>
            <p:spPr bwMode="auto">
              <a:xfrm>
                <a:off x="1104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9" name="Text Box 62"/>
              <p:cNvSpPr txBox="1">
                <a:spLocks noChangeArrowheads="1"/>
              </p:cNvSpPr>
              <p:nvPr/>
            </p:nvSpPr>
            <p:spPr bwMode="auto">
              <a:xfrm>
                <a:off x="1488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0" name="Text Box 63"/>
              <p:cNvSpPr txBox="1">
                <a:spLocks noChangeArrowheads="1"/>
              </p:cNvSpPr>
              <p:nvPr/>
            </p:nvSpPr>
            <p:spPr bwMode="auto">
              <a:xfrm>
                <a:off x="1872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1" name="Text Box 64"/>
              <p:cNvSpPr txBox="1">
                <a:spLocks noChangeArrowheads="1"/>
              </p:cNvSpPr>
              <p:nvPr/>
            </p:nvSpPr>
            <p:spPr bwMode="auto">
              <a:xfrm>
                <a:off x="2218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 dirty="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22" name="Text Box 65"/>
              <p:cNvSpPr txBox="1">
                <a:spLocks noChangeArrowheads="1"/>
              </p:cNvSpPr>
              <p:nvPr/>
            </p:nvSpPr>
            <p:spPr bwMode="auto">
              <a:xfrm>
                <a:off x="835" y="3456"/>
                <a:ext cx="222" cy="6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2400" b="0">
                    <a:latin typeface="Tahoma" pitchFamily="34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endParaRPr lang="zh-CN" altLang="en-US" sz="2400" b="0">
                  <a:latin typeface="Tahoma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zh-CN" altLang="en-US" sz="2400" b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3" name="Text Box 66"/>
              <p:cNvSpPr txBox="1">
                <a:spLocks noChangeArrowheads="1"/>
              </p:cNvSpPr>
              <p:nvPr/>
            </p:nvSpPr>
            <p:spPr bwMode="auto">
              <a:xfrm>
                <a:off x="589" y="3216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4" name="Text Box 67"/>
              <p:cNvSpPr txBox="1">
                <a:spLocks noChangeArrowheads="1"/>
              </p:cNvSpPr>
              <p:nvPr/>
            </p:nvSpPr>
            <p:spPr bwMode="auto">
              <a:xfrm>
                <a:off x="1507" y="3408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25" name="Text Box 68"/>
              <p:cNvSpPr txBox="1">
                <a:spLocks noChangeArrowheads="1"/>
              </p:cNvSpPr>
              <p:nvPr/>
            </p:nvSpPr>
            <p:spPr bwMode="auto">
              <a:xfrm>
                <a:off x="2300" y="341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26" name="Text Box 69"/>
              <p:cNvSpPr txBox="1">
                <a:spLocks noChangeArrowheads="1"/>
              </p:cNvSpPr>
              <p:nvPr/>
            </p:nvSpPr>
            <p:spPr bwMode="auto">
              <a:xfrm>
                <a:off x="1123" y="3792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27" name="Text Box 70"/>
              <p:cNvSpPr txBox="1">
                <a:spLocks noChangeArrowheads="1"/>
              </p:cNvSpPr>
              <p:nvPr/>
            </p:nvSpPr>
            <p:spPr bwMode="auto">
              <a:xfrm>
                <a:off x="1507" y="3792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hlink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8" name="Text Box 71"/>
              <p:cNvSpPr txBox="1">
                <a:spLocks noChangeArrowheads="1"/>
              </p:cNvSpPr>
              <p:nvPr/>
            </p:nvSpPr>
            <p:spPr bwMode="auto">
              <a:xfrm>
                <a:off x="2275" y="3792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hlink"/>
                    </a:solidFill>
                    <a:latin typeface="Tahoma" pitchFamily="34" charset="0"/>
                  </a:rPr>
                  <a:t>d</a:t>
                </a:r>
                <a:endParaRPr lang="zh-CN" altLang="en-US" dirty="0">
                  <a:solidFill>
                    <a:schemeClr val="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29" name="Text Box 72"/>
              <p:cNvSpPr txBox="1">
                <a:spLocks noChangeArrowheads="1"/>
              </p:cNvSpPr>
              <p:nvPr/>
            </p:nvSpPr>
            <p:spPr bwMode="auto">
              <a:xfrm>
                <a:off x="1873" y="3407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30" name="Text Box 73"/>
              <p:cNvSpPr txBox="1">
                <a:spLocks noChangeArrowheads="1"/>
              </p:cNvSpPr>
              <p:nvPr/>
            </p:nvSpPr>
            <p:spPr bwMode="auto">
              <a:xfrm>
                <a:off x="1873" y="3784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</p:grpSp>
        <p:sp>
          <p:nvSpPr>
            <p:cNvPr id="9" name="Text Box 74"/>
            <p:cNvSpPr txBox="1">
              <a:spLocks noChangeArrowheads="1"/>
            </p:cNvSpPr>
            <p:nvPr/>
          </p:nvSpPr>
          <p:spPr bwMode="auto">
            <a:xfrm>
              <a:off x="820" y="2467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B050"/>
                  </a:solidFill>
                  <a:latin typeface="Tahoma" pitchFamily="34" charset="0"/>
                </a:rPr>
                <a:t>J</a:t>
              </a:r>
              <a:r>
                <a:rPr lang="en-US" altLang="zh-CN" sz="2400" baseline="-25000" dirty="0">
                  <a:solidFill>
                    <a:srgbClr val="00B050"/>
                  </a:solidFill>
                  <a:latin typeface="Tahoma" pitchFamily="34" charset="0"/>
                </a:rPr>
                <a:t>1</a:t>
              </a:r>
              <a:endParaRPr lang="en-US" altLang="zh-CN" sz="2400" dirty="0">
                <a:solidFill>
                  <a:srgbClr val="00B050"/>
                </a:solidFill>
                <a:latin typeface="Tahoma" pitchFamily="34" charset="0"/>
              </a:endParaRPr>
            </a:p>
          </p:txBody>
        </p:sp>
      </p:grpSp>
      <p:sp>
        <p:nvSpPr>
          <p:cNvPr id="31" name="AutoShape 102"/>
          <p:cNvSpPr>
            <a:spLocks noChangeArrowheads="1"/>
          </p:cNvSpPr>
          <p:nvPr/>
        </p:nvSpPr>
        <p:spPr bwMode="auto">
          <a:xfrm>
            <a:off x="1634138" y="2918318"/>
            <a:ext cx="10668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75"/>
          <p:cNvSpPr txBox="1">
            <a:spLocks noChangeArrowheads="1"/>
          </p:cNvSpPr>
          <p:nvPr/>
        </p:nvSpPr>
        <p:spPr bwMode="auto">
          <a:xfrm>
            <a:off x="1270335" y="3461146"/>
            <a:ext cx="11288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Tahoma" pitchFamily="34" charset="0"/>
              </a:rPr>
              <a:t>= A·Q</a:t>
            </a:r>
            <a:r>
              <a:rPr lang="en-US" altLang="zh-CN" sz="2400" baseline="-25000" dirty="0">
                <a:solidFill>
                  <a:srgbClr val="00B050"/>
                </a:solidFill>
                <a:latin typeface="Tahoma" pitchFamily="34" charset="0"/>
              </a:rPr>
              <a:t>0</a:t>
            </a:r>
            <a:endParaRPr lang="zh-CN" altLang="en-US" sz="2400" baseline="-25000" dirty="0">
              <a:solidFill>
                <a:srgbClr val="00B050"/>
              </a:solidFill>
              <a:latin typeface="Tahoma" pitchFamily="34" charset="0"/>
            </a:endParaRPr>
          </a:p>
        </p:txBody>
      </p:sp>
      <p:grpSp>
        <p:nvGrpSpPr>
          <p:cNvPr id="33" name="Group 76"/>
          <p:cNvGrpSpPr>
            <a:grpSpLocks/>
          </p:cNvGrpSpPr>
          <p:nvPr/>
        </p:nvGrpSpPr>
        <p:grpSpPr bwMode="auto">
          <a:xfrm>
            <a:off x="70870" y="3719633"/>
            <a:ext cx="3200400" cy="2498725"/>
            <a:chOff x="288" y="1200"/>
            <a:chExt cx="2016" cy="1574"/>
          </a:xfrm>
        </p:grpSpPr>
        <p:grpSp>
          <p:nvGrpSpPr>
            <p:cNvPr id="34" name="Group 77"/>
            <p:cNvGrpSpPr>
              <a:grpSpLocks/>
            </p:cNvGrpSpPr>
            <p:nvPr/>
          </p:nvGrpSpPr>
          <p:grpSpPr bwMode="auto">
            <a:xfrm>
              <a:off x="288" y="1200"/>
              <a:ext cx="2016" cy="1248"/>
              <a:chOff x="576" y="2880"/>
              <a:chExt cx="2016" cy="1248"/>
            </a:xfrm>
          </p:grpSpPr>
          <p:sp>
            <p:nvSpPr>
              <p:cNvPr id="36" name="Text Box 78"/>
              <p:cNvSpPr txBox="1">
                <a:spLocks noChangeArrowheads="1"/>
              </p:cNvSpPr>
              <p:nvPr/>
            </p:nvSpPr>
            <p:spPr bwMode="auto">
              <a:xfrm>
                <a:off x="1123" y="340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37" name="Rectangle 79"/>
              <p:cNvSpPr>
                <a:spLocks noChangeArrowheads="1"/>
              </p:cNvSpPr>
              <p:nvPr/>
            </p:nvSpPr>
            <p:spPr bwMode="auto">
              <a:xfrm>
                <a:off x="1056" y="3360"/>
                <a:ext cx="1536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80"/>
              <p:cNvSpPr>
                <a:spLocks noChangeShapeType="1"/>
              </p:cNvSpPr>
              <p:nvPr/>
            </p:nvSpPr>
            <p:spPr bwMode="auto">
              <a:xfrm>
                <a:off x="1824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Line 81"/>
              <p:cNvSpPr>
                <a:spLocks noChangeShapeType="1"/>
              </p:cNvSpPr>
              <p:nvPr/>
            </p:nvSpPr>
            <p:spPr bwMode="auto">
              <a:xfrm>
                <a:off x="1056" y="3744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82"/>
              <p:cNvSpPr>
                <a:spLocks noChangeShapeType="1"/>
              </p:cNvSpPr>
              <p:nvPr/>
            </p:nvSpPr>
            <p:spPr bwMode="auto">
              <a:xfrm>
                <a:off x="1440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Line 83"/>
              <p:cNvSpPr>
                <a:spLocks noChangeShapeType="1"/>
              </p:cNvSpPr>
              <p:nvPr/>
            </p:nvSpPr>
            <p:spPr bwMode="auto">
              <a:xfrm>
                <a:off x="2208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84"/>
              <p:cNvSpPr>
                <a:spLocks noChangeShapeType="1"/>
              </p:cNvSpPr>
              <p:nvPr/>
            </p:nvSpPr>
            <p:spPr bwMode="auto">
              <a:xfrm flipH="1" flipV="1">
                <a:off x="576" y="3120"/>
                <a:ext cx="48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Text Box 85"/>
              <p:cNvSpPr txBox="1">
                <a:spLocks noChangeArrowheads="1"/>
              </p:cNvSpPr>
              <p:nvPr/>
            </p:nvSpPr>
            <p:spPr bwMode="auto">
              <a:xfrm>
                <a:off x="672" y="288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latin typeface="Tahoma" pitchFamily="34" charset="0"/>
                  </a:rPr>
                  <a:t>Q</a:t>
                </a:r>
                <a:r>
                  <a:rPr lang="en-US" altLang="zh-CN" b="0" baseline="-25000">
                    <a:latin typeface="Tahoma" pitchFamily="34" charset="0"/>
                  </a:rPr>
                  <a:t>1</a:t>
                </a:r>
                <a:r>
                  <a:rPr lang="en-US" altLang="zh-CN" b="0">
                    <a:latin typeface="Tahoma" pitchFamily="34" charset="0"/>
                  </a:rPr>
                  <a:t>Q</a:t>
                </a:r>
                <a:r>
                  <a:rPr lang="en-US" altLang="zh-CN" b="0" baseline="-25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44" name="Text Box 86"/>
              <p:cNvSpPr txBox="1">
                <a:spLocks noChangeArrowheads="1"/>
              </p:cNvSpPr>
              <p:nvPr/>
            </p:nvSpPr>
            <p:spPr bwMode="auto">
              <a:xfrm>
                <a:off x="1104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45" name="Text Box 87"/>
              <p:cNvSpPr txBox="1">
                <a:spLocks noChangeArrowheads="1"/>
              </p:cNvSpPr>
              <p:nvPr/>
            </p:nvSpPr>
            <p:spPr bwMode="auto">
              <a:xfrm>
                <a:off x="1488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46" name="Text Box 88"/>
              <p:cNvSpPr txBox="1">
                <a:spLocks noChangeArrowheads="1"/>
              </p:cNvSpPr>
              <p:nvPr/>
            </p:nvSpPr>
            <p:spPr bwMode="auto">
              <a:xfrm>
                <a:off x="1872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47" name="Text Box 89"/>
              <p:cNvSpPr txBox="1">
                <a:spLocks noChangeArrowheads="1"/>
              </p:cNvSpPr>
              <p:nvPr/>
            </p:nvSpPr>
            <p:spPr bwMode="auto">
              <a:xfrm>
                <a:off x="2218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 dirty="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48" name="Text Box 90"/>
              <p:cNvSpPr txBox="1">
                <a:spLocks noChangeArrowheads="1"/>
              </p:cNvSpPr>
              <p:nvPr/>
            </p:nvSpPr>
            <p:spPr bwMode="auto">
              <a:xfrm>
                <a:off x="835" y="3456"/>
                <a:ext cx="222" cy="6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2400" b="0">
                    <a:latin typeface="Tahoma" pitchFamily="34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endParaRPr lang="zh-CN" altLang="en-US" sz="2400" b="0">
                  <a:latin typeface="Tahoma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zh-CN" altLang="en-US" sz="2400" b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9" name="Text Box 91"/>
              <p:cNvSpPr txBox="1">
                <a:spLocks noChangeArrowheads="1"/>
              </p:cNvSpPr>
              <p:nvPr/>
            </p:nvSpPr>
            <p:spPr bwMode="auto">
              <a:xfrm>
                <a:off x="589" y="3216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50" name="Text Box 92"/>
              <p:cNvSpPr txBox="1">
                <a:spLocks noChangeArrowheads="1"/>
              </p:cNvSpPr>
              <p:nvPr/>
            </p:nvSpPr>
            <p:spPr bwMode="auto">
              <a:xfrm>
                <a:off x="1507" y="340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51" name="Text Box 93"/>
              <p:cNvSpPr txBox="1">
                <a:spLocks noChangeArrowheads="1"/>
              </p:cNvSpPr>
              <p:nvPr/>
            </p:nvSpPr>
            <p:spPr bwMode="auto">
              <a:xfrm>
                <a:off x="2275" y="3408"/>
                <a:ext cx="19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accent2"/>
                    </a:solidFill>
                    <a:latin typeface="Tahoma" pitchFamily="34" charset="0"/>
                  </a:rPr>
                  <a:t>1</a:t>
                </a:r>
                <a:endParaRPr lang="zh-CN" altLang="en-US" dirty="0">
                  <a:solidFill>
                    <a:schemeClr val="accent2"/>
                  </a:solidFill>
                  <a:latin typeface="Tahoma" pitchFamily="34" charset="0"/>
                </a:endParaRPr>
              </a:p>
            </p:txBody>
          </p:sp>
          <p:sp>
            <p:nvSpPr>
              <p:cNvPr id="52" name="Text Box 94"/>
              <p:cNvSpPr txBox="1">
                <a:spLocks noChangeArrowheads="1"/>
              </p:cNvSpPr>
              <p:nvPr/>
            </p:nvSpPr>
            <p:spPr bwMode="auto">
              <a:xfrm>
                <a:off x="1123" y="3792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53" name="Text Box 95"/>
              <p:cNvSpPr txBox="1">
                <a:spLocks noChangeArrowheads="1"/>
              </p:cNvSpPr>
              <p:nvPr/>
            </p:nvSpPr>
            <p:spPr bwMode="auto">
              <a:xfrm>
                <a:off x="1507" y="3792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54" name="Text Box 96"/>
              <p:cNvSpPr txBox="1">
                <a:spLocks noChangeArrowheads="1"/>
              </p:cNvSpPr>
              <p:nvPr/>
            </p:nvSpPr>
            <p:spPr bwMode="auto">
              <a:xfrm>
                <a:off x="2275" y="3792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accent2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" name="Text Box 97"/>
              <p:cNvSpPr txBox="1">
                <a:spLocks noChangeArrowheads="1"/>
              </p:cNvSpPr>
              <p:nvPr/>
            </p:nvSpPr>
            <p:spPr bwMode="auto">
              <a:xfrm>
                <a:off x="1873" y="3407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56" name="Text Box 98"/>
              <p:cNvSpPr txBox="1">
                <a:spLocks noChangeArrowheads="1"/>
              </p:cNvSpPr>
              <p:nvPr/>
            </p:nvSpPr>
            <p:spPr bwMode="auto">
              <a:xfrm>
                <a:off x="1873" y="3784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</p:grpSp>
        <p:sp>
          <p:nvSpPr>
            <p:cNvPr id="35" name="Text Box 99"/>
            <p:cNvSpPr txBox="1">
              <a:spLocks noChangeArrowheads="1"/>
            </p:cNvSpPr>
            <p:nvPr/>
          </p:nvSpPr>
          <p:spPr bwMode="auto">
            <a:xfrm>
              <a:off x="912" y="2483"/>
              <a:ext cx="3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K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ahoma" pitchFamily="34" charset="0"/>
                </a:rPr>
                <a:t>1</a:t>
              </a:r>
              <a:endParaRPr lang="en-US" altLang="zh-CN" sz="2400" dirty="0">
                <a:solidFill>
                  <a:schemeClr val="accent2"/>
                </a:solidFill>
                <a:latin typeface="Tahoma" pitchFamily="34" charset="0"/>
              </a:endParaRPr>
            </a:p>
          </p:txBody>
        </p:sp>
      </p:grpSp>
      <p:sp>
        <p:nvSpPr>
          <p:cNvPr id="57" name="AutoShape 103"/>
          <p:cNvSpPr>
            <a:spLocks noChangeArrowheads="1"/>
          </p:cNvSpPr>
          <p:nvPr/>
        </p:nvSpPr>
        <p:spPr bwMode="auto">
          <a:xfrm>
            <a:off x="886051" y="4557833"/>
            <a:ext cx="2193131" cy="457200"/>
          </a:xfrm>
          <a:prstGeom prst="roundRect">
            <a:avLst>
              <a:gd name="adj" fmla="val 35069"/>
            </a:avLst>
          </a:prstGeom>
          <a:noFill/>
          <a:ln w="57150" cmpd="thickThin">
            <a:solidFill>
              <a:srgbClr val="99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75"/>
              <p:cNvSpPr txBox="1">
                <a:spLocks noChangeArrowheads="1"/>
              </p:cNvSpPr>
              <p:nvPr/>
            </p:nvSpPr>
            <p:spPr bwMode="auto">
              <a:xfrm>
                <a:off x="1414627" y="5744831"/>
                <a:ext cx="703847" cy="462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00B050"/>
                    </a:solidFill>
                    <a:latin typeface="Tahoma" pitchFamily="34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zh-CN" altLang="en-US" sz="2400" baseline="-25000" dirty="0">
                  <a:solidFill>
                    <a:srgbClr val="00B050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58" name="Text 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4627" y="5744831"/>
                <a:ext cx="703847" cy="462434"/>
              </a:xfrm>
              <a:prstGeom prst="rect">
                <a:avLst/>
              </a:prstGeom>
              <a:blipFill rotWithShape="0">
                <a:blip r:embed="rId2"/>
                <a:stretch>
                  <a:fillRect l="-12931" t="-11842" r="-52586" b="-276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76"/>
          <p:cNvGrpSpPr>
            <a:grpSpLocks/>
          </p:cNvGrpSpPr>
          <p:nvPr/>
        </p:nvGrpSpPr>
        <p:grpSpPr bwMode="auto">
          <a:xfrm>
            <a:off x="4441271" y="1470518"/>
            <a:ext cx="3200400" cy="2498725"/>
            <a:chOff x="288" y="1200"/>
            <a:chExt cx="2016" cy="1574"/>
          </a:xfrm>
        </p:grpSpPr>
        <p:grpSp>
          <p:nvGrpSpPr>
            <p:cNvPr id="60" name="Group 77"/>
            <p:cNvGrpSpPr>
              <a:grpSpLocks/>
            </p:cNvGrpSpPr>
            <p:nvPr/>
          </p:nvGrpSpPr>
          <p:grpSpPr bwMode="auto">
            <a:xfrm>
              <a:off x="288" y="1200"/>
              <a:ext cx="2016" cy="1248"/>
              <a:chOff x="576" y="2880"/>
              <a:chExt cx="2016" cy="1248"/>
            </a:xfrm>
          </p:grpSpPr>
          <p:sp>
            <p:nvSpPr>
              <p:cNvPr id="62" name="Text Box 78"/>
              <p:cNvSpPr txBox="1">
                <a:spLocks noChangeArrowheads="1"/>
              </p:cNvSpPr>
              <p:nvPr/>
            </p:nvSpPr>
            <p:spPr bwMode="auto">
              <a:xfrm>
                <a:off x="1123" y="340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ahoma" pitchFamily="34" charset="0"/>
                    <a:sym typeface="Symbol" pitchFamily="18" charset="2"/>
                  </a:rPr>
                  <a:t>0</a:t>
                </a:r>
              </a:p>
            </p:txBody>
          </p:sp>
          <p:sp>
            <p:nvSpPr>
              <p:cNvPr id="63" name="Rectangle 79"/>
              <p:cNvSpPr>
                <a:spLocks noChangeArrowheads="1"/>
              </p:cNvSpPr>
              <p:nvPr/>
            </p:nvSpPr>
            <p:spPr bwMode="auto">
              <a:xfrm>
                <a:off x="1056" y="3360"/>
                <a:ext cx="1536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" name="Line 80"/>
              <p:cNvSpPr>
                <a:spLocks noChangeShapeType="1"/>
              </p:cNvSpPr>
              <p:nvPr/>
            </p:nvSpPr>
            <p:spPr bwMode="auto">
              <a:xfrm>
                <a:off x="1824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" name="Line 81"/>
              <p:cNvSpPr>
                <a:spLocks noChangeShapeType="1"/>
              </p:cNvSpPr>
              <p:nvPr/>
            </p:nvSpPr>
            <p:spPr bwMode="auto">
              <a:xfrm>
                <a:off x="1056" y="3744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" name="Line 82"/>
              <p:cNvSpPr>
                <a:spLocks noChangeShapeType="1"/>
              </p:cNvSpPr>
              <p:nvPr/>
            </p:nvSpPr>
            <p:spPr bwMode="auto">
              <a:xfrm>
                <a:off x="1440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7" name="Line 83"/>
              <p:cNvSpPr>
                <a:spLocks noChangeShapeType="1"/>
              </p:cNvSpPr>
              <p:nvPr/>
            </p:nvSpPr>
            <p:spPr bwMode="auto">
              <a:xfrm>
                <a:off x="2208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" name="Line 84"/>
              <p:cNvSpPr>
                <a:spLocks noChangeShapeType="1"/>
              </p:cNvSpPr>
              <p:nvPr/>
            </p:nvSpPr>
            <p:spPr bwMode="auto">
              <a:xfrm flipH="1" flipV="1">
                <a:off x="576" y="3120"/>
                <a:ext cx="48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Text Box 85"/>
              <p:cNvSpPr txBox="1">
                <a:spLocks noChangeArrowheads="1"/>
              </p:cNvSpPr>
              <p:nvPr/>
            </p:nvSpPr>
            <p:spPr bwMode="auto">
              <a:xfrm>
                <a:off x="672" y="288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latin typeface="Tahoma" pitchFamily="34" charset="0"/>
                  </a:rPr>
                  <a:t>Q</a:t>
                </a:r>
                <a:r>
                  <a:rPr lang="en-US" altLang="zh-CN" b="0" baseline="-25000">
                    <a:latin typeface="Tahoma" pitchFamily="34" charset="0"/>
                  </a:rPr>
                  <a:t>1</a:t>
                </a:r>
                <a:r>
                  <a:rPr lang="en-US" altLang="zh-CN" b="0">
                    <a:latin typeface="Tahoma" pitchFamily="34" charset="0"/>
                  </a:rPr>
                  <a:t>Q</a:t>
                </a:r>
                <a:r>
                  <a:rPr lang="en-US" altLang="zh-CN" b="0" baseline="-25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70" name="Text Box 86"/>
              <p:cNvSpPr txBox="1">
                <a:spLocks noChangeArrowheads="1"/>
              </p:cNvSpPr>
              <p:nvPr/>
            </p:nvSpPr>
            <p:spPr bwMode="auto">
              <a:xfrm>
                <a:off x="1104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71" name="Text Box 87"/>
              <p:cNvSpPr txBox="1">
                <a:spLocks noChangeArrowheads="1"/>
              </p:cNvSpPr>
              <p:nvPr/>
            </p:nvSpPr>
            <p:spPr bwMode="auto">
              <a:xfrm>
                <a:off x="1488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72" name="Text Box 88"/>
              <p:cNvSpPr txBox="1">
                <a:spLocks noChangeArrowheads="1"/>
              </p:cNvSpPr>
              <p:nvPr/>
            </p:nvSpPr>
            <p:spPr bwMode="auto">
              <a:xfrm>
                <a:off x="1872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73" name="Text Box 89"/>
              <p:cNvSpPr txBox="1">
                <a:spLocks noChangeArrowheads="1"/>
              </p:cNvSpPr>
              <p:nvPr/>
            </p:nvSpPr>
            <p:spPr bwMode="auto">
              <a:xfrm>
                <a:off x="2218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 dirty="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74" name="Text Box 90"/>
              <p:cNvSpPr txBox="1">
                <a:spLocks noChangeArrowheads="1"/>
              </p:cNvSpPr>
              <p:nvPr/>
            </p:nvSpPr>
            <p:spPr bwMode="auto">
              <a:xfrm>
                <a:off x="835" y="3456"/>
                <a:ext cx="222" cy="6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2400" b="0">
                    <a:latin typeface="Tahoma" pitchFamily="34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endParaRPr lang="zh-CN" altLang="en-US" sz="2400" b="0">
                  <a:latin typeface="Tahoma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zh-CN" altLang="en-US" sz="2400" b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5" name="Text Box 91"/>
              <p:cNvSpPr txBox="1">
                <a:spLocks noChangeArrowheads="1"/>
              </p:cNvSpPr>
              <p:nvPr/>
            </p:nvSpPr>
            <p:spPr bwMode="auto">
              <a:xfrm>
                <a:off x="589" y="3216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76" name="Text Box 92"/>
              <p:cNvSpPr txBox="1">
                <a:spLocks noChangeArrowheads="1"/>
              </p:cNvSpPr>
              <p:nvPr/>
            </p:nvSpPr>
            <p:spPr bwMode="auto">
              <a:xfrm>
                <a:off x="1507" y="340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77" name="Text Box 93"/>
              <p:cNvSpPr txBox="1">
                <a:spLocks noChangeArrowheads="1"/>
              </p:cNvSpPr>
              <p:nvPr/>
            </p:nvSpPr>
            <p:spPr bwMode="auto">
              <a:xfrm>
                <a:off x="2275" y="3408"/>
                <a:ext cx="19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accent2"/>
                    </a:solidFill>
                    <a:latin typeface="Tahoma" pitchFamily="34" charset="0"/>
                  </a:rPr>
                  <a:t>0</a:t>
                </a:r>
                <a:endParaRPr lang="zh-CN" altLang="en-US" dirty="0">
                  <a:solidFill>
                    <a:schemeClr val="accent2"/>
                  </a:solidFill>
                  <a:latin typeface="Tahoma" pitchFamily="34" charset="0"/>
                </a:endParaRPr>
              </a:p>
            </p:txBody>
          </p:sp>
          <p:sp>
            <p:nvSpPr>
              <p:cNvPr id="78" name="Text Box 94"/>
              <p:cNvSpPr txBox="1">
                <a:spLocks noChangeArrowheads="1"/>
              </p:cNvSpPr>
              <p:nvPr/>
            </p:nvSpPr>
            <p:spPr bwMode="auto">
              <a:xfrm>
                <a:off x="1123" y="3792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ahoma" pitchFamily="34" charset="0"/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79" name="Text Box 95"/>
              <p:cNvSpPr txBox="1">
                <a:spLocks noChangeArrowheads="1"/>
              </p:cNvSpPr>
              <p:nvPr/>
            </p:nvSpPr>
            <p:spPr bwMode="auto">
              <a:xfrm>
                <a:off x="1507" y="3792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80" name="Text Box 96"/>
              <p:cNvSpPr txBox="1">
                <a:spLocks noChangeArrowheads="1"/>
              </p:cNvSpPr>
              <p:nvPr/>
            </p:nvSpPr>
            <p:spPr bwMode="auto">
              <a:xfrm>
                <a:off x="2275" y="3792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accent2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81" name="Text Box 97"/>
              <p:cNvSpPr txBox="1">
                <a:spLocks noChangeArrowheads="1"/>
              </p:cNvSpPr>
              <p:nvPr/>
            </p:nvSpPr>
            <p:spPr bwMode="auto">
              <a:xfrm>
                <a:off x="1873" y="3407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82" name="Text Box 98"/>
              <p:cNvSpPr txBox="1">
                <a:spLocks noChangeArrowheads="1"/>
              </p:cNvSpPr>
              <p:nvPr/>
            </p:nvSpPr>
            <p:spPr bwMode="auto">
              <a:xfrm>
                <a:off x="1873" y="3784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</p:grpSp>
        <p:sp>
          <p:nvSpPr>
            <p:cNvPr id="61" name="Text Box 99"/>
            <p:cNvSpPr txBox="1">
              <a:spLocks noChangeArrowheads="1"/>
            </p:cNvSpPr>
            <p:nvPr/>
          </p:nvSpPr>
          <p:spPr bwMode="auto">
            <a:xfrm>
              <a:off x="912" y="2483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J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ahoma" pitchFamily="34" charset="0"/>
                </a:rPr>
                <a:t>0</a:t>
              </a:r>
              <a:endParaRPr lang="en-US" altLang="zh-CN" sz="2400" dirty="0">
                <a:solidFill>
                  <a:schemeClr val="accent2"/>
                </a:solidFill>
                <a:latin typeface="Tahoma" pitchFamily="34" charset="0"/>
              </a:endParaRPr>
            </a:p>
          </p:txBody>
        </p:sp>
      </p:grpSp>
      <p:sp>
        <p:nvSpPr>
          <p:cNvPr id="83" name="AutoShape 102"/>
          <p:cNvSpPr>
            <a:spLocks noChangeArrowheads="1"/>
          </p:cNvSpPr>
          <p:nvPr/>
        </p:nvSpPr>
        <p:spPr bwMode="auto">
          <a:xfrm>
            <a:off x="5256453" y="2905618"/>
            <a:ext cx="10668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 Box 75"/>
              <p:cNvSpPr txBox="1">
                <a:spLocks noChangeArrowheads="1"/>
              </p:cNvSpPr>
              <p:nvPr/>
            </p:nvSpPr>
            <p:spPr bwMode="auto">
              <a:xfrm>
                <a:off x="5810285" y="3507579"/>
                <a:ext cx="1120820" cy="462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00B050"/>
                    </a:solidFill>
                    <a:latin typeface="Tahoma" pitchFamily="34" charset="0"/>
                  </a:rPr>
                  <a:t>= A·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b="0" i="1" baseline="-2500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zh-CN" altLang="en-US" sz="2400" baseline="-25000" dirty="0">
                  <a:solidFill>
                    <a:srgbClr val="00B050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84" name="Text 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0285" y="3507579"/>
                <a:ext cx="1120820" cy="462434"/>
              </a:xfrm>
              <a:prstGeom prst="rect">
                <a:avLst/>
              </a:prstGeom>
              <a:blipFill rotWithShape="0">
                <a:blip r:embed="rId3"/>
                <a:stretch>
                  <a:fillRect l="-8152" t="-11842" b="-276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76"/>
          <p:cNvGrpSpPr>
            <a:grpSpLocks/>
          </p:cNvGrpSpPr>
          <p:nvPr/>
        </p:nvGrpSpPr>
        <p:grpSpPr bwMode="auto">
          <a:xfrm>
            <a:off x="4572000" y="3738262"/>
            <a:ext cx="3200400" cy="2498725"/>
            <a:chOff x="288" y="1200"/>
            <a:chExt cx="2016" cy="1574"/>
          </a:xfrm>
        </p:grpSpPr>
        <p:grpSp>
          <p:nvGrpSpPr>
            <p:cNvPr id="86" name="Group 77"/>
            <p:cNvGrpSpPr>
              <a:grpSpLocks/>
            </p:cNvGrpSpPr>
            <p:nvPr/>
          </p:nvGrpSpPr>
          <p:grpSpPr bwMode="auto">
            <a:xfrm>
              <a:off x="288" y="1200"/>
              <a:ext cx="2016" cy="1248"/>
              <a:chOff x="576" y="2880"/>
              <a:chExt cx="2016" cy="1248"/>
            </a:xfrm>
          </p:grpSpPr>
          <p:sp>
            <p:nvSpPr>
              <p:cNvPr id="88" name="Text Box 78"/>
              <p:cNvSpPr txBox="1">
                <a:spLocks noChangeArrowheads="1"/>
              </p:cNvSpPr>
              <p:nvPr/>
            </p:nvSpPr>
            <p:spPr bwMode="auto">
              <a:xfrm>
                <a:off x="1123" y="340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89" name="Rectangle 79"/>
              <p:cNvSpPr>
                <a:spLocks noChangeArrowheads="1"/>
              </p:cNvSpPr>
              <p:nvPr/>
            </p:nvSpPr>
            <p:spPr bwMode="auto">
              <a:xfrm>
                <a:off x="1056" y="3360"/>
                <a:ext cx="1536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80"/>
              <p:cNvSpPr>
                <a:spLocks noChangeShapeType="1"/>
              </p:cNvSpPr>
              <p:nvPr/>
            </p:nvSpPr>
            <p:spPr bwMode="auto">
              <a:xfrm>
                <a:off x="1824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81"/>
              <p:cNvSpPr>
                <a:spLocks noChangeShapeType="1"/>
              </p:cNvSpPr>
              <p:nvPr/>
            </p:nvSpPr>
            <p:spPr bwMode="auto">
              <a:xfrm>
                <a:off x="1056" y="3744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82"/>
              <p:cNvSpPr>
                <a:spLocks noChangeShapeType="1"/>
              </p:cNvSpPr>
              <p:nvPr/>
            </p:nvSpPr>
            <p:spPr bwMode="auto">
              <a:xfrm>
                <a:off x="1440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" name="Line 83"/>
              <p:cNvSpPr>
                <a:spLocks noChangeShapeType="1"/>
              </p:cNvSpPr>
              <p:nvPr/>
            </p:nvSpPr>
            <p:spPr bwMode="auto">
              <a:xfrm>
                <a:off x="2208" y="3360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84"/>
              <p:cNvSpPr>
                <a:spLocks noChangeShapeType="1"/>
              </p:cNvSpPr>
              <p:nvPr/>
            </p:nvSpPr>
            <p:spPr bwMode="auto">
              <a:xfrm flipH="1" flipV="1">
                <a:off x="576" y="3120"/>
                <a:ext cx="48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" name="Text Box 85"/>
              <p:cNvSpPr txBox="1">
                <a:spLocks noChangeArrowheads="1"/>
              </p:cNvSpPr>
              <p:nvPr/>
            </p:nvSpPr>
            <p:spPr bwMode="auto">
              <a:xfrm>
                <a:off x="672" y="288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latin typeface="Tahoma" pitchFamily="34" charset="0"/>
                  </a:rPr>
                  <a:t>Q</a:t>
                </a:r>
                <a:r>
                  <a:rPr lang="en-US" altLang="zh-CN" b="0" baseline="-25000">
                    <a:latin typeface="Tahoma" pitchFamily="34" charset="0"/>
                  </a:rPr>
                  <a:t>1</a:t>
                </a:r>
                <a:r>
                  <a:rPr lang="en-US" altLang="zh-CN" b="0">
                    <a:latin typeface="Tahoma" pitchFamily="34" charset="0"/>
                  </a:rPr>
                  <a:t>Q</a:t>
                </a:r>
                <a:r>
                  <a:rPr lang="en-US" altLang="zh-CN" b="0" baseline="-25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6" name="Text Box 86"/>
              <p:cNvSpPr txBox="1">
                <a:spLocks noChangeArrowheads="1"/>
              </p:cNvSpPr>
              <p:nvPr/>
            </p:nvSpPr>
            <p:spPr bwMode="auto">
              <a:xfrm>
                <a:off x="1104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97" name="Text Box 87"/>
              <p:cNvSpPr txBox="1">
                <a:spLocks noChangeArrowheads="1"/>
              </p:cNvSpPr>
              <p:nvPr/>
            </p:nvSpPr>
            <p:spPr bwMode="auto">
              <a:xfrm>
                <a:off x="1488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98" name="Text Box 88"/>
              <p:cNvSpPr txBox="1">
                <a:spLocks noChangeArrowheads="1"/>
              </p:cNvSpPr>
              <p:nvPr/>
            </p:nvSpPr>
            <p:spPr bwMode="auto">
              <a:xfrm>
                <a:off x="1872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99" name="Text Box 89"/>
              <p:cNvSpPr txBox="1">
                <a:spLocks noChangeArrowheads="1"/>
              </p:cNvSpPr>
              <p:nvPr/>
            </p:nvSpPr>
            <p:spPr bwMode="auto">
              <a:xfrm>
                <a:off x="2218" y="3103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 dirty="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100" name="Text Box 90"/>
              <p:cNvSpPr txBox="1">
                <a:spLocks noChangeArrowheads="1"/>
              </p:cNvSpPr>
              <p:nvPr/>
            </p:nvSpPr>
            <p:spPr bwMode="auto">
              <a:xfrm>
                <a:off x="835" y="3456"/>
                <a:ext cx="222" cy="6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2400" b="0">
                    <a:latin typeface="Tahoma" pitchFamily="34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endParaRPr lang="zh-CN" altLang="en-US" sz="2400" b="0">
                  <a:latin typeface="Tahoma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zh-CN" altLang="en-US" sz="2400" b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1" name="Text Box 91"/>
              <p:cNvSpPr txBox="1">
                <a:spLocks noChangeArrowheads="1"/>
              </p:cNvSpPr>
              <p:nvPr/>
            </p:nvSpPr>
            <p:spPr bwMode="auto">
              <a:xfrm>
                <a:off x="589" y="3216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02" name="Text Box 92"/>
              <p:cNvSpPr txBox="1">
                <a:spLocks noChangeArrowheads="1"/>
              </p:cNvSpPr>
              <p:nvPr/>
            </p:nvSpPr>
            <p:spPr bwMode="auto">
              <a:xfrm>
                <a:off x="1507" y="340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ahoma" pitchFamily="34" charset="0"/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103" name="Text Box 93"/>
              <p:cNvSpPr txBox="1">
                <a:spLocks noChangeArrowheads="1"/>
              </p:cNvSpPr>
              <p:nvPr/>
            </p:nvSpPr>
            <p:spPr bwMode="auto">
              <a:xfrm>
                <a:off x="2275" y="3408"/>
                <a:ext cx="19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accent2"/>
                    </a:solidFill>
                    <a:latin typeface="Tahoma" pitchFamily="34" charset="0"/>
                  </a:rPr>
                  <a:t>d</a:t>
                </a:r>
                <a:endParaRPr lang="zh-CN" altLang="en-US" dirty="0">
                  <a:solidFill>
                    <a:schemeClr val="accent2"/>
                  </a:solidFill>
                  <a:latin typeface="Tahoma" pitchFamily="34" charset="0"/>
                </a:endParaRPr>
              </a:p>
            </p:txBody>
          </p:sp>
          <p:sp>
            <p:nvSpPr>
              <p:cNvPr id="104" name="Text Box 94"/>
              <p:cNvSpPr txBox="1">
                <a:spLocks noChangeArrowheads="1"/>
              </p:cNvSpPr>
              <p:nvPr/>
            </p:nvSpPr>
            <p:spPr bwMode="auto">
              <a:xfrm>
                <a:off x="1123" y="3792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105" name="Text Box 95"/>
              <p:cNvSpPr txBox="1">
                <a:spLocks noChangeArrowheads="1"/>
              </p:cNvSpPr>
              <p:nvPr/>
            </p:nvSpPr>
            <p:spPr bwMode="auto">
              <a:xfrm>
                <a:off x="1507" y="3792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ahoma" pitchFamily="34" charset="0"/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106" name="Text Box 96"/>
              <p:cNvSpPr txBox="1">
                <a:spLocks noChangeArrowheads="1"/>
              </p:cNvSpPr>
              <p:nvPr/>
            </p:nvSpPr>
            <p:spPr bwMode="auto">
              <a:xfrm>
                <a:off x="2275" y="3792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accent2"/>
                    </a:solidFill>
                    <a:latin typeface="Tahoma" pitchFamily="34" charset="0"/>
                  </a:rPr>
                  <a:t>d</a:t>
                </a:r>
                <a:endParaRPr lang="zh-CN" altLang="en-US" dirty="0">
                  <a:solidFill>
                    <a:schemeClr val="accent2"/>
                  </a:solidFill>
                  <a:latin typeface="Tahoma" pitchFamily="34" charset="0"/>
                </a:endParaRPr>
              </a:p>
            </p:txBody>
          </p:sp>
          <p:sp>
            <p:nvSpPr>
              <p:cNvPr id="107" name="Text Box 97"/>
              <p:cNvSpPr txBox="1">
                <a:spLocks noChangeArrowheads="1"/>
              </p:cNvSpPr>
              <p:nvPr/>
            </p:nvSpPr>
            <p:spPr bwMode="auto">
              <a:xfrm>
                <a:off x="1873" y="3407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108" name="Text Box 98"/>
              <p:cNvSpPr txBox="1">
                <a:spLocks noChangeArrowheads="1"/>
              </p:cNvSpPr>
              <p:nvPr/>
            </p:nvSpPr>
            <p:spPr bwMode="auto">
              <a:xfrm>
                <a:off x="1873" y="3784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ahoma" pitchFamily="34" charset="0"/>
                    <a:sym typeface="Symbol" pitchFamily="18" charset="2"/>
                  </a:rPr>
                  <a:t>d</a:t>
                </a:r>
              </a:p>
            </p:txBody>
          </p:sp>
        </p:grpSp>
        <p:sp>
          <p:nvSpPr>
            <p:cNvPr id="87" name="Text Box 99"/>
            <p:cNvSpPr txBox="1">
              <a:spLocks noChangeArrowheads="1"/>
            </p:cNvSpPr>
            <p:nvPr/>
          </p:nvSpPr>
          <p:spPr bwMode="auto">
            <a:xfrm>
              <a:off x="912" y="2483"/>
              <a:ext cx="3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K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ahoma" pitchFamily="34" charset="0"/>
                </a:rPr>
                <a:t>0</a:t>
              </a:r>
              <a:endParaRPr lang="en-US" altLang="zh-CN" sz="2400" dirty="0">
                <a:solidFill>
                  <a:schemeClr val="accent2"/>
                </a:solidFill>
                <a:latin typeface="Tahoma" pitchFamily="34" charset="0"/>
              </a:endParaRPr>
            </a:p>
          </p:txBody>
        </p:sp>
      </p:grpSp>
      <p:sp>
        <p:nvSpPr>
          <p:cNvPr id="109" name="Text Box 75"/>
          <p:cNvSpPr txBox="1">
            <a:spLocks noChangeArrowheads="1"/>
          </p:cNvSpPr>
          <p:nvPr/>
        </p:nvSpPr>
        <p:spPr bwMode="auto">
          <a:xfrm>
            <a:off x="6049963" y="5787277"/>
            <a:ext cx="6735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Tahoma" pitchFamily="34" charset="0"/>
              </a:rPr>
              <a:t>= 1</a:t>
            </a:r>
            <a:endParaRPr lang="zh-CN" altLang="en-US" sz="2400" baseline="-25000" dirty="0">
              <a:solidFill>
                <a:srgbClr val="00B050"/>
              </a:solidFill>
              <a:latin typeface="Tahoma" pitchFamily="34" charset="0"/>
            </a:endParaRPr>
          </a:p>
        </p:txBody>
      </p:sp>
      <p:sp>
        <p:nvSpPr>
          <p:cNvPr id="110" name="AutoShape 103"/>
          <p:cNvSpPr>
            <a:spLocks noChangeArrowheads="1"/>
          </p:cNvSpPr>
          <p:nvPr/>
        </p:nvSpPr>
        <p:spPr bwMode="auto">
          <a:xfrm>
            <a:off x="5436096" y="4581128"/>
            <a:ext cx="2193131" cy="997089"/>
          </a:xfrm>
          <a:prstGeom prst="roundRect">
            <a:avLst>
              <a:gd name="adj" fmla="val 35069"/>
            </a:avLst>
          </a:prstGeom>
          <a:noFill/>
          <a:ln w="57150" cmpd="thickThin">
            <a:solidFill>
              <a:srgbClr val="99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73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utoUpdateAnimBg="0"/>
      <p:bldP spid="57" grpId="0" animBg="1"/>
      <p:bldP spid="58" grpId="0" autoUpdateAnimBg="0"/>
      <p:bldP spid="83" grpId="0" animBg="1"/>
      <p:bldP spid="84" grpId="0" autoUpdateAnimBg="0"/>
      <p:bldP spid="109" grpId="0" autoUpdateAnimBg="0"/>
      <p:bldP spid="1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Text Box 2"/>
          <p:cNvSpPr txBox="1">
            <a:spLocks noChangeArrowheads="1"/>
          </p:cNvSpPr>
          <p:nvPr/>
        </p:nvSpPr>
        <p:spPr bwMode="auto">
          <a:xfrm>
            <a:off x="1187624" y="404664"/>
            <a:ext cx="3983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6、检查电路的自启动性</a:t>
            </a:r>
          </a:p>
        </p:txBody>
      </p:sp>
      <p:sp>
        <p:nvSpPr>
          <p:cNvPr id="551939" name="Text Box 3"/>
          <p:cNvSpPr txBox="1">
            <a:spLocks noChangeArrowheads="1"/>
          </p:cNvSpPr>
          <p:nvPr/>
        </p:nvSpPr>
        <p:spPr bwMode="auto">
          <a:xfrm>
            <a:off x="685800" y="3352800"/>
            <a:ext cx="39068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ahoma" pitchFamily="34" charset="0"/>
                <a:ea typeface="黑体" pitchFamily="2" charset="-122"/>
              </a:rPr>
              <a:t>当电路进入无效状态11后，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1011238" y="3962400"/>
            <a:ext cx="1377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ahoma" pitchFamily="34" charset="0"/>
                <a:ea typeface="黑体" pitchFamily="2" charset="-122"/>
              </a:rPr>
              <a:t>A=0</a:t>
            </a:r>
            <a:r>
              <a:rPr lang="zh-CN" altLang="en-US" sz="2400">
                <a:latin typeface="Tahoma" pitchFamily="34" charset="0"/>
                <a:ea typeface="黑体" pitchFamily="2" charset="-122"/>
              </a:rPr>
              <a:t>时，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706438" y="5105400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ahoma" pitchFamily="34" charset="0"/>
                <a:ea typeface="黑体" pitchFamily="2" charset="-122"/>
              </a:rPr>
              <a:t>该电路是自启动的</a:t>
            </a:r>
          </a:p>
        </p:txBody>
      </p:sp>
      <p:grpSp>
        <p:nvGrpSpPr>
          <p:cNvPr id="551942" name="Group 6"/>
          <p:cNvGrpSpPr>
            <a:grpSpLocks/>
          </p:cNvGrpSpPr>
          <p:nvPr/>
        </p:nvGrpSpPr>
        <p:grpSpPr bwMode="auto">
          <a:xfrm>
            <a:off x="1066800" y="1524000"/>
            <a:ext cx="2763838" cy="1528763"/>
            <a:chOff x="672" y="864"/>
            <a:chExt cx="1741" cy="963"/>
          </a:xfrm>
        </p:grpSpPr>
        <p:sp>
          <p:nvSpPr>
            <p:cNvPr id="551943" name="Text Box 7"/>
            <p:cNvSpPr txBox="1">
              <a:spLocks noChangeArrowheads="1"/>
            </p:cNvSpPr>
            <p:nvPr/>
          </p:nvSpPr>
          <p:spPr bwMode="auto">
            <a:xfrm>
              <a:off x="912" y="1536"/>
              <a:ext cx="9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Z = A’·Q</a:t>
              </a:r>
              <a:r>
                <a:rPr lang="en-US" altLang="zh-CN" sz="2400" baseline="-25000">
                  <a:latin typeface="Tahoma" pitchFamily="34" charset="0"/>
                </a:rPr>
                <a:t>1</a:t>
              </a:r>
            </a:p>
          </p:txBody>
        </p:sp>
        <p:sp>
          <p:nvSpPr>
            <p:cNvPr id="551944" name="Text Box 8"/>
            <p:cNvSpPr txBox="1">
              <a:spLocks noChangeArrowheads="1"/>
            </p:cNvSpPr>
            <p:nvPr/>
          </p:nvSpPr>
          <p:spPr bwMode="auto">
            <a:xfrm>
              <a:off x="672" y="1200"/>
              <a:ext cx="17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Q</a:t>
              </a:r>
              <a:r>
                <a:rPr lang="en-US" altLang="zh-CN" sz="2400" baseline="-25000">
                  <a:latin typeface="Tahoma" pitchFamily="34" charset="0"/>
                </a:rPr>
                <a:t>1</a:t>
              </a:r>
              <a:r>
                <a:rPr lang="en-US" altLang="zh-CN" sz="2400">
                  <a:latin typeface="Tahoma" pitchFamily="34" charset="0"/>
                </a:rPr>
                <a:t>* = A·Q</a:t>
              </a:r>
              <a:r>
                <a:rPr lang="en-US" altLang="zh-CN" sz="2400" baseline="-25000">
                  <a:latin typeface="Tahoma" pitchFamily="34" charset="0"/>
                </a:rPr>
                <a:t>1</a:t>
              </a:r>
              <a:r>
                <a:rPr lang="en-US" altLang="zh-CN" sz="2400">
                  <a:latin typeface="Tahoma" pitchFamily="34" charset="0"/>
                </a:rPr>
                <a:t> + A·Q</a:t>
              </a:r>
              <a:r>
                <a:rPr lang="en-US" altLang="zh-CN" sz="2400" baseline="-25000">
                  <a:latin typeface="Tahoma" pitchFamily="34" charset="0"/>
                </a:rPr>
                <a:t>0</a:t>
              </a:r>
              <a:endParaRPr lang="zh-CN" altLang="en-US" sz="2400" baseline="-25000">
                <a:latin typeface="Tahoma" pitchFamily="34" charset="0"/>
              </a:endParaRPr>
            </a:p>
          </p:txBody>
        </p:sp>
        <p:sp>
          <p:nvSpPr>
            <p:cNvPr id="551945" name="Text Box 9"/>
            <p:cNvSpPr txBox="1">
              <a:spLocks noChangeArrowheads="1"/>
            </p:cNvSpPr>
            <p:nvPr/>
          </p:nvSpPr>
          <p:spPr bwMode="auto">
            <a:xfrm>
              <a:off x="672" y="864"/>
              <a:ext cx="14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ahoma" pitchFamily="34" charset="0"/>
                </a:rPr>
                <a:t>Q</a:t>
              </a:r>
              <a:r>
                <a:rPr lang="en-US" altLang="zh-CN" sz="2400" baseline="-25000" dirty="0">
                  <a:latin typeface="Tahoma" pitchFamily="34" charset="0"/>
                </a:rPr>
                <a:t>0</a:t>
              </a:r>
              <a:r>
                <a:rPr lang="en-US" altLang="zh-CN" sz="2400" dirty="0">
                  <a:latin typeface="Tahoma" pitchFamily="34" charset="0"/>
                </a:rPr>
                <a:t>* = A·Q</a:t>
              </a:r>
              <a:r>
                <a:rPr lang="en-US" altLang="zh-CN" sz="2400" baseline="-25000" dirty="0">
                  <a:latin typeface="Tahoma" pitchFamily="34" charset="0"/>
                </a:rPr>
                <a:t>1</a:t>
              </a:r>
              <a:r>
                <a:rPr lang="en-US" altLang="zh-CN" sz="2400" dirty="0">
                  <a:latin typeface="Tahoma" pitchFamily="34" charset="0"/>
                </a:rPr>
                <a:t>’·Q</a:t>
              </a:r>
              <a:r>
                <a:rPr lang="en-US" altLang="zh-CN" sz="2400" baseline="-25000" dirty="0">
                  <a:latin typeface="Tahoma" pitchFamily="34" charset="0"/>
                </a:rPr>
                <a:t>0</a:t>
              </a:r>
              <a:r>
                <a:rPr lang="en-US" altLang="zh-CN" sz="2400" dirty="0">
                  <a:latin typeface="Tahoma" pitchFamily="34" charset="0"/>
                </a:rPr>
                <a:t>’</a:t>
              </a:r>
              <a:endParaRPr lang="zh-CN" altLang="en-US" sz="2400" dirty="0">
                <a:latin typeface="Tahoma" pitchFamily="34" charset="0"/>
              </a:endParaRPr>
            </a:p>
          </p:txBody>
        </p:sp>
      </p:grpSp>
      <p:sp>
        <p:nvSpPr>
          <p:cNvPr id="551946" name="Text Box 10"/>
          <p:cNvSpPr txBox="1">
            <a:spLocks noChangeArrowheads="1"/>
          </p:cNvSpPr>
          <p:nvPr/>
        </p:nvSpPr>
        <p:spPr bwMode="auto">
          <a:xfrm>
            <a:off x="4712494" y="5384800"/>
            <a:ext cx="3983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ahoma" pitchFamily="34" charset="0"/>
                <a:ea typeface="黑体" pitchFamily="2" charset="-122"/>
              </a:rPr>
              <a:t>7、画逻辑电路图（略）</a:t>
            </a:r>
          </a:p>
        </p:txBody>
      </p:sp>
      <p:sp>
        <p:nvSpPr>
          <p:cNvPr id="551947" name="Text Box 11"/>
          <p:cNvSpPr txBox="1">
            <a:spLocks noChangeArrowheads="1"/>
          </p:cNvSpPr>
          <p:nvPr/>
        </p:nvSpPr>
        <p:spPr bwMode="auto">
          <a:xfrm>
            <a:off x="2339440" y="3962400"/>
            <a:ext cx="2156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>
                <a:latin typeface="Tahoma" pitchFamily="34" charset="0"/>
                <a:ea typeface="黑体" pitchFamily="2" charset="-122"/>
              </a:rPr>
              <a:t>下一状态为 00</a:t>
            </a:r>
          </a:p>
        </p:txBody>
      </p:sp>
      <p:sp>
        <p:nvSpPr>
          <p:cNvPr id="551948" name="Text Box 12"/>
          <p:cNvSpPr txBox="1">
            <a:spLocks noChangeArrowheads="1"/>
          </p:cNvSpPr>
          <p:nvPr/>
        </p:nvSpPr>
        <p:spPr bwMode="auto">
          <a:xfrm>
            <a:off x="1011238" y="4495800"/>
            <a:ext cx="1377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ahoma" pitchFamily="34" charset="0"/>
                <a:ea typeface="黑体" pitchFamily="2" charset="-122"/>
              </a:rPr>
              <a:t>A=1</a:t>
            </a:r>
            <a:r>
              <a:rPr lang="zh-CN" altLang="en-US" sz="2400">
                <a:latin typeface="Tahoma" pitchFamily="34" charset="0"/>
                <a:ea typeface="黑体" pitchFamily="2" charset="-122"/>
              </a:rPr>
              <a:t>时，</a:t>
            </a:r>
          </a:p>
        </p:txBody>
      </p: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2339440" y="4495800"/>
            <a:ext cx="2156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>
                <a:latin typeface="Tahoma" pitchFamily="34" charset="0"/>
                <a:ea typeface="黑体" pitchFamily="2" charset="-122"/>
              </a:rPr>
              <a:t>下一状态为 10</a:t>
            </a:r>
          </a:p>
        </p:txBody>
      </p:sp>
      <p:grpSp>
        <p:nvGrpSpPr>
          <p:cNvPr id="551951" name="Group 15"/>
          <p:cNvGrpSpPr>
            <a:grpSpLocks/>
          </p:cNvGrpSpPr>
          <p:nvPr/>
        </p:nvGrpSpPr>
        <p:grpSpPr bwMode="auto">
          <a:xfrm>
            <a:off x="4722813" y="1438275"/>
            <a:ext cx="3811587" cy="3671888"/>
            <a:chOff x="2783" y="864"/>
            <a:chExt cx="2401" cy="2313"/>
          </a:xfrm>
        </p:grpSpPr>
        <p:grpSp>
          <p:nvGrpSpPr>
            <p:cNvPr id="551952" name="Group 16"/>
            <p:cNvGrpSpPr>
              <a:grpSpLocks/>
            </p:cNvGrpSpPr>
            <p:nvPr/>
          </p:nvGrpSpPr>
          <p:grpSpPr bwMode="auto">
            <a:xfrm>
              <a:off x="3777" y="2400"/>
              <a:ext cx="879" cy="336"/>
              <a:chOff x="3776" y="3072"/>
              <a:chExt cx="879" cy="336"/>
            </a:xfrm>
          </p:grpSpPr>
          <p:sp>
            <p:nvSpPr>
              <p:cNvPr id="551953" name="Text Box 17"/>
              <p:cNvSpPr txBox="1">
                <a:spLocks noChangeArrowheads="1"/>
              </p:cNvSpPr>
              <p:nvPr/>
            </p:nvSpPr>
            <p:spPr bwMode="auto">
              <a:xfrm>
                <a:off x="3969" y="3072"/>
                <a:ext cx="3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0">
                    <a:latin typeface="Tahoma" pitchFamily="34" charset="0"/>
                  </a:rPr>
                  <a:t>1/0</a:t>
                </a:r>
              </a:p>
            </p:txBody>
          </p:sp>
          <p:sp>
            <p:nvSpPr>
              <p:cNvPr id="551954" name="Arc 18"/>
              <p:cNvSpPr>
                <a:spLocks/>
              </p:cNvSpPr>
              <p:nvPr/>
            </p:nvSpPr>
            <p:spPr bwMode="auto">
              <a:xfrm flipV="1">
                <a:off x="3776" y="3212"/>
                <a:ext cx="879" cy="196"/>
              </a:xfrm>
              <a:custGeom>
                <a:avLst/>
                <a:gdLst>
                  <a:gd name="G0" fmla="+- 20050 0 0"/>
                  <a:gd name="G1" fmla="+- 21600 0 0"/>
                  <a:gd name="G2" fmla="+- 21600 0 0"/>
                  <a:gd name="T0" fmla="*/ 0 w 41650"/>
                  <a:gd name="T1" fmla="*/ 13564 h 22808"/>
                  <a:gd name="T2" fmla="*/ 41616 w 41650"/>
                  <a:gd name="T3" fmla="*/ 22808 h 22808"/>
                  <a:gd name="T4" fmla="*/ 20050 w 41650"/>
                  <a:gd name="T5" fmla="*/ 21600 h 22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650" h="22808" fill="none" extrusionOk="0">
                    <a:moveTo>
                      <a:pt x="0" y="13564"/>
                    </a:moveTo>
                    <a:cubicBezTo>
                      <a:pt x="3284" y="5370"/>
                      <a:pt x="11223" y="-1"/>
                      <a:pt x="20050" y="0"/>
                    </a:cubicBezTo>
                    <a:cubicBezTo>
                      <a:pt x="31979" y="0"/>
                      <a:pt x="41650" y="9670"/>
                      <a:pt x="41650" y="21600"/>
                    </a:cubicBezTo>
                    <a:cubicBezTo>
                      <a:pt x="41650" y="22002"/>
                      <a:pt x="41638" y="22405"/>
                      <a:pt x="41616" y="22808"/>
                    </a:cubicBezTo>
                  </a:path>
                  <a:path w="41650" h="22808" stroke="0" extrusionOk="0">
                    <a:moveTo>
                      <a:pt x="0" y="13564"/>
                    </a:moveTo>
                    <a:cubicBezTo>
                      <a:pt x="3284" y="5370"/>
                      <a:pt x="11223" y="-1"/>
                      <a:pt x="20050" y="0"/>
                    </a:cubicBezTo>
                    <a:cubicBezTo>
                      <a:pt x="31979" y="0"/>
                      <a:pt x="41650" y="9670"/>
                      <a:pt x="41650" y="21600"/>
                    </a:cubicBezTo>
                    <a:cubicBezTo>
                      <a:pt x="41650" y="22002"/>
                      <a:pt x="41638" y="22405"/>
                      <a:pt x="41616" y="22808"/>
                    </a:cubicBezTo>
                    <a:lnTo>
                      <a:pt x="2005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51955" name="Group 19"/>
            <p:cNvGrpSpPr>
              <a:grpSpLocks/>
            </p:cNvGrpSpPr>
            <p:nvPr/>
          </p:nvGrpSpPr>
          <p:grpSpPr bwMode="auto">
            <a:xfrm>
              <a:off x="3168" y="1584"/>
              <a:ext cx="717" cy="1030"/>
              <a:chOff x="3168" y="2256"/>
              <a:chExt cx="717" cy="1030"/>
            </a:xfrm>
          </p:grpSpPr>
          <p:sp>
            <p:nvSpPr>
              <p:cNvPr id="551956" name="Oval 20"/>
              <p:cNvSpPr>
                <a:spLocks noChangeArrowheads="1"/>
              </p:cNvSpPr>
              <p:nvPr/>
            </p:nvSpPr>
            <p:spPr bwMode="auto">
              <a:xfrm>
                <a:off x="3497" y="2959"/>
                <a:ext cx="388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Tahoma" pitchFamily="34" charset="0"/>
                  </a:rPr>
                  <a:t>11</a:t>
                </a:r>
                <a:endParaRPr lang="en-US" altLang="zh-CN" baseline="-25000" dirty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</a:endParaRPr>
              </a:p>
            </p:txBody>
          </p:sp>
          <p:sp>
            <p:nvSpPr>
              <p:cNvPr id="551957" name="Text Box 21"/>
              <p:cNvSpPr txBox="1">
                <a:spLocks noChangeArrowheads="1"/>
              </p:cNvSpPr>
              <p:nvPr/>
            </p:nvSpPr>
            <p:spPr bwMode="auto">
              <a:xfrm>
                <a:off x="3168" y="2496"/>
                <a:ext cx="3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0">
                    <a:latin typeface="Tahoma" pitchFamily="34" charset="0"/>
                  </a:rPr>
                  <a:t>0/1</a:t>
                </a:r>
              </a:p>
            </p:txBody>
          </p:sp>
          <p:sp>
            <p:nvSpPr>
              <p:cNvPr id="551958" name="Arc 22"/>
              <p:cNvSpPr>
                <a:spLocks/>
              </p:cNvSpPr>
              <p:nvPr/>
            </p:nvSpPr>
            <p:spPr bwMode="auto">
              <a:xfrm rot="5400000" flipV="1">
                <a:off x="3304" y="2511"/>
                <a:ext cx="695" cy="185"/>
              </a:xfrm>
              <a:custGeom>
                <a:avLst/>
                <a:gdLst>
                  <a:gd name="G0" fmla="+- 16110 0 0"/>
                  <a:gd name="G1" fmla="+- 21600 0 0"/>
                  <a:gd name="G2" fmla="+- 21600 0 0"/>
                  <a:gd name="T0" fmla="*/ 0 w 29447"/>
                  <a:gd name="T1" fmla="*/ 7211 h 21600"/>
                  <a:gd name="T2" fmla="*/ 29447 w 29447"/>
                  <a:gd name="T3" fmla="*/ 4609 h 21600"/>
                  <a:gd name="T4" fmla="*/ 16110 w 2944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447" h="21600" fill="none" extrusionOk="0">
                    <a:moveTo>
                      <a:pt x="0" y="7211"/>
                    </a:moveTo>
                    <a:cubicBezTo>
                      <a:pt x="4098" y="2623"/>
                      <a:pt x="9958" y="-1"/>
                      <a:pt x="16110" y="0"/>
                    </a:cubicBezTo>
                    <a:cubicBezTo>
                      <a:pt x="20946" y="0"/>
                      <a:pt x="25642" y="1623"/>
                      <a:pt x="29446" y="4609"/>
                    </a:cubicBezTo>
                  </a:path>
                  <a:path w="29447" h="21600" stroke="0" extrusionOk="0">
                    <a:moveTo>
                      <a:pt x="0" y="7211"/>
                    </a:moveTo>
                    <a:cubicBezTo>
                      <a:pt x="4098" y="2623"/>
                      <a:pt x="9958" y="-1"/>
                      <a:pt x="16110" y="0"/>
                    </a:cubicBezTo>
                    <a:cubicBezTo>
                      <a:pt x="20946" y="0"/>
                      <a:pt x="25642" y="1623"/>
                      <a:pt x="29446" y="4609"/>
                    </a:cubicBezTo>
                    <a:lnTo>
                      <a:pt x="1611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51959" name="Group 23"/>
            <p:cNvGrpSpPr>
              <a:grpSpLocks/>
            </p:cNvGrpSpPr>
            <p:nvPr/>
          </p:nvGrpSpPr>
          <p:grpSpPr bwMode="auto">
            <a:xfrm>
              <a:off x="2783" y="864"/>
              <a:ext cx="2401" cy="2112"/>
              <a:chOff x="2784" y="1536"/>
              <a:chExt cx="2401" cy="2112"/>
            </a:xfrm>
          </p:grpSpPr>
          <p:sp>
            <p:nvSpPr>
              <p:cNvPr id="551960" name="Oval 24"/>
              <p:cNvSpPr>
                <a:spLocks noChangeArrowheads="1"/>
              </p:cNvSpPr>
              <p:nvPr/>
            </p:nvSpPr>
            <p:spPr bwMode="auto">
              <a:xfrm>
                <a:off x="3529" y="1920"/>
                <a:ext cx="420" cy="39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latin typeface="Tahoma" pitchFamily="34" charset="0"/>
                  </a:rPr>
                  <a:t>00</a:t>
                </a:r>
                <a:endParaRPr lang="en-US" altLang="zh-CN" b="0" baseline="-25000">
                  <a:latin typeface="Tahoma" pitchFamily="34" charset="0"/>
                </a:endParaRPr>
              </a:p>
            </p:txBody>
          </p:sp>
          <p:grpSp>
            <p:nvGrpSpPr>
              <p:cNvPr id="551961" name="Group 25"/>
              <p:cNvGrpSpPr>
                <a:grpSpLocks/>
              </p:cNvGrpSpPr>
              <p:nvPr/>
            </p:nvGrpSpPr>
            <p:grpSpPr bwMode="auto">
              <a:xfrm>
                <a:off x="2784" y="1776"/>
                <a:ext cx="822" cy="528"/>
                <a:chOff x="2976" y="2064"/>
                <a:chExt cx="822" cy="528"/>
              </a:xfrm>
            </p:grpSpPr>
            <p:sp>
              <p:nvSpPr>
                <p:cNvPr id="551962" name="Arc 26"/>
                <p:cNvSpPr>
                  <a:spLocks/>
                </p:cNvSpPr>
                <p:nvPr/>
              </p:nvSpPr>
              <p:spPr bwMode="auto">
                <a:xfrm flipH="1">
                  <a:off x="3340" y="2112"/>
                  <a:ext cx="458" cy="480"/>
                </a:xfrm>
                <a:custGeom>
                  <a:avLst/>
                  <a:gdLst>
                    <a:gd name="G0" fmla="+- 19390 0 0"/>
                    <a:gd name="G1" fmla="+- 21600 0 0"/>
                    <a:gd name="G2" fmla="+- 21600 0 0"/>
                    <a:gd name="T0" fmla="*/ 0 w 40990"/>
                    <a:gd name="T1" fmla="*/ 12082 h 43200"/>
                    <a:gd name="T2" fmla="*/ 2527 w 40990"/>
                    <a:gd name="T3" fmla="*/ 35098 h 43200"/>
                    <a:gd name="T4" fmla="*/ 19390 w 4099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990" h="43200" fill="none" extrusionOk="0">
                      <a:moveTo>
                        <a:pt x="0" y="12082"/>
                      </a:moveTo>
                      <a:cubicBezTo>
                        <a:pt x="3630" y="4686"/>
                        <a:pt x="11151" y="-1"/>
                        <a:pt x="19390" y="0"/>
                      </a:cubicBezTo>
                      <a:cubicBezTo>
                        <a:pt x="31319" y="0"/>
                        <a:pt x="40990" y="9670"/>
                        <a:pt x="40990" y="21600"/>
                      </a:cubicBezTo>
                      <a:cubicBezTo>
                        <a:pt x="40990" y="33529"/>
                        <a:pt x="31319" y="43200"/>
                        <a:pt x="19390" y="43200"/>
                      </a:cubicBezTo>
                      <a:cubicBezTo>
                        <a:pt x="12830" y="43200"/>
                        <a:pt x="6626" y="40219"/>
                        <a:pt x="2526" y="35098"/>
                      </a:cubicBezTo>
                    </a:path>
                    <a:path w="40990" h="43200" stroke="0" extrusionOk="0">
                      <a:moveTo>
                        <a:pt x="0" y="12082"/>
                      </a:moveTo>
                      <a:cubicBezTo>
                        <a:pt x="3630" y="4686"/>
                        <a:pt x="11151" y="-1"/>
                        <a:pt x="19390" y="0"/>
                      </a:cubicBezTo>
                      <a:cubicBezTo>
                        <a:pt x="31319" y="0"/>
                        <a:pt x="40990" y="9670"/>
                        <a:pt x="40990" y="21600"/>
                      </a:cubicBezTo>
                      <a:cubicBezTo>
                        <a:pt x="40990" y="33529"/>
                        <a:pt x="31319" y="43200"/>
                        <a:pt x="19390" y="43200"/>
                      </a:cubicBezTo>
                      <a:cubicBezTo>
                        <a:pt x="12830" y="43200"/>
                        <a:pt x="6626" y="40219"/>
                        <a:pt x="2526" y="35098"/>
                      </a:cubicBezTo>
                      <a:lnTo>
                        <a:pt x="1939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196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976" y="2064"/>
                  <a:ext cx="39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0">
                      <a:latin typeface="Tahoma" pitchFamily="34" charset="0"/>
                    </a:rPr>
                    <a:t>0/0</a:t>
                  </a:r>
                </a:p>
              </p:txBody>
            </p:sp>
          </p:grpSp>
          <p:grpSp>
            <p:nvGrpSpPr>
              <p:cNvPr id="551964" name="Group 28"/>
              <p:cNvGrpSpPr>
                <a:grpSpLocks/>
              </p:cNvGrpSpPr>
              <p:nvPr/>
            </p:nvGrpSpPr>
            <p:grpSpPr bwMode="auto">
              <a:xfrm>
                <a:off x="3840" y="1536"/>
                <a:ext cx="1080" cy="774"/>
                <a:chOff x="4032" y="1824"/>
                <a:chExt cx="1080" cy="774"/>
              </a:xfrm>
            </p:grpSpPr>
            <p:sp>
              <p:nvSpPr>
                <p:cNvPr id="551965" name="Oval 29"/>
                <p:cNvSpPr>
                  <a:spLocks noChangeArrowheads="1"/>
                </p:cNvSpPr>
                <p:nvPr/>
              </p:nvSpPr>
              <p:spPr bwMode="auto">
                <a:xfrm>
                  <a:off x="4692" y="2208"/>
                  <a:ext cx="420" cy="39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b="0">
                      <a:latin typeface="Tahoma" pitchFamily="34" charset="0"/>
                    </a:rPr>
                    <a:t>01</a:t>
                  </a:r>
                  <a:endParaRPr lang="en-US" altLang="zh-CN" b="0" baseline="-25000">
                    <a:latin typeface="Tahoma" pitchFamily="34" charset="0"/>
                  </a:endParaRPr>
                </a:p>
              </p:txBody>
            </p:sp>
            <p:sp>
              <p:nvSpPr>
                <p:cNvPr id="551966" name="Arc 30"/>
                <p:cNvSpPr>
                  <a:spLocks/>
                </p:cNvSpPr>
                <p:nvPr/>
              </p:nvSpPr>
              <p:spPr bwMode="auto">
                <a:xfrm>
                  <a:off x="4032" y="2118"/>
                  <a:ext cx="801" cy="188"/>
                </a:xfrm>
                <a:custGeom>
                  <a:avLst/>
                  <a:gdLst>
                    <a:gd name="G0" fmla="+- 19896 0 0"/>
                    <a:gd name="G1" fmla="+- 21600 0 0"/>
                    <a:gd name="G2" fmla="+- 21600 0 0"/>
                    <a:gd name="T0" fmla="*/ 0 w 39620"/>
                    <a:gd name="T1" fmla="*/ 13191 h 21600"/>
                    <a:gd name="T2" fmla="*/ 39620 w 39620"/>
                    <a:gd name="T3" fmla="*/ 12796 h 21600"/>
                    <a:gd name="T4" fmla="*/ 19896 w 3962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620" h="21600" fill="none" extrusionOk="0">
                      <a:moveTo>
                        <a:pt x="0" y="13191"/>
                      </a:moveTo>
                      <a:cubicBezTo>
                        <a:pt x="3379" y="5195"/>
                        <a:pt x="11216" y="-1"/>
                        <a:pt x="19896" y="0"/>
                      </a:cubicBezTo>
                      <a:cubicBezTo>
                        <a:pt x="28419" y="0"/>
                        <a:pt x="36146" y="5012"/>
                        <a:pt x="39620" y="12795"/>
                      </a:cubicBezTo>
                    </a:path>
                    <a:path w="39620" h="21600" stroke="0" extrusionOk="0">
                      <a:moveTo>
                        <a:pt x="0" y="13191"/>
                      </a:moveTo>
                      <a:cubicBezTo>
                        <a:pt x="3379" y="5195"/>
                        <a:pt x="11216" y="-1"/>
                        <a:pt x="19896" y="0"/>
                      </a:cubicBezTo>
                      <a:cubicBezTo>
                        <a:pt x="28419" y="0"/>
                        <a:pt x="36146" y="5012"/>
                        <a:pt x="39620" y="12795"/>
                      </a:cubicBezTo>
                      <a:lnTo>
                        <a:pt x="19896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196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224" y="1824"/>
                  <a:ext cx="39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0">
                      <a:latin typeface="Tahoma" pitchFamily="34" charset="0"/>
                    </a:rPr>
                    <a:t>1/0</a:t>
                  </a:r>
                </a:p>
              </p:txBody>
            </p:sp>
          </p:grpSp>
          <p:grpSp>
            <p:nvGrpSpPr>
              <p:cNvPr id="551968" name="Group 32"/>
              <p:cNvGrpSpPr>
                <a:grpSpLocks/>
              </p:cNvGrpSpPr>
              <p:nvPr/>
            </p:nvGrpSpPr>
            <p:grpSpPr bwMode="auto">
              <a:xfrm>
                <a:off x="3842" y="2112"/>
                <a:ext cx="782" cy="288"/>
                <a:chOff x="4034" y="2400"/>
                <a:chExt cx="782" cy="288"/>
              </a:xfrm>
            </p:grpSpPr>
            <p:sp>
              <p:nvSpPr>
                <p:cNvPr id="551969" name="Arc 33"/>
                <p:cNvSpPr>
                  <a:spLocks/>
                </p:cNvSpPr>
                <p:nvPr/>
              </p:nvSpPr>
              <p:spPr bwMode="auto">
                <a:xfrm flipH="1" flipV="1">
                  <a:off x="4034" y="2544"/>
                  <a:ext cx="782" cy="144"/>
                </a:xfrm>
                <a:custGeom>
                  <a:avLst/>
                  <a:gdLst>
                    <a:gd name="G0" fmla="+- 20559 0 0"/>
                    <a:gd name="G1" fmla="+- 21600 0 0"/>
                    <a:gd name="G2" fmla="+- 21600 0 0"/>
                    <a:gd name="T0" fmla="*/ 0 w 42043"/>
                    <a:gd name="T1" fmla="*/ 14975 h 21600"/>
                    <a:gd name="T2" fmla="*/ 42043 w 42043"/>
                    <a:gd name="T3" fmla="*/ 19362 h 21600"/>
                    <a:gd name="T4" fmla="*/ 20559 w 4204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043" h="21600" fill="none" extrusionOk="0">
                      <a:moveTo>
                        <a:pt x="0" y="14975"/>
                      </a:moveTo>
                      <a:cubicBezTo>
                        <a:pt x="2876" y="6049"/>
                        <a:pt x="11182" y="-1"/>
                        <a:pt x="20559" y="0"/>
                      </a:cubicBezTo>
                      <a:cubicBezTo>
                        <a:pt x="31621" y="0"/>
                        <a:pt x="40896" y="8358"/>
                        <a:pt x="42042" y="19362"/>
                      </a:cubicBezTo>
                    </a:path>
                    <a:path w="42043" h="21600" stroke="0" extrusionOk="0">
                      <a:moveTo>
                        <a:pt x="0" y="14975"/>
                      </a:moveTo>
                      <a:cubicBezTo>
                        <a:pt x="2876" y="6049"/>
                        <a:pt x="11182" y="-1"/>
                        <a:pt x="20559" y="0"/>
                      </a:cubicBezTo>
                      <a:cubicBezTo>
                        <a:pt x="31621" y="0"/>
                        <a:pt x="40896" y="8358"/>
                        <a:pt x="42042" y="19362"/>
                      </a:cubicBezTo>
                      <a:lnTo>
                        <a:pt x="20559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197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57" y="2400"/>
                  <a:ext cx="39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0">
                      <a:latin typeface="Tahoma" pitchFamily="34" charset="0"/>
                    </a:rPr>
                    <a:t>0/0</a:t>
                  </a:r>
                </a:p>
              </p:txBody>
            </p:sp>
          </p:grpSp>
          <p:grpSp>
            <p:nvGrpSpPr>
              <p:cNvPr id="551971" name="Group 35"/>
              <p:cNvGrpSpPr>
                <a:grpSpLocks/>
              </p:cNvGrpSpPr>
              <p:nvPr/>
            </p:nvGrpSpPr>
            <p:grpSpPr bwMode="auto">
              <a:xfrm>
                <a:off x="4489" y="2304"/>
                <a:ext cx="599" cy="918"/>
                <a:chOff x="4681" y="2592"/>
                <a:chExt cx="599" cy="918"/>
              </a:xfrm>
            </p:grpSpPr>
            <p:sp>
              <p:nvSpPr>
                <p:cNvPr id="551972" name="Oval 36"/>
                <p:cNvSpPr>
                  <a:spLocks noChangeArrowheads="1"/>
                </p:cNvSpPr>
                <p:nvPr/>
              </p:nvSpPr>
              <p:spPr bwMode="auto">
                <a:xfrm>
                  <a:off x="4681" y="3120"/>
                  <a:ext cx="420" cy="39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b="0">
                      <a:latin typeface="Tahoma" pitchFamily="34" charset="0"/>
                    </a:rPr>
                    <a:t>10</a:t>
                  </a:r>
                  <a:endParaRPr lang="en-US" altLang="zh-CN" b="0" baseline="-25000">
                    <a:latin typeface="Tahoma" pitchFamily="34" charset="0"/>
                  </a:endParaRPr>
                </a:p>
              </p:txBody>
            </p:sp>
            <p:sp>
              <p:nvSpPr>
                <p:cNvPr id="551973" name="Line 37"/>
                <p:cNvSpPr>
                  <a:spLocks noChangeShapeType="1"/>
                </p:cNvSpPr>
                <p:nvPr/>
              </p:nvSpPr>
              <p:spPr bwMode="auto">
                <a:xfrm>
                  <a:off x="4896" y="2592"/>
                  <a:ext cx="0" cy="5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197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881" y="2688"/>
                  <a:ext cx="39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0">
                      <a:latin typeface="Tahoma" pitchFamily="34" charset="0"/>
                    </a:rPr>
                    <a:t>1/0</a:t>
                  </a:r>
                </a:p>
              </p:txBody>
            </p:sp>
          </p:grpSp>
          <p:grpSp>
            <p:nvGrpSpPr>
              <p:cNvPr id="551975" name="Group 39"/>
              <p:cNvGrpSpPr>
                <a:grpSpLocks/>
              </p:cNvGrpSpPr>
              <p:nvPr/>
            </p:nvGrpSpPr>
            <p:grpSpPr bwMode="auto">
              <a:xfrm>
                <a:off x="4709" y="2883"/>
                <a:ext cx="476" cy="765"/>
                <a:chOff x="4901" y="3171"/>
                <a:chExt cx="476" cy="765"/>
              </a:xfrm>
            </p:grpSpPr>
            <p:sp>
              <p:nvSpPr>
                <p:cNvPr id="551976" name="Arc 40"/>
                <p:cNvSpPr>
                  <a:spLocks/>
                </p:cNvSpPr>
                <p:nvPr/>
              </p:nvSpPr>
              <p:spPr bwMode="auto">
                <a:xfrm>
                  <a:off x="4901" y="3171"/>
                  <a:ext cx="476" cy="479"/>
                </a:xfrm>
                <a:custGeom>
                  <a:avLst/>
                  <a:gdLst>
                    <a:gd name="G0" fmla="+- 19393 0 0"/>
                    <a:gd name="G1" fmla="+- 21600 0 0"/>
                    <a:gd name="G2" fmla="+- 21600 0 0"/>
                    <a:gd name="T0" fmla="*/ 11954 w 40993"/>
                    <a:gd name="T1" fmla="*/ 1321 h 43200"/>
                    <a:gd name="T2" fmla="*/ 0 w 40993"/>
                    <a:gd name="T3" fmla="*/ 31111 h 43200"/>
                    <a:gd name="T4" fmla="*/ 19393 w 4099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993" h="43200" fill="none" extrusionOk="0">
                      <a:moveTo>
                        <a:pt x="11954" y="1321"/>
                      </a:moveTo>
                      <a:cubicBezTo>
                        <a:pt x="14336" y="447"/>
                        <a:pt x="16855" y="-1"/>
                        <a:pt x="19393" y="0"/>
                      </a:cubicBezTo>
                      <a:cubicBezTo>
                        <a:pt x="31322" y="0"/>
                        <a:pt x="40993" y="9670"/>
                        <a:pt x="40993" y="21600"/>
                      </a:cubicBezTo>
                      <a:cubicBezTo>
                        <a:pt x="40993" y="33529"/>
                        <a:pt x="31322" y="43200"/>
                        <a:pt x="19393" y="43200"/>
                      </a:cubicBezTo>
                      <a:cubicBezTo>
                        <a:pt x="11151" y="43200"/>
                        <a:pt x="3628" y="38510"/>
                        <a:pt x="-1" y="31111"/>
                      </a:cubicBezTo>
                    </a:path>
                    <a:path w="40993" h="43200" stroke="0" extrusionOk="0">
                      <a:moveTo>
                        <a:pt x="11954" y="1321"/>
                      </a:moveTo>
                      <a:cubicBezTo>
                        <a:pt x="14336" y="447"/>
                        <a:pt x="16855" y="-1"/>
                        <a:pt x="19393" y="0"/>
                      </a:cubicBezTo>
                      <a:cubicBezTo>
                        <a:pt x="31322" y="0"/>
                        <a:pt x="40993" y="9670"/>
                        <a:pt x="40993" y="21600"/>
                      </a:cubicBezTo>
                      <a:cubicBezTo>
                        <a:pt x="40993" y="33529"/>
                        <a:pt x="31322" y="43200"/>
                        <a:pt x="19393" y="43200"/>
                      </a:cubicBezTo>
                      <a:cubicBezTo>
                        <a:pt x="11151" y="43200"/>
                        <a:pt x="3628" y="38510"/>
                        <a:pt x="-1" y="31111"/>
                      </a:cubicBezTo>
                      <a:lnTo>
                        <a:pt x="19393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197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944" y="3648"/>
                  <a:ext cx="39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0">
                      <a:latin typeface="Tahoma" pitchFamily="34" charset="0"/>
                    </a:rPr>
                    <a:t>1/0</a:t>
                  </a:r>
                </a:p>
              </p:txBody>
            </p:sp>
          </p:grpSp>
          <p:sp>
            <p:nvSpPr>
              <p:cNvPr id="551978" name="Text Box 42"/>
              <p:cNvSpPr txBox="1">
                <a:spLocks noChangeArrowheads="1"/>
              </p:cNvSpPr>
              <p:nvPr/>
            </p:nvSpPr>
            <p:spPr bwMode="auto">
              <a:xfrm>
                <a:off x="4032" y="2544"/>
                <a:ext cx="3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0">
                    <a:latin typeface="Tahoma" pitchFamily="34" charset="0"/>
                  </a:rPr>
                  <a:t>0/1</a:t>
                </a:r>
              </a:p>
            </p:txBody>
          </p:sp>
          <p:sp>
            <p:nvSpPr>
              <p:cNvPr id="551979" name="Freeform 43"/>
              <p:cNvSpPr>
                <a:spLocks/>
              </p:cNvSpPr>
              <p:nvPr/>
            </p:nvSpPr>
            <p:spPr bwMode="auto">
              <a:xfrm>
                <a:off x="3744" y="2304"/>
                <a:ext cx="768" cy="768"/>
              </a:xfrm>
              <a:custGeom>
                <a:avLst/>
                <a:gdLst>
                  <a:gd name="T0" fmla="*/ 768 w 768"/>
                  <a:gd name="T1" fmla="*/ 768 h 768"/>
                  <a:gd name="T2" fmla="*/ 288 w 768"/>
                  <a:gd name="T3" fmla="*/ 480 h 768"/>
                  <a:gd name="T4" fmla="*/ 0 w 768"/>
                  <a:gd name="T5" fmla="*/ 0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768">
                    <a:moveTo>
                      <a:pt x="768" y="768"/>
                    </a:moveTo>
                    <a:cubicBezTo>
                      <a:pt x="592" y="688"/>
                      <a:pt x="416" y="608"/>
                      <a:pt x="288" y="480"/>
                    </a:cubicBezTo>
                    <a:cubicBezTo>
                      <a:pt x="160" y="352"/>
                      <a:pt x="80" y="176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1980" name="Text Box 44"/>
            <p:cNvSpPr txBox="1">
              <a:spLocks noChangeArrowheads="1"/>
            </p:cNvSpPr>
            <p:nvPr/>
          </p:nvSpPr>
          <p:spPr bwMode="auto">
            <a:xfrm>
              <a:off x="3840" y="2847"/>
              <a:ext cx="7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ea typeface="黑体" pitchFamily="2" charset="-122"/>
                </a:rPr>
                <a:t>状态图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EEC5C4-0845-4247-AE1E-C2E384323A21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02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9" grpId="0" autoUpdateAnimBg="0"/>
      <p:bldP spid="551940" grpId="0" autoUpdateAnimBg="0"/>
      <p:bldP spid="551941" grpId="0" autoUpdateAnimBg="0"/>
      <p:bldP spid="551946" grpId="0" autoUpdateAnimBg="0"/>
      <p:bldP spid="551947" grpId="0" autoUpdateAnimBg="0"/>
      <p:bldP spid="551948" grpId="0" autoUpdateAnimBg="0"/>
      <p:bldP spid="55194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同步时序电路的分析步骤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步：写出每个触发器的激励输入方程（输入和现现态的函数）；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步：将激励方程代入到触发器的特征方程，得到转移方程；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步：写出电路的输出方程；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步：根据转移方程，列出所有输入、现态和输出、次态的组合，得到状态转移</a:t>
            </a:r>
            <a:r>
              <a:rPr lang="en-US" altLang="zh-CN" dirty="0"/>
              <a:t>(</a:t>
            </a:r>
            <a:r>
              <a:rPr lang="zh-CN" altLang="en-US" dirty="0"/>
              <a:t>输出</a:t>
            </a:r>
            <a:r>
              <a:rPr lang="en-US" altLang="zh-CN" dirty="0"/>
              <a:t>)</a:t>
            </a:r>
            <a:r>
              <a:rPr lang="zh-CN" altLang="en-US" dirty="0"/>
              <a:t>表；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步：根据状态转移表画出状态转移图；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步：说明电路功能，画出时序图（可选）；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步：说明</a:t>
            </a:r>
            <a:r>
              <a:rPr lang="zh-CN" altLang="en-US" sz="3200" dirty="0"/>
              <a:t>电路是否可以自启动。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20F7966E-4A86-4CD8-A902-5CBA37E3E7EE}"/>
                  </a:ext>
                </a:extLst>
              </p14:cNvPr>
              <p14:cNvContentPartPr/>
              <p14:nvPr/>
            </p14:nvContentPartPr>
            <p14:xfrm>
              <a:off x="4982818" y="1698492"/>
              <a:ext cx="2110320" cy="759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20F7966E-4A86-4CD8-A902-5CBA37E3E7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3818" y="1689852"/>
                <a:ext cx="21279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18A2A51-B026-437A-BDC5-9BA8B27CD970}"/>
                  </a:ext>
                </a:extLst>
              </p14:cNvPr>
              <p14:cNvContentPartPr/>
              <p14:nvPr/>
            </p14:nvContentPartPr>
            <p14:xfrm>
              <a:off x="6470698" y="2748252"/>
              <a:ext cx="1572840" cy="72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18A2A51-B026-437A-BDC5-9BA8B27CD9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62058" y="2739612"/>
                <a:ext cx="159048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组合 39">
            <a:extLst>
              <a:ext uri="{FF2B5EF4-FFF2-40B4-BE49-F238E27FC236}">
                <a16:creationId xmlns:a16="http://schemas.microsoft.com/office/drawing/2014/main" id="{F47604D4-BB84-4E1C-9E9D-F1368755F9CD}"/>
              </a:ext>
            </a:extLst>
          </p:cNvPr>
          <p:cNvGrpSpPr/>
          <p:nvPr/>
        </p:nvGrpSpPr>
        <p:grpSpPr>
          <a:xfrm>
            <a:off x="5078938" y="1839612"/>
            <a:ext cx="1277640" cy="440640"/>
            <a:chOff x="5078938" y="1839612"/>
            <a:chExt cx="1277640" cy="44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16CE672B-D3EC-4940-A26D-237189261D96}"/>
                    </a:ext>
                  </a:extLst>
                </p14:cNvPr>
                <p14:cNvContentPartPr/>
                <p14:nvPr/>
              </p14:nvContentPartPr>
              <p14:xfrm>
                <a:off x="5091538" y="1922772"/>
                <a:ext cx="63000" cy="20412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16CE672B-D3EC-4940-A26D-237189261D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82898" y="1913772"/>
                  <a:ext cx="80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F1A2C4FD-854F-4C64-87EE-93A3B269B03C}"/>
                    </a:ext>
                  </a:extLst>
                </p14:cNvPr>
                <p14:cNvContentPartPr/>
                <p14:nvPr/>
              </p14:nvContentPartPr>
              <p14:xfrm>
                <a:off x="5078938" y="2025732"/>
                <a:ext cx="101160" cy="15012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F1A2C4FD-854F-4C64-87EE-93A3B269B03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70298" y="2016732"/>
                  <a:ext cx="118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74BA4C29-914B-46CA-A614-425271071DB6}"/>
                    </a:ext>
                  </a:extLst>
                </p14:cNvPr>
                <p14:cNvContentPartPr/>
                <p14:nvPr/>
              </p14:nvContentPartPr>
              <p14:xfrm>
                <a:off x="5156698" y="2022492"/>
                <a:ext cx="84240" cy="414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74BA4C29-914B-46CA-A614-425271071DB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48058" y="2013852"/>
                  <a:ext cx="101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B29D6E98-5349-417C-A24B-FD195C9E437B}"/>
                    </a:ext>
                  </a:extLst>
                </p14:cNvPr>
                <p14:cNvContentPartPr/>
                <p14:nvPr/>
              </p14:nvContentPartPr>
              <p14:xfrm>
                <a:off x="5164978" y="1948692"/>
                <a:ext cx="40680" cy="2469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B29D6E98-5349-417C-A24B-FD195C9E437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55978" y="1939692"/>
                  <a:ext cx="58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EED125E0-7382-4C9C-AC85-BA18D03C59EE}"/>
                    </a:ext>
                  </a:extLst>
                </p14:cNvPr>
                <p14:cNvContentPartPr/>
                <p14:nvPr/>
              </p14:nvContentPartPr>
              <p14:xfrm>
                <a:off x="5275498" y="1932492"/>
                <a:ext cx="75600" cy="4572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EED125E0-7382-4C9C-AC85-BA18D03C59E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66498" y="1923852"/>
                  <a:ext cx="932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6BF52E4D-55E8-408D-8176-96E513DAE176}"/>
                    </a:ext>
                  </a:extLst>
                </p14:cNvPr>
                <p14:cNvContentPartPr/>
                <p14:nvPr/>
              </p14:nvContentPartPr>
              <p14:xfrm>
                <a:off x="5243818" y="2050572"/>
                <a:ext cx="129600" cy="327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6BF52E4D-55E8-408D-8176-96E513DAE17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34818" y="2041932"/>
                  <a:ext cx="147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A708D5E4-A67A-4C62-B1F2-9BB04FA2DFD7}"/>
                    </a:ext>
                  </a:extLst>
                </p14:cNvPr>
                <p14:cNvContentPartPr/>
                <p14:nvPr/>
              </p14:nvContentPartPr>
              <p14:xfrm>
                <a:off x="5278018" y="2014932"/>
                <a:ext cx="60120" cy="17820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A708D5E4-A67A-4C62-B1F2-9BB04FA2DFD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69018" y="2006292"/>
                  <a:ext cx="77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0B1D527E-B27B-44F8-81E2-C9C5829CE218}"/>
                    </a:ext>
                  </a:extLst>
                </p14:cNvPr>
                <p14:cNvContentPartPr/>
                <p14:nvPr/>
              </p14:nvContentPartPr>
              <p14:xfrm>
                <a:off x="5418418" y="1931772"/>
                <a:ext cx="33840" cy="19008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0B1D527E-B27B-44F8-81E2-C9C5829CE21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09418" y="1922772"/>
                  <a:ext cx="51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F61E0C39-8C56-40B2-A806-9F2FD8CA11D6}"/>
                    </a:ext>
                  </a:extLst>
                </p14:cNvPr>
                <p14:cNvContentPartPr/>
                <p14:nvPr/>
              </p14:nvContentPartPr>
              <p14:xfrm>
                <a:off x="5446138" y="1905132"/>
                <a:ext cx="90360" cy="2397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F61E0C39-8C56-40B2-A806-9F2FD8CA11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37498" y="1896492"/>
                  <a:ext cx="108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B7B95D86-3B8A-4FED-BA24-E8527FD22EDD}"/>
                    </a:ext>
                  </a:extLst>
                </p14:cNvPr>
                <p14:cNvContentPartPr/>
                <p14:nvPr/>
              </p14:nvContentPartPr>
              <p14:xfrm>
                <a:off x="5619658" y="1890732"/>
                <a:ext cx="73440" cy="7668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B7B95D86-3B8A-4FED-BA24-E8527FD22ED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11018" y="1882092"/>
                  <a:ext cx="91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BD7CC874-018B-43DB-B263-4CEF57C06026}"/>
                    </a:ext>
                  </a:extLst>
                </p14:cNvPr>
                <p14:cNvContentPartPr/>
                <p14:nvPr/>
              </p14:nvContentPartPr>
              <p14:xfrm>
                <a:off x="5619658" y="1958052"/>
                <a:ext cx="119880" cy="23580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BD7CC874-018B-43DB-B263-4CEF57C0602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11018" y="1949412"/>
                  <a:ext cx="137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DB6AF61E-0D09-48A5-9CB4-8FCC04CF88B5}"/>
                    </a:ext>
                  </a:extLst>
                </p14:cNvPr>
                <p14:cNvContentPartPr/>
                <p14:nvPr/>
              </p14:nvContentPartPr>
              <p14:xfrm>
                <a:off x="5641978" y="2063172"/>
                <a:ext cx="54720" cy="2160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DB6AF61E-0D09-48A5-9CB4-8FCC04CF88B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33338" y="2054172"/>
                  <a:ext cx="72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44F90A19-7EEF-4CF4-9C62-98160D3C2FC0}"/>
                    </a:ext>
                  </a:extLst>
                </p14:cNvPr>
                <p14:cNvContentPartPr/>
                <p14:nvPr/>
              </p14:nvContentPartPr>
              <p14:xfrm>
                <a:off x="5641258" y="1995852"/>
                <a:ext cx="61200" cy="21312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44F90A19-7EEF-4CF4-9C62-98160D3C2FC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32618" y="1986852"/>
                  <a:ext cx="78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712A82DB-AD1B-4CC1-87A6-80A299141089}"/>
                    </a:ext>
                  </a:extLst>
                </p14:cNvPr>
                <p14:cNvContentPartPr/>
                <p14:nvPr/>
              </p14:nvContentPartPr>
              <p14:xfrm>
                <a:off x="5753938" y="1993332"/>
                <a:ext cx="32040" cy="5436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712A82DB-AD1B-4CC1-87A6-80A29914108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45298" y="1984692"/>
                  <a:ext cx="49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8039EA50-7610-47DE-A3EA-FBEA8417C040}"/>
                    </a:ext>
                  </a:extLst>
                </p14:cNvPr>
                <p14:cNvContentPartPr/>
                <p14:nvPr/>
              </p14:nvContentPartPr>
              <p14:xfrm>
                <a:off x="5766178" y="1917012"/>
                <a:ext cx="103320" cy="15804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8039EA50-7610-47DE-A3EA-FBEA8417C04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757538" y="1908012"/>
                  <a:ext cx="120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B3679B64-9565-4F5A-9A60-4FE50A7E6FFD}"/>
                    </a:ext>
                  </a:extLst>
                </p14:cNvPr>
                <p14:cNvContentPartPr/>
                <p14:nvPr/>
              </p14:nvContentPartPr>
              <p14:xfrm>
                <a:off x="5803618" y="1907652"/>
                <a:ext cx="16560" cy="22716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B3679B64-9565-4F5A-9A60-4FE50A7E6F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794618" y="1899012"/>
                  <a:ext cx="342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700B4C87-D597-4532-8935-88D390FB95A1}"/>
                    </a:ext>
                  </a:extLst>
                </p14:cNvPr>
                <p14:cNvContentPartPr/>
                <p14:nvPr/>
              </p14:nvContentPartPr>
              <p14:xfrm>
                <a:off x="5765098" y="2103492"/>
                <a:ext cx="122760" cy="9180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700B4C87-D597-4532-8935-88D390FB95A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756098" y="2094492"/>
                  <a:ext cx="140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158ED55E-9868-48E0-8383-EBACC85E692C}"/>
                    </a:ext>
                  </a:extLst>
                </p14:cNvPr>
                <p14:cNvContentPartPr/>
                <p14:nvPr/>
              </p14:nvContentPartPr>
              <p14:xfrm>
                <a:off x="5900458" y="1900812"/>
                <a:ext cx="164160" cy="12204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158ED55E-9868-48E0-8383-EBACC85E692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891818" y="1892172"/>
                  <a:ext cx="1818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8C9CAE24-24DD-4DAB-8371-0FC7CD4B3DD9}"/>
                    </a:ext>
                  </a:extLst>
                </p14:cNvPr>
                <p14:cNvContentPartPr/>
                <p14:nvPr/>
              </p14:nvContentPartPr>
              <p14:xfrm>
                <a:off x="5928178" y="1900812"/>
                <a:ext cx="120960" cy="25776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8C9CAE24-24DD-4DAB-8371-0FC7CD4B3DD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19178" y="1892172"/>
                  <a:ext cx="138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76F1E8EC-6FC7-4F05-A183-2C4BF7B981DB}"/>
                    </a:ext>
                  </a:extLst>
                </p14:cNvPr>
                <p14:cNvContentPartPr/>
                <p14:nvPr/>
              </p14:nvContentPartPr>
              <p14:xfrm>
                <a:off x="5928538" y="2098452"/>
                <a:ext cx="157680" cy="8064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76F1E8EC-6FC7-4F05-A183-2C4BF7B981D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919538" y="2089452"/>
                  <a:ext cx="175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E8D2D799-F8DA-4507-99EB-10F601F928F6}"/>
                    </a:ext>
                  </a:extLst>
                </p14:cNvPr>
                <p14:cNvContentPartPr/>
                <p14:nvPr/>
              </p14:nvContentPartPr>
              <p14:xfrm>
                <a:off x="6037258" y="1870572"/>
                <a:ext cx="19800" cy="2700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E8D2D799-F8DA-4507-99EB-10F601F928F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28258" y="1861572"/>
                  <a:ext cx="37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D254B240-1CAA-4A73-9399-D30CB393E269}"/>
                    </a:ext>
                  </a:extLst>
                </p14:cNvPr>
                <p14:cNvContentPartPr/>
                <p14:nvPr/>
              </p14:nvContentPartPr>
              <p14:xfrm>
                <a:off x="6143458" y="1887132"/>
                <a:ext cx="15120" cy="3132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D254B240-1CAA-4A73-9399-D30CB393E26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34458" y="1878492"/>
                  <a:ext cx="32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F3292F15-0266-4FB5-B53F-1D6E62D2FCE9}"/>
                    </a:ext>
                  </a:extLst>
                </p14:cNvPr>
                <p14:cNvContentPartPr/>
                <p14:nvPr/>
              </p14:nvContentPartPr>
              <p14:xfrm>
                <a:off x="6160378" y="1847532"/>
                <a:ext cx="64800" cy="9432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F3292F15-0266-4FB5-B53F-1D6E62D2FCE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51378" y="1838532"/>
                  <a:ext cx="824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EB639386-67E1-45BB-9215-DDB3E1F55928}"/>
                    </a:ext>
                  </a:extLst>
                </p14:cNvPr>
                <p14:cNvContentPartPr/>
                <p14:nvPr/>
              </p14:nvContentPartPr>
              <p14:xfrm>
                <a:off x="6237778" y="1839612"/>
                <a:ext cx="84960" cy="8064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EB639386-67E1-45BB-9215-DDB3E1F5592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29138" y="1830972"/>
                  <a:ext cx="102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AB26F1E5-BD74-425B-A648-713DBB3B620C}"/>
                    </a:ext>
                  </a:extLst>
                </p14:cNvPr>
                <p14:cNvContentPartPr/>
                <p14:nvPr/>
              </p14:nvContentPartPr>
              <p14:xfrm>
                <a:off x="6126178" y="1901532"/>
                <a:ext cx="221400" cy="16704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AB26F1E5-BD74-425B-A648-713DBB3B620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17178" y="1892532"/>
                  <a:ext cx="239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65F7F81D-8306-4C2F-B408-C5A3FBE5E65A}"/>
                    </a:ext>
                  </a:extLst>
                </p14:cNvPr>
                <p14:cNvContentPartPr/>
                <p14:nvPr/>
              </p14:nvContentPartPr>
              <p14:xfrm>
                <a:off x="6157138" y="1946532"/>
                <a:ext cx="163800" cy="20376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65F7F81D-8306-4C2F-B408-C5A3FBE5E6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48138" y="1937892"/>
                  <a:ext cx="1814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3213AA28-3C68-4BC1-9DEB-84AB834B9F32}"/>
                    </a:ext>
                  </a:extLst>
                </p14:cNvPr>
                <p14:cNvContentPartPr/>
                <p14:nvPr/>
              </p14:nvContentPartPr>
              <p14:xfrm>
                <a:off x="6261538" y="1940052"/>
                <a:ext cx="55080" cy="3096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3213AA28-3C68-4BC1-9DEB-84AB834B9F3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252538" y="1931052"/>
                  <a:ext cx="72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C184707E-AFA5-4782-BE3E-D01C2A8F47B6}"/>
                    </a:ext>
                  </a:extLst>
                </p14:cNvPr>
                <p14:cNvContentPartPr/>
                <p14:nvPr/>
              </p14:nvContentPartPr>
              <p14:xfrm>
                <a:off x="6135898" y="2214372"/>
                <a:ext cx="15840" cy="5508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C184707E-AFA5-4782-BE3E-D01C2A8F47B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27258" y="2205732"/>
                  <a:ext cx="334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4BC603EF-38C5-498B-99D6-8BD0626423F7}"/>
                    </a:ext>
                  </a:extLst>
                </p14:cNvPr>
                <p14:cNvContentPartPr/>
                <p14:nvPr/>
              </p14:nvContentPartPr>
              <p14:xfrm>
                <a:off x="6147058" y="2178012"/>
                <a:ext cx="60480" cy="10224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4BC603EF-38C5-498B-99D6-8BD0626423F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138418" y="2169012"/>
                  <a:ext cx="78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C75FCFE5-C459-407E-9AA3-9B61D6267F11}"/>
                    </a:ext>
                  </a:extLst>
                </p14:cNvPr>
                <p14:cNvContentPartPr/>
                <p14:nvPr/>
              </p14:nvContentPartPr>
              <p14:xfrm>
                <a:off x="6241018" y="2186652"/>
                <a:ext cx="13320" cy="5004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C75FCFE5-C459-407E-9AA3-9B61D6267F1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32378" y="2177652"/>
                  <a:ext cx="30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FE3B76DC-6295-4327-A694-CD55A5B9FC4F}"/>
                    </a:ext>
                  </a:extLst>
                </p14:cNvPr>
                <p14:cNvContentPartPr/>
                <p14:nvPr/>
              </p14:nvContentPartPr>
              <p14:xfrm>
                <a:off x="6260098" y="2144532"/>
                <a:ext cx="96480" cy="11520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FE3B76DC-6295-4327-A694-CD55A5B9FC4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51458" y="2135892"/>
                  <a:ext cx="11412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2074AB7-D6BC-41A1-A15C-5C2BE7214A63}"/>
              </a:ext>
            </a:extLst>
          </p:cNvPr>
          <p:cNvGrpSpPr/>
          <p:nvPr/>
        </p:nvGrpSpPr>
        <p:grpSpPr>
          <a:xfrm>
            <a:off x="6614338" y="1788492"/>
            <a:ext cx="560520" cy="541800"/>
            <a:chOff x="6614338" y="1788492"/>
            <a:chExt cx="560520" cy="5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1E25F33D-AF23-4FB3-B32B-4504CE659107}"/>
                    </a:ext>
                  </a:extLst>
                </p14:cNvPr>
                <p14:cNvContentPartPr/>
                <p14:nvPr/>
              </p14:nvContentPartPr>
              <p14:xfrm>
                <a:off x="6648178" y="1788492"/>
                <a:ext cx="36720" cy="12888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1E25F33D-AF23-4FB3-B32B-4504CE65910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639178" y="1779492"/>
                  <a:ext cx="54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556E7D1D-2C5E-4EDD-8062-FF3EBE980ABD}"/>
                    </a:ext>
                  </a:extLst>
                </p14:cNvPr>
                <p14:cNvContentPartPr/>
                <p14:nvPr/>
              </p14:nvContentPartPr>
              <p14:xfrm>
                <a:off x="6614338" y="1892172"/>
                <a:ext cx="123840" cy="6156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556E7D1D-2C5E-4EDD-8062-FF3EBE980AB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605698" y="1883172"/>
                  <a:ext cx="1414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97E877B5-891B-47C5-96BE-D378B15E3FB9}"/>
                    </a:ext>
                  </a:extLst>
                </p14:cNvPr>
                <p14:cNvContentPartPr/>
                <p14:nvPr/>
              </p14:nvContentPartPr>
              <p14:xfrm>
                <a:off x="6643498" y="2142012"/>
                <a:ext cx="92160" cy="18828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97E877B5-891B-47C5-96BE-D378B15E3FB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634858" y="2133372"/>
                  <a:ext cx="109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F0FD59AA-3407-4A3F-A122-7E4B80D0A9A2}"/>
                    </a:ext>
                  </a:extLst>
                </p14:cNvPr>
                <p14:cNvContentPartPr/>
                <p14:nvPr/>
              </p14:nvContentPartPr>
              <p14:xfrm>
                <a:off x="6742858" y="1933212"/>
                <a:ext cx="130320" cy="1548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F0FD59AA-3407-4A3F-A122-7E4B80D0A9A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734218" y="1924212"/>
                  <a:ext cx="147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88346509-F6B4-424C-B8D8-4203B5370970}"/>
                    </a:ext>
                  </a:extLst>
                </p14:cNvPr>
                <p14:cNvContentPartPr/>
                <p14:nvPr/>
              </p14:nvContentPartPr>
              <p14:xfrm>
                <a:off x="6737458" y="1914492"/>
                <a:ext cx="150120" cy="20160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88346509-F6B4-424C-B8D8-4203B537097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728458" y="1905852"/>
                  <a:ext cx="167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F9DF6EA7-6D1C-4A2E-8106-A330F3F5F288}"/>
                    </a:ext>
                  </a:extLst>
                </p14:cNvPr>
                <p14:cNvContentPartPr/>
                <p14:nvPr/>
              </p14:nvContentPartPr>
              <p14:xfrm>
                <a:off x="6890818" y="1876692"/>
                <a:ext cx="72360" cy="22356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F9DF6EA7-6D1C-4A2E-8106-A330F3F5F28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882178" y="1867692"/>
                  <a:ext cx="90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A7F5453B-E1D1-44DD-A38A-C51B6F3E3893}"/>
                    </a:ext>
                  </a:extLst>
                </p14:cNvPr>
                <p14:cNvContentPartPr/>
                <p14:nvPr/>
              </p14:nvContentPartPr>
              <p14:xfrm>
                <a:off x="6900898" y="1958772"/>
                <a:ext cx="68040" cy="14580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A7F5453B-E1D1-44DD-A38A-C51B6F3E389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891898" y="1949772"/>
                  <a:ext cx="85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D629AC14-9E2C-4F6E-8A91-769C4F7E900A}"/>
                    </a:ext>
                  </a:extLst>
                </p14:cNvPr>
                <p14:cNvContentPartPr/>
                <p14:nvPr/>
              </p14:nvContentPartPr>
              <p14:xfrm>
                <a:off x="7027978" y="1841772"/>
                <a:ext cx="82800" cy="8640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D629AC14-9E2C-4F6E-8A91-769C4F7E900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018978" y="1833132"/>
                  <a:ext cx="1004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09BD8110-258F-4047-B9BD-DF7CFFBBC3F9}"/>
                    </a:ext>
                  </a:extLst>
                </p14:cNvPr>
                <p14:cNvContentPartPr/>
                <p14:nvPr/>
              </p14:nvContentPartPr>
              <p14:xfrm>
                <a:off x="7070458" y="1894692"/>
                <a:ext cx="21600" cy="3528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09BD8110-258F-4047-B9BD-DF7CFFBBC3F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061458" y="1885692"/>
                  <a:ext cx="39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ECEB61AE-2EC0-414C-9D63-DF54C52E5CED}"/>
                    </a:ext>
                  </a:extLst>
                </p14:cNvPr>
                <p14:cNvContentPartPr/>
                <p14:nvPr/>
              </p14:nvContentPartPr>
              <p14:xfrm>
                <a:off x="7118338" y="1827012"/>
                <a:ext cx="56520" cy="6444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ECEB61AE-2EC0-414C-9D63-DF54C52E5CE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109338" y="1818012"/>
                  <a:ext cx="74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E8FD4171-A0FA-46CF-BD89-3D8349538238}"/>
                    </a:ext>
                  </a:extLst>
                </p14:cNvPr>
                <p14:cNvContentPartPr/>
                <p14:nvPr/>
              </p14:nvContentPartPr>
              <p14:xfrm>
                <a:off x="7077298" y="1936812"/>
                <a:ext cx="81000" cy="4248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E8FD4171-A0FA-46CF-BD89-3D834953823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068298" y="1928172"/>
                  <a:ext cx="98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F51AADDB-D82D-4105-9FE9-D8306E804FC3}"/>
                    </a:ext>
                  </a:extLst>
                </p14:cNvPr>
                <p14:cNvContentPartPr/>
                <p14:nvPr/>
              </p14:nvContentPartPr>
              <p14:xfrm>
                <a:off x="7049218" y="1924932"/>
                <a:ext cx="99000" cy="15876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F51AADDB-D82D-4105-9FE9-D8306E804FC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040578" y="1916292"/>
                  <a:ext cx="116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F977EA55-A220-4C91-A71B-3A63B1636D4A}"/>
                    </a:ext>
                  </a:extLst>
                </p14:cNvPr>
                <p14:cNvContentPartPr/>
                <p14:nvPr/>
              </p14:nvContentPartPr>
              <p14:xfrm>
                <a:off x="7038418" y="2033292"/>
                <a:ext cx="95400" cy="15156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F977EA55-A220-4C91-A71B-3A63B1636D4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029778" y="2024292"/>
                  <a:ext cx="11304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C9DA5F7-3CA5-45D3-8489-00C342137BD0}"/>
              </a:ext>
            </a:extLst>
          </p:cNvPr>
          <p:cNvGrpSpPr/>
          <p:nvPr/>
        </p:nvGrpSpPr>
        <p:grpSpPr>
          <a:xfrm>
            <a:off x="4376938" y="4678212"/>
            <a:ext cx="3057480" cy="150840"/>
            <a:chOff x="4376938" y="4678212"/>
            <a:chExt cx="3057480" cy="15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69488F1D-B1AE-48E5-8342-0A9873914DF0}"/>
                    </a:ext>
                  </a:extLst>
                </p14:cNvPr>
                <p14:cNvContentPartPr/>
                <p14:nvPr/>
              </p14:nvContentPartPr>
              <p14:xfrm>
                <a:off x="4417258" y="4771812"/>
                <a:ext cx="360" cy="36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69488F1D-B1AE-48E5-8342-0A9873914DF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08618" y="47631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CAB4885D-1524-46C8-BA16-1AFAED66F3DD}"/>
                    </a:ext>
                  </a:extLst>
                </p14:cNvPr>
                <p14:cNvContentPartPr/>
                <p14:nvPr/>
              </p14:nvContentPartPr>
              <p14:xfrm>
                <a:off x="4376938" y="4678212"/>
                <a:ext cx="3057480" cy="15084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CAB4885D-1524-46C8-BA16-1AFAED66F3D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367938" y="4669572"/>
                  <a:ext cx="3075120" cy="16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866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498" name="Group 2"/>
          <p:cNvGrpSpPr>
            <a:grpSpLocks/>
          </p:cNvGrpSpPr>
          <p:nvPr/>
        </p:nvGrpSpPr>
        <p:grpSpPr bwMode="auto">
          <a:xfrm>
            <a:off x="152400" y="1728936"/>
            <a:ext cx="8802688" cy="4724400"/>
            <a:chOff x="96" y="960"/>
            <a:chExt cx="5545" cy="2976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90499" name="Object 3"/>
                <p:cNvGraphicFramePr>
                  <a:graphicFrameLocks noChangeAspect="1"/>
                </p:cNvGraphicFramePr>
                <p:nvPr/>
              </p:nvGraphicFramePr>
              <p:xfrm>
                <a:off x="432" y="960"/>
                <a:ext cx="4992" cy="29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4466" name="Image" r:id="rId3" imgW="10247619" imgH="6057143" progId="Photoshop.Image.7">
                        <p:embed/>
                      </p:oleObj>
                    </mc:Choice>
                    <mc:Fallback>
                      <p:oleObj name="Image" r:id="rId3" imgW="10247619" imgH="6057143" progId="Photoshop.Image.7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" y="960"/>
                              <a:ext cx="4992" cy="29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90499" name="Object 3"/>
                <p:cNvGraphicFramePr>
                  <a:graphicFrameLocks noChangeAspect="1"/>
                </p:cNvGraphicFramePr>
                <p:nvPr/>
              </p:nvGraphicFramePr>
              <p:xfrm>
                <a:off x="432" y="960"/>
                <a:ext cx="4992" cy="29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4404" name="Image" r:id="rId5" imgW="10247619" imgH="6057143" progId="Photoshop.Image.7">
                        <p:embed/>
                      </p:oleObj>
                    </mc:Choice>
                    <mc:Fallback>
                      <p:oleObj name="Image" r:id="rId5" imgW="10247619" imgH="6057143" progId="Photoshop.Image.7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" y="960"/>
                              <a:ext cx="4992" cy="29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490500" name="Group 4"/>
            <p:cNvGrpSpPr>
              <a:grpSpLocks/>
            </p:cNvGrpSpPr>
            <p:nvPr/>
          </p:nvGrpSpPr>
          <p:grpSpPr bwMode="auto">
            <a:xfrm>
              <a:off x="1104" y="1152"/>
              <a:ext cx="390" cy="2085"/>
              <a:chOff x="1152" y="1008"/>
              <a:chExt cx="390" cy="2085"/>
            </a:xfrm>
          </p:grpSpPr>
          <p:sp>
            <p:nvSpPr>
              <p:cNvPr id="490501" name="Text Box 5"/>
              <p:cNvSpPr txBox="1">
                <a:spLocks noChangeArrowheads="1"/>
              </p:cNvSpPr>
              <p:nvPr/>
            </p:nvSpPr>
            <p:spPr bwMode="auto">
              <a:xfrm>
                <a:off x="1152" y="1008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latin typeface="Tahoma" pitchFamily="34" charset="0"/>
                  </a:rPr>
                  <a:t>EN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502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2" y="1296"/>
                    <a:ext cx="39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e>
                          </m:acc>
                        </m:oMath>
                      </m:oMathPara>
                    </a14:m>
                    <a:endParaRPr lang="en-US" altLang="zh-CN" sz="2000" dirty="0"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0502" name="Text 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52" y="1296"/>
                    <a:ext cx="390" cy="25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0503" name="Text Box 7"/>
              <p:cNvSpPr txBox="1">
                <a:spLocks noChangeArrowheads="1"/>
              </p:cNvSpPr>
              <p:nvPr/>
            </p:nvSpPr>
            <p:spPr bwMode="auto">
              <a:xfrm>
                <a:off x="1169" y="1776"/>
                <a:ext cx="31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latin typeface="Tahoma" pitchFamily="34" charset="0"/>
                  </a:rPr>
                  <a:t>Q0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504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2" y="2062"/>
                    <a:ext cx="36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</m:oMath>
                      </m:oMathPara>
                    </a14:m>
                    <a:endParaRPr lang="en-US" altLang="zh-CN" sz="2000" dirty="0"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0504" name="Text 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52" y="2062"/>
                    <a:ext cx="366" cy="25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2121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0505" name="Text Box 9"/>
              <p:cNvSpPr txBox="1">
                <a:spLocks noChangeArrowheads="1"/>
              </p:cNvSpPr>
              <p:nvPr/>
            </p:nvSpPr>
            <p:spPr bwMode="auto">
              <a:xfrm>
                <a:off x="1152" y="2592"/>
                <a:ext cx="31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latin typeface="Tahoma" pitchFamily="34" charset="0"/>
                  </a:rPr>
                  <a:t>Q1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506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2" y="2841"/>
                    <a:ext cx="36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acc>
                        </m:oMath>
                      </m:oMathPara>
                    </a14:m>
                    <a:endParaRPr lang="en-US" altLang="zh-CN" sz="2000" dirty="0"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0506" name="Text 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52" y="2841"/>
                    <a:ext cx="366" cy="25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060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0507" name="Text Box 11"/>
            <p:cNvSpPr txBox="1">
              <a:spLocks noChangeArrowheads="1"/>
            </p:cNvSpPr>
            <p:nvPr/>
          </p:nvSpPr>
          <p:spPr bwMode="auto">
            <a:xfrm>
              <a:off x="164" y="1257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itchFamily="34" charset="0"/>
                </a:rPr>
                <a:t>EN</a:t>
              </a:r>
            </a:p>
          </p:txBody>
        </p:sp>
        <p:sp>
          <p:nvSpPr>
            <p:cNvPr id="490508" name="Text Box 12"/>
            <p:cNvSpPr txBox="1">
              <a:spLocks noChangeArrowheads="1"/>
            </p:cNvSpPr>
            <p:nvPr/>
          </p:nvSpPr>
          <p:spPr bwMode="auto">
            <a:xfrm>
              <a:off x="5269" y="1008"/>
              <a:ext cx="372" cy="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10800" rIns="18000" bIns="10800">
              <a:spAutoFit/>
            </a:bodyPr>
            <a:lstStyle/>
            <a:p>
              <a:r>
                <a:rPr lang="en-US" altLang="zh-CN" sz="1800">
                  <a:latin typeface="Tahoma" pitchFamily="34" charset="0"/>
                </a:rPr>
                <a:t>MAX</a:t>
              </a:r>
            </a:p>
          </p:txBody>
        </p:sp>
        <p:sp>
          <p:nvSpPr>
            <p:cNvPr id="490509" name="Text Box 13"/>
            <p:cNvSpPr txBox="1">
              <a:spLocks noChangeArrowheads="1"/>
            </p:cNvSpPr>
            <p:nvPr/>
          </p:nvSpPr>
          <p:spPr bwMode="auto">
            <a:xfrm>
              <a:off x="4272" y="1296"/>
              <a:ext cx="3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itchFamily="34" charset="0"/>
                </a:rPr>
                <a:t>Q0</a:t>
              </a:r>
            </a:p>
          </p:txBody>
        </p:sp>
        <p:sp>
          <p:nvSpPr>
            <p:cNvPr id="490510" name="Text Box 14"/>
            <p:cNvSpPr txBox="1">
              <a:spLocks noChangeArrowheads="1"/>
            </p:cNvSpPr>
            <p:nvPr/>
          </p:nvSpPr>
          <p:spPr bwMode="auto">
            <a:xfrm>
              <a:off x="4272" y="2409"/>
              <a:ext cx="3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itchFamily="34" charset="0"/>
                </a:rPr>
                <a:t>Q1</a:t>
              </a:r>
            </a:p>
          </p:txBody>
        </p:sp>
        <p:grpSp>
          <p:nvGrpSpPr>
            <p:cNvPr id="490511" name="Group 15"/>
            <p:cNvGrpSpPr>
              <a:grpSpLocks/>
            </p:cNvGrpSpPr>
            <p:nvPr/>
          </p:nvGrpSpPr>
          <p:grpSpPr bwMode="auto">
            <a:xfrm>
              <a:off x="96" y="1680"/>
              <a:ext cx="3792" cy="2256"/>
              <a:chOff x="96" y="1536"/>
              <a:chExt cx="3792" cy="2256"/>
            </a:xfrm>
          </p:grpSpPr>
          <p:sp>
            <p:nvSpPr>
              <p:cNvPr id="490512" name="Text Box 16"/>
              <p:cNvSpPr txBox="1">
                <a:spLocks noChangeArrowheads="1"/>
              </p:cNvSpPr>
              <p:nvPr/>
            </p:nvSpPr>
            <p:spPr bwMode="auto">
              <a:xfrm>
                <a:off x="96" y="3561"/>
                <a:ext cx="3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solidFill>
                      <a:schemeClr val="accent2"/>
                    </a:solidFill>
                    <a:latin typeface="Tahoma" pitchFamily="34" charset="0"/>
                  </a:rPr>
                  <a:t>CLK</a:t>
                </a:r>
              </a:p>
            </p:txBody>
          </p:sp>
          <p:sp>
            <p:nvSpPr>
              <p:cNvPr id="490513" name="Line 17"/>
              <p:cNvSpPr>
                <a:spLocks noChangeShapeType="1"/>
              </p:cNvSpPr>
              <p:nvPr/>
            </p:nvSpPr>
            <p:spPr bwMode="auto">
              <a:xfrm>
                <a:off x="480" y="3696"/>
                <a:ext cx="32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0514" name="Line 18"/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0" cy="216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0515" name="Line 19"/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0516" name="Line 20"/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90517" name="Text Box 21"/>
            <p:cNvSpPr txBox="1">
              <a:spLocks noChangeArrowheads="1"/>
            </p:cNvSpPr>
            <p:nvPr/>
          </p:nvSpPr>
          <p:spPr bwMode="auto">
            <a:xfrm>
              <a:off x="3456" y="1296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itchFamily="34" charset="0"/>
                </a:rPr>
                <a:t>D0</a:t>
              </a:r>
            </a:p>
          </p:txBody>
        </p:sp>
        <p:sp>
          <p:nvSpPr>
            <p:cNvPr id="490518" name="Text Box 22"/>
            <p:cNvSpPr txBox="1">
              <a:spLocks noChangeArrowheads="1"/>
            </p:cNvSpPr>
            <p:nvPr/>
          </p:nvSpPr>
          <p:spPr bwMode="auto">
            <a:xfrm>
              <a:off x="3456" y="2409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itchFamily="34" charset="0"/>
                </a:rPr>
                <a:t>D1</a:t>
              </a:r>
            </a:p>
          </p:txBody>
        </p:sp>
      </p:grpSp>
      <p:grpSp>
        <p:nvGrpSpPr>
          <p:cNvPr id="490519" name="Group 23"/>
          <p:cNvGrpSpPr>
            <a:grpSpLocks/>
          </p:cNvGrpSpPr>
          <p:nvPr/>
        </p:nvGrpSpPr>
        <p:grpSpPr bwMode="auto">
          <a:xfrm>
            <a:off x="6553200" y="5538936"/>
            <a:ext cx="1739900" cy="854075"/>
            <a:chOff x="4032" y="3360"/>
            <a:chExt cx="1096" cy="538"/>
          </a:xfrm>
        </p:grpSpPr>
        <p:sp>
          <p:nvSpPr>
            <p:cNvPr id="490520" name="Oval 24"/>
            <p:cNvSpPr>
              <a:spLocks noChangeArrowheads="1"/>
            </p:cNvSpPr>
            <p:nvPr/>
          </p:nvSpPr>
          <p:spPr bwMode="auto">
            <a:xfrm>
              <a:off x="4032" y="3360"/>
              <a:ext cx="96" cy="288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0521" name="Text Box 25"/>
            <p:cNvSpPr txBox="1">
              <a:spLocks noChangeArrowheads="1"/>
            </p:cNvSpPr>
            <p:nvPr/>
          </p:nvSpPr>
          <p:spPr bwMode="auto">
            <a:xfrm>
              <a:off x="4368" y="3648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hlink"/>
                  </a:solidFill>
                  <a:ea typeface="黑体" pitchFamily="2" charset="-122"/>
                </a:rPr>
                <a:t>当前状态</a:t>
              </a:r>
            </a:p>
          </p:txBody>
        </p:sp>
        <p:cxnSp>
          <p:nvCxnSpPr>
            <p:cNvPr id="490522" name="AutoShape 26"/>
            <p:cNvCxnSpPr>
              <a:cxnSpLocks noChangeShapeType="1"/>
              <a:stCxn id="490520" idx="4"/>
              <a:endCxn id="490521" idx="1"/>
            </p:cNvCxnSpPr>
            <p:nvPr/>
          </p:nvCxnSpPr>
          <p:spPr bwMode="auto">
            <a:xfrm rot="16200000" flipH="1">
              <a:off x="4164" y="3570"/>
              <a:ext cx="119" cy="288"/>
            </a:xfrm>
            <a:prstGeom prst="curved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0523" name="Group 27"/>
          <p:cNvGrpSpPr>
            <a:grpSpLocks/>
          </p:cNvGrpSpPr>
          <p:nvPr/>
        </p:nvGrpSpPr>
        <p:grpSpPr bwMode="auto">
          <a:xfrm>
            <a:off x="4724400" y="2382986"/>
            <a:ext cx="838200" cy="2774950"/>
            <a:chOff x="2976" y="1382"/>
            <a:chExt cx="528" cy="1748"/>
          </a:xfrm>
        </p:grpSpPr>
        <p:sp>
          <p:nvSpPr>
            <p:cNvPr id="490524" name="Oval 28"/>
            <p:cNvSpPr>
              <a:spLocks noChangeArrowheads="1"/>
            </p:cNvSpPr>
            <p:nvPr/>
          </p:nvSpPr>
          <p:spPr bwMode="auto">
            <a:xfrm>
              <a:off x="3400" y="1382"/>
              <a:ext cx="104" cy="1402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0525" name="Text Box 29"/>
            <p:cNvSpPr txBox="1">
              <a:spLocks noChangeArrowheads="1"/>
            </p:cNvSpPr>
            <p:nvPr/>
          </p:nvSpPr>
          <p:spPr bwMode="auto">
            <a:xfrm>
              <a:off x="2976" y="2880"/>
              <a:ext cx="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r>
                <a:rPr lang="zh-CN" altLang="en-US" sz="2000">
                  <a:solidFill>
                    <a:schemeClr val="hlink"/>
                  </a:solidFill>
                  <a:ea typeface="黑体" pitchFamily="2" charset="-122"/>
                </a:rPr>
                <a:t>激励</a:t>
              </a:r>
            </a:p>
          </p:txBody>
        </p:sp>
        <p:cxnSp>
          <p:nvCxnSpPr>
            <p:cNvPr id="490526" name="AutoShape 30"/>
            <p:cNvCxnSpPr>
              <a:cxnSpLocks noChangeShapeType="1"/>
              <a:stCxn id="490524" idx="4"/>
              <a:endCxn id="490525" idx="3"/>
            </p:cNvCxnSpPr>
            <p:nvPr/>
          </p:nvCxnSpPr>
          <p:spPr bwMode="auto">
            <a:xfrm rot="5400000">
              <a:off x="3278" y="2832"/>
              <a:ext cx="215" cy="132"/>
            </a:xfrm>
            <a:prstGeom prst="curvedConnector2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90527" name="Text Box 31"/>
          <p:cNvSpPr txBox="1">
            <a:spLocks noChangeArrowheads="1"/>
          </p:cNvSpPr>
          <p:nvPr/>
        </p:nvSpPr>
        <p:spPr bwMode="auto">
          <a:xfrm>
            <a:off x="8382000" y="2033736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r>
              <a:rPr lang="zh-CN" altLang="en-US" sz="2000">
                <a:solidFill>
                  <a:schemeClr val="hlink"/>
                </a:solidFill>
                <a:ea typeface="黑体" pitchFamily="2" charset="-122"/>
              </a:rPr>
              <a:t>输出</a:t>
            </a:r>
          </a:p>
        </p:txBody>
      </p:sp>
      <p:sp>
        <p:nvSpPr>
          <p:cNvPr id="490528" name="Text Box 32"/>
          <p:cNvSpPr txBox="1">
            <a:spLocks noChangeArrowheads="1"/>
          </p:cNvSpPr>
          <p:nvPr/>
        </p:nvSpPr>
        <p:spPr bwMode="auto">
          <a:xfrm>
            <a:off x="292100" y="2475061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r>
              <a:rPr lang="zh-CN" altLang="en-US" sz="2000">
                <a:solidFill>
                  <a:schemeClr val="hlink"/>
                </a:solidFill>
                <a:ea typeface="黑体" pitchFamily="2" charset="-122"/>
              </a:rPr>
              <a:t>输入</a:t>
            </a:r>
          </a:p>
        </p:txBody>
      </p:sp>
      <p:sp>
        <p:nvSpPr>
          <p:cNvPr id="490529" name="Text Box 33"/>
          <p:cNvSpPr txBox="1">
            <a:spLocks noChangeArrowheads="1"/>
          </p:cNvSpPr>
          <p:nvPr/>
        </p:nvSpPr>
        <p:spPr bwMode="auto">
          <a:xfrm>
            <a:off x="1066800" y="5919936"/>
            <a:ext cx="105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r>
              <a:rPr lang="zh-CN" altLang="en-US" sz="2000">
                <a:solidFill>
                  <a:schemeClr val="hlink"/>
                </a:solidFill>
                <a:ea typeface="黑体" pitchFamily="2" charset="-122"/>
              </a:rPr>
              <a:t>时钟信号</a:t>
            </a:r>
          </a:p>
        </p:txBody>
      </p:sp>
      <p:grpSp>
        <p:nvGrpSpPr>
          <p:cNvPr id="490530" name="Group 34"/>
          <p:cNvGrpSpPr>
            <a:grpSpLocks/>
          </p:cNvGrpSpPr>
          <p:nvPr/>
        </p:nvGrpSpPr>
        <p:grpSpPr bwMode="auto">
          <a:xfrm>
            <a:off x="990600" y="1091208"/>
            <a:ext cx="4343400" cy="609600"/>
            <a:chOff x="624" y="528"/>
            <a:chExt cx="2736" cy="384"/>
          </a:xfrm>
        </p:grpSpPr>
        <p:sp>
          <p:nvSpPr>
            <p:cNvPr id="490531" name="AutoShape 35"/>
            <p:cNvSpPr>
              <a:spLocks/>
            </p:cNvSpPr>
            <p:nvPr/>
          </p:nvSpPr>
          <p:spPr bwMode="auto">
            <a:xfrm rot="-5400000">
              <a:off x="1920" y="-528"/>
              <a:ext cx="144" cy="2736"/>
            </a:xfrm>
            <a:prstGeom prst="rightBrace">
              <a:avLst>
                <a:gd name="adj1" fmla="val 62454"/>
                <a:gd name="adj2" fmla="val 50000"/>
              </a:avLst>
            </a:prstGeom>
            <a:noFill/>
            <a:ln w="38100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90532" name="Text Box 36"/>
            <p:cNvSpPr txBox="1">
              <a:spLocks noChangeArrowheads="1"/>
            </p:cNvSpPr>
            <p:nvPr/>
          </p:nvSpPr>
          <p:spPr bwMode="auto">
            <a:xfrm>
              <a:off x="912" y="528"/>
              <a:ext cx="2144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ea typeface="黑体" pitchFamily="2" charset="-122"/>
                </a:rPr>
                <a:t>下一状态逻辑  产生激励信号</a:t>
              </a:r>
            </a:p>
          </p:txBody>
        </p:sp>
      </p:grpSp>
      <p:grpSp>
        <p:nvGrpSpPr>
          <p:cNvPr id="490533" name="Group 37"/>
          <p:cNvGrpSpPr>
            <a:grpSpLocks/>
          </p:cNvGrpSpPr>
          <p:nvPr/>
        </p:nvGrpSpPr>
        <p:grpSpPr bwMode="auto">
          <a:xfrm>
            <a:off x="5548313" y="1091208"/>
            <a:ext cx="1462087" cy="609600"/>
            <a:chOff x="3495" y="528"/>
            <a:chExt cx="921" cy="384"/>
          </a:xfrm>
        </p:grpSpPr>
        <p:sp>
          <p:nvSpPr>
            <p:cNvPr id="490534" name="AutoShape 38"/>
            <p:cNvSpPr>
              <a:spLocks/>
            </p:cNvSpPr>
            <p:nvPr/>
          </p:nvSpPr>
          <p:spPr bwMode="auto">
            <a:xfrm rot="-5400000">
              <a:off x="3888" y="384"/>
              <a:ext cx="144" cy="912"/>
            </a:xfrm>
            <a:prstGeom prst="rightBrace">
              <a:avLst>
                <a:gd name="adj1" fmla="val 31227"/>
                <a:gd name="adj2" fmla="val 50000"/>
              </a:avLst>
            </a:prstGeom>
            <a:noFill/>
            <a:ln w="38100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90535" name="Text Box 39"/>
            <p:cNvSpPr txBox="1">
              <a:spLocks noChangeArrowheads="1"/>
            </p:cNvSpPr>
            <p:nvPr/>
          </p:nvSpPr>
          <p:spPr bwMode="auto">
            <a:xfrm>
              <a:off x="3495" y="528"/>
              <a:ext cx="921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0000"/>
                  </a:solidFill>
                  <a:ea typeface="黑体" pitchFamily="2" charset="-122"/>
                </a:rPr>
                <a:t>状态存储器</a:t>
              </a:r>
            </a:p>
          </p:txBody>
        </p:sp>
      </p:grpSp>
      <p:grpSp>
        <p:nvGrpSpPr>
          <p:cNvPr id="490536" name="Group 40"/>
          <p:cNvGrpSpPr>
            <a:grpSpLocks/>
          </p:cNvGrpSpPr>
          <p:nvPr/>
        </p:nvGrpSpPr>
        <p:grpSpPr bwMode="auto">
          <a:xfrm>
            <a:off x="7239000" y="1091208"/>
            <a:ext cx="1371600" cy="609600"/>
            <a:chOff x="4560" y="528"/>
            <a:chExt cx="864" cy="384"/>
          </a:xfrm>
        </p:grpSpPr>
        <p:sp>
          <p:nvSpPr>
            <p:cNvPr id="490537" name="AutoShape 41"/>
            <p:cNvSpPr>
              <a:spLocks/>
            </p:cNvSpPr>
            <p:nvPr/>
          </p:nvSpPr>
          <p:spPr bwMode="auto">
            <a:xfrm rot="-5400000">
              <a:off x="4920" y="408"/>
              <a:ext cx="144" cy="864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38100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90538" name="Text Box 42"/>
            <p:cNvSpPr txBox="1">
              <a:spLocks noChangeArrowheads="1"/>
            </p:cNvSpPr>
            <p:nvPr/>
          </p:nvSpPr>
          <p:spPr bwMode="auto">
            <a:xfrm>
              <a:off x="4608" y="528"/>
              <a:ext cx="760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0000"/>
                  </a:solidFill>
                  <a:ea typeface="黑体" pitchFamily="2" charset="-122"/>
                </a:rPr>
                <a:t>输出逻辑</a:t>
              </a:r>
            </a:p>
          </p:txBody>
        </p:sp>
      </p:grpSp>
      <p:sp>
        <p:nvSpPr>
          <p:cNvPr id="490539" name="Rectangle 43"/>
          <p:cNvSpPr>
            <a:spLocks noGrp="1" noChangeArrowheads="1"/>
          </p:cNvSpPr>
          <p:nvPr>
            <p:ph type="title"/>
          </p:nvPr>
        </p:nvSpPr>
        <p:spPr>
          <a:xfrm>
            <a:off x="1111250" y="194619"/>
            <a:ext cx="7772400" cy="609600"/>
          </a:xfrm>
        </p:spPr>
        <p:txBody>
          <a:bodyPr/>
          <a:lstStyle/>
          <a:p>
            <a:r>
              <a:rPr lang="zh-CN" altLang="en-US" sz="3200" dirty="0"/>
              <a:t>例</a:t>
            </a:r>
            <a:r>
              <a:rPr lang="en-US" altLang="zh-CN" sz="3200" dirty="0"/>
              <a:t>1</a:t>
            </a:r>
            <a:r>
              <a:rPr lang="zh-CN" altLang="en-US" sz="3200" dirty="0"/>
              <a:t>：分析下列电路，说明其功能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EEB75-71BC-430C-B8CE-C7D7EBAA9C02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7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9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27" grpId="0" autoUpdateAnimBg="0"/>
      <p:bldP spid="490528" grpId="0" autoUpdateAnimBg="0"/>
      <p:bldP spid="49052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FD5319-112E-41A5-856E-E6D64CD3A4EE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21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2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D5E6-C2D4-4283-8AC8-E4897E070340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915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1523" name="Group 3"/>
          <p:cNvGrpSpPr>
            <a:grpSpLocks/>
          </p:cNvGrpSpPr>
          <p:nvPr/>
        </p:nvGrpSpPr>
        <p:grpSpPr bwMode="auto">
          <a:xfrm>
            <a:off x="228600" y="381000"/>
            <a:ext cx="8763000" cy="4343400"/>
            <a:chOff x="192" y="288"/>
            <a:chExt cx="5520" cy="2736"/>
          </a:xfrm>
        </p:grpSpPr>
        <p:graphicFrame>
          <p:nvGraphicFramePr>
            <p:cNvPr id="491524" name="Object 4"/>
            <p:cNvGraphicFramePr>
              <a:graphicFrameLocks noChangeAspect="1"/>
            </p:cNvGraphicFramePr>
            <p:nvPr/>
          </p:nvGraphicFramePr>
          <p:xfrm>
            <a:off x="551" y="288"/>
            <a:ext cx="4921" cy="2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2" name="Image" r:id="rId3" imgW="10247619" imgH="6057143" progId="Photoshop.Image.7">
                    <p:embed/>
                  </p:oleObj>
                </mc:Choice>
                <mc:Fallback>
                  <p:oleObj name="Image" r:id="rId3" imgW="10247619" imgH="6057143" progId="Photoshop.Image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" y="288"/>
                          <a:ext cx="4921" cy="2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25" name="Text Box 5"/>
            <p:cNvSpPr txBox="1">
              <a:spLocks noChangeArrowheads="1"/>
            </p:cNvSpPr>
            <p:nvPr/>
          </p:nvSpPr>
          <p:spPr bwMode="auto">
            <a:xfrm>
              <a:off x="1220" y="44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itchFamily="34" charset="0"/>
                </a:rPr>
                <a:t>EN</a:t>
              </a:r>
            </a:p>
          </p:txBody>
        </p:sp>
        <p:sp>
          <p:nvSpPr>
            <p:cNvPr id="491527" name="Text Box 7"/>
            <p:cNvSpPr txBox="1">
              <a:spLocks noChangeArrowheads="1"/>
            </p:cNvSpPr>
            <p:nvPr/>
          </p:nvSpPr>
          <p:spPr bwMode="auto">
            <a:xfrm>
              <a:off x="1200" y="1152"/>
              <a:ext cx="3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itchFamily="34" charset="0"/>
                </a:rPr>
                <a:t>Q0</a:t>
              </a:r>
            </a:p>
          </p:txBody>
        </p:sp>
        <p:sp>
          <p:nvSpPr>
            <p:cNvPr id="491529" name="Text Box 9"/>
            <p:cNvSpPr txBox="1">
              <a:spLocks noChangeArrowheads="1"/>
            </p:cNvSpPr>
            <p:nvPr/>
          </p:nvSpPr>
          <p:spPr bwMode="auto">
            <a:xfrm>
              <a:off x="1217" y="1872"/>
              <a:ext cx="3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itchFamily="34" charset="0"/>
                </a:rPr>
                <a:t>Q1</a:t>
              </a:r>
            </a:p>
          </p:txBody>
        </p:sp>
        <p:sp>
          <p:nvSpPr>
            <p:cNvPr id="491531" name="Text Box 11"/>
            <p:cNvSpPr txBox="1">
              <a:spLocks noChangeArrowheads="1"/>
            </p:cNvSpPr>
            <p:nvPr/>
          </p:nvSpPr>
          <p:spPr bwMode="auto">
            <a:xfrm>
              <a:off x="260" y="537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itchFamily="34" charset="0"/>
                </a:rPr>
                <a:t>EN</a:t>
              </a:r>
            </a:p>
          </p:txBody>
        </p:sp>
        <p:sp>
          <p:nvSpPr>
            <p:cNvPr id="491532" name="Text Box 12"/>
            <p:cNvSpPr txBox="1">
              <a:spLocks noChangeArrowheads="1"/>
            </p:cNvSpPr>
            <p:nvPr/>
          </p:nvSpPr>
          <p:spPr bwMode="auto">
            <a:xfrm>
              <a:off x="5340" y="336"/>
              <a:ext cx="372" cy="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10800" rIns="18000" bIns="10800">
              <a:spAutoFit/>
            </a:bodyPr>
            <a:lstStyle/>
            <a:p>
              <a:r>
                <a:rPr lang="en-US" altLang="zh-CN" sz="1800">
                  <a:latin typeface="Tahoma" pitchFamily="34" charset="0"/>
                </a:rPr>
                <a:t>MAX</a:t>
              </a:r>
            </a:p>
          </p:txBody>
        </p:sp>
        <p:sp>
          <p:nvSpPr>
            <p:cNvPr id="491533" name="Text Box 13"/>
            <p:cNvSpPr txBox="1">
              <a:spLocks noChangeArrowheads="1"/>
            </p:cNvSpPr>
            <p:nvPr/>
          </p:nvSpPr>
          <p:spPr bwMode="auto">
            <a:xfrm>
              <a:off x="4337" y="528"/>
              <a:ext cx="3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itchFamily="34" charset="0"/>
                </a:rPr>
                <a:t>Q0</a:t>
              </a:r>
            </a:p>
          </p:txBody>
        </p:sp>
        <p:sp>
          <p:nvSpPr>
            <p:cNvPr id="491534" name="Text Box 14"/>
            <p:cNvSpPr txBox="1">
              <a:spLocks noChangeArrowheads="1"/>
            </p:cNvSpPr>
            <p:nvPr/>
          </p:nvSpPr>
          <p:spPr bwMode="auto">
            <a:xfrm>
              <a:off x="4337" y="1584"/>
              <a:ext cx="3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itchFamily="34" charset="0"/>
                </a:rPr>
                <a:t>Q1</a:t>
              </a:r>
            </a:p>
          </p:txBody>
        </p:sp>
        <p:sp>
          <p:nvSpPr>
            <p:cNvPr id="491535" name="Text Box 15"/>
            <p:cNvSpPr txBox="1">
              <a:spLocks noChangeArrowheads="1"/>
            </p:cNvSpPr>
            <p:nvPr/>
          </p:nvSpPr>
          <p:spPr bwMode="auto">
            <a:xfrm>
              <a:off x="192" y="2793"/>
              <a:ext cx="3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itchFamily="34" charset="0"/>
                </a:rPr>
                <a:t>CLK</a:t>
              </a:r>
            </a:p>
          </p:txBody>
        </p:sp>
        <p:sp>
          <p:nvSpPr>
            <p:cNvPr id="491536" name="Text Box 16"/>
            <p:cNvSpPr txBox="1">
              <a:spLocks noChangeArrowheads="1"/>
            </p:cNvSpPr>
            <p:nvPr/>
          </p:nvSpPr>
          <p:spPr bwMode="auto">
            <a:xfrm>
              <a:off x="3479" y="576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itchFamily="34" charset="0"/>
                </a:rPr>
                <a:t>D0</a:t>
              </a:r>
            </a:p>
          </p:txBody>
        </p:sp>
        <p:sp>
          <p:nvSpPr>
            <p:cNvPr id="491537" name="Text Box 17"/>
            <p:cNvSpPr txBox="1">
              <a:spLocks noChangeArrowheads="1"/>
            </p:cNvSpPr>
            <p:nvPr/>
          </p:nvSpPr>
          <p:spPr bwMode="auto">
            <a:xfrm>
              <a:off x="3504" y="1593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Tahoma" pitchFamily="34" charset="0"/>
                </a:rPr>
                <a:t>D1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1538" name="AutoShape 18"/>
              <p:cNvSpPr>
                <a:spLocks noChangeArrowheads="1"/>
              </p:cNvSpPr>
              <p:nvPr/>
            </p:nvSpPr>
            <p:spPr bwMode="auto">
              <a:xfrm>
                <a:off x="-32140" y="4209256"/>
                <a:ext cx="4430405" cy="2109278"/>
              </a:xfrm>
              <a:prstGeom prst="roundRect">
                <a:avLst>
                  <a:gd name="adj" fmla="val 124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dirty="0">
                    <a:solidFill>
                      <a:schemeClr val="hlink"/>
                    </a:solidFill>
                    <a:latin typeface="Tahoma" pitchFamily="34" charset="0"/>
                    <a:ea typeface="黑体" pitchFamily="2" charset="-122"/>
                  </a:rPr>
                  <a:t> 1、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Tahoma" pitchFamily="34" charset="0"/>
                    <a:ea typeface="黑体" pitchFamily="2" charset="-122"/>
                  </a:rPr>
                  <a:t>由电路得到激励方程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latin typeface="Tahoma" pitchFamily="34" charset="0"/>
                  </a:rPr>
                  <a:t>     D0 = Q0·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𝐸𝑁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·EN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latin typeface="Tahoma" pitchFamily="34" charset="0"/>
                  </a:rPr>
                  <a:t>     D1 = Q1·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𝐸𝑁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·Q0·EN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latin typeface="Tahoma" pitchFamily="34" charset="0"/>
                  </a:rPr>
                  <a:t>              + Q1·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·EN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91538" name="AutoShap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2140" y="4209256"/>
                <a:ext cx="4430405" cy="2109278"/>
              </a:xfrm>
              <a:prstGeom prst="roundRect">
                <a:avLst>
                  <a:gd name="adj" fmla="val 12407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539" name="AutoShape 19"/>
          <p:cNvSpPr>
            <a:spLocks noChangeArrowheads="1"/>
          </p:cNvSpPr>
          <p:nvPr/>
        </p:nvSpPr>
        <p:spPr bwMode="auto">
          <a:xfrm>
            <a:off x="5446712" y="1566069"/>
            <a:ext cx="3659559" cy="105330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黑体" pitchFamily="2" charset="-122"/>
              </a:rPr>
              <a:t>3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黑体" pitchFamily="2" charset="-122"/>
              </a:rPr>
              <a:t>、</a:t>
            </a:r>
            <a:r>
              <a:rPr lang="zh-CN" altLang="en-US" sz="2400" dirty="0">
                <a:solidFill>
                  <a:srgbClr val="00B050"/>
                </a:solidFill>
                <a:latin typeface="Tahoma" pitchFamily="34" charset="0"/>
                <a:ea typeface="黑体" pitchFamily="2" charset="-122"/>
              </a:rPr>
              <a:t>由电路得到输出方程</a:t>
            </a:r>
          </a:p>
          <a:p>
            <a:pPr algn="ctr">
              <a:lnSpc>
                <a:spcPct val="130000"/>
              </a:lnSpc>
            </a:pPr>
            <a:r>
              <a:rPr lang="en-US" altLang="zh-CN" sz="2400" dirty="0">
                <a:latin typeface="Tahoma" pitchFamily="34" charset="0"/>
                <a:ea typeface="黑体" pitchFamily="2" charset="-122"/>
              </a:rPr>
              <a:t>MAX = </a:t>
            </a:r>
            <a:r>
              <a:rPr lang="en-US" altLang="zh-CN" sz="2400" dirty="0">
                <a:latin typeface="Tahoma" pitchFamily="34" charset="0"/>
              </a:rPr>
              <a:t>Q1·Q0·EN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40" name="AutoShape 20"/>
              <p:cNvSpPr>
                <a:spLocks noChangeArrowheads="1"/>
              </p:cNvSpPr>
              <p:nvPr/>
            </p:nvSpPr>
            <p:spPr bwMode="auto">
              <a:xfrm>
                <a:off x="4398266" y="3427129"/>
                <a:ext cx="4745733" cy="3505200"/>
              </a:xfrm>
              <a:prstGeom prst="roundRect">
                <a:avLst>
                  <a:gd name="adj" fmla="val 742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dirty="0">
                    <a:solidFill>
                      <a:schemeClr val="hlink"/>
                    </a:solidFill>
                    <a:latin typeface="Tahoma" pitchFamily="34" charset="0"/>
                    <a:ea typeface="黑体" pitchFamily="2" charset="-122"/>
                  </a:rPr>
                  <a:t> </a:t>
                </a:r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  <a:ea typeface="黑体" pitchFamily="2" charset="-122"/>
                  </a:rPr>
                  <a:t>2</a:t>
                </a:r>
                <a:r>
                  <a:rPr lang="zh-CN" altLang="en-US" sz="2400" dirty="0">
                    <a:solidFill>
                      <a:schemeClr val="hlink"/>
                    </a:solidFill>
                    <a:latin typeface="Tahoma" pitchFamily="34" charset="0"/>
                    <a:ea typeface="黑体" pitchFamily="2" charset="-122"/>
                  </a:rPr>
                  <a:t>、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Tahoma" pitchFamily="34" charset="0"/>
                    <a:ea typeface="黑体" pitchFamily="2" charset="-122"/>
                  </a:rPr>
                  <a:t>由激励方程和触发器特征方程</a:t>
                </a: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dirty="0">
                    <a:solidFill>
                      <a:srgbClr val="00B050"/>
                    </a:solidFill>
                    <a:latin typeface="Tahoma" pitchFamily="34" charset="0"/>
                    <a:ea typeface="黑体" pitchFamily="2" charset="-122"/>
                  </a:rPr>
                  <a:t>       得到转移方程（状态方程）</a:t>
                </a:r>
                <a:endParaRPr lang="en-US" altLang="zh-CN" sz="2400" dirty="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dirty="0">
                    <a:latin typeface="Tahoma" pitchFamily="34" charset="0"/>
                    <a:ea typeface="黑体" pitchFamily="2" charset="-122"/>
                  </a:rPr>
                  <a:t>     D</a:t>
                </a:r>
                <a:r>
                  <a:rPr lang="zh-CN" altLang="en-US" sz="2400" dirty="0">
                    <a:latin typeface="Tahoma" pitchFamily="34" charset="0"/>
                    <a:ea typeface="黑体" pitchFamily="2" charset="-122"/>
                  </a:rPr>
                  <a:t>触发器特征方程：</a:t>
                </a:r>
                <a:r>
                  <a:rPr lang="en-US" altLang="zh-CN" sz="2400" dirty="0">
                    <a:latin typeface="Tahoma" pitchFamily="34" charset="0"/>
                    <a:ea typeface="黑体" pitchFamily="2" charset="-122"/>
                  </a:rPr>
                  <a:t>Q* = D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dirty="0">
                    <a:latin typeface="Tahoma" pitchFamily="34" charset="0"/>
                    <a:ea typeface="黑体" pitchFamily="2" charset="-122"/>
                  </a:rPr>
                  <a:t>     Q0* = </a:t>
                </a:r>
                <a:r>
                  <a:rPr lang="en-US" altLang="zh-CN" sz="2400" dirty="0">
                    <a:latin typeface="Tahoma" pitchFamily="34" charset="0"/>
                  </a:rPr>
                  <a:t>Q0·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𝐸𝑁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·EN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dirty="0">
                    <a:latin typeface="Tahoma" pitchFamily="34" charset="0"/>
                  </a:rPr>
                  <a:t>     Q1* = Q1·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𝐸𝑁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·Q0·EN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dirty="0">
                    <a:latin typeface="Tahoma" pitchFamily="34" charset="0"/>
                  </a:rPr>
                  <a:t>                 + Q1·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ahoma" pitchFamily="34" charset="0"/>
                  </a:rPr>
                  <a:t>·EN</a:t>
                </a:r>
              </a:p>
            </p:txBody>
          </p:sp>
        </mc:Choice>
        <mc:Fallback xmlns="">
          <p:sp>
            <p:nvSpPr>
              <p:cNvPr id="491540" name="AutoShap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8266" y="3427129"/>
                <a:ext cx="4745733" cy="3505200"/>
              </a:xfrm>
              <a:prstGeom prst="roundRect">
                <a:avLst>
                  <a:gd name="adj" fmla="val 7426"/>
                </a:avLst>
              </a:prstGeom>
              <a:blipFill rotWithShape="0">
                <a:blip r:embed="rId6"/>
                <a:stretch>
                  <a:fillRect r="-29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1796979" y="1007128"/>
                <a:ext cx="61895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e>
                      </m:acc>
                    </m:oMath>
                  </m:oMathPara>
                </a14:m>
                <a:endParaRPr lang="en-US" altLang="zh-CN" sz="20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6979" y="1007128"/>
                <a:ext cx="618951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8"/>
              <p:cNvSpPr txBox="1">
                <a:spLocks noChangeArrowheads="1"/>
              </p:cNvSpPr>
              <p:nvPr/>
            </p:nvSpPr>
            <p:spPr bwMode="auto">
              <a:xfrm>
                <a:off x="1830735" y="2204864"/>
                <a:ext cx="58102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zh-CN" sz="20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5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0735" y="2204864"/>
                <a:ext cx="581025" cy="400050"/>
              </a:xfrm>
              <a:prstGeom prst="rect">
                <a:avLst/>
              </a:prstGeom>
              <a:blipFill rotWithShape="0">
                <a:blip r:embed="rId8"/>
                <a:stretch>
                  <a:fillRect b="-123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830735" y="3284984"/>
                <a:ext cx="58102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en-US" altLang="zh-CN" sz="20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6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0735" y="3284984"/>
                <a:ext cx="581025" cy="400050"/>
              </a:xfrm>
              <a:prstGeom prst="rect">
                <a:avLst/>
              </a:prstGeom>
              <a:blipFill rotWithShape="0">
                <a:blip r:embed="rId9"/>
                <a:stretch>
                  <a:fillRect b="-106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07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1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15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1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9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91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91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1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15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8" grpId="0" uiExpand="1" build="p" animBg="1" autoUpdateAnimBg="0"/>
      <p:bldP spid="491539" grpId="0" build="p" animBg="1" autoUpdateAnimBg="0"/>
      <p:bldP spid="491540" grpId="0" uiExpand="1" build="p" animBg="1" autoUpdateAnimBg="0"/>
    </p:bldLst>
  </p:timing>
</p:sld>
</file>

<file path=ppt/theme/theme1.xml><?xml version="1.0" encoding="utf-8"?>
<a:theme xmlns:a="http://schemas.openxmlformats.org/drawingml/2006/main" name="dld">
  <a:themeElements>
    <a:clrScheme name="whj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whj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j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j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3">
  <a:themeElements>
    <a:clrScheme name="whj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whj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j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j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3" id="{E51200BD-F1F2-49A3-8E75-38F5CCBCF47E}" vid="{011B39FE-E3C5-4029-A3BE-9B946F04F49F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whj1</Template>
  <TotalTime>9089</TotalTime>
  <Words>5757</Words>
  <Application>Microsoft Office PowerPoint</Application>
  <PresentationFormat>全屏显示(4:3)</PresentationFormat>
  <Paragraphs>1735</Paragraphs>
  <Slides>62</Slides>
  <Notes>22</Notes>
  <HiddenSlides>5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62</vt:i4>
      </vt:variant>
    </vt:vector>
  </HeadingPairs>
  <TitlesOfParts>
    <vt:vector size="78" baseType="lpstr">
      <vt:lpstr>华文新魏</vt:lpstr>
      <vt:lpstr>宋体</vt:lpstr>
      <vt:lpstr>微软雅黑</vt:lpstr>
      <vt:lpstr>Arial</vt:lpstr>
      <vt:lpstr>Cambria Math</vt:lpstr>
      <vt:lpstr>Helvetica</vt:lpstr>
      <vt:lpstr>Tahoma</vt:lpstr>
      <vt:lpstr>Times New Roman</vt:lpstr>
      <vt:lpstr>Wingdings</vt:lpstr>
      <vt:lpstr>dld</vt:lpstr>
      <vt:lpstr>主题3</vt:lpstr>
      <vt:lpstr>Image</vt:lpstr>
      <vt:lpstr>Artwork</vt:lpstr>
      <vt:lpstr>Equation</vt:lpstr>
      <vt:lpstr>公式</vt:lpstr>
      <vt:lpstr>Photo Editor 照片</vt:lpstr>
      <vt:lpstr>第7章 时序逻辑设计原理</vt:lpstr>
      <vt:lpstr>内容简介</vt:lpstr>
      <vt:lpstr>时序电路Sequential-Circuit</vt:lpstr>
      <vt:lpstr>时序逻辑电路</vt:lpstr>
      <vt:lpstr>时序逻辑结构</vt:lpstr>
      <vt:lpstr>同步时序逻辑电路分析</vt:lpstr>
      <vt:lpstr>同步时序电路的分析步骤</vt:lpstr>
      <vt:lpstr>例1：分析下列电路，说明其功能</vt:lpstr>
      <vt:lpstr>PowerPoint 演示文稿</vt:lpstr>
      <vt:lpstr>PowerPoint 演示文稿</vt:lpstr>
      <vt:lpstr>PowerPoint 演示文稿</vt:lpstr>
      <vt:lpstr>状态图</vt:lpstr>
      <vt:lpstr>说   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例2：同步时序分析</vt:lpstr>
      <vt:lpstr>例2：同步时序分析</vt:lpstr>
      <vt:lpstr>7时序图（波型图）</vt:lpstr>
      <vt:lpstr>例3：同步时序电路的分析</vt:lpstr>
      <vt:lpstr>例3：同步时序电路的分析</vt:lpstr>
      <vt:lpstr>例3：同步时序电路的分析</vt:lpstr>
      <vt:lpstr>例4：同步时序电路分析(课后练习)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3同步时序电路初步设计</vt:lpstr>
      <vt:lpstr>同步时序逻辑电路设计步骤</vt:lpstr>
      <vt:lpstr>时序逻辑电路设计</vt:lpstr>
      <vt:lpstr>时序逻辑电路设计</vt:lpstr>
      <vt:lpstr>例1：设计模6可逆计数器</vt:lpstr>
      <vt:lpstr>例1：设计模6可逆计数器</vt:lpstr>
      <vt:lpstr>PowerPoint 演示文稿</vt:lpstr>
      <vt:lpstr>PowerPoint 演示文稿</vt:lpstr>
      <vt:lpstr>PowerPoint 演示文稿</vt:lpstr>
      <vt:lpstr>例1：设计模6可逆计数器</vt:lpstr>
      <vt:lpstr>例1：设计模6可逆计数器</vt:lpstr>
      <vt:lpstr>PowerPoint 演示文稿</vt:lpstr>
      <vt:lpstr>PowerPoint 演示文稿</vt:lpstr>
      <vt:lpstr>PowerPoint 演示文稿</vt:lpstr>
      <vt:lpstr>例1：设计模6可逆计数器</vt:lpstr>
      <vt:lpstr>例1：设计模6可逆计数器</vt:lpstr>
      <vt:lpstr>例1：设计模6可逆计数器</vt:lpstr>
      <vt:lpstr>PowerPoint 演示文稿</vt:lpstr>
      <vt:lpstr>例1：设计模6可逆计数器</vt:lpstr>
      <vt:lpstr>示例2：设计串行数据检测器</vt:lpstr>
      <vt:lpstr>示例2：设计串行数据检测器</vt:lpstr>
      <vt:lpstr>示例2：设计串行数据检测器</vt:lpstr>
      <vt:lpstr>状态化简和状态编码</vt:lpstr>
      <vt:lpstr>示例2：设计串行数据检测器</vt:lpstr>
      <vt:lpstr>原始状态/输出表</vt:lpstr>
      <vt:lpstr>PowerPoint 演示文稿</vt:lpstr>
      <vt:lpstr>PowerPoint 演示文稿</vt:lpstr>
      <vt:lpstr>PowerPoint 演示文稿</vt:lpstr>
      <vt:lpstr>5、得到激励方程方法2</vt:lpstr>
      <vt:lpstr>利用激励表进行J-K触发器设计</vt:lpstr>
      <vt:lpstr>利用激励表进行J-K触发器设计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多媒体技术基础</dc:title>
  <dc:creator>Wu Haijun</dc:creator>
  <cp:lastModifiedBy>刘 扬</cp:lastModifiedBy>
  <cp:revision>346</cp:revision>
  <dcterms:created xsi:type="dcterms:W3CDTF">2006-07-10T13:07:00Z</dcterms:created>
  <dcterms:modified xsi:type="dcterms:W3CDTF">2019-11-22T06:46:33Z</dcterms:modified>
</cp:coreProperties>
</file>