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9" r:id="rId1"/>
  </p:sldMasterIdLst>
  <p:notesMasterIdLst>
    <p:notesMasterId r:id="rId53"/>
  </p:notesMasterIdLst>
  <p:handoutMasterIdLst>
    <p:handoutMasterId r:id="rId54"/>
  </p:handoutMasterIdLst>
  <p:sldIdLst>
    <p:sldId id="256" r:id="rId2"/>
    <p:sldId id="280" r:id="rId3"/>
    <p:sldId id="479" r:id="rId4"/>
    <p:sldId id="495" r:id="rId5"/>
    <p:sldId id="423" r:id="rId6"/>
    <p:sldId id="424" r:id="rId7"/>
    <p:sldId id="425" r:id="rId8"/>
    <p:sldId id="477" r:id="rId9"/>
    <p:sldId id="431" r:id="rId10"/>
    <p:sldId id="437" r:id="rId11"/>
    <p:sldId id="487" r:id="rId12"/>
    <p:sldId id="432" r:id="rId13"/>
    <p:sldId id="489" r:id="rId14"/>
    <p:sldId id="434" r:id="rId15"/>
    <p:sldId id="439" r:id="rId16"/>
    <p:sldId id="440" r:id="rId17"/>
    <p:sldId id="490" r:id="rId18"/>
    <p:sldId id="491" r:id="rId19"/>
    <p:sldId id="493" r:id="rId20"/>
    <p:sldId id="441" r:id="rId21"/>
    <p:sldId id="442" r:id="rId22"/>
    <p:sldId id="443" r:id="rId23"/>
    <p:sldId id="494" r:id="rId24"/>
    <p:sldId id="444" r:id="rId25"/>
    <p:sldId id="445" r:id="rId26"/>
    <p:sldId id="475" r:id="rId27"/>
    <p:sldId id="478" r:id="rId28"/>
    <p:sldId id="476" r:id="rId29"/>
    <p:sldId id="446" r:id="rId30"/>
    <p:sldId id="452" r:id="rId31"/>
    <p:sldId id="453" r:id="rId32"/>
    <p:sldId id="496" r:id="rId33"/>
    <p:sldId id="454" r:id="rId34"/>
    <p:sldId id="455" r:id="rId35"/>
    <p:sldId id="456" r:id="rId36"/>
    <p:sldId id="506" r:id="rId37"/>
    <p:sldId id="497" r:id="rId38"/>
    <p:sldId id="498" r:id="rId39"/>
    <p:sldId id="499" r:id="rId40"/>
    <p:sldId id="501" r:id="rId41"/>
    <p:sldId id="502" r:id="rId42"/>
    <p:sldId id="503" r:id="rId43"/>
    <p:sldId id="504" r:id="rId44"/>
    <p:sldId id="507" r:id="rId45"/>
    <p:sldId id="457" r:id="rId46"/>
    <p:sldId id="505" r:id="rId47"/>
    <p:sldId id="463" r:id="rId48"/>
    <p:sldId id="464" r:id="rId49"/>
    <p:sldId id="465" r:id="rId50"/>
    <p:sldId id="466" r:id="rId51"/>
    <p:sldId id="467" r:id="rId5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0" autoAdjust="0"/>
    <p:restoredTop sz="80843" autoAdjust="0"/>
  </p:normalViewPr>
  <p:slideViewPr>
    <p:cSldViewPr snapToObjects="1">
      <p:cViewPr varScale="1">
        <p:scale>
          <a:sx n="59" d="100"/>
          <a:sy n="59" d="100"/>
        </p:scale>
        <p:origin x="702"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 Id="rId5" Type="http://schemas.openxmlformats.org/officeDocument/2006/relationships/image" Target="../media/image66.png"/><Relationship Id="rId4" Type="http://schemas.openxmlformats.org/officeDocument/2006/relationships/image" Target="../media/image65.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 Id="rId5" Type="http://schemas.openxmlformats.org/officeDocument/2006/relationships/image" Target="../media/image66.png"/><Relationship Id="rId4" Type="http://schemas.openxmlformats.org/officeDocument/2006/relationships/image" Target="../media/image6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6.pn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image" Target="../media/image197.png"/><Relationship Id="rId5" Type="http://schemas.openxmlformats.org/officeDocument/2006/relationships/image" Target="../media/image201.png"/><Relationship Id="rId4" Type="http://schemas.openxmlformats.org/officeDocument/2006/relationships/image" Target="../media/image20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7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277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EA23AA59-C4DE-484D-8543-0FD8DE090360}" type="slidenum">
              <a:rPr lang="en-US" altLang="zh-CN"/>
              <a:pPr>
                <a:defRPr/>
              </a:pPr>
              <a:t>‹#›</a:t>
            </a:fld>
            <a:endParaRPr lang="en-US" altLang="zh-CN"/>
          </a:p>
        </p:txBody>
      </p:sp>
    </p:spTree>
    <p:extLst>
      <p:ext uri="{BB962C8B-B14F-4D97-AF65-F5344CB8AC3E}">
        <p14:creationId xmlns:p14="http://schemas.microsoft.com/office/powerpoint/2010/main" val="19773342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0.215"/>
    </inkml:context>
    <inkml:brush xml:id="br0">
      <inkml:brushProperty name="width" value="0.05" units="cm"/>
      <inkml:brushProperty name="height" value="0.05" units="cm"/>
    </inkml:brush>
  </inkml:definitions>
  <inkml:trace contextRef="#ctx0" brushRef="#br0">11 0 8287 0 0,'0'0'191'0'0,"0"0"26"0"0,-1 5 9 0 0,-2 12-34 0 0,3-17-189 0 0,0 0 1 0 0,0 1-1 0 0,0-1 1 0 0,0 0 0 0 0,0 0-1 0 0,-1 0 1 0 0,1 1-1 0 0,0-1 1 0 0,0 0 0 0 0,0 0-1 0 0,0 0 1 0 0,0 0-1 0 0,0 1 1 0 0,-1-1-1 0 0,1 0 1 0 0,0 0 0 0 0,0 0-1 0 0,0 0 1 0 0,0 0-1 0 0,-1 1 1 0 0,1-1 0 0 0,0 0-1 0 0,0 0 1 0 0,0 0-1 0 0,-1 0 1 0 0,1 0-1 0 0,0 0 1 0 0,0 0 0 0 0,0 0-1 0 0,-1 0 1 0 0,1 0-1 0 0,0 0-3 0 0,-1 0 388 0 0,1 0 110 0 0,0 0 12 0 0,0 0 70 0 0,0 0 286 0 0,0 0 124 0 0,0 0 30 0 0,0 0-133 0 0,0-1-830 0 0,1 0 0 0 0,0 1 0 0 0,-1-1 0 0 0,1 0 0 0 0,0 0-1 0 0,0 0 1 0 0,-1 1 0 0 0,1-1 0 0 0,0 0 0 0 0,0 1 0 0 0,0-1 0 0 0,0 1 0 0 0,0-1 0 0 0,0 1 0 0 0,0-1 0 0 0,0 1 0 0 0,0 0 0 0 0,0 0 0 0 0,0-1-1 0 0,0 1 1 0 0,0 0 0 0 0,1 0-57 0 0,26 1 1232 0 0,-15 1-891 0 0,6 0 186 0 0,1 0 0 0 0,-1 2 1 0 0,12 4-528 0 0,-7-2 50 0 0,22 2-50 0 0,-18-5 48 0 0,20 3 1344 0 0,3 3-1392 0 0,56 4 608 0 0,-75-9-412 0 0,0-1 1 0 0,-1-2-1 0 0,27-2-196 0 0,-8 1 1294 0 0,-32-1-1153 0 0,-9 1-136 0 0,0 0 0 0 0,1 0 0 0 0,-1 0-1 0 0,0 2 1 0 0,6 0-5 0 0,-8 0 0 0 0,-2-4-269 0 0,-3 2-1135 0 0,-2 0-511 0 0,0 0-107 0 0,0 0-24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4.249"/>
    </inkml:context>
    <inkml:brush xml:id="br0">
      <inkml:brushProperty name="width" value="0.05" units="cm"/>
      <inkml:brushProperty name="height" value="0.05" units="cm"/>
    </inkml:brush>
  </inkml:definitions>
  <inkml:trace contextRef="#ctx0" brushRef="#br0">1 564 13823 0 0,'0'0'315'0'0,"0"0"45"0"0,4 11 465 0 0,-2-10-794 0 0,-1 0-1 0 0,1 0 0 0 0,-1 0 1 0 0,0 0-1 0 0,1 0 1 0 0,0-1-1 0 0,-1 1 0 0 0,1 0 1 0 0,-1-1-1 0 0,1 0 1 0 0,0 1-1 0 0,-1-1 0 0 0,1 0 1 0 0,0 0-1 0 0,0 0 1 0 0,-1 0-1 0 0,1 0 0 0 0,1 0-30 0 0,2-1 266 0 0,1-1 0 0 0,-1 0 0 0 0,1 1-1 0 0,-1-2 1 0 0,1 1-266 0 0,16-7 592 0 0,-11 4-356 0 0,1 0 0 0 0,-1-1 0 0 0,0 0 0 0 0,0 0 0 0 0,-1-2 0 0 0,0 1 0 0 0,1-2-236 0 0,38-26-20 0 0,-2 2 12 0 0,-26 16-185 0 0,-20 17-858 0 0,-1 0-385 0 0,0 0-78 0 0,0 0-20 0 0</inkml:trace>
  <inkml:trace contextRef="#ctx0" brushRef="#br0" timeOffset="1">148 0 8287 0 0,'0'0'382'0'0,"0"0"-8"0"0,0 0-32 0 0,0 0 750 0 0,0 0 352 0 0,0 2 76 0 0,-2 20-103 0 0,2 1 0 0 0,0-1 0 0 0,1 1 1 0 0,3 10-1418 0 0,2 35 313 0 0,-6-48-313 0 0,1 86 0 0 0,-1-92 183 0 0,-5 48-4568 0 0,5-60 2851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0.713"/>
    </inkml:context>
    <inkml:brush xml:id="br0">
      <inkml:brushProperty name="width" value="0.05" units="cm"/>
      <inkml:brushProperty name="height" value="0.05" units="cm"/>
    </inkml:brush>
  </inkml:definitions>
  <inkml:trace contextRef="#ctx0" brushRef="#br0">186 67 8287 0 0,'0'0'191'0'0,"0"0"26"0"0,0 0 9 0 0,0 0 42 0 0,0 0 158 0 0,0 0 72 0 0,0 0 12 0 0,0 0-67 0 0,0 0-439 0 0,0 0 0 0 0,1 0 0 0 0,-1 0 0 0 0,0 0 0 0 0,0 0 0 0 0,0 0 0 0 0,0 0 0 0 0,1 0 0 0 0,-1 0 0 0 0,0 0 0 0 0,0 1 0 0 0,0-1 0 0 0,1 0 0 0 0,-1 0 0 0 0,0 0 1 0 0,0 0-1 0 0,0 0 0 0 0,0 0 0 0 0,0 0 0 0 0,1 0 0 0 0,-1 1 0 0 0,0-1 0 0 0,0 0 0 0 0,0 0 0 0 0,0 0 0 0 0,0 0 0 0 0,0 0 0 0 0,0 1 0 0 0,0-1 0 0 0,1 0 0 0 0,-1 0 0 0 0,0 0 0 0 0,0 0 0 0 0,0 1 0 0 0,0-1 0 0 0,0 0 0 0 0,0 0 0 0 0,0 0 0 0 0,0 1 0 0 0,0-1 0 0 0,0 0-4 0 0,-3 2 0 0 0,0-1 0 0 0,0 1 0 0 0,0-1 0 0 0,0 0 0 0 0,0 0 0 0 0,-2 0 0 0 0,-1 1 0 0 0,1 0 0 0 0,-1 0 0 0 0,1 0 0 0 0,-4 2 0 0 0,-24 15 0 0 0,24-14 0 0 0,-1 0 0 0 0,1 1 0 0 0,-8 7 0 0 0,16-13 0 0 0,0 1 0 0 0,0-1 0 0 0,0 1 0 0 0,0 0 0 0 0,0 0 0 0 0,0-1 0 0 0,0 1 0 0 0,1 0 0 0 0,-1 0 0 0 0,0 0 0 0 0,0 0 0 0 0,1 0 0 0 0,-1 0 0 0 0,1 0 0 0 0,-1 0 0 0 0,1 0 0 0 0,-1 1 0 0 0,0 3 0 0 0,-1-4 0 0 0,-2 6 0 0 0,0-1 0 0 0,0 0 0 0 0,1 1 0 0 0,-1 0 0 0 0,1 0 0 0 0,1 0 0 0 0,-1 0 0 0 0,1 0 0 0 0,0 5 0 0 0,-1 3 0 0 0,1-2 0 0 0,0 0 0 0 0,0 0 0 0 0,1 0 0 0 0,1 0 0 0 0,0 0 0 0 0,1 0 0 0 0,1 7 0 0 0,3-1 0 0 0,-2-15 0 0 0,1 0 0 0 0,19 41 0 0 0,-14-34 0 0 0,-6-8 0 0 0,0-2 0 0 0,18 6 0 0 0,-10-4 0 0 0,1-1 0 0 0,-1 0 0 0 0,1 0 0 0 0,-1-1 0 0 0,1 0 0 0 0,0-1 0 0 0,0-1 0 0 0,6 0 0 0 0,7-3 0 0 0,-16-2 0 0 0,-2 2 0 0 0,-2 0 102 0 0,1 0-1 0 0,-1-1 0 0 0,0 0 1 0 0,0 1-1 0 0,0-2 0 0 0,0 1 1 0 0,-1 0-1 0 0,0-1 0 0 0,0 0 1 0 0,-1 0-1 0 0,2-4-101 0 0,1 1 192 0 0,-1 0 0 0 0,1 0 0 0 0,0 1 0 0 0,6-7-192 0 0,-4 6 30 0 0,-1 0 0 0 0,0 0 1 0 0,-1-1-1 0 0,0 0 0 0 0,2-6-30 0 0,-2 5 14 0 0,5-11-14 0 0,-8 14 0 0 0,1 0 0 0 0,1 0 0 0 0,-1 1 0 0 0,1-1 0 0 0,1 0 0 0 0,1-1 0 0 0,-3-3 0 0 0,-1 1 0 0 0,2-7 0 0 0,-5 14 0 0 0,0-10 0 0 0,0-8 443 0 0,0 20 45 0 0,0 2 21 0 0,0 0-66 0 0,-10-19-278 0 0,9 16-165 0 0,-12-12 0 0 0,5 8 137 0 0,0 1-1 0 0,-1-1 1 0 0,0 2-1 0 0,0-1 1 0 0,0 1-1 0 0,0 1 1 0 0,-1 0 0 0 0,0 0-1 0 0,0 1 1 0 0,0 0-1 0 0,0 0 1 0 0,-1 1-1 0 0,1 1 1 0 0,0 0-1 0 0,-11 0-136 0 0,1 1 720 0 0,-1 1 0 0 0,-16 3-720 0 0,33-4 137 0 0,-1 1-78 0 0,1 0 0 0 0,-1-1 0 0 0,0 0 0 0 0,1 0 0 0 0,-1 0 0 0 0,1-1-1 0 0,-1 0 1 0 0,1 0-59 0 0,-4 0-64 0 0,6 0-273 0 0,-7-1-2402 0 0,9 2-3097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3.562"/>
    </inkml:context>
    <inkml:brush xml:id="br0">
      <inkml:brushProperty name="width" value="0.05" units="cm"/>
      <inkml:brushProperty name="height" value="0.05" units="cm"/>
    </inkml:brush>
  </inkml:definitions>
  <inkml:trace contextRef="#ctx0" brushRef="#br0">30 512 2759 0 0,'0'0'107'0'0,"0"0"-19"0"0,0 0 128 0 0,0 0 520 0 0,0 0 233 0 0,0 0 45 0 0,0 0-129 0 0,4-11 406 0 0,-4 10-1225 0 0,0 0 1 0 0,1 1 0 0 0,-1-1 0 0 0,1 0-1 0 0,-1 1 1 0 0,0-1 0 0 0,0 0-1 0 0,1 0 1 0 0,-1 1 0 0 0,0-1 0 0 0,0 0-1 0 0,0 0 1 0 0,0 1 0 0 0,0-1 0 0 0,0 0-1 0 0,0 0 1 0 0,0 1 0 0 0,0-1-1 0 0,0 0 1 0 0,-1 0 0 0 0,1 1 0 0 0,0-1-1 0 0,0 0-66 0 0,-1 0 97 0 0,1-1-1 0 0,0 1 1 0 0,0 0 0 0 0,-1 0-1 0 0,1 0 1 0 0,0-1-1 0 0,0 1 1 0 0,1 0-1 0 0,-1 0 1 0 0,0 0 0 0 0,0-1-1 0 0,1 0-96 0 0,0-6 308 0 0,-1 7-296 0 0,-1-1-2 0 0,1 0-1 0 0,0 0 1 0 0,0 0-1 0 0,-1 0 1 0 0,2 0-1 0 0,-1 0 1 0 0,0 0 0 0 0,0 0-1 0 0,0 0 1 0 0,1 0-1 0 0,-1 0 1 0 0,1 0 0 0 0,0 1-1 0 0,0-1 1 0 0,-1 0-1 0 0,1 0-9 0 0,1-2 0 0 0,0 0 0 0 0,-1 0 0 0 0,0 0 0 0 0,0 0 0 0 0,0 0 0 0 0,0 0 0 0 0,-1-1 0 0 0,0 1 0 0 0,0-1 0 0 0,-1-40 0 0 0,1 42 0 0 0,-2-9 0 0 0,1-1 0 0 0,-2 1 0 0 0,1 0 0 0 0,-2 0 0 0 0,-3-9 0 0 0,5 11 0 0 0,-1 1 0 0 0,1-1 0 0 0,1 0 0 0 0,0 0 0 0 0,0 0 0 0 0,1 0 0 0 0,1-8 0 0 0,-1 4 0 0 0,0-1 0 0 0,-1 0 0 0 0,-1-1 0 0 0,-1-4 983 0 0,1 1 0 0 0,0-1-1 0 0,2 0 1 0 0,0-5-983 0 0,0 25 4 0 0,0 0 1 0 0,0 0-1 0 0,0 0 0 0 0,0 0 1 0 0,0 0-1 0 0,0 0 1 0 0,-1 0-1 0 0,1 0 0 0 0,0 0 1 0 0,0 0-1 0 0,0 0 0 0 0,0 0 1 0 0,0 0-1 0 0,0 0 1 0 0,0 0-1 0 0,0 0 0 0 0,0 0 1 0 0,0 0-1 0 0,-1 0 0 0 0,1 0 1 0 0,0 0-1 0 0,0 0 0 0 0,0 0 1 0 0,0 0-1 0 0,0 0 1 0 0,0 0-1 0 0,0 0 0 0 0,0 0 1 0 0,0 0-1 0 0,0 0 0 0 0,0 0 1 0 0,0 0-1 0 0,0 0 1 0 0,0-1-1 0 0,-1 1-4 0 0,-2 11 13 0 0,2-10-14 0 0,1 0 1 0 0,-1 0 0 0 0,1-1 0 0 0,0 1 0 0 0,-1 0 0 0 0,1 0 0 0 0,0 0 0 0 0,-1-1 0 0 0,1 1 0 0 0,0 0 0 0 0,0 0 0 0 0,0 0 0 0 0,0 0 0 0 0,0 0 0 0 0,0 0 0 0 0,0-1 0 0 0,0 1 0 0 0,0 0 0 0 0,0 0 0 0 0,0 0 0 0 0,1 0 0 0 0,-1 0 0 0 0,1 3 0 0 0,5 267 0 0 0,-3-211 0 0 0,3 0 0 0 0,13 57 0 0 0,-9-60 0 0 0,3-1 0 0 0,-7-36 0 0 0,-2 0 0 0 0,1 6 0 0 0,-5-22 0 0 0,0 1 0 0 0,1-1 0 0 0,0 1 0 0 0,0-1 0 0 0,0 0 0 0 0,0 1 0 0 0,2 2 0 0 0,1 3 0 0 0,-2 0 0 0 0,-2-7 0 0 0,1 0 0 0 0,0 0 0 0 0,0 1 0 0 0,0-1 0 0 0,0 0 0 0 0,0 0 0 0 0,1 0 0 0 0,0 0 0 0 0,1 2 0 0 0,-1 0 0 0 0,14 18 0 0 0,1-1 0 0 0,-16-18 0 0 0,0 0 0 0 0,10 13 0 0 0,-1-7 0 0 0,0-1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5.059"/>
    </inkml:context>
    <inkml:brush xml:id="br0">
      <inkml:brushProperty name="width" value="0.05" units="cm"/>
      <inkml:brushProperty name="height" value="0.05" units="cm"/>
    </inkml:brush>
  </inkml:definitions>
  <inkml:trace contextRef="#ctx0" brushRef="#br0">322 365 8287 0 0,'0'0'639'0'0,"0"0"-342"0"0,0 0 105 0 0,0 0 87 0 0,0 0 20 0 0,-1-1-66 0 0,1 0-432 0 0,0 1 0 0 0,-1 0-1 0 0,1 0 1 0 0,0-1 0 0 0,0 1 0 0 0,0 0 0 0 0,0 0-1 0 0,-1 0 1 0 0,1-1 0 0 0,0 1 0 0 0,0 0-1 0 0,-1 0 1 0 0,1 0 0 0 0,0 0 0 0 0,0 0 0 0 0,-1 0-1 0 0,1-1 1 0 0,0 1 0 0 0,0 0 0 0 0,-1 0 0 0 0,1 0-1 0 0,0 0 1 0 0,0 0 0 0 0,-1 0 0 0 0,1 0-1 0 0,0 0 1 0 0,0 0 0 0 0,-1 0 0 0 0,1 0 0 0 0,0 0-1 0 0,0 0 1 0 0,-1 1 0 0 0,1-1 0 0 0,0 0 0 0 0,0 0-1 0 0,-1 0 1 0 0,1 0 0 0 0,0 0 0 0 0,0 0-1 0 0,-1 1 1 0 0,1-1 0 0 0,0 0 0 0 0,0 0 0 0 0,0 0-1 0 0,-1 1 1 0 0,1-1 0 0 0,0 0 0 0 0,0 0 0 0 0,0 1-1 0 0,0-1 1 0 0,0 0-11 0 0,-1 0 58 0 0,0 1 17 0 0,0 0-1 0 0,-1-1 1 0 0,1 1-1 0 0,-1-1 1 0 0,0 1-1 0 0,1-1 1 0 0,-1 1-1 0 0,1-1 1 0 0,-1 0-1 0 0,0 0 1 0 0,1 0-1 0 0,-1 0 1 0 0,1 0-1 0 0,-1 0 1 0 0,0-1-1 0 0,1 1 1 0 0,-1 0-1 0 0,1-1 1 0 0,-1 1-1 0 0,0-1-74 0 0,0 0 15 0 0,0 1-1 0 0,-1-1 0 0 0,1 1 1 0 0,-1-1-1 0 0,1 1 1 0 0,-1 0-1 0 0,1 0 0 0 0,-2 0-14 0 0,-15 5 0 0 0,15-3 0 0 0,-1-1 0 0 0,1 0 0 0 0,0 0 0 0 0,-1-1 0 0 0,1 1 0 0 0,-1-1 0 0 0,-1 0 0 0 0,0 0 0 0 0,0 0 0 0 0,0 0 0 0 0,1 1 0 0 0,-1 0 0 0 0,0 0 0 0 0,0 1 0 0 0,0 0 0 0 0,1 0 0 0 0,-1 0 0 0 0,1 0 0 0 0,0 1 0 0 0,-1 0 0 0 0,-14 11 0 0 0,12-9 0 0 0,1 0 0 0 0,1 0 0 0 0,-1 1 0 0 0,1 0 0 0 0,0 0 0 0 0,0 0 0 0 0,-4 5 0 0 0,-7 19 0 0 0,13-21 0 0 0,-1-1 0 0 0,2 1 0 0 0,-1 0 0 0 0,1 0 0 0 0,0 0 0 0 0,1 1 0 0 0,0-1 0 0 0,0 1 0 0 0,1-1 0 0 0,0 1 0 0 0,1 5 0 0 0,3 0 0 0 0,-2-11 0 0 0,8 8 0 0 0,-3-4 0 0 0,18 19 0 0 0,-16-19 0 0 0,7 8 0 0 0,-10-14 0 0 0,-1-1 0 0 0,14 5 0 0 0,-13-6 0 0 0,-2-2 0 0 0,4 2 0 0 0,22-7 0 0 0,-26 6 2 0 0,1 0 0 0 0,-1 0 0 0 0,0-1 0 0 0,0 0 0 0 0,0 1-1 0 0,0-1 1 0 0,0 0 0 0 0,0-1 0 0 0,0 1 0 0 0,1-2-2 0 0,22-29-122 0 0,-16 18-176 0 0,-6 8 114 0 0,0-1 1 0 0,0 1-1 0 0,-1-1 1 0 0,0 0-1 0 0,0 0 1 0 0,-1 0-1 0 0,0-1 184 0 0,9-26 129 0 0,8-24 1479 0 0,12-57-1608 0 0,1-6-51 0 0,-27 105 51 0 0,-2-1 0 0 0,0 1 0 0 0,-2-1 0 0 0,1-12 0 0 0,1-12 0 0 0,-2 36 0 0 0,-1 2 0 0 0,0 1 0 0 0,0 0 0 0 0,0 0 0 0 0,0 0 0 0 0,0-1 0 0 0,-1 1 0 0 0,1 0 0 0 0,-1 0 0 0 0,0-1 0 0 0,-4-20 0 0 0,3 12 0 0 0,1 2 72 0 0,1 8 299 0 0,0 2 117 0 0,0 0 21 0 0,0 0-66 0 0,-9 12-278 0 0,2 2-165 0 0,-3 7 0 0 0,10-14 0 0 0,0-1 0 0 0,-5 29 0 0 0,2 0 0 0 0,2 0 0 0 0,2 27 0 0 0,14 106 0 0 0,-3-38 0 0 0,-6-82 0 0 0,1-1 0 0 0,3 0 0 0 0,-1-1 0 0 0,-4-25 0 0 0,1-1 0 0 0,1 1 0 0 0,5 11 0 0 0,-11-28 0 0 0,1 0 0 0 0,12 12 0 0 0,-10-11-175 0 0,1 0 0 0 0,0-1 0 0 0,0 0-1 0 0,1 0 1 0 0,2 1 175 0 0,-6-3-508 0 0,-2-2-4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6.760"/>
    </inkml:context>
    <inkml:brush xml:id="br0">
      <inkml:brushProperty name="width" value="0.05" units="cm"/>
      <inkml:brushProperty name="height" value="0.05" units="cm"/>
    </inkml:brush>
  </inkml:definitions>
  <inkml:trace contextRef="#ctx0" brushRef="#br0">189 79 919 0 0,'0'-2'67'0'0,"-1"-1"-59"0"0,0-3 252 0 0,0-7 6029 0 0,-1 13-5777 0 0,-20-4 512 0 0,20 4-512 0 0,-11 0 512 0 0,3 2-819 0 0,0 0 0 0 0,0 1-1 0 0,-1 1-204 0 0,9-3 2 0 0,-16 6-2 0 0,14-3 0 0 0,2 0 0 0 0,-5 4 0 0 0,1 0 0 0 0,0 1 0 0 0,0 0 0 0 0,1 1 0 0 0,0-1 0 0 0,1 1 0 0 0,0 0 0 0 0,-3 8 0 0 0,-2 15 0 0 0,2 0 0 0 0,0 4 0 0 0,2-7 0 0 0,4-20 0 0 0,0 1 0 0 0,1 0 0 0 0,0 0 0 0 0,1-1 0 0 0,0 1 0 0 0,3 8 0 0 0,-4-13 0 0 0,4 15 0 0 0,-1-17 0 0 0,0 0 0 0 0,8 13 0 0 0,-6-14 0 0 0,-2-2 0 0 0,2 1 0 0 0,-1 1 0 0 0,1-1 0 0 0,0 0 0 0 0,-1 0 0 0 0,1-1 0 0 0,0 1 0 0 0,0-1 0 0 0,0 0 0 0 0,0-1 0 0 0,0 1 0 0 0,3-1 0 0 0,7-2 0 0 0,-8-1 0 0 0,0 0 0 0 0,0 0 0 0 0,0-1 0 0 0,0 0 0 0 0,-1 0 0 0 0,1-1 0 0 0,4-4 0 0 0,3-3 0 0 0,-1-1 0 0 0,9-12 0 0 0,-16 17 0 0 0,-1-1 0 0 0,0 0 0 0 0,0 0 0 0 0,-1-1 0 0 0,0 1 0 0 0,-1-1 0 0 0,3-8 0 0 0,1-5 0 0 0,-4 13 225 0 0,-1 0 0 0 0,0 0 0 0 0,0 0 0 0 0,-2-1 1 0 0,1-5-226 0 0,0 4 302 0 0,0 0 0 0 0,0 0 0 0 0,3-10-302 0 0,0 9 11 0 0,-3 10-11 0 0,0-1 0 0 0,1 0 0 0 0,-2 0 1 0 0,1 0-1 0 0,0 1 0 0 0,-1-1 0 0 0,1 0 1 0 0,-1 0-1 0 0,0 0 0 0 0,-1 0 1 0 0,1 0-1 0 0,-1 0 0 0 0,0 0 0 0 0,1 1 1 0 0,-2-1-1 0 0,1 0 0 0 0,0 0 0 0 0,-1 1 1 0 0,0-1-1 0 0,1 1 0 0 0,-3-3 0 0 0,-3-5 0 0 0,-3-2 0 0 0,7 11 0 0 0,0 0 0 0 0,2 1 0 0 0,-1 0 0 0 0,1 0 0 0 0,0 0 0 0 0,0 0 0 0 0,-1 0 0 0 0,1 0 0 0 0,-1 0 0 0 0,1 1 0 0 0,0-1 0 0 0,-1 1 0 0 0,1-1 0 0 0,-1 1 0 0 0,0-1 0 0 0,1 1 0 0 0,-1 0 0 0 0,1 0 0 0 0,-1-1 0 0 0,-1 1 0 0 0,-3 0 0 0 0,-4-2-1384 0 0,10 2 872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7.414"/>
    </inkml:context>
    <inkml:brush xml:id="br0">
      <inkml:brushProperty name="width" value="0.05" units="cm"/>
      <inkml:brushProperty name="height" value="0.05" units="cm"/>
    </inkml:brush>
  </inkml:definitions>
  <inkml:trace contextRef="#ctx0" brushRef="#br0">186 457 8287 0 0,'0'0'191'0'0,"0"0"26"0"0,0 0 9 0 0,-1 1-34 0 0,-31 5-154 0 0,20-6-38 0 0,-2-1 0 0 0,5-1 0 0 0,0 2 0 0 0,0-1 0 0 0,-8 2 0 0 0,14-1 0 0 0,0 1 0 0 0,-1 0 0 0 0,1 0 0 0 0,0 0 0 0 0,-1 0 0 0 0,1 1 0 0 0,0-1 0 0 0,0 1 0 0 0,-2 1 0 0 0,1 1 0 0 0,-1 0 0 0 0,1-1 0 0 0,1 1 0 0 0,-1 1 0 0 0,0-1 0 0 0,1 1 0 0 0,0-1 0 0 0,0 1 0 0 0,-2 4 0 0 0,-4 10 0 0 0,8-14 0 0 0,2 0 0 0 0,-3 9 0 0 0,6-2 0 0 0,3 0 0 0 0,3-1 0 0 0,2-4 0 0 0,1-4 0 0 0,-8-3 0 0 0,0 0 0 0 0,0 0 0 0 0,0-1 0 0 0,-1 0 0 0 0,1 1 0 0 0,0-1 0 0 0,0-1 0 0 0,-1 1 0 0 0,1-1 0 0 0,-1 0 0 0 0,1 0 0 0 0,3-2 0 0 0,3-3 0 0 0,0 0 0 0 0,-1-1 0 0 0,0 0 0 0 0,2-3 0 0 0,-4 3 0 0 0,-1-1 0 0 0,0 1 0 0 0,0-1 0 0 0,4-9 0 0 0,6-6 0 0 0,-3 3 0 0 0,-1-1 0 0 0,-1 1 0 0 0,-1-2 0 0 0,5-15 0 0 0,29-97 0 0 0,-40 117-150 0 0,-2-1 0 0 0,0 0 0 0 0,-1 1-1 0 0,-1-1 1 0 0,0 0 0 0 0,-1 0 0 0 0,-2 0 0 0 0,0 0-1 0 0,-1-4 151 0 0,-5 1-544 0 0,8 21 882 0 0,0 1 136 0 0,0 0 34 0 0,0 0-65 0 0,1 1-294 0 0,4 13 33 0 0,-1 1-1 0 0,-1-1 0 0 0,0 0 1 0 0,1 10-182 0 0,3 61 1320 0 0,-6-65-1318 0 0,16 149-854 0 0,-13-131-244 0 0,-1-6-2316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8.014"/>
    </inkml:context>
    <inkml:brush xml:id="br0">
      <inkml:brushProperty name="width" value="0.05" units="cm"/>
      <inkml:brushProperty name="height" value="0.05" units="cm"/>
    </inkml:brush>
  </inkml:definitions>
  <inkml:trace contextRef="#ctx0" brushRef="#br0">124 569 4607 0 0,'0'0'208'0'0,"-1"-1"-9"0"0,-79-15 3954 0 0,67 16-4137 0 0,12 1-16 0 0,-1 0 0 0 0,1 0 0 0 0,-1 0 0 0 0,1 0 0 0 0,0 0 0 0 0,0 1 0 0 0,-1-1 0 0 0,1 0 0 0 0,0 1 0 0 0,0-1 0 0 0,0 1 0 0 0,1-1 0 0 0,-1 1 0 0 0,0 0 0 0 0,0-1 0 0 0,1 1 0 0 0,-1 0 0 0 0,1-1 0 0 0,-1 3 0 0 0,-5 38 0 0 0,5-31 0 0 0,0 15 0 0 0,0 1 0 0 0,1 0 0 0 0,2-1 0 0 0,1 1 0 0 0,2 3 0 0 0,-3-16 0 0 0,3-2 0 0 0,5-3 0 0 0,-8-9 4 0 0,0 1 0 0 0,0 0 0 0 0,1-1-1 0 0,-1 1 1 0 0,0-1 0 0 0,1 1 0 0 0,-1-1-1 0 0,0 0 1 0 0,0 0 0 0 0,1 0 0 0 0,-1 0 0 0 0,0-1-1 0 0,1 1 1 0 0,-1-1 0 0 0,0 1 0 0 0,0-1-1 0 0,0 0 1 0 0,1 0 0 0 0,-1 0 0 0 0,0 0-1 0 0,0 0 1 0 0,0 0 0 0 0,-1-1 0 0 0,1 1-1 0 0,0 0 1 0 0,0-1 0 0 0,-1 0 0 0 0,2-1-4 0 0,4-5 67 0 0,0 0 1 0 0,0 0-1 0 0,-1-1 1 0 0,0 1-1 0 0,2-8-67 0 0,5-10 425 0 0,-1-1 0 0 0,-1-1 0 0 0,0-5-425 0 0,9-23 330 0 0,-8 20-330 0 0,-1-1 0 0 0,-1 0 0 0 0,1-21 0 0 0,0-17 0 0 0,-2-23 0 0 0,-7 63 0 0 0,1 12 0 0 0,-2-1 0 0 0,0 1 0 0 0,-2 0 0 0 0,-1-4 0 0 0,-1 3 0 0 0,-6-33 0 0 0,5 46 72 0 0,4 9 299 0 0,0 2 117 0 0,0 0 21 0 0,0 0 3 0 0,0 0 0 0 0,0 0 0 0 0,0 0 0 0 0,0 0-69 0 0,0 4-294 0 0,-1 27-134 0 0,0-6-14 0 0,2 0-1 0 0,0 0 0 0 0,4 15 0 0 0,22 104 0 0 0,-24-105 0 0 0,0 0 0 0 0,-4 30 0 0 0,0-25 0 0 0,5 38 0 0 0,8 58-2237 0 0,-10-120-2542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38.630"/>
    </inkml:context>
    <inkml:brush xml:id="br0">
      <inkml:brushProperty name="width" value="0.05" units="cm"/>
      <inkml:brushProperty name="height" value="0.05" units="cm"/>
    </inkml:brush>
  </inkml:definitions>
  <inkml:trace contextRef="#ctx0" brushRef="#br0">148 490 10135 0 0,'0'0'231'0'0,"0"0"29"0"0,0 0 19 0 0,-2 0-41 0 0,-1 1-183 0 0,-16-2-62 0 0,18 1 7 0 0,-9-2 0 0 0,0 2 0 0 0,0-1 0 0 0,-8 2 0 0 0,16-1 0 0 0,0 0 0 0 0,0 0 0 0 0,0 1 0 0 0,0-1 0 0 0,0 1 0 0 0,0-1 0 0 0,1 1 0 0 0,-1-1 0 0 0,0 1 0 0 0,0 0 0 0 0,0 0 0 0 0,1 0 0 0 0,-1 0 0 0 0,1 0 0 0 0,-1 0 0 0 0,1 1 0 0 0,-1-1 0 0 0,1 1 0 0 0,0-1 0 0 0,-1 1 0 0 0,-3 3 0 0 0,2-1 0 0 0,0-1 0 0 0,0 1 0 0 0,0 0 0 0 0,0 0 0 0 0,0 0 0 0 0,1 0 0 0 0,0 0 0 0 0,0 0 0 0 0,0 1 0 0 0,0-1 0 0 0,1 1 0 0 0,0-1 0 0 0,0 1 0 0 0,0 0 0 0 0,0 3 0 0 0,1 6 0 0 0,0-1 0 0 0,1 0 0 0 0,1 0 0 0 0,0 0 0 0 0,1 0 0 0 0,1 5 0 0 0,1-4 0 0 0,3-2 0 0 0,3-5 0 0 0,-8-6 0 0 0,0-1 0 0 0,0 1 0 0 0,0-1 0 0 0,0 1 0 0 0,0-1 0 0 0,0 0 0 0 0,0 0 0 0 0,1 0 0 0 0,13-3 0 0 0,-12 1 0 0 0,0 0 0 0 0,0 0 0 0 0,0-1 0 0 0,0 0 0 0 0,0 1 0 0 0,-1-2 0 0 0,1 1 0 0 0,-1 0 0 0 0,0-1 0 0 0,0 0 0 0 0,0 0 0 0 0,0 0 0 0 0,0-1 0 0 0,7-11 0 0 0,0 0 0 0 0,-1-1 0 0 0,1-1 0 0 0,-4 5 0 0 0,12-25 0 0 0,-2-1 0 0 0,-2 0 0 0 0,-1-1 0 0 0,6-35 0 0 0,-14 43 243 0 0,-1 1-1 0 0,-2-1 0 0 0,-1 0 1 0 0,-2-24-243 0 0,-1 14 559 0 0,-1 0 0 0 0,-3-6-559 0 0,-1 18 159 0 0,4 19 3613 0 0,1 13-3623 0 0,0-1-148 0 0,1 0 0 0 0,-1 0 0 0 0,0 0 1 0 0,0 0-1 0 0,1 0 0 0 0,-1 0 0 0 0,0 0 0 0 0,1 1 0 0 0,-1-1 0 0 0,1 0 0 0 0,0 0 0 0 0,-1 0 0 0 0,1 1 0 0 0,0-1 0 0 0,0 0 1 0 0,0 0-1 0 0,0 2-1 0 0,0 2-3 0 0,-6 55 3 0 0,3 1 0 0 0,3 0 0 0 0,2-1 0 0 0,3 1 0 0 0,3-1 0 0 0,2 0 0 0 0,3-1 0 0 0,-8-37 0 0 0,1 0 0 0 0,2 0 0 0 0,8 18 0 0 0,-10-27 0 0 0,0-1 0 0 0,1 1 0 0 0,1-2 0 0 0,0 1 0 0 0,1-1 0 0 0,9 10 0 0 0,-13-16-3 0 0,-1-1 1 0 0,2 0-1 0 0,-1 0 0 0 0,0 0 0 0 0,4 1 3 0 0,6 6-50 0 0,-11-9-163 0 0,-1-1 1 0 0,1 1-1 0 0,-1 0 0 0 0,1-1 0 0 0,0 0 0 0 0,4 1 213 0 0,3 2-759 0 0,-9-4-814 0 0,0 5-379 0 0,8 12-80 0 0,-8-13-15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5.820"/>
    </inkml:context>
    <inkml:brush xml:id="br0">
      <inkml:brushProperty name="width" value="0.05" units="cm"/>
      <inkml:brushProperty name="height" value="0.05" units="cm"/>
    </inkml:brush>
  </inkml:definitions>
  <inkml:trace contextRef="#ctx0" brushRef="#br0">221 34 6447 0 0,'0'0'142'0'0,"0"0"22"0"0,0 0 13 0 0,-2 1-20 0 0,-14 12 568 0 0,1 0-1 0 0,0 1 0 0 0,0 0 1 0 0,-9 14-725 0 0,7-6 299 0 0,2 1 1 0 0,0 1-1 0 0,1 0 1 0 0,2 1-1 0 0,0 1 1 0 0,2 0-1 0 0,1 0 1 0 0,1 1-1 0 0,1 0 1 0 0,1 0-1 0 0,-1 24-299 0 0,6-38 0 0 0,1-1 0 0 0,0 1 0 0 0,2 10 0 0 0,-2-19 0 0 0,1 1 0 0 0,0-1 0 0 0,0 1 0 0 0,0-1 0 0 0,1 0 0 0 0,-1 0 0 0 0,1 1 0 0 0,0-1 0 0 0,0 0 0 0 0,1-1 0 0 0,-1 1 0 0 0,2 1 0 0 0,8 4 0 0 0,-9-8 0 0 0,0 0 0 0 0,0-1 0 0 0,0 1 0 0 0,0-1 0 0 0,0 0 0 0 0,0 1 0 0 0,0-2 0 0 0,0 1 0 0 0,0 0 0 0 0,0 0 0 0 0,0-1 0 0 0,0 0 0 0 0,0 1 0 0 0,0-1 0 0 0,0 0 0 0 0,-1-1 0 0 0,1 1 0 0 0,1-1 0 0 0,2-1 0 0 0,0-1 0 0 0,0 1 0 0 0,-1-1 0 0 0,1-1 0 0 0,-1 1 0 0 0,0-1 0 0 0,3-3 0 0 0,11-13 64 0 0,-1-2-1 0 0,-1 0 0 0 0,-1-1 0 0 0,-1 0 0 0 0,-1-2 1 0 0,-2 1-1 0 0,9-25-63 0 0,-14 32 332 0 0,1 0 0 0 0,2-1-332 0 0,-5 9 135 0 0,1 0-1 0 0,-2-1 1 0 0,0 0-1 0 0,0 0 0 0 0,0 0 1 0 0,-2 0-1 0 0,1-2-134 0 0,-1 0-6 0 0,-1 0 1 0 0,-1 0-1 0 0,0-1 0 0 0,-1 1 0 0 0,0 0 0 0 0,-1 0 1 0 0,0 0-1 0 0,-1 1 0 0 0,0-1 0 0 0,-1 1 0 0 0,-6-13 6 0 0,9 24-337 0 0,1 1-138 0 0,0 0-886 0 0,0 0-3418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6.219"/>
    </inkml:context>
    <inkml:brush xml:id="br0">
      <inkml:brushProperty name="width" value="0.05" units="cm"/>
      <inkml:brushProperty name="height" value="0.05" units="cm"/>
    </inkml:brush>
  </inkml:definitions>
  <inkml:trace contextRef="#ctx0" brushRef="#br0">142 177 10135 0 0,'0'0'231'0'0,"0"0"29"0"0,0 0 19 0 0,-1 2-41 0 0,-11 9 486 0 0,1-1-522 0 0,1 0 0 0 0,0 1-1 0 0,1 0 1 0 0,0 0 0 0 0,1 1 0 0 0,0 0-1 0 0,-1 5-201 0 0,1-1 0 0 0,-6 15 0 0 0,-4 13 0 0 0,15-34 0 0 0,0 0 0 0 0,0 0 0 0 0,1 1 0 0 0,0-1 0 0 0,1 1 0 0 0,0 6 0 0 0,1 24 0 0 0,3-25 0 0 0,9 12 0 0 0,-5-17 0 0 0,5-4 0 0 0,-8-6-2 0 0,0 0 0 0 0,0 0-1 0 0,-1 0 1 0 0,1-1 0 0 0,0 0 0 0 0,0 0-1 0 0,0 0 1 0 0,0 0 0 0 0,0 0 0 0 0,0-1-1 0 0,0 0 1 0 0,0 0 0 0 0,-1 0 0 0 0,1 0-1 0 0,0-1 1 0 0,-1 1 0 0 0,1-1-1 0 0,-1 0 1 0 0,1 0 0 0 0,-1 0 0 0 0,0-1-1 0 0,0 1 1 0 0,0-1 0 0 0,2-2 2 0 0,8-8 150 0 0,-1-1 0 0 0,-1 0 0 0 0,0-1 1 0 0,7-14-151 0 0,-8 15 384 0 0,1-4-272 0 0,0-1-1 0 0,-1 0 1 0 0,-1 0 0 0 0,-1-1 0 0 0,-1 0-1 0 0,0 0 1 0 0,-2-1 0 0 0,0 0 0 0 0,-2 0-1 0 0,0-2-111 0 0,0 1 0 0 0,-1-1 0 0 0,-2 1 0 0 0,-1-17 0 0 0,0 32 0 0 0,0-1 0 0 0,0 1 0 0 0,-1 0 0 0 0,0 0 0 0 0,0-1 0 0 0,0 2 0 0 0,-1-1 0 0 0,-1 0 0 0 0,1 0 0 0 0,-1 1 0 0 0,0 0 0 0 0,0 0 0 0 0,-2-2 0 0 0,-1 2 0 0 0,6 5 0 0 0,1 1 0 0 0,0 0 0 0 0,-1 0 0 0 0,1 0 0 0 0,-1-1 0 0 0,1 1 0 0 0,-1 0 0 0 0,1 0 0 0 0,0 0 0 0 0,-1 0 0 0 0,1 0 0 0 0,-1 0 0 0 0,1 0 0 0 0,-1 0 0 0 0,1 0 0 0 0,-1 0 0 0 0,1 0 0 0 0,-1 0 0 0 0,1 0 0 0 0,-2 1 19 0 0,-2 1 5 0 0,-6 13-268 0 0,9-13-807 0 0,1-2-385 0 0,0 0-78 0 0,0 0-20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6.589"/>
    </inkml:context>
    <inkml:brush xml:id="br0">
      <inkml:brushProperty name="width" value="0.05" units="cm"/>
      <inkml:brushProperty name="height" value="0.05" units="cm"/>
    </inkml:brush>
  </inkml:definitions>
  <inkml:trace contextRef="#ctx0" brushRef="#br0">114 44 10135 0 0,'0'0'231'0'0,"0"1"29"0"0,0 2-119 0 0,0-1 0 0 0,-1 0 0 0 0,1 0 0 0 0,0 0 0 0 0,-1 0 0 0 0,0 0 0 0 0,1 0 1 0 0,-1 0-1 0 0,0-1 0 0 0,0 1 0 0 0,0 0 0 0 0,0 0 0 0 0,0-1 0 0 0,-1 1 0 0 0,1 0 0 0 0,0-1 0 0 0,-1 1 0 0 0,0-1-141 0 0,-13 20 114 0 0,3 4-114 0 0,1 0 0 0 0,1 1 0 0 0,1 0 0 0 0,1 1 0 0 0,2 0 0 0 0,-15 85 0 0 0,19-91 0 0 0,0-1 0 0 0,1 0 0 0 0,1 1 0 0 0,2 11 0 0 0,1-13 0 0 0,5-2 0 0 0,-7-15 0 0 0,1 1 0 0 0,0 0 0 0 0,0-1 0 0 0,1 1 0 0 0,-1-1 0 0 0,1 0 0 0 0,-1 1 0 0 0,1-1 0 0 0,-1-1 0 0 0,1 1 0 0 0,0 0 0 0 0,0-1 0 0 0,0 1 0 0 0,0-1 0 0 0,0 0 0 0 0,2 1 0 0 0,-3-2 0 0 0,1 0 0 0 0,0 1 0 0 0,-1-1 0 0 0,1 0 0 0 0,0 0 0 0 0,-1-1 0 0 0,1 1 0 0 0,-1 0 0 0 0,1-1 0 0 0,0 0 0 0 0,-1 1 0 0 0,1-1 0 0 0,-1 0 0 0 0,1 0 0 0 0,-1-1 0 0 0,0 1 0 0 0,0 0 0 0 0,1-1 0 0 0,-1 1 0 0 0,1-3 0 0 0,6-4 0 0 0,-2-1 0 0 0,1 0 0 0 0,-1 0 0 0 0,0-1 0 0 0,-1 0 0 0 0,0 0 0 0 0,-1 0 0 0 0,0-1 0 0 0,0-1 0 0 0,15-29 0 0 0,-11 24 171 0 0,-2 0 0 0 0,0-1-1 0 0,-1 0 1 0 0,-1 0 0 0 0,0 0-1 0 0,-2-1-170 0 0,2-7 256 0 0,-2 1 0 0 0,-1-1 0 0 0,-1 0 0 0 0,-2-3-256 0 0,1 19 0 0 0,-1-1 0 0 0,0 1 0 0 0,-1-1 0 0 0,0 1 0 0 0,0-1 0 0 0,-1 1 0 0 0,-1 0 0 0 0,0 0 0 0 0,0 0 0 0 0,-3-3 0 0 0,1 3 0 0 0,-2 3 0 0 0,0 1-678 0 0,6 5-2856 0 0,2 1-1238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4.585"/>
    </inkml:context>
    <inkml:brush xml:id="br0">
      <inkml:brushProperty name="width" value="0.05" units="cm"/>
      <inkml:brushProperty name="height" value="0.05" units="cm"/>
    </inkml:brush>
  </inkml:definitions>
  <inkml:trace contextRef="#ctx0" brushRef="#br0">2 1 11975 0 0,'0'0'267'0'0,"0"0"42"0"0,0 0 17 0 0,0 0-28 0 0,0 0-126 0 0,0 2 204 0 0,-1 8 122 0 0,1 1 0 0 0,0-1 1 0 0,1 1-1 0 0,0-1 0 0 0,0 1 0 0 0,1-1 0 0 0,1 1-498 0 0,-2-8 83 0 0,-1 2-67 0 0,1 0 1 0 0,1 1-1 0 0,-1-1 1 0 0,1 0-1 0 0,0 2-16 0 0,3-1 0 0 0,-5-6-20 0 0,0 0-1 0 0,0 1 0 0 0,0-1 1 0 0,0 0-1 0 0,0 0 0 0 0,1 0 1 0 0,-1 0-1 0 0,0 1 1 0 0,0-1-1 0 0,0 0 0 0 0,0 0 1 0 0,0 0-1 0 0,0 0 0 0 0,1 0 1 0 0,-1 1-1 0 0,0-1 0 0 0,0 0 1 0 0,0 0-1 0 0,0 0 1 0 0,1 0-1 0 0,-1 0 0 0 0,0 0 1 0 0,0 0-1 0 0,0 0 0 0 0,1 0 1 0 0,-1 0-1 0 0,0 0 0 0 0,0 0 1 0 0,0 0-1 0 0,1 0 1 0 0,-1 0-1 0 0,0 0 0 0 0,0 0 1 0 0,0 0-1 0 0,0 0 0 0 0,1 0 1 0 0,-1 0-1 0 0,0 0 0 0 0,0 0 1 0 0,0 0-1 0 0,1 0 1 0 0,-1 0-1 0 0,0-1 0 0 0,0 1 1 0 0,0 0-1 0 0,0 0 0 0 0,1 0 1 0 0,-1 0-1 0 0,0 0 0 0 0,0 0 1 0 0,0-1-1 0 0,0 1 1 0 0,0 0-1 0 0,0 0 21 0 0,3-6-3660 0 0,-3 5-1750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6.954"/>
    </inkml:context>
    <inkml:brush xml:id="br0">
      <inkml:brushProperty name="width" value="0.05" units="cm"/>
      <inkml:brushProperty name="height" value="0.05" units="cm"/>
    </inkml:brush>
  </inkml:definitions>
  <inkml:trace contextRef="#ctx0" brushRef="#br0">147 12 4607 0 0,'2'6'138'0'0,"1"3"-85"0"0,-3-2 2972 0 0,-10 5 134 0 0,3-5-2576 0 0,-9 20 390 0 0,13-20-686 0 0,-1-1 0 0 0,0 0 1 0 0,1 0-1 0 0,-2 1-287 0 0,-2 1 136 0 0,1 1-1 0 0,1 0 0 0 0,0 0 1 0 0,0 1-1 0 0,-3 8-135 0 0,-15 52 766 0 0,9-27-569 0 0,7-21-197 0 0,1 0 0 0 0,-4 21 0 0 0,9-32 0 0 0,-1 0 0 0 0,1 0 0 0 0,1 1 0 0 0,0-1 0 0 0,1 0 0 0 0,1 8 0 0 0,3-3 0 0 0,-3-13 0 0 0,-1-1 0 0 0,1 0 0 0 0,-1-1 0 0 0,1 1 0 0 0,-1 0 0 0 0,1 0 0 0 0,0-1 0 0 0,0 1 0 0 0,0-1 0 0 0,0 1 0 0 0,0-1 0 0 0,0 0 0 0 0,1 0 0 0 0,-1 0 0 0 0,0 0 0 0 0,1 0 0 0 0,-1 0 0 0 0,0-1 0 0 0,1 1 0 0 0,-1-1 0 0 0,1 0 0 0 0,-1 1 0 0 0,1-1 0 0 0,-1 0 0 0 0,1-1 0 0 0,0 1 0 0 0,3-1 0 0 0,-1 0 0 0 0,1 0 0 0 0,0 0 0 0 0,0-1 0 0 0,-1 0 0 0 0,1 0 0 0 0,-1 0 0 0 0,1-1 0 0 0,-1 1 0 0 0,2-3 0 0 0,4-1 0 0 0,-1-1 0 0 0,1-1 0 0 0,-1 1 0 0 0,-1-2 0 0 0,0 1 0 0 0,0-2 0 0 0,0 1 0 0 0,-1-1 0 0 0,2-4 0 0 0,1-2 0 0 0,-2-1 0 0 0,1 0 0 0 0,-2 0 0 0 0,-1-1 0 0 0,0 0 0 0 0,3-15 0 0 0,-2 1 0 0 0,-4 18 0 0 0,-1 0 0 0 0,-1 0 0 0 0,0 0 0 0 0,0-11 0 0 0,-1 17 116 0 0,-2 0-1 0 0,1 0 1 0 0,-1 0-1 0 0,0 0 1 0 0,-1 0 0 0 0,0 0-1 0 0,0 0 1 0 0,0 0-1 0 0,-2-2-115 0 0,1 5 56 0 0,0 1-1 0 0,0-1 1 0 0,0 1-1 0 0,0 0 1 0 0,0 0-1 0 0,-1 0 1 0 0,0 1-1 0 0,0-1 1 0 0,0 1 0 0 0,0 0-1 0 0,0 0 1 0 0,-1 0-1 0 0,1 1 1 0 0,-1 0-1 0 0,0-1 1 0 0,0 2-1 0 0,0-1-55 0 0,-4-3-1320 0 0,9 5 808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7.355"/>
    </inkml:context>
    <inkml:brush xml:id="br0">
      <inkml:brushProperty name="width" value="0.05" units="cm"/>
      <inkml:brushProperty name="height" value="0.05" units="cm"/>
    </inkml:brush>
  </inkml:definitions>
  <inkml:trace contextRef="#ctx0" brushRef="#br0">0 43 8287 0 0,'0'0'191'0'0,"0"0"26"0"0,0 0 9 0 0,0 0 42 0 0,3 0 158 0 0,10 0 137 0 0,-2 0-73 0 0,-1 0 0 0 0,1 0-1 0 0,5-2-489 0 0,-7 1 250 0 0,0 0 0 0 0,-1 1 0 0 0,1 1 0 0 0,0-1 0 0 0,0 1-250 0 0,32 1 798 0 0,1-2-116 0 0,-25 1-371 0 0,0-2 1 0 0,0 0-1 0 0,16-3-311 0 0,0-1 486 0 0,0 0-1 0 0,0 2 0 0 0,19 2-485 0 0,-47 1 86 0 0,0 0 0 0 0,-1-1 0 0 0,1 0-1 0 0,-1 1 1 0 0,3-2-86 0 0,39-6 179 0 0,-34 7-179 0 0,-4-2-769 0 0,-4 1-3236 0 0,6-4-1405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7.690"/>
    </inkml:context>
    <inkml:brush xml:id="br0">
      <inkml:brushProperty name="width" value="0.05" units="cm"/>
      <inkml:brushProperty name="height" value="0.05" units="cm"/>
    </inkml:brush>
  </inkml:definitions>
  <inkml:trace contextRef="#ctx0" brushRef="#br0">0 0 2759 0 0,'11'48'126'0'0,"-11"-46"-115"0"0,1-1 0 0 0,-1 1 0 0 0,1-1 0 0 0,-1 1 0 0 0,1-1 0 0 0,-1 1 0 0 0,1-1 0 0 0,0 1 0 0 0,0-1 0 0 0,0 0 0 0 0,1 2-11 0 0,9 1 25 0 0,-6-4 243 0 0,0 0 0 0 0,-1-1 0 0 0,1 1-1 0 0,-1-1 1 0 0,4 0-268 0 0,17-3 1519 0 0,-4 2-115 0 0,-19 2-1271 0 0,1-1-1 0 0,0 1 1 0 0,0 0-1 0 0,-1 0 1 0 0,1 0 0 0 0,0 0-1 0 0,0 0 1 0 0,0 1-1 0 0,-1-1 1 0 0,1 1-1 0 0,0 0 1 0 0,-1-1-1 0 0,1 1 1 0 0,0 1-133 0 0,1 0 548 0 0,0 0 0 0 0,-1-1 0 0 0,1 1 0 0 0,0-1 1 0 0,0 0-1 0 0,0 0 0 0 0,3 0-548 0 0,-7-1 58 0 0,1 1 0 0 0,0-1 0 0 0,0 0 0 0 0,-1 1 0 0 0,1-1-1 0 0,0 0 1 0 0,0 1 0 0 0,-1-1 0 0 0,1 1 0 0 0,-1-1 0 0 0,1 1 0 0 0,0-1 0 0 0,-1 1 0 0 0,1-1 0 0 0,-1 1-1 0 0,1 0 1 0 0,-1-1 0 0 0,1 2-58 0 0,1 0 167 0 0,0 0-32 0 0,0 1 0 0 0,1 0 0 0 0,-1-1 0 0 0,0 1 0 0 0,0 0 0 0 0,0 0 0 0 0,-1 0 0 0 0,1 1 0 0 0,-1-1 0 0 0,1 0 0 0 0,-1 1 0 0 0,0-1 0 0 0,-1 1 0 0 0,1-1-1 0 0,0 1 1 0 0,-1-1 0 0 0,0 1 0 0 0,0-1 0 0 0,0 3-135 0 0,0 11 444 0 0,-1-1-1 0 0,-1 1 1 0 0,-1-1-1 0 0,0 0 1 0 0,-1 0-1 0 0,0 0 1 0 0,-1-1-1 0 0,-7 15-443 0 0,-13 19 589 0 0,-3-1 0 0 0,-11 14-589 0 0,38-60-14 0 0,-5 8-1415 0 0,5-8-5718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9.356"/>
    </inkml:context>
    <inkml:brush xml:id="br0">
      <inkml:brushProperty name="width" value="0.05" units="cm"/>
      <inkml:brushProperty name="height" value="0.05" units="cm"/>
    </inkml:brush>
  </inkml:definitions>
  <inkml:trace contextRef="#ctx0" brushRef="#br0">1 1 6447 0 0,'0'0'142'0'0,"0"0"22"0"0,0 0 13 0 0,0 0 55 0 0,0 0 181 0 0,0 0 78 0 0,0 2 18 0 0,22 151 4000 0 0,-19-112-3395 0 0,-1-1-1 0 0,-3 37-1113 0 0,-11 229 16 0 0,10-231-694 0 0,2-73-2856 0 0,0-2-1238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49.789"/>
    </inkml:context>
    <inkml:brush xml:id="br0">
      <inkml:brushProperty name="width" value="0.05" units="cm"/>
      <inkml:brushProperty name="height" value="0.05" units="cm"/>
    </inkml:brush>
  </inkml:definitions>
  <inkml:trace contextRef="#ctx0" brushRef="#br0">98 114 8287 0 0,'0'-14'191'0'0,"0"11"26"0"0,0 3 9 0 0,0 0 42 0 0,0 0 158 0 0,0 0 72 0 0,0 0 12 0 0,0 0-67 0 0,-2 2-294 0 0,-2 1-145 0 0,0 1-1 0 0,0 0 1 0 0,0 0-1 0 0,0 0 0 0 0,1 1 1 0 0,0-1-1 0 0,0 1 0 0 0,0 0 1 0 0,0 2-4 0 0,-21 51 783 0 0,16-34-141 0 0,1-6-426 0 0,1 1 0 0 0,1-1 0 0 0,-2 19-216 0 0,6-29-4 0 0,0 0 0 0 0,0 1 0 0 0,1-1 0 0 0,0 0 0 0 0,1 1 0 0 0,-1-1 0 0 0,2 0 0 0 0,-1 1 0 0 0,1-1 0 0 0,1 3 4 0 0,-1-7 0 0 0,0 1 0 0 0,1-1 0 0 0,-1 1 0 0 0,1-1 0 0 0,0 0 0 0 0,0 0 0 0 0,0-1 0 0 0,0 1 0 0 0,1 0 0 0 0,-1-1 0 0 0,1 0 0 0 0,1 1 0 0 0,-2-2 0 0 0,0 0 0 0 0,0-1 0 0 0,0 1 0 0 0,0 0 0 0 0,1-1 0 0 0,-1 0 0 0 0,0 1 0 0 0,1-1 0 0 0,-1-1 0 0 0,1 1 0 0 0,0 0 0 0 0,-1-1 0 0 0,1 0 0 0 0,-1 0 0 0 0,1 0 0 0 0,2 0 0 0 0,-1-1 0 0 0,0-1 0 0 0,1 1 0 0 0,-1-1 0 0 0,0 0 0 0 0,0 0 0 0 0,0-1 0 0 0,0 1 0 0 0,-1-1 0 0 0,4-2 0 0 0,6-7 0 0 0,0 1 0 0 0,3-6 0 0 0,-4 6 0 0 0,-8 5 0 0 0,1 0 0 0 0,-1 0 0 0 0,0 0 0 0 0,-1-1 0 0 0,0 0 0 0 0,0 1 0 0 0,0-2 0 0 0,22-53 0 0 0,-25 59 0 0 0,6-20 0 0 0,-1 0 0 0 0,0-1 0 0 0,-2 1 0 0 0,-1-1 0 0 0,1-19 0 0 0,-4 32 0 0 0,0 0 0 0 0,-1 1 0 0 0,0-1 0 0 0,0 0 0 0 0,-1 0 0 0 0,-1 1 0 0 0,0-1 0 0 0,0 1 0 0 0,0 0 0 0 0,-1 0 0 0 0,-3-4 0 0 0,-1 3 0 0 0,-3 5 0 0 0,9 4 0 0 0,-1 1 0 0 0,1-1 0 0 0,0 1 0 0 0,-1 0 0 0 0,1-1 0 0 0,0 1 0 0 0,-1 0 0 0 0,1 1 0 0 0,-1-1 0 0 0,1 0 0 0 0,0 1 0 0 0,-1-1 0 0 0,1 1 0 0 0,-1 0 0 0 0,-8 5 0 0 0,8-4-46 0 0,1 0 0 0 0,0 1-1 0 0,-1-1 1 0 0,1 0 0 0 0,0 1-1 0 0,-1 1 47 0 0,-4 11-3371 0 0,5-3-764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0.174"/>
    </inkml:context>
    <inkml:brush xml:id="br0">
      <inkml:brushProperty name="width" value="0.05" units="cm"/>
      <inkml:brushProperty name="height" value="0.05" units="cm"/>
    </inkml:brush>
  </inkml:definitions>
  <inkml:trace contextRef="#ctx0" brushRef="#br0">137 109 8287 0 0,'0'0'382'0'0,"0"0"-8"0"0,-1 1-170 0 0,-47 32 2196 0 0,45-31-2277 0 0,0 0 0 0 0,0 1 0 0 0,1-1 0 0 0,-1 1-1 0 0,1-1 1 0 0,0 1 0 0 0,0 0 0 0 0,0 0 0 0 0,0 0-1 0 0,0 0 1 0 0,1 0 0 0 0,-2 3-123 0 0,-13 44 1152 0 0,11-34-706 0 0,-5 13-123 0 0,7-19-252 0 0,-1 0 1 0 0,1 0-1 0 0,1 0 0 0 0,-1 6-71 0 0,-2 14 0 0 0,3-21 0 0 0,0 1 0 0 0,1-1 0 0 0,0 0 0 0 0,1 1 0 0 0,0-1 0 0 0,0 1 0 0 0,2 4 0 0 0,3 1 0 0 0,2-1 0 0 0,-6-12 0 0 0,1 0 0 0 0,0-1 0 0 0,-1 1 0 0 0,1-1 0 0 0,0 1 0 0 0,0-1 0 0 0,0 1 0 0 0,0-1 0 0 0,0 0 0 0 0,0 0 0 0 0,0 0 0 0 0,0 0 0 0 0,0 0 0 0 0,0-1 0 0 0,1 1 0 0 0,-1 0 0 0 0,0-1 0 0 0,1 0 0 0 0,-1 0 0 0 0,0 0 0 0 0,1 0 0 0 0,-1 0 0 0 0,0 0 0 0 0,1 0 0 0 0,-1-1 0 0 0,0 1 0 0 0,0-1 0 0 0,1 0 0 0 0,0 0 0 0 0,1 0 0 0 0,1-1 0 0 0,-1 0 0 0 0,0 0 0 0 0,-1 0 0 0 0,1-1 0 0 0,0 1 0 0 0,-1-1 0 0 0,1 0 0 0 0,-1 0 0 0 0,0 0 0 0 0,0 0 0 0 0,0-1 0 0 0,0 1 0 0 0,0-1 0 0 0,0-1 0 0 0,25-44 0 0 0,-16 31 0 0 0,-2-1 0 0 0,0 0 0 0 0,6-16 0 0 0,-8 12 0 0 0,0-1 0 0 0,-1-1 0 0 0,-2 1 0 0 0,2-22 0 0 0,-6 36 0 0 0,1-5 0 0 0,-1 0 0 0 0,-1-7 0 0 0,0 16 0 0 0,-1 1 0 0 0,0-1 0 0 0,0 1 0 0 0,0 0 0 0 0,0 0 0 0 0,-1-1 0 0 0,0 1 0 0 0,-2-3 0 0 0,0-3-7 0 0,3 9 11 0 0,0 0 0 0 0,0-1 1 0 0,0 1-1 0 0,0 0 1 0 0,-1-1-1 0 0,1 1 1 0 0,-1 0-1 0 0,1 0 0 0 0,-1 0 1 0 0,0 0-1 0 0,0 0 1 0 0,0 1-1 0 0,0-1 1 0 0,0 1-1 0 0,0-1 0 0 0,0 1 1 0 0,-1 0-1 0 0,1-1-4 0 0,0 1 371 0 0,0 2 117 0 0,-18 11 396 0 0,18-11-1085 0 0,1 2-250 0 0,-6 10-1038 0 0,1 0-3969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0.557"/>
    </inkml:context>
    <inkml:brush xml:id="br0">
      <inkml:brushProperty name="width" value="0.05" units="cm"/>
      <inkml:brushProperty name="height" value="0.05" units="cm"/>
    </inkml:brush>
  </inkml:definitions>
  <inkml:trace contextRef="#ctx0" brushRef="#br0">157 79 8287 0 0,'0'0'382'0'0,"0"0"-8"0"0,0 0-102 0 0,0 0 463 0 0,0 0 234 0 0,0 0 45 0 0,0 0-61 0 0,0 0-288 0 0,-2 0-121 0 0,0 0-505 0 0,0 1-1 0 0,0-1 0 0 0,0 1 0 0 0,0-1 1 0 0,0 1-1 0 0,0 0 0 0 0,0 0 0 0 0,0 0 1 0 0,0 0-1 0 0,0 0 0 0 0,0 0 1 0 0,0 0-1 0 0,1 1 0 0 0,-1-1 0 0 0,0 1-38 0 0,-25 27 498 0 0,18-18-438 0 0,4-6-60 0 0,1 1 0 0 0,0-1 0 0 0,0 1 0 0 0,1 1 0 0 0,0-1 0 0 0,0 0 0 0 0,-1 4 0 0 0,-13 49 0 0 0,5-15 0 0 0,2-14 0 0 0,-2 23 0 0 0,9-41 0 0 0,1 0 0 0 0,1 1 0 0 0,0-1 0 0 0,1 0 0 0 0,1 0 0 0 0,-1 1 0 0 0,2-6 0 0 0,0 0 0 0 0,0 0 0 0 0,0 0 0 0 0,0-1 0 0 0,3 4 0 0 0,-1-2 0 0 0,4 6 0 0 0,5-6 0 0 0,-9-7 0 0 0,0 0 0 0 0,0-1 0 0 0,0 1 0 0 0,0-1 0 0 0,1 1 0 0 0,-1-1 0 0 0,0-1 0 0 0,0 1 0 0 0,0 0 0 0 0,0-1 0 0 0,0 0 0 0 0,0 0 0 0 0,0 0 0 0 0,0-1 0 0 0,0 1 0 0 0,-1-1 0 0 0,1 0 0 0 0,0 0 0 0 0,2-2 0 0 0,7-6 0 0 0,0 0 0 0 0,-1 0 0 0 0,-1-2 0 0 0,7-7 0 0 0,-6 5 0 0 0,1 1 0 0 0,4-2 0 0 0,-12 11 0 0 0,-1 0 0 0 0,0 0 0 0 0,0 0 0 0 0,-1-1 0 0 0,1 1 0 0 0,-1-1 0 0 0,0 0 0 0 0,1-1 0 0 0,17-44 0 0 0,-11 25 0 0 0,-4 7 0 0 0,0 0 0 0 0,-2-1 0 0 0,0 1 0 0 0,0-11 0 0 0,2-7 0 0 0,-4 24 147 0 0,0 1-1 0 0,-1-1 0 0 0,0 1 0 0 0,-1-1 1 0 0,0 1-1 0 0,-1-1 0 0 0,-2-8-146 0 0,3 17 31 0 0,-1 0 0 0 0,0 1 0 0 0,1-1 0 0 0,-1 0 0 0 0,0 0 0 0 0,0 1 0 0 0,-1-1 0 0 0,1 1 1 0 0,0-1-1 0 0,-1 1 0 0 0,0-1 0 0 0,1 1 0 0 0,-1 0 0 0 0,0 0 0 0 0,0 0 0 0 0,0 0 0 0 0,-1 0 0 0 0,1 0 0 0 0,0 1 0 0 0,-1-1 0 0 0,1 1 0 0 0,-1 0 0 0 0,1-1 0 0 0,-1 1 0 0 0,0 0 0 0 0,0 1 0 0 0,1-1 0 0 0,-1 0 0 0 0,0 1 0 0 0,0-1 0 0 0,0 1 0 0 0,1 0 0 0 0,-2 0-31 0 0,-4 0-8 0 0,2 0-49 0 0,0 0 0 0 0,0 0-1 0 0,0 1 1 0 0,-3 0 57 0 0,7 0-33 0 0,1-1 0 0 0,-1 0 0 0 0,1 1 1 0 0,-1 0-1 0 0,1-1 0 0 0,0 1 0 0 0,-1 0 0 0 0,1 0 0 0 0,0 0 0 0 0,-1 0 0 0 0,1 0 0 0 0,0 0 0 0 0,0 0 1 0 0,0 0-1 0 0,0 0 0 0 0,0 1 0 0 0,0-1 0 0 0,0 0 33 0 0,0 1-953 0 0,1-2-58 0 0,0 0-12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1.256"/>
    </inkml:context>
    <inkml:brush xml:id="br0">
      <inkml:brushProperty name="width" value="0.05" units="cm"/>
      <inkml:brushProperty name="height" value="0.05" units="cm"/>
    </inkml:brush>
  </inkml:definitions>
  <inkml:trace contextRef="#ctx0" brushRef="#br0">1 50 8287 0 0,'4'-33'408'0'0,"-4"31"-182"0"0,0 2 42 0 0,0 0 158 0 0,2-2 72 0 0,-1 1-421 0 0,0 0 0 0 0,1 0 1 0 0,-1 0-1 0 0,1 0 0 0 0,-1 0 0 0 0,0 0 1 0 0,1 0-1 0 0,-1 0 0 0 0,1 1 1 0 0,0-1-1 0 0,-1 1 0 0 0,1-1 0 0 0,0 1 1 0 0,-1-1-1 0 0,1 1 0 0 0,0 0 1 0 0,-1 0-1 0 0,1 0 0 0 0,1 0-77 0 0,1 0 121 0 0,-1 1 0 0 0,0 0 1 0 0,1 0-1 0 0,-1 0 0 0 0,0 0 0 0 0,0 1 0 0 0,0-1 0 0 0,0 1 0 0 0,3 2-121 0 0,-1-2 80 0 0,0 1-1 0 0,0-1 0 0 0,0 0 0 0 0,0 0 0 0 0,0 0 1 0 0,0-1-1 0 0,0 0 0 0 0,5 0-79 0 0,44 3 11 0 0,-21-3 395 0 0,-18 0-185 0 0,4 0 229 0 0,0 1 0 0 0,-1 1 0 0 0,1 1 0 0 0,5 1-450 0 0,-6-1 372 0 0,-1-1 0 0 0,0 0 0 0 0,1-2 0 0 0,2 0-372 0 0,8 1 128 0 0,-18-1-127 0 0,0-2 0 0 0,1 1 0 0 0,9-2-1 0 0,-12 0 91 0 0,1 1 0 0 0,-1 1 0 0 0,1 0 1 0 0,-1 0-1 0 0,5 1-91 0 0,5 1 401 0 0,0-1 1 0 0,1-1-1 0 0,-1 0 0 0 0,14-3-401 0 0,-20 0 0 0 0,-1-6 0 0 0,-4 2-201 0 0,-6 5-850 0 0,-1 2-385 0 0,0 0-78 0 0,0 0-20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1.661"/>
    </inkml:context>
    <inkml:brush xml:id="br0">
      <inkml:brushProperty name="width" value="0.05" units="cm"/>
      <inkml:brushProperty name="height" value="0.05" units="cm"/>
    </inkml:brush>
  </inkml:definitions>
  <inkml:trace contextRef="#ctx0" brushRef="#br0">0 0 4607 0 0,'0'0'102'0'0,"1"2"20"0"0,34 34 3937 0 0,-34-34-3956 0 0,2 2 236 0 0,-1-1 0 0 0,1 1 0 0 0,-1-1 0 0 0,1 0-1 0 0,0 0 1 0 0,0 0 0 0 0,0-1 0 0 0,1 1 0 0 0,-1-1 0 0 0,1 0-1 0 0,-1 0 1 0 0,2 1-339 0 0,24 13 1351 0 0,-1 1 0 0 0,1 2-1351 0 0,-29-18 42 0 0,1-1 0 0 0,0 1 0 0 0,0-1 0 0 0,0 0 0 0 0,0 1 0 0 0,0-1 0 0 0,0 0 0 0 0,0 0 0 0 0,0 1 0 0 0,-1-1 0 0 0,1 0 0 0 0,0 0 0 0 0,0 0 0 0 0,0 0 0 0 0,0 0 0 0 0,0 0 0 0 0,0 0 0 0 0,0-1 0 0 0,0 1 0 0 0,0 0-42 0 0,1-1 61 0 0,-1 1 0 0 0,1 0-1 0 0,-1 0 1 0 0,0 0 0 0 0,1 0 0 0 0,-1 0 0 0 0,1 0 0 0 0,-1 0 0 0 0,0 0 0 0 0,2 0-61 0 0,-2 1 22 0 0,1-1-9 0 0,-1 1 0 0 0,1-1 0 0 0,0 1-1 0 0,0 0 1 0 0,-1 0 0 0 0,1 0 0 0 0,-1 0 0 0 0,1 0 0 0 0,-1 0-1 0 0,1 0 1 0 0,-1 0 0 0 0,2 2-13 0 0,9 7 61 0 0,-10-9 310 0 0,0 1 117 0 0,2 0-388 0 0,-1 1-1 0 0,0 0 1 0 0,0-1 0 0 0,-1 1 0 0 0,1 0 0 0 0,0 1-1 0 0,-1-1 1 0 0,0 0 0 0 0,0 1 0 0 0,0-1-1 0 0,1 3-99 0 0,2 7 38 0 0,0 0-1 0 0,2 10-37 0 0,-7-21 17 0 0,1 1 354 0 0,-2 10 72 0 0,-1-1 0 0 0,0 1 1 0 0,-1-1-1 0 0,0 1 0 0 0,-1 0-443 0 0,0 1 317 0 0,-4 8-131 0 0,-1-1 1 0 0,0-1-1 0 0,-2 1 0 0 0,0-2 0 0 0,-1 1 0 0 0,-8 7-186 0 0,5-5 3 0 0,8-12-3 0 0,0 0 0 0 0,-1-1 0 0 0,-1-1 0 0 0,1 1 0 0 0,-1-1 0 0 0,-6 3 0 0 0,11-7-2 0 0,1-1-1 0 0,0 1 1 0 0,0-1 0 0 0,0 1-1 0 0,0 0 1 0 0,1 0 0 0 0,-1 2 2 0 0,-1 0-48 0 0,3-4-289 0 0,1-2-138 0 0,0 0-1431 0 0,0 0-5600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7.427"/>
    </inkml:context>
    <inkml:brush xml:id="br0">
      <inkml:brushProperty name="width" value="0.05" units="cm"/>
      <inkml:brushProperty name="height" value="0.05" units="cm"/>
    </inkml:brush>
  </inkml:definitions>
  <inkml:trace contextRef="#ctx0" brushRef="#br0">1 2 6447 0 0,'0'0'142'0'0,"0"0"22"0"0,0 0 13 0 0,-1-1-20 0 0,15 64 1865 0 0,-3 2-1 0 0,-2 11-2021 0 0,7 141 4168 0 0,-15-210-4163 0 0,-1 123-5 0 0,0-64 0 0 0,-1-61 34 0 0,4 18-265 0 0,-3-20-804 0 0,6 7-1911 0 0,-5-8 1412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4.918"/>
    </inkml:context>
    <inkml:brush xml:id="br0">
      <inkml:brushProperty name="width" value="0.05" units="cm"/>
      <inkml:brushProperty name="height" value="0.05" units="cm"/>
    </inkml:brush>
  </inkml:definitions>
  <inkml:trace contextRef="#ctx0" brushRef="#br0">1 99 8287 0 0,'0'0'191'0'0,"0"0"26"0"0,1 0 9 0 0,23-14 1221 0 0,0 2 1 0 0,0 1 0 0 0,1 1-1 0 0,16-4-1447 0 0,80-20 4096 0 0,-115 33-4044 0 0,0 0-1 0 0,0 0 0 0 0,0 1 1 0 0,0 0-1 0 0,-1 0 0 0 0,1 0 1 0 0,0 1-1 0 0,0 0 0 0 0,0 0 1 0 0,-1 0-1 0 0,1 1 0 0 0,4 2-51 0 0,-8-3 26 0 0,0 0 0 0 0,0 1 0 0 0,0-1 1 0 0,0 1-1 0 0,-1 0 0 0 0,1-1 0 0 0,-1 1 0 0 0,1 0 0 0 0,-1 0 0 0 0,1 0 0 0 0,-1 0 0 0 0,0 0 0 0 0,0 0 0 0 0,0 0 0 0 0,0 1 1 0 0,0-1-1 0 0,-1 0 0 0 0,1 0 0 0 0,-1 1 0 0 0,0-1 0 0 0,1 0 0 0 0,-1 2-26 0 0,1 8 486 0 0,-1-1 0 0 0,0 1 0 0 0,-2 10-486 0 0,-1 9-684 0 0,-1-1 0 0 0,-5 12 684 0 0,9-41-716 0 0,-1 0 289 0 0,0 0-1 0 0,0 0 1 0 0,-1 0-1 0 0,1 0 1 0 0,0 0-1 0 0,-1 0 1 0 0,1 0-1 0 0,0 0 1 0 0,-1-1-1 0 0,1 1 1 0 0,-1 0-1 0 0,0-1 1 0 0,0 1 427 0 0,-1 0-2047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7.762"/>
    </inkml:context>
    <inkml:brush xml:id="br0">
      <inkml:brushProperty name="width" value="0.05" units="cm"/>
      <inkml:brushProperty name="height" value="0.05" units="cm"/>
    </inkml:brush>
  </inkml:definitions>
  <inkml:trace contextRef="#ctx0" brushRef="#br0">0 1 8287 0 0,'0'0'382'0'0,"0"0"-8"0"0,1 2-240 0 0,11 49 1234 0 0,-5-26 399 0 0,-1 0 0 0 0,0 11-1767 0 0,15 179 3279 0 0,-16-100-3258 0 0,-3-51-124 0 0,3 0 1 0 0,6 21 102 0 0,-11-83-1051 0 0,0-2-385 0 0,0 0-726 0 0,0 0-2612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8.093"/>
    </inkml:context>
    <inkml:brush xml:id="br0">
      <inkml:brushProperty name="width" value="0.05" units="cm"/>
      <inkml:brushProperty name="height" value="0.05" units="cm"/>
    </inkml:brush>
  </inkml:definitions>
  <inkml:trace contextRef="#ctx0" brushRef="#br0">113 1 8287 0 0,'-6'29'382'0'0,"4"-23"-8"0"0,1-3-240 0 0,-2 2 199 0 0,0-1 0 0 0,0 1 0 0 0,-1-1 0 0 0,0 1 0 0 0,1-1 0 0 0,-2 0-333 0 0,1 0 377 0 0,0 0 1 0 0,0 0-1 0 0,1 0 1 0 0,-1 1 0 0 0,1-1-1 0 0,0 1 1 0 0,1 0-1 0 0,-1 1-377 0 0,-8 22 175 0 0,1 1-1 0 0,2 1 0 0 0,1-1 0 0 0,2 2-174 0 0,2-11 73 0 0,0 0-1 0 0,2 0 1 0 0,1 0-1 0 0,0 1 1 0 0,2-1-1 0 0,1 11-72 0 0,-2-25 0 0 0,-1-4 0 0 0,0 0 0 0 0,1-1 0 0 0,-1 1 0 0 0,0-1 0 0 0,1 1 0 0 0,-1 0 0 0 0,1-1 0 0 0,-1 1 0 0 0,1-1 0 0 0,0 0 0 0 0,0 2 0 0 0,1-1 0 0 0,0 0 0 0 0,0 0 0 0 0,0-1 0 0 0,0 1 0 0 0,0 0 0 0 0,0-1 0 0 0,1 0 0 0 0,-1 1 0 0 0,0-1 0 0 0,1 0 0 0 0,-1 0 0 0 0,2 0 0 0 0,5 2 0 0 0,0 0 0 0 0,1 0 0 0 0,0-1 0 0 0,0 0 0 0 0,-6-2 0 0 0,0 1 0 0 0,-1-1 0 0 0,1 0 0 0 0,0 0 0 0 0,0 0 0 0 0,0 0 0 0 0,0-1 0 0 0,0 0 0 0 0,-1 1 0 0 0,1-1 0 0 0,0-1 0 0 0,0 1 0 0 0,5-4 0 0 0,0-1 0 0 0,0 0 0 0 0,-1 0 0 0 0,0-1 0 0 0,0 0 0 0 0,0 0 0 0 0,-1-1 0 0 0,0 0 0 0 0,-1 0 0 0 0,0-1 0 0 0,0 1 0 0 0,-1-1 0 0 0,0-1 0 0 0,2-5 0 0 0,7-17 0 0 0,-3-1 0 0 0,0 0 0 0 0,1-17 0 0 0,-2 11 0 0 0,-6 28 0 0 0,-1 0 0 0 0,-1 1 0 0 0,0-1 0 0 0,0 0 0 0 0,-1 0 0 0 0,-1-1 0 0 0,0-8 0 0 0,0 9 0 0 0,0 8 0 0 0,0 1 0 0 0,0 0 0 0 0,0 0 0 0 0,0-1 0 0 0,-1 1 0 0 0,1 0 0 0 0,-1 0 0 0 0,0-2 0 0 0,1 3 0 0 0,0 1 0 0 0,-1-1 0 0 0,1 0 0 0 0,0 1 0 0 0,0-1 0 0 0,-1 0 0 0 0,1 1 0 0 0,-1-1 0 0 0,1 0 0 0 0,0 1 0 0 0,-1-1 0 0 0,1 0 0 0 0,-1 1 0 0 0,0-1 0 0 0,1 1 0 0 0,-1-1 0 0 0,1 1 0 0 0,-1 0 0 0 0,0-1 0 0 0,1 1 0 0 0,-1-1 0 0 0,0 1 0 0 0,1 0 0 0 0,-1 0 0 0 0,0-1 0 0 0,0 1 0 0 0,0 0 0 0 0,-2-1 0 0 0,-5-2 0 0 0,-1 2 0 0 0,-1 3-201 0 0,8-2-850 0 0,2 0-385 0 0,0 0-78 0 0,0 0-20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8.448"/>
    </inkml:context>
    <inkml:brush xml:id="br0">
      <inkml:brushProperty name="width" value="0.05" units="cm"/>
      <inkml:brushProperty name="height" value="0.05" units="cm"/>
    </inkml:brush>
  </inkml:definitions>
  <inkml:trace contextRef="#ctx0" brushRef="#br0">185 0 10135 0 0,'0'0'231'0'0,"0"0"29"0"0,0 0 19 0 0,-2 2 37 0 0,-12 12 437 0 0,0-1-427 0 0,1 1 0 0 0,0 0 1 0 0,1 1-1 0 0,-3 6-326 0 0,1 1 0 0 0,1-2 0 0 0,1 0 0 0 0,-8 19 0 0 0,9-14 0 0 0,2 1 0 0 0,-4 18 0 0 0,10-33 0 0 0,1-1 0 0 0,0 1 0 0 0,1 0 0 0 0,0 0 0 0 0,1 0 0 0 0,0 0 0 0 0,1 0 0 0 0,0 0 0 0 0,0-7 0 0 0,-1 0 0 0 0,1 0 0 0 0,0 0 0 0 0,1 0 0 0 0,-1 0 0 0 0,1 0 0 0 0,-1-1 0 0 0,1 1 0 0 0,0-1 0 0 0,1 1 0 0 0,-1-1 0 0 0,1 0 0 0 0,0 1 0 0 0,-1-2 0 0 0,0 0 0 0 0,0-1 0 0 0,0 1 0 0 0,0-1 0 0 0,0 0 0 0 0,0 0 0 0 0,0 1 0 0 0,1-1 0 0 0,-1-1 0 0 0,0 1 0 0 0,1 0 0 0 0,-1-1 0 0 0,0 1 0 0 0,1-1 0 0 0,-1 1 0 0 0,1-1 0 0 0,-1 0 0 0 0,1 0 0 0 0,-1 0 0 0 0,0-1 0 0 0,3 0 0 0 0,16-4 0 0 0,0-2 0 0 0,0 0 0 0 0,0-1 0 0 0,-1-1 0 0 0,6-5 0 0 0,-19 11 0 0 0,1-2 0 0 0,-1 1 0 0 0,1-1 0 0 0,-1 0 0 0 0,-1 0 0 0 0,1-1 0 0 0,-1 0 0 0 0,0 0 0 0 0,0-1 0 0 0,-1 0 0 0 0,4-5 0 0 0,12-25 0 0 0,-13 23 0 0 0,0 0 0 0 0,1 0 0 0 0,0 1 0 0 0,7-7 0 0 0,-7 10 170 0 0,-2 1-1 0 0,0-1 0 0 0,0-1 1 0 0,0 1-1 0 0,-2-1 0 0 0,1 0 1 0 0,-1 0-1 0 0,-1-1 0 0 0,0 1 1 0 0,0-1-1 0 0,-2 0 0 0 0,2-9-169 0 0,-5 9 16 0 0,-5 3-16 0 0,0 7 0 0 0,1 0 0 0 0,-1 0 0 0 0,0 1 0 0 0,-3-1 0 0 0,7 2 0 0 0,0 0 0 0 0,0 0 0 0 0,1 0 0 0 0,-1 1 0 0 0,1-1 0 0 0,-1 0 0 0 0,0 1 0 0 0,1-1 0 0 0,-1 1 0 0 0,1 0 0 0 0,-1-1 0 0 0,1 1 0 0 0,0 0 0 0 0,-1 0 0 0 0,1 0 0 0 0,0 0 0 0 0,0 0 0 0 0,-1 0 0 0 0,1 1 0 0 0,-10 7 0 0 0,-53 19-4212 0 0,50-23-560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9.078"/>
    </inkml:context>
    <inkml:brush xml:id="br0">
      <inkml:brushProperty name="width" value="0.05" units="cm"/>
      <inkml:brushProperty name="height" value="0.05" units="cm"/>
    </inkml:brush>
  </inkml:definitions>
  <inkml:trace contextRef="#ctx0" brushRef="#br0">1 84 10135 0 0,'20'-14'231'0'0,"-16"11"29"0"0,-4 3 19 0 0,2 2-41 0 0,8 2 37 0 0,0 1 0 0 0,0-1 1 0 0,0 0-1 0 0,0-1 0 0 0,1-1 0 0 0,-1 1 0 0 0,1-2 0 0 0,0 1 0 0 0,0-1 0 0 0,-1-1 0 0 0,1 0 0 0 0,0-1 0 0 0,7-1-275 0 0,94-14 769 0 0,-30 4 510 0 0,-20 0-899 0 0,-40 7-266 0 0,1 0 0 0 0,17 1-114 0 0,-31 2 0 0 0,-1 0 0 0 0,1 0 0 0 0,0 0 0 0 0,-1-1 0 0 0,1 0 0 0 0,-1-1 0 0 0,0 0 0 0 0,0 0 0 0 0,1-1 0 0 0,1-3-133 0 0,-8 7-563 0 0,-2 1-257 0 0,0 0-558 0 0,0 0-2112 0 0,0 0-901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9.408"/>
    </inkml:context>
    <inkml:brush xml:id="br0">
      <inkml:brushProperty name="width" value="0.05" units="cm"/>
      <inkml:brushProperty name="height" value="0.05" units="cm"/>
    </inkml:brush>
  </inkml:definitions>
  <inkml:trace contextRef="#ctx0" brushRef="#br0">0 60 2759 0 0,'9'-27'107'0'0,"-8"26"-19"0"0,14-13 5 0 0,-11 11 232 0 0,0 1 0 0 0,0 0-1 0 0,0 0 1 0 0,1 0-1 0 0,-1 1 1 0 0,0 0-1 0 0,1-1 1 0 0,-1 2-1 0 0,1-1 1 0 0,0 0 0 0 0,-1 1-1 0 0,1 0-324 0 0,7 0 1064 0 0,-1 0-1 0 0,0 1 1 0 0,1 0 0 0 0,5 2-1064 0 0,-8-1 654 0 0,-1 0-1 0 0,1 0 1 0 0,-1 1 0 0 0,0 0 0 0 0,5 3-654 0 0,-9-4 264 0 0,0 1 1 0 0,0-1-1 0 0,0 1 1 0 0,-1 0-1 0 0,1 0 1 0 0,-1 0-1 0 0,0 0 1 0 0,0 0-1 0 0,0 1 1 0 0,0 0-1 0 0,1 2-264 0 0,3 5 0 0 0,2 6-15 0 0,-10-11 28 0 0,0-2 61 0 0,0 5 209 0 0,0 1-1 0 0,0-1 0 0 0,-1 1 0 0 0,-1-1 1 0 0,0 0-1 0 0,0 0 0 0 0,-3 4-282 0 0,-7 24 0 0 0,10-27 0 0 0,1 0 0 0 0,-1-1 0 0 0,0 0 0 0 0,-1 1 0 0 0,0-1 0 0 0,0-1 0 0 0,-1 1 0 0 0,0-1 0 0 0,-2 3 0 0 0,-48 63 25 0 0,-15 20-451 0 0,67-89 4 0 0,0-1 1 0 0,0 0-1 0 0,0 1 1 0 0,1 0-1 0 0,-1 2 422 0 0,-2 6-6139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59.911"/>
    </inkml:context>
    <inkml:brush xml:id="br0">
      <inkml:brushProperty name="width" value="0.05" units="cm"/>
      <inkml:brushProperty name="height" value="0.05" units="cm"/>
    </inkml:brush>
  </inkml:definitions>
  <inkml:trace contextRef="#ctx0" brushRef="#br0">3 1 11975 0 0,'0'0'267'0'0,"0"0"42"0"0,0 0 17 0 0,0 0-28 0 0,0 0-126 0 0,0 2 204 0 0,-2 11-197 0 0,2-1-1 0 0,0 1 0 0 0,0 0 0 0 0,1 0 0 0 0,0 0 1 0 0,1-1-1 0 0,1 1 0 0 0,0-1 0 0 0,3 8-178 0 0,3 13 146 0 0,-1 1-1 0 0,-2 1 1 0 0,-1 4-146 0 0,6 108 877 0 0,-6-67-143 0 0,8 38-734 0 0,-10-104 0 0 0,1-2-201 0 0,-4-9-850 0 0,0-3-385 0 0,0 0-78 0 0,0 0-20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0.247"/>
    </inkml:context>
    <inkml:brush xml:id="br0">
      <inkml:brushProperty name="width" value="0.05" units="cm"/>
      <inkml:brushProperty name="height" value="0.05" units="cm"/>
    </inkml:brush>
  </inkml:definitions>
  <inkml:trace contextRef="#ctx0" brushRef="#br0">0 0 13823 0 0,'0'0'315'0'0,"0"0"45"0"0,0 0 21 0 0,0 0-49 0 0,0 0-149 0 0,0 0 194 0 0,0 0 110 0 0,0 0 22 0 0,0 0-66 0 0,2 3-294 0 0,2 7-145 0 0,0 0-1 0 0,-1-1 0 0 0,0 1 1 0 0,0 1-1 0 0,-1-1 0 0 0,0 0-3 0 0,1 19-4 0 0,0 19 4 0 0,-3 84 0 0 0,0-61 0 0 0,0-68 1 0 0,-1 13-49 0 0,2-1-1 0 0,0 1 1 0 0,0-1 0 0 0,2 1-1 0 0,0-1 1 0 0,0 0 0 0 0,6 14 48 0 0,-8-27-1759 0 0,-1-2-638 0 0,0 0-130 0 0,0 0-29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0.577"/>
    </inkml:context>
    <inkml:brush xml:id="br0">
      <inkml:brushProperty name="width" value="0.05" units="cm"/>
      <inkml:brushProperty name="height" value="0.05" units="cm"/>
    </inkml:brush>
  </inkml:definitions>
  <inkml:trace contextRef="#ctx0" brushRef="#br0">0 1 11975 0 0,'0'0'267'0'0,"0"0"42"0"0,0 0 17 0 0,0 0-28 0 0,0 2-126 0 0,0 5 128 0 0,0-1-1 0 0,1 0 1 0 0,-1 0-1 0 0,1 0 1 0 0,0 0-1 0 0,1 1 1 0 0,0-2-1 0 0,0 3-299 0 0,4 8 158 0 0,0 1-1 0 0,-2 0 0 0 0,0 0 1 0 0,-1 0-1 0 0,0 0 0 0 0,-1 3-157 0 0,0 26 688 0 0,-3 34-688 0 0,-4-2 0 0 0,1-23 0 0 0,4 52 0 0 0,4-78-769 0 0,-4-26-3236 0 0,0-3-1405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0.930"/>
    </inkml:context>
    <inkml:brush xml:id="br0">
      <inkml:brushProperty name="width" value="0.05" units="cm"/>
      <inkml:brushProperty name="height" value="0.05" units="cm"/>
    </inkml:brush>
  </inkml:definitions>
  <inkml:trace contextRef="#ctx0" brushRef="#br0">122 155 13823 0 0,'0'0'315'0'0,"0"0"45"0"0,0 0 21 0 0,0 0-49 0 0,-2 2-220 0 0,-14 15-29 0 0,16-16-19 0 0,-1 0 1 0 0,0 0-1 0 0,0 0 1 0 0,0 0 0 0 0,0 0-1 0 0,1 0 1 0 0,-1-1-1 0 0,0 1 1 0 0,-1 0-1 0 0,1-1 1 0 0,0 1-1 0 0,0-1 1 0 0,0 1-1 0 0,-1-1-64 0 0,-1 1 97 0 0,1 0 0 0 0,-1 1 0 0 0,0-1 0 0 0,1 0 0 0 0,-1 1 0 0 0,1 0 0 0 0,0 0-1 0 0,0-1 1 0 0,-1 1 0 0 0,1 0 0 0 0,0 1-97 0 0,-3 3 0 0 0,-1 0 0 0 0,1 1 0 0 0,1-1 0 0 0,-1 1 0 0 0,1 0 0 0 0,0 1 0 0 0,1-1 0 0 0,0 1 0 0 0,0-1 0 0 0,0 1 0 0 0,1 0 0 0 0,0 0 0 0 0,1 0 0 0 0,-1 6 0 0 0,-1 10 0 0 0,1-15 0 0 0,1 1 0 0 0,0-1 0 0 0,1 1 0 0 0,0 1 0 0 0,0 36 0 0 0,0-29 0 0 0,0 0 0 0 0,1 0 0 0 0,3 11 0 0 0,1-14 0 0 0,2-3 0 0 0,-5-10 0 0 0,1 1 0 0 0,-1-1 0 0 0,0 0 0 0 0,1-1 0 0 0,-1 1 0 0 0,1 0 0 0 0,0-1 0 0 0,-1 1 0 0 0,1-1 0 0 0,0 0 0 0 0,0 0 0 0 0,0 0 0 0 0,0 0 0 0 0,0 0 0 0 0,0-1 0 0 0,0 0 0 0 0,0 1 0 0 0,0-1 0 0 0,0 0 0 0 0,0 0 0 0 0,0-1 0 0 0,0 1 0 0 0,2-1 0 0 0,-1 0 0 0 0,1 0 0 0 0,-1-1 0 0 0,0 1 0 0 0,0-1 0 0 0,1 0 0 0 0,-1 0 0 0 0,-1-1 0 0 0,1 1 0 0 0,0-1 0 0 0,0 0 0 0 0,-1 0 0 0 0,0 0 0 0 0,0 0 0 0 0,0 0 0 0 0,0-1 0 0 0,0 0 0 0 0,14-20 0 0 0,45-67 0 0 0,-52 74 0 0 0,0-1 0 0 0,-1 0 0 0 0,-1-1 0 0 0,2-7 0 0 0,0-7 156 0 0,-1 8 276 0 0,-1-1-1 0 0,-1 0 1 0 0,-2 0 0 0 0,1-10-432 0 0,-5 23 27 0 0,-1 1 1 0 0,0-1 0 0 0,0 0-1 0 0,-1 0 1 0 0,-1 1-1 0 0,-1-8-27 0 0,2 17 0 0 0,0 1 0 0 0,0-1 0 0 0,0 1 0 0 0,0-1 0 0 0,0 1 0 0 0,-1 0 0 0 0,1-1 0 0 0,-1 1 0 0 0,1 0 0 0 0,-1 0 0 0 0,0 0 0 0 0,0 0 0 0 0,0 1 0 0 0,0-1 0 0 0,0 0 0 0 0,0 1 0 0 0,0-1 0 0 0,0 1 0 0 0,-1 0 0 0 0,1 0 0 0 0,-2-1 0 0 0,1 1 0 0 0,-2 0 0 0 0,1 0 0 0 0,0 0 0 0 0,0 0 0 0 0,0 1 0 0 0,0-1 0 0 0,0 1 0 0 0,-1 0 0 0 0,1 1 0 0 0,0-1 0 0 0,0 1 0 0 0,0-1 0 0 0,-2 2 0 0 0,-1 0 0 0 0,-1 0 0 0 0,1 0 0 0 0,0 1 0 0 0,0 0 0 0 0,0 1 0 0 0,0-1 0 0 0,0 1 0 0 0,0 1 0 0 0,1-1 0 0 0,0 1 0 0 0,-5 5 0 0 0,2-2 0 0 0,6-5 0 0 0,-1 0 0 0 0,0 0 0 0 0,1 0 0 0 0,0 1 0 0 0,0 0 0 0 0,-2 4 0 0 0,0-1-1120 0 0,4-5-553 0 0,1-2 650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2.231"/>
    </inkml:context>
    <inkml:brush xml:id="br0">
      <inkml:brushProperty name="width" value="0.05" units="cm"/>
      <inkml:brushProperty name="height" value="0.05" units="cm"/>
    </inkml:brush>
  </inkml:definitions>
  <inkml:trace contextRef="#ctx0" brushRef="#br0">0 129 8287 0 0,'6'-18'191'0'0,"-5"14"26"0"0,1 4 9 0 0,13-2-82 0 0,-1 1 1 0 0,1 1 0 0 0,-1 0 0 0 0,0 1 0 0 0,1 1-1 0 0,7 1-144 0 0,-2 0 707 0 0,1-1 0 0 0,19 0-707 0 0,34-3 1935 0 0,-42 2-900 0 0,0-2 0 0 0,0-1 0 0 0,23-5-1035 0 0,13-4 925 0 0,-30 5-708 0 0,-1-1-1 0 0,0-2 1 0 0,22-9-217 0 0,-17 3 803 0 0,32-13-1 0 0,-43 17-1003 0 0,-29 10-850 0 0,-2 1-385 0 0,0 0-533 0 0,0 0-1930 0 0,0 0-825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5.248"/>
    </inkml:context>
    <inkml:brush xml:id="br0">
      <inkml:brushProperty name="width" value="0.05" units="cm"/>
      <inkml:brushProperty name="height" value="0.05" units="cm"/>
    </inkml:brush>
  </inkml:definitions>
  <inkml:trace contextRef="#ctx0" brushRef="#br0">171 1 8287 0 0,'0'0'382'0'0,"0"0"-8"0"0,1 16 1060 0 0,-4 19 3061 0 0,-12 16-2302 0 0,10-37-1816 0 0,1 1 0 0 0,0 0-1 0 0,0 8-376 0 0,0 5 376 0 0,-1 0 0 0 0,-1-1 0 0 0,-10 24-376 0 0,6-15 0 0 0,6-23 0 0 0,1 0 0 0 0,-2-1 0 0 0,0 1 0 0 0,0-1 0 0 0,-4 4 0 0 0,0 0-177 0 0,3-6 183 0 0,1-1 0 0 0,-1 0 1 0 0,-3 3-7 0 0,7-9-599 0 0,-1 0 1 0 0,0 0 0 0 0,-1 0 0 0 0,1 0-1 0 0,0-1 1 0 0,-2 1 598 0 0,-1 1-5796 0 0</inkml:trace>
  <inkml:trace contextRef="#ctx0" brushRef="#br0" timeOffset="1">163 325 10135 0 0,'6'-15'464'0'0,"-4"12"-9"0"0,-1 5-423 0 0,1-1 0 0 0,-1 1 0 0 0,0 0 0 0 0,0-1 0 0 0,1 1 0 0 0,-1 0-1 0 0,0 0 1 0 0,0-1 0 0 0,0 3-32 0 0,-1-3 98 0 0,3 6 700 0 0,0 0-1 0 0,-1 1 0 0 0,0-1 0 0 0,-1 1 0 0 0,0-1 1 0 0,0 1-1 0 0,0 0 0 0 0,-1 0 0 0 0,0-1 1 0 0,-1 1-1 0 0,0 3-797 0 0,0 0 328 0 0,1 0 0 0 0,0 0 1 0 0,1 0-1 0 0,1 9-328 0 0,-1-16 73 0 0,0 0 0 0 0,1-1 0 0 0,-1 1 0 0 0,1-1 0 0 0,0 0 0 0 0,0 1 0 0 0,0-1 0 0 0,0 0 0 0 0,1 0 0 0 0,-1 0 0 0 0,1-1 1 0 0,0 1-1 0 0,0 0 0 0 0,0-1 0 0 0,0 0 0 0 0,2 1-73 0 0,4 3-70 0 0,1 0 1 0 0,0-1-1 0 0,1 0 0 0 0,9 3 70 0 0,-12-6 193 0 0,0 0-1 0 0,1 0 1 0 0,-1-1-1 0 0,1 0 1 0 0,-1-1-1 0 0,1 0-192 0 0,0 0-8 0 0,0 1 0 0 0,-1-1 0 0 0,0 2 0 0 0,1-1 0 0 0,-1 1 0 0 0,1 0 8 0 0,5 2 0 0 0,0 0 0 0 0,0-1 0 0 0,0-1 0 0 0,1 0 0 0 0,-1-1 0 0 0,1 0 0 0 0,8-2 0 0 0,-15 1-64 0 0,-7 0-273 0 0,5-5-2044 0 0,-5 4-5125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2.560"/>
    </inkml:context>
    <inkml:brush xml:id="br0">
      <inkml:brushProperty name="width" value="0.05" units="cm"/>
      <inkml:brushProperty name="height" value="0.05" units="cm"/>
    </inkml:brush>
  </inkml:definitions>
  <inkml:trace contextRef="#ctx0" brushRef="#br0">1 1 11975 0 0,'0'0'547'0'0,"0"2"-11"0"0,2 8-271 0 0,-2-8 133 0 0,12 10 600 0 0,-8-10-943 0 0,0 0-1 0 0,0 0 0 0 0,0 0 0 0 0,0 0 0 0 0,1-1 1 0 0,-1 0-1 0 0,0 1 0 0 0,1-2 0 0 0,-1 1 1 0 0,1 0-1 0 0,-1-1 0 0 0,2 0-54 0 0,0 1 148 0 0,1-1 0 0 0,-1 1 0 0 0,1 1 0 0 0,-1-1 0 0 0,0 1 0 0 0,3 1-148 0 0,15 8 584 0 0,68 34 1981 0 0,-81-37-2477 0 0,-10-4-2 0 0,1-1 0 0 0,-1 1 0 0 0,0-1-1 0 0,0 1 1 0 0,0 0 0 0 0,0-1 0 0 0,0 1 0 0 0,-1 0-1 0 0,0-1 1 0 0,0 1 0 0 0,0 0 0 0 0,0 0 0 0 0,0 0 0 0 0,-1 0-86 0 0,-1 8 252 0 0,0 0 1 0 0,-1 0 0 0 0,-4 10-253 0 0,-3 6 16 0 0,-1 5-16 0 0,-6 10 0 0 0,-3 7 0 0 0,-10 18 0 0 0,22-53 0 0 0,-11 23 0 0 0,6-16-8541 0 0,11-19 8654 0 0,-1 0-3181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3.094"/>
    </inkml:context>
    <inkml:brush xml:id="br0">
      <inkml:brushProperty name="width" value="0.05" units="cm"/>
      <inkml:brushProperty name="height" value="0.05" units="cm"/>
    </inkml:brush>
  </inkml:definitions>
  <inkml:trace contextRef="#ctx0" brushRef="#br0">1 1 10135 0 0,'0'64'919'0'0,"0"-62"-619"0"0,0 1 443 0 0,26 108 4363 0 0,-17-64-4928 0 0,-2-18 41 0 0,-2-1-1 0 0,0 13-218 0 0,4 183 1605 0 0,-9-222-1606 0 0,0 19-20 0 0,1 0 0 0 0,1 1 0 0 0,4 19 21 0 0,-5-39-337 0 0,2 7-653 0 0,-2-6-4029 0 0,-1-3-595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3.434"/>
    </inkml:context>
    <inkml:brush xml:id="br0">
      <inkml:brushProperty name="width" value="0.05" units="cm"/>
      <inkml:brushProperty name="height" value="0.05" units="cm"/>
    </inkml:brush>
  </inkml:definitions>
  <inkml:trace contextRef="#ctx0" brushRef="#br0">1 0 10135 0 0,'0'0'464'0'0,"0"0"-9"0"0,0 0-155 0 0,0 0 443 0 0,0 0 227 0 0,0 0 44 0 0,0 0-61 0 0,0 0-288 0 0,0 0-121 0 0,0 0-28 0 0,0 2-72 0 0,5 33 124 0 0,-1 0 0 0 0,-2 1 0 0 0,-2 1-568 0 0,5 67 516 0 0,5-17-516 0 0,-7-73 0 0 0,0-4-133 0 0,-2-8-563 0 0,-1-2-257 0 0,0 0-58 0 0,0 0-284 0 0,0 0-1145 0 0,0 0-506 0 0,0 0-102 0 0,0 0-22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3.763"/>
    </inkml:context>
    <inkml:brush xml:id="br0">
      <inkml:brushProperty name="width" value="0.05" units="cm"/>
      <inkml:brushProperty name="height" value="0.05" units="cm"/>
    </inkml:brush>
  </inkml:definitions>
  <inkml:trace contextRef="#ctx0" brushRef="#br0">1 1 11975 0 0,'0'0'267'0'0,"0"0"42"0"0,0 0 17 0 0,0 0-28 0 0,1 3-196 0 0,2 5 84 0 0,0 1 0 0 0,-1 0 0 0 0,0 0 0 0 0,0 0 0 0 0,-1 1 0 0 0,0-1 0 0 0,-1 2-186 0 0,0 23 1291 0 0,-2 10-1291 0 0,1-26 259 0 0,-2 157 3687 0 0,3-143-2911 0 0,2 10 171 0 0,-2-21-2681 0 0,1 0-7600 0 0,-1-21 7028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04.084"/>
    </inkml:context>
    <inkml:brush xml:id="br0">
      <inkml:brushProperty name="width" value="0.05" units="cm"/>
      <inkml:brushProperty name="height" value="0.05" units="cm"/>
    </inkml:brush>
  </inkml:definitions>
  <inkml:trace contextRef="#ctx0" brushRef="#br0">31 0 8287 0 0,'0'0'382'0'0,"0"0"-8"0"0,1 3-240 0 0,2 6 19 0 0,2 6 2706 0 0,-1 0 0 0 0,-1 1 1 0 0,1 6-2860 0 0,-2 0 973 0 0,-1 0 1 0 0,-1 2-974 0 0,-2 31 125 0 0,-6 26-125 0 0,7-74 374 0 0,-6 40 753 0 0,-6 15-1127 0 0,4-24-5 0 0,2 0 0 0 0,1 13 5 0 0,6-36 0 0 0,4-2-269 0 0,4-7-1135 0 0,-6-6-511 0 0,-2 0-107 0 0,0 0-24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0.420"/>
    </inkml:context>
    <inkml:brush xml:id="br0">
      <inkml:brushProperty name="width" value="0.05" units="cm"/>
      <inkml:brushProperty name="height" value="0.05" units="cm"/>
    </inkml:brush>
  </inkml:definitions>
  <inkml:trace contextRef="#ctx0" brushRef="#br0">3 0 10135 0 0,'-1'2'778'0'0,"0"10"-407"0"0,0 1 1 0 0,1 0 0 0 0,0-1 0 0 0,1 1 0 0 0,1 0-1 0 0,0-1 1 0 0,1 4-372 0 0,4 27-236 0 0,-5-17 236 0 0,2 4 0 0 0,-2 16 0 0 0,-3-42 0 0 0,1-3 0 0 0,-1 1 0 0 0,1-1 0 0 0,-1 0 0 0 0,1 0 0 0 0,0 1 0 0 0,0-1 0 0 0,-1 0 0 0 0,1 1 0 0 0,0-1 0 0 0,0 0 0 0 0,0 1 0 0 0,1-1 0 0 0,-1 0 0 0 0,0 1 0 0 0,3 22 0 0 0,-2-18 0 0 0,1 0 0 0 0,-2 1 0 0 0,1-1 0 0 0,-1 0 0 0 0,0 0 0 0 0,0 1 0 0 0,-1 0 0 0 0,1 6 0 0 0,4 0 0 0 0,-1 0 0 0 0,0 1 0 0 0,-1-1 0 0 0,1 7 0 0 0,3-1 0 0 0,-5-7 0 0 0,-1-3 72 0 0,0-7 299 0 0,0-2 117 0 0,0 0 21 0 0,0 0-66 0 0,0 3-294 0 0,2 6-197 0 0,-2-6-289 0 0,0-3-138 0 0,0 0-33 0 0,0 0-140 0 0,0 0-572 0 0,-9 0-1777 0 0,-1 0 1462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0.938"/>
    </inkml:context>
    <inkml:brush xml:id="br0">
      <inkml:brushProperty name="width" value="0.05" units="cm"/>
      <inkml:brushProperty name="height" value="0.05" units="cm"/>
    </inkml:brush>
  </inkml:definitions>
  <inkml:trace contextRef="#ctx0" brushRef="#br0">1 131 6447 0 0,'6'22'298'0'0,"-5"-18"-10"0"0,-1-4-118 0 0,0 0 206 0 0,0 0 111 0 0,3 0-247 0 0,0 1-1 0 0,0-1 1 0 0,0 1-1 0 0,0 0 1 0 0,0 0 0 0 0,-1 0-1 0 0,1 0 1 0 0,0 0-1 0 0,0 0 1 0 0,-1 1 0 0 0,2 0-240 0 0,27 22 1457 0 0,-21-14-1043 0 0,0 1 0 0 0,0 1-1 0 0,7 12-413 0 0,-11-15 252 0 0,1-1-1 0 0,0 1 1 0 0,0-1 0 0 0,0 0 0 0 0,1 0-1 0 0,0-1 1 0 0,2 0-252 0 0,-5-5 149 0 0,8 0-133 0 0,4 0-16 0 0,-1-5 72 0 0,-8 0 20 0 0,-1 0 1 0 0,1-1-1 0 0,-1 0 0 0 0,0-1 0 0 0,0 1 1 0 0,0-1-1 0 0,-1-1 0 0 0,1 1 0 0 0,-1-1 1 0 0,-1 0-1 0 0,3-4-92 0 0,10-13 480 0 0,-1 0-1 0 0,8-17-479 0 0,-23 37 2 0 0,22-42-2 0 0,-16 30 0 0 0,0 0 0 0 0,1 0 0 0 0,11-13 0 0 0,-3 8 38 0 0,-15 17-34 0 0,13-21-247 0 0,-14 23-808 0 0,-1 1-385 0 0,0 0-78 0 0,0 0-20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2.101"/>
    </inkml:context>
    <inkml:brush xml:id="br0">
      <inkml:brushProperty name="width" value="0.05" units="cm"/>
      <inkml:brushProperty name="height" value="0.05" units="cm"/>
    </inkml:brush>
  </inkml:definitions>
  <inkml:trace contextRef="#ctx0" brushRef="#br0">173 2 10135 0 0,'0'0'464'0'0,"0"0"-9"0"0,0 0-223 0 0,0 0 156 0 0,-1 0 100 0 0,-12 0 284 0 0,5-1-686 0 0,1 1 1 0 0,-1 0-1 0 0,1 0 0 0 0,-6 2-86 0 0,7-1-3 0 0,0 0 0 0 0,0 1 0 0 0,0 0 0 0 0,0 0 0 0 0,1 0 0 0 0,-1 1 0 0 0,1 0 0 0 0,-1 0 0 0 0,1 0 0 0 0,0 1 0 0 0,0-1 0 0 0,0 1 0 0 0,0 1 3 0 0,2-2 29 0 0,0 0-1 0 0,-1 0 0 0 0,1 1 1 0 0,1 0-1 0 0,-1-1 0 0 0,0 1 1 0 0,1 0-1 0 0,0 0 0 0 0,0 1 1 0 0,0-1-1 0 0,1 0 0 0 0,-1 1 1 0 0,1-1-1 0 0,0 1 0 0 0,0-1 1 0 0,0 1-1 0 0,1 2-28 0 0,-1 30 858 0 0,0-18-472 0 0,0 0-1 0 0,2 6-385 0 0,0-18-48 0 0,0-1 1 0 0,0 0 0 0 0,1 0 0 0 0,-1 0 0 0 0,1 1 0 0 0,0-2-1 0 0,1 1 1 0 0,0 0 0 0 0,0 0 47 0 0,0-1-151 0 0,0 0 1 0 0,0 0-1 0 0,0 0 0 0 0,1-1 0 0 0,0 1 1 0 0,4 3 150 0 0,-7-7-35 0 0,1 0 1 0 0,0 0 0 0 0,0 0-1 0 0,-1 0 1 0 0,1 0 0 0 0,0 0-1 0 0,0 0 1 0 0,0 0 0 0 0,0-1-1 0 0,0 1 1 0 0,0-1 0 0 0,0 1 0 0 0,0-1-1 0 0,0 0 1 0 0,0 0 0 0 0,0 0-1 0 0,0 0 1 0 0,1 0 0 0 0,-1 0-1 0 0,1-1 35 0 0,4-1 141 0 0,0 1 1 0 0,0-1-1 0 0,0-1 0 0 0,0 1 0 0 0,-1-1 0 0 0,1-1 0 0 0,-1 1 0 0 0,0-1 1 0 0,0 0-1 0 0,0 0 0 0 0,-1-1 0 0 0,1 0 0 0 0,-1 0 0 0 0,4-5-141 0 0,0-1 182 0 0,-1-1 0 0 0,0 0 0 0 0,-1-1 0 0 0,-1 0 0 0 0,0 0 0 0 0,0 0 0 0 0,-2-1 0 0 0,2-3-182 0 0,-3 6 144 0 0,-1 0 0 0 0,0 0 0 0 0,1-9-144 0 0,-3 15 20 0 0,0 0-1 0 0,0 0 1 0 0,0 0-1 0 0,-1 0 1 0 0,1 0 0 0 0,-1 0-1 0 0,-1 1 1 0 0,1-1-1 0 0,-2-4-19 0 0,-2-1 0 0 0,-1-1 0 0 0,-4-9-201 0 0,10 18-850 0 0,0 2-385 0 0,0 0-726 0 0,0 0-2612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2.453"/>
    </inkml:context>
    <inkml:brush xml:id="br0">
      <inkml:brushProperty name="width" value="0.05" units="cm"/>
      <inkml:brushProperty name="height" value="0.05" units="cm"/>
    </inkml:brush>
  </inkml:definitions>
  <inkml:trace contextRef="#ctx0" brushRef="#br0">24 0 10135 0 0,'0'0'231'0'0,"0"0"29"0"0,0 0 19 0 0,0 0 105 0 0,0 0 410 0 0,0 0 184 0 0,0 0 40 0 0,0 0-63 0 0,0 0-290 0 0,0 0-121 0 0,0 3-28 0 0,-5 84 172 0 0,-4 6 1015 0 0,4-44-1430 0 0,1 32-273 0 0,4-67 0 0 0,2-4-133 0 0,-2-8-563 0 0,0-2-257 0 0,0 0-58 0 0,0 0-284 0 0,0 0-1145 0 0,0 0-506 0 0,0 0-102 0 0,0 0-22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2.775"/>
    </inkml:context>
    <inkml:brush xml:id="br0">
      <inkml:brushProperty name="width" value="0.05" units="cm"/>
      <inkml:brushProperty name="height" value="0.05" units="cm"/>
    </inkml:brush>
  </inkml:definitions>
  <inkml:trace contextRef="#ctx0" brushRef="#br0">0 1 11975 0 0,'0'0'267'0'0,"0"0"42"0"0,0 0 17 0 0,0 0-28 0 0,1 3-196 0 0,0-1-96 0 0,1 8 110 0 0,1 0-1 0 0,-1 1 1 0 0,0-1 0 0 0,-1 0 0 0 0,0 1 0 0 0,-1-1 0 0 0,0 0 0 0 0,-1 7-116 0 0,-2 3 228 0 0,2 0 0 0 0,1 0 0 0 0,0 0 0 0 0,2 0 1 0 0,1 9-229 0 0,-2-19 48 0 0,7 95 1928 0 0,-6-91-1976 0 0,0 0 0 0 0,0-4-201 0 0,-2-8-850 0 0,0-2-385 0 0,0 0-441 0 0,0 0-1544 0 0,0 0-665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5.753"/>
    </inkml:context>
    <inkml:brush xml:id="br0">
      <inkml:brushProperty name="width" value="0.05" units="cm"/>
      <inkml:brushProperty name="height" value="0.05" units="cm"/>
    </inkml:brush>
  </inkml:definitions>
  <inkml:trace contextRef="#ctx0" brushRef="#br0">164 1 11975 0 0,'0'0'267'0'0,"0"0"42"0"0,0 0 17 0 0,0 0-28 0 0,0 2-196 0 0,-1 1 111 0 0,1 0 1 0 0,-1 0-1 0 0,0 1 1 0 0,0-1-1 0 0,0 0 1 0 0,0 0-1 0 0,-1 0 1 0 0,1 0 0 0 0,-1 0-1 0 0,0 0-213 0 0,-22 32 3513 0 0,17-25-3631 0 0,-7 12 452 0 0,2 0-1 0 0,-6 14-333 0 0,6-13-25 0 0,0 1-1 0 0,-7 6 26 0 0,9-14 4 0 0,6-10-450 0 0,0 0-1 0 0,0 0 0 0 0,-1 0 1 0 0,0 1 446 0 0,4-7-1966 0 0,1 0-3830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3.101"/>
    </inkml:context>
    <inkml:brush xml:id="br0">
      <inkml:brushProperty name="width" value="0.05" units="cm"/>
      <inkml:brushProperty name="height" value="0.05" units="cm"/>
    </inkml:brush>
  </inkml:definitions>
  <inkml:trace contextRef="#ctx0" brushRef="#br0">0 17 8287 0 0,'4'-8'191'0'0,"-3"7"26"0"0,-1 1 9 0 0,1-2-34 0 0,4-2-10 0 0,-4 2 560 0 0,-1 2 234 0 0,0 0 42 0 0,0 0-63 0 0,0 0-290 0 0,0 0-121 0 0,12 10 484 0 0,-9-6-843 0 0,-1-1 0 0 0,1 0 0 0 0,-1 1 0 0 0,1 0 0 0 0,-1-1 0 0 0,0 1 0 0 0,-1 0 0 0 0,1 0 0 0 0,-1 0 0 0 0,1 0 0 0 0,-1 1 0 0 0,0 2-185 0 0,1 9 923 0 0,0 0 0 0 0,-1 14-923 0 0,-1-5 117 0 0,1-1-99 0 0,-4 19-18 0 0,1 8-1 0 0,2-27 1 0 0,-1 0 0 0 0,2 0 0 0 0,2 8 0 0 0,-2-22-64 0 0,0-8-273 0 0,-1-2-138 0 0,0 0-33 0 0,0 0-276 0 0,0 0-1144 0 0,0 0-506 0 0,0 0-102 0 0,0 0-22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6.127"/>
    </inkml:context>
    <inkml:brush xml:id="br0">
      <inkml:brushProperty name="width" value="0.05" units="cm"/>
      <inkml:brushProperty name="height" value="0.05" units="cm"/>
    </inkml:brush>
  </inkml:definitions>
  <inkml:trace contextRef="#ctx0" brushRef="#br0">614 97 6447 0 0,'0'0'298'0'0,"0"0"-10"0"0,0 0-50 0 0,0 0 493 0 0,0 0 238 0 0,0 0 45 0 0,0 0-61 0 0,0 0-288 0 0,0 0-121 0 0,0 0-28 0 0,-1-2-72 0 0,0-6-217 0 0,-6-17 1158 0 0,6 22-942 0 0,1 3-437 0 0,0 0-1 0 0,-1 1 1 0 0,1-1-1 0 0,-1 0 1 0 0,1 0-1 0 0,0 0 1 0 0,-1-1 0 0 0,1 1-1 0 0,0 0 1 0 0,-1 0-1 0 0,1 0 1 0 0,0 0 0 0 0,-1 0-1 0 0,1 0 1 0 0,0 0-1 0 0,-1 0 1 0 0,1-1 0 0 0,0 1-1 0 0,0 0 1 0 0,-1 0-1 0 0,1 0 1 0 0,0-1 0 0 0,0 1-1 0 0,-1 0 1 0 0,1-1-1 0 0,0 1 1 0 0,0 0-6 0 0,-1-1 1 0 0,0 0 0 0 0,0 0-1 0 0,0 0 1 0 0,0 1 0 0 0,0-1 0 0 0,0 0 0 0 0,0 1-1 0 0,0-1 1 0 0,0 1 0 0 0,0-1 0 0 0,0 1 0 0 0,0-1-1 0 0,-1 1 1 0 0,1 0 0 0 0,0-1 0 0 0,0 1-1 0 0,0 0 1 0 0,-1 0-1 0 0,0 0 86 0 0,-1-1-1 0 0,0 1 1 0 0,0 0-1 0 0,1 0 1 0 0,-1 0-1 0 0,0 1 1 0 0,-1 0-86 0 0,1-1 140 0 0,0 1 0 0 0,0-1 1 0 0,0 0-1 0 0,0 0 0 0 0,-1 0 0 0 0,-1 0-140 0 0,-8-2 128 0 0,0 1-1 0 0,0 1 0 0 0,0 0 0 0 0,0 1 1 0 0,0 0-128 0 0,-4 1 22 0 0,0-1-1 0 0,-10-2-21 0 0,-108-10 1976 0 0,113 8-1976 0 0,0 0 0 0 0,-13-5 0 0 0,-4 0 0 0 0,9 1 0 0 0,23 5 0 0 0,1 0 0 0 0,-1 0 0 0 0,1 1 0 0 0,-1 0 0 0 0,-6 0 0 0 0,-45 1-64 0 0,57 0-273 0 0,1 0-138 0 0,0 0-33 0 0,0 0-140 0 0,0 0-572 0 0,0 0-253 0 0,0 0-51 0 0,0 0-11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6.605"/>
    </inkml:context>
    <inkml:brush xml:id="br0">
      <inkml:brushProperty name="width" value="0.05" units="cm"/>
      <inkml:brushProperty name="height" value="0.05" units="cm"/>
    </inkml:brush>
  </inkml:definitions>
  <inkml:trace contextRef="#ctx0" brushRef="#br0">235 15 10135 0 0,'0'0'231'0'0,"0"0"29"0"0,0 0 19 0 0,0-3-41 0 0,0 3-223 0 0,0-1-1 0 0,0 1 1 0 0,0-1-1 0 0,0 1 1 0 0,0-1-1 0 0,0 1 1 0 0,0-1-1 0 0,0 1 1 0 0,0-1 0 0 0,0 1-1 0 0,0-1 1 0 0,0 1-1 0 0,0-1 1 0 0,0 1-1 0 0,0-1 1 0 0,-1 1-1 0 0,1-1 1 0 0,0 1-15 0 0,-1-1 58 0 0,0 1 1 0 0,1 0-1 0 0,-1-1 1 0 0,0 1 0 0 0,0 0-1 0 0,1 0 1 0 0,-1 0-1 0 0,0 0 1 0 0,0 0 0 0 0,1-1-1 0 0,-1 1 1 0 0,0 0-1 0 0,0 1 1 0 0,1-1-1 0 0,-1 0 1 0 0,0 0 0 0 0,0 0-1 0 0,1 0 1 0 0,-1 1-1 0 0,0-1 1 0 0,0 0 0 0 0,0 1-59 0 0,-20 9 1144 0 0,18-9-1016 0 0,-17 11 361 0 0,0 0 1 0 0,0 2-1 0 0,1 0 0 0 0,1 2 1 0 0,0 0-1 0 0,1 0 0 0 0,-5 8-489 0 0,17-18 0 0 0,1 0 0 0 0,-1 1 0 0 0,1 0 0 0 0,0-1 0 0 0,0 1 0 0 0,1 1 0 0 0,0-1 0 0 0,0 1 0 0 0,1 5 0 0 0,2-8 0 0 0,1 5 0 0 0,9 14 0 0 0,-6-17 0 0 0,0 0 0 0 0,1 0 0 0 0,0 0 0 0 0,0 0 0 0 0,0-1 0 0 0,1 0 0 0 0,3 4 0 0 0,14 9 0 0 0,11 9 0 0 0,-13-12 0 0 0,-16-11 0 0 0,24 13 0 0 0,-28-17 0 0 0,32 20 0 0 0,-21-13 0 0 0,-5-2-142 0 0,1-1 0 0 0,0 1 0 0 0,0-1 0 0 0,2 0 142 0 0,2 2-324 0 0,-10-6-1173 0 0,-2-1-3962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9.294"/>
    </inkml:context>
    <inkml:brush xml:id="br0">
      <inkml:brushProperty name="width" value="0.05" units="cm"/>
      <inkml:brushProperty name="height" value="0.05" units="cm"/>
    </inkml:brush>
  </inkml:definitions>
  <inkml:trace contextRef="#ctx0" brushRef="#br0">124 17 8287 0 0,'0'0'191'0'0,"0"0"26"0"0,0 0 9 0 0,-1-2-34 0 0,-6-10-145 0 0,2 10-53 0 0,4 2 3 0 0,-9 0 3 0 0,4 2 116 0 0,0 0-1 0 0,-1 0 1 0 0,1 0 0 0 0,0 1-1 0 0,0 0 1 0 0,0 0-1 0 0,0 0 1 0 0,1 1-1 0 0,-5 4-115 0 0,6-5 65 0 0,1 0 0 0 0,1 0 0 0 0,-1 0 0 0 0,0 0 0 0 0,1 1 0 0 0,0-1 0 0 0,0 1 0 0 0,0 0 0 0 0,0-1 0 0 0,0 1 0 0 0,1 0 0 0 0,0 0 0 0 0,0 0 0 0 0,0 0 0 0 0,0 0 0 0 0,0 2-65 0 0,-1 17 0 0 0,2 1 0 0 0,0 0 0 0 0,3 23 0 0 0,15 71 0 0 0,-16-108 0 0 0,1 1 0 0 0,0-1 0 0 0,0 0 0 0 0,1 0 0 0 0,1 2 0 0 0,5 2 0 0 0,3-5 0 0 0,-11-8 5 0 0,0-1 0 0 0,1 1 0 0 0,-1-1-1 0 0,0 0 1 0 0,0 0 0 0 0,1 0 0 0 0,-1 0 0 0 0,0-1-1 0 0,0 1 1 0 0,1 0 0 0 0,-1-1 0 0 0,0 0 0 0 0,0 1-1 0 0,0-1 1 0 0,0 0 0 0 0,0 0 0 0 0,0 0 0 0 0,0-1-1 0 0,0 1 1 0 0,0 0 0 0 0,-1-1 0 0 0,2 0-5 0 0,4-4 84 0 0,0 0 0 0 0,0-1 1 0 0,0 0-1 0 0,3-5-84 0 0,0-3 331 0 0,-1 0 1 0 0,-1 0-1 0 0,0-1 1 0 0,-1 0-1 0 0,4-12-331 0 0,0-1-52 0 0,-8 19 52 0 0,0 0 0 0 0,0-1 0 0 0,-2 1 0 0 0,1-1 0 0 0,-1 1 0 0 0,-1-6 0 0 0,1 4 0 0 0,-1 6 0 0 0,0 1 0 0 0,0 0 0 0 0,-1 0 0 0 0,0 0 0 0 0,0 0 0 0 0,0 0 0 0 0,-1 0 0 0 0,0 0 0 0 0,0 0 0 0 0,0 1 0 0 0,-2-5 0 0 0,-5-5 0 0 0,0-1 0 0 0,-10-10 0 0 0,18 23-182 0 0,0 0 0 0 0,-1 0 0 0 0,1 1-1 0 0,0-1 1 0 0,0 1 0 0 0,-1-1 0 0 0,1 1-1 0 0,-1-1 1 0 0,1 1 0 0 0,-1 0 0 0 0,0 0-1 0 0,0 0 1 0 0,1 0 0 0 0,-3-1 182 0 0,1 1-242 0 0,1 0-781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19.623"/>
    </inkml:context>
    <inkml:brush xml:id="br0">
      <inkml:brushProperty name="width" value="0.05" units="cm"/>
      <inkml:brushProperty name="height" value="0.05" units="cm"/>
    </inkml:brush>
  </inkml:definitions>
  <inkml:trace contextRef="#ctx0" brushRef="#br0">127 34 6447 0 0,'0'0'298'0'0,"0"0"-10"0"0,-1 2-188 0 0,-2 4 15 0 0,1 0 1 0 0,-1-1-1 0 0,-1 1 1 0 0,1-1 0 0 0,-1 1-1 0 0,0-1 1 0 0,0 0-1 0 0,-4 4-115 0 0,4-5 240 0 0,0 0 1 0 0,0 1-1 0 0,1-1 0 0 0,-3 4-240 0 0,-5 11 72 0 0,2-5-56 0 0,0 1-1 0 0,1 0 1 0 0,1 1-1 0 0,1-1 1 0 0,0 1-1 0 0,-2 12-15 0 0,6-23 186 0 0,1 1 1 0 0,0 0-1 0 0,0 0 0 0 0,1 0 0 0 0,0 5-186 0 0,0-9 509 0 0,2-1-458 0 0,-1-1 0 0 0,1 1-1 0 0,-1-1 1 0 0,1 1 0 0 0,-1 0-1 0 0,0-1 1 0 0,1 1-1 0 0,-1 0 1 0 0,0 0 0 0 0,1 0-51 0 0,6 5 101 0 0,-5-5-63 0 0,0 0 0 0 0,0 0-1 0 0,1 0 1 0 0,-1 0-1 0 0,0-1 1 0 0,0 1 0 0 0,1-1-1 0 0,-1 0 1 0 0,0 0 0 0 0,0 0-1 0 0,1-1 1 0 0,-1 1-1 0 0,0-1 1 0 0,0 0 0 0 0,0 1-1 0 0,0-1 1 0 0,0-1 0 0 0,0 1-1 0 0,0 0 1 0 0,0-1-1 0 0,0 0 1 0 0,0 1 0 0 0,2-3-38 0 0,5-4 254 0 0,1-1 0 0 0,-1-1 1 0 0,-1 0-1 0 0,9-11-254 0 0,-11 13 10 0 0,0-1 1 0 0,0-1-1 0 0,-1 1 0 0 0,-1-1 1 0 0,0 0-1 0 0,3-8-10 0 0,-6 14 91 0 0,-1 0-1 0 0,0 0 1 0 0,1-1 0 0 0,-1 1 0 0 0,-1-1 0 0 0,1 1-1 0 0,0 0 1 0 0,-1-1 0 0 0,0 1 0 0 0,0-1 0 0 0,-1 1-1 0 0,1-1 1 0 0,-1 1 0 0 0,0-1 0 0 0,0 1-1 0 0,0 0 1 0 0,-2-4-91 0 0,-6-12 659 0 0,8 16-701 0 0,-1 0 0 0 0,1 0 0 0 0,-1 1 0 0 0,0-1 0 0 0,-1 0 0 0 0,0 0 42 0 0,-1-1-667 0 0,0 1 0 0 0,-1-1 0 0 0,0 1 0 0 0,0 0 1 0 0,0 0-1 0 0,-5-3 667 0 0,6 5-1534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20.861"/>
    </inkml:context>
    <inkml:brush xml:id="br0">
      <inkml:brushProperty name="width" value="0.05" units="cm"/>
      <inkml:brushProperty name="height" value="0.05" units="cm"/>
    </inkml:brush>
  </inkml:definitions>
  <inkml:trace contextRef="#ctx0" brushRef="#br0">0 1 8287 0 0,'0'0'191'0'0,"0"0"26"0"0,0 0 9 0 0,0 0 42 0 0,0 0 158 0 0,0 0 72 0 0,1 2 12 0 0,11 28 644 0 0,-6-14-411 0 0,0 0 0 0 0,3 15-743 0 0,-6-15-61 0 0,6 24 714 0 0,-2 0 1 0 0,-1 0-1 0 0,-1 39-653 0 0,-12 148 165 0 0,6-218-165 0 0,-1 17 0 0 0,1 0 0 0 0,1 15 0 0 0,1-29-337 0 0,0-10-1422 0 0,-1-2-638 0 0,0 0-130 0 0,0 0-29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21.197"/>
    </inkml:context>
    <inkml:brush xml:id="br0">
      <inkml:brushProperty name="width" value="0.05" units="cm"/>
      <inkml:brushProperty name="height" value="0.05" units="cm"/>
    </inkml:brush>
  </inkml:definitions>
  <inkml:trace contextRef="#ctx0" brushRef="#br0">0 0 10135 0 0,'0'0'231'0'0,"0"0"29"0"0,0 0 19 0 0,1 3-41 0 0,18 48 1075 0 0,-12-36-1039 0 0,-2 1 1 0 0,0-1-1 0 0,3 15-274 0 0,-2 14 399 0 0,-3-1 0 0 0,-1 0 0 0 0,-2 1 0 0 0,-3 8-399 0 0,0 47 452 0 0,3-89-429 0 0,0 9-257 0 0,0 1 0 0 0,2-1 1 0 0,0 3 233 0 0,-1-20-3534 0 0,-1-2-1238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21.974"/>
    </inkml:context>
    <inkml:brush xml:id="br0">
      <inkml:brushProperty name="width" value="0.05" units="cm"/>
      <inkml:brushProperty name="height" value="0.05" units="cm"/>
    </inkml:brush>
  </inkml:definitions>
  <inkml:trace contextRef="#ctx0" brushRef="#br0">751 19 4607 0 0,'0'0'208'0'0,"0"0"135"0"0,0 0 440 0 0,0 0 193 0 0,0 0 42 0 0,0 0-63 0 0,0 0-290 0 0,0 0-121 0 0,0 0-28 0 0,0 0 66 0 0,0 0 288 0 0,0 0 122 0 0,0 0 28 0 0,0 0-133 0 0,-2 1-583 0 0,-3-1-143 0 0,0 0 0 0 0,0 1 1 0 0,0-1-1 0 0,0-1 0 0 0,0 1 0 0 0,0-1 1 0 0,0 0-1 0 0,-2-1-161 0 0,1 1 207 0 0,2 1-132 0 0,0-1-1 0 0,0 1 1 0 0,0 0-1 0 0,0 1 1 0 0,0-1 0 0 0,-1 1-75 0 0,-22 0 160 0 0,-17-3-160 0 0,32 2 0 0 0,0-1 0 0 0,0 0 0 0 0,-1 0 0 0 0,-14-4 0 0 0,0 2 0 0 0,0 0 0 0 0,-27 3 0 0 0,-19 2 0 0 0,58-2 0 0 0,0 1 0 0 0,-1 0 0 0 0,1 2 0 0 0,-1 0 0 0 0,-4 0 0 0 0,0 0 0 0 0,-1-1 0 0 0,6-1 0 0 0,-1 1 0 0 0,1 1 0 0 0,0 1 0 0 0,0 0 0 0 0,0 0 0 0 0,1 2 0 0 0,-13 6 0 0 0,17-8-67 0 0,-1 0-1 0 0,0-1 1 0 0,0 0-1 0 0,0-1 1 0 0,-2 0 67 0 0,11-1-1759 0 0,2-1-638 0 0,0 0-130 0 0,0 0-29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9:22.514"/>
    </inkml:context>
    <inkml:brush xml:id="br0">
      <inkml:brushProperty name="width" value="0.05" units="cm"/>
      <inkml:brushProperty name="height" value="0.05" units="cm"/>
    </inkml:brush>
  </inkml:definitions>
  <inkml:trace contextRef="#ctx0" brushRef="#br0">277 0 10135 0 0,'0'0'231'0'0,"0"0"29"0"0,0 0 19 0 0,0 0 37 0 0,0 0 125 0 0,0 0 58 0 0,-11 0 1035 0 0,6 1-1355 0 0,0 0 0 0 0,0 0 0 0 0,0 0 0 0 0,0 1 0 0 0,1-1 0 0 0,-1 1 0 0 0,0 0 0 0 0,1 1-1 0 0,0-1 1 0 0,-1 1 0 0 0,-1 2-179 0 0,-11 6 856 0 0,2 2 0 0 0,-5 4-856 0 0,-4 6 0 0 0,10-10 0 0 0,-1 0 0 0 0,-12 9 0 0 0,0 3 0 0 0,4-4 0 0 0,14-12 0 0 0,-2 4 0 0 0,11-10 0 0 0,-2 1 0 0 0,-2 4 0 0 0,9 6 0 0 0,2-3 0 0 0,0-1 0 0 0,0 0 0 0 0,1 0 0 0 0,1 0 0 0 0,-1-1 0 0 0,3 1 0 0 0,21 18 0 0 0,7 3 0 0 0,-3-4 0 0 0,29 24 0 0 0,-31-24 0 0 0,18 11 0 0 0,-35-23 72 0 0,-15-14 299 0 0,-2-1 117 0 0,0 0 21 0 0,8 6-1042 0 0,-5-5-3938 0 0,-3-1 2427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06.088"/>
    </inkml:context>
    <inkml:brush xml:id="br0">
      <inkml:brushProperty name="width" value="0.05" units="cm"/>
      <inkml:brushProperty name="height" value="0.05" units="cm"/>
    </inkml:brush>
  </inkml:definitions>
  <inkml:trace contextRef="#ctx0" brushRef="#br0">119 1 919 0 0,'-2'3'67'0'0,"-14"29"425"0"0,5-13 258 0 0,2 1 1 0 0,0 0-1 0 0,0 4-750 0 0,-11 45 2418 0 0,3 1 1 0 0,-3 43-2419 0 0,17-98 146 0 0,2 0 0 0 0,0 1 0 0 0,0 6-146 0 0,1-17 14 0 0,0 0-1 0 0,1 0 1 0 0,0 0 0 0 0,-1-1 0 0 0,2 1 0 0 0,-1 0-1 0 0,0 0 1 0 0,1-1 0 0 0,0 1 0 0 0,0-1 0 0 0,0 1 0 0 0,1-1-1 0 0,0 1-13 0 0,7 3 0 0 0,-8-7 5 0 0,0 0 0 0 0,0-1 0 0 0,0 0 0 0 0,0 0-1 0 0,0 1 1 0 0,1-1 0 0 0,-1 0 0 0 0,0-1-1 0 0,0 1 1 0 0,0 0 0 0 0,0-1 0 0 0,0 1 0 0 0,0-1-1 0 0,0 1 1 0 0,0-1 0 0 0,0 0 0 0 0,0 0 0 0 0,0 0-1 0 0,0 0 1 0 0,0 0 0 0 0,-1-1 0 0 0,2 0-5 0 0,5-4 84 0 0,0 0 0 0 0,-1-1 1 0 0,0 0-1 0 0,2-3-84 0 0,6-9 161 0 0,-1 0-1 0 0,-2-1 1 0 0,0 0-1 0 0,0-1 1 0 0,-2-1-1 0 0,-1 1 1 0 0,-1-1-1 0 0,0-1 1 0 0,-2 0-1 0 0,0-3-160 0 0,-4 15 0 0 0,-1 0 0 0 0,0 0 0 0 0,0 0 0 0 0,-1 0 0 0 0,-1 1 0 0 0,0-1 0 0 0,0 0 0 0 0,-1 0 0 0 0,-1 1 0 0 0,0-1 0 0 0,0 1 0 0 0,-3-5 0 0 0,4 10 0 0 0,0 0 0 0 0,-1 1 0 0 0,1-1 0 0 0,-1 1 0 0 0,0 0 0 0 0,0 0 0 0 0,-2-1 0 0 0,1 1-69 0 0,1 0 0 0 0,-1 0 0 0 0,1 0 0 0 0,-1 1 0 0 0,-3-2 69 0 0,0-1-484 0 0,6 5-469 0 0,1 1-58 0 0,0 0-12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6.114"/>
    </inkml:context>
    <inkml:brush xml:id="br0">
      <inkml:brushProperty name="width" value="0.05" units="cm"/>
      <inkml:brushProperty name="height" value="0.05" units="cm"/>
    </inkml:brush>
  </inkml:definitions>
  <inkml:trace contextRef="#ctx0" brushRef="#br0">160 1 11975 0 0,'0'0'267'0'0,"8"1"368"0"0,3 3-235 0 0,-10-4-339 0 0,0 1 1 0 0,0-1 0 0 0,0 1 0 0 0,0-1-1 0 0,0 1 1 0 0,0-1 0 0 0,-1 1 0 0 0,1 0-1 0 0,0 0 1 0 0,0-1 0 0 0,0 1-1 0 0,-1 0 1 0 0,1 0 0 0 0,0 0 0 0 0,-1 0-1 0 0,1-1 1 0 0,-1 1 0 0 0,1 0 0 0 0,-1 0-1 0 0,1 0 1 0 0,-1 1 0 0 0,0-1 0 0 0,0 0-1 0 0,1 0 1 0 0,-1 0-62 0 0,0 2 295 0 0,1 1 29 0 0,0 0-1 0 0,0 0 1 0 0,-1-1 0 0 0,0 1-1 0 0,1 0 1 0 0,-2 0-1 0 0,1 0 1 0 0,0 0 0 0 0,-1 0-1 0 0,0 3-323 0 0,-14 37 1038 0 0,7-24-1004 0 0,0 3-34 0 0,-1-1 0 0 0,-1 1 0 0 0,-1-2 0 0 0,-1 0 0 0 0,-1 0 0 0 0,0-1 0 0 0,-3 1 0 0 0,14-19 5 0 0,-2 4-344 0 0,-1 0 0 0 0,0 0 0 0 0,0-1 0 0 0,0 0 0 0 0,-1 0 0 0 0,0 0 0 0 0,0 0 0 0 0,0-1 0 0 0,0 0 0 0 0,-1 0 339 0 0,-3 0-4100 0 0,2 1-1063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06.509"/>
    </inkml:context>
    <inkml:brush xml:id="br0">
      <inkml:brushProperty name="width" value="0.05" units="cm"/>
      <inkml:brushProperty name="height" value="0.05" units="cm"/>
    </inkml:brush>
  </inkml:definitions>
  <inkml:trace contextRef="#ctx0" brushRef="#br0">85 20 6447 0 0,'0'0'142'0'0,"0"0"22"0"0,0 0 13 0 0,-1 1-20 0 0,-2 4 76 0 0,0-1 0 0 0,0 0 0 0 0,0 0-1 0 0,-1 0 1 0 0,-3 2-233 0 0,-16 20 932 0 0,17-17-928 0 0,1-1 0 0 0,1 1-1 0 0,0 0 1 0 0,0 0-1 0 0,1 1 1 0 0,0-1 0 0 0,1 1-1 0 0,-1 0 1 0 0,2-1-1 0 0,0 1 1 0 0,0 0 0 0 0,1 0-1 0 0,0 0 1 0 0,0 0-1 0 0,1-1 1 0 0,0 1 0 0 0,1 0-1 0 0,1 0 1 0 0,-1-1-1 0 0,2 2-3 0 0,-4-9 21 0 0,0-1-1 0 0,1 0 0 0 0,-1 1 1 0 0,0-1-1 0 0,1 0 1 0 0,-1 1-1 0 0,1-1 0 0 0,-1 0 1 0 0,1 0-1 0 0,0 0 0 0 0,-1 0 1 0 0,1 1-1 0 0,0-1 1 0 0,0 0-1 0 0,0 0 0 0 0,0 0 1 0 0,0-1-1 0 0,0 1 0 0 0,0 0 1 0 0,0 0-1 0 0,0 0 0 0 0,1-1 1 0 0,-1 1-1 0 0,0-1 1 0 0,0 1-1 0 0,1-1 0 0 0,-1 1 1 0 0,0-1-1 0 0,1 0-20 0 0,2 1 26 0 0,-1-1-1 0 0,1-1 1 0 0,0 1 0 0 0,-1 0 0 0 0,1-1-1 0 0,0 0 1 0 0,-1 0 0 0 0,1 0-1 0 0,-1 0 1 0 0,1 0 0 0 0,-1-1 0 0 0,0 1-1 0 0,1-1 1 0 0,-1 0 0 0 0,0 0-1 0 0,0 0 1 0 0,0-1 0 0 0,-1 1 0 0 0,1-1-1 0 0,0 0 1 0 0,-1 1 0 0 0,2-4-26 0 0,0 0 74 0 0,0 0 1 0 0,0 0-1 0 0,-1 0 1 0 0,0-1-1 0 0,-1 1 1 0 0,1-1-1 0 0,-1 0 1 0 0,0 0-1 0 0,-1 0 1 0 0,1 0-1 0 0,-1-3-74 0 0,0-6 0 0 0,1 3 0 0 0,-1-1 0 0 0,0 1 0 0 0,-2 0 0 0 0,1-1 0 0 0,-2-4 0 0 0,1 12 3 0 0,-1-6-44 0 0,0 0 0 0 0,-1 1 1 0 0,-1-1-1 0 0,0 1 0 0 0,-3-6 41 0 0,6 15-1051 0 0,1 2-385 0 0,0 0-78 0 0,0 0-20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06.878"/>
    </inkml:context>
    <inkml:brush xml:id="br0">
      <inkml:brushProperty name="width" value="0.05" units="cm"/>
      <inkml:brushProperty name="height" value="0.05" units="cm"/>
    </inkml:brush>
  </inkml:definitions>
  <inkml:trace contextRef="#ctx0" brushRef="#br0">123 29 4607 0 0,'0'0'208'0'0,"0"0"135"0"0,0 0 440 0 0,-9 6 2402 0 0,0 1-3156 0 0,0 0 0 0 0,1 0 0 0 0,0 1-1 0 0,0 0 1 0 0,1 1 0 0 0,0-1 0 0 0,1 1 0 0 0,-1 1 0 0 0,2-1 0 0 0,-1 1 0 0 0,2 0-1 0 0,-1 1 1 0 0,1-1 0 0 0,1 1 0 0 0,0-1 0 0 0,0 1 0 0 0,0 8-29 0 0,-1 14 294 0 0,2-19-12 0 0,0 1 0 0 0,2-1 0 0 0,-1 7-282 0 0,2-16 43 0 0,-1 0 0 0 0,1 0 0 0 0,0 0 0 0 0,0 0 0 0 0,1 0 1 0 0,-1 0-1 0 0,1-1 0 0 0,0 1 0 0 0,0 0 0 0 0,1-1 0 0 0,2 5-43 0 0,14 13 0 0 0,-18-21 0 0 0,-1 0 0 0 0,1-1 0 0 0,0 1 0 0 0,0-1 0 0 0,-1 1 0 0 0,1-1 0 0 0,0 1 0 0 0,0-1 0 0 0,0 0 0 0 0,0 1 0 0 0,0-1 0 0 0,-1 0 0 0 0,1 0 0 0 0,0 0 0 0 0,1 0 0 0 0,0 0 0 0 0,0 0 0 0 0,1 0 0 0 0,-1-1 0 0 0,0 1 0 0 0,0-1 0 0 0,0 0 0 0 0,-1 1 0 0 0,1-1 0 0 0,0 0 0 0 0,0 0 0 0 0,0 0 0 0 0,25-18 0 0 0,-14 9 0 0 0,2 1 0 0 0,-1-1 0 0 0,0 0 0 0 0,-1-1 0 0 0,0-1 0 0 0,-1 0 0 0 0,11-14 0 0 0,-11 11 471 0 0,-1 0 0 0 0,-1-1-1 0 0,0 0 1 0 0,6-16-471 0 0,-14 28 40 0 0,0-1-6 0 0,0 0-1 0 0,0-1 0 0 0,0 1 1 0 0,0-5-34 0 0,-1 7-1 0 0,-1 1 0 0 0,0-1 1 0 0,0 1-1 0 0,0-1 0 0 0,0 1 1 0 0,-1-1-1 0 0,1 1 0 0 0,-1-1 0 0 0,0 1 1 0 0,1-1-1 0 0,-1 1 0 0 0,-1-2 1 0 0,-1-4-294 0 0,0 0 1 0 0,-1 1-1 0 0,0-1 0 0 0,0 1 0 0 0,-1 0 0 0 0,1 0 0 0 0,-2 1 1 0 0,1-1-1 0 0,-1 1 0 0 0,0 1 0 0 0,0-1 0 0 0,0 1 0 0 0,-3-2 294 0 0,-6-3-1020 0 0,11 8-4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07.209"/>
    </inkml:context>
    <inkml:brush xml:id="br0">
      <inkml:brushProperty name="width" value="0.05" units="cm"/>
      <inkml:brushProperty name="height" value="0.05" units="cm"/>
    </inkml:brush>
  </inkml:definitions>
  <inkml:trace contextRef="#ctx0" brushRef="#br0">1 4 6447 0 0,'0'0'142'0'0,"0"0"22"0"0,0 0 13 0 0,0 0 55 0 0,0 0 181 0 0,0 0 78 0 0,0 0 18 0 0,0 0 3 0 0,0 0 0 0 0,2-1 0 0 0,-2 1-382 0 0,1 0 0 0 0,-1-1 0 0 0,1 1 0 0 0,-1 0 1 0 0,1-1-1 0 0,0 1 0 0 0,-1 0 0 0 0,1 0 0 0 0,0 0 0 0 0,-1 0 0 0 0,1 0 0 0 0,0 0 0 0 0,-1 0 0 0 0,1 0 0 0 0,-1 0 0 0 0,1 0 0 0 0,0 0 0 0 0,-1 0 0 0 0,1 0 0 0 0,0 0 0 0 0,-1 1 0 0 0,1-1 0 0 0,-1 0 0 0 0,1 0 0 0 0,0 1 0 0 0,-1-1 0 0 0,1 0 0 0 0,-1 1 0 0 0,1-1-130 0 0,1 2 139 0 0,-1 0-1 0 0,1 0 1 0 0,-1-1-1 0 0,1 1 1 0 0,-1 0-1 0 0,0 0 1 0 0,0 0-1 0 0,0 0 1 0 0,1 2-139 0 0,1 4 281 0 0,0 1 1 0 0,-1-1 0 0 0,0 1-1 0 0,1 7-281 0 0,6 95 479 0 0,-6-1 0 0 0,-5 43-479 0 0,-1-3 162 0 0,4-78-1276 0 0,3 3 1114 0 0,-1-48-915 0 0,1 0 0 0 0,1-1 0 0 0,1 1 0 0 0,3 7 915 0 0,-8-31-5410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11.826"/>
    </inkml:context>
    <inkml:brush xml:id="br0">
      <inkml:brushProperty name="width" value="0.05" units="cm"/>
      <inkml:brushProperty name="height" value="0.05" units="cm"/>
    </inkml:brush>
  </inkml:definitions>
  <inkml:trace contextRef="#ctx0" brushRef="#br0">668 56 4607 0 0,'0'0'102'0'0,"0"0"20"0"0,0 0 6 0 0,0 0 119 0 0,0 0 500 0 0,0 0 223 0 0,0 0 44 0 0,0 0-61 0 0,0 0-288 0 0,0 0-121 0 0,0 0-28 0 0,0 0-4 0 0,0 0 0 0 0,-1-1 0 0 0,-1-3-422 0 0,1 1-1 0 0,-1 0 0 0 0,0 0 0 0 0,-1 1 0 0 0,1-1 1 0 0,0 0-1 0 0,-1 1 0 0 0,1-1 0 0 0,-1 1 1 0 0,0 0-1 0 0,0 0 0 0 0,0 0 0 0 0,0 0 0 0 0,0 0 1 0 0,-1 1-1 0 0,1 0 0 0 0,-3-2-89 0 0,-6 0 399 0 0,0 1 0 0 0,0 0 1 0 0,0 1-1 0 0,-8-1-399 0 0,7 1 62 0 0,-33 0-62 0 0,0 2 0 0 0,0 2 0 0 0,-1 2 0 0 0,-25 2 0 0 0,-12 1 0 0 0,21-1 0 0 0,-25-3 0 0 0,69-3 0 0 0,10-2 0 0 0,3 1 0 0 0,-2-2-678 0 0,6 2-2856 0 0,2 0-1238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12.231"/>
    </inkml:context>
    <inkml:brush xml:id="br0">
      <inkml:brushProperty name="width" value="0.05" units="cm"/>
      <inkml:brushProperty name="height" value="0.05" units="cm"/>
    </inkml:brush>
  </inkml:definitions>
  <inkml:trace contextRef="#ctx0" brushRef="#br0">117 17 4607 0 0,'0'0'102'0'0,"0"0"20"0"0,0 0 6 0 0,-2-2-21 0 0,0 0-62 0 0,-1 0 0 0 0,0 1-1 0 0,1-1 1 0 0,-1 1 0 0 0,0 0-1 0 0,0 0 1 0 0,0 0 0 0 0,0 0-1 0 0,0 0 1 0 0,0 1 0 0 0,0-1 0 0 0,0 1-1 0 0,0 0 1 0 0,0 0 0 0 0,-2 0-45 0 0,-6 0 2263 0 0,0 0 0 0 0,-1 1 0 0 0,-9 2-2263 0 0,19-3 627 0 0,1 0-506 0 0,-6 0-310 0 0,6 0-867 0 0,1 0-382 0 0,0 0-76 0 0,0 0-20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0:13.994"/>
    </inkml:context>
    <inkml:brush xml:id="br0">
      <inkml:brushProperty name="width" value="0.05" units="cm"/>
      <inkml:brushProperty name="height" value="0.05" units="cm"/>
    </inkml:brush>
  </inkml:definitions>
  <inkml:trace contextRef="#ctx0" brushRef="#br0">2727 1189 8287 0 0,'0'0'191'0'0,"0"0"26"0"0,0 0 9 0 0,-2-1-34 0 0,-87-19 1926 0 0,-24 0-166 0 0,-33-7 69 0 0,29 7-1455 0 0,-14-3 528 0 0,38 8-583 0 0,-73-9-1400 0 0,64 11 672 0 0,79 9 289 0 0,-52-6 273 0 0,0-4 0 0 0,0-3-1 0 0,-5-5-344 0 0,-120-52 0 0 0,153 51 0 0 0,2-2 0 0 0,0-1 0 0 0,-1-5 0 0 0,12 8 0 0 0,7 4 0 0 0,1-2 0 0 0,1-1 0 0 0,1-1 0 0 0,-8-11 0 0 0,-8-7 0 0 0,22 20 0 0 0,-11-14 0 0 0,16 19 0 0 0,1 1 0 0 0,-2 0 0 0 0,0 1 0 0 0,-5-3 0 0 0,3 4 0 0 0,-1 1 0 0 0,0 1 0 0 0,-1 1 0 0 0,-1 0 0 0 0,0 1 0 0 0,0 1 0 0 0,0 1 0 0 0,-13-3 0 0 0,-65-19 0 0 0,87 26-24 0 0,1-1-1 0 0,-1 0 0 0 0,1-1 1 0 0,0 0-1 0 0,0 0 1 0 0,-1-2 24 0 0,-29-16-254 0 0,4 7-835 0 0,20 9 1457 0 0,0 0 1 0 0,0-1 0 0 0,1 0-1 0 0,-3-3-368 0 0,10 7 13 0 0,1 1-25 0 0,1-1 0 0 0,-1 1-1 0 0,1-1 1 0 0,0 0 0 0 0,-2-3 12 0 0,5 5-337 0 0,1 2 269 0 0,-1-1 0 0 0,0 1-1 0 0,1-1 1 0 0,-1 1 0 0 0,1-1 0 0 0,-1 0 0 0 0,1 0 0 0 0,-1 0 0 0 0,1 0 0 0 0,-1 0-1 0 0,1 0 1 0 0,0-1 0 0 0,0 1 0 0 0,-1 0 0 0 0,1 0 0 0 0,-1-2 68 0 0,-22-22-501 0 0,16 17 501 0 0,0 0 0 0 0,-29-31 0 0 0,9 11 0 0 0,14 14 0 0 0,7 6 0 0 0,7 8 0 0 0,0 0 0 0 0,0-1 0 0 0,0 1 0 0 0,0 0 0 0 0,0 0 0 0 0,0 0 0 0 0,0 0 0 0 0,0 0 0 0 0,0 0 0 0 0,0 0 0 0 0,0-1 0 0 0,0 1 0 0 0,0 0 0 0 0,0 0 0 0 0,-1 0 0 0 0,1 0 0 0 0,0 0 0 0 0,0 0 0 0 0,0 0 0 0 0,0 0 0 0 0,0 0 0 0 0,0 0 0 0 0,0 0 0 0 0,0 0 0 0 0,-1 0 0 0 0,1-1 0 0 0,0 1 0 0 0,0 0 0 0 0,0 0 0 0 0,0 0 0 0 0,0 0 0 0 0,0 0 0 0 0,0 0 0 0 0,-1 0 0 0 0,1 0 0 0 0,0 0 0 0 0,0 0 0 0 0,0 0 0 0 0,0 1 0 0 0,0-1 0 0 0,0 0 0 0 0,-1 0 0 0 0,1 0 0 0 0,0 0 0 0 0,0 0 0 0 0,-3 7 0 0 0,1 12 0 0 0,1-16 0 0 0,-12 235 0 0 0,13-215 0 0 0,-3 165 0 0 0,7-134 0 0 0,-6-64 0 0 0,-1 0 0 0 0,2 0 0 0 0,0 0 0 0 0,0-4 0 0 0,2-1 0 0 0,-1 0 0 0 0,0 0 0 0 0,-1 0 0 0 0,-1-2 0 0 0,-2-15 0 0 0,1-16 0 0 0,-2-22 0 0 0,3 57 0 0 0,1 0 0 0 0,1 0 0 0 0,0 0 0 0 0,1 0 0 0 0,1 0 0 0 0,0 0 0 0 0,2-7 0 0 0,-2 8 0 0 0,-4 0 0 0 0,0 0 0 0 0,1 1 0 0 0,1 10 0 0 0,-3-17 0 0 0,5 15 0 0 0,-2 1 0 0 0,1 0 0 0 0,-1 0 0 0 0,1 0 0 0 0,-1 0 0 0 0,1 0 0 0 0,0 0 0 0 0,0 1 0 0 0,0-1 0 0 0,0 0 0 0 0,0 0 0 0 0,1 1 0 0 0,-1-1 0 0 0,2-1 0 0 0,3-5 0 0 0,-2-4 0 0 0,3 3 0 0 0,16-3 0 0 0,-11 8 0 0 0,47 3 0 0 0,-31-4 0 0 0,1 0 0 0 0,18 0 0 0 0,6 0 0 0 0,-27 2 0 0 0,20 0 0 0 0,71-3 995 0 0,1 0 2 0 0,-83 4-997 0 0,-21 1 0 0 0,1 0 0 0 0,-1 1 0 0 0,0 1 0 0 0,3 0 0 0 0,-8 2 640 0 0,-7-2-514 0 0,0-1 1 0 0,0 1-1 0 0,0 0 1 0 0,0-1 0 0 0,0 0-1 0 0,0 1 1 0 0,1-1-1 0 0,-1 0 1 0 0,0 0 0 0 0,0 0-1 0 0,1 0-126 0 0,9-1 16 0 0,-1-1-16 0 0,0-2 0 0 0,-6 2-311 0 0,0 0-1 0 0,0 1 0 0 0,1 0 1 0 0,-1 0-1 0 0,1 0 1 0 0,3 0 311 0 0,1 1-1719 0 0,-7-1-303 0 0,-3 1-24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33.640"/>
    </inkml:context>
    <inkml:brush xml:id="br0">
      <inkml:brushProperty name="width" value="0.05" units="cm"/>
      <inkml:brushProperty name="height" value="0.05" units="cm"/>
    </inkml:brush>
  </inkml:definitions>
  <inkml:trace contextRef="#ctx0" brushRef="#br0">0 0 11975 0 0,'27'4'579'0'0,"0"0"1"0"0,0 1-1 0 0,16 7-579 0 0,125 51 1598 0 0,-119-43-1581 0 0,-10-4-17 0 0,0 1-1 0 0,14 11 1 0 0,9 10-11 0 0,-2-1 94 0 0,33 13-83 0 0,15-1 1960 0 0,101 30-1960 0 0,37 6 16 0 0,-122-38-16 0 0,-1 4 0 0 0,58 38 0 0 0,-8-3 0 0 0,-144-69 0 0 0,0 1 0 0 0,20 17 0 0 0,-11-7 0 0 0,8 2 0 0 0,86 43 931 0 0,14 0-931 0 0,-56-25 1101 0 0,-41-20-1085 0 0,3-2-16 0 0,-24-12 0 0 0,-22-10 0 0 0,0-1 0 0 0,0 0 0 0 0,0 0 0 0 0,0 0 0 0 0,0-1 0 0 0,1 0 0 0 0,0-1 0 0 0,3 2 0 0 0,-3-3 0 0 0,-1 1 0 0 0,0 1 0 0 0,1-1 0 0 0,-1 1 0 0 0,0 0 0 0 0,0 0 0 0 0,-1 1 0 0 0,1 0 0 0 0,3 2 0 0 0,-3-2 0 0 0,-3-1 0 0 0,0-1 0 0 0,0 1 0 0 0,0 0 0 0 0,-1 0 0 0 0,1 0 0 0 0,0 0 0 0 0,-1 0 0 0 0,0 1 0 0 0,1-1 0 0 0,-1 1 0 0 0,0 0 0 0 0,-1-1 0 0 0,2 3 0 0 0,2 2 0 0 0,0 1 0 0 0,1-1 0 0 0,-1 0 0 0 0,1 0 0 0 0,4 2 0 0 0,-4-3 0 0 0,0 1 0 0 0,0-1 0 0 0,0 2 0 0 0,0-1 0 0 0,0 3 0 0 0,-2-3 0 0 0,0-1 0 0 0,1 0 0 0 0,-1 0 0 0 0,1 0 0 0 0,0-1 0 0 0,1 0 0 0 0,-1 1 0 0 0,2-1 0 0 0,11 8 0 0 0,21 12 0 0 0,-9-6 0 0 0,-27-17 0 0 0,-1 0 0 0 0,0 0 0 0 0,0 0 0 0 0,0 0 0 0 0,0 0 0 0 0,0 0 0 0 0,0 1 0 0 0,6 6 0 0 0,32 15 0 0 0,-10-2 0 0 0,-4 0 0 0 0,32 27 0 0 0,-18-16 0 0 0,38 30 0 0 0,-69-55 0 0 0,-1 1 0 0 0,-2-3 0 0 0,1 0 0 0 0,9 3 0 0 0,-9-5 0 0 0,-5-2 0 0 0,25 23 0 0 0,-18-17 0 0 0,-2-1 72 0 0,-6-5 299 0 0,0-2-291 0 0,0 1 0 0 0,0 0 1 0 0,0 0-1 0 0,0 0 0 0 0,0 0 0 0 0,-1 0 1 0 0,1 0-1 0 0,0 0 0 0 0,-1 0 1 0 0,1 0-1 0 0,0 1 0 0 0,-1-1 0 0 0,1 0 1 0 0,-1 0-1 0 0,0 1-80 0 0,1 0-475 0 0,1 9-545 0 0,-1-2 619 0 0,5 30-1326 0 0,-4-27 1711 0 0,-2-1 16 0 0,-1-3-72 0 0,0-6-298 0 0,1-2-118 0 0,0 0-22 0 0,0 0-2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35.272"/>
    </inkml:context>
    <inkml:brush xml:id="br0">
      <inkml:brushProperty name="width" value="0.05" units="cm"/>
      <inkml:brushProperty name="height" value="0.05" units="cm"/>
    </inkml:brush>
  </inkml:definitions>
  <inkml:trace contextRef="#ctx0" brushRef="#br0">549 348 4607 0 0,'0'0'102'0'0,"0"0"20"0"0,0 0 6 0 0,0 0 187 0 0,0 0 785 0 0,0 0 349 0 0,0 0 73 0 0,0 0-125 0 0,0 0-574 0 0,0 0-250 0 0,0 0-49 0 0,0 0-79 0 0,-1 1-290 0 0,-17 3-138 0 0,-8-2 1204 0 0,-20-1-1221 0 0,41-1 219 0 0,-37-2 67 0 0,29 1-222 0 0,-1 0 1 0 0,0 2-1 0 0,1-1 1 0 0,-1 2-1 0 0,-10 1-64 0 0,-33 9 0 0 0,29-4 0 0 0,15-4 0 0 0,0 0 0 0 0,-1-1 0 0 0,-4 1 0 0 0,5-4 0 0 0,1 0 0 0 0,1-2 0 0 0,1 2 72 0 0,8 0 299 0 0,2 0 117 0 0,0 0 21 0 0,0 0-66 0 0,-1 2-294 0 0,-3 5-131 0 0,2 0-26 0 0,0 8 86 0 0,1-13 293 0 0,1-2 117 0 0,0 0 21 0 0,0 0-66 0 0,1 5-413 0 0,0 0 1 0 0,0 0-1 0 0,1 0 1 0 0,0 0 0 0 0,1 3-31 0 0,0-1 12 0 0,3 8-12 0 0,1-1 0 0 0,0 0 0 0 0,1 0 0 0 0,5 5 0 0 0,16 29 0 0 0,-9-15 0 0 0,0-2 0 0 0,2 0 0 0 0,10 9 0 0 0,33 47 0 0 0,-62-82 0 0 0,1 0 0 0 0,0 0 0 0 0,0 0 0 0 0,3 2 0 0 0,9 11 0 0 0,0 0 0 0 0,-1 2 0 0 0,-8-12-64 0 0,-5-7-273 0 0,-2-1-138 0 0,0 0-33 0 0,0 0 134 0 0,0 0 575 0 0,0 0 250 0 0,0 0 49 0 0,0 0-59 0 0,-5-11-276 0 0,0 2-165 0 0,0 2 0 0 0,-1-1 0 0 0,0 1 0 0 0,0-1 0 0 0,-4-3 0 0 0,-16-18 0 0 0,8 7 0 0 0,-11-10 0 0 0,-11-13 0 0 0,12 10 0 0 0,1-1 0 0 0,-2-9 0 0 0,-14-24 0 0 0,-41-51 0 0 0,30 51 0 0 0,46 60 0 0 0,1-1 0 0 0,5-2 0 0 0,3 7 0 0 0,0 0 0 0 0,1 0 0 0 0,-1 0 0 0 0,1 0 0 0 0,0 0 0 0 0,0 0 0 0 0,0 1 0 0 0,1-1 0 0 0,0 1 0 0 0,0-1 0 0 0,0 1 0 0 0,1 0 0 0 0,4-6 0 0 0,1 1 0 0 0,0 0 0 0 0,1 0 0 0 0,3-2 0 0 0,9-4 0 0 0,0 1 0 0 0,0 1 0 0 0,2 1 0 0 0,-1 0 0 0 0,1 2 0 0 0,1 1 0 0 0,14-3 0 0 0,-24 8 0 0 0,0-1 0 0 0,0 0 0 0 0,0 1 0 0 0,0 1 0 0 0,1 1 0 0 0,0 0 0 0 0,3 1 0 0 0,61-8 443 0 0,-77 9 45 0 0,-1 0 21 0 0,-1 0-391 0 0,-1 0-95 0 0,1 0-1 0 0,-1 0 1 0 0,1 1 0 0 0,-1-1-1 0 0,1 0 1 0 0,-1 0-1 0 0,1 0 1 0 0,-1 0-1 0 0,1 0 1 0 0,-1 0 0 0 0,1 0-1 0 0,-1-1 1 0 0,1 1-1 0 0,-1 0 1 0 0,1 0-1 0 0,-1 0 1 0 0,1 0-1 0 0,-1-1 1 0 0,0 1 0 0 0,1 0-1 0 0,-1 0-22 0 0,2-1 1 0 0,-1 0-1 0 0,0 1 0 0 0,1-1 1 0 0,-1 0-1 0 0,0 1 0 0 0,0-1 1 0 0,0 0-1 0 0,0 0 0 0 0,0 0 1 0 0,0 0-1 0 0,0 0 1 0 0,0 0-1 0 0,0 0 0 0 0,-1 0 1 0 0,1-1-1 0 0,0 1 0 0 0,-1 0 1 0 0,1-1-1 0 0,3-4-124 0 0,24-23-2536 0 0,-14 17 1637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36.643"/>
    </inkml:context>
    <inkml:brush xml:id="br0">
      <inkml:brushProperty name="width" value="0.05" units="cm"/>
      <inkml:brushProperty name="height" value="0.05" units="cm"/>
    </inkml:brush>
  </inkml:definitions>
  <inkml:trace contextRef="#ctx0" brushRef="#br0">6934 2134 11975 0 0,'0'0'267'0'0,"0"0"42"0"0,0 0 17 0 0,0-4-28 0 0,0 0-286 0 0,0 1 1 0 0,0-1-1 0 0,-1 0 0 0 0,1 0 0 0 0,-1 1 0 0 0,0-1 1 0 0,0 0-1 0 0,-1 1 0 0 0,1-1 0 0 0,-1 1 0 0 0,0-1 0 0 0,1 1 1 0 0,-1 0-1 0 0,-1 0 0 0 0,1 0-12 0 0,-36-52 1419 0 0,17 25-424 0 0,0 1 0 0 0,-10-8-995 0 0,-43-44 283 0 0,-28-31 1516 0 0,-9 0-1799 0 0,73 78 126 0 0,-2 0-1 0 0,-1 3 0 0 0,-2 1 0 0 0,-1 3 0 0 0,-1 1-125 0 0,-27-10 556 0 0,-2 4 0 0 0,-1 3-1 0 0,-72-17-555 0 0,-240-41 404 0 0,-531-48-287 0 0,494 109 256 0 0,1-1 246 0 0,230 1-360 0 0,-7-9-259 0 0,90 10-2 0 0,1-5 1 0 0,-54-24 1 0 0,101 31 0 0 0,-7-2 0 0 0,-19-12 0 0 0,-126-70 0 0 0,156 82 184 0 0,0 3 0 0 0,-2 2 0 0 0,-1 2-184 0 0,54 16 24 0 0,-46-12 2 0 0,-8 2-26 0 0,23 4 0 0 0,-1-1-1 0 0,1-2 0 0 0,0-1 1 0 0,-224-89 0 0 0,196 74 0 0 0,-56-21 0 0 0,95 38 0 0 0,-22-8 0 0 0,-1 2 0 0 0,0 2 0 0 0,-16-1 0 0 0,22 8 0 0 0,0 2 0 0 0,-1 1 0 0 0,1 3 0 0 0,-39 4 0 0 0,75-2 0 0 0,0-1 0 0 0,0 0 0 0 0,0 0 0 0 0,1 0 0 0 0,-1-1 0 0 0,0-1 0 0 0,1 1 0 0 0,-1-1 0 0 0,1 0 0 0 0,-2-1 0 0 0,-151-54 0 0 0,134 49 0 0 0,0 1 0 0 0,-3 0 0 0 0,2 1 0 0 0,1-1 0 0 0,-4-2 0 0 0,-53-19 0 0 0,42 16 0 0 0,-24-12 0 0 0,50 19 0 0 0,-1 0 0 0 0,0 0 0 0 0,-4 1 0 0 0,-34-10 0 0 0,43 11 0 0 0,-1 0 0 0 0,0 1 0 0 0,0 0 0 0 0,0 1 0 0 0,0 1 0 0 0,-5 0 0 0 0,-17-1 0 0 0,21 1 0 0 0,0 0 0 0 0,-10 2 0 0 0,-14 0 0 0 0,34-2 0 0 0,0 0 0 0 0,0 1 0 0 0,-1-1 0 0 0,1 1 0 0 0,0-1 0 0 0,-3 2 0 0 0,-3 0 0 0 0,1-1 0 0 0,-1 1 0 0 0,0-1 0 0 0,0-1 0 0 0,0 0 0 0 0,-3 0 0 0 0,9 0-59 0 0,1 0-1 0 0,-1-1 1 0 0,0 1-1 0 0,1-1 1 0 0,-1 1-1 0 0,1-1 1 0 0,-2 0 59 0 0,1-1-723 0 0,0 1-1 0 0,1 0 1 0 0,-1-1 0 0 0,0 1-1 0 0,1-1 1 0 0,0 0 0 0 0,-1 0 0 0 0,1 0-1 0 0,0 0 1 0 0,-1-1 723 0 0,-4-6-2047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37.273"/>
    </inkml:context>
    <inkml:brush xml:id="br0">
      <inkml:brushProperty name="width" value="0.05" units="cm"/>
      <inkml:brushProperty name="height" value="0.05" units="cm"/>
    </inkml:brush>
  </inkml:definitions>
  <inkml:trace contextRef="#ctx0" brushRef="#br0">183 24 8287 0 0,'0'0'191'0'0,"-4"-5"26"0"0,-12-12 9 0 0,16 17-223 0 0,0 0 0 0 0,0 0 0 0 0,0 0 0 0 0,0 0 0 0 0,0-1 0 0 0,-1 1 0 0 0,1 0 0 0 0,0 0 0 0 0,0 0 0 0 0,0 0 1 0 0,0 0-1 0 0,0 0 0 0 0,0 0 0 0 0,-1 0 0 0 0,1 0 0 0 0,0 0 0 0 0,0 0 0 0 0,0-1 0 0 0,0 1 0 0 0,0 0 0 0 0,-1 0 0 0 0,1 0 0 0 0,0 0 1 0 0,0 0-1 0 0,0 0 0 0 0,0 0 0 0 0,0 0 0 0 0,-1 0 0 0 0,1 1 0 0 0,0-1 0 0 0,0 0 0 0 0,0 0 0 0 0,0 0 0 0 0,0 0 0 0 0,-1 0 0 0 0,1 0 1 0 0,0 0-1 0 0,0 0 0 0 0,0 0 0 0 0,0 0 0 0 0,0 0 0 0 0,0 1 0 0 0,-1-1 0 0 0,1 0 0 0 0,0 0 0 0 0,0 0 0 0 0,0 0 0 0 0,0 0 0 0 0,0 0 1 0 0,0 1-1 0 0,0-1 0 0 0,0 0 0 0 0,0 0 0 0 0,0 0 0 0 0,0 0 0 0 0,0 0-3 0 0,-2 7 58 0 0,-5 16 4442 0 0,6-20-3956 0 0,-1 11 416 0 0,-6 15-788 0 0,-7 18 759 0 0,14-45-422 0 0,-3 13 83 0 0,-38 115-576 0 0,39-121-16 0 0,1-1 0 0 0,0 0 0 0 0,1 1 0 0 0,0 1 0 0 0,0-3 0 0 0,1-1 0 0 0,-1 1 0 0 0,-1-1 0 0 0,1 0 0 0 0,-1 0 0 0 0,0 0 0 0 0,-1 0 0 0 0,-1 3 0 0 0,-22 38 0 0 0,19-37 0 0 0,-2-3 0 0 0,3-1 72 0 0,5-4 299 0 0,1-2 117 0 0,0 0 21 0 0,0 0-66 0 0,6 17-262 0 0,-6-14-183 0 0,1-1 0 0 0,0 1 0 0 0,-1-1 1 0 0,1 0-1 0 0,0 1 0 0 0,1-1 1 0 0,-1 0-1 0 0,0 1 0 0 0,2 0 2 0 0,12 15 0 0 0,1 0 0 0 0,1-1 0 0 0,0 0 0 0 0,1-2 0 0 0,1 0 0 0 0,1-1 0 0 0,9 5 0 0 0,-19-13 0 0 0,166 90 0 0 0,-146-77-2 0 0,-23-14 13 0 0,1-1-1 0 0,-1 1 1 0 0,1-1 0 0 0,0 0-1 0 0,0 0 1 0 0,0-1-1 0 0,1 0-10 0 0,-7-2 371 0 0,-2-1 117 0 0,0 0 21 0 0,0 0-134 0 0,0 0-576 0 0,0 0-250 0 0,0 0-1312 0 0,0 0-5061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6.446"/>
    </inkml:context>
    <inkml:brush xml:id="br0">
      <inkml:brushProperty name="width" value="0.05" units="cm"/>
      <inkml:brushProperty name="height" value="0.05" units="cm"/>
    </inkml:brush>
  </inkml:definitions>
  <inkml:trace contextRef="#ctx0" brushRef="#br0">1 1 8287 0 0,'0'0'191'0'0,"0"0"26"0"0,2 0 9 0 0,8 1-44 0 0,-9-2-170 0 0,0 1 0 0 0,0 0 0 0 0,0 0-1 0 0,0 0 1 0 0,1 0 0 0 0,-1 1 0 0 0,0-1-1 0 0,0 0 1 0 0,0 0 0 0 0,0 1 0 0 0,1-1-1 0 0,-1 1 1 0 0,0-1 0 0 0,0 1 0 0 0,0-1 0 0 0,0 1-1 0 0,0 0 1 0 0,0-1 0 0 0,0 1 0 0 0,-1 0-1 0 0,1 0 1 0 0,0 0 0 0 0,0 0 0 0 0,0 0-1 0 0,-1 0 1 0 0,1 0 0 0 0,-1 0 0 0 0,1 1-12 0 0,9 19 1330 0 0,-1 0 0 0 0,-1 1 0 0 0,-1 0 0 0 0,0 0 0 0 0,1 20-1330 0 0,4 9 2432 0 0,14 51 2577 0 0,-26-98-5000 0 0,8 19-210 0 0,-7-22-855 0 0,-1-1-382 0 0,0 0-718 0 0,0 0-2687 0 0,0 0-1149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5.448"/>
    </inkml:context>
    <inkml:brush xml:id="br0">
      <inkml:brushProperty name="width" value="0.05" units="cm"/>
      <inkml:brushProperty name="height" value="0.05" units="cm"/>
    </inkml:brush>
  </inkml:definitions>
  <inkml:trace contextRef="#ctx0" brushRef="#br0">4 202 6447 0 0,'0'0'142'0'0,"0"0"22"0"0,0 0 13 0 0,0 0 55 0 0,0 0 181 0 0,-1-1 78 0 0,-1-15 2216 0 0,2 15-1448 0 0,1 4-107 0 0,8 26 1721 0 0,-4-11-3160 0 0,4 14 471 0 0,53 160 1237 0 0,-55-171-1421 0 0,-2 0 0 0 0,0 0 0 0 0,-1 1 0 0 0,0 0 0 0 0,-2 0 0 0 0,-1 17 0 0 0,-1-30 0 0 0,1-1 0 0 0,-1 1 0 0 0,1 0 0 0 0,2 5 0 0 0,1 13 0 0 0,-4-26 0 0 0,0 0 0 0 0,1 1 0 0 0,-1-1 0 0 0,0 0 0 0 0,0 0 0 0 0,0 1 0 0 0,0-1 0 0 0,-1 0 0 0 0,1 0 0 0 0,0 1 0 0 0,0-1 0 0 0,-1 0 0 0 0,1 0 0 0 0,-1 1 0 0 0,1-1 0 0 0,-2 3 0 0 0,-2 4 0 0 0,4-8 0 0 0,-1 0 0 0 0,1 0 0 0 0,0 0 0 0 0,-1 0 0 0 0,1 0 0 0 0,-1 0 0 0 0,1 0 0 0 0,0-1 0 0 0,-1 1 0 0 0,1 0 0 0 0,0 0 0 0 0,-1 0 0 0 0,1-1 0 0 0,0 1 0 0 0,-1 0 0 0 0,1 0 0 0 0,0-1 0 0 0,-1 1 0 0 0,1 0 0 0 0,0-1 0 0 0,-1 1 0 0 0,-4-8-169 0 0,1 0 1 0 0,-1-1-1 0 0,1 1 0 0 0,1-1 0 0 0,0 0 0 0 0,0 0 1 0 0,1 0-1 0 0,-1-5 169 0 0,2 11-34 0 0,-14-66-270 0 0,4-2 0 0 0,-1-29 304 0 0,10 55-1321 0 0,3-35 1321 0 0,0 20-561 0 0,-1 34 533 0 0,1 1 1 0 0,1 0-1 0 0,1 0 0 0 0,1 0 1 0 0,2 0-1 0 0,2-5 28 0 0,-3 17 0 0 0,5 4 0 0 0,-5 7 0 0 0,0-1 0 0 0,0 1 0 0 0,1 0 0 0 0,-1 1 0 0 0,1-1 0 0 0,0 1 0 0 0,-1 0 0 0 0,3 1 0 0 0,-6-1 0 0 0,0 1 0 0 0,0 0 0 0 0,0-1 0 0 0,0 1 0 0 0,0 0 0 0 0,0 0 0 0 0,1 0 0 0 0,-1 1 0 0 0,0-1 0 0 0,0 0 0 0 0,0 1 0 0 0,0-1 0 0 0,0 1 0 0 0,0 0 0 0 0,0 0 0 0 0,6 2 0 0 0,12 3 80 0 0,-3-1 230 0 0,-1 0 1 0 0,1 2-1 0 0,1 0-310 0 0,-14-5 63 0 0,0 1-1 0 0,1-1 1 0 0,-1 1 0 0 0,0 0 0 0 0,-1 0 0 0 0,1 0-1 0 0,0 0 1 0 0,-1 0 0 0 0,0 1 0 0 0,1 0-1 0 0,-1 0 1 0 0,-1 0 0 0 0,2 2-63 0 0,0 3 19 0 0,1 0 0 0 0,-2 0 1 0 0,1 1-1 0 0,-1 0 0 0 0,-1-1 1 0 0,0 1-1 0 0,0 0 0 0 0,-1 0 0 0 0,0 6-19 0 0,-1 10 22 0 0,-2 0-1 0 0,0 0 0 0 0,-2 2-21 0 0,-6 42 659 0 0,-3-1 0 0 0,-3 0-1 0 0,-4 2-658 0 0,4-15 218 0 0,9-31 157 0 0,0 0-1 0 0,-2-1 0 0 0,-5 11-374 0 0,8-25 64 0 0,1 0 1 0 0,-1-1-1 0 0,-1 1 0 0 0,0-1 1 0 0,0 0-1 0 0,-1-1 0 0 0,0 1 1 0 0,0-2-1 0 0,-1 1 0 0 0,-1-1-64 0 0,9-5-337 0 0,1-2-138 0 0,0 0-33 0 0,0 0-140 0 0,0 0-572 0 0,0 0-253 0 0,0 0-51 0 0,0 0-11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6.185"/>
    </inkml:context>
    <inkml:brush xml:id="br0">
      <inkml:brushProperty name="width" value="0.05" units="cm"/>
      <inkml:brushProperty name="height" value="0.05" units="cm"/>
    </inkml:brush>
  </inkml:definitions>
  <inkml:trace contextRef="#ctx0" brushRef="#br0">158 1 8287 0 0,'0'0'191'0'0,"0"0"26"0"0,0 0 9 0 0,0 2 110 0 0,-4 13 494 0 0,-1 0 0 0 0,-1-1 1 0 0,0 0-1 0 0,0 0 0 0 0,-2 0 0 0 0,-2 3-830 0 0,-11 22 917 0 0,14-26-819 0 0,2-3-73 0 0,0 0 0 0 0,0 1-1 0 0,-2 9-24 0 0,3-8 0 0 0,0 0 0 0 0,-6 8 0 0 0,6-10 0 0 0,-1 0 0 0 0,1 1 0 0 0,-2 9 0 0 0,5-6 0 0 0,5 0 0 0 0,-2-13 0 0 0,-1 1 0 0 0,1 0 0 0 0,0 0 0 0 0,0-1 0 0 0,-1 1 0 0 0,1-1 0 0 0,0 0 0 0 0,0 1 0 0 0,1-1 0 0 0,-1 0 0 0 0,0 0 0 0 0,0 0 0 0 0,1-1 0 0 0,-1 1 0 0 0,0 0 0 0 0,1-1 0 0 0,-1 0 0 0 0,0 1 0 0 0,1-1 0 0 0,-1 0 0 0 0,1 0 0 0 0,-1 0 0 0 0,0-1 0 0 0,1 1 0 0 0,-1-1 0 0 0,2 0 0 0 0,4-1 0 0 0,0 0 0 0 0,0-1 0 0 0,0 0 0 0 0,0 0 0 0 0,0-1 0 0 0,6-4 0 0 0,16-12 0 0 0,0-1 0 0 0,-2-1 0 0 0,0-1 0 0 0,-2-1 0 0 0,-1-2 0 0 0,0-1 0 0 0,5-13 0 0 0,-23 28 0 0 0,-2 2-64 0 0,-4 8-273 0 0,-1 2 249 0 0,0-1 1 0 0,0 1-1 0 0,1-1 1 0 0,-1 1-1 0 0,0 0 1 0 0,0-1-1 0 0,0 1 1 0 0,0-1-1 0 0,1 1 1 0 0,-1 0-1 0 0,0-1 1 0 0,0 1-1 0 0,0-1 1 0 0,0 1-1 0 0,0-1 1 0 0,0 1-1 0 0,0 0 1 0 0,0-1-1 0 0,0 1 1 0 0,0-1-1 0 0,0 1 1 0 0,0-1-1 0 0,-1 1 0 0 0,1-1 1 0 0,0 1-1 0 0,0 0 1 0 0,0-1-1 0 0,-1 1 1 0 0,1 0-1 0 0,0-1 1 0 0,0 1-1 0 0,-1-1 1 0 0,1 1-1 0 0,0 0 1 0 0,-1 0-1 0 0,1-1 1 0 0,0 1-1 0 0,-1 0 1 0 0,1-1 87 0 0,-1 0-456 0 0,-1-1 1 0 0,1 1 0 0 0,-1-1 0 0 0,1 1-1 0 0,-1-1 1 0 0,0 1 0 0 0,1 0 0 0 0,-1 0-1 0 0,0 0 456 0 0,-47-13-3823 0 0,29 12 5112 0 0,18 2-281 0 0,-12 4 2062 0 0,11-2-2823 0 0,0 1-1 0 0,0 0 0 0 0,1 0 1 0 0,-1 0-1 0 0,1 0 1 0 0,0 0-1 0 0,0 1 0 0 0,0-1 1 0 0,0 1-1 0 0,0 0 0 0 0,1-1 1 0 0,0 1-1 0 0,-1 0 1 0 0,1 0-1 0 0,1 0 0 0 0,-1 0 1 0 0,1 0-1 0 0,-1 0-246 0 0,0 14 437 0 0,1-1 0 0 0,1 1 0 0 0,1 11-437 0 0,0-7 518 0 0,0 0-210 0 0,3 54 1519 0 0,6 14-1827 0 0,8 61 17 0 0,-2-14-17 0 0,-18-125 0 0 0,1-11 0 0 0,0 0 0 0 0,-1-1 0 0 0,1 1 0 0 0,0-1 0 0 0,0 1 0 0 0,-1 0 0 0 0,1-1 0 0 0,-1 1 0 0 0,1-1 0 0 0,-1 1 0 0 0,1-1 0 0 0,-1 1 0 0 0,1-1 0 0 0,-1 0 0 0 0,1 1 0 0 0,-1-1 0 0 0,-2 2 0 0 0,-1-1 0 0 0,0 0 0 0 0,1 0 0 0 0,-1 0 0 0 0,0 0 0 0 0,0-1 0 0 0,1 1 0 0 0,-1-1 0 0 0,-1 0 0 0 0,-38-2 0 0 0,35 2 0 0 0,-10-3 0 0 0,0 0 0 0 0,-1-1 0 0 0,2 0 0 0 0,-1-2 0 0 0,1 0 0 0 0,0-1 0 0 0,0-1 0 0 0,1 0 0 0 0,-1-2 0 0 0,13 8 0 0 0,0 1 0 0 0,0-1 0 0 0,0 1 0 0 0,0-1 0 0 0,0 1 0 0 0,0 0 0 0 0,3 1 0 0 0,1 0 0 0 0,0 0 0 0 0,-1 0 0 0 0,1 0 0 0 0,0 0 0 0 0,-1 0 0 0 0,1 0 0 0 0,0 0 0 0 0,0 0 0 0 0,-1 0 0 0 0,1-1 0 0 0,0 1 0 0 0,-1 0 0 0 0,1 0 0 0 0,0 0 0 0 0,0 0 0 0 0,-1-1 0 0 0,1 1 0 0 0,0 0 0 0 0,0 0 0 0 0,0-1 0 0 0,0 1 0 0 0,-1 0 0 0 0,1 0 0 0 0,0-1 0 0 0,0 1 0 0 0,0 0 0 0 0,0 0 0 0 0,0-1 0 0 0,0 1 0 0 0,-1 0 0 0 0,1-1 0 0 0,0 1 0 0 0,0 0 0 0 0,0-1 0 0 0,0 1 0 0 0,0 0 0 0 0,0-1 0 0 0,0 1 0 0 0,0 0 0 0 0,1 0 0 0 0,-1-1 0 0 0,0 1 0 0 0,0 0 0 0 0,0-1 0 0 0,0 1 0 0 0,0 0 0 0 0,0 0 0 0 0,1-1 0 0 0,-1 1 0 0 0,0 0 0 0 0,0 0 0 0 0,0-1 0 0 0,1 1 0 0 0,-1 0 0 0 0,0 0 0 0 0,0 0 0 0 0,1-1 0 0 0,-1 1 0 0 0,0 0 0 0 0,0 0 0 0 0,1 0 0 0 0,-1 0 0 0 0,4-3 0 0 0,-1 0 0 0 0,1 0 0 0 0,0 0 0 0 0,0 1 0 0 0,0 0 0 0 0,0 0 0 0 0,0 0 0 0 0,0 0 0 0 0,3 0 0 0 0,17-8 0 0 0,12-9 0 0 0,0-2 0 0 0,-2-1 0 0 0,0-1 0 0 0,-2-2 0 0 0,6-7 0 0 0,-24 19-851 0 0,0-1 1 0 0,-1-1-1 0 0,-1 0 0 0 0,0-1 0 0 0,-1 0 0 0 0,-1 0 1 0 0,0-1-1 0 0,-1-1 0 0 0,5-15 851 0 0,-7 14-2047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6.535"/>
    </inkml:context>
    <inkml:brush xml:id="br0">
      <inkml:brushProperty name="width" value="0.05" units="cm"/>
      <inkml:brushProperty name="height" value="0.05" units="cm"/>
    </inkml:brush>
  </inkml:definitions>
  <inkml:trace contextRef="#ctx0" brushRef="#br0">101 1 13823 0 0,'0'0'315'0'0,"0"0"45"0"0,0 0 21 0 0,0 0-49 0 0,0 0-149 0 0,-1 2 194 0 0,-55 128 679 0 0,14-28-508 0 0,40-94-548 0 0,6-6 0 0 0,3-5 0 0 0,53-25 0 0 0,5 2 0 0 0,-64 26 0 0 0,0-1 0 0 0,0 1 0 0 0,0 0 0 0 0,0-1 0 0 0,0 1 0 0 0,0 0 0 0 0,0 0 0 0 0,0 0 0 0 0,0 0 0 0 0,0 0 0 0 0,1 0 0 0 0,-1 0 0 0 0,0 0 0 0 0,0 0 0 0 0,1 1 0 0 0,-1-1 0 0 0,1 1 0 0 0,-1 0 0 0 0,0-1 0 0 0,1 1 0 0 0,-1 0 0 0 0,0 0 0 0 0,1 0 0 0 0,-1 0 0 0 0,0 0 0 0 0,0 0 0 0 0,0 0 0 0 0,0 0 0 0 0,0 1 0 0 0,0-1 0 0 0,0 0 0 0 0,0 0 0 0 0,0 2 0 0 0,0 0 0 0 0,0 0 0 0 0,1 1 0 0 0,-1 0 0 0 0,-1-1 0 0 0,1 1 0 0 0,0 0 0 0 0,-1-1 0 0 0,0 3 0 0 0,0 7 0 0 0,-1-1 0 0 0,0 1 0 0 0,-1-1 0 0 0,-2 9 0 0 0,-9 26 0 0 0,-2 0 0 0 0,-2-1 0 0 0,-4 3 0 0 0,19-44 3 0 0,-2 3-41 0 0,1 0 0 0 0,-1 1 0 0 0,-1-1 1 0 0,0-1-1 0 0,0 1 0 0 0,0-1 0 0 0,-1 0 1 0 0,0 0-1 0 0,-6 5 38 0 0,10-10-1759 0 0,-6 0-2201 0 0,2-1 2996 0 0,-6-2-1592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6.881"/>
    </inkml:context>
    <inkml:brush xml:id="br0">
      <inkml:brushProperty name="width" value="0.05" units="cm"/>
      <inkml:brushProperty name="height" value="0.05" units="cm"/>
    </inkml:brush>
  </inkml:definitions>
  <inkml:trace contextRef="#ctx0" brushRef="#br0">1 20 10135 0 0,'0'0'224'0'0,"0"0"40"0"0,0 0 16 0 0,0 0 8 0 0,0 0-288 0 0,21-7 0 0 0,17-5 464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7.220"/>
    </inkml:context>
    <inkml:brush xml:id="br0">
      <inkml:brushProperty name="width" value="0.05" units="cm"/>
      <inkml:brushProperty name="height" value="0.05" units="cm"/>
    </inkml:brush>
  </inkml:definitions>
  <inkml:trace contextRef="#ctx0" brushRef="#br0">176 0 10135 0 0,'0'0'231'0'0,"0"0"29"0"0,0 0 19 0 0,0 2-41 0 0,2 5 28 0 0,0 0 0 0 0,-1 1 1 0 0,0-1-1 0 0,-1 1 0 0 0,0-1 0 0 0,0 0 0 0 0,-1 6-266 0 0,0 9 1073 0 0,0-9-640 0 0,0 0-1 0 0,-2 0 1 0 0,0 0-1 0 0,0 0 0 0 0,-1-1 1 0 0,0 1-1 0 0,-4 5-432 0 0,-1 4 252 0 0,2-4-249 0 0,-1 0 0 0 0,-1-1 0 0 0,0 0-1 0 0,-1 0 1 0 0,-1-1 0 0 0,-12 13-3 0 0,15-23 0 0 0,10-14 0 0 0,2 3-97 0 0,1-1 0 0 0,0 1-1 0 0,1 0 1 0 0,-1 0 0 0 0,1 1-1 0 0,0-1 1 0 0,0 1 0 0 0,0 1-1 0 0,1-1 98 0 0,-4 3-92 0 0,0-1 0 0 0,1 1 0 0 0,-1 0 0 0 0,1 1 0 0 0,-1-1 0 0 0,1 1 0 0 0,-1-1 0 0 0,1 1 0 0 0,-1 0 0 0 0,1 0 0 0 0,-1 0-1 0 0,2 1 93 0 0,-2-1-11 0 0,2 1 88 0 0,-1-1-1 0 0,1 1 1 0 0,-1 0 0 0 0,0 0-1 0 0,1 1 1 0 0,-1-1 0 0 0,0 1-1 0 0,0 0 1 0 0,0 0-1 0 0,0 1 1 0 0,0-1 0 0 0,0 1-1 0 0,-1 0-76 0 0,0-1 53 0 0,-1 0-1 0 0,0 0 1 0 0,0 0-1 0 0,0 1 0 0 0,0-1 1 0 0,0 1-1 0 0,0-1 1 0 0,-1 1-1 0 0,1 0 0 0 0,-1-1 1 0 0,0 1-1 0 0,0 0 1 0 0,0 0-1 0 0,0 0 1 0 0,0 0-1 0 0,-1 0 0 0 0,1 0 1 0 0,-1 1-1 0 0,0 0-52 0 0,0 14 0 0 0,-1-1 0 0 0,0 1 0 0 0,-2 0 0 0 0,-2 10 0 0 0,2-18 0 0 0,0-1 0 0 0,0 0 0 0 0,0 0 0 0 0,-2 0 0 0 0,1 0 0 0 0,-1-1 0 0 0,0 1 0 0 0,-1-1 0 0 0,-1 1 0 0 0,2-3-718 0 0,0 1 0 0 0,0-1 0 0 0,-1-1-1 0 0,-5 5 719 0 0,7-8-414 0 0,1 0-1 0 0,-1 0 0 0 0,1 0 1 0 0,-1 0-1 0 0,1-1 0 0 0,-1 0 0 0 0,0 0 1 0 0,0 0-1 0 0,0 0 0 0 0,-3 0 415 0 0,-12 2-2556 0 0</inkml:trace>
  <inkml:trace contextRef="#ctx0" brushRef="#br0" timeOffset="1">0 497 6447 0 0,'0'0'136'0'0,"0"0"32"0"0,0 0 8 0 0,17 0 16 0 0,0-2-192 0 0,2 9 0 0 0,2 7 0 0 0,-2-11 0 0 0,-5-15 448 0 0,3 0 48 0 0,1 5 16 0 0,-3 0 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7.549"/>
    </inkml:context>
    <inkml:brush xml:id="br0">
      <inkml:brushProperty name="width" value="0.05" units="cm"/>
      <inkml:brushProperty name="height" value="0.05" units="cm"/>
    </inkml:brush>
  </inkml:definitions>
  <inkml:trace contextRef="#ctx0" brushRef="#br0">25 0 13823 0 0,'0'0'315'0'0,"0"0"45"0"0,0 0 21 0 0,0 0-49 0 0,-1 3-220 0 0,-4 11 228 0 0,0 1-1 0 0,1-1 0 0 0,1 1 1 0 0,1 0-1 0 0,0 0 0 0 0,0 8-339 0 0,2-18 3 0 0,0 3 0 0 0,0 0 0 0 0,0 0 0 0 0,1 0 0 0 0,0-1-1 0 0,0 1 1 0 0,3 6-3 0 0,-2-8 0 0 0,0-1 0 0 0,1 0-1 0 0,0 0 1 0 0,0 0 0 0 0,0-1-1 0 0,1 1 1 0 0,-1-1 0 0 0,1 0-1 0 0,0 0 1 0 0,0 0 0 0 0,1 0-1 0 0,2 1 1 0 0,2 2 0 0 0,-7-5 0 0 0,0 0 0 0 0,0 0 0 0 0,0-1 0 0 0,0 1 0 0 0,1 0 0 0 0,-1-1 0 0 0,1 1 0 0 0,-1-1 0 0 0,1 0 0 0 0,0 0 0 0 0,-1 0 0 0 0,1 0 0 0 0,0-1 0 0 0,0 1 0 0 0,0-1 0 0 0,-1 1 0 0 0,1-1 0 0 0,0 0 0 0 0,2 0 0 0 0,13-3 0 0 0,0 1 0 0 0,0-2 0 0 0,-1 0 0 0 0,1-2 0 0 0,14-5 0 0 0,-4 1 0 0 0,0 2 0 0 0,8 0 0 0 0,37-12 0 0 0,15-6 0 0 0,-63 16-108 0 0,-18 4-240 0 0,-3 2-25 0 0,6-7-2410 0 0,-9 9-2333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7.868"/>
    </inkml:context>
    <inkml:brush xml:id="br0">
      <inkml:brushProperty name="width" value="0.05" units="cm"/>
      <inkml:brushProperty name="height" value="0.05" units="cm"/>
    </inkml:brush>
  </inkml:definitions>
  <inkml:trace contextRef="#ctx0" brushRef="#br0">256 98 13823 0 0,'0'0'315'0'0,"0"0"45"0"0,0 0 21 0 0,0 0-49 0 0,1 2-220 0 0,3 17 608 0 0,-1-1 0 0 0,0 9-720 0 0,3 13 596 0 0,1 29-563 0 0,2 6-251 0 0,-8-68-449 0 0,0 0 0 0 0,-1-1 0 0 0,1 1 0 0 0,-2-1 1 0 0,1 1-1 0 0,-1 5 667 0 0,-2 0-1534 0 0</inkml:trace>
  <inkml:trace contextRef="#ctx0" brushRef="#br0" timeOffset="1">43 0 10135 0 0,'0'0'464'0'0,"0"0"-9"0"0,-1 1-295 0 0,-2 1-53 0 0,0 0 1 0 0,0 0-1 0 0,1 0 0 0 0,-1 0 0 0 0,1 0 1 0 0,-1 1-1 0 0,1-1 0 0 0,0 1 0 0 0,0 0 1 0 0,0-1-1 0 0,0 1 0 0 0,0 0 0 0 0,1 0 1 0 0,-1 0-1 0 0,1 0 0 0 0,0 1 1 0 0,0-1-1 0 0,0 0 0 0 0,0 0 0 0 0,1 1 1 0 0,-1-1-1 0 0,1 2-107 0 0,-1 12 846 0 0,1-1 1 0 0,0 1 0 0 0,1-1-1 0 0,2 5-846 0 0,0 9 431 0 0,13 147-431 0 0,10 15 0 0 0,3-26-414 0 0,-29-164-64 0 0,0-2-30 0 0,0 0-276 0 0,0 0-1144 0 0,-1 0 1513 0 0,-1 0 0 0 0,1 0 0 0 0,-1 1 0 0 0,1-1 0 0 0,0 0 0 0 0,-1 1 0 0 0,1-1 0 0 0,0 1 0 0 0,-1-1 0 0 0,0 1 415 0 0,-2 1-820 0 0,0-1-1738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8.197"/>
    </inkml:context>
    <inkml:brush xml:id="br0">
      <inkml:brushProperty name="width" value="0.05" units="cm"/>
      <inkml:brushProperty name="height" value="0.05" units="cm"/>
    </inkml:brush>
  </inkml:definitions>
  <inkml:trace contextRef="#ctx0" brushRef="#br0">89 0 13823 0 0,'-1'1'315'0'0,"-4"2"-223"0"0,1 0-1 0 0,-1 1 1 0 0,1-1 0 0 0,0 1 0 0 0,1 0 0 0 0,-1 0-1 0 0,1 0 1 0 0,-1 0 0 0 0,1 0 0 0 0,0 1-1 0 0,1 0 1 0 0,-1-1 0 0 0,0 4-92 0 0,-5 9 147 0 0,1 1-1 0 0,1 1 1 0 0,0 2-147 0 0,3-9 134 0 0,0 0 0 0 0,1 1-1 0 0,1-1 1 0 0,0 0 0 0 0,1 1-1 0 0,0-1 1 0 0,0 0 0 0 0,2 0-1 0 0,-1 1 1 0 0,2-1 0 0 0,-1 0-1 0 0,3 4-133 0 0,-3-12 47 0 0,-1 0-1 0 0,1 0 1 0 0,0 0-1 0 0,1-1 1 0 0,-1 1 0 0 0,1-1-1 0 0,-1 1 1 0 0,1-1-1 0 0,0 0 1 0 0,0 0-1 0 0,1 0 1 0 0,-1 0-1 0 0,1-1 1 0 0,-1 1-1 0 0,1-1 1 0 0,0 0 0 0 0,0 0-1 0 0,0 0 1 0 0,0-1-1 0 0,0 0 1 0 0,0 1-1 0 0,2-1-46 0 0,2 1 93 0 0,0-1 0 0 0,0-1 0 0 0,0 1 1 0 0,0-1-1 0 0,0-1 0 0 0,0 1 0 0 0,0-1 0 0 0,-1-1 0 0 0,1 1 0 0 0,0-1 0 0 0,6-3-93 0 0,5-2-346 0 0,1-2 0 0 0,-2 0 0 0 0,1 0 0 0 0,2-4 346 0 0,5-2-408 0 0,29-13 408 0 0,-31 16-66 0 0,0 0-1 0 0,-1-1 0 0 0,0-2 67 0 0,4-3-167 0 0,-14 9-294 0 0,0 0 1 0 0,10-9 460 0 0,-19 14-107 0 0,0 1 1 0 0,0-2-1 0 0,-1 1 0 0 0,1 0 0 0 0,-1-1 0 0 0,0 1 1 0 0,0-1-1 0 0,-1 0 0 0 0,0 0 0 0 0,1-1 107 0 0,1-6-1852 0 0,-1 0-1 0 0,0 0 1 0 0,1-6 1852 0 0,-1-6-2047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8.539"/>
    </inkml:context>
    <inkml:brush xml:id="br0">
      <inkml:brushProperty name="width" value="0.05" units="cm"/>
      <inkml:brushProperty name="height" value="0.05" units="cm"/>
    </inkml:brush>
  </inkml:definitions>
  <inkml:trace contextRef="#ctx0" brushRef="#br0">18 1 17503 0 0,'0'0'399'0'0,"0"2"60"0"0,-9 70 887 0 0,3 0 0 0 0,4 0 0 0 0,5 55-1346 0 0,-1-99 1130 0 0,5 21-1130 0 0,-5-39-210 0 0,0-1-1 0 0,1 0 1 0 0,0 0 0 0 0,0 0-1 0 0,1 0 1 0 0,4 6 210 0 0,-7-13-1436 0 0,-1-2-78 0 0,0 0-20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8.932"/>
    </inkml:context>
    <inkml:brush xml:id="br0">
      <inkml:brushProperty name="width" value="0.05" units="cm"/>
      <inkml:brushProperty name="height" value="0.05" units="cm"/>
    </inkml:brush>
  </inkml:definitions>
  <inkml:trace contextRef="#ctx0" brushRef="#br0">350 163 11975 0 0,'3'-4'267'0'0,"-2"2"-235"0"0,0 1 0 0 0,0 0 1 0 0,0 0-1 0 0,-1-1 0 0 0,1 1 0 0 0,0-1 0 0 0,-1 1 0 0 0,1-1 1 0 0,-1 1-1 0 0,1-1 0 0 0,-1 1 0 0 0,0-1 0 0 0,1 0 1 0 0,-1 1-1 0 0,0-1 0 0 0,0 1 0 0 0,0-1 0 0 0,0 0 0 0 0,-1 1 1 0 0,1-1-1 0 0,0 1 0 0 0,-1-1 0 0 0,1 1 0 0 0,-1-1 1 0 0,1 1-1 0 0,-1-1 0 0 0,0 1 0 0 0,0-1 0 0 0,0 0-32 0 0,-5-7 239 0 0,-1-1 1 0 0,0 1-1 0 0,0 0 0 0 0,-1 1 0 0 0,0-1 0 0 0,-1 2 0 0 0,0-1 0 0 0,0 1 0 0 0,-3-1-239 0 0,7 4 128 0 0,-1 1 0 0 0,0-1 0 0 0,0 2 0 0 0,0-1 0 0 0,0 0 0 0 0,-1 1 0 0 0,1 0 0 0 0,-1 1 0 0 0,1-1 0 0 0,-1 1 0 0 0,1 1 0 0 0,-1-1 0 0 0,0 1 0 0 0,0 0 0 0 0,1 1 0 0 0,-5 0-128 0 0,6 0 0 0 0,0 1 0 0 0,0 0 0 0 0,0 0 0 0 0,1 0 0 0 0,-1 1 0 0 0,1-1 0 0 0,0 1 0 0 0,-1 0 0 0 0,1 0 0 0 0,1 1 0 0 0,-1-1 0 0 0,0 1 0 0 0,-1 3 0 0 0,-4 4 0 0 0,0 0 0 0 0,1 1 0 0 0,1 0 0 0 0,-2 5 0 0 0,-1 1 0 0 0,1 2 0 0 0,2-1 0 0 0,0 1 0 0 0,0 0 0 0 0,2 0 0 0 0,1 1 0 0 0,-1 12 0 0 0,3-19 0 0 0,2-1 0 0 0,-1 1 0 0 0,2 0 0 0 0,0-1 0 0 0,0 1 0 0 0,1 0 0 0 0,1-1 0 0 0,1 0 0 0 0,-1 1 0 0 0,2-1 0 0 0,0-1 0 0 0,1 2 0 0 0,-3-8 0 0 0,0 0 0 0 0,1 0 0 0 0,0-1 0 0 0,-1 0 0 0 0,2 0 0 0 0,-1 0 0 0 0,0 0 0 0 0,1-1 0 0 0,0 0 0 0 0,0 0 0 0 0,1 0 0 0 0,-1 0 0 0 0,1-1 0 0 0,-1 0 0 0 0,1 0 0 0 0,0 0 0 0 0,0-1 0 0 0,0 0 0 0 0,1 0 0 0 0,-1-1 0 0 0,0 1 0 0 0,4-1 0 0 0,-1 0 0 0 0,0-1 0 0 0,0 0 0 0 0,0-1 0 0 0,0 0 0 0 0,0 0 0 0 0,0-1 0 0 0,0 0 0 0 0,0 0 0 0 0,-1-1 0 0 0,0 0 0 0 0,1-1 0 0 0,-1 0 0 0 0,0 0 0 0 0,-1-1 0 0 0,1 0 0 0 0,0-1 0 0 0,5-4 0 0 0,0-1 0 0 0,0-1 0 0 0,-1 0 0 0 0,0-1 0 0 0,-1 0 0 0 0,-1 0 0 0 0,0-2 0 0 0,3-5 0 0 0,-8 9 0 0 0,1 1 0 0 0,-1-1 0 0 0,-1-1 0 0 0,0 1 0 0 0,-1 0 0 0 0,0-1 0 0 0,0 0 0 0 0,-1 0 0 0 0,-1 0 0 0 0,0 0 0 0 0,-1 0 0 0 0,0-4 0 0 0,-1 10 96 0 0,1 0 1 0 0,-1 0-1 0 0,-1 1 0 0 0,1-1 0 0 0,-1 1 0 0 0,0-1 0 0 0,0 1 0 0 0,0 0 1 0 0,-3-4-97 0 0,0 0 203 0 0,-1 1 0 0 0,0 0 1 0 0,-1 0-1 0 0,0 1 1 0 0,-1-1-204 0 0,1 1-55 0 0,0 1-1 0 0,-1 0 1 0 0,0 1 0 0 0,0 0-1 0 0,0 0 1 0 0,-1 1 0 0 0,1 0-1 0 0,-1 0 1 0 0,0 1 0 0 0,0 0-1 0 0,0 1 1 0 0,-4-1 55 0 0,12 3-953 0 0,-1 1-650 0 0,-9 3-2497 0 0,-2 3-1063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6.785"/>
    </inkml:context>
    <inkml:brush xml:id="br0">
      <inkml:brushProperty name="width" value="0.05" units="cm"/>
      <inkml:brushProperty name="height" value="0.05" units="cm"/>
    </inkml:brush>
  </inkml:definitions>
  <inkml:trace contextRef="#ctx0" brushRef="#br0">258 1 13823 0 0,'0'0'315'0'0,"0"0"45"0"0,0 0 21 0 0,0 0-49 0 0,0 0-81 0 0,0 0 481 0 0,0 0 237 0 0,-1 1 45 0 0,-4 5-433 0 0,0 1 1 0 0,0-2 0 0 0,-1 1 0 0 0,1-1-1 0 0,-5 4-581 0 0,-10 8 369 0 0,-61 58-352 0 0,62-58-378 0 0,16-15 71 0 0,1 0 0 0 0,-1 0-1 0 0,1 0 1 0 0,-1 0-1 0 0,1 0 1 0 0,0 0-1 0 0,0 1 1 0 0,0-1 0 0 0,0 1-1 0 0,1-1 1 0 0,-1 1-1 0 0,1 0 1 0 0,-1 0-1 0 0,1-1 1 0 0,0 1-1 0 0,0 0 1 0 0,0 0 0 0 0,1 0-1 0 0,-1 0 1 0 0,1 1-1 0 0,0 0 291 0 0,-2 110-1505 0 0,-2-35 3647 0 0,-4-1 1 0 0,-8 33-2143 0 0,1-51 1351 0 0,4-16-1271 0 0,0 3-80 0 0,11-45-1051 0 0,0-2-385 0 0,0-10-4432 0 0,2 0 1144 0 0</inkml:trace>
  <inkml:trace contextRef="#ctx0" brushRef="#br0" timeOffset="1">60 338 10135 0 0,'2'0'231'0'0,"2"0"-171"0"0,0-1 1 0 0,0 0-1 0 0,0 1 0 0 0,0-1 0 0 0,-1-1 1 0 0,1 1-1 0 0,0-1 0 0 0,-1 1 0 0 0,4-3-60 0 0,-2 1 71 0 0,1 1 0 0 0,0-1 0 0 0,-1 1-1 0 0,7-1-70 0 0,4 0 696 0 0,1-1 0 0 0,-1-1 0 0 0,1 0 0 0 0,-1-1 0 0 0,-1-1 0 0 0,1-1 0 0 0,-1 0 0 0 0,5-4-696 0 0,12-10 259 0 0,-13 10-140 0 0,0-1 0 0 0,-1-1 0 0 0,9-9-119 0 0,-21 16 0 0 0,-5 6-11 0 0,-1 1 0 0 0,1-1-1 0 0,-1 1 1 0 0,0-1 0 0 0,1 1-1 0 0,-1-1 1 0 0,0 1 0 0 0,1-1-1 0 0,-1 1 1 0 0,0-1 0 0 0,0 0-1 0 0,0 1 1 0 0,0-1 0 0 0,1 0-1 0 0,-1 1 1 0 0,0-1 0 0 0,0 0 11 0 0,-2-1-637 0 0,2 0-316 0 0,0 2-58 0 0,0 0-12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9.285"/>
    </inkml:context>
    <inkml:brush xml:id="br0">
      <inkml:brushProperty name="width" value="0.05" units="cm"/>
      <inkml:brushProperty name="height" value="0.05" units="cm"/>
    </inkml:brush>
  </inkml:definitions>
  <inkml:trace contextRef="#ctx0" brushRef="#br0">0 1 8287 0 0,'0'0'382'0'0,"0"2"-8"0"0,1 4-300 0 0,-1 0 0 0 0,1 0 0 0 0,0 0 0 0 0,0 0 0 0 0,1 0 0 0 0,0-1 0 0 0,0 1 0 0 0,2 4-74 0 0,6 9 3080 0 0,11 16-3080 0 0,1 2 2191 0 0,16 26 619 0 0,3-1-1 0 0,5 2-2809 0 0,-11-15 774 0 0,-17-26-659 0 0,0 0-1 0 0,1-2 1 0 0,3 2-115 0 0,-10-12-391 0 0,0 0 0 0 0,1-1 0 0 0,0 0 0 0 0,1-1 1 0 0,14 7 390 0 0,-14-10-6266 0 0,-12-6 466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0.629"/>
    </inkml:context>
    <inkml:brush xml:id="br0">
      <inkml:brushProperty name="width" value="0.05" units="cm"/>
      <inkml:brushProperty name="height" value="0.05" units="cm"/>
    </inkml:brush>
  </inkml:definitions>
  <inkml:trace contextRef="#ctx0" brushRef="#br0">0 762 4607 0 0,'0'0'208'0'0,"0"-2"204"0"0,26-146 3832 0 0,10-50 1588 0 0,-8 84-5832 0 0,35-86 0 0 0,-55 177 25 0 0,-1 0 0 0 0,-1-1 0 0 0,0-4-25 0 0,-6 26 383 0 0,10 13 623 0 0,0 3-902 0 0,-1 1 0 0 0,0 0 0 0 0,-1 1 0 0 0,0 0 0 0 0,-1 0-104 0 0,17 35 88 0 0,0-1 147 0 0,-2 0 0 0 0,5 25-235 0 0,16 39 461 0 0,-24-62-89 0 0,-2 1 1 0 0,-2 0-1 0 0,-2 7-372 0 0,-8-35 0 0 0,-2-8 0 0 0,1 0 0 0 0,1-1 0 0 0,4 10 0 0 0,-5-16-64 0 0,-3-8-273 0 0,-1-2-138 0 0,0 0-33 0 0,0 0-140 0 0,0 0-572 0 0,-7-12-2140 0 0,-1 1-62 0 0,-1-1-664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0.980"/>
    </inkml:context>
    <inkml:brush xml:id="br0">
      <inkml:brushProperty name="width" value="0.05" units="cm"/>
      <inkml:brushProperty name="height" value="0.05" units="cm"/>
    </inkml:brush>
  </inkml:definitions>
  <inkml:trace contextRef="#ctx0" brushRef="#br0">1 74 6447 0 0,'0'0'298'0'0,"0"0"-10"0"0,0 0-50 0 0,0 0 493 0 0,0 0 238 0 0,0 0 45 0 0,0 0-129 0 0,3-1-506 0 0,21-1 271 0 0,-4 0 55 0 0,-1-1 0 0 0,-1 0 0 0 0,1-1 0 0 0,3-2-705 0 0,10-1 353 0 0,-24 5-316 0 0,0 1-1 0 0,0-1 0 0 0,0 0 1 0 0,0-1-1 0 0,0 0 1 0 0,0 0-1 0 0,0-1-36 0 0,27-14-4212 0 0,-19 10-560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1.313"/>
    </inkml:context>
    <inkml:brush xml:id="br0">
      <inkml:brushProperty name="width" value="0.05" units="cm"/>
      <inkml:brushProperty name="height" value="0.05" units="cm"/>
    </inkml:brush>
  </inkml:definitions>
  <inkml:trace contextRef="#ctx0" brushRef="#br0">219 0 8287 0 0,'0'0'382'0'0,"0"0"-8"0"0,-1 2-240 0 0,-41 84 1904 0 0,22-43-2029 0 0,-1-1 0 0 0,-22 31-9 0 0,14-25-2 0 0,20-35 2 0 0,0 1 0 0 0,0-2 0 0 0,-7 8 0 0 0,1-2 0 0 0,13-9 0 0 0,1-2 0 0 0,0 6 0 0 0,1-12 29 0 0,1 0-1 0 0,-1 0 0 0 0,1 0 1 0 0,0 1-1 0 0,-1-1 1 0 0,1 0-1 0 0,0 0 0 0 0,0 0 1 0 0,0 0-1 0 0,0 0 1 0 0,0-1-1 0 0,0 1 0 0 0,0 0 1 0 0,0 0-1 0 0,0-1 1 0 0,0 1-1 0 0,0 0 0 0 0,1-1 1 0 0,-1 1-1 0 0,0-1 1 0 0,0 0-1 0 0,1 1 0 0 0,-1-1 1 0 0,0 0-1 0 0,0 0 0 0 0,2 0-28 0 0,4 1 262 0 0,0-1 1 0 0,0 0-1 0 0,0-1 0 0 0,4 0-262 0 0,-4 0 96 0 0,11-2-72 0 0,0-1-1 0 0,0-1 1 0 0,-1 0-1 0 0,1-1 1 0 0,-1-1 0 0 0,0-1-1 0 0,9-6-23 0 0,-9 6 0 0 0,10-5 0 0 0,-1-2 0 0 0,1-1 0 0 0,51-30-201 0 0,-76 44-850 0 0,-2 2-385 0 0,0 0-78 0 0,0 0-20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1.632"/>
    </inkml:context>
    <inkml:brush xml:id="br0">
      <inkml:brushProperty name="width" value="0.05" units="cm"/>
      <inkml:brushProperty name="height" value="0.05" units="cm"/>
    </inkml:brush>
  </inkml:definitions>
  <inkml:trace contextRef="#ctx0" brushRef="#br0">23 0 6447 0 0,'0'0'298'0'0,"0"0"-10"0"0,-1 2-188 0 0,-3 7 453 0 0,0 1 1 0 0,1 0-1 0 0,0 0 1 0 0,0 1-1 0 0,1-1 1 0 0,1 0-1 0 0,0 1 1 0 0,0-1 0 0 0,1 5-554 0 0,1 24 2048 0 0,7 37-2048 0 0,-1-12 992 0 0,12 89-821 0 0,-5-53-170 0 0,-14-94-1 0 0,7 21 0 0 0,-4-15 0 0 0,0-2-133 0 0,-2-8-563 0 0,-1-2-257 0 0,-1-2-58 0 0,-3-8-12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1.982"/>
    </inkml:context>
    <inkml:brush xml:id="br0">
      <inkml:brushProperty name="width" value="0.05" units="cm"/>
      <inkml:brushProperty name="height" value="0.05" units="cm"/>
    </inkml:brush>
  </inkml:definitions>
  <inkml:trace contextRef="#ctx0" brushRef="#br0">152 21 10135 0 0,'0'0'231'0'0,"-2"-1"29"0"0,-24-14 305 0 0,26 14-556 0 0,-1 1-1 0 0,1-1 1 0 0,-1 1-1 0 0,1 0 1 0 0,0-1-1 0 0,-1 1 1 0 0,1 0-1 0 0,-1 0 1 0 0,1-1-1 0 0,-1 1 1 0 0,1 0-1 0 0,-1 0 1 0 0,1 0-1 0 0,-1 0 1 0 0,1 0-1 0 0,-1-1 1 0 0,1 1-1 0 0,-1 0 1 0 0,1 0-1 0 0,-1 0 1 0 0,1 0-1 0 0,-1 0 1 0 0,1 1-1 0 0,-1-1 1 0 0,1 0-1 0 0,-1 0 0 0 0,1 0 1 0 0,-1 0-1 0 0,1 1 1 0 0,-1-1-1 0 0,1 0 1 0 0,-1 0-1 0 0,1 1 1 0 0,-1-1-1 0 0,1 0 1 0 0,0 1-1 0 0,-1-1 1 0 0,1 0-9 0 0,-1 2 148 0 0,-3 1 9 0 0,0 1 1 0 0,0 0-1 0 0,1 1 1 0 0,0-1-1 0 0,0 1 0 0 0,0-1 1 0 0,1 1-1 0 0,-1 0 1 0 0,1 0-1 0 0,0 1-157 0 0,-5 9 459 0 0,-1 1 224 0 0,1 1-1 0 0,-2 9-682 0 0,0 1 102 0 0,-2 0-1 0 0,-9 14-101 0 0,19-39-337 0 0,1-2-138 0 0,0 0-33 0 0,0 0-4 0 0,1-2 371 0 0,-1 0-1 0 0,1 1 1 0 0,0-1-1 0 0,-1 0 1 0 0,1 0-1 0 0,0 1 1 0 0,0-1-1 0 0,0 0 1 0 0,1 0 141 0 0,1-4-263 0 0,-2 5 217 0 0,3-8-414 0 0,0 1 0 0 0,0 0 0 0 0,1 0 0 0 0,0 0 0 0 0,0 1 0 0 0,0 0 0 0 0,1 0 0 0 0,1 0 0 0 0,-1 0 0 0 0,7-4 460 0 0,-6 6 3 0 0,1 0 1 0 0,-1 1-1 0 0,1 0 1 0 0,0 0-1 0 0,0 0 1 0 0,1 1 0 0 0,-1 1-1 0 0,1-1 1 0 0,-1 1-1 0 0,1 0 1 0 0,0 1-1 0 0,0 0 1 0 0,2 1-4 0 0,-1 0 672 0 0,0 0 1 0 0,0 1-1 0 0,-1 0 1 0 0,8 3-673 0 0,20 6 1985 0 0,16 3-676 0 0,-24-8-1309 0 0,-25-5-18 0 0,-1 0 0 0 0,1 0 0 0 0,0 0 0 0 0,0 0 0 0 0,-1-1 0 0 0,1 0 0 0 0,0 1 0 0 0,-1-1 0 0 0,1-1 0 0 0,1 1 18 0 0,-5 0-21 0 0,3 1-1030 0 0,1-3-385 0 0,13-8-78 0 0,-12 8-20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2.316"/>
    </inkml:context>
    <inkml:brush xml:id="br0">
      <inkml:brushProperty name="width" value="0.05" units="cm"/>
      <inkml:brushProperty name="height" value="0.05" units="cm"/>
    </inkml:brush>
  </inkml:definitions>
  <inkml:trace contextRef="#ctx0" brushRef="#br0">60 0 11975 0 0,'0'0'267'0'0,"0"0"42"0"0,0 0 17 0 0,0 0-28 0 0,-1 3-196 0 0,-2 19-91 0 0,2-17-11 0 0,1 0 0 0 0,-1 0 0 0 0,0 0 0 0 0,0 0-1 0 0,-1 2 1 0 0,-10 30 0 0 0,1 1 0 0 0,-2 17 0 0 0,13-50 0 0 0,-9 18 0 0 0,5-14-65 0 0,3-8-278 0 0,2-2 216 0 0,0-1 0 0 0,0 1 0 0 0,0 0 0 0 0,0-1 0 0 0,0 1 0 0 0,0 0 0 0 0,1 0 0 0 0,-1 0 0 0 0,2-1 127 0 0,3-4-283 0 0,50-55 117 0 0,-51 56 166 0 0,0 0 0 0 0,1 1 0 0 0,0-1 0 0 0,0 1 0 0 0,2 0 0 0 0,12-10 0 0 0,-17 12 0 0 0,0 0 0 0 0,0 0 0 0 0,0 0 0 0 0,0 1 0 0 0,0-1 0 0 0,0 1 0 0 0,1-1 0 0 0,-1 1 0 0 0,0 0 0 0 0,1 1 0 0 0,-1-1 0 0 0,1 0 0 0 0,0 1 0 0 0,-1 0 0 0 0,1 0 0 0 0,-1 0 0 0 0,12 3 64 0 0,-14-2-12 0 0,1 0-1 0 0,0 0 1 0 0,-1 0-1 0 0,1 0 1 0 0,-1 0-1 0 0,1 0 1 0 0,-1 0-1 0 0,0 0 0 0 0,1 1 1 0 0,-1-1-1 0 0,0 1 1 0 0,0-1-1 0 0,0 1 1 0 0,0-1-1 0 0,0 1 1 0 0,0 0-1 0 0,-1-1 1 0 0,1 1-1 0 0,-1 0 1 0 0,1 0-1 0 0,-1-1 0 0 0,1 1 1 0 0,-1 0-1 0 0,0 1-51 0 0,1 5 324 0 0,-1 1-1 0 0,0 0 0 0 0,-1 0 1 0 0,-1 7-324 0 0,0-1 327 0 0,-4 25-103 0 0,-2-1 0 0 0,-1 0 0 0 0,-2-1 0 0 0,-2 0 0 0 0,-7 12-224 0 0,15-37-45 0 0,-1-1 0 0 0,0 1 1 0 0,-1-1-1 0 0,0-1 0 0 0,-1 1 0 0 0,-3 2 45 0 0,9-12-339 0 0,-1 0 1 0 0,0 0-1 0 0,1-1 0 0 0,-1 1 1 0 0,0-1-1 0 0,0 0 1 0 0,0 0-1 0 0,0 0 0 0 0,0 0 1 0 0,0 0-1 0 0,0 0 1 0 0,0-1-1 0 0,0 0 0 0 0,-1 0 1 0 0,-1 0 338 0 0,1 1-262 0 0,-1-1-1784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2.644"/>
    </inkml:context>
    <inkml:brush xml:id="br0">
      <inkml:brushProperty name="width" value="0.05" units="cm"/>
      <inkml:brushProperty name="height" value="0.05" units="cm"/>
    </inkml:brush>
  </inkml:definitions>
  <inkml:trace contextRef="#ctx0" brushRef="#br0">0 1 10135 0 0,'0'0'231'0'0,"0"0"29"0"0,0 0 19 0 0,2 1-41 0 0,7 6 92 0 0,0 0 0 0 0,1-1 0 0 0,-1-1 0 0 0,1 1-1 0 0,1-1-329 0 0,-7-3 31 0 0,-1-1-1 0 0,1 1 1 0 0,0-1-1 0 0,0 0 1 0 0,0 0-1 0 0,-1-1 0 0 0,1 1 1 0 0,0-1-1 0 0,0 1 1 0 0,0-1-1 0 0,0-1 1 0 0,0 1-1 0 0,0 0 0 0 0,0-1 1 0 0,0 0-1 0 0,2-1-30 0 0,35-13-683 0 0,1 4-4244 0 0,-28 9 2881 0 0</inkml:trace>
  <inkml:trace contextRef="#ctx0" brushRef="#br0" timeOffset="1">266 41 4607 0 0,'0'64'1334'0'0,"-1"-56"-794"0"0,-1-1 0 0 0,1 1 0 0 0,-1-1 0 0 0,0 1 0 0 0,-1-1 0 0 0,0 0 0 0 0,0 0 0 0 0,-2 3-540 0 0,0 1 289 0 0,0 0 0 0 0,1 0-1 0 0,0 2-288 0 0,-1 5 260 0 0,-1 9 378 0 0,-2-1 0 0 0,-4 10-638 0 0,4-12 204 0 0,0 0 0 0 0,2 0 0 0 0,-1 13-204 0 0,4-25 4 0 0,-1 6-4 0 0,3-15 0 0 0,-1 1 0 0 0,2-1 0 0 0,-1 1 0 0 0,0-1 0 0 0,1 1 0 0 0,-1 0 0 0 0,1-1 0 0 0,0 1 0 0 0,0 0 0 0 0,1-1 0 0 0,-1 1 0 0 0,1 1 0 0 0,3 1 0 0 0,-2-10 0 0 0,1-12 0 0 0,-3 15 0 0 0,4-18 0 0 0,1 0 0 0 0,1 1 0 0 0,1-1 0 0 0,0 1 0 0 0,2 1 0 0 0,7-13 0 0 0,-14 27 0 0 0,0 0 0 0 0,0 0 0 0 0,0 1 0 0 0,0-1 0 0 0,0 0 0 0 0,1 1 0 0 0,-1 0 0 0 0,1-1 0 0 0,0 1 0 0 0,0 0 0 0 0,-1 1 0 0 0,2-2 0 0 0,23-16 0 0 0,-12 11 0 0 0,-9 9 0 0 0,-3 0 0 0 0,0-1-1 0 0,-1 1 0 0 0,1-1 0 0 0,0 1-1 0 0,-1 0 1 0 0,1-1 0 0 0,-1 2 0 0 0,1-1 0 0 0,-1 0-1 0 0,1 0 1 0 0,-1 1 0 0 0,0-1 0 0 0,0 1 0 0 0,0 0-1 0 0,0-1 1 0 0,0 1 0 0 0,0 0 0 0 0,0 0-1 0 0,0 0 1 0 0,-1 1 0 0 0,1-1 0 0 0,-1 0 0 0 0,0 1-1 0 0,1-1 1 0 0,-1 1 1 0 0,3 8 68 0 0,0 1 0 0 0,0-1 0 0 0,-1 1 0 0 0,1 11-68 0 0,-2-11 200 0 0,2 4-40 0 0,-2 0 1 0 0,0-1 0 0 0,-1 1-1 0 0,0 0 1 0 0,-2 0-1 0 0,0 0 1 0 0,0 0-1 0 0,-1 0 1 0 0,-1 0-1 0 0,-1 0-160 0 0,2-12-315 0 0,0 0-1 0 0,1 0 1 0 0,-1 0-1 0 0,-1 0 1 0 0,1 0-1 0 0,-1 0 1 0 0,1-1-1 0 0,-1 1 1 0 0,0-1-1 0 0,0 1 0 0 0,-1-1 1 0 0,1 0-1 0 0,-1-1 1 0 0,1 1-1 0 0,-1-1 1 0 0,0 1-1 0 0,-2 0 316 0 0,-1 0-709 0 0,0 0-1 0 0,-1-1 0 0 0,1 1 0 0 0,-1-2 1 0 0,0 1-1 0 0,1-1 0 0 0,-1 0 0 0 0,0-1 0 0 0,-3 1 710 0 0,-12-3-2048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2.963"/>
    </inkml:context>
    <inkml:brush xml:id="br0">
      <inkml:brushProperty name="width" value="0.05" units="cm"/>
      <inkml:brushProperty name="height" value="0.05" units="cm"/>
    </inkml:brush>
  </inkml:definitions>
  <inkml:trace contextRef="#ctx0" brushRef="#br0">1 5 6447 0 0,'0'0'288'0'0,"0"0"56"0"0,11 8-280 0 0,-11-8-64 0 0,15 4 0 0 0,-1-1 0 0 0,-14-3 424 0 0,16 2 72 0 0,-1-2 16 0 0,-1-2 0 0 0,0-3-824 0 0,0 3-160 0 0,-14 2-32 0 0,24-12-8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3.296"/>
    </inkml:context>
    <inkml:brush xml:id="br0">
      <inkml:brushProperty name="width" value="0.05" units="cm"/>
      <inkml:brushProperty name="height" value="0.05" units="cm"/>
    </inkml:brush>
  </inkml:definitions>
  <inkml:trace contextRef="#ctx0" brushRef="#br0">0 81 6447 0 0,'0'0'298'0'0,"0"0"-10"0"0,0 0 88 0 0,0 0 1066 0 0,0 0 485 0 0,0 0 97 0 0,0 0-184 0 0,0 0-859 0 0,0 0-374 0 0,1 2-79 0 0,1 1-465 0 0,-1 0-1 0 0,1 0 1 0 0,-1 0 0 0 0,0 0 0 0 0,0 0 0 0 0,0 3-63 0 0,1 0 40 0 0,0 1 0 0 0,0-1 0 0 0,0 1 0 0 0,1-1 0 0 0,0 0 0 0 0,4 6-40 0 0,-6-8 0 0 0,0-3 0 0 0,-1 0 0 0 0,1 0 0 0 0,-1 1 0 0 0,1-1 0 0 0,0 0 0 0 0,-1 0 0 0 0,1 0 0 0 0,0 0 0 0 0,0 0 0 0 0,0 0 0 0 0,0 0 0 0 0,0 0 0 0 0,0 0 0 0 0,0 0 0 0 0,0-1 0 0 0,49 46 0 0 0,-12-12 0 0 0,-17-16 0 0 0,-18-16 0 0 0,0 0 0 0 0,1 0 0 0 0,-1 0 0 0 0,1 0 0 0 0,0 0 0 0 0,-1-1 0 0 0,1 1 0 0 0,0-1 0 0 0,0 0 0 0 0,0 0 0 0 0,0-1 0 0 0,0 1 0 0 0,0-1 0 0 0,5 1 0 0 0,0-1 0 0 0,1 0 0 0 0,-1-1 0 0 0,0 0 0 0 0,1-1 0 0 0,-4 2 0 0 0,0-2 0 0 0,-1 1 0 0 0,1-1 0 0 0,-1 1 0 0 0,0-2 0 0 0,0 1 0 0 0,0 0 0 0 0,0-1 0 0 0,0 0 0 0 0,0 0 0 0 0,1-2 0 0 0,24-14 0 0 0,-16 11 0 0 0,14-5 0 0 0,-23 11 0 0 0,19-12 0 0 0,-16 7-801 0 0,0 1-1 0 0,-1-1 1 0 0,0-1-1 0 0,0 0 1 0 0,-1 0-1 0 0,0 0 1 0 0,1-1 801 0 0,-5 4-2046 0 0</inkml:trace>
  <inkml:trace contextRef="#ctx0" brushRef="#br0" timeOffset="1">504 0 10135 0 0,'0'0'464'0'0,"0"0"-9"0"0,-5 12 2572 0 0,3-9-2636 0 0,-1 4 527 0 0,3 17 1050 0 0,3 0-3137 0 0,-1-10-3485 0 0,-1-12-314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7.132"/>
    </inkml:context>
    <inkml:brush xml:id="br0">
      <inkml:brushProperty name="width" value="0.05" units="cm"/>
      <inkml:brushProperty name="height" value="0.05" units="cm"/>
    </inkml:brush>
  </inkml:definitions>
  <inkml:trace contextRef="#ctx0" brushRef="#br0">81 1 13823 0 0,'0'0'315'0'0,"0"0"45"0"0,2 1 21 0 0,-1 1-352 0 0,0-1 0 0 0,1 1 0 0 0,-1 0 0 0 0,0-1 0 0 0,0 1-1 0 0,0 0 1 0 0,-1 0 0 0 0,1 0 0 0 0,0 0 0 0 0,-1 0 0 0 0,1 0 0 0 0,-1 0-1 0 0,1 0 1 0 0,-1 0 0 0 0,0 0 0 0 0,0 0 0 0 0,0 0-29 0 0,-3 44 658 0 0,2-23 81 0 0,-2 8 557 0 0,-1-1-1 0 0,-8 28-1295 0 0,5-25 65 0 0,0 5-266 0 0,-7 34 403 0 0,11-63-1451 0 0,0 1 0 0 0,0-1 0 0 0,-4 6 1249 0 0,4-6-366 0 0,-1 0 1 0 0,2 0-1 0 0,-1 1 1 0 0,1-1-1 0 0,1 1 1 0 0,-1 1 365 0 0,0 2-149 0 0,-3 37 2080 0 0,2 0-1 0 0,2 30-1930 0 0,1-76 14 0 0,1-2-868 0 0,0-8-148 0 0,1-10-1542 0 0,-3 6-877 0 0,1 1-665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3.632"/>
    </inkml:context>
    <inkml:brush xml:id="br0">
      <inkml:brushProperty name="width" value="0.05" units="cm"/>
      <inkml:brushProperty name="height" value="0.05" units="cm"/>
    </inkml:brush>
  </inkml:definitions>
  <inkml:trace contextRef="#ctx0" brushRef="#br0">17 1 10135 0 0,'0'0'231'0'0,"0"0"29"0"0,0 0 19 0 0,0 0 105 0 0,0 0 410 0 0,-1 2 184 0 0,-1 3-761 0 0,-1 0 0 0 0,1 0 1 0 0,0 0-1 0 0,1 0 1 0 0,-1 1-1 0 0,1-1 0 0 0,0 0 1 0 0,1 1-1 0 0,-1 0 0 0 0,1-1 1 0 0,0 3-218 0 0,1 15 0 0 0,2 1 1 0 0,1 4-1 0 0,2 23 804 0 0,4 40-673 0 0,4 0 0 0 0,22 73-131 0 0,-30-139-396 0 0,-3-8-2554 0 0,-1-5 1416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43.966"/>
    </inkml:context>
    <inkml:brush xml:id="br0">
      <inkml:brushProperty name="width" value="0.05" units="cm"/>
      <inkml:brushProperty name="height" value="0.05" units="cm"/>
    </inkml:brush>
  </inkml:definitions>
  <inkml:trace contextRef="#ctx0" brushRef="#br0">104 36 8287 0 0,'0'0'191'0'0,"0"0"26"0"0,-2-1 9 0 0,-2 0-135 0 0,2 0-83 0 0,1 1 0 0 0,-1 0 0 0 0,0-1-1 0 0,1 1 1 0 0,-1 0 0 0 0,0 0-1 0 0,1 0 1 0 0,-1 0 0 0 0,0 0 0 0 0,0 0-1 0 0,1 0 1 0 0,-1 1 0 0 0,0-1-1 0 0,1 0 1 0 0,-1 1 0 0 0,1 0 0 0 0,-1-1-1 0 0,0 1-7 0 0,-1 0 76 0 0,0 1 1 0 0,-1-1-1 0 0,1 1 0 0 0,0 0 0 0 0,0 0 0 0 0,0 0 0 0 0,0 0 0 0 0,0 0 0 0 0,1 0 0 0 0,-1 1 0 0 0,1 0 1 0 0,-1-1-1 0 0,1 1 0 0 0,0 0 0 0 0,0 0 0 0 0,0 0 0 0 0,1 0 0 0 0,-1 1 0 0 0,1-1 0 0 0,0 0 1 0 0,-1 1-1 0 0,1 2-76 0 0,-3 10 564 0 0,2-1 1 0 0,-1 1-1 0 0,2 0 0 0 0,0 10-564 0 0,0-4 172 0 0,2-14-172 0 0,-1 0 0 0 0,1 0 0 0 0,0 0 0 0 0,1 0 0 0 0,0 0 0 0 0,0-1 0 0 0,1 1 0 0 0,0-1 0 0 0,1 4 0 0 0,4 0 0 0 0,-5-8 0 0 0,1 0 0 0 0,-1-1-1 0 0,1 1 1 0 0,0-1-1 0 0,0 0 1 0 0,0 0 0 0 0,0 0-1 0 0,1 0 1 0 0,-1-1-1 0 0,0 0 1 0 0,1 0 0 0 0,-1 0-1 0 0,0 0 1 0 0,1-1 0 0 0,-1 0-1 0 0,1 0 1 0 0,2 0 0 0 0,9-1 20 0 0,0-1 0 0 0,0 0 1 0 0,0-2-1 0 0,3 0-20 0 0,52-11 1670 0 0,-29 7-1383 0 0,6-4-287 0 0,-34 8 194 0 0,-1-1 1 0 0,0 0-1 0 0,0 0 0 0 0,-1-2 0 0 0,8-4-194 0 0,-15 8 65 0 0,-1-1-1 0 0,1 0 1 0 0,0 0 0 0 0,-1 0-1 0 0,0 0 1 0 0,0-1 0 0 0,-1 0-1 0 0,4-5-64 0 0,3-7-1529 0 0,-1 0-1 0 0,0-3 1530 0 0,2-3-2590 0 0,-6 11 1055 0 0</inkml:trace>
  <inkml:trace contextRef="#ctx0" brushRef="#br0" timeOffset="1">516 0 10135 0 0,'0'0'231'0'0,"0"0"29"0"0,0 0 19 0 0,0 0 37 0 0,2 2 125 0 0,3 2-134 0 0,-1 1 1 0 0,0 0-1 0 0,0-1 0 0 0,0 2 0 0 0,-1-1 1 0 0,1 0-1 0 0,-1 1 0 0 0,0 0 1 0 0,-1-1-1 0 0,1 4-307 0 0,3 6 1004 0 0,-1 1 0 0 0,-1 0 0 0 0,2 11-1004 0 0,-1 12 816 0 0,-2 1-1 0 0,-1 0-815 0 0,1 27 45 0 0,-2-17 246 0 0,-1-10-1196 0 0,2-14-3825 0 0,1-12-1318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50.086"/>
    </inkml:context>
    <inkml:brush xml:id="br0">
      <inkml:brushProperty name="width" value="0.05" units="cm"/>
      <inkml:brushProperty name="height" value="0.05" units="cm"/>
    </inkml:brush>
  </inkml:definitions>
  <inkml:trace contextRef="#ctx0" brushRef="#br0">297 3 6447 0 0,'0'0'142'0'0,"0"0"22"0"0,0 3 13 0 0,1-2-169 0 0,-1 0 0 0 0,0-1 1 0 0,0 1-1 0 0,0 0 0 0 0,0 0 0 0 0,0 0 0 0 0,-1 0 0 0 0,1 0 1 0 0,0 0-1 0 0,0 0 0 0 0,0 0 0 0 0,-1-1 0 0 0,1 1 0 0 0,0 0 1 0 0,-1 0-1 0 0,1 0 0 0 0,-1-1 0 0 0,1 1 0 0 0,-1 0 1 0 0,1 0-1 0 0,-1-1 0 0 0,0 1 0 0 0,0 0-8 0 0,-2 1 0 0 0,0 0 0 0 0,-1 0 1 0 0,1 0-1 0 0,-1 0 0 0 0,1-1 0 0 0,-1 1 0 0 0,-3 1 258 0 0,1 1 0 0 0,-1 0 0 0 0,1 1 0 0 0,0-1 0 0 0,0 1 0 0 0,-2 3-258 0 0,-14 11 932 0 0,6-7-676 0 0,1 1 0 0 0,1 1 0 0 0,0 1 0 0 0,1 0 0 0 0,1 0 0 0 0,0 1 0 0 0,1 1 0 0 0,1-1 0 0 0,0 2 0 0 0,2 0 0 0 0,0 0 0 0 0,-3 10-256 0 0,1 3 122 0 0,1 0 0 0 0,1 1-1 0 0,1 0 1 0 0,3 0-1 0 0,0 2-121 0 0,3-28 0 0 0,1 0 0 0 0,0 0 0 0 0,0 1 0 0 0,1-1 0 0 0,-1 0 0 0 0,1 0 0 0 0,1 0 0 0 0,-1 0 0 0 0,1 0 0 0 0,0 0 0 0 0,0 0 0 0 0,1-1 0 0 0,0 1 0 0 0,0-1 0 0 0,0 1 0 0 0,1-1 0 0 0,-1 0 0 0 0,1-1 0 0 0,1 1 0 0 0,-1-1 0 0 0,0 1 0 0 0,1-1 0 0 0,0 0 0 0 0,0-1 0 0 0,0 1 0 0 0,1-1 0 0 0,-1 0 0 0 0,1-1 0 0 0,-1 1 0 0 0,1-1 0 0 0,2 0 0 0 0,8 3 249 0 0,2-1 1 0 0,-1-1-1 0 0,0 0 0 0 0,0-1 0 0 0,1-1 0 0 0,-1-1 0 0 0,1 0 0 0 0,-1-2 1 0 0,1 0-1 0 0,-1 0 0 0 0,0-2 0 0 0,0 0 0 0 0,0-1 0 0 0,1-1-249 0 0,-6 0 33 0 0,0 0 1 0 0,0-1-1 0 0,-1-1 0 0 0,0 1 0 0 0,-1-2 1 0 0,0 0-1 0 0,0 0 0 0 0,-1 0 0 0 0,0-1 1 0 0,0-1-1 0 0,-1 1 0 0 0,-1-1 0 0 0,4-8-33 0 0,1-1 25 0 0,-2-1 1 0 0,0 0-1 0 0,-2-1 0 0 0,0 0 0 0 0,-1-1 0 0 0,-2 1 0 0 0,1-10-25 0 0,-3 11 0 0 0,-2 0 0 0 0,0 0 0 0 0,-1-1 0 0 0,-1 1 0 0 0,-1 0 0 0 0,-4-13 0 0 0,4 27 69 0 0,0 0-1 0 0,0 0 0 0 0,-1 0 0 0 0,0 1 1 0 0,0-1-1 0 0,0 1 0 0 0,-1 0 0 0 0,0 0 1 0 0,-1 0-1 0 0,1 0 0 0 0,-1 1 0 0 0,0-1 1 0 0,0 1-1 0 0,-1 1 0 0 0,-1-2-68 0 0,-6-4 171 0 0,-1 1 0 0 0,0 0-1 0 0,0 1 1 0 0,-1 0 0 0 0,-1 2-1 0 0,0-1-170 0 0,8 4 0 0 0,-1 0 0 0 0,0 1 0 0 0,1 0 0 0 0,-1 0 0 0 0,0 1 0 0 0,0 0 0 0 0,0 1 0 0 0,0-1 0 0 0,0 2 0 0 0,0-1 0 0 0,-3 2 0 0 0,10-2-303 0 0,0 0-1 0 0,0 1 0 0 0,-1-1 1 0 0,1 1-1 0 0,0 0 1 0 0,0 0-1 0 0,0-1 1 0 0,0 1-1 0 0,0 0 0 0 0,0 1 1 0 0,0-1-1 0 0,0 0 1 0 0,-1 1 303 0 0,1 1-1398 0 0,-6 6-4650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42:50.420"/>
    </inkml:context>
    <inkml:brush xml:id="br0">
      <inkml:brushProperty name="width" value="0.05" units="cm"/>
      <inkml:brushProperty name="height" value="0.05" units="cm"/>
    </inkml:brush>
  </inkml:definitions>
  <inkml:trace contextRef="#ctx0" brushRef="#br0">20 0 13823 0 0,'0'0'315'0'0,"-4"2"45"0"0,3-1-334 0 0,0-1 0 0 0,0 1-1 0 0,0-1 1 0 0,0 1 0 0 0,0-1 0 0 0,0 1 0 0 0,1 0 0 0 0,-1-1 0 0 0,0 1-1 0 0,0 0 1 0 0,1 0 0 0 0,-1 0 0 0 0,0-1 0 0 0,1 1 0 0 0,-1 0-1 0 0,0 0 1 0 0,1 0 0 0 0,-1 0 0 0 0,1 0 0 0 0,0 1-26 0 0,0 0 20 0 0,-1 0 1 0 0,2-1 0 0 0,-1 1-1 0 0,0 0 1 0 0,0 0-1 0 0,1 0 1 0 0,-1 0-1 0 0,1 0 1 0 0,-1-1-1 0 0,1 1 1 0 0,0 0 0 0 0,0 0-1 0 0,0-1 1 0 0,0 1-1 0 0,0 0-20 0 0,10 14 74 0 0,1 0 0 0 0,0-1 0 0 0,2-1-1 0 0,8 9-73 0 0,16 16 640 0 0,132 143 2429 0 0,-155-166-2974 0 0,0-1 0 0 0,2 0 0 0 0,-1-1 0 0 0,2-1-1 0 0,0-1 1 0 0,0 0 0 0 0,2-2 0 0 0,15 8-95 0 0,-25-15-512 0 0,0 0 1 0 0,1 0-1 0 0,2 0 512 0 0,-10-4-512 0 0,7-2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7.469"/>
    </inkml:context>
    <inkml:brush xml:id="br0">
      <inkml:brushProperty name="width" value="0.05" units="cm"/>
      <inkml:brushProperty name="height" value="0.05" units="cm"/>
    </inkml:brush>
  </inkml:definitions>
  <inkml:trace contextRef="#ctx0" brushRef="#br0">1 220 8287 0 0,'0'-2'382'0'0,"5"-12"-128"0"0,-5 11-225 0 0,1 0 1 0 0,0 1 0 0 0,0-1 0 0 0,0 0 0 0 0,0 0 0 0 0,0 1 0 0 0,1-1-1 0 0,-1 1 1 0 0,3-3-30 0 0,0-1 433 0 0,0 0-1 0 0,0 0 1 0 0,-1-1-1 0 0,3-5-432 0 0,-3 4 516 0 0,1 0 1 0 0,0 1-1 0 0,0 0 0 0 0,2-2-516 0 0,3-2 527 0 0,0-1 0 0 0,0 1 0 0 0,1 0 1 0 0,1 1-1 0 0,0 0 0 0 0,0 1 0 0 0,1 0 0 0 0,1 1-527 0 0,-11 5 123 0 0,-1 3-120 0 0,0-1-1 0 0,0 1 1 0 0,-1-1 0 0 0,1 1-1 0 0,0 0 1 0 0,0-1-1 0 0,0 1 1 0 0,-1 0 0 0 0,1-1-1 0 0,0 1 1 0 0,0 0-1 0 0,0 0 1 0 0,0 0-1 0 0,0 0 1 0 0,0 0 0 0 0,0 0-1 0 0,-1 0 1 0 0,1 0-1 0 0,1 0-2 0 0,4-1 0 0 0,19 2 0 0 0,-23-1 162 0 0,1 1-1 0 0,0-1 0 0 0,-1 1 0 0 0,1 0 1 0 0,0 0-1 0 0,-1 0 0 0 0,1 0 0 0 0,-1 0 1 0 0,1 0-1 0 0,1 2-161 0 0,9 4 419 0 0,-10-5-417 0 0,-1-1 1 0 0,0 1-1 0 0,0-1 0 0 0,0 1 0 0 0,0 0 0 0 0,0-1 0 0 0,0 1 1 0 0,0 0-1 0 0,0 1 0 0 0,-1-1 0 0 0,1 0 0 0 0,-1 0 0 0 0,0 1 1 0 0,1-1-1 0 0,-1 0 0 0 0,0 1 0 0 0,0-1 0 0 0,-1 1 1 0 0,1 0-1 0 0,-1-1 0 0 0,1 1 0 0 0,-1 0 0 0 0,0-1 0 0 0,0 1-2 0 0,1 2 36 0 0,1 8 315 0 0,-2 0 1 0 0,1 0-1 0 0,-2 0 0 0 0,0 0 0 0 0,0 2-351 0 0,-14 67 247 0 0,6-34-274 0 0,4-24 27 0 0,2-12 0 0 0,1-1 0 0 0,0 0 0 0 0,1 1 0 0 0,1-1 0 0 0,-1 1 0 0 0,2 7 0 0 0,-1-9-63 0 0,-4-11-2115 0 0,2 0-3629 0 0,-6-2 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0.647"/>
    </inkml:context>
    <inkml:brush xml:id="br0">
      <inkml:brushProperty name="width" value="0.05" units="cm"/>
      <inkml:brushProperty name="height" value="0.05" units="cm"/>
    </inkml:brush>
  </inkml:definitions>
  <inkml:trace contextRef="#ctx0" brushRef="#br0">75 22 11975 0 0,'0'0'267'0'0,"0"0"42"0"0,0 0 17 0 0,0 0-28 0 0,8-4 250 0 0,-4 1-305 0 0,1 1 0 0 0,-1 0-1 0 0,1 0 1 0 0,0 0-1 0 0,0 0 1 0 0,0 1 0 0 0,0 0-1 0 0,1 0-242 0 0,-4 0 101 0 0,1 1 0 0 0,-1 0-1 0 0,1 0 1 0 0,0 0-1 0 0,-1 0 1 0 0,1 0 0 0 0,-1 1-1 0 0,1-1 1 0 0,-1 1 0 0 0,1 0-1 0 0,-1 0 1 0 0,1 0 0 0 0,-1 0-1 0 0,1 0 1 0 0,-1 0 0 0 0,0 1-1 0 0,1-1-100 0 0,-1 1 108 0 0,0 1 0 0 0,0-1 0 0 0,1 0-1 0 0,-1 1 1 0 0,0-1 0 0 0,-1 1 0 0 0,1 0 0 0 0,0-1-1 0 0,-1 1 1 0 0,0 0 0 0 0,0 0 0 0 0,0 0-1 0 0,0 0 1 0 0,0 0 0 0 0,0 0 0 0 0,-1 1 0 0 0,1-1-1 0 0,-1 0 1 0 0,0 2-108 0 0,0 5 410 0 0,-1 0-1 0 0,1-1 1 0 0,-2 1 0 0 0,1 0-1 0 0,-4 8-409 0 0,2-7 170 0 0,-1 0 1 0 0,0 0-1 0 0,-1 0 0 0 0,0-1 0 0 0,-1 1 1 0 0,0-1-1 0 0,-1 0 0 0 0,0-1 0 0 0,0 0 0 0 0,-2 1-170 0 0,-16 15 231 0 0,-1-1-1 0 0,-19 14-230 0 0,30-26-115 0 0,7-5 115 0 0,2-2-269 0 0,5-4-1135 0 0,1-1-511 0 0,0 0-107 0 0,0 0-24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7.800"/>
    </inkml:context>
    <inkml:brush xml:id="br0">
      <inkml:brushProperty name="width" value="0.05" units="cm"/>
      <inkml:brushProperty name="height" value="0.05" units="cm"/>
    </inkml:brush>
  </inkml:definitions>
  <inkml:trace contextRef="#ctx0" brushRef="#br0">10 53 10135 0 0,'0'0'231'0'0,"0"0"29"0"0,0 0 19 0 0,0-2-41 0 0,0 2-226 0 0,0-1 1 0 0,0 1-1 0 0,1-1 0 0 0,-1 1 0 0 0,0 0 0 0 0,0-1 0 0 0,0 1 1 0 0,0-1-1 0 0,0 1 0 0 0,0 0 0 0 0,1-1 0 0 0,-1 1 0 0 0,0-1 1 0 0,0 1-1 0 0,1 0 0 0 0,-1-1 0 0 0,0 1 0 0 0,0 0 0 0 0,1 0 1 0 0,-1-1-1 0 0,0 1 0 0 0,1 0 0 0 0,-1-1 0 0 0,1 1 0 0 0,-1 0 0 0 0,0 0 1 0 0,1 0-1 0 0,-1 0 0 0 0,1-1 0 0 0,-1 1 0 0 0,0 0 0 0 0,1 0 1 0 0,-1 0-1 0 0,1 0 0 0 0,-1 0-12 0 0,2 0 93 0 0,2-2 197 0 0,1 0 1 0 0,0 0-1 0 0,0 1 1 0 0,0-1-1 0 0,0 1 1 0 0,0 0-1 0 0,3 1-290 0 0,1-2 447 0 0,-1 0-1 0 0,0 0 1 0 0,1-1 0 0 0,-1 0-1 0 0,0 0 1 0 0,2-1-447 0 0,7-4 984 0 0,-11 6-1169 0 0,-5 2-866 0 0,-4 8-1899 0 0,3-7 1416 0 0</inkml:trace>
  <inkml:trace contextRef="#ctx0" brushRef="#br0" timeOffset="1">0 138 10135 0 0,'0'0'231'0'0,"0"0"29"0"0,1 2 19 0 0,0 6-41 0 0,4 5-181 0 0,0-10-32 0 0,-4-3 19 0 0,1 1 76 0 0,1 1 1 0 0,-1-1 0 0 0,0 0 0 0 0,0-1-1 0 0,0 1 1 0 0,1 0 0 0 0,-1-1 0 0 0,0 1-1 0 0,1-1 1 0 0,-1 1 0 0 0,0-1 0 0 0,1 0-1 0 0,-1 0 1 0 0,3-1-121 0 0,-1 1 294 0 0,1-1-1 0 0,0 0 0 0 0,0 0 1 0 0,-1-1-1 0 0,1 1 0 0 0,3-3-293 0 0,-6 4 109 0 0,-2 0-97 0 0,1 0 1 0 0,-1 0-1 0 0,1 0 1 0 0,-1-1-1 0 0,1 1 1 0 0,-1 0-1 0 0,1 0 1 0 0,-1-1-1 0 0,0 1 1 0 0,1 0-1 0 0,-1-1 1 0 0,1 1-1 0 0,-1 0 1 0 0,0-1-1 0 0,1 1 1 0 0,-1-1-1 0 0,0 1 1 0 0,1-1-1 0 0,-1 1 1 0 0,0 0-1 0 0,0-1 1 0 0,0 1-1 0 0,1-1 1 0 0,-1 1-1 0 0,0-1 1 0 0,0 1-1 0 0,0-1 1 0 0,0 0-13 0 0,-6 19-2644 0 0,0-8 1621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8.131"/>
    </inkml:context>
    <inkml:brush xml:id="br0">
      <inkml:brushProperty name="width" value="0.05" units="cm"/>
      <inkml:brushProperty name="height" value="0.05" units="cm"/>
    </inkml:brush>
  </inkml:definitions>
  <inkml:trace contextRef="#ctx0" brushRef="#br0">0 20 11975 0 0,'0'0'547'0'0,"0"0"-11"0"0,0 1-344 0 0,0 6 39 0 0,0-6 853 0 0,1 0-910 0 0,-1 0 0 0 0,0-1 1 0 0,1 1-1 0 0,-1-1 0 0 0,0 1 1 0 0,1-1-1 0 0,-1 1 0 0 0,0-1 1 0 0,1 1-1 0 0,-1-1 0 0 0,1 1 1 0 0,-1-1-1 0 0,1 0 0 0 0,-1 1 1 0 0,1-1-1 0 0,0 0 0 0 0,-1 1 0 0 0,1-1 1 0 0,-1 0-1 0 0,1 0 0 0 0,-1 0 1 0 0,1 1-1 0 0,0-1 0 0 0,-1 0-174 0 0,17 3 1582 0 0,-6-3-948 0 0,1-1 1 0 0,0-1-1 0 0,0 0 0 0 0,-1 0 1 0 0,11-4-635 0 0,-19 5 13 0 0,-1 0 0 0 0,1 0 0 0 0,-1-1 1 0 0,1 1-1 0 0,-1-1 0 0 0,1 1 0 0 0,1-3-13 0 0,-2 2-250 0 0,1 1 1 0 0,-1-1-1 0 0,1 0 0 0 0,-1 1 0 0 0,1-1 1 0 0,0 1-1 0 0,1 0 250 0 0,6-3-3937 0 0,-10 4 1891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8.470"/>
    </inkml:context>
    <inkml:brush xml:id="br0">
      <inkml:brushProperty name="width" value="0.05" units="cm"/>
      <inkml:brushProperty name="height" value="0.05" units="cm"/>
    </inkml:brush>
  </inkml:definitions>
  <inkml:trace contextRef="#ctx0" brushRef="#br0">1 116 8287 0 0,'0'0'191'0'0,"10"-6"444"0"0,-3 3-592 0 0,1 0 0 0 0,-1-1 1 0 0,0 0-1 0 0,1-1-43 0 0,23-13 1727 0 0,-2 3-107 0 0,-21 11-1516 0 0,0 0-1 0 0,0 0 1 0 0,0 0 0 0 0,0 1 0 0 0,1 0-1 0 0,4 0-103 0 0,2 0 622 0 0,0-1 0 0 0,-1-1 0 0 0,1 0 0 0 0,11-7-622 0 0,-24 11 145 0 0,0 1-1 0 0,0-1 0 0 0,0 1 1 0 0,1-1-1 0 0,-1 1 1 0 0,0 0-1 0 0,0-1 0 0 0,0 1 1 0 0,2 0-145 0 0,-2 0 167 0 0,-1 0-1175 0 0,-1 0-4763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8.802"/>
    </inkml:context>
    <inkml:brush xml:id="br0">
      <inkml:brushProperty name="width" value="0.05" units="cm"/>
      <inkml:brushProperty name="height" value="0.05" units="cm"/>
    </inkml:brush>
  </inkml:definitions>
  <inkml:trace contextRef="#ctx0" brushRef="#br0">43 76 10135 0 0,'0'0'231'0'0,"0"2"29"0"0,1-1-235 0 0,-1-1 0 0 0,1 1-1 0 0,-1 0 1 0 0,1 0 0 0 0,-1 0 0 0 0,1 0 0 0 0,-1-1-1 0 0,1 1 1 0 0,0 0 0 0 0,-1-1 0 0 0,1 1 0 0 0,0 0-1 0 0,0-1 1 0 0,-1 1 0 0 0,1-1 0 0 0,0 1 0 0 0,0-1 0 0 0,0 1-1 0 0,0-1 1 0 0,0 0 0 0 0,0 1 0 0 0,0-1 0 0 0,-1 0-1 0 0,2 0-24 0 0,1 0 4 0 0,-1 0 0 0 0,1-1 0 0 0,0 1 0 0 0,0-1 0 0 0,0 1-1 0 0,0-1 1 0 0,1-1-4 0 0,16-3 835 0 0,8-1 224 0 0,-1-1-1 0 0,0-1 0 0 0,0-2 1 0 0,-1 0-1 0 0,23-14-1058 0 0,-41 21 0 0 0,13-7 0 0 0,-16 7 0 0 0,-2 8-133 0 0,-2-3-563 0 0,-1-1 570 0 0,-1 0 0 0 0,1 1 0 0 0,0-1 0 0 0,-1 0 0 0 0,1 0 0 0 0,-1 0 0 0 0,0 0 0 0 0,1 0 0 0 0,-1 0 0 0 0,0 0 0 0 0,1 0 0 0 0,-1 0 0 0 0,0 0 126 0 0,-3 3-326 0 0,-8 16-697 0 0</inkml:trace>
  <inkml:trace contextRef="#ctx0" brushRef="#br0" timeOffset="1">0 454 13823 0 0,'0'0'315'0'0,"0"0"45"0"0,0 0 21 0 0,0 0-49 0 0,3 0-220 0 0,1 0-60 0 0,0-1-1 0 0,0 1 0 0 0,1-1 0 0 0,-1 0 1 0 0,0 0-1 0 0,0-1 0 0 0,0 1 0 0 0,0-1 1 0 0,1-1-52 0 0,37-22 1091 0 0,-4 2-176 0 0,-1 3 555 0 0,5-6-1470 0 0,-20 12 25 0 0,1 0-1 0 0,0 2 1 0 0,1 0-1 0 0,11-2-24 0 0,-23 9-885 0 0,-4-3-4576 0 0,-5 0-153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9.154"/>
    </inkml:context>
    <inkml:brush xml:id="br0">
      <inkml:brushProperty name="width" value="0.05" units="cm"/>
      <inkml:brushProperty name="height" value="0.05" units="cm"/>
    </inkml:brush>
  </inkml:definitions>
  <inkml:trace contextRef="#ctx0" brushRef="#br0">44 37 6447 0 0,'1'-8'586'0'0,"0"5"-530"0"0,-1 2-40 0 0,0 0 1 0 0,0 0-1 0 0,0 0 1 0 0,0 0-1 0 0,0 0 0 0 0,0 0 1 0 0,0 0-1 0 0,0 0 1 0 0,-1 0-1 0 0,1 0 0 0 0,0 0 1 0 0,-1 0-1 0 0,1 0 1 0 0,-1 0-1 0 0,1 0 0 0 0,-1 0-16 0 0,-3-7 1078 0 0,4 7 366 0 0,0 1 76 0 0,0 0-55 0 0,0 0-288 0 0,0 0-121 0 0,-1 2-28 0 0,-3 8-733 0 0,1 1-1 0 0,0-1 1 0 0,0 1 0 0 0,1 0-1 0 0,1 0 1 0 0,-1 0-295 0 0,-1 70 1400 0 0,2-20-1264 0 0,-3-15-133 0 0,0-10-343 0 0,2 21 340 0 0,2-55-1759 0 0,-1 2-638 0 0,-2 11-130 0 0,2-11-29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9.672"/>
    </inkml:context>
    <inkml:brush xml:id="br0">
      <inkml:brushProperty name="width" value="0.05" units="cm"/>
      <inkml:brushProperty name="height" value="0.05" units="cm"/>
    </inkml:brush>
  </inkml:definitions>
  <inkml:trace contextRef="#ctx0" brushRef="#br0">1 154 8287 0 0,'0'0'191'0'0,"16"-2"444"0"0,6-7-624 0 0,-18 6 141 0 0,0 1 0 0 0,1 1 0 0 0,-1-1 0 0 0,0 1 1 0 0,0-1-1 0 0,1 1-152 0 0,15-3 3635 0 0,18-8-3635 0 0,-5 2 1039 0 0,-13 4-289 0 0,0-1 0 0 0,2-3-750 0 0,-1 2 1164 0 0,18-6-1164 0 0,-32 12 0 0 0,-2 1 0 0 0,-1-1 0 0 0,1 1 0 0 0,-1-1 0 0 0,0 0 0 0 0,0-1 0 0 0,1 1 0 0 0,-1-1 0 0 0,-1 1 0 0 0,1-1 0 0 0,0-1 0 0 0,2-1 0 0 0,24-22-64 0 0,-29 26-273 0 0,-1 1-138 0 0,0 0-33 0 0,4 2-226 0 0,-1 0-174 0 0,-2 1-3586 0 0,-2 5 3963 0 0,1-6 379 0 0,0 1 0 0 0,0-1 1 0 0,-1 0-1 0 0,1 0 0 0 0,0 0 1 0 0,-1 0-1 0 0,0 0 1 0 0,1 0-1 0 0,-1 0 0 0 0,-1 2 152 0 0,1-3-376 0 0,-12 16 1522 0 0,3 0 770 0 0,-2-2 1 0 0,0 1-1 0 0,-12 11-1916 0 0,1-1 1801 0 0,-21 27-1189 0 0,2 2 0 0 0,-19 36-612 0 0,44-67-29 0 0,12-16-31 0 0,-1 0 1 0 0,1 1-1 0 0,1-1 1 0 0,-1 1-1 0 0,1 0 1 0 0,-2 7 59 0 0,6-14-467 0 0,0-11-415 0 0,1 0 1 0 0,0-1-1 0 0,1 1 0 0 0,0 0 1 0 0,0 1-1 0 0,1-1 1 0 0,0 0-1 0 0,1 1 0 0 0,1-2 882 0 0,-2 4-576 0 0,1 1 0 0 0,0-1-1 0 0,1 1 1 0 0,-1 0 0 0 0,1 0-1 0 0,0 1 1 0 0,0-1 0 0 0,4-1 576 0 0,-8 5 928 0 0,-1 1 80 0 0,1 1 82 0 0,2 1-713 0 0,-1 0 0 0 0,1 1 0 0 0,-1-1 0 0 0,0 1 0 0 0,0 0 0 0 0,-1-1 0 0 0,1 1 0 0 0,0 0 0 0 0,-1 0 0 0 0,0 0 0 0 0,1 0 0 0 0,-1 0 0 0 0,0 0 0 0 0,-1 0 0 0 0,1 0 0 0 0,-1 1 0 0 0,1-1 0 0 0,-1 0-377 0 0,1 15 1397 0 0,0-1-1 0 0,-2 17-1396 0 0,1-20 517 0 0,-4 50 694 0 0,-3 0 0 0 0,-9 28-1211 0 0,9-48-74 0 0,6-41 49 0 0,0 1-70 0 0,1 9-3533 0 0,0-13-2168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0.003"/>
    </inkml:context>
    <inkml:brush xml:id="br0">
      <inkml:brushProperty name="width" value="0.05" units="cm"/>
      <inkml:brushProperty name="height" value="0.05" units="cm"/>
    </inkml:brush>
  </inkml:definitions>
  <inkml:trace contextRef="#ctx0" brushRef="#br0">0 0 15663 0 0,'0'0'356'0'0,"0"0"50"0"0,0 0 20 0 0,0 0-42 0 0,2 2-250 0 0,5 6 538 0 0,0 1 0 0 0,-1 0 0 0 0,0 0 1 0 0,-1 1-1 0 0,1 0 0 0 0,0 5-672 0 0,-1-5 302 0 0,0 0 1 0 0,0 0-1 0 0,1-1 1 0 0,0 1-1 0 0,0-1 1 0 0,1-1-1 0 0,3 3-302 0 0,-5-6-114 0 0,1 0 1 0 0,0 0-1 0 0,0 0 0 0 0,1-1 0 0 0,-1 0 0 0 0,1-1 0 0 0,0 1 1 0 0,0-1-1 0 0,0 0 0 0 0,0-1 0 0 0,2 1 114 0 0,11 3-2950 0 0,-18-6 1416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0.356"/>
    </inkml:context>
    <inkml:brush xml:id="br0">
      <inkml:brushProperty name="width" value="0.05" units="cm"/>
      <inkml:brushProperty name="height" value="0.05" units="cm"/>
    </inkml:brush>
  </inkml:definitions>
  <inkml:trace contextRef="#ctx0" brushRef="#br0">0 20 13823 0 0,'0'0'315'0'0,"0"0"45"0"0,0 0 21 0 0,0 0-49 0 0,2-1-220 0 0,7-4 112 0 0,1 0 0 0 0,10-3-224 0 0,-19 8 487 0 0,-1 0 22 0 0,0 0-202 0 0,0 0-862 0 0,0 0-374 0 0,0 0-79 0 0,0 0-15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0.688"/>
    </inkml:context>
    <inkml:brush xml:id="br0">
      <inkml:brushProperty name="width" value="0.05" units="cm"/>
      <inkml:brushProperty name="height" value="0.05" units="cm"/>
    </inkml:brush>
  </inkml:definitions>
  <inkml:trace contextRef="#ctx0" brushRef="#br0">1 21 11975 0 0,'0'0'547'0'0,"0"0"-11"0"0,5 6-323 0 0,-5-5-204 0 0,0-1-1 0 0,0 0 1 0 0,1 1-1 0 0,-1-1 0 0 0,0 0 1 0 0,0 1-1 0 0,0-1 1 0 0,1 0-1 0 0,-1 0 1 0 0,0 1-1 0 0,0-1 0 0 0,1 0 1 0 0,-1 0-1 0 0,0 1 1 0 0,1-1-1 0 0,-1 0 0 0 0,0 0 1 0 0,1 0-1 0 0,-1 0 1 0 0,0 0-1 0 0,1 1 1 0 0,-1-1-1 0 0,0 0 0 0 0,1 0 1 0 0,-1 0-1 0 0,0 0 1 0 0,1 0-1 0 0,-1 0 1 0 0,1 0-1 0 0,-1 0 0 0 0,0 0 1 0 0,1 0-1 0 0,-1 0 1 0 0,0-1-1 0 0,1 1 1 0 0,-1 0-1 0 0,0 0 0 0 0,1 0 1 0 0,-1 0-1 0 0,0 0 1 0 0,1-1-1 0 0,-1 1 1 0 0,0 0-1 0 0,0 0 0 0 0,1-1 1 0 0,-1 1-1 0 0,0 0-8 0 0,0 0 54 0 0,2-1 22 0 0,-1 1 0 0 0,0 0 1 0 0,1-1-1 0 0,-1 1 1 0 0,1 0-1 0 0,-1 0 0 0 0,0 0 1 0 0,1 0-1 0 0,-1 1 1 0 0,1-1-77 0 0,-1 0 57 0 0,1 0 1 0 0,-1 1-1 0 0,0-1 0 0 0,0 0 1 0 0,1 0-1 0 0,-1 0 1 0 0,0 0-1 0 0,0-1 1 0 0,1 1-1 0 0,-1 0 0 0 0,0 0 1 0 0,0-1-1 0 0,1 0-57 0 0,11-6 456 0 0,-11 5-348 0 0,0 1 0 0 0,0 0 0 0 0,0-1 0 0 0,1 1 0 0 0,-1 0 0 0 0,1 0 0 0 0,-1 0 0 0 0,1 0 0 0 0,-1 1 0 0 0,3-1-108 0 0,61-6 2491 0 0,-65 7-2487 0 0,0 0 0 0 0,0 0 0 0 0,0 0 0 0 0,0 0 0 0 0,0 0-1 0 0,0 0 1 0 0,0 0 0 0 0,0 0 0 0 0,0 1 0 0 0,0-1 0 0 0,0 0 0 0 0,0 0 0 0 0,0 1 0 0 0,0-1 0 0 0,0 1 0 0 0,-1-1 0 0 0,1 1 0 0 0,0-1 0 0 0,0 1 0 0 0,0 0-1 0 0,-1-1 1 0 0,1 1 0 0 0,0 0 0 0 0,-1 0 0 0 0,1-1 0 0 0,-1 1 0 0 0,1 0 0 0 0,0 0 0 0 0,-1 0 0 0 0,0 0 0 0 0,1 0 0 0 0,-1 0 0 0 0,0 0 0 0 0,1 0 0 0 0,-1 0-1 0 0,0 0 1 0 0,0 0 0 0 0,0 0 0 0 0,0 0-4 0 0,1 1 12 0 0,0 11-12 0 0,-1 0 0 0 0,0 0 0 0 0,-1-1 0 0 0,0 1 0 0 0,-1 0 0 0 0,-1 6 0 0 0,0-6 0 0 0,-3 24 0 0 0,-7 21 0 0 0,9-44 0 0 0,-1 0 0 0 0,0-1 0 0 0,-1 1 0 0 0,0-1 0 0 0,-5 6 0 0 0,-20 26 0 0 0,9-11 0 0 0,20-25 0 0 0,3-8 0 0 0,-1 0 0 0 0,1 0 0 0 0,0 0 0 0 0,0 0 0 0 0,-1 0 0 0 0,1 0 0 0 0,0 0 0 0 0,0 0 0 0 0,0 0 0 0 0,0 0 0 0 0,0 0 0 0 0,0-1 0 0 0,0 1 0 0 0,1 0 0 0 0,-1-1 0 0 0,0 1 0 0 0,0-1 0 0 0,1 1 0 0 0,-1-1 0 0 0,0 0 0 0 0,0 0 0 0 0,1 1 0 0 0,-1-1 0 0 0,0 0 0 0 0,1 0 0 0 0,-1 0 0 0 0,0 0 0 0 0,1-1 0 0 0,6 1 0 0 0,0-1 0 0 0,0 0 0 0 0,0 0 0 0 0,1-1 0 0 0,11-4 0 0 0,1-1 0 0 0,-1-1 0 0 0,-1-1 0 0 0,0-1 0 0 0,3-2 0 0 0,-2 1 0 0 0,-18 10-42 0 0,0 0-1 0 0,-1-1 1 0 0,1 1 0 0 0,0-1-1 0 0,0 1 1 0 0,-1-1-1 0 0,1 0 1 0 0,-1 0-1 0 0,1 0 1 0 0,-1 0 0 0 0,0 0-1 0 0,0 0 1 0 0,0 0-1 0 0,0 0 1 0 0,0 0 0 0 0,0-1 42 0 0,5-9-1104 0 0,-5 10-862 0 0,-1 2-3830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1.020"/>
    </inkml:context>
    <inkml:brush xml:id="br0">
      <inkml:brushProperty name="width" value="0.05" units="cm"/>
      <inkml:brushProperty name="height" value="0.05" units="cm"/>
    </inkml:brush>
  </inkml:definitions>
  <inkml:trace contextRef="#ctx0" brushRef="#br0">2 61 15663 0 0,'0'0'356'0'0,"0"2"50"0"0,-1 7 20 0 0,1-7-42 0 0,0 0-250 0 0,3 7-120 0 0,-1-8-6 0 0,0 0-1 0 0,0 0 0 0 0,-1 0 1 0 0,1 0-1 0 0,0-1 0 0 0,0 1 1 0 0,0-1-1 0 0,0 1 0 0 0,0-1 1 0 0,0 0-1 0 0,0 0 1 0 0,0 0-1 0 0,0 0 0 0 0,1 0-7 0 0,30-2 333 0 0,-18-2 150 0 0,-1 0 0 0 0,1 0 0 0 0,7-5-483 0 0,31-9 155 0 0,43-10-155 0 0,-71 20 0 0 0,-23 7-168 0 0,1 0-1 0 0,-1 0 1 0 0,0 0-1 0 0,1-1 0 0 0,-1 1 1 0 0,0-1-1 0 0,1 0 169 0 0,0 0-602 0 0,-2 1-409 0 0,-1 1-12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1.731"/>
    </inkml:context>
    <inkml:brush xml:id="br0">
      <inkml:brushProperty name="width" value="0.05" units="cm"/>
      <inkml:brushProperty name="height" value="0.05" units="cm"/>
    </inkml:brush>
  </inkml:definitions>
  <inkml:trace contextRef="#ctx0" brushRef="#br0">1 0 8287 0 0,'0'0'382'0'0,"1"2"-8"0"0,2 4 180 0 0,1 1-1 0 0,0-1 1 0 0,0 1-1 0 0,1-1 1 0 0,0-1-1 0 0,0 1 1 0 0,4 3-554 0 0,-7-8 42 0 0,0 0-1 0 0,0 0 1 0 0,0 0 0 0 0,0 0 0 0 0,0 0-1 0 0,0 0 1 0 0,0-1 0 0 0,1 1-42 0 0,5 1 3 0 0,7 4 21 0 0,-13-6 27 0 0,0 0 332 0 0,-2 0 113 0 0,0 0 14 0 0,0 0-203 0 0,0 0-862 0 0,0 0-374 0 0,-3 1-79 0 0,-9 6-15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1.356"/>
    </inkml:context>
    <inkml:brush xml:id="br0">
      <inkml:brushProperty name="width" value="0.05" units="cm"/>
      <inkml:brushProperty name="height" value="0.05" units="cm"/>
    </inkml:brush>
  </inkml:definitions>
  <inkml:trace contextRef="#ctx0" brushRef="#br0">21 0 11975 0 0,'0'0'547'0'0,"0"0"-11"0"0,-1 7-323 0 0,0-2-71 0 0,-1 10 937 0 0,0 0-1 0 0,1-1 1 0 0,1 1 0 0 0,0 0 0 0 0,2 12-1079 0 0,-1 44 304 0 0,-2 1 1 0 0,-7 26-305 0 0,0 20 7 0 0,9-85-438 0 0,0 0 0 0 0,3 0 0 0 0,6 28 431 0 0,-7-44-6467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1.689"/>
    </inkml:context>
    <inkml:brush xml:id="br0">
      <inkml:brushProperty name="width" value="0.05" units="cm"/>
      <inkml:brushProperty name="height" value="0.05" units="cm"/>
    </inkml:brush>
  </inkml:definitions>
  <inkml:trace contextRef="#ctx0" brushRef="#br0">4 0 13823 0 0,'-1'2'315'0'0,"0"1"-167"0"0,1-2-119 0 0,0-1-1 0 0,-1 1 1 0 0,1 0-1 0 0,0 0 0 0 0,0 0 1 0 0,-1 0-1 0 0,1 0 0 0 0,0 0 1 0 0,0 0-1 0 0,0-1 0 0 0,0 1 1 0 0,0 0-1 0 0,0 0 0 0 0,0 0 1 0 0,1 0-1 0 0,-1 0 0 0 0,0 0 1 0 0,0 0-1 0 0,1 0 0 0 0,-1-1 1 0 0,1 1-1 0 0,-1 0 0 0 0,1 0 1 0 0,-1 0-1 0 0,1-1 0 0 0,-1 1 1 0 0,1 0-1 0 0,0-1 0 0 0,-1 1 1 0 0,1 0-1 0 0,0-1 1 0 0,-1 1-1 0 0,1-1 0 0 0,0 1 1 0 0,0-1-1 0 0,0 0 0 0 0,0 1-28 0 0,2 1 0 0 0,-1-1 0 0 0,-1 0 0 0 0,1 0 0 0 0,0-1 0 0 0,0 1 0 0 0,0 0 0 0 0,0-1 0 0 0,-1 1 0 0 0,1-1 0 0 0,0 0 0 0 0,0 0 0 0 0,0 1 0 0 0,0-1 0 0 0,1-1 0 0 0,13 1-1403 0 0,-1 0-1 0 0,1-2 1 0 0,8-1 1403 0 0,-20 2-1534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2"/>
    </inkml:context>
    <inkml:brush xml:id="br0">
      <inkml:brushProperty name="width" value="0.05" units="cm"/>
      <inkml:brushProperty name="height" value="0.05" units="cm"/>
    </inkml:brush>
  </inkml:definitions>
  <inkml:trace contextRef="#ctx0" brushRef="#br0">316 1 13823 0 0,'0'0'315'0'0,"0"0"45"0"0,0 0 21 0 0,-1 1-49 0 0,-30 42 1620 0 0,11-11 284 0 0,14-23-2430 0 0,0 0 0 0 0,-1 0-1 0 0,0-1 1 0 0,-1 0 0 0 0,1 0 0 0 0,-1-1-1 0 0,-9 6 195 0 0,0-2-1259 0 0,2 1-1 0 0,-10 8 1260 0 0,12-9-1678 0 0,0 0 1 0 0,-1-2-1 0 0,-12 8 1678 0 0,7-6-1520 0 0,13-7 1170 0 0,0-1 0 0 0,-1 1-1 0 0,1-1 1 0 0,-1-1-1 0 0,-4 2 351 0 0,-1 2 1588 0 0,12-6-1479 0 0,0 0 0 0 0,0 0 0 0 0,0 0 0 0 0,0 1 1 0 0,0-1-1 0 0,0 0 0 0 0,1 0 0 0 0,-1 0 0 0 0,0 0 0 0 0,0 1 0 0 0,0-1 1 0 0,0 0-1 0 0,1 0 0 0 0,-1 0 0 0 0,0 0 0 0 0,0 0 0 0 0,0 1 0 0 0,0-1 1 0 0,1 0-1 0 0,-1 0 0 0 0,0 0 0 0 0,0 0 0 0 0,0 0 0 0 0,1 0 0 0 0,-1 0 0 0 0,0 0 1 0 0,0 0-1 0 0,1 0 0 0 0,-1 0 0 0 0,0 0 0 0 0,0 0 0 0 0,0 0-109 0 0,28 2 5080 0 0,4-6-4656 0 0,-1-1 0 0 0,0-1 0 0 0,0-2 0 0 0,0-1 0 0 0,1-3-424 0 0,-15 5 623 0 0,0-1-1 0 0,0 0 1 0 0,0-2-623 0 0,16-8 44 0 0,-32 17-381 0 0,-1 1-138 0 0,0 0-33 0 0,0 0-72 0 0,4-5-848 0 0,-3 4-4713 0 0,-1 1 978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2.351"/>
    </inkml:context>
    <inkml:brush xml:id="br0">
      <inkml:brushProperty name="width" value="0.05" units="cm"/>
      <inkml:brushProperty name="height" value="0.05" units="cm"/>
    </inkml:brush>
  </inkml:definitions>
  <inkml:trace contextRef="#ctx0" brushRef="#br0">216 1 10135 0 0,'0'0'231'0'0,"0"0"29"0"0,0 0 19 0 0,-1 1-41 0 0,-4 11 455 0 0,0 0-1 0 0,1 0 1 0 0,1 0-1 0 0,0 0 1 0 0,0 1-1 0 0,1-1 0 0 0,1 1 1 0 0,0-1-1 0 0,1 13-692 0 0,-8 163 0 0 0,0-2 0 0 0,13-143-4202 0 0,-5-42 2668 0 0</inkml:trace>
  <inkml:trace contextRef="#ctx0" brushRef="#br0" timeOffset="1">0 552 6447 0 0,'0'0'576'0'0,"0"0"-464"0"0,11-13-112 0 0,-11 13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2.686"/>
    </inkml:context>
    <inkml:brush xml:id="br0">
      <inkml:brushProperty name="width" value="0.05" units="cm"/>
      <inkml:brushProperty name="height" value="0.05" units="cm"/>
    </inkml:brush>
  </inkml:definitions>
  <inkml:trace contextRef="#ctx0" brushRef="#br0">0 23 10135 0 0,'2'1'231'0'0,"23"1"299"0"0,1-1 0 0 0,18-2-530 0 0,-3 0 2653 0 0,-32 1-2281 0 0,14-2 396 0 0,6-2-684 0 0,-28 4-121 0 0,0 0 0 0 0,0 0-1 0 0,0 0 1 0 0,-1-1 0 0 0,1 1-1 0 0,0 0 1 0 0,0 0 0 0 0,0 0-1 0 0,-1-1 1 0 0,1 1 0 0 0,0 0-1 0 0,-1-1 1 0 0,1 1 0 0 0,0 0-1 0 0,-1-1 1 0 0,1 1 0 0 0,0-1-1 0 0,-1 1 1 0 0,1-1 0 0 0,-1 0-1 0 0,1 1 1 0 0,-1-1 0 0 0,1 1-1 0 0,-1-1 1 0 0,1 0 0 0 0,-1 0-1 0 0,0 1 1 0 0,1-1 0 0 0,-1 0-1 0 0,0 1 1 0 0,0-1 0 0 0,0 0-1 0 0,1 0 38 0 0,-1-1-1432 0 0,0 2-82 0 0,0 0-20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3.019"/>
    </inkml:context>
    <inkml:brush xml:id="br0">
      <inkml:brushProperty name="width" value="0.05" units="cm"/>
      <inkml:brushProperty name="height" value="0.05" units="cm"/>
    </inkml:brush>
  </inkml:definitions>
  <inkml:trace contextRef="#ctx0" brushRef="#br0">148 1 11975 0 0,'-5'14'1275'0'0,"-1"2"98"0"0,-1-1 1 0 0,-1 0-1 0 0,0-1 1 0 0,-3 4-1374 0 0,-15 27 695 0 0,1-1 113 0 0,16-30-563 0 0,1 1 0 0 0,1-1 0 0 0,0 1-1 0 0,1 0 1 0 0,-5 16-245 0 0,10-29 0 0 0,1-2 0 0 0,-1 1 0 0 0,1 0 0 0 0,0-1 0 0 0,0 1 0 0 0,-1-1 0 0 0,1 1 0 0 0,0 0 0 0 0,0-1 0 0 0,0 1 0 0 0,0 0 0 0 0,0-1 0 0 0,0 1 0 0 0,-1 0 0 0 0,2-1 0 0 0,-1 1 0 0 0,0 0 0 0 0,0-1 0 0 0,0 1 0 0 0,0 0 0 0 0,0-1 0 0 0,1 1 0 0 0,-1 0 0 0 0,0-1 0 0 0,0 1 0 0 0,1-1 0 0 0,-1 1 0 0 0,5 7 0 0 0,-4-5 0 0 0,14 6 0 0 0,23 5-396 0 0,-28-11 1 0 0,-1 0 0 0 0,0 0 0 0 0,-1 1 0 0 0,2 1 395 0 0,-5-2-1 0 0,-1 0 0 0 0,1-1 0 0 0,1 0-1 0 0,-1 0 1 0 0,0 0 0 0 0,0 0 0 0 0,1-1-1 0 0,-1 0 1 0 0,1 0 0 0 0,-1-1 0 0 0,1 1-1 0 0,0-1 1 0 0,4-1 1 0 0,24 0-3642 0 0,-32 1 1618 0 0,-2 0-22 0 0</inkml:trace>
  <inkml:trace contextRef="#ctx0" brushRef="#br0" timeOffset="1">202 203 13823 0 0,'0'0'315'0'0,"0"0"45"0"0,0 0 21 0 0,-1 3-49 0 0,-20 56 3013 0 0,-3-1 0 0 0,-7 8-3345 0 0,22-46-430 0 0,6-12 428 0 0,1-4-65 0 0,1 0 1 0 0,-1-1-1 0 0,1 1 1 0 0,-1 0-1 0 0,0-1 1 0 0,-2 3 66 0 0,3-6-121 0 0,-4 8-1041 0 0,-1-3-3403 0 0,-1-2 3030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3.357"/>
    </inkml:context>
    <inkml:brush xml:id="br0">
      <inkml:brushProperty name="width" value="0.05" units="cm"/>
      <inkml:brushProperty name="height" value="0.05" units="cm"/>
    </inkml:brush>
  </inkml:definitions>
  <inkml:trace contextRef="#ctx0" brushRef="#br0">1 163 15663 0 0,'0'0'356'0'0,"0"0"50"0"0,0 0 20 0 0,0 0-42 0 0,0 0-180 0 0,0 0 176 0 0,0 0 107 0 0,0 0 22 0 0,2-1 3 0 0,23-3 280 0 0,-1-2 1 0 0,0-1-1 0 0,0-1 0 0 0,-1-1 0 0 0,13-8-792 0 0,18-6 231 0 0,2-1-240 0 0,20-13 9 0 0,-26 11-124 0 0,-49 26-572 0 0,-1 0-257 0 0,0 0-831 0 0,0 0-3260 0 0,0 0-1394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3.687"/>
    </inkml:context>
    <inkml:brush xml:id="br0">
      <inkml:brushProperty name="width" value="0.05" units="cm"/>
      <inkml:brushProperty name="height" value="0.05" units="cm"/>
    </inkml:brush>
  </inkml:definitions>
  <inkml:trace contextRef="#ctx0" brushRef="#br0">58 0 8287 0 0,'0'0'191'0'0,"0"0"26"0"0,0 0 9 0 0,0 0 247 0 0,0 0 1020 0 0,0 0 445 0 0,0 0 87 0 0,0 0-185 0 0,0 0-859 0 0,0 2-374 0 0,0 7-252 0 0,0 0 0 0 0,-1 0-1 0 0,0 0 1 0 0,0 0 0 0 0,-1-1 0 0 0,-1 1 0 0 0,1 0-1 0 0,-1-1 1 0 0,-4 8-355 0 0,-9 24 50 0 0,13-31-343 0 0,-1-1 0 0 0,1 1 0 0 0,-4 4 293 0 0,3-4-3056 0 0,4-7-3427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4.175"/>
    </inkml:context>
    <inkml:brush xml:id="br0">
      <inkml:brushProperty name="width" value="0.05" units="cm"/>
      <inkml:brushProperty name="height" value="0.05" units="cm"/>
    </inkml:brush>
  </inkml:definitions>
  <inkml:trace contextRef="#ctx0" brushRef="#br0">218 0 13823 0 0,'-4'10'1388'0'0,"3"-3"-1276"0"0,-11 20 694 0 0,0 7 424 0 0,8-22-1181 0 0,0-1 0 0 0,-1 0 0 0 0,0 0-49 0 0,-10 22 800 0 0,6-11-1005 0 0,-2 0 0 0 0,0-1 0 0 0,-1 0 0 0 0,-3 0 205 0 0,-7 15-127 0 0,21-35-243 0 0,1-1-118 0 0,0 0-22 0 0,0 0-2 0 0,0 0 0 0 0,0 0 0 0 0,9-13-799 0 0,-8 10 1086 0 0,6-7-191 0 0,0 1-1 0 0,1 0 0 0 0,0 1 1 0 0,8-8 416 0 0,5-5 34 0 0,10-9-34 0 0,1 1 0 0 0,15-8 0 0 0,1-1 64 0 0,-44 34 242 0 0,0 1-1 0 0,0 0 0 0 0,1 1 1 0 0,-1-1-1 0 0,1 1 0 0 0,0 0-305 0 0,-3 1 512 0 0,-2 1 0 0 0,0 0-405 0 0,0 0 0 0 0,1 0-1 0 0,-1-1 1 0 0,0 1 0 0 0,1 0-1 0 0,-1 0 1 0 0,0 0 0 0 0,1 0-1 0 0,-1 0 1 0 0,0 0 0 0 0,1 0-1 0 0,-1 0 1 0 0,1 0 0 0 0,-1 0-1 0 0,0 0 1 0 0,1 0 0 0 0,-1 0-1 0 0,0 0 1 0 0,1 0 0 0 0,-1 0-1 0 0,0 1 1 0 0,1-1 0 0 0,-1 0-1 0 0,0 0-106 0 0,2 7 114 0 0,0 0 1 0 0,-1 0-1 0 0,-1 0 0 0 0,1 0 0 0 0,-1 0 0 0 0,0 0 0 0 0,0 0 1 0 0,-1 0-1 0 0,-1 2-114 0 0,0 5 366 0 0,-1 0-1 0 0,-1 0 1 0 0,0-1 0 0 0,-3 4-366 0 0,-15 33 549 0 0,-3-1 1 0 0,-2-1-1 0 0,-2-1 0 0 0,-9 7-549 0 0,29-39 9 0 0,0 1 0 0 0,-2 5-9 0 0,4-7-1 0 0,0-1 1 0 0,-2 1-1 0 0,0 0 1 0 0,-1-2-3 0 0,0 1 0 0 0,-1-2 0 0 0,0 1 1 0 0,-1-1 2 0 0,7-7-482 0 0,1 0 0 0 0,-1-1 0 0 0,0 0 0 0 0,0 0 0 0 0,0 0 0 0 0,0 0 0 0 0,-1-1 0 0 0,1 0 0 0 0,-1 0 0 0 0,1 0 1 0 0,-1-1-1 0 0,-3 1 482 0 0,3-2-5798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4.525"/>
    </inkml:context>
    <inkml:brush xml:id="br0">
      <inkml:brushProperty name="width" value="0.05" units="cm"/>
      <inkml:brushProperty name="height" value="0.05" units="cm"/>
    </inkml:brush>
  </inkml:definitions>
  <inkml:trace contextRef="#ctx0" brushRef="#br0">1 6 13823 0 0,'0'0'315'0'0,"0"0"45"0"0,0 0 21 0 0,8-3 63 0 0,-6 2-264 0 0,1 0-1 0 0,0 1 0 0 0,0 0 1 0 0,-1 0-1 0 0,1 0 1 0 0,0 0-1 0 0,0 0 0 0 0,-1 0 1 0 0,1 1-1 0 0,0 0 0 0 0,-1-1 1 0 0,1 1-1 0 0,0 0 1 0 0,-1 0-1 0 0,1 0 0 0 0,-1 0 1 0 0,0 1-1 0 0,1-1 0 0 0,-1 1 1 0 0,0 0-1 0 0,0-1 1 0 0,0 1-1 0 0,0 0 0 0 0,1 2-179 0 0,5 2 167 0 0,6 7 262 0 0,-1 0 1 0 0,-1 1-1 0 0,0 0 0 0 0,5 10-429 0 0,6 5-41 0 0,89 126 2089 0 0,-94-132-1995 0 0,1-2-1 0 0,9 7-52 0 0,4-1-6573 0 0,-17-15-743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2.246"/>
    </inkml:context>
    <inkml:brush xml:id="br0">
      <inkml:brushProperty name="width" value="0.05" units="cm"/>
      <inkml:brushProperty name="height" value="0.05" units="cm"/>
    </inkml:brush>
  </inkml:definitions>
  <inkml:trace contextRef="#ctx0" brushRef="#br0">6 181 10135 0 0,'-4'18'1008'0'0,"2"21"-674"0"0,3-22 2268 0 0,-1-15-1715 0 0,4 6-583 0 0,-4-8-303 0 0,0 0 1 0 0,0 1 0 0 0,0-1-1 0 0,1 1 1 0 0,-1-1-1 0 0,0 0 1 0 0,0 1-1 0 0,1-1 1 0 0,-1 0-1 0 0,0 1 1 0 0,1-1-1 0 0,-1 0 1 0 0,0 1 0 0 0,1-1-1 0 0,-1 0 1 0 0,0 0-1 0 0,1 1 1 0 0,-1-1-1 0 0,0 0 1 0 0,1 0-1 0 0,-1 0 1 0 0,1 0-1 0 0,-1 0 1 0 0,1 1 0 0 0,-1-1-1 0 0,0 0 1 0 0,1 0-2 0 0,2-2-9 0 0,3-2-52 0 0,-5 3-264 0 0,5-1-3085 0 0,-5-19-149 0 0,-1 19 3802 0 0,0-1 1 0 0,0 1-1 0 0,0-1 0 0 0,0 1 0 0 0,0-1 0 0 0,0 1 1 0 0,1 0-1 0 0,-1-1 0 0 0,1 1 0 0 0,0-1 0 0 0,0 0-243 0 0,2-2 345 0 0,0 0-1 0 0,1 0 0 0 0,0 1 1 0 0,-1-1-1 0 0,1 1 0 0 0,1 0 1 0 0,-1 1-1 0 0,0-1 1 0 0,1 1-1 0 0,3-2-344 0 0,13-8 2271 0 0,20-9-2271 0 0,-22 13 429 0 0,5-5 195 0 0,-12 7-149 0 0,0 1 0 0 0,0 0-1 0 0,3 0-474 0 0,50-22 651 0 0,-40 17-672 0 0,1 0-1 0 0,18-4 22 0 0,-30 11 38 0 0,-5 1 29 0 0,1 1 1 0 0,0-1-1 0 0,0 2 1 0 0,0-1-1 0 0,0 1 1 0 0,7 1-68 0 0,-8 0 450 0 0,-6 0-314 0 0,1 0 1 0 0,0 0 0 0 0,0 0-1 0 0,0 0 1 0 0,-1 1-1 0 0,1 0 1 0 0,0 0 0 0 0,0 0-1 0 0,-1 0 1 0 0,1 0-1 0 0,-1 1 1 0 0,1 0 0 0 0,-1-1-1 0 0,0 1 1 0 0,0 0-1 0 0,1 1 1 0 0,-1-1 0 0 0,-1 1-1 0 0,3 1-136 0 0,11 16 608 0 0,-15-19-608 0 0,0-1 0 0 0,-1 1 0 0 0,1 0 0 0 0,0 0 0 0 0,-1 0 0 0 0,1 0 0 0 0,-1-1 0 0 0,1 1 0 0 0,-1 0 0 0 0,1 0 0 0 0,-1 0 0 0 0,0 0 0 0 0,0 0 0 0 0,1 0 0 0 0,-1 0 0 0 0,0 0 0 0 0,0 0 0 0 0,0 0 0 0 0,0 0 0 0 0,0 0 0 0 0,0 0 0 0 0,0 0 0 0 0,-1 0 0 0 0,1 0 0 0 0,0 1 0 0 0,-2 2 0 0 0,0 23 0 0 0,1-21 0 0 0,1-1 0 0 0,-1 0 0 0 0,-1 1 0 0 0,1-1 0 0 0,-2 3 0 0 0,-2 4-736 0 0,1-11 161 0 0,2-1 213 0 0,-14 8-3575 0 0,6-3 1891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5.705"/>
    </inkml:context>
    <inkml:brush xml:id="br0">
      <inkml:brushProperty name="width" value="0.05" units="cm"/>
      <inkml:brushProperty name="height" value="0.05" units="cm"/>
    </inkml:brush>
  </inkml:definitions>
  <inkml:trace contextRef="#ctx0" brushRef="#br0">173 1 13823 0 0,'0'0'315'0'0,"0"0"45"0"0,0 0 21 0 0,0 0-49 0 0,0 0-81 0 0,0 0 481 0 0,0 0 237 0 0,0 1 45 0 0,-36 62 2084 0 0,17-28-3000 0 0,-1-1 0 0 0,-24 30-98 0 0,27-39 0 0 0,14-19 0 0 0,0 0 0 0 0,0 0 0 0 0,1 1 0 0 0,0-1 0 0 0,0 1 0 0 0,0 0 0 0 0,1 0 0 0 0,0-1 0 0 0,1 1 0 0 0,-1 2 0 0 0,1 16 0 0 0,1-1 0 0 0,2 8 0 0 0,1 19 0 0 0,-4-38 0 0 0,2 56 0 0 0,-3 1 0 0 0,-9 66 0 0 0,5-104-9 0 0,1-4-32 0 0,0 0-1 0 0,2 0 1 0 0,1 7 41 0 0,14-65-3751 0 0,-10 15 1545 0 0,-1 1 0 0 0,1-11 2206 0 0,-1 7-1536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6.044"/>
    </inkml:context>
    <inkml:brush xml:id="br0">
      <inkml:brushProperty name="width" value="0.05" units="cm"/>
      <inkml:brushProperty name="height" value="0.05" units="cm"/>
    </inkml:brush>
  </inkml:definitions>
  <inkml:trace contextRef="#ctx0" brushRef="#br0">1 214 8287 0 0,'0'0'191'0'0,"0"-1"26"0"0,2-9-8 0 0,0 1-1 0 0,0 0 1 0 0,1 0 0 0 0,1-1-209 0 0,-1 3 730 0 0,1 0 0 0 0,0-1 0 0 0,0 1 0 0 0,0 0 0 0 0,1 1 0 0 0,0-1 1 0 0,1 1-1 0 0,-1 0 0 0 0,1 1 0 0 0,0-1 0 0 0,1 1 0 0 0,4-3-730 0 0,8-5 530 0 0,1 1 0 0 0,0 0 0 0 0,1 1 0 0 0,0 2 0 0 0,1 0 0 0 0,10-2-530 0 0,-31 10 14 0 0,1 1 0 0 0,0-1 0 0 0,-1 1 0 0 0,1-1 1 0 0,-1 1-1 0 0,1 0 0 0 0,0-1 0 0 0,-1 1 0 0 0,1 0 0 0 0,0 0 0 0 0,-1 0 0 0 0,1 0 0 0 0,0 1 0 0 0,-1-1 0 0 0,1 0 0 0 0,0 1 0 0 0,-1-1-14 0 0,4 2 204 0 0,-3-1-127 0 0,1-1 0 0 0,-1 1 0 0 0,0 1 0 0 0,0-1 0 0 0,0 0 0 0 0,0 0 0 0 0,0 1 0 0 0,0-1 0 0 0,0 1 0 0 0,0 0 0 0 0,0-1 0 0 0,-1 1 0 0 0,1 0 0 0 0,-1 0 0 0 0,1 0 0 0 0,-1 0 0 0 0,0 0 0 0 0,0 1 0 0 0,0-1 0 0 0,0 0-1 0 0,0 0 1 0 0,0 3-77 0 0,3 7-47 0 0,-1 1-1 0 0,-1-1 0 0 0,0 1 0 0 0,-1 0 48 0 0,1 4 103 0 0,0 10-103 0 0,-2 0 0 0 0,0-1 0 0 0,-2 1 0 0 0,-1 0 0 0 0,-2 8 0 0 0,-9 36 0 0 0,-11 34 0 0 0,20-79 0 0 0,1-18 0 0 0,4-7-74 0 0,0-1-1 0 0,0 0 1 0 0,0 1-1 0 0,0-1 1 0 0,0 0 0 0 0,-1 1-1 0 0,1-1 1 0 0,0 0-1 0 0,0 1 1 0 0,0-1-1 0 0,-1 0 1 0 0,1 1-1 0 0,0-1 1 0 0,0 0 0 0 0,-1 0-1 0 0,1 1 1 0 0,0-1-1 0 0,-1 0 1 0 0,1 0-1 0 0,0 0 1 0 0,-1 1-1 0 0,1-1 1 0 0,-1 0 0 0 0,1 0-1 0 0,0 0 1 0 0,-1 0-1 0 0,1 0 1 0 0,0 0-1 0 0,-1 0 1 0 0,1 0 0 0 0,-1 0-1 0 0,1 0 1 0 0,0 0-1 0 0,-1 0 1 0 0,1 0-1 0 0,0 0 1 0 0,-1 0-1 0 0,1 0 1 0 0,-1 0 0 0 0,1 0-1 0 0,0-1 1 0 0,-1 1-1 0 0,1 0 1 0 0,0 0-1 0 0,-1 0 1 0 0,1-1 0 0 0,0 1-1 0 0,0 0 1 0 0,-1 0-1 0 0,1-1 1 0 0,0 1-1 0 0,-1 0 1 0 0,1-1-1 0 0,0 1 1 0 0,0 0 0 0 0,0-1-1 0 0,0 1 1 0 0,-1 0-1 0 0,1-1 1 0 0,0 1-1 0 0,0 0 1 0 0,0-1-1 0 0,0 1 1 0 0,0-1 0 0 0,0 1 74 0 0,-7-8-4842 0 0,-2 0-1150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6.376"/>
    </inkml:context>
    <inkml:brush xml:id="br0">
      <inkml:brushProperty name="width" value="0.05" units="cm"/>
      <inkml:brushProperty name="height" value="0.05" units="cm"/>
    </inkml:brush>
  </inkml:definitions>
  <inkml:trace contextRef="#ctx0" brushRef="#br0">90 17 13823 0 0,'0'0'315'0'0,"0"0"45"0"0,0 0 21 0 0,0 0-49 0 0,0 0-149 0 0,0 0 194 0 0,0 0 110 0 0,2 0 22 0 0,101-13 1539 0 0,-94 12-1778 0 0,23-1-1184 0 0,-37 9-2820 0 0,-3 4-1720 0 0</inkml:trace>
  <inkml:trace contextRef="#ctx0" brushRef="#br0" timeOffset="1">1 231 13823 0 0,'0'4'315'0'0,"1"-1"-286"0"0,0 0 109 0 0,-1 0-1 0 0,0 0 1 0 0,0 0 0 0 0,0 0-1 0 0,0 0 1 0 0,0 0 0 0 0,0 0-1 0 0,-1 0 1 0 0,0 0-138 0 0,1-1 365 0 0,1-1-237 0 0,0 1 0 0 0,0-1-1 0 0,0 0 1 0 0,1 0 0 0 0,-1 0 0 0 0,0 0-1 0 0,1 0 1 0 0,-1 0 0 0 0,1 0-1 0 0,-1 0 1 0 0,1 0-128 0 0,-2-1 34 0 0,3 1-26 0 0,0 0 0 0 0,-1 0 0 0 0,1-1 0 0 0,0 1 0 0 0,0-1 0 0 0,0 1-1 0 0,-1-1 1 0 0,1 0 0 0 0,0 0 0 0 0,0 0 0 0 0,0 0 0 0 0,0-1 0 0 0,-1 1 0 0 0,1-1 0 0 0,0 0 0 0 0,0 1 0 0 0,-1-1 0 0 0,1-1 0 0 0,0 1-8 0 0,9-5 5 0 0,1 0 0 0 0,-1-1 1 0 0,5-4-6 0 0,-3 2-2 0 0,2-1-173 0 0,0-1 0 0 0,-1 0 0 0 0,0-1-1 0 0,-1-1 1 0 0,9-11 175 0 0,-13 11-508 0 0,-3 0-4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6.909"/>
    </inkml:context>
    <inkml:brush xml:id="br0">
      <inkml:brushProperty name="width" value="0.05" units="cm"/>
      <inkml:brushProperty name="height" value="0.05" units="cm"/>
    </inkml:brush>
  </inkml:definitions>
  <inkml:trace contextRef="#ctx0" brushRef="#br0">64 10 10135 0 0,'0'0'464'0'0,"0"0"-9"0"0,0-2-295 0 0,1-4-3 0 0,0 4 569 0 0,-1 2 244 0 0,0 0 44 0 0,0 0-61 0 0,0 0-288 0 0,0 0-121 0 0,0 0-28 0 0,0 0-72 0 0,-1 28-166 0 0,-1 0-1 0 0,-1-1 1 0 0,-1 1-1 0 0,-1-1 1 0 0,-2 0-1 0 0,-1 0 1 0 0,-1-1-1 0 0,-6 12-277 0 0,4-10-64 0 0,11-26-273 0 0,0-2-138 0 0,0 0-33 0 0,0 0 66 0 0,6-20 276 0 0,1 4 166 0 0,1 1 0 0 0,0 0 0 0 0,1 0 0 0 0,1 1 0 0 0,0 0 0 0 0,1 0 0 0 0,0 2 0 0 0,1-1 0 0 0,1 1 0 0 0,0 1 0 0 0,0 0 0 0 0,1 1 0 0 0,6-2 0 0 0,-16 9 0 0 0,0 0 0 0 0,1 1 0 0 0,0 0 0 0 0,-1 0 0 0 0,1 1 0 0 0,0-1 0 0 0,2 0 0 0 0,9 0 0 0 0,-12 4 0 0 0,-2 0 0 0 0,1-1 57 0 0,0 1 0 0 0,0 0 0 0 0,-1-1 0 0 0,1 1 0 0 0,-1 0 0 0 0,1 0 0 0 0,-1 0 0 0 0,0 1 0 0 0,0-1 0 0 0,0 0 0 0 0,0 1 0 0 0,0 0 0 0 0,0-1 0 0 0,-1 1 0 0 0,1 0-1 0 0,-1 0 1 0 0,0 0 0 0 0,0 0 0 0 0,0 0-57 0 0,3 11 540 0 0,-1 0 0 0 0,0 0 0 0 0,1 10-540 0 0,-2-8 218 0 0,2 17 318 0 0,-2-1 1 0 0,-1 1-1 0 0,-3 25-536 0 0,-15 96 1543 0 0,9-109-1525 0 0,-2 1-18 0 0,2-8-2 0 0,-4 30 2 0 0,12-55 0 0 0,-30-69-2793 0 0,-21-27-4119 0 0,28 53 4865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7.243"/>
    </inkml:context>
    <inkml:brush xml:id="br0">
      <inkml:brushProperty name="width" value="0.05" units="cm"/>
      <inkml:brushProperty name="height" value="0.05" units="cm"/>
    </inkml:brush>
  </inkml:definitions>
  <inkml:trace contextRef="#ctx0" brushRef="#br0">0 0 13823 0 0,'0'0'315'0'0,"0"0"45"0"0,4 9 353 0 0,1 10-589 0 0,-4-16 79 0 0,0-1 1 0 0,0 1-1 0 0,0 0 0 0 0,1-1 0 0 0,-1 1 0 0 0,1-1 1 0 0,-1 1-1 0 0,1-1 0 0 0,0 1 0 0 0,0-1 0 0 0,0 0 1 0 0,0 0-1 0 0,0 0 0 0 0,1 0 0 0 0,-1-1 0 0 0,0 1 1 0 0,1-1-1 0 0,0 1 0 0 0,-1-1 0 0 0,2 1-203 0 0,-3-2 0 0 0,0 0 0 0 0,-1 0 0 0 0,1 1 0 0 0,0-1 0 0 0,-1 0 0 0 0,1 0 0 0 0,0 0 0 0 0,-1 0 0 0 0,1 0 0 0 0,0 0 0 0 0,-1 0 0 0 0,1 0 0 0 0,0 0 0 0 0,0 0 0 0 0,-1 0 0 0 0,1-1 0 0 0,0 1 0 0 0,-1 0 0 0 0,1 0 0 0 0,-1-1 0 0 0,1 1 0 0 0,0 0 0 0 0,-1-1 0 0 0,1 1 0 0 0,-1-1 0 0 0,1 1 0 0 0,0-1 0 0 0,0 0 0 0 0,11-7-1002 0 0,-1-2-3325 0 0,0-1-1712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7.581"/>
    </inkml:context>
    <inkml:brush xml:id="br0">
      <inkml:brushProperty name="width" value="0.05" units="cm"/>
      <inkml:brushProperty name="height" value="0.05" units="cm"/>
    </inkml:brush>
  </inkml:definitions>
  <inkml:trace contextRef="#ctx0" brushRef="#br0">0 122 15663 0 0,'0'0'356'0'0,"2"0"50"0"0,5 2-264 0 0,0 0 0 0 0,1-1 0 0 0,-1-1 0 0 0,0 1 0 0 0,1-1 0 0 0,-1 0 0 0 0,1-1 0 0 0,-1 0 0 0 0,0 0 0 0 0,0 0 0 0 0,1-1 0 0 0,-1 0 0 0 0,0-1-142 0 0,11-3 288 0 0,-2-1 0 0 0,1 0 0 0 0,-1-1 0 0 0,13-9-288 0 0,-17 9 0 0 0,21-13 0 0 0,0 1 0 0 0,3 1 0 0 0,-28 16-64 0 0,-75 24-3952 0 0,62-19 3076 0 0,-1 0 0 0 0,1 1-1 0 0,0 0 1 0 0,1 0 0 0 0,-1 0 0 0 0,0 0-1 0 0,0 2 941 0 0,3-4-10 0 0,1 1 0 0 0,-1 0-1 0 0,1 0 1 0 0,-1 0 0 0 0,1 0 0 0 0,-1 0-1 0 0,1 0 1 0 0,0 0 0 0 0,0 0 0 0 0,0 0-1 0 0,0 0 1 0 0,1 1 0 0 0,-1-1 0 0 0,1 0-1 0 0,-1 1 1 0 0,1-1 0 0 0,0 1 0 0 0,0 0 10 0 0,0 1 405 0 0,0 0 0 0 0,-1 1 1 0 0,1-1-1 0 0,-1 0 0 0 0,1 0 1 0 0,-1 1-1 0 0,-1-1 0 0 0,1 0 1 0 0,-1 0-1 0 0,1 0 0 0 0,-1 0 1 0 0,-2 2-406 0 0,-5 14 975 0 0,0 1 1 0 0,1-1-1 0 0,1 2 1 0 0,1-1-1 0 0,-3 16-975 0 0,-6 23 1088 0 0,6-24-1070 0 0,6-21-19 0 0,0-1 1 0 0,-2 0 0 0 0,0 0 0 0 0,0 0 0 0 0,-8 12 0 0 0,13-25 0 0 0,0-1 0 0 0,-1 1 0 0 0,1-1 0 0 0,0 1 0 0 0,0 0 0 0 0,-1-1 0 0 0,1 1 0 0 0,0 0 0 0 0,0-1 0 0 0,0 1 0 0 0,0 0 0 0 0,0-1 0 0 0,0 1 0 0 0,0 0 0 0 0,0 0 0 0 0,0 0 0 0 0,4 2 0 0 0,-3-2 0 0 0,7 5 0 0 0,1-5 0 0 0,-5-1 0 0 0,0-1 0 0 0,0 0 0 0 0,0 0 0 0 0,0-1 0 0 0,0 1 0 0 0,-1-1 0 0 0,1 0 0 0 0,-1 0 0 0 0,2-1 0 0 0,29-22 0 0 0,-25 16-46 0 0,1 0 1 0 0,-1-1-1 0 0,-1-1 0 0 0,0 1 0 0 0,0-1 0 0 0,-1-1 1 0 0,2-3 45 0 0,10-27-5290 0 0,-15 29 3244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7.920"/>
    </inkml:context>
    <inkml:brush xml:id="br0">
      <inkml:brushProperty name="width" value="0.05" units="cm"/>
      <inkml:brushProperty name="height" value="0.05" units="cm"/>
    </inkml:brush>
  </inkml:definitions>
  <inkml:trace contextRef="#ctx0" brushRef="#br0">0 101 11975 0 0,'0'0'267'0'0,"8"0"368"0"0,11-3-222 0 0,-2-1 0 0 0,1 0 0 0 0,0-1 0 0 0,-1-1 0 0 0,0-1 1 0 0,0-1-1 0 0,4-2-413 0 0,9-4 998 0 0,-10 4-828 0 0,1 2 0 0 0,0 0 0 0 0,1 2 0 0 0,4-1-170 0 0,-24 7 196 0 0,0 0 0 0 0,0 0 0 0 0,0 0 0 0 0,0 0 0 0 0,0 0 0 0 0,0 1 0 0 0,0-1 0 0 0,0 1 0 0 0,0-1 0 0 0,1 1-196 0 0,-2 0 1 0 0,1-1-1 0 0,-1 1 1 0 0,1 0 0 0 0,-1-1-1 0 0,0 1 1 0 0,1 0-1 0 0,-1 0 1 0 0,0 0 0 0 0,0 0-1 0 0,1 0 1 0 0,-1 0-1 0 0,0 0 1 0 0,0 0 0 0 0,0 1-1 0 0,0-1 1 0 0,0 0 0 0 0,-1 1-1 0 0,1-1 1 0 0,0 0-1 0 0,-1 1 1 0 0,1-1 0 0 0,-1 1-1 0 0,1-1 1 0 0,-1 2-1 0 0,2 2 1 0 0,1 6 37 0 0,0 0-1 0 0,0 1 1 0 0,-2-1-1 0 0,1 1 1 0 0,-1 0-1 0 0,-1 5-37 0 0,-1 19 1658 0 0,-3 16-1658 0 0,-8 57 176 0 0,-7 92-187 0 0,16-176 11 0 0,0-6 0 0 0,0-12 72 0 0,3-6 299 0 0,-24 1 799 0 0,20-3-1493 0 0,1 0 0 0 0,-1-1 0 0 0,1 1 0 0 0,0-1 0 0 0,-1 1 0 0 0,1-1 0 0 0,0 0 0 0 0,0 0 0 0 0,0-1 0 0 0,1 1 0 0 0,-1 0 0 0 0,0-1 0 0 0,1 0 0 0 0,0 0 0 0 0,-1 1 0 0 0,1-1 0 0 0,0-1 0 0 0,0 0 323 0 0,-6-11-1535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8.255"/>
    </inkml:context>
    <inkml:brush xml:id="br0">
      <inkml:brushProperty name="width" value="0.05" units="cm"/>
      <inkml:brushProperty name="height" value="0.05" units="cm"/>
    </inkml:brush>
  </inkml:definitions>
  <inkml:trace contextRef="#ctx0" brushRef="#br0">206 1 11975 0 0,'0'0'547'0'0,"0"0"-11"0"0,0 0-203 0 0,0 0 419 0 0,0 0 220 0 0,1 2 42 0 0,1 20-143 0 0,-1 1 0 0 0,-1 0 1 0 0,0 0-1 0 0,-2 0 0 0 0,-1 0 1 0 0,-3 10-872 0 0,-4 11 57 0 0,-1-1 0 0 0,-16 37-57 0 0,17-53 0 0 0,-1 4 0 0 0,0-1 0 0 0,-2-1 0 0 0,-2 0 0 0 0,0-1 0 0 0,-5 4 0 0 0,5-9 29 0 0,11-16-812 0 0,0 0 0 0 0,-1 0 1 0 0,0-1-1 0 0,0 0 0 0 0,-5 4 783 0 0,3-4-6483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8.725"/>
    </inkml:context>
    <inkml:brush xml:id="br0">
      <inkml:brushProperty name="width" value="0.05" units="cm"/>
      <inkml:brushProperty name="height" value="0.05" units="cm"/>
    </inkml:brush>
  </inkml:definitions>
  <inkml:trace contextRef="#ctx0" brushRef="#br0">3 1 15663 0 0,'0'0'356'0'0,"0"0"50"0"0,0 0 20 0 0,0 0-42 0 0,2 2-250 0 0,-1 0-101 0 0,0 1 0 0 0,0-1 0 0 0,0 0 0 0 0,0 1 1 0 0,0-1-1 0 0,-1 1 0 0 0,1 0 0 0 0,-1-1 0 0 0,0 1 1 0 0,1-1-1 0 0,-1 1 0 0 0,0 0 0 0 0,-1 2-33 0 0,-5 41 705 0 0,3-28-395 0 0,2-9-162 0 0,0 0 0 0 0,1 0 0 0 0,0-1 0 0 0,0 4-148 0 0,3 3 16 0 0,4-6-16 0 0,-5-7 0 0 0,-1-1 0 0 0,0-1 0 0 0,0 1 0 0 0,0-1 0 0 0,0 1 0 0 0,0-1 0 0 0,0 1 0 0 0,1-1 0 0 0,-1 0 0 0 0,0 0 0 0 0,0 0 0 0 0,0 0 0 0 0,1 0 0 0 0,-1 0 0 0 0,0 0 0 0 0,1 0 0 0 0,4 0 175 0 0,-1 0 0 0 0,0 0 0 0 0,1-1 0 0 0,-1 0-1 0 0,1 0 1 0 0,-1 0 0 0 0,0 0 0 0 0,0-1 0 0 0,0 0 0 0 0,0 0-1 0 0,0 0 1 0 0,0-1 0 0 0,0 0 0 0 0,-1 0 0 0 0,4-3-175 0 0,-2 1-349 0 0,1 0 0 0 0,-1-1 0 0 0,-1 0 1 0 0,4-4 348 0 0,-3 3-1538 0 0,-1 0 0 0 0,-1 0 0 0 0,0-1 0 0 0,2-2 1538 0 0,0-6-6244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9.060"/>
    </inkml:context>
    <inkml:brush xml:id="br0">
      <inkml:brushProperty name="width" value="0.05" units="cm"/>
      <inkml:brushProperty name="height" value="0.05" units="cm"/>
    </inkml:brush>
  </inkml:definitions>
  <inkml:trace contextRef="#ctx0" brushRef="#br0">50 0 15663 0 0,'0'0'356'0'0,"0"0"50"0"0,0 0 20 0 0,0 0-42 0 0,0 2-250 0 0,-9 23 13 0 0,1-8 2562 0 0,8-15-1756 0 0,-2 9 256 0 0,1-6-997 0 0,1-1-97 0 0,-1-1 0 0 0,1 1 0 0 0,0 0 0 0 0,0 0 0 0 0,1 0 0 0 0,-1 0 0 0 0,1 0 0 0 0,1 3-115 0 0,-1-1 7 0 0,0 0 0 0 0,-1 1 0 0 0,0-1 0 0 0,0 1 0 0 0,0-1 0 0 0,-1 1 0 0 0,0-1 0 0 0,0 1 0 0 0,0-1 0 0 0,-1 0 0 0 0,0 0 0 0 0,-1 2-7 0 0,0-1-2898 0 0,-1 0 0 0 0,1 0 0 0 0,-6 6 2898 0 0,4-5-6438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2.581"/>
    </inkml:context>
    <inkml:brush xml:id="br0">
      <inkml:brushProperty name="width" value="0.05" units="cm"/>
      <inkml:brushProperty name="height" value="0.05" units="cm"/>
    </inkml:brush>
  </inkml:definitions>
  <inkml:trace contextRef="#ctx0" brushRef="#br0">43 1 10135 0 0,'0'0'231'0'0,"0"0"29"0"0,0 0 19 0 0,2 1-41 0 0,17 17-78 0 0,7 4 1651 0 0,-23-21-1662 0 0,3 0-133 0 0,2 0-16 0 0</inkml:trace>
  <inkml:trace contextRef="#ctx0" brushRef="#br0" timeOffset="1">0 231 6447 0 0,'0'0'136'0'0,"0"0"32"0"0,2 10 8 0 0,1-2 16 0 0,-3-8-192 0 0,0 0 0 0 0,7 6 0 0 0,-7-6 0 0 0,0 0 448 0 0,0 0 48 0 0,8 4 16 0 0,-2 2-2736 0 0,-2 2-544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9.393"/>
    </inkml:context>
    <inkml:brush xml:id="br0">
      <inkml:brushProperty name="width" value="0.05" units="cm"/>
      <inkml:brushProperty name="height" value="0.05" units="cm"/>
    </inkml:brush>
  </inkml:definitions>
  <inkml:trace contextRef="#ctx0" brushRef="#br0">76 1 15663 0 0,'0'0'356'0'0,"0"0"50"0"0,0 0 20 0 0,-2 2-42 0 0,1 0-330 0 0,0-1-1 0 0,0 1 1 0 0,0 0-1 0 0,0 0 1 0 0,0 0-1 0 0,0 0 1 0 0,0 0-1 0 0,1 0 1 0 0,-1 1-1 0 0,1-1 1 0 0,-1 0-1 0 0,1 0 1 0 0,0 0-1 0 0,0 0 1 0 0,0 1-1 0 0,0-1 1 0 0,1 2-54 0 0,-1 10 1066 0 0,-4 57 2434 0 0,3-41-3096 0 0,-1-1 0 0 0,-3 6-404 0 0,-3 29 0 0 0,6-38 0 0 0,-2-1 0 0 0,-1 6 0 0 0,-3 18-133 0 0,7-47-563 0 0,1-2-257 0 0,0 0-58 0 0,0 0-148 0 0,0 0-573 0 0,-2-4-253 0 0,-9-15-51 0 0,0-4-11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49.708"/>
    </inkml:context>
    <inkml:brush xml:id="br0">
      <inkml:brushProperty name="width" value="0.05" units="cm"/>
      <inkml:brushProperty name="height" value="0.05" units="cm"/>
    </inkml:brush>
  </inkml:definitions>
  <inkml:trace contextRef="#ctx0" brushRef="#br0">1 108 10135 0 0,'0'0'464'0'0,"0"0"-9"0"0,1-1-295 0 0,5-7 759 0 0,0 0 1 0 0,0 0-1 0 0,1 1 1 0 0,1 0-1 0 0,-1 0 0 0 0,1 1 1 0 0,0 0-1 0 0,1 0 1 0 0,8-4-920 0 0,25-10 6 0 0,-33 17 324 0 0,0 1-1 0 0,0-1 0 0 0,1 2 1 0 0,-1-1-1 0 0,1 1 0 0 0,5 0-329 0 0,-13 1 0 0 0,-1 0 0 0 0,-1-1 0 0 0,1 1 0 0 0,0 0 0 0 0,-1 0 0 0 0,1 0 0 0 0,0 0 0 0 0,0 0 0 0 0,-1 0 0 0 0,1 0 0 0 0,0 0 0 0 0,-1 1 0 0 0,1-1 0 0 0,0 0 0 0 0,-1 0 0 0 0,1 0 0 0 0,0 1 0 0 0,-1-1 0 0 0,1 0 0 0 0,-1 1 0 0 0,1-1 0 0 0,-1 1 0 0 0,1-1 0 0 0,0 1 0 0 0,1 0 82 0 0,1 1 0 0 0,0 0 0 0 0,-1 0 0 0 0,0-1 0 0 0,1 2 0 0 0,-1-1 0 0 0,0 0 0 0 0,0 0-1 0 0,0 1 1 0 0,0-1 0 0 0,-1 1 0 0 0,1 0 0 0 0,-1-1 0 0 0,1 1 0 0 0,-1 0 0 0 0,0 0 0 0 0,0 0 0 0 0,0 0 0 0 0,-1 0 0 0 0,1 0-1 0 0,-1 0 1 0 0,1 0 0 0 0,-1 0 0 0 0,0 0 0 0 0,0 2-82 0 0,-2 15 0 0 0,0-1 0 0 0,-1 0 0 0 0,-1 0 0 0 0,-2 5 0 0 0,-2 7 0 0 0,-5 31 0 0 0,2 1 0 0 0,3 0 0 0 0,0 60 0 0 0,8-114-3 0 0,-1-6-3 0 0,1 0 0 0 0,0 0 0 0 0,0-1 0 0 0,1 1 0 0 0,-1 0-1 0 0,0-1 1 0 0,1 1 0 0 0,0 0 0 0 0,0-1 0 0 0,1 3 6 0 0,-13-17-1320 0 0,3-6-1127 0 0,0-1 0 0 0,1-4 2447 0 0,-2-3-1379 0 0,-5-7-668 0 0</inkml:trace>
  <inkml:trace contextRef="#ctx0" brushRef="#br0" timeOffset="1">14 202 15663 0 0,'0'0'356'0'0,"0"0"50"0"0,0 0 20 0 0,0 0-42 0 0,1 0-250 0 0,19-4 375 0 0,1-1 1 0 0,-1 0 0 0 0,-1-2-1 0 0,2-1-509 0 0,34-12-48 0 0,-53 19-289 0 0,-2 1-138 0 0,0 0-1158 0 0,0 0-4506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50.041"/>
    </inkml:context>
    <inkml:brush xml:id="br0">
      <inkml:brushProperty name="width" value="0.05" units="cm"/>
      <inkml:brushProperty name="height" value="0.05" units="cm"/>
    </inkml:brush>
  </inkml:definitions>
  <inkml:trace contextRef="#ctx0" brushRef="#br0">5 14 13823 0 0,'0'0'315'0'0,"0"1"45"0"0,-2 3-162 0 0,2-3-159 0 0,-1 0 0 0 0,1 1 1 0 0,-1-1-1 0 0,1 0 0 0 0,0 1 0 0 0,0-1 0 0 0,-1 0 1 0 0,1 1-1 0 0,0-1 0 0 0,0 0 0 0 0,0 1 0 0 0,1-1 1 0 0,-1 0-1 0 0,0 1 0 0 0,0-1 0 0 0,1 2-39 0 0,-1-2 62 0 0,1 0 0 0 0,-1 0 0 0 0,0 1 0 0 0,1-1 0 0 0,-1 0 0 0 0,1 0 0 0 0,0 0 0 0 0,-1 1 0 0 0,1-1 0 0 0,0 0-1 0 0,-1 0 1 0 0,1 0 0 0 0,0 0 0 0 0,0 0 0 0 0,0-1 0 0 0,0 1 0 0 0,0 0 0 0 0,0 0 0 0 0,0 0 0 0 0,0-1 0 0 0,1 1 0 0 0,-1-1 0 0 0,0 1-1 0 0,0-1 1 0 0,0 1 0 0 0,1-1 0 0 0,-1 0 0 0 0,0 0 0 0 0,1 1 0 0 0,-1-1 0 0 0,0 0 0 0 0,0 0 0 0 0,1 0 0 0 0,-1-1 0 0 0,0 1 0 0 0,1 0-1 0 0,0 0-61 0 0,4-1 259 0 0,0-1-1 0 0,-1 1 1 0 0,1-1-1 0 0,0 0 0 0 0,-1 0 1 0 0,1-1-1 0 0,3-2-258 0 0,-3 1-198 0 0,-1 0 1 0 0,1 0-1 0 0,-1 0 0 0 0,0-1 1 0 0,-1 0-1 0 0,1 0 0 0 0,1-2 198 0 0,1-3-512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50.379"/>
    </inkml:context>
    <inkml:brush xml:id="br0">
      <inkml:brushProperty name="width" value="0.05" units="cm"/>
      <inkml:brushProperty name="height" value="0.05" units="cm"/>
    </inkml:brush>
  </inkml:definitions>
  <inkml:trace contextRef="#ctx0" brushRef="#br0">4 0 13823 0 0,'0'0'630'0'0,"0"0"-13"0"0,0 2-184 0 0,-3 33 5881 0 0,3-20-6574 0 0,5 34 2211 0 0,-2 46-1951 0 0,-1-24 11 0 0,-2-65-5 0 0,0-1-1 0 0,1 0 1 0 0,0 1-1 0 0,0-1 1 0 0,0 0-1 0 0,1 0 1 0 0,-1 0-1 0 0,1 0 1 0 0,0 0-1 0 0,2 2-5 0 0,-3-5-62 0 0,1 0-1 0 0,-1 0 1 0 0,1 0-1 0 0,-1-1 1 0 0,1 1-1 0 0,0 0 0 0 0,0-1 1 0 0,0 1-1 0 0,0-1 1 0 0,0 0-1 0 0,0 1 0 0 0,0-1 1 0 0,0 0-1 0 0,0 0 1 0 0,0-1-1 0 0,1 1 1 0 0,-1 0-1 0 0,0-1 0 0 0,1 1 1 0 0,-1-1-1 0 0,0 0 1 0 0,1 0-1 0 0,1 0 63 0 0,10-1-121 0 0,0-1 1 0 0,0 0-1 0 0,0-1 0 0 0,0 0 0 0 0,8-4 121 0 0,23-6-4 0 0,-7 5 68 0 0,-30 7 273 0 0,-7 1 138 0 0,-1 0 33 0 0,0 0-65 0 0,2-1-294 0 0,4 0-197 0 0,-5 0-48 0 0,0 0 0 0 0,0 0 0 0 0,0 0 0 0 0,0 0 0 0 0,0 0 0 0 0,-1 0 0 0 0,1-1 0 0 0,-1 1 1 0 0,1 0-1 0 0,-1 0 0 0 0,1-1 0 0 0,-1 0 96 0 0,1 0-169 0 0,0-2-614 0 0,0 0 0 0 0,0-1 0 0 0,0 1 0 0 0,0-1-1 0 0,-1 1 1 0 0,0-1 0 0 0,0 1 0 0 0,0-1 0 0 0,0-1 783 0 0,-1-1-634 0 0,2-10-1924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50.728"/>
    </inkml:context>
    <inkml:brush xml:id="br0">
      <inkml:brushProperty name="width" value="0.05" units="cm"/>
      <inkml:brushProperty name="height" value="0.05" units="cm"/>
    </inkml:brush>
  </inkml:definitions>
  <inkml:trace contextRef="#ctx0" brushRef="#br0">163 1 8287 0 0,'0'0'191'0'0,"0"0"26"0"0,0 0 9 0 0,-6-1 1038 0 0,-6 1 6718 0 0,7 7-7469 0 0,0 0 0 0 0,1 0 0 0 0,-1 0 0 0 0,1 1 0 0 0,1-1-1 0 0,-1 1 1 0 0,1 0 0 0 0,-1 7-513 0 0,-8 16 1077 0 0,-6 9-1160 0 0,-1 0 1 0 0,-6 4 82 0 0,22-39-955 0 0,0-1 1 0 0,-1 0-1 0 0,1 0 0 0 0,-1 0 1 0 0,0 0-1 0 0,0 0 0 0 0,-1-1 955 0 0,2 0-2556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51.063"/>
    </inkml:context>
    <inkml:brush xml:id="br0">
      <inkml:brushProperty name="width" value="0.05" units="cm"/>
      <inkml:brushProperty name="height" value="0.05" units="cm"/>
    </inkml:brush>
  </inkml:definitions>
  <inkml:trace contextRef="#ctx0" brushRef="#br0">34 1 15663 0 0,'0'0'356'0'0,"0"0"50"0"0,0 1 20 0 0,2 17 509 0 0,-2 0 1 0 0,0 0-1 0 0,-1-1 0 0 0,-1 1 0 0 0,-1 3-935 0 0,-1 16-80 0 0,-7 48 80 0 0,4-44 0 0 0,3 1 0 0 0,1 18 0 0 0,3-53 0 0 0,0-1 0 0 0,1 1 0 0 0,0 0 0 0 0,1 2 0 0 0,-2-6 0 0 0,1 0 0 0 0,0-1 0 0 0,0 1 0 0 0,0-1 0 0 0,0 1 0 0 0,0-1 0 0 0,0 0 0 0 0,1 1 0 0 0,-1-1 0 0 0,1 0 0 0 0,0 0 0 0 0,0 1 0 0 0,-1-2 0 0 0,1 0 0 0 0,-1 0 0 0 0,0 0 0 0 0,0 0 0 0 0,0 0 0 0 0,1 0 0 0 0,-1 0 0 0 0,0 0 0 0 0,1-1 0 0 0,-1 1 0 0 0,0-1 0 0 0,1 1 0 0 0,-1-1 0 0 0,1 1 0 0 0,-1-1 0 0 0,1 0 0 0 0,-1 0 0 0 0,1 0 0 0 0,0 0 0 0 0,-1 0 0 0 0,1 0 0 0 0,-1 0 0 0 0,1 0 0 0 0,-1-1 0 0 0,1 1 0 0 0,-1-1 0 0 0,3 1 0 0 0,23-6 0 0 0,-1-1 0 0 0,0-1 0 0 0,7-4 0 0 0,-28 10 53 0 0,1 1-1 0 0,-1-1 0 0 0,1 1 1 0 0,-1 0-1 0 0,5-1-52 0 0,31-5 1794 0 0,-30 6-1778 0 0,-9 1-16 0 0,-1 1 0 0 0,1-1 0 0 0,-1 0 0 0 0,0 0 0 0 0,1 0 0 0 0,-1 0 0 0 0,1 0 0 0 0,-1 0 0 0 0,1-1 0 0 0,-1 1 0 0 0,0 0 0 0 0,1-1 0 0 0,0 0 0 0 0,1-1 0 0 0,15-7 0 0 0,-13 1 0 0 0,-3 4 0 0 0,-1 2 74 0 0,0 0 0 0 0,0 0 1 0 0,0 0-1 0 0,0 0 0 0 0,0-1 0 0 0,0 1 0 0 0,0-3-74 0 0,0 1-576 0 0,0 0-1 0 0,-1 0 1 0 0,0 0-1 0 0,0 0 1 0 0,0 0-1 0 0,0 0 1 0 0,-1-1 576 0 0,0-2-1266 0 0,-1 0-1 0 0,0 0 1 0 0,0 0 0 0 0,0 0 0 0 0,-1 1 0 0 0,-2-5 1266 0 0,-6-10-2559 0 0</inkml:trace>
  <inkml:trace contextRef="#ctx0" brushRef="#br0" timeOffset="1">243 87 19351 0 0,'0'0'439'0'0,"0"0"62"0"0,0 0 33 0 0,0 0-65 0 0,-6 5-292 0 0,-3 5 246 0 0,1-1-1 0 0,0 2 1 0 0,1-1-1 0 0,0 1 1 0 0,1 0-1 0 0,0 0 1 0 0,0 1-1 0 0,1 2-422 0 0,-13 23 692 0 0,-48 99-692 0 0,65-134-199 0 0,0 0-1 0 0,0 0 1 0 0,0 0-1 0 0,0 0 1 0 0,-1 0-1 0 0,1 0 0 0 0,-1 0 1 0 0,1-1-1 0 0,-1 1 1 0 0,1 0-1 0 0,-1-1 1 0 0,0 1-1 0 0,0-1 1 0 0,0 0-1 0 0,0 0 1 0 0,0 0-1 0 0,0 0 1 0 0,0 0-1 0 0,0 0 1 0 0,0 0-1 0 0,0 0 1 0 0,0-1-1 0 0,-1 1 1 0 0,1-1-1 0 0,0 0 1 0 0,-1 0-1 0 0,1 0 1 0 0,-1 0 199 0 0,-19-3-2046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41.010"/>
    </inkml:context>
    <inkml:brush xml:id="br0">
      <inkml:brushProperty name="width" value="0.05" units="cm"/>
      <inkml:brushProperty name="height" value="0.05" units="cm"/>
    </inkml:brush>
  </inkml:definitions>
  <inkml:trace contextRef="#ctx0" brushRef="#br0">1 0 8431 0 0,'0'0'652'0'0,"1"4"-425"0"0,45 154 694 0 0,-42-145-836 0 0,28 124 406 0 0,-21-89-407 0 0,3 0-1 0 0,1-1 1 0 0,15 29-84 0 0,-18-45 13 0 0,-2 0 1 0 0,-2 1-1 0 0,-1 1 0 0 0,0 5-13 0 0,21 83 72 0 0,-22-85-72 0 0,-1 0 0 0 0,-3 1 0 0 0,0 4 0 0 0,0-1 0 0 0,2 1 0 0 0,2 0 0 0 0,3 9 0 0 0,5 25 0 0 0,-5-30 0 0 0,-5-28 0 0 0,-1 1 0 0 0,1 9 0 0 0,-3-16 0 0 0,0 1 0 0 0,1-1 0 0 0,1 0 0 0 0,0 0 0 0 0,0 0 0 0 0,5 10 0 0 0,-4-9 0 0 0,0 1 0 0 0,-1-1 0 0 0,0 1 0 0 0,0 4 0 0 0,7 32 0 0 0,-6-34 7 0 0,-1 1-1 0 0,0 0 1 0 0,-2 0-1 0 0,1 0 0 0 0,-2 0 1 0 0,0 0-1 0 0,-1 0 1 0 0,0 0-1 0 0,-2 0 0 0 0,0 0-6 0 0,1 2 12 0 0,1 0 0 0 0,0 0-1 0 0,2 1 1 0 0,0 5-12 0 0,1 21 28 0 0,-10 118-19 0 0,2-72-29 0 0,-16 128 20 0 0,18-185 0 0 0,3-19 0 0 0,1 1 0 0 0,1 12 0 0 0,-1-14 0 0 0,1 1 0 0 0,-2-1 0 0 0,-1 7 0 0 0,-1 1 0 0 0,-1 4 0 0 0,1 0 0 0 0,0 16 0 0 0,-2 166 0 0 0,0-135 0 0 0,2-45 0 0 0,1 1 0 0 0,2 16 0 0 0,1-17 0 0 0,0-1 0 0 0,-2 0 0 0 0,-3 19 0 0 0,-2 14 0 0 0,1 55 0 0 0,-1 17 0 0 0,-5-32 0 0 0,-5 63 0 0 0,15-147 15 0 0,-1-1 0 0 0,-3 11-15 0 0,2-13 11 0 0,1 0 1 0 0,1 1-1 0 0,-1 8-11 0 0,-2 65 29 0 0,-3-1 0 0 0,-5 3-29 0 0,4-27 6 0 0,-22 112 59 0 0,8-59 0 0 0,13-67 86 0 0,2-18 62 0 0,0 25-213 0 0,-5 26 139 0 0,6-41 10 0 0,0 13-149 0 0,6-46 3 0 0,0 0 1 0 0,-1-1-1 0 0,-1 1 1 0 0,1 0-1 0 0,-1-1 1 0 0,0 2-4 0 0,-1 2 112 0 0,1 1 1 0 0,0-1-1 0 0,1 1 1 0 0,-1 8-113 0 0,1 0 219 0 0,-5 12-12 0 0,5-28-118 0 0,1 0-1 0 0,-2 10-1 0 0,2 4 8 0 0,0-15-31 0 0,0-2-24 0 0,0 0-107 0 0,0 0-601 0 0,0 0-2456 0 0,0 0-1055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41.879"/>
    </inkml:context>
    <inkml:brush xml:id="br0">
      <inkml:brushProperty name="width" value="0.05" units="cm"/>
      <inkml:brushProperty name="height" value="0.05" units="cm"/>
    </inkml:brush>
  </inkml:definitions>
  <inkml:trace contextRef="#ctx0" brushRef="#br0">55 0 4463 0 0,'0'0'99'0'0,"0"0"12"0"0,0 0 9 0 0,0 0 96 0 0,0 0 376 0 0,0 0 161 0 0,0 0 30 0 0,0 0-87 0 0,0 0-398 0 0,0 0-176 0 0,0 0-33 0 0,0 0-36 0 0,0 0-87 0 0,0 0 76 0 0,0 0 44 0 0,0 0 8 0 0,0 0 2 0 0,-2 4 2 0 0,-4 8 4 0 0,4-9 2 0 0,2 0 2 0 0,-7 20 535 0 0,2 1 1 0 0,1-1 0 0 0,1 1-1 0 0,1 0-641 0 0,-12 113 376 0 0,18-73-312 0 0,-6-45-64 0 0,-3 7 6 0 0,4-20 11 0 0,1 25 14 0 0,-1 10 33 0 0,-1-22-54 0 0,0-3 2 0 0,1-13 47 0 0,5-3-4 0 0,0 0-46 0 0,-3 0-3 0 0,1 0 0 0 0,-1 0 0 0 0,0 0 0 0 0,1 0 0 0 0,-1 0-1 0 0,0-1 1 0 0,1 1 0 0 0,-1 0 0 0 0,0-1 0 0 0,1 1 0 0 0,0-1-6 0 0,14-5 54 0 0,-7 2-51 0 0,8-2 5 0 0,30-17-9 0 0,-28 16 1 0 0,6-2 1 0 0,-21 6 2 0 0,-2 0 4 0 0,0 1 48 0 0,-2 2 14 0 0,3-2-14 0 0,12-6-45 0 0,3 6-31 0 0,-14 2-86 0 0,0 0-22 0 0,12-2-532 0 0,-12 2-2215 0 0,-4 0-954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58.763"/>
    </inkml:context>
    <inkml:brush xml:id="br0">
      <inkml:brushProperty name="width" value="0.05" units="cm"/>
      <inkml:brushProperty name="height" value="0.05" units="cm"/>
    </inkml:brush>
  </inkml:definitions>
  <inkml:trace contextRef="#ctx0" brushRef="#br0">646 2034 919 0 0,'-3'1'67'0'0,"-12"5"-114"0"0,1-1 0 0 0,-1-1 0 0 0,-1 0-1 0 0,-7 0 48 0 0,-23 3 1069 0 0,1-3 3306 0 0,30-3-3976 0 0,0-1 0 0 0,0 0-1 0 0,0-1 1 0 0,1-1 0 0 0,-1-1 0 0 0,0 0 0 0 0,1 0 0 0 0,0-1 0 0 0,0-1 0 0 0,0-1 0 0 0,-4-2-399 0 0,11 4 104 0 0,0-1 0 0 0,1 0-1 0 0,-1 0 1 0 0,1 0 0 0 0,0-1 0 0 0,0 0 0 0 0,-3-5-104 0 0,7 10 37 0 0,-7-10 90 0 0,1 0 0 0 0,1 0 1 0 0,0-1-1 0 0,0 1 0 0 0,1-1 1 0 0,0-1-1 0 0,-1-5-127 0 0,-5-19 267 0 0,-8-36-267 0 0,14 43 92 0 0,1 0-1 0 0,1 0 1 0 0,2 0-1 0 0,1-20-91 0 0,3-2 105 0 0,3 1 0 0 0,4-17-105 0 0,2-1 46 0 0,21-127 36 0 0,11-75-82 0 0,-29 175 0 0 0,-8 53 0 0 0,5-28 0 0 0,-4-4 0 0 0,-2 36 37 0 0,2-1-1 0 0,1 1 0 0 0,5-12-36 0 0,1-2 19 0 0,-13 45-7 0 0,0 0-1 0 0,0 0 1 0 0,-1 0-1 0 0,0 0 1 0 0,0 1-1 0 0,-1-4-11 0 0,0-2 33 0 0,1 10-17 0 0,0-1 1 0 0,1 1 0 0 0,-1 0-1 0 0,1 0 1 0 0,0 0 0 0 0,-1 0-1 0 0,1 0 1 0 0,1-2-17 0 0,0 1 37 0 0,-1 1 1 0 0,0 0 0 0 0,0 0-1 0 0,0-1 1 0 0,-1 1-1 0 0,1-1 1 0 0,-1 1 0 0 0,0 0-1 0 0,0-1 1 0 0,0 1-1 0 0,0-2-37 0 0,-3-4 94 0 0,0 0-1 0 0,0 1 0 0 0,-3-6-93 0 0,5 12 64 0 0,1 2 0 0 0,-2-2-10 0 0,-2-6-54 0 0,1 4-55 0 0,-3-4-20 0 0,5 7 54 0 0,0-1 1 0 0,1 1-1 0 0,-1-1 0 0 0,1 1 0 0 0,0-1 0 0 0,-1 1 0 0 0,1-1 1 0 0,0 0-1 0 0,0 1 0 0 0,0-1 0 0 0,0 1 0 0 0,0-1 0 0 0,0 1 0 0 0,1-1 1 0 0,-1 0 20 0 0,6-22-103 0 0,-6 24 102 0 0,2-10-34 0 0,1 0 0 0 0,0 1 0 0 0,1 0-1 0 0,0 0 1 0 0,0 0 0 0 0,1 0 0 0 0,5-6 35 0 0,-6 8-104 0 0,0-1 1 0 0,0 1-1 0 0,-1 0 0 0 0,0-1 1 0 0,-1 0-1 0 0,2-5 104 0 0,-7 15 99 0 0,1-1-88 0 0,-1 0-1 0 0,1 0 1 0 0,0 0-1 0 0,0 0 1 0 0,0 1-1 0 0,0-1 1 0 0,0 1-1 0 0,0 0 1 0 0,0-1 0 0 0,0 1-1 0 0,-1 1-10 0 0,-2 3 15 0 0,-28 27 46 0 0,1 1 0 0 0,-27 37-61 0 0,20-11-20 0 0,24-35 24 0 0,-17 20-4 0 0,-32 42 0 0 0,46-68 0 0 0,14-18 0 0 0,0 4 0 0 0,-22 30 0 0 0,33-44-6 0 0,58-86-60 0 0,-61 88 66 0 0,1 1 0 0 0,0 0 0 0 0,1 0 0 0 0,-1 0 0 0 0,4-2 0 0 0,-2 1 0 0 0,0 0 0 0 0,-1 0 0 0 0,2-3 0 0 0,-1 0-10 0 0,0 0-1 0 0,1 0 0 0 0,0 1 1 0 0,0 0-1 0 0,1 0 0 0 0,4-3 11 0 0,2 2 0 0 0,17-4-10 0 0,-25 11-38 0 0,-5 2 44 0 0,-1 1 1 0 0,0 0-1 0 0,0-1 0 0 0,0 1 0 0 0,0 0 1 0 0,0-1-1 0 0,0 1 0 0 0,0 0 1 0 0,0 0-1 0 0,0 0 0 0 0,1 0 1 0 0,-1 0-1 0 0,1 0 4 0 0,-1 0-11 0 0,18 1 0 0 0,-17-1 11 0 0,1 1 0 0 0,0-1 0 0 0,0 1 0 0 0,0 0 0 0 0,-1 0 0 0 0,1 0 0 0 0,0 0 0 0 0,4 3-7 0 0,0 1-1 0 0,-1 0 0 0 0,0 0 1 0 0,0 0-1 0 0,0 1 1 0 0,0 0-1 0 0,0 2 8 0 0,6 8-11 0 0,21 39 11 0 0,-30-49 0 0 0,1-1 0 0 0,-1 1 0 0 0,1 0 0 0 0,4 3 0 0 0,3 6 0 0 0,-9-12 0 0 0,13 21 0 0 0,-3 5 0 0 0,-2-10 0 0 0,-1 0 0 0 0,1-2 0 0 0,-3-1 11 0 0,-5-13 16 0 0,-2-3-101 0 0,0 0-42 0 0,0 0-4 0 0,0 0-26 0 0,0 0-113 0 0,0 0-49 0 0,0 0-488 0 0,0 0-2007 0 0,0 0-861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32.442"/>
    </inkml:context>
    <inkml:brush xml:id="br0">
      <inkml:brushProperty name="width" value="0.05" units="cm"/>
      <inkml:brushProperty name="height" value="0.05" units="cm"/>
    </inkml:brush>
  </inkml:definitions>
  <inkml:trace contextRef="#ctx0" brushRef="#br0">1 992 6447 0 0,'0'0'142'0'0,"0"0"22"0"0,0 0 13 0 0,6-4-20 0 0,-1 0-140 0 0,-2 2-16 0 0,0 0 0 0 0,-1 0 0 0 0,1 0 0 0 0,0 1 0 0 0,1-1 1 0 0,-1 1-1 0 0,0 0 0 0 0,0 0 0 0 0,1 0 0 0 0,-1 0 0 0 0,0 0 0 0 0,1 1 0 0 0,-1 0 0 0 0,3-1-1 0 0,37-6 0 0 0,0-2 0 0 0,3-3 0 0 0,-12 3 0 0 0,683-155 6176 0 0,-326 69-6176 0 0,-167 37 0 0 0,113-35 0 0 0,-236 55 0 0 0,93-49 0 0 0,-125 54 0 0 0,49-20 430 0 0,89-26-430 0 0,-127 53 793 0 0,1 3 0 0 0,9 3-793 0 0,130-14 20 0 0,23-4-24 0 0,-104 8 4 0 0,-46 9 0 0 0,1 4 0 0 0,9 3 0 0 0,-75 11 0 0 0,0 1 0 0 0,0 1 0 0 0,-1 2 0 0 0,19 3 0 0 0,51 7 0 0 0,23 4 0 0 0,-80-10 0 0 0,-27-4 0 0 0,1 1 0 0 0,-1 0 0 0 0,0 1 0 0 0,8 3 0 0 0,52 16 0 0 0,-45-14 0 0 0,0 1 0 0 0,14 7 0 0 0,17 8 0 0 0,-28-12 0 0 0,0 2 0 0 0,-1 0 0 0 0,-1 2 0 0 0,-24-12 0 0 0,23 9 0 0 0,-1-1 0 0 0,-23-11 0 0 0,25 5 0 0 0,-22-5 0 0 0,29 8 0 0 0,-17-3 0 0 0,-1 2 0 0 0,22 10 0 0 0,-28-13 0 0 0,0 2 0 0 0,0-1 0 0 0,-1 1 0 0 0,8 7 0 0 0,4 2 0 0 0,-1 1 0 0 0,5 6 0 0 0,-26-22 0 0 0,0 0 0 0 0,0 0 0 0 0,0 0 0 0 0,0 0 0 0 0,0 0 0 0 0,0 0 0 0 0,0 0 0 0 0,0 1 0 0 0,-1-1 0 0 0,2 1 0 0 0,1 4 0 0 0,0 0 0 0 0,1 0 0 0 0,0 0 0 0 0,4 4 0 0 0,5 5 0 0 0,-1-2 0 0 0,2-2 0 0 0,12 12 0 0 0,-12-10 0 0 0,-10-9 0 0 0,1 4 0 0 0,5 12 0 0 0,9 13 0 0 0,-11-16 0 0 0,1-1 0 0 0,0-2 0 0 0,1-2 0 0 0,-1 0 0 0 0,-1 0 0 0 0,-1-2-64 0 0,-5-8-273 0 0,-2-2-138 0 0,0 0-33 0 0,0 0-4 0 0,0 0 0 0 0,0 0 0 0 0,0 0-454 0 0,0 0-1912 0 0,0 0-822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2.916"/>
    </inkml:context>
    <inkml:brush xml:id="br0">
      <inkml:brushProperty name="width" value="0.05" units="cm"/>
      <inkml:brushProperty name="height" value="0.05" units="cm"/>
    </inkml:brush>
  </inkml:definitions>
  <inkml:trace contextRef="#ctx0" brushRef="#br0">1 219 10135 0 0,'0'0'231'0'0,"0"0"29"0"0,1 1 19 0 0,4 1-233 0 0,-1-1 1 0 0,0 0 0 0 0,0 0 0 0 0,1 0-1 0 0,-1-1 1 0 0,1 1 0 0 0,-1-1 0 0 0,0 0 0 0 0,1-1-1 0 0,-1 1 1 0 0,1-1 0 0 0,-1 1 0 0 0,0-1-1 0 0,0-1 1 0 0,1 1-47 0 0,5-1 477 0 0,-4 0-180 0 0,-1 0-1 0 0,0 0 1 0 0,1 0-1 0 0,-1 0 1 0 0,0-1-1 0 0,1-1-296 0 0,23-10 1241 0 0,83-31 2479 0 0,-42 12-3144 0 0,23-16-576 0 0,-78 39 0 0 0,-11 7 0 0 0,0 1 0 0 0,0-1 0 0 0,0 1 0 0 0,0 0 0 0 0,0 0 0 0 0,1 1 0 0 0,-1-1 0 0 0,1 1 0 0 0,2-1 0 0 0,-3 1 0 0 0,11-3 0 0 0,-5 6 0 0 0,-2-3 0 0 0,-6 0-191 0 0,-1 0-1 0 0,0-1 1 0 0,0 1-1 0 0,1 0 1 0 0,-1-1-1 0 0,0 1 1 0 0,0 0 0 0 0,0-1-1 0 0,-1 0 1 0 0,1 1-1 0 0,0-1 1 0 0,0 1-1 0 0,-1-1 1 0 0,1 0 191 0 0,0-1-885 0 0,-1 2-1136 0 0,0 1-25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33.004"/>
    </inkml:context>
    <inkml:brush xml:id="br0">
      <inkml:brushProperty name="width" value="0.05" units="cm"/>
      <inkml:brushProperty name="height" value="0.05" units="cm"/>
    </inkml:brush>
  </inkml:definitions>
  <inkml:trace contextRef="#ctx0" brushRef="#br0">1 298 6447 0 0,'0'0'142'0'0,"0"0"22"0"0,0 0 13 0 0,0 0 55 0 0,3 4 181 0 0,4 3-8 0 0,0 0 0 0 0,0-1 0 0 0,1 0 0 0 0,-1 0-1 0 0,4 1-404 0 0,10 6 327 0 0,0-2-1 0 0,2 0 1 0 0,-1-1-1 0 0,1-1 0 0 0,1-1-326 0 0,-2 0 341 0 0,0 0 0 0 0,-1 2-1 0 0,0 0 1 0 0,5 5-341 0 0,-20-12 77 0 0,-4-2-38 0 0,0 0-1 0 0,0 0 1 0 0,0 0-1 0 0,0-1 0 0 0,0 1 1 0 0,0-1-1 0 0,0 0 1 0 0,1 0-1 0 0,-1 1 0 0 0,0-1 1 0 0,0-1-1 0 0,0 1 1 0 0,0 0-1 0 0,0 0 0 0 0,1-1-38 0 0,7 0 32 0 0,8 0-32 0 0,0-2 0 0 0,-14 2 0 0 0,0 0 0 0 0,0-1 0 0 0,-1 1 0 0 0,1-1 0 0 0,0 0 0 0 0,-1 0 0 0 0,1 0 0 0 0,-1-1 0 0 0,0 1 0 0 0,0-1 0 0 0,2-2 0 0 0,4-4 0 0 0,-1-1 0 0 0,-1 0 0 0 0,2-2 0 0 0,-5 7 0 0 0,-1 0 0 0 0,1 0 0 0 0,-1 0 0 0 0,0-1 0 0 0,-1 1 0 0 0,3-6 0 0 0,0-2 0 0 0,21-48 0 0 0,-14 32 0 0 0,1 0 0 0 0,1 1 0 0 0,4-3 0 0 0,-12 23 0 0 0,0 0 0 0 0,1 1 0 0 0,0 0 0 0 0,6-5 0 0 0,11-12 0 0 0,-2 2 0 0 0,-7 8 0 0 0,-11 12 0 0 0,-2 2 0 0 0,0 0 0 0 0,-1-1 0 0 0,1 1 0 0 0,-1-1 0 0 0,1 1 0 0 0,-1-1 0 0 0,1 0 0 0 0,-1 0 0 0 0,1 1 0 0 0,-1-1 0 0 0,1 0 0 0 0,-1 0 0 0 0,0-1 0 0 0,13-6 0 0 0,0 0 0 0 0,1 1 0 0 0,3-4-10 0 0,-15 8-59 0 0,-2 0-53 0 0,0 1-929 0 0,-1 2-385 0 0,0 0-78 0 0,0 0-20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35.444"/>
    </inkml:context>
    <inkml:brush xml:id="br0">
      <inkml:brushProperty name="width" value="0.05" units="cm"/>
      <inkml:brushProperty name="height" value="0.05" units="cm"/>
    </inkml:brush>
  </inkml:definitions>
  <inkml:trace contextRef="#ctx0" brushRef="#br0">1324 135 8287 0 0,'0'0'191'0'0,"0"0"26"0"0,0 0 9 0 0,0 0 42 0 0,0 0 158 0 0,0 0 72 0 0,0 0 12 0 0,0 0-67 0 0,0 0-437 0 0,0 0 0 0 0,0 0-1 0 0,1 0 1 0 0,-1 0 0 0 0,0 0 0 0 0,0 0 0 0 0,0 1-1 0 0,1-1 1 0 0,-1 0 0 0 0,0 0 0 0 0,0 0-1 0 0,0 0 1 0 0,0 0 0 0 0,0 1 0 0 0,1-1 0 0 0,-1 0-1 0 0,0 0 1 0 0,0 0 0 0 0,0 0 0 0 0,0 1 0 0 0,0-1-1 0 0,0 0 1 0 0,0 0 0 0 0,0 0 0 0 0,0 1 0 0 0,1-1-1 0 0,-1 0 1 0 0,0 0 0 0 0,0 1 0 0 0,0-1-1 0 0,0 0 1 0 0,0 0 0 0 0,0 0 0 0 0,-1 1 0 0 0,1-1-1 0 0,0 0 1 0 0,0 0 0 0 0,0 0 0 0 0,0 1 0 0 0,0-1-1 0 0,0 0-5 0 0,-5 3 245 0 0,0 0 0 0 0,0 0 0 0 0,0 0 0 0 0,-1-1 0 0 0,1 1 0 0 0,0-2 0 0 0,-1 1 0 0 0,-1 0-245 0 0,4-1 11 0 0,-1 0-6 0 0,-21-2-5 0 0,-23-7 0 0 0,30 7 0 0 0,12 1 0 0 0,-1-1 0 0 0,1 0 0 0 0,-1 0 0 0 0,1 0 0 0 0,0-1 0 0 0,-1 0 0 0 0,-3-2 0 0 0,-26-8 0 0 0,28 10 0 0 0,1-1 0 0 0,-1 0 0 0 0,1 0 0 0 0,0-1 0 0 0,-6-4 0 0 0,8 5 0 0 0,-24-6 0 0 0,28 9 0 0 0,-35-11 0 0 0,-110-34 0 0 0,133 41 0 0 0,-1 1 0 0 0,0 0 0 0 0,0 1 0 0 0,-1 1 0 0 0,-37-6 0 0 0,-56-11 0 0 0,92 16 0 0 0,8 1 19 0 0,1 1 1 0 0,0 0-1 0 0,-1 1 0 0 0,1-1 0 0 0,-5 2-19 0 0,-25 2 835 0 0,25-4-682 0 0,1 1-1 0 0,-1 0 1 0 0,0 1 0 0 0,1 0-1 0 0,-1 1 1 0 0,1 1 0 0 0,-1-1-153 0 0,-15 5 48 0 0,-118 42-48 0 0,137-47 0 0 0,0 0 0 0 0,1 1 0 0 0,-1 0 0 0 0,1 0 0 0 0,-1 0 0 0 0,1 1 0 0 0,-3 4 0 0 0,-11 9 0 0 0,-12 14 0 0 0,20-19 0 0 0,10-11 0 0 0,0 1 0 0 0,0 0 0 0 0,0 0 0 0 0,1 0 0 0 0,-1 0 0 0 0,1 1 0 0 0,-1-1 0 0 0,1 1 0 0 0,-1 2 0 0 0,0 0 0 0 0,-1-1 0 0 0,1 0 0 0 0,-5 5 0 0 0,-14 19 443 0 0,20-26 45 0 0,-3 8 338 0 0,1-7-700 0 0,-3 12 23 0 0,-1-4-197 0 0,6-10-289 0 0,2-2-138 0 0,0 0-33 0 0,0 0-140 0 0,0 0-572 0 0,0 0-253 0 0,0 0-51 0 0,0 0-11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3:36.058"/>
    </inkml:context>
    <inkml:brush xml:id="br0">
      <inkml:brushProperty name="width" value="0.05" units="cm"/>
      <inkml:brushProperty name="height" value="0.05" units="cm"/>
    </inkml:brush>
  </inkml:definitions>
  <inkml:trace contextRef="#ctx0" brushRef="#br0">22 1 6447 0 0,'0'0'142'0'0,"0"0"22"0"0,0 0 13 0 0,0 0 55 0 0,0 0 181 0 0,0 0 78 0 0,0 0 18 0 0,0 0 3 0 0,0 0 0 0 0,0 0 0 0 0,0 0 0 0 0,0 0-69 0 0,-1 3-294 0 0,-7 34-133 0 0,3 1-16 0 0,3-13 0 0 0,2 0 0 0 0,1 0 0 0 0,1 0 0 0 0,-1-9 0 0 0,-1 3 0 0 0,-2 0 0 0 0,-1 42 0 0 0,1-24 931 0 0,2-34-422 0 0,-1 1-66 0 0,1 0-369 0 0,-1 25-47 0 0,1-25-364 0 0,0-1-138 0 0,1 0 307 0 0,4 13-764 0 0,3-1 916 0 0,2 2 16 0 0,4-1 0 0 0,4-4 0 0 0,2-5 0 0 0,-14-4 0 0 0,28 4 0 0 0,0-3 0 0 0,0-2 0 0 0,1-1 0 0 0,0-1 0 0 0,-17 0 0 0 0,1 1 0 0 0,27 11 402 0 0,-8-4 580 0 0,-35-8-539 0 0,0 0-294 0 0,14 1-133 0 0,0 0-217 0 0,-13 0-850 0 0,-4-1-385 0 0,0 0-78 0 0,0 0-20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04.727"/>
    </inkml:context>
    <inkml:brush xml:id="br0">
      <inkml:brushProperty name="width" value="0.05" units="cm"/>
      <inkml:brushProperty name="height" value="0.05" units="cm"/>
    </inkml:brush>
  </inkml:definitions>
  <inkml:trace contextRef="#ctx0" brushRef="#br0">846 303 1087 0 0,'-2'-2'60'0'0,"-14"-19"1376"0"0,-8-15-1436 0 0,-13-19 4695 0 0,35 54-4647 0 0,0-1 0 0 0,1 0 0 0 0,-1 1 0 0 0,0 0 1 0 0,0-1-1 0 0,0 1 0 0 0,0 0 0 0 0,-1 0 0 0 0,1 0 0 0 0,-1 0-48 0 0,-13-9 152 0 0,14 9-137 0 0,1 0-1 0 0,0-1 1 0 0,-1 1-1 0 0,1 0 0 0 0,0-1 1 0 0,0 0-1 0 0,0 1 1 0 0,0-1-1 0 0,0 0-14 0 0,-1-2 18 0 0,-1 0 0 0 0,1 0 0 0 0,-1 1 1 0 0,0-1-1 0 0,0 1 0 0 0,0-1 0 0 0,-1 1 0 0 0,-2-2-18 0 0,-12-8 211 0 0,0 0 1 0 0,-1 1-1 0 0,0 1 1 0 0,-1 1-1 0 0,-4-1-211 0 0,-5-3 356 0 0,19 10-283 0 0,-1 1 0 0 0,0 0 0 0 0,0 0 0 0 0,0 1 0 0 0,0 1 0 0 0,0 0 0 0 0,0 0 0 0 0,-11 2-73 0 0,6-2 60 0 0,0 0 0 0 0,-1-1 0 0 0,1-1 0 0 0,-12-4-60 0 0,25 7 20 0 0,0 0-1 0 0,0-1 0 0 0,0 1 1 0 0,0 0-1 0 0,0 1 0 0 0,0-1 1 0 0,0 1-1 0 0,0-1 0 0 0,0 1 1 0 0,0 0-1 0 0,1 0 0 0 0,-2 0-19 0 0,-22 6 200 0 0,0-4-10 0 0,22-1-147 0 0,0-2-1 0 0,0 1 1 0 0,0 0 0 0 0,0-1-1 0 0,0 0 1 0 0,0 0 0 0 0,0 0-1 0 0,0-1 1 0 0,0 1-1 0 0,0-1 1 0 0,0 0 0 0 0,0 0-1 0 0,-3-1-42 0 0,4 1 34 0 0,0 1-1 0 0,1-1 1 0 0,-1 1-1 0 0,0 0 1 0 0,0-1-1 0 0,0 1 1 0 0,1 1-1 0 0,-1-1 1 0 0,0 0-1 0 0,0 1 1 0 0,-1 0-34 0 0,1 0 25 0 0,-1-1 1 0 0,1 1 0 0 0,0-1-1 0 0,0 1 1 0 0,0-1 0 0 0,0 0-1 0 0,-1-1 1 0 0,1 1 0 0 0,0 0 0 0 0,0-1-1 0 0,0 0 1 0 0,0 1 0 0 0,0-1-1 0 0,-1-1-25 0 0,2 1 21 0 0,0 1 0 0 0,0-1 1 0 0,0 0-1 0 0,1 1 0 0 0,-1 0 0 0 0,0-1 0 0 0,0 1 0 0 0,0 0 0 0 0,0 0 0 0 0,0 0 0 0 0,-1 0-21 0 0,1 1 72 0 0,-19 2 102 0 0,11-2-106 0 0,8-1 34 0 0,1 0-96 0 0,1 0-1 0 0,0 0 1 0 0,-1 0 0 0 0,1 0-1 0 0,0 0 1 0 0,0 0-1 0 0,-1 0 1 0 0,1 0-1 0 0,0 1 1 0 0,0-1 0 0 0,-1 0-1 0 0,1 0 1 0 0,0 0-1 0 0,0 0 1 0 0,-1 0 0 0 0,1 0-1 0 0,0 1 1 0 0,0-1-1 0 0,0 0 1 0 0,-1 0-1 0 0,1 0 1 0 0,0 0 0 0 0,0 1-1 0 0,0-1 1 0 0,-1 0-1 0 0,1 0 1 0 0,0 1-1 0 0,0-1-5 0 0,0 0 6 0 0,-1 1-1 0 0,1-1 0 0 0,0 1 0 0 0,0-1 0 0 0,-1 1 1 0 0,1-1-1 0 0,-1 0 0 0 0,1 1 0 0 0,0-1 1 0 0,-1 0-1 0 0,1 0 0 0 0,-1 1 0 0 0,1-1 0 0 0,-1 0 1 0 0,1 0-1 0 0,-1 1 0 0 0,1-1 0 0 0,-1 0 0 0 0,1 0 1 0 0,-1 0-1 0 0,1 0 0 0 0,-1 0 0 0 0,1 0-5 0 0,-14 3 70 0 0,2 2-72 0 0,10-4-128 0 0,2-1-229 0 0,0 0-90 0 0,0 0-482 0 0,0 0-1941 0 0,0 0-835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05.464"/>
    </inkml:context>
    <inkml:brush xml:id="br0">
      <inkml:brushProperty name="width" value="0.05" units="cm"/>
      <inkml:brushProperty name="height" value="0.05" units="cm"/>
    </inkml:brush>
  </inkml:definitions>
  <inkml:trace contextRef="#ctx0" brushRef="#br0">323 2 3367 0 0,'0'0'151'0'0,"0"0"76"0"0,0 0 213 0 0,0 0 88 0 0,0 0 16 0 0,0 0-64 0 0,0 0-292 0 0,-3 0-124 0 0,-10-2-43 0 0,10 2 32 0 0,3 0 11 0 0,0 0 0 0 0,-16 2 280 0 0,13-2-32 0 0,0 1 10 0 0,-41 16 724 0 0,42-16-1011 0 0,-1 1 0 0 0,1-1 0 0 0,0 1 0 0 0,0 0 0 0 0,0-1 0 0 0,0 1 0 0 0,0 0 0 0 0,0 0 0 0 0,0 0 0 0 0,-1 2-35 0 0,-4 5 49 0 0,-7 5 15 0 0,0 1 1 0 0,1 0-1 0 0,1 1 0 0 0,-9 16-64 0 0,12-18 66 0 0,-2 0 0 0 0,1-1 0 0 0,-8 6-66 0 0,5-5 142 0 0,1 1 1 0 0,-4 7-143 0 0,6-8 77 0 0,8-11 3 0 0,0 0 0 0 0,-16 24 11 0 0,16-24-38 0 0,1 0 1 0 0,-5 8-33 0 0,4-8 32 0 0,2-3 11 0 0,0 3-10 0 0,1 12-44 0 0,6 3-10 0 0,4 2 0 0 0,8 9 0 0 0,-14-23 0 0 0,12 13 0 0 0,21 29 0 0 0,-25-33 0 0 0,11 10 5 0 0,-20-22 6 0 0,-1-1 69 0 0,-1 1 18 0 0,4 2-53 0 0,-2-1 51 0 0,0-1 1 0 0,0 1 0 0 0,0 0 0 0 0,2 4-97 0 0,3 4 82 0 0,-2-1 1 0 0,6 11-83 0 0,11 19 95 0 0,-13-23-85 0 0,-2-2 1 0 0,-5-11 32 0 0,5 5-22 0 0,-4-5 22 0 0,4 4-22 0 0,-7-7-48 0 0,0-1 0 0 0,0 1 0 0 0,0-1-1 0 0,0 1 1 0 0,0-1 0 0 0,0 0 0 0 0,1 0 0 0 0,-1 0 0 0 0,0 0 0 0 0,1 0-1 0 0,-1-1 1 0 0,1 1 27 0 0,1 0-321 0 0,1-1-2215 0 0,9-4-836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09.898"/>
    </inkml:context>
    <inkml:brush xml:id="br0">
      <inkml:brushProperty name="width" value="0.05" units="cm"/>
      <inkml:brushProperty name="height" value="0.05" units="cm"/>
    </inkml:brush>
  </inkml:definitions>
  <inkml:trace contextRef="#ctx0" brushRef="#br0">1177 63 455 0 0,'0'0'390'0'0,"0"0"20"0"0,0 0 8 0 0,0 0 32 0 0,0 0 120 0 0,0 0 50 0 0,0 0 10 0 0,-2 0-51 0 0,-20-8 266 0 0,20 7-595 0 0,2 1 71 0 0,0 0-305 0 0,0 0 1 0 0,-1 0-1 0 0,1 0 1 0 0,0 0-1 0 0,0 0 0 0 0,0 0 1 0 0,-1 0-1 0 0,1 0 0 0 0,0 0 1 0 0,0 0-1 0 0,0 0 0 0 0,-1 0 1 0 0,1 0-1 0 0,0 0 1 0 0,0 0-1 0 0,0 0 0 0 0,-1-1 1 0 0,1 1-1 0 0,0 0 0 0 0,0 0 1 0 0,0 0-1 0 0,-1 0 0 0 0,1 0 1 0 0,0 0-1 0 0,0 0 1 0 0,0-1-1 0 0,0 1 0 0 0,0 0 1 0 0,-1 0-1 0 0,1 0 0 0 0,0 0 1 0 0,0-1-17 0 0,0 1 22 0 0,-1-1 0 0 0,1 1 1 0 0,0 0-1 0 0,-1-1 1 0 0,1 1-1 0 0,0 0 0 0 0,-1 0 1 0 0,1-1-1 0 0,0 1 0 0 0,-1 0 1 0 0,1 0-1 0 0,-1-1 0 0 0,1 1 1 0 0,-1 0-1 0 0,1 0 0 0 0,-1 0 1 0 0,1 0-1 0 0,0 0 0 0 0,-1 0 1 0 0,1 0-1 0 0,-1 0 0 0 0,1 0 1 0 0,-1 0-1 0 0,0 0-22 0 0,-4 0 210 0 0,-1-1-1 0 0,1 1 1 0 0,0-1-1 0 0,-1 0 1 0 0,1 0-1 0 0,-1-1 1 0 0,1 0-1 0 0,0 0 1 0 0,-3-1-210 0 0,-11-4 203 0 0,16 6-192 0 0,0-1 0 0 0,1 1 0 0 0,0 0 0 0 0,-1-1 0 0 0,1 1 0 0 0,0-1 0 0 0,-1 0 0 0 0,1-1-11 0 0,1 3 5 0 0,0 0 0 0 0,1-1 0 0 0,-1 1 0 0 0,0 0-1 0 0,1 0 1 0 0,-1-1 0 0 0,0 1 0 0 0,0 0 0 0 0,1 0-1 0 0,-1 0 1 0 0,0 0 0 0 0,1 0 0 0 0,-1 0 0 0 0,0 0-1 0 0,0 0 1 0 0,1 0 0 0 0,-1 0 0 0 0,0 0 0 0 0,0 0-1 0 0,0 1-4 0 0,-32-2 372 0 0,-12-3-372 0 0,24 1 34 0 0,0 2 1 0 0,0 0-1 0 0,-20 2-34 0 0,-14 12 53 0 0,34-10-29 0 0,1 0 0 0 0,-7 3-24 0 0,-4 0 27 0 0,25-4-19 0 0,1-1 0 0 0,0 1 0 0 0,0 0-1 0 0,0 1 1 0 0,-5 2-8 0 0,-16 7 14 0 0,-34 13 72 0 0,6-2 26 0 0,13-11 114 0 0,25-8-66 0 0,1 0 0 0 0,0 1 0 0 0,-3 2-160 0 0,11-4 67 0 0,-1-1 0 0 0,1 1 0 0 0,-1-2 0 0 0,1 1-1 0 0,-1-1 1 0 0,0 0 0 0 0,-1-1-67 0 0,-61-1 851 0 0,26 0-315 0 0,28 5-361 0 0,15-4-166 0 0,0 1 1 0 0,0-1-1 0 0,0 1 0 0 0,0-1 1 0 0,0 0-1 0 0,0 0 0 0 0,0 1 1 0 0,0-1-1 0 0,0 0 0 0 0,0 0 0 0 0,0 0 1 0 0,0 0-1 0 0,0 0 0 0 0,0 0 1 0 0,0 0-1 0 0,0 0 0 0 0,0-1 1 0 0,-1 1-10 0 0,-29-12 232 0 0,28 11-195 0 0,0 1 0 0 0,0 0 1 0 0,-1 0-1 0 0,1 0 0 0 0,0 0 1 0 0,0 0-1 0 0,0 0 0 0 0,-2 1-37 0 0,2 0 57 0 0,0-1 0 0 0,0 0 0 0 0,0 0 0 0 0,0 0-1 0 0,0 0 1 0 0,0 0 0 0 0,0-1 0 0 0,-2 0-57 0 0,1 0 33 0 0,1 1 87 0 0,0 1-33 0 0,-53 10 130 0 0,44-7-217 0 0,-1 5 0 0 0,4 0-16 0 0,7-7-62 0 0,2-2-10 0 0,0 0 6 0 0,0 0-70 0 0,0 0 127 0 0,1 1 0 0 0,-1-1-1 0 0,0 0 1 0 0,0 1 0 0 0,0-1-1 0 0,0 0 1 0 0,0 1 0 0 0,0-1-1 0 0,0 0 1 0 0,1 1 0 0 0,-1-1-1 0 0,0 0 1 0 0,0 0 0 0 0,0 1-1 0 0,1-1 1 0 0,-1 0 0 0 0,0 0-1 0 0,1 1 1 0 0,-1-1 0 0 0,0 0-1 0 0,0 0 1 0 0,1 0 0 0 0,-1 1-1 0 0,0-1 1 0 0,1 0 0 0 0,-1 0-1 0 0,0 0 26 0 0,1 0-52 0 0,-1 0-1 0 0,0 0 1 0 0,1 1-1 0 0,-1-1 0 0 0,0 0 1 0 0,1 0-1 0 0,-1 0 1 0 0,0 0-1 0 0,0 1 0 0 0,1-1 1 0 0,-1 0-1 0 0,0 0 1 0 0,0 1-1 0 0,1-1 0 0 0,-1 0 1 0 0,0 1-1 0 0,0-1 1 0 0,0 0-1 0 0,1 0 0 0 0,-1 1 1 0 0,0-1-1 0 0,0 0 1 0 0,0 1-1 0 0,0-1 1 0 0,0 0-1 0 0,0 1 0 0 0,0-1 53 0 0,3 1-3021 0 0,13 3-838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10.597"/>
    </inkml:context>
    <inkml:brush xml:id="br0">
      <inkml:brushProperty name="width" value="0.05" units="cm"/>
      <inkml:brushProperty name="height" value="0.05" units="cm"/>
    </inkml:brush>
  </inkml:definitions>
  <inkml:trace contextRef="#ctx0" brushRef="#br0">307 0 1695 0 0,'0'0'76'0'0,"0"0"107"0"0,0 0 386 0 0,0 0 174 0 0,0 0 32 0 0,-2 2-27 0 0,-34 36 2005 0 0,26-28-2496 0 0,8-8-22 0 0,-68 82 264 0 0,67-81-497 0 0,1-1 0 0 0,0 1 0 0 0,0 1 1 0 0,0-1-1 0 0,0 0 0 0 0,0 2-2 0 0,1-2 0 0 0,-1-1-1 0 0,1 1 1 0 0,-1 0 0 0 0,0 0-1 0 0,0-1 1 0 0,0 1 0 0 0,0-1-1 0 0,-2 2 1 0 0,0-1 1 0 0,-4 4 6 0 0,0-1 1 0 0,0 1-1 0 0,1 1 1 0 0,0-1 0 0 0,0 1-1 0 0,1 0 1 0 0,-4 7-8 0 0,2-2 61 0 0,-1 0-1 0 0,0-1 1 0 0,-2 0-61 0 0,-20 28 308 0 0,19-19-235 0 0,11-17-72 0 0,0 0 8 0 0,-1 2 34 0 0,-1 11-33 0 0,2 2-10 0 0,7 0 0 0 0,5-3 0 0 0,-7-11 0 0 0,5 2 0 0 0,7 6 0 0 0,2 0 0 0 0,-15-10 0 0 0,1 0 0 0 0,0 0 0 0 0,-1 0 0 0 0,1-1 0 0 0,0 0 0 0 0,0 0 0 0 0,1 0 0 0 0,-1 0 0 0 0,0-1 0 0 0,-1 1 0 0 0,1-1 0 0 0,-1 1 0 0 0,0 0 0 0 0,1 1 0 0 0,-1-1 0 0 0,0 0 0 0 0,2 3 0 0 0,24 20 0 0 0,-1 2 0 0 0,-1 0 0 0 0,-1 2 0 0 0,-1 1 0 0 0,12 22 0 0 0,-27-40 0 0 0,2-2 0 0 0,1 3 0 0 0,-6 0 11 0 0,-4-8 32 0 0,5 4-22 0 0,-4-4 22 0 0,4 5-151 0 0,-4-7-512 0 0,10 1-226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13.518"/>
    </inkml:context>
    <inkml:brush xml:id="br0">
      <inkml:brushProperty name="width" value="0.05" units="cm"/>
      <inkml:brushProperty name="height" value="0.05" units="cm"/>
    </inkml:brush>
  </inkml:definitions>
  <inkml:trace contextRef="#ctx0" brushRef="#br0">28 1627 919 0 0,'0'0'304'0'0,"0"0"942"0"0,0 0 412 0 0,0 0 81 0 0,0 0-215 0 0,0 0-976 0 0,-2-2-429 0 0,-7-6-91 0 0,7 6-20 0 0,1 1 0 0 0,0-1 1 0 0,-1 0-1 0 0,1 1 0 0 0,0-1 1 0 0,0 0-1 0 0,0 0 0 0 0,1 0 1 0 0,-1 0-1 0 0,0 0 0 0 0,1 0 0 0 0,-1 0 1 0 0,1 0-1 0 0,0-1-8 0 0,-1-1 30 0 0,0-5-8 0 0,0 0-1 0 0,0 1 0 0 0,1-1 0 0 0,1 1 0 0 0,-1-1 1 0 0,1 1-1 0 0,2-6-21 0 0,2-26 11 0 0,-2 16-11 0 0,1 0 0 0 0,1 1 0 0 0,1-1 0 0 0,8-21 0 0 0,8-25 0 0 0,-15 41 0 0 0,1 1 0 0 0,2 1 0 0 0,10-22 0 0 0,-14 35 0 0 0,-1-1 0 0 0,-1 1 0 0 0,0-1 0 0 0,1-9 0 0 0,-1 4 0 0 0,1 1 0 0 0,3-7 0 0 0,15-36 0 0 0,60-176 0 0 0,-75 217 0 0 0,0 0 0 0 0,7-12 0 0 0,-5 14 0 0 0,-2-1 0 0 0,6-17 0 0 0,-1-6 0 0 0,-3 10 0 0 0,4-24 0 0 0,-11 46 1 0 0,-1 0 0 0 0,0 0 0 0 0,-1 0 1 0 0,0-7-2 0 0,-1 11 6 0 0,-1 2 37 0 0,0-9-33 0 0,0-5-10 0 0,-2-31 0 0 0,2 35 0 0 0,-2-32 0 0 0,4-13 0 0 0,0 47 11 0 0,-1-3 53 0 0,0 13-11 0 0,0 1 1 0 0,0-12-44 0 0,0 2 5 0 0,0 10 54 0 0,0 2 5 0 0,0 0-10 0 0,-3 0-91 0 0,-12 2 0 0 0,-2 2-37 0 0,-33 25 120 0 0,27-16-47 0 0,19-9 9 0 0,-15 17 9 0 0,8-9-16 0 0,7-9-11 0 0,1 0 0 0 0,0 0 0 0 0,0 0 0 0 0,0 0 0 0 0,1 1 0 0 0,-1-1-1 0 0,1 1 1 0 0,-2 3 0 0 0,2-1 6 0 0,-1-1 0 0 0,1 0 1 0 0,-1 0-1 0 0,0-1 0 0 0,0 1 0 0 0,-1 0 0 0 0,1-1 0 0 0,-1 0 0 0 0,0 0 0 0 0,0 0 0 0 0,0 0 0 0 0,-1-1 0 0 0,0 1-6 0 0,-4 3 102 0 0,1 0 0 0 0,0 0 0 0 0,0 1 0 0 0,1 1 0 0 0,-5 5-102 0 0,-15 19 195 0 0,4-2-195 0 0,12-15 0 0 0,2-2 0 0 0,1-2-12 0 0,32-35-37 0 0,-1-5 89 0 0,0 2-57 0 0,-2 0 0 0 0,-1-2 0 0 0,0-2 17 0 0,-4 4-90 0 0,2 1 0 0 0,7-6 90 0 0,12-17-76 0 0,-28 30 76 0 0,-7 14 0 0 0,0 0 0 0 0,0 0 0 0 0,0 0 0 0 0,0 0 0 0 0,1 0 0 0 0,0 0 0 0 0,0 1 0 0 0,0-1 0 0 0,0 1 0 0 0,1-1 0 0 0,-1 0-18 0 0,18-17-28 0 0,-19 18 40 0 0,-1 2 4 0 0,-1 0 0 0 0,0 1-1 0 0,1-1 1 0 0,-1 1 0 0 0,1-1-1 0 0,-1 0 1 0 0,1 1 0 0 0,0-1-1 0 0,-1 1 1 0 0,1-1-1 0 0,-1 1 1 0 0,1 0 0 0 0,0-1-1 0 0,-1 1 1 0 0,1 0 0 0 0,0-1-1 0 0,0 1 1 0 0,-1 0-1 0 0,1 0 1 0 0,0 0 2 0 0,15-2-11 0 0,3 0 11 0 0,0 2 0 0 0,-3 4 0 0 0,0 4 0 0 0,-2 3 0 0 0,10 6 2 0 0,-20-12-3 0 0,0 1-10 0 0,5 4-12 0 0,-5-5 18 0 0,-1 0 0 0 0,1 0 0 0 0,-1 0 0 0 0,0 0 0 0 0,0 0-1 0 0,1 4 6 0 0,29 55-72 0 0,0 11 72 0 0,-22-49 0 0 0,-4-8 0 0 0,1-1 0 0 0,2 2 0 0 0,-1-2 0 0 0,-7-14 0 0 0,0 1 0 0 0,0-1 0 0 0,-1 1 0 0 0,1 0 0 0 0,-1-1 0 0 0,0 1 0 0 0,0 0 0 0 0,0 0 0 0 0,0 0 0 0 0,-1 1 0 0 0,1-1 0 0 0,0 0 0 0 0,0 0 0 0 0,0 0 0 0 0,0 0 0 0 0,1 0 0 0 0,1 3 0 0 0,0-2 78 0 0,-1 0 0 0 0,0 0 0 0 0,0 0-1 0 0,-1 1 1 0 0,1-1 0 0 0,-1 0 0 0 0,-1 1-1 0 0,1-1 1 0 0,0 1 0 0 0,-1 4-78 0 0,-1-3 37 0 0,1-4 44 0 0,0-3-1 0 0,1 3-13 0 0,2 10-43 0 0,-2-10 29 0 0,-1-3 11 0 0,0 0-25 0 0,0 0-107 0 0,0 0-48 0 0,0 0-436 0 0,0 0-1788 0 0,0 0-767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4:15.967"/>
    </inkml:context>
    <inkml:brush xml:id="br0">
      <inkml:brushProperty name="width" value="0.05" units="cm"/>
      <inkml:brushProperty name="height" value="0.05" units="cm"/>
    </inkml:brush>
  </inkml:definitions>
  <inkml:trace contextRef="#ctx0" brushRef="#br0">3 1258 455 0 0,'0'0'356'0'0,"0"0"18"0"0,0 3 8 0 0,-2 13 253 0 0,2-16-406 0 0,0 0-5 0 0,0 0-26 0 0,0 0-52 0 0,0 0 204 0 0,0 0 78 0 0,0 0 10 0 0,3-1-346 0 0,0 1-1 0 0,0-1 1 0 0,0 0-1 0 0,0 0 1 0 0,0 0-1 0 0,0 0 0 0 0,0 0 1 0 0,-1-1-1 0 0,1 1 1 0 0,0-1-1 0 0,-1 0 1 0 0,1 0-92 0 0,5-4 107 0 0,-1 0 0 0 0,0 0 0 0 0,4-5-107 0 0,2-7 81 0 0,-10 15-63 0 0,-1-1-1 0 0,0 1 1 0 0,1 0-1 0 0,0 0 1 0 0,-1 0 0 0 0,4-2-18 0 0,-2 2 8 0 0,0 0 0 0 0,0 0 1 0 0,-1 0-1 0 0,1 0 0 0 0,-1-1 0 0 0,0 1 1 0 0,0-1-1 0 0,0 0 0 0 0,-1 0 0 0 0,2-3-8 0 0,31-56 0 0 0,-24 43 11 0 0,-9 17-5 0 0,-1 0 0 0 0,1 0 0 0 0,-1 0 0 0 0,0 0 0 0 0,-1-1 0 0 0,1 1-1 0 0,0-1 1 0 0,-1 1 0 0 0,0-1-6 0 0,2-10 16 0 0,0 5 52 0 0,1 0-1 0 0,-1-1 1 0 0,1 1-1 0 0,1 1 1 0 0,0-1-1 0 0,0 0 1 0 0,0 1-1 0 0,4-4-67 0 0,-6 6 230 0 0,0-27 1406 0 0,7-33-1636 0 0,-6 43 34 0 0,0 1 64 0 0,-4 17-80 0 0,-1-7 108 0 0,4-14 229 0 0,-1 17-189 0 0,0 0-1 0 0,-1 0 1 0 0,-1-7-166 0 0,-1-49 350 0 0,2 59-334 0 0,0-1-1 0 0,1 0 1 0 0,-1 1-1 0 0,2-1 1 0 0,-1 1-1 0 0,1-1 0 0 0,0 1 1 0 0,2-5-16 0 0,7-25 0 0 0,-5 19 0 0 0,-4 10 0 0 0,0 0 0 0 0,0 0 0 0 0,0 0 0 0 0,0-7 0 0 0,3-32 0 0 0,-5 41 0 0 0,7-21 0 0 0,-3 11 0 0 0,-4-1 0 0 0,3-10-9 0 0,2-18 194 0 0,-6 23-190 0 0,2-13-130 0 0,2 20 123 0 0,0-3 12 0 0,-1-1 0 0 0,1 1 0 0 0,1 1 0 0 0,2-1 0 0 0,-2 0 12 0 0,-5 2 47 0 0,1 12 6 0 0,0 0-1 0 0,2-8 6 0 0,-2 8 15 0 0,0 3-16 0 0,0 0-5 0 0,0 0 0 0 0,0-3-10 0 0,-2-8-58 0 0,2 9-66 0 0,0 2 2 0 0,0 0 34 0 0,0 0 112 0 0,0 0 13 0 0,0 0-12 0 0,0 0-13 0 0,0 0-2 0 0,0 0-25 0 0,-3 0-87 0 0,-13 3 33 0 0,11-1 11 0 0,0 1-1 0 0,0 0 1 0 0,0 0-1 0 0,1 0 1 0 0,-1 1 0 0 0,1-1-1 0 0,0 1 1 0 0,-1 0 4 0 0,1 1-10 0 0,-1-1 0 0 0,0 0 0 0 0,0 0 1 0 0,-5 2 9 0 0,6-1-43 0 0,-3 9 34 0 0,-1 0-1 0 0,0-1 1 0 0,0 0 0 0 0,-4 2 9 0 0,-10 16-38 0 0,19-26 38 0 0,-1 0 0 0 0,0-1 0 0 0,1 0 0 0 0,-6 4 0 0 0,2 0 0 0 0,-1 0 0 0 0,1 0 0 0 0,1 0 0 0 0,-1 1 0 0 0,1 0 0 0 0,-15 20 0 0 0,-1-1-10 0 0,70-59 74 0 0,-37 22-70 0 0,0 0 1 0 0,-1 0 0 0 0,0-1-1 0 0,-1 0 1 0 0,0-1 0 0 0,0 0-1 0 0,-1 0 1 0 0,2-6 5 0 0,-1 5-25 0 0,0 0-1 0 0,0 0 1 0 0,1 1 0 0 0,10-8 25 0 0,48-38-133 0 0,-25 22 36 0 0,8-8 97 0 0,-35 33 0 0 0,0-1 0 0 0,-3 0 0 0 0,1 6 0 0 0,-12 4-9 0 0,-1 0 4 0 0,0 1-1 0 0,-1 0 1 0 0,1-1 0 0 0,0 1-1 0 0,-1 0 1 0 0,1 0-1 0 0,0 0 1 0 0,0 0 0 0 0,-1-1-1 0 0,1 1 1 0 0,0 0-1 0 0,0 0 1 0 0,-1 0 0 0 0,1 1-1 0 0,0-1 1 0 0,0 0-1 0 0,-1 0 1 0 0,1 0 0 0 0,0 0-1 0 0,-1 1 1 0 0,1-1-1 0 0,0 0 6 0 0,19 13-38 0 0,-16-7 17 0 0,-1-1 16 0 0,9 13-48 0 0,12 32 42 0 0,-14-32 11 0 0,-1 1 0 0 0,0 0 0 0 0,-1 0 0 0 0,3 6 13 0 0,6 20-13 0 0,-13-30 13 0 0,-1 0 1 0 0,0 9-14 0 0,3 20 14 0 0,-4-33 24 0 0,-1 0 0 0 0,-1 0 0 0 0,0 5-38 0 0,1 20 166 0 0,-1-8-156 0 0,1-25-12 0 0,6 22 79 0 0,-6-22-46 0 0,0 0-86 0 0,4 8-45 0 0,-4-8-11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29.003"/>
    </inkml:context>
    <inkml:brush xml:id="br0">
      <inkml:brushProperty name="width" value="0.05" units="cm"/>
      <inkml:brushProperty name="height" value="0.05" units="cm"/>
    </inkml:brush>
  </inkml:definitions>
  <inkml:trace contextRef="#ctx0" brushRef="#br0">114 123 4607 0 0,'0'0'208'0'0,"-3"1"-9"0"0,-18 2-82 0 0,19-2 271 0 0,-12 1 620 0 0,10-1-843 0 0,0 1 0 0 0,0-1 0 0 0,0 1 0 0 0,0 0 0 0 0,0 0 0 0 0,0 0 0 0 0,1 0 0 0 0,-1 1 0 0 0,1-1 0 0 0,0 1 0 0 0,-1 0 0 0 0,1 0 0 0 0,1 0 0 0 0,-1 0 0 0 0,0 1 0 0 0,0 1-165 0 0,-8 13 19 0 0,10-12-19 0 0,1-1-3 0 0,-1 8 3 0 0,0 1 0 0 0,1-1 0 0 0,0 1 0 0 0,1-1 0 0 0,1 0 0 0 0,0 1 0 0 0,1-1 0 0 0,0 0 0 0 0,1 0 0 0 0,5 9 0 0 0,-8-17 0 0 0,1-1 0 0 0,-1 0 0 0 0,1-1 0 0 0,1 1 0 0 0,-1 0 0 0 0,0-1 0 0 0,1 1 0 0 0,0-1 0 0 0,-1 0 0 0 0,1 1 0 0 0,1-1 0 0 0,-1-1 0 0 0,0 1 0 0 0,1 0 0 0 0,-1-1 0 0 0,1 0 0 0 0,0 0 0 0 0,0 0 0 0 0,0 0 0 0 0,0-1 0 0 0,0 1 0 0 0,1-1 0 0 0,9-2 0 0 0,-9-1 0 0 0,0-1 0 0 0,0 0 0 0 0,-1 0 0 0 0,1 0 0 0 0,-1 0 0 0 0,0-1 0 0 0,0 0 0 0 0,0 0 0 0 0,0 0 0 0 0,0 0 0 0 0,-1 0 0 0 0,0-1 0 0 0,0 0 0 0 0,0 1 0 0 0,-1-1 0 0 0,0 0 0 0 0,0-1 0 0 0,0 1 0 0 0,1-3 0 0 0,8-53 629 0 0,9-50 1206 0 0,-19 101-1536 0 0,-1 1 0 0 0,0 0 0 0 0,-1-1-1 0 0,0 1 1 0 0,-1-6-299 0 0,-2-13 138 0 0,-3-36-138 0 0,7 54-64 0 0,0 8-273 0 0,0 2-138 0 0,0 0-749 0 0,0 0-2868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3.245"/>
    </inkml:context>
    <inkml:brush xml:id="br0">
      <inkml:brushProperty name="width" value="0.05" units="cm"/>
      <inkml:brushProperty name="height" value="0.05" units="cm"/>
    </inkml:brush>
  </inkml:definitions>
  <inkml:trace contextRef="#ctx0" brushRef="#br0">227 1 8287 0 0,'0'0'191'0'0,"0"0"26"0"0,0 0 9 0 0,0 1-34 0 0,-6 13 594 0 0,1-1 0 0 0,1 1-1 0 0,1 0 1 0 0,0 1 0 0 0,1-1 0 0 0,0 0 0 0 0,1 3-786 0 0,-1 0 518 0 0,0 0 0 0 0,-1 1 0 0 0,-1-1-1 0 0,0 0 1 0 0,-2 1-518 0 0,-13 32 75 0 0,-12 30-26 0 0,-3-2-1 0 0,-32 54-48 0 0,37-87-829 0 0,28-44-124 0 0,1-1-58 0 0,0 0-12 0 0</inkml:trace>
  <inkml:trace contextRef="#ctx0" brushRef="#br0" timeOffset="1">52 492 8287 0 0,'2'0'382'0'0,"51"17"577"0"0,28 15 5074 0 0,-71-27-5750 0 0,0 0 1 0 0,-1 1-1 0 0,6 4-283 0 0,-9-5 124 0 0,0 0-1 0 0,1-1 1 0 0,0 0-1 0 0,0-1 0 0 0,0 1 1 0 0,0-1-1 0 0,4 1-123 0 0,14 5 244 0 0,-22-8-384 0 0,1 1-1 0 0,-1-1 1 0 0,1 1 0 0 0,-1-1 0 0 0,1 0 0 0 0,0 0 0 0 0,-1-1 0 0 0,1 1 0 0 0,0-1 0 0 0,0 0 140 0 0,5-1-5787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29.432"/>
    </inkml:context>
    <inkml:brush xml:id="br0">
      <inkml:brushProperty name="width" value="0.05" units="cm"/>
      <inkml:brushProperty name="height" value="0.05" units="cm"/>
    </inkml:brush>
  </inkml:definitions>
  <inkml:trace contextRef="#ctx0" brushRef="#br0">47 91 4607 0 0,'0'0'102'0'0,"0"0"20"0"0,0 0 6 0 0,2-2-21 0 0,6-8-86 0 0,-8 0 51 0 0,0 10-36 0 0,0-1-1 0 0,0 1 1 0 0,0 0-1 0 0,0 0 1 0 0,0-1-1 0 0,0 1 1 0 0,0 0 0 0 0,0 0-1 0 0,-1-1 1 0 0,1 1-1 0 0,0 0 1 0 0,0 0-1 0 0,0-1 1 0 0,0 1-1 0 0,0 0 1 0 0,-1 0-1 0 0,1-1 1 0 0,0 1-1 0 0,0 0 1 0 0,0 0-1 0 0,-1 0 1 0 0,1 0-1 0 0,0 0 1 0 0,0-1-1 0 0,-1 1 1 0 0,1 0-1 0 0,0 0 1 0 0,0 0-1 0 0,-1 0 1 0 0,1 0-1 0 0,0 0 1 0 0,-1 0-36 0 0,-8 3 1576 0 0,-7 10-430 0 0,13-8-1072 0 0,0 1 0 0 0,0-1 0 0 0,0 1 0 0 0,1 0 0 0 0,-1 0 0 0 0,1 0-1 0 0,1 0 1 0 0,-1 0 0 0 0,1 0 0 0 0,0 0 0 0 0,0 0 0 0 0,1 1 0 0 0,0-1 0 0 0,0 0 0 0 0,1 0 0 0 0,0 6-74 0 0,2 4 206 0 0,0 0 0 0 0,1 0 0 0 0,1-1 0 0 0,0 0 0 0 0,7 15-206 0 0,-9-23 0 0 0,-2-4 0 0 0,0-1 0 0 0,0 0 0 0 0,1 0 0 0 0,-1 1 0 0 0,1-1 0 0 0,-1 0 0 0 0,1 0 0 0 0,-1-1 0 0 0,1 1 0 0 0,0 0 0 0 0,0 0 0 0 0,0-1 0 0 0,2 2 0 0 0,8 5 0 0 0,1-3 0 0 0,-10-5 0 0 0,-1 0 0 0 0,0-1 0 0 0,1 1 0 0 0,-1-1 0 0 0,1 1 0 0 0,-1-1 0 0 0,0 0 0 0 0,1 1 0 0 0,-1-1 0 0 0,0-1 0 0 0,0 1 0 0 0,0 0 0 0 0,0 0 0 0 0,0-1 0 0 0,0 1 0 0 0,0-1 0 0 0,0 0 0 0 0,0 1 0 0 0,-1-1 0 0 0,4-3 0 0 0,-1 0 0 0 0,-1 1 0 0 0,1-2 0 0 0,-1 1 0 0 0,1 0 0 0 0,-2-1 0 0 0,1 1 0 0 0,3-9 0 0 0,-1-1 0 0 0,-1 1 0 0 0,0-1 0 0 0,0 0 0 0 0,-2 0 0 0 0,0 0 0 0 0,-1 0 0 0 0,0 0 0 0 0,-2-12 0 0 0,-10-30 0 0 0,8 43 0 0 0,-2 4 0 0 0,3 7-103 0 0,-1 0-1 0 0,0 0 0 0 0,0 0 0 0 0,0 1 0 0 0,0 0 1 0 0,-1-1-1 0 0,1 1 0 0 0,-1 0 0 0 0,1 0 0 0 0,-1 1 1 0 0,0-1 103 0 0,-4-1-551 0 0,-1 0 1 0 0,1 1-1 0 0,-8-2 551 0 0,12 4-1023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2.186"/>
    </inkml:context>
    <inkml:brush xml:id="br0">
      <inkml:brushProperty name="width" value="0.05" units="cm"/>
      <inkml:brushProperty name="height" value="0.05" units="cm"/>
    </inkml:brush>
  </inkml:definitions>
  <inkml:trace contextRef="#ctx0" brushRef="#br0">5 1 4607 0 0,'0'0'102'0'0,"0"0"20"0"0,0 0 6 0 0,0 0 119 0 0,0 0 500 0 0,0 0 223 0 0,0 0 44 0 0,0 0-61 0 0,0 0-288 0 0,0 0-121 0 0,0 0-28 0 0,0 0-4 0 0,0 0 0 0 0,0 0 0 0 0,0 0 0 0 0,0 0-68 0 0,-1 2-289 0 0,-1 27-151 0 0,0-1 0 0 0,2 1 0 0 0,2-1 0 0 0,2 14-4 0 0,-1 8 1 0 0,1 60-1 0 0,-3-46 0 0 0,3 0 0 0 0,4 10 0 0 0,9 7 0 0 0,-12-64 28 0 0,-1 0-1 0 0,2 0 1 0 0,3 7-28 0 0,-2-7-484 0 0,-1 0 1 0 0,4 17 483 0 0,-10-33-4420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6.579"/>
    </inkml:context>
    <inkml:brush xml:id="br0">
      <inkml:brushProperty name="width" value="0.05" units="cm"/>
      <inkml:brushProperty name="height" value="0.05" units="cm"/>
    </inkml:brush>
  </inkml:definitions>
  <inkml:trace contextRef="#ctx0" brushRef="#br0">164 126 8287 0 0,'0'0'191'0'0,"0"0"26"0"0,0 0 9 0 0,-1-1 42 0 0,-38-21 2190 0 0,36 22-2332 0 0,0-1-1 0 0,0 0 0 0 0,1 0 1 0 0,-1 1-1 0 0,0 0 0 0 0,0-1 0 0 0,0 1 1 0 0,1 0-1 0 0,-1 0 0 0 0,0 1 1 0 0,0-1-1 0 0,0 1 0 0 0,-2 0-125 0 0,2-1 3 0 0,0 1 19 0 0,0 0-1 0 0,-1 0 0 0 0,1 0 1 0 0,0 0-1 0 0,0 0 0 0 0,0 1 1 0 0,0-1-1 0 0,0 1 0 0 0,0 0 1 0 0,0 0-1 0 0,0 0 0 0 0,1 0 1 0 0,-1 1-1 0 0,1-1 0 0 0,-3 3-21 0 0,2 0 79 0 0,0-1-1 0 0,0 1 0 0 0,1 0 0 0 0,-1 0 0 0 0,1 1 1 0 0,0-1-1 0 0,0 0 0 0 0,1 1 0 0 0,-1 1-78 0 0,-1 11 205 0 0,1 0 0 0 0,1 0 0 0 0,1 0-1 0 0,0 0 1 0 0,2 12-205 0 0,0-8 0 0 0,1 0 0 0 0,5 21 0 0 0,-6-35 0 0 0,1-1 0 0 0,-1 1 0 0 0,1 0 0 0 0,1-1 0 0 0,-1 0 0 0 0,1 0 0 0 0,0 0 0 0 0,1 0 0 0 0,5 5 0 0 0,-9-10-17 0 0,1 0 0 0 0,-1-1-1 0 0,1 1 1 0 0,0-1 0 0 0,0 0 0 0 0,-1 1-1 0 0,1-1 1 0 0,0 0 0 0 0,0 0-1 0 0,0 0 1 0 0,0-1 0 0 0,0 1-1 0 0,1 0 1 0 0,-1-1 0 0 0,0 1 0 0 0,0-1-1 0 0,0 0 1 0 0,1 1 17 0 0,1-2-62 0 0,-1 1 0 0 0,1 0-1 0 0,-1-1 1 0 0,1 0 0 0 0,-1 0 0 0 0,1 0-1 0 0,-1 0 1 0 0,0 0 0 0 0,0-1 0 0 0,0 1-1 0 0,1-1 63 0 0,4-3-124 0 0,0-1-1 0 0,0 0 1 0 0,-1 0-1 0 0,0 0 1 0 0,0-1-1 0 0,-1 0 1 0 0,0 0-1 0 0,3-5 125 0 0,-6 8 0 0 0,6-8 0 0 0,-1 1 0 0 0,0-1 0 0 0,-1 0 0 0 0,-1-1 0 0 0,1 0 0 0 0,-2 0 0 0 0,4-12 0 0 0,2-10 0 0 0,-8 28 0 0 0,-1 0 0 0 0,0 0 0 0 0,0 0 0 0 0,0 0 0 0 0,-1 0 0 0 0,0 0 0 0 0,0 0 0 0 0,-1-6 0 0 0,-1 3 17 0 0,1-4 178 0 0,-1-1 1 0 0,0 1-1 0 0,-2 0 0 0 0,1-1 1 0 0,-2 1-1 0 0,0 0 0 0 0,-1-1-195 0 0,2 10-149 0 0,0 1 0 0 0,0 1 0 0 0,0-1-1 0 0,0 0 1 0 0,-1 1 0 0 0,1 0 0 0 0,-1-1-1 0 0,0 1 1 0 0,0 1 0 0 0,0-1 0 0 0,0 1-1 0 0,-1-1 1 0 0,1 1 0 0 0,-5-1 149 0 0,0-2-96 0 0,-24-11-927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6.004"/>
    </inkml:context>
    <inkml:brush xml:id="br0">
      <inkml:brushProperty name="width" value="0.05" units="cm"/>
      <inkml:brushProperty name="height" value="0.05" units="cm"/>
    </inkml:brush>
  </inkml:definitions>
  <inkml:trace contextRef="#ctx0" brushRef="#br0">121 135 2759 0 0,'0'0'126'0'0,"-1"-1"-5"0"0,0 0 20 0 0,-1-1 1 0 0,0 1-1 0 0,1-1 0 0 0,-1 1 0 0 0,0-1 1 0 0,0 1-1 0 0,0 0 0 0 0,0 0 0 0 0,0 0 1 0 0,0 0-1 0 0,0 1 0 0 0,0-1 0 0 0,0 0 1 0 0,0 1-1 0 0,0-1 0 0 0,0 1 1 0 0,-1 0-1 0 0,1 0 0 0 0,0 0 0 0 0,0 0 1 0 0,0 0-1 0 0,-1 0 0 0 0,1 1 0 0 0,0-1 1 0 0,0 1-1 0 0,0 0 0 0 0,0-1 0 0 0,0 1 1 0 0,-2 1-142 0 0,0 0 307 0 0,1 1 1 0 0,-1-1-1 0 0,1 1 1 0 0,-1 0-1 0 0,1 0 1 0 0,0 0-1 0 0,0 0 1 0 0,1 0 0 0 0,-1 1-1 0 0,1 0 1 0 0,-1-1-1 0 0,1 1 1 0 0,0 0-1 0 0,0 0 1 0 0,1 0-1 0 0,-1 0-307 0 0,-1 7 25 0 0,1 0-1 0 0,-1 0 1 0 0,2 0 0 0 0,-1 0-1 0 0,1 0 1 0 0,1 0-1 0 0,1 5-24 0 0,1 12-454 0 0,1-1 0 0 0,3 13 454 0 0,-3-28 0 0 0,0-1 0 0 0,0 1 0 0 0,1-1 0 0 0,0 0 0 0 0,6 10 0 0 0,-1-7 0 0 0,1-4 0 0 0,-8-9 0 0 0,0 1 0 0 0,0-1 0 0 0,0 0 0 0 0,0 0 0 0 0,1 0 0 0 0,-1 0 0 0 0,0 0 0 0 0,0-1 0 0 0,1 1 0 0 0,-1-1 0 0 0,0 1 0 0 0,1-1 0 0 0,-1 0 0 0 0,0 0 0 0 0,1 0 0 0 0,-1 0 0 0 0,1 0 0 0 0,-1-1 0 0 0,0 1 0 0 0,1-1 0 0 0,-1 0 0 0 0,0 1 0 0 0,0-1 0 0 0,1 0 0 0 0,-1 0 0 0 0,0 0 0 0 0,0-1 0 0 0,0 1 0 0 0,0 0 0 0 0,0-1 0 0 0,-1 1 0 0 0,1-1 0 0 0,0 0 0 0 0,-1 0 0 0 0,1 0 0 0 0,-1 1 0 0 0,0-1 0 0 0,1 0 0 0 0,-1-1 0 0 0,0 1 0 0 0,0 0 0 0 0,0 0 0 0 0,-1 0 0 0 0,1-1 0 0 0,0 1 0 0 0,-1-2 0 0 0,3-6 247 0 0,1 0-1 0 0,0 0 1 0 0,0 1-1 0 0,4-7-246 0 0,-3 8 144 0 0,-1 0-1 0 0,-1 0 1 0 0,1-1 0 0 0,-1 1 0 0 0,-1-1 0 0 0,1 1-1 0 0,-1-4-143 0 0,4-30 0 0 0,3-3 0 0 0,-7 33 0 0 0,-1 1 0 0 0,0-1 0 0 0,0 1 0 0 0,-1-1 0 0 0,-1 1 0 0 0,1-1 0 0 0,-2-3 0 0 0,-4-16 0 0 0,-10-29 0 0 0,10 39 0 0 0,4 10-588 0 0,1 9-2473 0 0,1 2-1074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7.277"/>
    </inkml:context>
    <inkml:brush xml:id="br0">
      <inkml:brushProperty name="width" value="0.05" units="cm"/>
      <inkml:brushProperty name="height" value="0.05" units="cm"/>
    </inkml:brush>
  </inkml:definitions>
  <inkml:trace contextRef="#ctx0" brushRef="#br0">0 0 8287 0 0,'0'0'191'0'0,"0"0"26"0"0,0 0 9 0 0,2 1-34 0 0,1 2-187 0 0,0-1-1 0 0,0 1 1 0 0,-1 0 0 0 0,1 0 0 0 0,-1 0 0 0 0,1 0-1 0 0,-1 0 1 0 0,0 0 0 0 0,1 4-5 0 0,4 4-5 0 0,20 34 222 0 0,-16-27 31 0 0,0 0 0 0 0,1-1 1 0 0,1 1-249 0 0,62 68 1118 0 0,65 58-1118 0 0,-33-35 0 0 0,-94-92 1984 0 0,-12-15-2321 0 0,-1-2-138 0 0,0 0-33 0 0,0 0-4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7.644"/>
    </inkml:context>
    <inkml:brush xml:id="br0">
      <inkml:brushProperty name="width" value="0.05" units="cm"/>
      <inkml:brushProperty name="height" value="0.05" units="cm"/>
    </inkml:brush>
  </inkml:definitions>
  <inkml:trace contextRef="#ctx0" brushRef="#br0">294 0 6447 0 0,'0'0'142'0'0,"0"0"22"0"0,0 0 13 0 0,0 0 123 0 0,0 0 468 0 0,0 0 205 0 0,0 0 41 0 0,0 0-61 0 0,0 0-288 0 0,0 0-121 0 0,0 0-28 0 0,0 0-72 0 0,-2 2-289 0 0,-11 16 189 0 0,1-1 0 0 0,1 1 1 0 0,0 1-1 0 0,1 0 0 0 0,2 1 0 0 0,-3 7-344 0 0,-6 13 0 0 0,-1-2 0 0 0,-2 0 0 0 0,-20 28 0 0 0,18-30 0 0 0,14-22 0 0 0,-7 12 0 0 0,-2 0 0 0 0,-1-1 0 0 0,-8 9 0 0 0,17-22 0 0 0,3-2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0.129"/>
    </inkml:context>
    <inkml:brush xml:id="br0">
      <inkml:brushProperty name="width" value="0.05" units="cm"/>
      <inkml:brushProperty name="height" value="0.05" units="cm"/>
    </inkml:brush>
  </inkml:definitions>
  <inkml:trace contextRef="#ctx0" brushRef="#br0">26 1 919 0 0,'0'0'138'0'0,"0"0"240"0"0,0 0 109 0 0,0 0 22 0 0,0 0 3 0 0,0 0 0 0 0,0 0 0 0 0,0 0 0 0 0,0 0 68 0 0,1 2 286 0 0,1 28 212 0 0,0 0 0 0 0,-2 0 0 0 0,-3 12-1078 0 0,-3 42 684 0 0,-1 50 704 0 0,2-70-1388 0 0,2-31 0 0 0,1 21 0 0 0,1-40 0 0 0,-2-1-64 0 0,2-11-273 0 0,1-2-138 0 0,0 0-33 0 0,0 0-4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0.648"/>
    </inkml:context>
    <inkml:brush xml:id="br0">
      <inkml:brushProperty name="width" value="0.05" units="cm"/>
      <inkml:brushProperty name="height" value="0.05" units="cm"/>
    </inkml:brush>
  </inkml:definitions>
  <inkml:trace contextRef="#ctx0" brushRef="#br0">1 12 8287 0 0,'0'-10'191'0'0,"0"8"26"0"0,0 2 9 0 0,0 0 42 0 0,0 0 158 0 0,0 0 72 0 0,0 0 12 0 0,0 2 2 0 0,2 9-90 0 0,-1 0-1 0 0,0 0 1 0 0,0 0-1 0 0,-1 0 1 0 0,-1 2-422 0 0,1 37 36 0 0,4 10 444 0 0,-2 1 0 0 0,-3-1 0 0 0,-4 11-480 0 0,4-39 466 0 0,1 12-466 0 0,-1 17 142 0 0,2-44-142 0 0,2 14 0 0 0,2 9 0 0 0,-5 10-401 0 0,0-48-74 0 0,1 0-886 0 0,1 8-3418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1.092"/>
    </inkml:context>
    <inkml:brush xml:id="br0">
      <inkml:brushProperty name="width" value="0.05" units="cm"/>
      <inkml:brushProperty name="height" value="0.05" units="cm"/>
    </inkml:brush>
  </inkml:definitions>
  <inkml:trace contextRef="#ctx0" brushRef="#br0">0 0 10135 0 0,'0'0'231'0'0,"0"0"29"0"0,0 0 19 0 0,4 1-41 0 0,13 7-190 0 0,-12-4-48 0 0,0 0 0 0 0,-1 1 0 0 0,0 0 0 0 0,0 0 0 0 0,3 5 0 0 0,2 3 0 0 0,11 11 0 0 0,3 6 0 0 0,18 27 0 0 0,-11-13 0 0 0,2-2 0 0 0,29 29 0 0 0,-33-39 0 0 0,-6-9-163 0 0,1 0-1 0 0,1-2 1 0 0,21 15 163 0 0,-41-34-2562 0 0,8 4-922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1.480"/>
    </inkml:context>
    <inkml:brush xml:id="br0">
      <inkml:brushProperty name="width" value="0.05" units="cm"/>
      <inkml:brushProperty name="height" value="0.05" units="cm"/>
    </inkml:brush>
  </inkml:definitions>
  <inkml:trace contextRef="#ctx0" brushRef="#br0">353 0 6447 0 0,'0'0'142'0'0,"0"0"22"0"0,0 0 13 0 0,0 0 123 0 0,0 0 468 0 0,0 0 205 0 0,0 0 41 0 0,0 0-61 0 0,-2 1-288 0 0,-2 1-496 0 0,0 0 0 0 0,0 1 1 0 0,0-1-1 0 0,0 1 0 0 0,1 0 0 0 0,-1 0 0 0 0,1 0 0 0 0,0 1 0 0 0,0-1 0 0 0,-3 4-169 0 0,-6 10 133 0 0,-9 18-133 0 0,5-9 783 0 0,-55 91 97 0 0,27-44 263 0 0,-2-2-1 0 0,-34 37-1142 0 0,76-104 11 0 0,-9 16-86 0 0,11-18-262 0 0,2-2-138 0 0,0 0-33 0 0,0 0-4 0 0,0 0 0 0 0,0 0 0 0 0,0 0-853 0 0,0 0-3414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3.581"/>
    </inkml:context>
    <inkml:brush xml:id="br0">
      <inkml:brushProperty name="width" value="0.05" units="cm"/>
      <inkml:brushProperty name="height" value="0.05" units="cm"/>
    </inkml:brush>
  </inkml:definitions>
  <inkml:trace contextRef="#ctx0" brushRef="#br0">1 82 10135 0 0,'0'0'231'0'0,"0"0"29"0"0,0 0 19 0 0,2-1-41 0 0,13-3-346 0 0,16-5 1484 0 0,-1 0-1 0 0,-1-2 1 0 0,25-12-1376 0 0,-3-1-855 0 0,-49 24-4245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2.959"/>
    </inkml:context>
    <inkml:brush xml:id="br0">
      <inkml:brushProperty name="width" value="0.05" units="cm"/>
      <inkml:brushProperty name="height" value="0.05" units="cm"/>
    </inkml:brush>
  </inkml:definitions>
  <inkml:trace contextRef="#ctx0" brushRef="#br0">37 90 13823 0 0,'0'2'1062'0'0,"0"8"-924"0"0,-2 0 1 0 0,1 0-1 0 0,-3 5-138 0 0,-1 12-5 0 0,-2 8 5 0 0,4-19 0 0 0,0 0 0 0 0,0 13 0 0 0,-1 10 0 0 0,2-26 0 0 0,1-1 0 0 0,0 1 0 0 0,1-1 0 0 0,1 8 0 0 0,0-14 8 0 0,0 1-1 0 0,0-1 1 0 0,0 0-1 0 0,1 0 0 0 0,0 1 1 0 0,1-1-1 0 0,-1-1 1 0 0,1 1-1 0 0,3 5-7 0 0,0-3-152 0 0,1 0 0 0 0,-1-1 0 0 0,1 0 0 0 0,0 0 0 0 0,1 0 0 0 0,0 0 152 0 0,-1-1-6 0 0,1-1 0 0 0,0 0 0 0 0,0 0 0 0 0,0-1 0 0 0,0 0 0 0 0,0 0 0 0 0,4 0 6 0 0,13 4-528 0 0,0-2-1 0 0,15 2 529 0 0,-35-8 45 0 0,0 1-1 0 0,0 0 0 0 0,0-1 1 0 0,0 0-1 0 0,0 0 0 0 0,0-1 1 0 0,0 0-1 0 0,0 1 1 0 0,0-2-1 0 0,0 1 0 0 0,0 0 1 0 0,-1-1-1 0 0,1 0 0 0 0,0 0 1 0 0,-1-1-1 0 0,1 1 0 0 0,-1-1 1 0 0,0 0-1 0 0,0 0 1 0 0,0 0-1 0 0,0-1 0 0 0,1-1-44 0 0,1-2 77 0 0,-1 0 0 0 0,0 0 0 0 0,0 0 0 0 0,-1 0 0 0 0,1-1 0 0 0,-2 0 0 0 0,1 0 0 0 0,-1 0 0 0 0,-1 0 0 0 0,1 0-1 0 0,-1 0 1 0 0,-1-1 0 0 0,1 0-77 0 0,2-19 0 0 0,-2 0 0 0 0,0 1 0 0 0,-2-1 0 0 0,-1 0 0 0 0,-4-23 0 0 0,1 26 0 0 0,-6-18 0 0 0,7 34 0 0 0,0 1 0 0 0,0-1 0 0 0,-1 1 0 0 0,1 0 0 0 0,-2 0 0 0 0,-3-5 0 0 0,4 8 137 0 0,0 1-1 0 0,0 0 1 0 0,-1 1-1 0 0,1-1 1 0 0,-1 1-1 0 0,0 0 1 0 0,0 0 0 0 0,0 0-1 0 0,0 1 1 0 0,-1 0-1 0 0,1 0 1 0 0,-1 0-1 0 0,1 1 1 0 0,-1-1-1 0 0,-5 1-136 0 0,8 0 0 0 0,1 0 0 0 0,-1 0 0 0 0,1 0 0 0 0,-1 0 0 0 0,1 0 0 0 0,0 0 0 0 0,0-1 0 0 0,-2 0 0 0 0,2 0 0 0 0,0 0 0 0 0,-1 1 0 0 0,0-1 0 0 0,1 1 0 0 0,-1 0 0 0 0,0 0 0 0 0,0 0 0 0 0,0 0 0 0 0,-52-9 0 0 0,48 8-133 0 0,5 2-46 0 0,1 0 1 0 0,0 0 0 0 0,0 0-1 0 0,-1 0 1 0 0,1 1-1 0 0,0-1 1 0 0,0 0-1 0 0,-1 0 1 0 0,1 1 0 0 0,0-1-1 0 0,0 1 1 0 0,0-1-1 0 0,0 1 179 0 0,-3 0-1159 0 0,-8 4-3957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4.927"/>
    </inkml:context>
    <inkml:brush xml:id="br0">
      <inkml:brushProperty name="width" value="0.05" units="cm"/>
      <inkml:brushProperty name="height" value="0.05" units="cm"/>
    </inkml:brush>
  </inkml:definitions>
  <inkml:trace contextRef="#ctx0" brushRef="#br0">12 0 2759 0 0,'35'14'19'0'0,"-27"-11"69"0"0,-8-3 0 0 0,2 0-11 0 0,11-1-61 0 0,-10 2 72 0 0,1 0 0 0 0,-1 0 0 0 0,-1 0 0 0 0,1 0 0 0 0,0 1 0 0 0,0-1 0 0 0,0 1 0 0 0,-1 0 0 0 0,1-1 0 0 0,-1 1 0 0 0,1 1 0 0 0,-1-1 0 0 0,0 0 0 0 0,0 0 0 0 0,0 1 0 0 0,0-1 0 0 0,0 1 0 0 0,0 0 0 0 0,-1 0 0 0 0,1-1 0 0 0,-1 1 0 0 0,0 0 0 0 0,0 1-88 0 0,4 8 512 0 0,-1 1 0 0 0,-1 1 0 0 0,0-1 0 0 0,0 12-512 0 0,-2-10 3 0 0,0-1-1 0 0,-1 1 1 0 0,-1 0-1 0 0,0 0 1 0 0,-1-1-1 0 0,-1 1 1 0 0,0-1-3 0 0,-2 6 0 0 0,0-1-1 0 0,-2-1 1 0 0,0 1 0 0 0,-1-1-1 0 0,-1 0 1 0 0,-3 1 0 0 0,0 0 0 0 0,-7 7 0 0 0,-2 2 0 0 0,13-16 0 0 0,-9 2 292 0 0,15-13-141 0 0,0 1 337 0 0,2-2 21 0 0,0 0-66 0 0,2 1-294 0 0,8 5-147 0 0,0-2-1 0 0,0 1 0 0 0,0-2 1 0 0,0 1-1 0 0,1-1 0 0 0,-1-1 1 0 0,1 0-1 0 0,0 0 0 0 0,0-1 1 0 0,0-1-1 0 0,-1 0 0 0 0,3 0-1 0 0,7 0 279 0 0,-2 1 598 0 0,0-2-1 0 0,13-1-876 0 0,-16 0 16 0 0,-2 4-16 0 0,0 5-3080 0 0,-13-7-416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5.866"/>
    </inkml:context>
    <inkml:brush xml:id="br0">
      <inkml:brushProperty name="width" value="0.05" units="cm"/>
      <inkml:brushProperty name="height" value="0.05" units="cm"/>
    </inkml:brush>
  </inkml:definitions>
  <inkml:trace contextRef="#ctx0" brushRef="#br0">0 35 2759 0 0,'0'0'126'0'0,"2"-3"-5"0"0,5-12-96 0 0,2 2 49 0 0,-8 12-14 0 0,0 1-1 0 0,1-1 1 0 0,-1 1 0 0 0,0 0-1 0 0,0-1 1 0 0,1 1 0 0 0,-1 0 0 0 0,1 0-1 0 0,-1 0 1 0 0,0 0 0 0 0,1 0-1 0 0,-1 0 1 0 0,0 0 0 0 0,1 0 0 0 0,-1 1-1 0 0,0-1-59 0 0,25 8 1187 0 0,-16-5-931 0 0,30 5 1035 0 0,-29-6-697 0 0,0 0 0 0 0,0 0-1 0 0,5 3-593 0 0,-12-3 54 0 0,0 0 1 0 0,0 0-1 0 0,-1 0 0 0 0,1 0 0 0 0,-1 0 0 0 0,0 1 0 0 0,0 0 0 0 0,0 0 0 0 0,0 0 1 0 0,0 0-1 0 0,-1 0 0 0 0,2 2-54 0 0,-3-4 30 0 0,0 0 9 0 0,-1 0 1 0 0,1-1-1 0 0,-1 1 0 0 0,0 0 0 0 0,1-1 0 0 0,-1 1 0 0 0,0 0 0 0 0,1 0 0 0 0,-1 0 0 0 0,0-1 1 0 0,0 1-1 0 0,0 0 0 0 0,0 0 0 0 0,0 0 0 0 0,0-1 0 0 0,0 1 0 0 0,0 0 0 0 0,0 0-39 0 0,0 4 155 0 0,2 14-57 0 0,-1 1 0 0 0,-1 0-1 0 0,-1 0 1 0 0,-1 0 0 0 0,-1 0 0 0 0,0-1 0 0 0,-2 2-98 0 0,-5 15 144 0 0,-1 0 0 0 0,-2-1 0 0 0,-6 10-144 0 0,19-44 0 0 0,-11 24 0 0 0,-2-1 0 0 0,-12 19 0 0 0,22-32 0 0 0,3-9 0 0 0,1 0 0 0 0,0 0 0 0 0,0 0 0 0 0,0-1 0 0 0,0 1 0 0 0,0 0 0 0 0,0-1 0 0 0,0 1 0 0 0,0-1 0 0 0,1 1 0 0 0,-1-1 0 0 0,0 0 0 0 0,1 1 0 0 0,-1-1 0 0 0,1 0 0 0 0,0 0 0 0 0,-1 0 0 0 0,1 0 0 0 0,0-1 0 0 0,0 1 0 0 0,6 3 0 0 0,1 0 0 0 0,0 0 0 0 0,5 0 0 0 0,0-1 0 0 0,1-1 0 0 0,-1 0 0 0 0,1-2 0 0 0,-1 1 0 0 0,1-2 0 0 0,2 0 0 0 0,20 0 0 0 0,48 3 0 0 0,-74-4-746 0 0,-9 2-2988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6.586"/>
    </inkml:context>
    <inkml:brush xml:id="br0">
      <inkml:brushProperty name="width" value="0.05" units="cm"/>
      <inkml:brushProperty name="height" value="0.05" units="cm"/>
    </inkml:brush>
  </inkml:definitions>
  <inkml:trace contextRef="#ctx0" brushRef="#br0">1 0 2759 0 0,'0'0'107'0'0,"0"0"-19"0"0,0 0 128 0 0,0 0 520 0 0,0 0 233 0 0,1 2 45 0 0,3 4-814 0 0,0 0-1 0 0,0 0 1 0 0,-1 1 0 0 0,0-1 0 0 0,-1 1-1 0 0,1 0 1 0 0,-1 0 0 0 0,-1 0 0 0 0,1 0 0 0 0,-1 0-1 0 0,0 0 1 0 0,-1 3-200 0 0,2 20 1347 0 0,-3 1-1 0 0,-1 11-1346 0 0,0-12 252 0 0,0-2-252 0 0,0 77 0 0 0,-1-76-390 0 0,-2-18-331 0 0,3-8 448 0 0,0 1-239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8.050"/>
    </inkml:context>
    <inkml:brush xml:id="br0">
      <inkml:brushProperty name="width" value="0.05" units="cm"/>
      <inkml:brushProperty name="height" value="0.05" units="cm"/>
    </inkml:brush>
  </inkml:definitions>
  <inkml:trace contextRef="#ctx0" brushRef="#br0">0 45 2759 0 0,'1'-2'126'0'0,"3"-9"-14"0"0,-3 7-90 0 0,0 1 0 0 0,0 0 0 0 0,0 0 0 0 0,0 0 0 0 0,0 0 0 0 0,1 0 0 0 0,-1 0 0 0 0,3-2-22 0 0,-4 5 14 0 0,0 0 0 0 0,0-1 1 0 0,0 1-1 0 0,0 0 0 0 0,0 0 1 0 0,0 0-1 0 0,0 0 0 0 0,0 0 1 0 0,0 0-1 0 0,0 0 0 0 0,0 0 1 0 0,0 0-1 0 0,0 0 0 0 0,0 0 1 0 0,1-1-1 0 0,-1 1 0 0 0,0 0 1 0 0,0 0-1 0 0,0 0 0 0 0,0 0 1 0 0,0 0-1 0 0,0 0 0 0 0,0 0 1 0 0,0 0-1 0 0,0 0 0 0 0,1 0 1 0 0,-1 0-1 0 0,0 0 0 0 0,0 0 1 0 0,0 0-1 0 0,0 0 0 0 0,0 0 1 0 0,0 0-1 0 0,0 0 0 0 0,0 0 1 0 0,0 0-1 0 0,1 0 0 0 0,-1 0 1 0 0,0 0-1 0 0,0 0 0 0 0,0 0 0 0 0,0 0 1 0 0,0 0-1 0 0,0 0 0 0 0,0 0 1 0 0,0 1-1 0 0,0-1 0 0 0,0 0 1 0 0,1 0-1 0 0,-1 0 0 0 0,0 0-14 0 0,35 16 2200 0 0,-18-7-1473 0 0,0-2 0 0 0,1 0 0 0 0,0 0 0 0 0,8 0-727 0 0,-2-3 238 0 0,-1-1-1 0 0,1-1 1 0 0,0-1-1 0 0,0-1 0 0 0,12-3-237 0 0,34-5 1033 0 0,13-5-1033 0 0,-76 10 0 0 0,-4 2 0 0 0,-1 1 0 0 0,1-1 0 0 0,0 0 0 0 0,0 1 0 0 0,0-1 0 0 0,0 1 0 0 0,0 0 0 0 0,0 0 0 0 0,0 0 0 0 0,28 0-64 0 0,-29 0-273 0 0,-2 0-138 0 0,0 0-33 0 0,0 0-4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8.398"/>
    </inkml:context>
    <inkml:brush xml:id="br0">
      <inkml:brushProperty name="width" value="0.05" units="cm"/>
      <inkml:brushProperty name="height" value="0.05" units="cm"/>
    </inkml:brush>
  </inkml:definitions>
  <inkml:trace contextRef="#ctx0" brushRef="#br0">58 1 4607 0 0,'0'0'208'0'0,"0"0"135"0"0,0 0 440 0 0,0 0 193 0 0,0 0 42 0 0,0 0-63 0 0,-1 1-290 0 0,-3 2-453 0 0,1 0 0 0 0,-1 1-1 0 0,1 0 1 0 0,0 0 0 0 0,0 0-1 0 0,0 0 1 0 0,1 0-1 0 0,0 0 1 0 0,0 1 0 0 0,0-1-1 0 0,0 1 1 0 0,0-1 0 0 0,1 1-1 0 0,0 0 1 0 0,0 2-212 0 0,-3 15 273 0 0,2 0 1 0 0,-1 21-274 0 0,2-9 2 0 0,-6 193-2 0 0,6-205 0 0 0,1-10 0 0 0,0 1 0 0 0,0 0 0 0 0,2 0 0 0 0,-1-1 0 0 0,4 5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8.850"/>
    </inkml:context>
    <inkml:brush xml:id="br0">
      <inkml:brushProperty name="width" value="0.05" units="cm"/>
      <inkml:brushProperty name="height" value="0.05" units="cm"/>
    </inkml:brush>
  </inkml:definitions>
  <inkml:trace contextRef="#ctx0" brushRef="#br0">0 107 4607 0 0,'0'0'96'0'0,"17"3"32"0"0,-1-3 0 0 0,3-5 0 0 0,0-7-128 0 0,26-7 0 0 0,38-5 840 0 0,-14 3 152 0 0,-24 4 24 0 0,-15 6 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9.181"/>
    </inkml:context>
    <inkml:brush xml:id="br0">
      <inkml:brushProperty name="width" value="0.05" units="cm"/>
      <inkml:brushProperty name="height" value="0.05" units="cm"/>
    </inkml:brush>
  </inkml:definitions>
  <inkml:trace contextRef="#ctx0" brushRef="#br0">38 1 6447 0 0,'0'0'298'0'0,"0"0"-10"0"0,0 2-188 0 0,-1 5 277 0 0,0 1 1 0 0,0-1-1 0 0,-1 1 0 0 0,0-1 1 0 0,0 0-1 0 0,-2 3-377 0 0,-8 34 2206 0 0,5 12-1647 0 0,3 1 0 0 0,3 0-1 0 0,3 30-558 0 0,0-56 0 0 0,6 24 0 0 0,-1-9 0 0 0,1-3-119 0 0,-1-12-3411 0 0,-4-12-605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27.352"/>
    </inkml:context>
    <inkml:brush xml:id="br0">
      <inkml:brushProperty name="width" value="0.05" units="cm"/>
      <inkml:brushProperty name="height" value="0.05" units="cm"/>
    </inkml:brush>
  </inkml:definitions>
  <inkml:trace contextRef="#ctx0" brushRef="#br0">1 43 2759 0 0,'0'0'107'0'0,"0"0"-19"0"0,7 1 60 0 0,-3-1-74 0 0,13 2 128 0 0,-16-3-190 0 0,-1 1 0 0 0,0 0 1 0 0,1 0-1 0 0,-1 0 0 0 0,0 0 1 0 0,0 0-1 0 0,1 0 0 0 0,-1 0 1 0 0,0 0-1 0 0,1-1 0 0 0,-1 1 1 0 0,0 0-1 0 0,0 0 0 0 0,1 0 1 0 0,-1 0-1 0 0,0-1 0 0 0,0 1 1 0 0,1 0-1 0 0,-1 0 0 0 0,0-1 1 0 0,0 1-1 0 0,0 0 1 0 0,0-1-1 0 0,1 1 0 0 0,-1 0 1 0 0,0 0-1 0 0,0-1 0 0 0,0 1 1 0 0,0 0-1 0 0,0-1 0 0 0,0 1 1 0 0,0 0-1 0 0,0-1 0 0 0,0 1 1 0 0,0 0-1 0 0,0-1 0 0 0,0 1 1 0 0,0 0-1 0 0,0-1 0 0 0,0 1 1 0 0,0 0-1 0 0,0 0 0 0 0,0-1 1 0 0,-1 1-1 0 0,1 0 0 0 0,0-1 1 0 0,0 1-1 0 0,0 0-12 0 0,-9-20 2557 0 0,8 18-2114 0 0,0 0-294 0 0,0-6-197 0 0,0 6-289 0 0,1 2-138 0 0,0 0-33 0 0,0 0-4 0 0,0 0 0 0 0,0 0 0 0 0,0 0 0 0 0,0 0 70 0 0,0 0 220 0 0,0 0-164 0 0,0 0-102 0 0,0 0-22 0 0,0 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28.553"/>
    </inkml:context>
    <inkml:brush xml:id="br0">
      <inkml:brushProperty name="width" value="0.05" units="cm"/>
      <inkml:brushProperty name="height" value="0.05" units="cm"/>
    </inkml:brush>
  </inkml:definitions>
  <inkml:trace contextRef="#ctx0" brushRef="#br0">172 72 2759 0 0,'0'0'126'0'0,"0"0"204"0"0,0 0 780 0 0,-12 5 3660 0 0,1-1-4464 0 0,1-1 0 0 0,-1 0-1 0 0,0-1 1 0 0,0 0-1 0 0,-9 0-305 0 0,14-3 271 0 0,1 2-27 0 0,-12 7-151 0 0,13-6-59 0 0,0 1-1 0 0,0 0 1 0 0,0 0-1 0 0,0 1 1 0 0,1-1-1 0 0,-1 1 1 0 0,1 0-1 0 0,0 0 1 0 0,0 0-1 0 0,1 0 1 0 0,-1 0-1 0 0,1 1 1 0 0,0-1-1 0 0,0 1 1 0 0,0 0-1 0 0,0-1 1 0 0,1 1-1 0 0,0 0 1 0 0,0 0-1 0 0,0 0 1 0 0,1 0-34 0 0,-1 6 57 0 0,0 0 0 0 0,0 1 1 0 0,1-1-1 0 0,1 0 1 0 0,0 0-1 0 0,1 0 1 0 0,0 0-1 0 0,3 11-57 0 0,2 0-380 0 0,1 0 0 0 0,2 0 0 0 0,4 8 380 0 0,-10-23 2 0 0,-1 0 1 0 0,2-1 0 0 0,-1 0 0 0 0,1 1 0 0 0,0-2-1 0 0,0 1 1 0 0,1 0 0 0 0,-1-1 0 0 0,1 0 0 0 0,0-1 0 0 0,1 1-1 0 0,1 0-2 0 0,1 0 0 0 0,-3-2 0 0 0,0 0 0 0 0,0 0 0 0 0,0 0 0 0 0,0-1 0 0 0,1 1 0 0 0,-1-2 0 0 0,7 2 0 0 0,-8-1 0 0 0,-3-2 0 0 0,0 1 0 0 0,0 0 0 0 0,0-1 0 0 0,0 0 0 0 0,0 1 0 0 0,0-1 0 0 0,0 0 0 0 0,1 0 0 0 0,-1 0 0 0 0,0-1 0 0 0,0 1 0 0 0,13-2 0 0 0,-9 0 16 0 0,0 0 0 0 0,0-1-1 0 0,-1 0 1 0 0,1 0-1 0 0,0 0 1 0 0,-1 0 0 0 0,0-1-1 0 0,0 0 1 0 0,0 0-1 0 0,0-1 1 0 0,-1 1-1 0 0,0-1 1 0 0,1 0 0 0 0,-2 0-1 0 0,1-1 1 0 0,0-1-16 0 0,4-6 288 0 0,-1 0-1 0 0,0-1 1 0 0,-1 0 0 0 0,-1 0 0 0 0,0-1-1 0 0,0-4-287 0 0,2-11 3 0 0,-1 1-1 0 0,-2-2 0 0 0,-1 1 0 0 0,-1 0 1 0 0,-2 0-1 0 0,-1-1 0 0 0,-2-11-2 0 0,2 1 28 0 0,1 8-457 0 0,0 31-46 0 0,0 2-33 0 0,0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16:33.913"/>
    </inkml:context>
    <inkml:brush xml:id="br0">
      <inkml:brushProperty name="width" value="0.05" units="cm"/>
      <inkml:brushProperty name="height" value="0.05" units="cm"/>
    </inkml:brush>
  </inkml:definitions>
  <inkml:trace contextRef="#ctx0" brushRef="#br0">1 88 10135 0 0,'0'0'464'0'0,"0"0"-9"0"0,5 6-278 0 0,-5-6-158 0 0,0 1-1 0 0,1-1 1 0 0,-1 1 0 0 0,0-1-1 0 0,1 1 1 0 0,-1-1-1 0 0,1 0 1 0 0,-1 1 0 0 0,0-1-1 0 0,1 1 1 0 0,-1-1-1 0 0,1 0 1 0 0,-1 0 0 0 0,1 1-1 0 0,-1-1 1 0 0,1 0-1 0 0,0 0 1 0 0,-1 1-1 0 0,1-1 1 0 0,-1 0 0 0 0,1 0-1 0 0,-1 0 1 0 0,1 0-1 0 0,0 0 1 0 0,-1 0 0 0 0,1 0-1 0 0,0 0-18 0 0,1 0 364 0 0,0 0-215 0 0,0 0 0 0 0,0 0 0 0 0,0 0 0 0 0,0 0 0 0 0,0 0 0 0 0,0-1 0 0 0,0 1-1 0 0,0-1 1 0 0,0 1 0 0 0,0-1 0 0 0,0 1 0 0 0,0-1 0 0 0,0 0 0 0 0,0 0 0 0 0,0 0 0 0 0,-1 0 0 0 0,1-1 0 0 0,0 1 0 0 0,-1 0 0 0 0,1-1 0 0 0,-1 1 0 0 0,1-1 0 0 0,-1 1 0 0 0,0-1 0 0 0,1-1-149 0 0,2-1 235 0 0,-1 0-1 0 0,1 1 1 0 0,0-1-1 0 0,4-2-234 0 0,23-17 380 0 0,12-7-144 0 0,-43 29-264 0 0,0 1-1 0 0,1 0 1 0 0,-1 0-1 0 0,0-1 0 0 0,0 1 1 0 0,0 0-1 0 0,1 0 1 0 0,-1 0-1 0 0,0-1 1 0 0,0 1-1 0 0,1 0 0 0 0,-1 0 1 0 0,0 0-1 0 0,1 0 1 0 0,-1 0-1 0 0,0-1 1 0 0,0 1-1 0 0,1 0 0 0 0,-1 0 1 0 0,0 0-1 0 0,1 0 1 0 0,-1 0-1 0 0,0 0 1 0 0,1 0-1 0 0,-1 0 0 0 0,0 0 1 0 0,1 0-1 0 0,-1 0 1 0 0,0 1-1 0 0,0-1 1 0 0,1 0-1 0 0,-1 0 0 0 0,0 0 1 0 0,1 0-1 0 0,-1 0 1 0 0,0 0-1 0 0,0 1 1 0 0,1-1-1 0 0,-1 0 29 0 0,0 5-3660 0 0,-1 4-1750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30.168"/>
    </inkml:context>
    <inkml:brush xml:id="br0">
      <inkml:brushProperty name="width" value="0.05" units="cm"/>
      <inkml:brushProperty name="height" value="0.05" units="cm"/>
    </inkml:brush>
  </inkml:definitions>
  <inkml:trace contextRef="#ctx0" brushRef="#br0">1 0 2759 0 0,'0'0'107'0'0,"0"0"-19"0"0,0 0 128 0 0,0 0 520 0 0,0 0 233 0 0,0 0 45 0 0,0 0-61 0 0,0 0-288 0 0,0 0-121 0 0,0 0-28 0 0,0 0-72 0 0,0 0-217 0 0,0 3 161 0 0,9 89 727 0 0,-2 50-1115 0 0,0 21 490 0 0,-4-120-490 0 0,8 70 0 0 0,-1-8 0 0 0,-6-49 0 0 0,4 11 0 0 0,-5-58 0 0 0,-2-6 0 0 0,0 0 0 0 0,0 0 0 0 0,0-1 0 0 0,0 1 0 0 0,-1 0 0 0 0,1 0 0 0 0,-1 0 0 0 0,0 3 0 0 0,1 8 0 0 0,1-2 0 0 0,5 14 0 0 0,-2-10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6:01.007"/>
    </inkml:context>
    <inkml:brush xml:id="br0">
      <inkml:brushProperty name="width" value="0.05" units="cm"/>
      <inkml:brushProperty name="height" value="0.05" units="cm"/>
    </inkml:brush>
  </inkml:definitions>
  <inkml:trace contextRef="#ctx0" brushRef="#br0">5 9 2759 0 0,'0'0'126'0'0,"0"0"204"0"0,-3-6 666 0 0,2 4 753 0 0,3 2 8548 0 0,58 52-6925 0 0,55 44-3578 0 0,-48-45 206 0 0,-9-6 0 0 0,13 5 0 0 0,-35-25 0 0 0,-2 1 0 0 0,0 2 0 0 0,-2 1 0 0 0,29 33 0 0 0,-55-54-27 0 0,-3-4-112 0 0,0-1 0 0 0,1 1 0 0 0,-1-1 0 0 0,1 0 0 0 0,-1 0 0 0 0,4 2 139 0 0,3 1-4483 0 0,-8-4-1565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6:02.145"/>
    </inkml:context>
    <inkml:brush xml:id="br0">
      <inkml:brushProperty name="width" value="0.05" units="cm"/>
      <inkml:brushProperty name="height" value="0.05" units="cm"/>
    </inkml:brush>
  </inkml:definitions>
  <inkml:trace contextRef="#ctx0" brushRef="#br0">0 137 6447 0 0,'0'0'142'0'0,"0"0"22"0"0,0 0 13 0 0,0 0 55 0 0,0 0 181 0 0,0 0 78 0 0,0 0 18 0 0,0 0-66 0 0,2-1-294 0 0,82-62 1915 0 0,-69 54-2064 0 0,-1 0 0 0 0,1 1 0 0 0,0 1 0 0 0,1 0 0 0 0,0 1 0 0 0,6-1 0 0 0,-15 4 0 0 0,3-1 377 0 0,0 1-1 0 0,0 0 1 0 0,0 1-1 0 0,0 0 1 0 0,9-1-377 0 0,-18 3 10 0 0,1 0 0 0 0,-1 1-1 0 0,0-1 1 0 0,0 0 0 0 0,0 1 0 0 0,1-1 0 0 0,-1 0-1 0 0,0 1 1 0 0,0 0 0 0 0,0-1 0 0 0,0 1 0 0 0,0 0-1 0 0,0-1 1 0 0,0 1 0 0 0,0 0 0 0 0,0 0-1 0 0,0 0 1 0 0,0 0-10 0 0,12 20 24 0 0,-11-19 13 0 0,7 18 443 0 0,0 0 0 0 0,-1 1-1 0 0,-2 0 1 0 0,1 0-480 0 0,-4-8 57 0 0,12 38 967 0 0,2 23-1024 0 0,-13-53 205 0 0,-1-1 0 0 0,-1 1 0 0 0,-1-1-1 0 0,-1 1 1 0 0,-2 6-205 0 0,0-1 0 0 0,-2 0 0 0 0,-2 0 0 0 0,0 0 0 0 0,-1-1 0 0 0,-2 0 0 0 0,0 0 0 0 0,-2-1 0 0 0,-1-1 0 0 0,0 1 0 0 0,-11 12 0 0 0,6-10 0 0 0,-11 7 0 0 0,27-32 0 0 0,1-1 0 0 0,0 1 0 0 0,-1-1 0 0 0,1 1 0 0 0,0-1 0 0 0,-1 0 0 0 0,1 1 0 0 0,0-1 0 0 0,0 1 0 0 0,-1-1 0 0 0,1 1 0 0 0,0-1 0 0 0,0 1 0 0 0,0 0 0 0 0,0-1 0 0 0,0 1 0 0 0,0-1 0 0 0,0 1 0 0 0,1 0 6 0 0,0 1 1 0 0,0-1-1 0 0,0 1 0 0 0,0-1 0 0 0,0 1 0 0 0,0-1 1 0 0,0 0-1 0 0,1 0 0 0 0,-1 0 0 0 0,1 0 0 0 0,-1 0 1 0 0,1 0-1 0 0,-1 0 0 0 0,1 0 0 0 0,-1 0 0 0 0,1-1 1 0 0,0 1-7 0 0,32 9 337 0 0,-14-6-108 0 0,1-2 1 0 0,-1 0-1 0 0,0-1 0 0 0,1-2 1 0 0,-1 0-1 0 0,1-1 0 0 0,9-2-229 0 0,32-8-104 0 0,-24 4 821 0 0,1 2 1 0 0,0 2-1 0 0,15 1-717 0 0,-32 4 0 0 0,-18 0 0 0 0,-1 0 0 0 0,-1-1 0 0 0,0 1 0 0 0,1 0 0 0 0,-1 0 0 0 0,1 0 0 0 0,-1 0 0 0 0,0 0 0 0 0,0 0 0 0 0,0 1 0 0 0,1-1 0 0 0,0 2 0 0 0,3 1 0 0 0,4 3 25 0 0,-8-5-181 0 0,0 0-1 0 0,0-1 0 0 0,0 0 1 0 0,0 1-1 0 0,0-1 1 0 0,0 0-1 0 0,1 0 1 0 0,-1 0-1 0 0,0 0 157 0 0,-2-1-512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49.730"/>
    </inkml:context>
    <inkml:brush xml:id="br0">
      <inkml:brushProperty name="width" value="0.05" units="cm"/>
      <inkml:brushProperty name="height" value="0.05" units="cm"/>
    </inkml:brush>
  </inkml:definitions>
  <inkml:trace contextRef="#ctx0" brushRef="#br0">0 7 8287 0 0,'0'0'191'0'0,"0"0"26"0"0,0 0 9 0 0,6 2-34 0 0,18 6-154 0 0,-16-6-39 0 0,0-1 0 0 0,0 0 0 0 0,0-1 0 0 0,0 0 0 0 0,0 0 0 0 0,3-1 1 0 0,12 0 82 0 0,-11 1 73 0 0,4 0 978 0 0,-1 0-1 0 0,10 2-1132 0 0,-15-1 204 0 0,0 0 0 0 0,0-1 0 0 0,0-1 0 0 0,0 1 0 0 0,0-2 0 0 0,0 1 0 0 0,0-1 0 0 0,0-1-204 0 0,2-1 0 0 0,2 1 0 0 0,-2-1 0 0 0,-2 2-201 0 0,-22 12-2286 0 0,-18 7 973 0 0,3-2-20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50.063"/>
    </inkml:context>
    <inkml:brush xml:id="br0">
      <inkml:brushProperty name="width" value="0.05" units="cm"/>
      <inkml:brushProperty name="height" value="0.05" units="cm"/>
    </inkml:brush>
  </inkml:definitions>
  <inkml:trace contextRef="#ctx0" brushRef="#br0">0 15 10135 0 0,'0'0'231'0'0,"0"0"29"0"0,0 0 19 0 0,3 1-41 0 0,1 3-191 0 0,-1-2-47 0 0,0 0 0 0 0,1 0 0 0 0,-1 0 0 0 0,0-1 1 0 0,1 1-1 0 0,-1-1 0 0 0,0 0 0 0 0,1 0 0 0 0,1 0 0 0 0,-1 1 0 0 0,0-2 0 0 0,18 2 0 0 0,8-1 696 0 0,1-2 0 0 0,-1 0 0 0 0,27-6-696 0 0,-42 5-5 0 0,-8 0 17 0 0,8-8-83 0 0,-6 7-114 0 0,-7 3-46 0 0,0-1 0 0 0,0 1-1 0 0,0-1 1 0 0,0 0-1 0 0,0 0 1 0 0,0 0 0 0 0,-1 0-1 0 0,2-1 232 0 0,5-4-4092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50.435"/>
    </inkml:context>
    <inkml:brush xml:id="br0">
      <inkml:brushProperty name="width" value="0.05" units="cm"/>
      <inkml:brushProperty name="height" value="0.05" units="cm"/>
    </inkml:brush>
  </inkml:definitions>
  <inkml:trace contextRef="#ctx0" brushRef="#br0">0 1 6447 0 0,'0'0'298'0'0,"0"0"-10"0"0,0 0-50 0 0,0 0 493 0 0,0 0 238 0 0,0 0 45 0 0,0 0-61 0 0,0 0-288 0 0,2 2-121 0 0,2 3-311 0 0,0 1 0 0 0,0-1 0 0 0,0 1-1 0 0,-1 0 1 0 0,0 0 0 0 0,0 1 0 0 0,0-1-1 0 0,-1 0 1 0 0,0 1 0 0 0,1 6-233 0 0,12 32 852 0 0,-13-38-852 0 0,1 0 0 0 0,-1 0 0 0 0,0 0 0 0 0,0 6 0 0 0,-1-6 0 0 0,0-1 0 0 0,1 0 0 0 0,-1 0 0 0 0,1 0 0 0 0,1 0 0 0 0,-1-1 0 0 0,2 3 0 0 0,2 3 0 0 0,27 40 0 0 0,-29-45 0 0 0,0-1 0 0 0,1 0 0 0 0,0 0 0 0 0,0 0 0 0 0,0 0 0 0 0,1-1 0 0 0,3 3 0 0 0,16 10 0 0 0,-19-12 0 0 0,0 0 0 0 0,0-1 0 0 0,1 0 0 0 0,0 0 0 0 0,0-1 0 0 0,5 4 0 0 0,0 0 0 0 0,-1 0 0 0 0,0 1 0 0 0,0 0 0 0 0,-1 1 0 0 0,0 0 0 0 0,-1 1 0 0 0,1 0 0 0 0,0 3 0 0 0,-5-7 0 0 0,-1 1 0 0 0,0-1 0 0 0,0 1 0 0 0,-1 0 0 0 0,0 0 0 0 0,0 0 0 0 0,-1 0 0 0 0,0 0 0 0 0,0 1 0 0 0,0-1 0 0 0,-1 1 0 0 0,0 4 0 0 0,0 15 0 0 0,-1-1 0 0 0,-3 27 0 0 0,1-18 0 0 0,0-23 108 0 0,0 0 0 0 0,0 0 0 0 0,-2 0-1 0 0,1 0 1 0 0,-1 0 0 0 0,-1 0 0 0 0,0-1 0 0 0,-1 0-1 0 0,0 0 1 0 0,0-1 0 0 0,-1 0 0 0 0,-1 0 0 0 0,0 0-1 0 0,0-1 1 0 0,-1 0 0 0 0,0 0 0 0 0,0-1-1 0 0,-1-1 1 0 0,-6 4-108 0 0,12-8-163 0 0,0-1 0 0 0,-1 1 0 0 0,1-1 0 0 0,-1 0 1 0 0,1 0-1 0 0,-1-1 0 0 0,0 1 0 0 0,0-1 0 0 0,0 0 0 0 0,0-1 0 0 0,0 1 0 0 0,0-1 0 0 0,0 0 0 0 0,0 0 0 0 0,0 0 0 0 0,0-1 0 0 0,0 0 0 0 0,0 0 0 0 0,0 0 0 0 0,0-1 0 0 0,0 1 1 0 0,1-1-1 0 0,-1 0 0 0 0,0 0 0 0 0,1-1 0 0 0,0 0 0 0 0,0 1 0 0 0,0-2 0 0 0,-2 0 163 0 0,-22-26-1524 0 0,4 1-11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5:50.764"/>
    </inkml:context>
    <inkml:brush xml:id="br0">
      <inkml:brushProperty name="width" value="0.05" units="cm"/>
      <inkml:brushProperty name="height" value="0.05" units="cm"/>
    </inkml:brush>
  </inkml:definitions>
  <inkml:trace contextRef="#ctx0" brushRef="#br0">0 86 6447 0 0,'0'0'298'0'0,"0"0"-10"0"0,0 0-50 0 0,0 0 493 0 0,0 0 238 0 0,0 0 45 0 0,3-2-61 0 0,5-2-619 0 0,0 0 1 0 0,0 1-1 0 0,0-1 0 0 0,0 2 0 0 0,1-1 1 0 0,-1 1-1 0 0,1 0 0 0 0,0 1 0 0 0,7 0-334 0 0,39-9 1209 0 0,-23 0-1029 0 0,-14 5-35 0 0,0 0 0 0 0,0 1 0 0 0,3 0-145 0 0,9-3 869 0 0,3-2-149 0 0,-22 6-768 0 0,-9 3-289 0 0,-2 0-138 0 0,0 0-33 0 0,0 0-4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6:03.378"/>
    </inkml:context>
    <inkml:brush xml:id="br0">
      <inkml:brushProperty name="width" value="0.05" units="cm"/>
      <inkml:brushProperty name="height" value="0.05" units="cm"/>
    </inkml:brush>
  </inkml:definitions>
  <inkml:trace contextRef="#ctx0" brushRef="#br0">263 1 6447 0 0,'0'0'142'0'0,"0"0"22"0"0,0 0 13 0 0,-2 0-20 0 0,-57 0 2741 0 0,14 0 292 0 0,43 0-3136 0 0,-1 0-1 0 0,0 0 0 0 0,1 1 1 0 0,-1-1-1 0 0,0 1 0 0 0,1 0 1 0 0,-1 0-1 0 0,1 0 0 0 0,-1 0 1 0 0,1 0-1 0 0,0 0 0 0 0,-1 1 1 0 0,1-1-1 0 0,0 1 1 0 0,-1 0-54 0 0,-1 2 203 0 0,1-1 1 0 0,-1 1 0 0 0,1 0 0 0 0,0 0 0 0 0,0 1 0 0 0,0-1 0 0 0,-2 5-204 0 0,-1 5 395 0 0,0 0-1 0 0,1 0 0 0 0,1 1 1 0 0,0-1-1 0 0,0 5-394 0 0,-14 69 0 0 0,5 0 0 0 0,-1 52 0 0 0,10-24 0 0 0,6 1 0 0 0,6 24 0 0 0,0-72 0 0 0,2-1 0 0 0,4 0 0 0 0,2-1 0 0 0,13 28 0 0 0,-25-84 0 0 0,0 0 0 0 0,1-1 0 0 0,0 1 0 0 0,1-1 0 0 0,0 0 0 0 0,2 1 0 0 0,-5-7 0 0 0,1 1 0 0 0,-1-1 0 0 0,1-1 0 0 0,0 1 0 0 0,0 0 0 0 0,0-1 0 0 0,0 0 0 0 0,0 0 0 0 0,1 0 0 0 0,0 0 0 0 0,-1-1 0 0 0,1 0 0 0 0,0 0 0 0 0,3 0 0 0 0,-6-1 0 0 0,1 0 0 0 0,0-1 0 0 0,-1 0 0 0 0,1 0 0 0 0,0 0 0 0 0,-1 0 0 0 0,1 0 0 0 0,0 0 0 0 0,-1 0 0 0 0,1-1 0 0 0,0 0 0 0 0,-1 1 0 0 0,1-1 0 0 0,-1 0 0 0 0,1 0 0 0 0,1-2 0 0 0,0 1 0 0 0,0-1 0 0 0,0 0 0 0 0,0 0 0 0 0,-1 0 0 0 0,0-1 0 0 0,1 1 0 0 0,-1-1 0 0 0,0 0 0 0 0,0-1 0 0 0,4-6 0 0 0,-1 0 0 0 0,0 0 0 0 0,-1-1 0 0 0,0 0 0 0 0,-1 0 0 0 0,2-11 0 0 0,2-20 0 0 0,-3 1 0 0 0,-1-1 0 0 0,-2-25 0 0 0,-2 67 0 0 0,-1-65 683 0 0,-3 0 0 0 0,-3 0-1 0 0,-7-24-682 0 0,7 47 0 0 0,-6-10 0 0 0,9 38 0 0 0,-1 0 0 0 0,0 0 0 0 0,-1 1 0 0 0,-1-1 0 0 0,-2-2 0 0 0,8 15 75 0 0,0-1 1 0 0,-1 1-1 0 0,1 0 0 0 0,0 0 1 0 0,-1 0-1 0 0,0 0 0 0 0,1 0 1 0 0,-1 0-1 0 0,0 0 0 0 0,0 0 0 0 0,0 1 1 0 0,0-1-1 0 0,0 1 0 0 0,0 0 1 0 0,0-1-1 0 0,-1 1 0 0 0,1 0 0 0 0,0 0 1 0 0,-1 0-76 0 0,-6-2 452 0 0,7 2-440 0 0,-1 1-1 0 0,1-1 1 0 0,-1 1 0 0 0,1 0 0 0 0,-1 0-1 0 0,1 0 1 0 0,-1 0 0 0 0,1 0 0 0 0,-1 0-1 0 0,1 1 1 0 0,-1-1 0 0 0,1 1 0 0 0,-2 0-12 0 0,-4 1 12 0 0,-10 1 27 0 0,-3 0 62 0 0,2 1 0 0 0,-1 1 0 0 0,0 1 0 0 0,-10 5-101 0 0,18-8 584 0 0,9-2-493 0 0,0 0 0 0 0,0 0 0 0 0,1 0 1 0 0,-1 0-1 0 0,0 0 0 0 0,1 0 0 0 0,-1 1 0 0 0,1-1 0 0 0,-1 1-91 0 0,2-1-1051 0 0,1-1-385 0 0,0 0-78 0 0,0 0-20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28.122"/>
    </inkml:context>
    <inkml:brush xml:id="br0">
      <inkml:brushProperty name="width" value="0.05" units="cm"/>
      <inkml:brushProperty name="height" value="0.05" units="cm"/>
    </inkml:brush>
  </inkml:definitions>
  <inkml:trace contextRef="#ctx0" brushRef="#br0">0 0 4607 0 0,'0'0'102'0'0,"0"0"20"0"0,0 0 6 0 0,4 4 119 0 0,-2-2-147 0 0,10 8 360 0 0,-12-9-436 0 0,0-1 0 0 0,1 0 0 0 0,-1 0 1 0 0,0 0-1 0 0,0 0 0 0 0,1 0 0 0 0,-1 0 0 0 0,0 0 0 0 0,0 1 0 0 0,1-1 0 0 0,-1 0 0 0 0,0 0 1 0 0,0 0-1 0 0,1 0 0 0 0,-1 0 0 0 0,0 0 0 0 0,1 0 0 0 0,-1 0 0 0 0,0 0 0 0 0,0 0 0 0 0,1 0 1 0 0,-1-1-1 0 0,0 1 0 0 0,0 0 0 0 0,1 0 0 0 0,-1 0 0 0 0,0 0 0 0 0,0 0 0 0 0,1 0 0 0 0,-1-1 1 0 0,0 1-1 0 0,0 0 0 0 0,0 0 0 0 0,1 0 0 0 0,-1-1 0 0 0,0 1 0 0 0,0 0 0 0 0,0 0 0 0 0,0 0 1 0 0,0-1-1 0 0,1 1 0 0 0,-1 0 0 0 0,0 0 0 0 0,0-1 0 0 0,0 1 0 0 0,0 0 0 0 0,0 0 0 0 0,0-1-24 0 0,1-1 1014 0 0,-1 2 76 0 0,0 0 288 0 0,0 0 124 0 0,0 0 30 0 0,0 1-1394 0 0,1 0-1 0 0,0 0 1 0 0,-1 0-1 0 0,0 0 1 0 0,1 0 0 0 0,-1 1-1 0 0,0-1 1 0 0,0 0-1 0 0,1 0 1 0 0,-1 0-1 0 0,0 0 1 0 0,0 1-138 0 0,0-1 149 0 0,4 31-97 0 0,-2 0 0 0 0,-1 4-52 0 0,-1 32 0 0 0,1 16 0 0 0,-6 31 0 0 0,0 13 647 0 0,5-125-1088 0 0,2 10-1935 0 0,-6-3 842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2-02T11:38:28.893"/>
    </inkml:context>
    <inkml:brush xml:id="br0">
      <inkml:brushProperty name="width" value="0.05" units="cm"/>
      <inkml:brushProperty name="height" value="0.05" units="cm"/>
    </inkml:brush>
  </inkml:definitions>
  <inkml:trace contextRef="#ctx0" brushRef="#br0">177 17 6447 0 0,'0'0'142'0'0,"0"0"22"0"0,0 0 13 0 0,0 0 123 0 0,0 0 468 0 0,0 0 205 0 0,0 0 41 0 0,-12 4 2263 0 0,6-5-3257 0 0,3 1-13 0 0,0-1 0 0 0,0 0 0 0 0,0 0 0 0 0,0 0 0 0 0,0-1 0 0 0,0 1-1 0 0,0-1 1 0 0,0 1 0 0 0,1-1 0 0 0,-3-2-7 0 0,-3 1 371 0 0,6 2 117 0 0,0 1 21 0 0,-36 2 99 0 0,26 1-608 0 0,5 12 0 0 0,2-2 0 0 0,-5 1 0 0 0,7-11 0 0 0,1 1 0 0 0,0-1 0 0 0,0 1 0 0 0,0-1 0 0 0,0 1 0 0 0,0-1 0 0 0,1 1 0 0 0,-1 3 0 0 0,0 0 0 0 0,-4 14 0 0 0,2 0 0 0 0,0 0 0 0 0,1 1 0 0 0,1 7 0 0 0,1 16 0 0 0,0-39 0 0 0,1 1 0 0 0,0-1 0 0 0,1 1 0 0 0,-1 0 0 0 0,1-1 0 0 0,0 0 0 0 0,1 1 0 0 0,0 1 0 0 0,-1-4 0 0 0,0-1 0 0 0,0 1 0 0 0,1-1 0 0 0,-1 0 0 0 0,1 0 0 0 0,0 0 0 0 0,0 1 0 0 0,0-1 0 0 0,6 6 0 0 0,0-1 0 0 0,0 0 0 0 0,3 1 0 0 0,-8-5 0 0 0,-3-2 0 0 0,1-1 0 0 0,-1 0 0 0 0,1 0 0 0 0,0 0 0 0 0,-1 0 0 0 0,1 1 0 0 0,0-1 0 0 0,0 0 0 0 0,0 0 0 0 0,0 0 0 0 0,0-1 0 0 0,0 1 0 0 0,0 0 0 0 0,0 0 0 0 0,4 3 0 0 0,0 0 0 0 0,1 0 0 0 0,-1-1 0 0 0,3 2 0 0 0,0-1 0 0 0,4 1 0 0 0,-8-4 0 0 0,0 0 0 0 0,1-1 0 0 0,-1 0 0 0 0,0 1 0 0 0,0-1 0 0 0,0-1 0 0 0,0 1 0 0 0,0-1 0 0 0,3 0 0 0 0,-1-1 0 0 0,0-1 0 0 0,0 1 0 0 0,0-1 0 0 0,0 0 0 0 0,-1-1 0 0 0,0 1 0 0 0,0-1 0 0 0,3-3 0 0 0,-3 3 0 0 0,-1 0 0 0 0,0 0 0 0 0,-1-1 0 0 0,1 0 0 0 0,-1 1 0 0 0,0-1 0 0 0,1-3 0 0 0,19-40 0 0 0,-17 33 0 0 0,1 0 0 0 0,-2-1 0 0 0,0 0 0 0 0,-1 0 0 0 0,0 0 0 0 0,-1-1 0 0 0,0-8 0 0 0,-3 19 0 0 0,0-4 0 0 0,-10-13 0 0 0,8 19 64 0 0,-1 0 0 0 0,0 0 0 0 0,0 1 0 0 0,0-1 0 0 0,0 1 0 0 0,-1 0 0 0 0,1-1 0 0 0,-1 2 0 0 0,0-1 0 0 0,0 0 0 0 0,0 1 0 0 0,0-1 0 0 0,-1 1 0 0 0,1 1 0 0 0,0-1 0 0 0,-2 0-64 0 0,-7-2 256 0 0,-1 0 0 0 0,0 1 0 0 0,1 0 0 0 0,-13 0-256 0 0,13 3 0 0 0,3 2-64 0 0,8-2-273 0 0,2 0-138 0 0,0 0-33 0 0,0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B641ABC4-95DD-415B-A5DD-26797A8ABBCC}" type="slidenum">
              <a:rPr lang="en-US" altLang="zh-CN"/>
              <a:pPr>
                <a:defRPr/>
              </a:pPr>
              <a:t>‹#›</a:t>
            </a:fld>
            <a:endParaRPr lang="en-US" altLang="zh-CN"/>
          </a:p>
        </p:txBody>
      </p:sp>
    </p:spTree>
    <p:extLst>
      <p:ext uri="{BB962C8B-B14F-4D97-AF65-F5344CB8AC3E}">
        <p14:creationId xmlns:p14="http://schemas.microsoft.com/office/powerpoint/2010/main" val="1371237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noFill/>
          <a:ln/>
        </p:spPr>
        <p:txBody>
          <a:bodyPr/>
          <a:lstStyle/>
          <a:p>
            <a:pPr eaLnBrk="1" hangingPunct="1"/>
            <a:endParaRPr lang="zh-CN" altLang="en-US"/>
          </a:p>
        </p:txBody>
      </p:sp>
      <p:sp>
        <p:nvSpPr>
          <p:cNvPr id="15364" name="灯片编号占位符 3"/>
          <p:cNvSpPr>
            <a:spLocks noGrp="1"/>
          </p:cNvSpPr>
          <p:nvPr>
            <p:ph type="sldNum" sz="quarter" idx="5"/>
          </p:nvPr>
        </p:nvSpPr>
        <p:spPr>
          <a:noFill/>
        </p:spPr>
        <p:txBody>
          <a:bodyPr/>
          <a:lstStyle/>
          <a:p>
            <a:fld id="{380A04BC-B1CC-4B3F-B178-FA0AC3135152}" type="slidenum">
              <a:rPr lang="en-US" altLang="zh-CN" smtClean="0"/>
              <a:pPr/>
              <a:t>1</a:t>
            </a:fld>
            <a:endParaRPr lang="en-US" altLang="zh-CN"/>
          </a:p>
        </p:txBody>
      </p:sp>
    </p:spTree>
    <p:extLst>
      <p:ext uri="{BB962C8B-B14F-4D97-AF65-F5344CB8AC3E}">
        <p14:creationId xmlns:p14="http://schemas.microsoft.com/office/powerpoint/2010/main" val="4135927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chemeClr val="accent2"/>
                </a:solidFill>
                <a:latin typeface="Tahoma" pitchFamily="34" charset="0"/>
                <a:ea typeface="黑体" pitchFamily="2" charset="-122"/>
              </a:rPr>
              <a:t>全0态的下一状态？？</a:t>
            </a:r>
          </a:p>
          <a:p>
            <a:r>
              <a:rPr lang="zh-CN" altLang="en-US" dirty="0"/>
              <a:t>还是全</a:t>
            </a:r>
            <a:r>
              <a:rPr lang="en-US" altLang="zh-CN" dirty="0"/>
              <a:t>0</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26</a:t>
            </a:fld>
            <a:endParaRPr lang="en-US" altLang="zh-CN"/>
          </a:p>
        </p:txBody>
      </p:sp>
    </p:spTree>
    <p:extLst>
      <p:ext uri="{BB962C8B-B14F-4D97-AF65-F5344CB8AC3E}">
        <p14:creationId xmlns:p14="http://schemas.microsoft.com/office/powerpoint/2010/main" val="1701118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逆时针方向</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27</a:t>
            </a:fld>
            <a:endParaRPr lang="en-US" altLang="zh-CN"/>
          </a:p>
        </p:txBody>
      </p:sp>
    </p:spTree>
    <p:extLst>
      <p:ext uri="{BB962C8B-B14F-4D97-AF65-F5344CB8AC3E}">
        <p14:creationId xmlns:p14="http://schemas.microsoft.com/office/powerpoint/2010/main" val="160590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r>
              <a:rPr lang="zh-CN" altLang="en-US" dirty="0"/>
              <a:t>可以从任一非零初始状态可以，如</a:t>
            </a:r>
            <a:r>
              <a:rPr lang="en-US" altLang="zh-CN" dirty="0"/>
              <a:t>100</a:t>
            </a:r>
            <a:r>
              <a:rPr lang="zh-CN" altLang="en-US" dirty="0"/>
              <a:t>，</a:t>
            </a:r>
            <a:endParaRPr lang="en-US" altLang="zh-CN" dirty="0"/>
          </a:p>
          <a:p>
            <a:r>
              <a:rPr lang="zh-CN" altLang="en-US" dirty="0"/>
              <a:t>改造成包含全零状态，额外增加一个异或门和一个</a:t>
            </a:r>
            <a:r>
              <a:rPr lang="en-US" altLang="zh-CN" dirty="0"/>
              <a:t>n-1</a:t>
            </a:r>
            <a:r>
              <a:rPr lang="zh-CN" altLang="en-US" dirty="0"/>
              <a:t>个输入的或非门，使得在全零输入的情况下，产生</a:t>
            </a:r>
            <a:r>
              <a:rPr lang="en-US" altLang="zh-CN" dirty="0"/>
              <a:t>1.</a:t>
            </a:r>
          </a:p>
          <a:p>
            <a:r>
              <a:rPr lang="zh-CN" altLang="en-US" dirty="0"/>
              <a:t>课后布尔代数验证</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28</a:t>
            </a:fld>
            <a:endParaRPr lang="en-US" altLang="zh-CN"/>
          </a:p>
        </p:txBody>
      </p:sp>
    </p:spTree>
    <p:extLst>
      <p:ext uri="{BB962C8B-B14F-4D97-AF65-F5344CB8AC3E}">
        <p14:creationId xmlns:p14="http://schemas.microsoft.com/office/powerpoint/2010/main" val="371701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注意</a:t>
            </a:r>
            <a:r>
              <a:rPr lang="en-US" altLang="zh-CN" dirty="0"/>
              <a:t>Y</a:t>
            </a:r>
            <a:r>
              <a:rPr lang="zh-CN" altLang="en-US" dirty="0"/>
              <a:t>的输出方程花间，有两种表达方式，导致不同后果。一种需要修正，一种不需要修正</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31</a:t>
            </a:fld>
            <a:endParaRPr lang="en-US" altLang="zh-CN"/>
          </a:p>
        </p:txBody>
      </p:sp>
    </p:spTree>
    <p:extLst>
      <p:ext uri="{BB962C8B-B14F-4D97-AF65-F5344CB8AC3E}">
        <p14:creationId xmlns:p14="http://schemas.microsoft.com/office/powerpoint/2010/main" val="373627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Q2Q1Q0</a:t>
            </a:r>
            <a:r>
              <a:rPr lang="zh-CN" altLang="en-US" dirty="0"/>
              <a:t>，严格说来，输出可能需要修正</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32</a:t>
            </a:fld>
            <a:endParaRPr lang="en-US" altLang="zh-CN"/>
          </a:p>
        </p:txBody>
      </p:sp>
    </p:spTree>
    <p:extLst>
      <p:ext uri="{BB962C8B-B14F-4D97-AF65-F5344CB8AC3E}">
        <p14:creationId xmlns:p14="http://schemas.microsoft.com/office/powerpoint/2010/main" val="3676772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增加</a:t>
            </a:r>
            <a:r>
              <a:rPr lang="en-US" altLang="zh-CN" dirty="0"/>
              <a:t>QD</a:t>
            </a:r>
            <a:r>
              <a:rPr lang="zh-CN" altLang="en-US" dirty="0"/>
              <a:t>输出，用作数据输入端，并且当输出到</a:t>
            </a:r>
            <a:r>
              <a:rPr lang="en-US" altLang="zh-CN" dirty="0"/>
              <a:t>1011</a:t>
            </a:r>
            <a:r>
              <a:rPr lang="zh-CN" altLang="en-US" dirty="0"/>
              <a:t>时，反馈清零端。</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33</a:t>
            </a:fld>
            <a:endParaRPr lang="en-US" altLang="zh-CN"/>
          </a:p>
        </p:txBody>
      </p:sp>
    </p:spTree>
    <p:extLst>
      <p:ext uri="{BB962C8B-B14F-4D97-AF65-F5344CB8AC3E}">
        <p14:creationId xmlns:p14="http://schemas.microsoft.com/office/powerpoint/2010/main" val="396029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Lin=Q2</a:t>
            </a:r>
            <a:r>
              <a:rPr lang="en-US" altLang="zh-CN" dirty="0">
                <a:latin typeface="宋体" panose="02010600030101010101" pitchFamily="2" charset="-122"/>
                <a:ea typeface="宋体" panose="02010600030101010101" pitchFamily="2" charset="-122"/>
              </a:rPr>
              <a:t>⊙(Q1’·Q0)</a:t>
            </a: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35</a:t>
            </a:fld>
            <a:endParaRPr lang="en-US" altLang="zh-CN"/>
          </a:p>
        </p:txBody>
      </p:sp>
    </p:spTree>
    <p:extLst>
      <p:ext uri="{BB962C8B-B14F-4D97-AF65-F5344CB8AC3E}">
        <p14:creationId xmlns:p14="http://schemas.microsoft.com/office/powerpoint/2010/main" val="2741986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除了</a:t>
            </a:r>
            <a:r>
              <a:rPr lang="en-US" altLang="zh-CN" sz="1200" dirty="0"/>
              <a:t>0000</a:t>
            </a:r>
            <a:r>
              <a:rPr lang="zh-CN" altLang="en-US" sz="1200" dirty="0"/>
              <a:t>状态移入“</a:t>
            </a:r>
            <a:r>
              <a:rPr lang="en-US" altLang="zh-CN" sz="1200" dirty="0"/>
              <a:t>1”</a:t>
            </a:r>
            <a:r>
              <a:rPr lang="zh-CN" altLang="en-US" sz="1200" dirty="0"/>
              <a:t>外，其余未用状态均移入“</a:t>
            </a:r>
            <a:r>
              <a:rPr lang="en-US" altLang="zh-CN" sz="1200" dirty="0"/>
              <a:t>0”</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39</a:t>
            </a:fld>
            <a:endParaRPr lang="en-US" altLang="zh-CN"/>
          </a:p>
        </p:txBody>
      </p:sp>
    </p:spTree>
    <p:extLst>
      <p:ext uri="{BB962C8B-B14F-4D97-AF65-F5344CB8AC3E}">
        <p14:creationId xmlns:p14="http://schemas.microsoft.com/office/powerpoint/2010/main" val="3404241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48</a:t>
            </a:fld>
            <a:endParaRPr lang="en-US" altLang="zh-CN"/>
          </a:p>
        </p:txBody>
      </p:sp>
    </p:spTree>
    <p:extLst>
      <p:ext uri="{BB962C8B-B14F-4D97-AF65-F5344CB8AC3E}">
        <p14:creationId xmlns:p14="http://schemas.microsoft.com/office/powerpoint/2010/main" val="1840227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57171A29-9800-49CD-911A-68BDE0588A39}" type="slidenum">
              <a:rPr lang="en-US" altLang="zh-CN" smtClean="0"/>
              <a:pPr/>
              <a:t>2</a:t>
            </a:fld>
            <a:endParaRPr lang="en-US" altLang="zh-CN"/>
          </a:p>
        </p:txBody>
      </p:sp>
      <p:sp>
        <p:nvSpPr>
          <p:cNvPr id="16387" name="Rectangle 2"/>
          <p:cNvSpPr>
            <a:spLocks noGrp="1" noRot="1" noChangeAspect="1" noTextEdit="1"/>
          </p:cNvSpPr>
          <p:nvPr>
            <p:ph type="sldImg"/>
          </p:nvPr>
        </p:nvSpPr>
        <p:spPr>
          <a:xfrm>
            <a:off x="992188" y="768350"/>
            <a:ext cx="5114925" cy="3836988"/>
          </a:xfrm>
          <a:ln/>
        </p:spPr>
      </p:sp>
      <p:sp>
        <p:nvSpPr>
          <p:cNvPr id="16388" name="Rectangle 3"/>
          <p:cNvSpPr>
            <a:spLocks noGrp="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6725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在数字电路中，移位寄存器（英语：</a:t>
            </a:r>
            <a:r>
              <a:rPr lang="en-US" altLang="zh-CN" dirty="0"/>
              <a:t>shift register</a:t>
            </a:r>
            <a:r>
              <a:rPr lang="zh-CN" altLang="en-US" dirty="0"/>
              <a:t>）是一种在若干相同时间脉冲下</a:t>
            </a:r>
            <a:r>
              <a:rPr lang="en-US" altLang="zh-CN" dirty="0"/>
              <a:t>[1]</a:t>
            </a:r>
            <a:r>
              <a:rPr lang="zh-CN" altLang="en-US" dirty="0"/>
              <a:t>工作的以触发器级联为基础</a:t>
            </a:r>
            <a:r>
              <a:rPr lang="en-US" altLang="zh-CN" dirty="0"/>
              <a:t>[2]</a:t>
            </a:r>
            <a:r>
              <a:rPr lang="zh-CN" altLang="en-US" dirty="0"/>
              <a:t>的器件，每个触发器的输出接在触发器链的下一级触发器的“数据”输入端，使得电路在每个时间脉冲内依次向左或右移动一个比特，</a:t>
            </a:r>
            <a:r>
              <a:rPr lang="en-US" altLang="zh-CN" dirty="0"/>
              <a:t>[1]</a:t>
            </a:r>
            <a:r>
              <a:rPr lang="zh-CN" altLang="en-US" dirty="0"/>
              <a:t>在输出端进行输出。这种移位寄存器是一维的，事实上还有多维的移位寄存器，即输入、输出的数据本身就是一些列位。实现这种多维移位寄存器的方法可以是将几个具有相同位数的移位寄存器并联起来。</a:t>
            </a:r>
          </a:p>
          <a:p>
            <a:endParaRPr lang="zh-CN" altLang="en-US" dirty="0"/>
          </a:p>
          <a:p>
            <a:r>
              <a:rPr lang="zh-CN" altLang="en-US" dirty="0"/>
              <a:t>移位寄存器的输入、输出都可以是并行或串行的。它们经常被配置成串入并出（</a:t>
            </a:r>
            <a:r>
              <a:rPr lang="en-US" altLang="zh-CN" dirty="0"/>
              <a:t>serial-in, parallel-out, SIPO</a:t>
            </a:r>
            <a:r>
              <a:rPr lang="zh-CN" altLang="en-US" dirty="0"/>
              <a:t>）的形式或并入串出（</a:t>
            </a:r>
            <a:r>
              <a:rPr lang="en-US" altLang="zh-CN" dirty="0"/>
              <a:t>parallel-in, serial-out, PISO</a:t>
            </a:r>
            <a:r>
              <a:rPr lang="zh-CN" altLang="en-US" dirty="0"/>
              <a:t>），这样就可以实现并行数据和串行数据的转换。当然，也有输入、输出同时为串行或并行的情况。</a:t>
            </a:r>
            <a:r>
              <a:rPr lang="en-US" altLang="zh-CN" dirty="0"/>
              <a:t>[1]</a:t>
            </a:r>
            <a:r>
              <a:rPr lang="zh-CN" altLang="en-US" dirty="0"/>
              <a:t>此外，还有一些移位寄存器为双向的，也就是说它允许数据来回传输，输入端同时可以作为输出端，输出端同时也可以作为输入端。如果把移位寄存器的串行输入端，和并行输出端的最后一位连接起来，还可以构成循环移位寄存器（</a:t>
            </a:r>
            <a:r>
              <a:rPr lang="en-US" altLang="zh-CN" dirty="0"/>
              <a:t>circular shift register</a:t>
            </a:r>
            <a:r>
              <a:rPr lang="zh-CN" altLang="en-US" dirty="0"/>
              <a:t>），用来实现循环计数功能。</a:t>
            </a:r>
            <a:r>
              <a:rPr lang="en-US" altLang="zh-CN" dirty="0"/>
              <a:t>[</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4</a:t>
            </a:fld>
            <a:endParaRPr lang="en-US" altLang="zh-CN"/>
          </a:p>
        </p:txBody>
      </p:sp>
    </p:spTree>
    <p:extLst>
      <p:ext uri="{BB962C8B-B14F-4D97-AF65-F5344CB8AC3E}">
        <p14:creationId xmlns:p14="http://schemas.microsoft.com/office/powerpoint/2010/main" val="181698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8</a:t>
            </a:fld>
            <a:endParaRPr lang="en-US" altLang="zh-CN"/>
          </a:p>
        </p:txBody>
      </p:sp>
    </p:spTree>
    <p:extLst>
      <p:ext uri="{BB962C8B-B14F-4D97-AF65-F5344CB8AC3E}">
        <p14:creationId xmlns:p14="http://schemas.microsoft.com/office/powerpoint/2010/main" val="243847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这种计数器和上一讲的计数器有什么区别？非线性变化</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9</a:t>
            </a:fld>
            <a:endParaRPr lang="en-US" altLang="zh-CN"/>
          </a:p>
        </p:txBody>
      </p:sp>
    </p:spTree>
    <p:extLst>
      <p:ext uri="{BB962C8B-B14F-4D97-AF65-F5344CB8AC3E}">
        <p14:creationId xmlns:p14="http://schemas.microsoft.com/office/powerpoint/2010/main" val="347272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先讲不能自启动的卡诺图</a:t>
            </a:r>
            <a:endParaRPr lang="en-US" altLang="zh-CN" dirty="0"/>
          </a:p>
          <a:p>
            <a:r>
              <a:rPr lang="zh-CN" altLang="en-US" dirty="0"/>
              <a:t>再讲如何打破无效循环</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12</a:t>
            </a:fld>
            <a:endParaRPr lang="en-US" altLang="zh-CN"/>
          </a:p>
        </p:txBody>
      </p:sp>
    </p:spTree>
    <p:extLst>
      <p:ext uri="{BB962C8B-B14F-4D97-AF65-F5344CB8AC3E}">
        <p14:creationId xmlns:p14="http://schemas.microsoft.com/office/powerpoint/2010/main" val="71902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扭环计数器，把</a:t>
            </a:r>
            <a:r>
              <a:rPr lang="en-US" altLang="zh-CN" dirty="0"/>
              <a:t>n</a:t>
            </a:r>
            <a:r>
              <a:rPr lang="zh-CN" altLang="en-US" dirty="0"/>
              <a:t>位移位寄存器的串行输出取反，得到具有</a:t>
            </a:r>
            <a:r>
              <a:rPr lang="en-US" altLang="zh-CN" dirty="0"/>
              <a:t>2n</a:t>
            </a:r>
            <a:r>
              <a:rPr lang="zh-CN" altLang="en-US" dirty="0"/>
              <a:t>中状态的计数器。</a:t>
            </a:r>
            <a:endParaRPr lang="en-US" altLang="zh-CN" dirty="0"/>
          </a:p>
          <a:p>
            <a:r>
              <a:rPr lang="zh-CN" altLang="en-US" dirty="0"/>
              <a:t>初态为</a:t>
            </a:r>
            <a:r>
              <a:rPr lang="en-US" altLang="zh-CN" dirty="0"/>
              <a:t>0000</a:t>
            </a:r>
            <a:r>
              <a:rPr lang="zh-CN" altLang="en-US" dirty="0"/>
              <a:t>，</a:t>
            </a:r>
            <a:r>
              <a:rPr lang="en-US" altLang="zh-CN" dirty="0"/>
              <a:t>0001</a:t>
            </a:r>
            <a:r>
              <a:rPr lang="zh-CN" altLang="en-US" dirty="0"/>
              <a:t>，</a:t>
            </a:r>
            <a:r>
              <a:rPr lang="en-US" altLang="zh-CN" dirty="0"/>
              <a:t>0011</a:t>
            </a:r>
            <a:r>
              <a:rPr lang="zh-CN" altLang="en-US" dirty="0"/>
              <a:t>，</a:t>
            </a:r>
            <a:r>
              <a:rPr lang="en-US" altLang="zh-CN" dirty="0"/>
              <a:t>0111</a:t>
            </a:r>
            <a:r>
              <a:rPr lang="zh-CN" altLang="en-US" dirty="0"/>
              <a:t>，</a:t>
            </a:r>
            <a:r>
              <a:rPr lang="en-US" altLang="zh-CN" dirty="0"/>
              <a:t>1111</a:t>
            </a:r>
            <a:r>
              <a:rPr lang="zh-CN" altLang="en-US" dirty="0"/>
              <a:t>，</a:t>
            </a:r>
            <a:r>
              <a:rPr lang="en-US" altLang="zh-CN" dirty="0"/>
              <a:t>1110</a:t>
            </a:r>
            <a:r>
              <a:rPr lang="zh-CN" altLang="en-US" dirty="0"/>
              <a:t>，</a:t>
            </a:r>
            <a:r>
              <a:rPr lang="en-US" altLang="zh-CN" dirty="0"/>
              <a:t>1100</a:t>
            </a:r>
            <a:r>
              <a:rPr lang="zh-CN" altLang="en-US" dirty="0"/>
              <a:t>，</a:t>
            </a:r>
            <a:r>
              <a:rPr lang="en-US" altLang="zh-CN" dirty="0"/>
              <a:t>1000</a:t>
            </a:r>
            <a:r>
              <a:rPr lang="zh-CN" altLang="en-US" dirty="0"/>
              <a:t>，</a:t>
            </a:r>
            <a:r>
              <a:rPr lang="en-US" altLang="zh-CN" dirty="0"/>
              <a:t>0000</a:t>
            </a:r>
            <a:r>
              <a:rPr lang="zh-CN" altLang="en-US" dirty="0"/>
              <a:t>，</a:t>
            </a:r>
            <a:r>
              <a:rPr lang="en-US" altLang="zh-CN" dirty="0"/>
              <a:t>0001</a:t>
            </a:r>
            <a:r>
              <a:rPr lang="zh-CN" altLang="en-US" dirty="0"/>
              <a:t>，</a:t>
            </a:r>
            <a:r>
              <a:rPr lang="en-US" altLang="zh-CN" dirty="0"/>
              <a:t>…</a:t>
            </a:r>
          </a:p>
          <a:p>
            <a:r>
              <a:rPr lang="zh-CN" altLang="en-US" dirty="0"/>
              <a:t>有</a:t>
            </a:r>
            <a:r>
              <a:rPr lang="en-US" altLang="zh-CN" dirty="0"/>
              <a:t>2</a:t>
            </a:r>
            <a:r>
              <a:rPr lang="en-US" altLang="zh-CN" baseline="30000" dirty="0"/>
              <a:t>n</a:t>
            </a:r>
            <a:r>
              <a:rPr lang="en-US" altLang="zh-CN" dirty="0"/>
              <a:t>-2n</a:t>
            </a:r>
            <a:r>
              <a:rPr lang="zh-CN" altLang="en-US" dirty="0"/>
              <a:t>个非正常状态，存在健壮性问题。</a:t>
            </a:r>
          </a:p>
          <a:p>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14</a:t>
            </a:fld>
            <a:endParaRPr lang="en-US" altLang="zh-CN"/>
          </a:p>
        </p:txBody>
      </p:sp>
    </p:spTree>
    <p:extLst>
      <p:ext uri="{BB962C8B-B14F-4D97-AF65-F5344CB8AC3E}">
        <p14:creationId xmlns:p14="http://schemas.microsoft.com/office/powerpoint/2010/main" val="316744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最小风险法能否自启动</a:t>
            </a:r>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15</a:t>
            </a:fld>
            <a:endParaRPr lang="en-US" altLang="zh-CN"/>
          </a:p>
        </p:txBody>
      </p:sp>
    </p:spTree>
    <p:extLst>
      <p:ext uri="{BB962C8B-B14F-4D97-AF65-F5344CB8AC3E}">
        <p14:creationId xmlns:p14="http://schemas.microsoft.com/office/powerpoint/2010/main" val="1282309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奇校验电路，如果输入有奇数个</a:t>
            </a:r>
            <a:r>
              <a:rPr lang="en-US" altLang="zh-CN" sz="1200" dirty="0"/>
              <a:t>1</a:t>
            </a:r>
            <a:r>
              <a:rPr lang="zh-CN" altLang="en-US" sz="1200" dirty="0"/>
              <a:t>，则其输出为</a:t>
            </a:r>
            <a:r>
              <a:rPr lang="en-US" altLang="zh-CN" sz="1200" dirty="0"/>
              <a:t>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n = 2</a:t>
            </a:r>
            <a:r>
              <a:rPr lang="zh-CN" altLang="en-US" sz="1200" dirty="0"/>
              <a:t>、</a:t>
            </a:r>
            <a:r>
              <a:rPr lang="en-US" altLang="zh-CN" sz="1200" dirty="0"/>
              <a:t>3</a:t>
            </a:r>
            <a:r>
              <a:rPr lang="zh-CN" altLang="en-US" sz="1200" dirty="0"/>
              <a:t>时，示例</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B641ABC4-95DD-415B-A5DD-26797A8ABBCC}" type="slidenum">
              <a:rPr lang="en-US" altLang="zh-CN" smtClean="0"/>
              <a:pPr>
                <a:defRPr/>
              </a:pPr>
              <a:t>25</a:t>
            </a:fld>
            <a:endParaRPr lang="en-US" altLang="zh-CN"/>
          </a:p>
        </p:txBody>
      </p:sp>
    </p:spTree>
    <p:extLst>
      <p:ext uri="{BB962C8B-B14F-4D97-AF65-F5344CB8AC3E}">
        <p14:creationId xmlns:p14="http://schemas.microsoft.com/office/powerpoint/2010/main" val="3598321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5123"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512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a:xfrm>
            <a:off x="457200" y="6248400"/>
            <a:ext cx="2133600" cy="457200"/>
          </a:xfrm>
        </p:spPr>
        <p:txBody>
          <a:bodyPr/>
          <a:lstStyle>
            <a:lvl1pPr>
              <a:defRPr/>
            </a:lvl1pPr>
          </a:lstStyle>
          <a:p>
            <a:pPr>
              <a:defRPr/>
            </a:pPr>
            <a:fld id="{9434BEB7-48D4-4A4E-9680-1611424909DF}" type="datetime2">
              <a:rPr lang="zh-CN" altLang="en-US" smtClean="0"/>
              <a:t>2019年12月2日</a:t>
            </a:fld>
            <a:endParaRPr lang="en-US" altLang="zh-CN"/>
          </a:p>
        </p:txBody>
      </p:sp>
      <p:sp>
        <p:nvSpPr>
          <p:cNvPr id="39" name="Rectangle 6"/>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40" name="Rectangle 7"/>
          <p:cNvSpPr>
            <a:spLocks noGrp="1" noChangeArrowheads="1"/>
          </p:cNvSpPr>
          <p:nvPr>
            <p:ph type="sldNum" sz="quarter" idx="12"/>
          </p:nvPr>
        </p:nvSpPr>
        <p:spPr>
          <a:xfrm>
            <a:off x="6553200" y="6248400"/>
            <a:ext cx="2133600" cy="457200"/>
          </a:xfrm>
        </p:spPr>
        <p:txBody>
          <a:bodyPr/>
          <a:lstStyle>
            <a:lvl1pPr>
              <a:defRPr/>
            </a:lvl1pPr>
          </a:lstStyle>
          <a:p>
            <a:pPr>
              <a:defRPr/>
            </a:pPr>
            <a:fld id="{37EB4406-7260-4612-AFBF-A681DBC5D98C}" type="slidenum">
              <a:rPr lang="en-US" altLang="zh-CN"/>
              <a:pPr>
                <a:defRPr/>
              </a:pPr>
              <a:t>‹#›</a:t>
            </a:fld>
            <a:endParaRPr lang="en-US" altLang="zh-CN"/>
          </a:p>
        </p:txBody>
      </p:sp>
      <p:pic>
        <p:nvPicPr>
          <p:cNvPr id="54274" name="Picture 2" descr="Digital logic"/>
          <p:cNvPicPr>
            <a:picLocks noChangeAspect="1" noChangeArrowheads="1"/>
          </p:cNvPicPr>
          <p:nvPr userDrawn="1"/>
        </p:nvPicPr>
        <p:blipFill>
          <a:blip r:embed="rId2" cstate="print"/>
          <a:srcRect/>
          <a:stretch>
            <a:fillRect/>
          </a:stretch>
        </p:blipFill>
        <p:spPr bwMode="auto">
          <a:xfrm>
            <a:off x="7358082" y="2857496"/>
            <a:ext cx="1738282" cy="2419351"/>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0100" y="185720"/>
            <a:ext cx="6905625" cy="742950"/>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D361DBA9-5E17-4E56-8893-44AB21B5F44E}" type="datetime2">
              <a:rPr lang="zh-CN" altLang="en-US" smtClean="0"/>
              <a:t>2019年12月2日</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38CFDAA-5283-40C9-80A4-C3781C02EB2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239838"/>
            <a:ext cx="4267200" cy="5094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BED332F7-D5CD-4FB9-9753-10643DFFB704}" type="datetime2">
              <a:rPr lang="zh-CN" altLang="en-US" smtClean="0"/>
              <a:t>2019年12月2日</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ABFBD5D-2B78-4DB4-9636-F6EF6D76740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414D6BC7-1638-4D16-918C-4FCAE96B7628}" type="datetime2">
              <a:rPr lang="zh-CN" altLang="en-US" smtClean="0"/>
              <a:t>2019年12月2日</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0C6AB4C8-3ADE-422A-88BF-39C99268A1B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A4150338-6FD6-47FB-B6C1-6E4BE56FF318}" type="datetime2">
              <a:rPr lang="zh-CN" altLang="en-US" smtClean="0"/>
              <a:t>2019年12月2日</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r>
              <a:rPr lang="zh-CN" altLang="en-US"/>
              <a:t>第</a:t>
            </a:r>
            <a:r>
              <a:rPr lang="en-US" altLang="zh-CN"/>
              <a:t>8</a:t>
            </a:r>
            <a:r>
              <a:rPr lang="zh-CN" altLang="en-US"/>
              <a:t>章时序逻辑设计实践</a:t>
            </a: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DFDDDCF-CC0E-4CF3-A497-3FEE434E7AE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1027" name="Rectangle 3"/>
          <p:cNvSpPr>
            <a:spLocks noGrp="1" noChangeArrowheads="1"/>
          </p:cNvSpPr>
          <p:nvPr>
            <p:ph type="title"/>
          </p:nvPr>
        </p:nvSpPr>
        <p:spPr bwMode="auto">
          <a:xfrm>
            <a:off x="1023961" y="185720"/>
            <a:ext cx="6905625" cy="7429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239838"/>
            <a:ext cx="8686800" cy="50942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1" name="Rectangle 5"/>
          <p:cNvSpPr>
            <a:spLocks noGrp="1" noChangeArrowheads="1"/>
          </p:cNvSpPr>
          <p:nvPr>
            <p:ph type="dt" sz="half" idx="2"/>
          </p:nvPr>
        </p:nvSpPr>
        <p:spPr bwMode="auto">
          <a:xfrm>
            <a:off x="457200" y="6392863"/>
            <a:ext cx="2133600" cy="312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fld id="{0DA512FA-8008-4435-B9CE-F98B937FD3EF}" type="datetime2">
              <a:rPr lang="zh-CN" altLang="en-US" smtClean="0"/>
              <a:t>2019年12月2日</a:t>
            </a:fld>
            <a:endParaRPr lang="en-US" altLang="zh-CN"/>
          </a:p>
        </p:txBody>
      </p:sp>
      <p:sp>
        <p:nvSpPr>
          <p:cNvPr id="4102" name="Rectangle 6"/>
          <p:cNvSpPr>
            <a:spLocks noGrp="1" noChangeArrowheads="1"/>
          </p:cNvSpPr>
          <p:nvPr>
            <p:ph type="ftr" sz="quarter" idx="3"/>
          </p:nvPr>
        </p:nvSpPr>
        <p:spPr bwMode="auto">
          <a:xfrm>
            <a:off x="3124200" y="6437313"/>
            <a:ext cx="2895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zh-CN" altLang="en-US"/>
              <a:t>第</a:t>
            </a:r>
            <a:r>
              <a:rPr lang="en-US" altLang="zh-CN"/>
              <a:t>8</a:t>
            </a:r>
            <a:r>
              <a:rPr lang="zh-CN" altLang="en-US"/>
              <a:t>章时序逻辑设计实践</a:t>
            </a:r>
            <a:endParaRPr lang="en-US" altLang="zh-CN"/>
          </a:p>
        </p:txBody>
      </p:sp>
      <p:sp>
        <p:nvSpPr>
          <p:cNvPr id="4103" name="Rectangle 7"/>
          <p:cNvSpPr>
            <a:spLocks noGrp="1" noChangeArrowheads="1"/>
          </p:cNvSpPr>
          <p:nvPr>
            <p:ph type="sldNum" sz="quarter" idx="4"/>
          </p:nvPr>
        </p:nvSpPr>
        <p:spPr bwMode="auto">
          <a:xfrm>
            <a:off x="6553200" y="6437313"/>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4FFF2B-ADF3-49B1-9B2E-EE997BAFC9F7}" type="slidenum">
              <a:rPr lang="en-US" altLang="zh-CN"/>
              <a:pPr>
                <a:defRPr/>
              </a:pPr>
              <a:t>‹#›</a:t>
            </a:fld>
            <a:endParaRPr lang="en-US" altLang="zh-CN"/>
          </a:p>
        </p:txBody>
      </p:sp>
      <p:sp>
        <p:nvSpPr>
          <p:cNvPr id="4136" name="Line 40"/>
          <p:cNvSpPr>
            <a:spLocks noChangeShapeType="1"/>
          </p:cNvSpPr>
          <p:nvPr/>
        </p:nvSpPr>
        <p:spPr bwMode="auto">
          <a:xfrm>
            <a:off x="0" y="1066800"/>
            <a:ext cx="9144000" cy="0"/>
          </a:xfrm>
          <a:prstGeom prst="line">
            <a:avLst/>
          </a:prstGeom>
          <a:noFill/>
          <a:ln w="76200">
            <a:solidFill>
              <a:schemeClr val="tx1"/>
            </a:solidFill>
            <a:round/>
            <a:headEnd/>
            <a:tailEnd/>
          </a:ln>
        </p:spPr>
        <p:txBody>
          <a:bodyPr wrap="none" anchor="ctr"/>
          <a:lstStyle/>
          <a:p>
            <a:pPr>
              <a:defRPr/>
            </a:pPr>
            <a:endParaRPr lang="zh-CN" altLang="en-US"/>
          </a:p>
        </p:txBody>
      </p:sp>
      <p:pic>
        <p:nvPicPr>
          <p:cNvPr id="1034" name="图片 41" descr="系标.jpg"/>
          <p:cNvPicPr>
            <a:picLocks noChangeAspect="1"/>
          </p:cNvPicPr>
          <p:nvPr userDrawn="1"/>
        </p:nvPicPr>
        <p:blipFill>
          <a:blip r:embed="rId7" cstate="print"/>
          <a:srcRect/>
          <a:stretch>
            <a:fillRect/>
          </a:stretch>
        </p:blipFill>
        <p:spPr bwMode="auto">
          <a:xfrm>
            <a:off x="0" y="0"/>
            <a:ext cx="990600" cy="992188"/>
          </a:xfrm>
          <a:prstGeom prst="rect">
            <a:avLst/>
          </a:prstGeom>
          <a:noFill/>
          <a:ln w="9525">
            <a:noFill/>
            <a:miter lim="800000"/>
            <a:headEnd/>
            <a:tailEnd/>
          </a:ln>
        </p:spPr>
      </p:pic>
      <p:pic>
        <p:nvPicPr>
          <p:cNvPr id="55300" name="Picture 4" descr="Microprocessor"/>
          <p:cNvPicPr>
            <a:picLocks noChangeAspect="1" noChangeArrowheads="1"/>
          </p:cNvPicPr>
          <p:nvPr userDrawn="1"/>
        </p:nvPicPr>
        <p:blipFill>
          <a:blip r:embed="rId8" cstate="print"/>
          <a:srcRect/>
          <a:stretch>
            <a:fillRect/>
          </a:stretch>
        </p:blipFill>
        <p:spPr bwMode="auto">
          <a:xfrm>
            <a:off x="7962900" y="0"/>
            <a:ext cx="1181099" cy="1066800"/>
          </a:xfrm>
          <a:prstGeom prst="rect">
            <a:avLst/>
          </a:prstGeom>
          <a:noFill/>
        </p:spPr>
      </p:pic>
    </p:spTree>
  </p:cSld>
  <p:clrMap bg1="lt1" tx1="dk1" bg2="lt2" tx2="dk2" accent1="accent1" accent2="accent2" accent3="accent3" accent4="accent4" accent5="accent5" accent6="accent6" hlink="hlink" folHlink="folHlink"/>
  <p:sldLayoutIdLst>
    <p:sldLayoutId id="2147483792" r:id="rId1"/>
    <p:sldLayoutId id="2147483782" r:id="rId2"/>
    <p:sldLayoutId id="2147483784" r:id="rId3"/>
    <p:sldLayoutId id="2147483786" r:id="rId4"/>
    <p:sldLayoutId id="2147483787" r:id="rId5"/>
  </p:sldLayoutIdLst>
  <p:hf hdr="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63.png"/><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65.png"/><Relationship Id="rId4" Type="http://schemas.openxmlformats.org/officeDocument/2006/relationships/image" Target="../media/image62.png"/><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66.png"/><Relationship Id="rId3" Type="http://schemas.openxmlformats.org/officeDocument/2006/relationships/notesSlide" Target="../notesSlides/notesSlide6.xml"/><Relationship Id="rId7" Type="http://schemas.openxmlformats.org/officeDocument/2006/relationships/image" Target="../media/image63.png"/><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11" Type="http://schemas.openxmlformats.org/officeDocument/2006/relationships/image" Target="../media/image65.png"/><Relationship Id="rId5" Type="http://schemas.openxmlformats.org/officeDocument/2006/relationships/image" Target="../media/image62.png"/><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64.png"/><Relationship Id="rId14" Type="http://schemas.openxmlformats.org/officeDocument/2006/relationships/image" Target="../media/image1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7.png"/><Relationship Id="rId5" Type="http://schemas.openxmlformats.org/officeDocument/2006/relationships/oleObject" Target="../embeddings/oleObject14.bin"/><Relationship Id="rId4" Type="http://schemas.openxmlformats.org/officeDocument/2006/relationships/image" Target="../media/image1510.png"/></Relationships>
</file>

<file path=ppt/slides/_rels/slide15.xml.rels><?xml version="1.0" encoding="UTF-8" standalone="yes"?>
<Relationships xmlns="http://schemas.openxmlformats.org/package/2006/relationships"><Relationship Id="rId26" Type="http://schemas.openxmlformats.org/officeDocument/2006/relationships/customXml" Target="../ink/ink67.xml"/><Relationship Id="rId21" Type="http://schemas.openxmlformats.org/officeDocument/2006/relationships/image" Target="../media/image76.png"/><Relationship Id="rId42" Type="http://schemas.openxmlformats.org/officeDocument/2006/relationships/customXml" Target="../ink/ink75.xml"/><Relationship Id="rId47" Type="http://schemas.openxmlformats.org/officeDocument/2006/relationships/image" Target="../media/image89.png"/><Relationship Id="rId63" Type="http://schemas.openxmlformats.org/officeDocument/2006/relationships/image" Target="../media/image97.png"/><Relationship Id="rId68" Type="http://schemas.openxmlformats.org/officeDocument/2006/relationships/customXml" Target="../ink/ink88.xml"/><Relationship Id="rId84" Type="http://schemas.openxmlformats.org/officeDocument/2006/relationships/customXml" Target="../ink/ink96.xml"/><Relationship Id="rId16" Type="http://schemas.openxmlformats.org/officeDocument/2006/relationships/customXml" Target="../ink/ink62.xml"/><Relationship Id="rId11" Type="http://schemas.openxmlformats.org/officeDocument/2006/relationships/image" Target="../media/image71.png"/><Relationship Id="rId32" Type="http://schemas.openxmlformats.org/officeDocument/2006/relationships/customXml" Target="../ink/ink70.xml"/><Relationship Id="rId37" Type="http://schemas.openxmlformats.org/officeDocument/2006/relationships/image" Target="../media/image84.png"/><Relationship Id="rId53" Type="http://schemas.openxmlformats.org/officeDocument/2006/relationships/image" Target="../media/image92.png"/><Relationship Id="rId58" Type="http://schemas.openxmlformats.org/officeDocument/2006/relationships/customXml" Target="../ink/ink83.xml"/><Relationship Id="rId74" Type="http://schemas.openxmlformats.org/officeDocument/2006/relationships/customXml" Target="../ink/ink91.xml"/><Relationship Id="rId79" Type="http://schemas.openxmlformats.org/officeDocument/2006/relationships/image" Target="../media/image105.png"/><Relationship Id="rId5" Type="http://schemas.openxmlformats.org/officeDocument/2006/relationships/image" Target="../media/image68.png"/><Relationship Id="rId19" Type="http://schemas.openxmlformats.org/officeDocument/2006/relationships/image" Target="../media/image75.png"/><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79.png"/><Relationship Id="rId30" Type="http://schemas.openxmlformats.org/officeDocument/2006/relationships/customXml" Target="../ink/ink69.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78.xml"/><Relationship Id="rId56" Type="http://schemas.openxmlformats.org/officeDocument/2006/relationships/customXml" Target="../ink/ink82.xml"/><Relationship Id="rId64" Type="http://schemas.openxmlformats.org/officeDocument/2006/relationships/customXml" Target="../ink/ink86.xml"/><Relationship Id="rId69" Type="http://schemas.openxmlformats.org/officeDocument/2006/relationships/image" Target="../media/image100.png"/><Relationship Id="rId77" Type="http://schemas.openxmlformats.org/officeDocument/2006/relationships/image" Target="../media/image104.png"/><Relationship Id="rId8" Type="http://schemas.openxmlformats.org/officeDocument/2006/relationships/customXml" Target="../ink/ink58.xml"/><Relationship Id="rId51" Type="http://schemas.openxmlformats.org/officeDocument/2006/relationships/image" Target="../media/image91.png"/><Relationship Id="rId72" Type="http://schemas.openxmlformats.org/officeDocument/2006/relationships/customXml" Target="../ink/ink90.xml"/><Relationship Id="rId80" Type="http://schemas.openxmlformats.org/officeDocument/2006/relationships/customXml" Target="../ink/ink94.xml"/><Relationship Id="rId85" Type="http://schemas.openxmlformats.org/officeDocument/2006/relationships/image" Target="../media/image108.png"/><Relationship Id="rId3" Type="http://schemas.openxmlformats.org/officeDocument/2006/relationships/image" Target="../media/image1610.png"/><Relationship Id="rId12" Type="http://schemas.openxmlformats.org/officeDocument/2006/relationships/customXml" Target="../ink/ink60.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73.xml"/><Relationship Id="rId46" Type="http://schemas.openxmlformats.org/officeDocument/2006/relationships/customXml" Target="../ink/ink77.xml"/><Relationship Id="rId59" Type="http://schemas.openxmlformats.org/officeDocument/2006/relationships/image" Target="../media/image95.png"/><Relationship Id="rId67" Type="http://schemas.openxmlformats.org/officeDocument/2006/relationships/image" Target="../media/image99.png"/><Relationship Id="rId20" Type="http://schemas.openxmlformats.org/officeDocument/2006/relationships/customXml" Target="../ink/ink64.xml"/><Relationship Id="rId41" Type="http://schemas.openxmlformats.org/officeDocument/2006/relationships/image" Target="../media/image86.png"/><Relationship Id="rId54" Type="http://schemas.openxmlformats.org/officeDocument/2006/relationships/customXml" Target="../ink/ink81.xml"/><Relationship Id="rId62" Type="http://schemas.openxmlformats.org/officeDocument/2006/relationships/customXml" Target="../ink/ink85.xml"/><Relationship Id="rId70" Type="http://schemas.openxmlformats.org/officeDocument/2006/relationships/customXml" Target="../ink/ink89.xml"/><Relationship Id="rId75" Type="http://schemas.openxmlformats.org/officeDocument/2006/relationships/image" Target="../media/image103.png"/><Relationship Id="rId83"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customXml" Target="../ink/ink57.xml"/><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68.xml"/><Relationship Id="rId36" Type="http://schemas.openxmlformats.org/officeDocument/2006/relationships/customXml" Target="../ink/ink72.xml"/><Relationship Id="rId49" Type="http://schemas.openxmlformats.org/officeDocument/2006/relationships/image" Target="../media/image90.png"/><Relationship Id="rId57" Type="http://schemas.openxmlformats.org/officeDocument/2006/relationships/image" Target="../media/image94.png"/><Relationship Id="rId10" Type="http://schemas.openxmlformats.org/officeDocument/2006/relationships/customXml" Target="../ink/ink59.xml"/><Relationship Id="rId31" Type="http://schemas.openxmlformats.org/officeDocument/2006/relationships/image" Target="../media/image81.png"/><Relationship Id="rId44" Type="http://schemas.openxmlformats.org/officeDocument/2006/relationships/customXml" Target="../ink/ink76.xml"/><Relationship Id="rId52" Type="http://schemas.openxmlformats.org/officeDocument/2006/relationships/customXml" Target="../ink/ink80.xml"/><Relationship Id="rId60" Type="http://schemas.openxmlformats.org/officeDocument/2006/relationships/customXml" Target="../ink/ink84.xml"/><Relationship Id="rId65" Type="http://schemas.openxmlformats.org/officeDocument/2006/relationships/image" Target="../media/image98.png"/><Relationship Id="rId73" Type="http://schemas.openxmlformats.org/officeDocument/2006/relationships/image" Target="../media/image102.png"/><Relationship Id="rId78" Type="http://schemas.openxmlformats.org/officeDocument/2006/relationships/customXml" Target="../ink/ink93.xml"/><Relationship Id="rId81" Type="http://schemas.openxmlformats.org/officeDocument/2006/relationships/image" Target="../media/image106.png"/><Relationship Id="rId86" Type="http://schemas.openxmlformats.org/officeDocument/2006/relationships/customXml" Target="../ink/ink97.xml"/><Relationship Id="rId4" Type="http://schemas.openxmlformats.org/officeDocument/2006/relationships/customXml" Target="../ink/ink56.xml"/><Relationship Id="rId9" Type="http://schemas.openxmlformats.org/officeDocument/2006/relationships/image" Target="../media/image70.png"/><Relationship Id="rId13" Type="http://schemas.openxmlformats.org/officeDocument/2006/relationships/image" Target="../media/image72.png"/><Relationship Id="rId18" Type="http://schemas.openxmlformats.org/officeDocument/2006/relationships/customXml" Target="../ink/ink63.xml"/><Relationship Id="rId39" Type="http://schemas.openxmlformats.org/officeDocument/2006/relationships/image" Target="../media/image85.png"/><Relationship Id="rId34" Type="http://schemas.openxmlformats.org/officeDocument/2006/relationships/customXml" Target="../ink/ink71.xml"/><Relationship Id="rId50" Type="http://schemas.openxmlformats.org/officeDocument/2006/relationships/customXml" Target="../ink/ink79.xml"/><Relationship Id="rId55" Type="http://schemas.openxmlformats.org/officeDocument/2006/relationships/image" Target="../media/image93.png"/><Relationship Id="rId76" Type="http://schemas.openxmlformats.org/officeDocument/2006/relationships/customXml" Target="../ink/ink92.xml"/><Relationship Id="rId7" Type="http://schemas.openxmlformats.org/officeDocument/2006/relationships/image" Target="../media/image69.png"/><Relationship Id="rId71" Type="http://schemas.openxmlformats.org/officeDocument/2006/relationships/image" Target="../media/image101.png"/><Relationship Id="rId2" Type="http://schemas.openxmlformats.org/officeDocument/2006/relationships/notesSlide" Target="../notesSlides/notesSlide8.xml"/><Relationship Id="rId29" Type="http://schemas.openxmlformats.org/officeDocument/2006/relationships/image" Target="../media/image80.png"/><Relationship Id="rId24" Type="http://schemas.openxmlformats.org/officeDocument/2006/relationships/customXml" Target="../ink/ink66.xml"/><Relationship Id="rId40" Type="http://schemas.openxmlformats.org/officeDocument/2006/relationships/customXml" Target="../ink/ink74.xml"/><Relationship Id="rId45" Type="http://schemas.openxmlformats.org/officeDocument/2006/relationships/image" Target="../media/image88.png"/><Relationship Id="rId66" Type="http://schemas.openxmlformats.org/officeDocument/2006/relationships/customXml" Target="../ink/ink87.xml"/><Relationship Id="rId87" Type="http://schemas.openxmlformats.org/officeDocument/2006/relationships/image" Target="../media/image109.png"/><Relationship Id="rId61" Type="http://schemas.openxmlformats.org/officeDocument/2006/relationships/image" Target="../media/image96.png"/><Relationship Id="rId82" Type="http://schemas.openxmlformats.org/officeDocument/2006/relationships/customXml" Target="../ink/ink95.xml"/></Relationships>
</file>

<file path=ppt/slides/_rels/slide16.xml.rels><?xml version="1.0" encoding="UTF-8" standalone="yes"?>
<Relationships xmlns="http://schemas.openxmlformats.org/package/2006/relationships"><Relationship Id="rId26" Type="http://schemas.openxmlformats.org/officeDocument/2006/relationships/customXml" Target="../ink/ink110.xml"/><Relationship Id="rId117" Type="http://schemas.openxmlformats.org/officeDocument/2006/relationships/image" Target="../media/image167.png"/><Relationship Id="rId21" Type="http://schemas.openxmlformats.org/officeDocument/2006/relationships/image" Target="../media/image119.png"/><Relationship Id="rId42" Type="http://schemas.openxmlformats.org/officeDocument/2006/relationships/customXml" Target="../ink/ink118.xml"/><Relationship Id="rId47" Type="http://schemas.openxmlformats.org/officeDocument/2006/relationships/image" Target="../media/image132.png"/><Relationship Id="rId63" Type="http://schemas.openxmlformats.org/officeDocument/2006/relationships/image" Target="../media/image140.png"/><Relationship Id="rId68" Type="http://schemas.openxmlformats.org/officeDocument/2006/relationships/customXml" Target="../ink/ink131.xml"/><Relationship Id="rId84" Type="http://schemas.openxmlformats.org/officeDocument/2006/relationships/customXml" Target="../ink/ink139.xml"/><Relationship Id="rId89" Type="http://schemas.openxmlformats.org/officeDocument/2006/relationships/image" Target="../media/image153.png"/><Relationship Id="rId112" Type="http://schemas.openxmlformats.org/officeDocument/2006/relationships/customXml" Target="../ink/ink153.xml"/><Relationship Id="rId16" Type="http://schemas.openxmlformats.org/officeDocument/2006/relationships/customXml" Target="../ink/ink105.xml"/><Relationship Id="rId107" Type="http://schemas.openxmlformats.org/officeDocument/2006/relationships/image" Target="../media/image162.png"/><Relationship Id="rId11" Type="http://schemas.openxmlformats.org/officeDocument/2006/relationships/image" Target="../media/image114.png"/><Relationship Id="rId32" Type="http://schemas.openxmlformats.org/officeDocument/2006/relationships/customXml" Target="../ink/ink113.xml"/><Relationship Id="rId37" Type="http://schemas.openxmlformats.org/officeDocument/2006/relationships/image" Target="../media/image127.png"/><Relationship Id="rId53" Type="http://schemas.openxmlformats.org/officeDocument/2006/relationships/image" Target="../media/image135.png"/><Relationship Id="rId58" Type="http://schemas.openxmlformats.org/officeDocument/2006/relationships/customXml" Target="../ink/ink126.xml"/><Relationship Id="rId74" Type="http://schemas.openxmlformats.org/officeDocument/2006/relationships/customXml" Target="../ink/ink134.xml"/><Relationship Id="rId79" Type="http://schemas.openxmlformats.org/officeDocument/2006/relationships/image" Target="../media/image148.png"/><Relationship Id="rId102" Type="http://schemas.openxmlformats.org/officeDocument/2006/relationships/customXml" Target="../ink/ink148.xml"/><Relationship Id="rId5" Type="http://schemas.openxmlformats.org/officeDocument/2006/relationships/image" Target="../media/image111.png"/><Relationship Id="rId90" Type="http://schemas.openxmlformats.org/officeDocument/2006/relationships/customXml" Target="../ink/ink142.xml"/><Relationship Id="rId95" Type="http://schemas.openxmlformats.org/officeDocument/2006/relationships/image" Target="../media/image156.png"/><Relationship Id="rId22" Type="http://schemas.openxmlformats.org/officeDocument/2006/relationships/customXml" Target="../ink/ink108.xml"/><Relationship Id="rId27" Type="http://schemas.openxmlformats.org/officeDocument/2006/relationships/image" Target="../media/image122.png"/><Relationship Id="rId43" Type="http://schemas.openxmlformats.org/officeDocument/2006/relationships/image" Target="../media/image130.png"/><Relationship Id="rId48" Type="http://schemas.openxmlformats.org/officeDocument/2006/relationships/customXml" Target="../ink/ink121.xml"/><Relationship Id="rId64" Type="http://schemas.openxmlformats.org/officeDocument/2006/relationships/customXml" Target="../ink/ink129.xml"/><Relationship Id="rId69" Type="http://schemas.openxmlformats.org/officeDocument/2006/relationships/image" Target="../media/image143.png"/><Relationship Id="rId113" Type="http://schemas.openxmlformats.org/officeDocument/2006/relationships/image" Target="../media/image165.png"/><Relationship Id="rId80" Type="http://schemas.openxmlformats.org/officeDocument/2006/relationships/customXml" Target="../ink/ink137.xml"/><Relationship Id="rId85" Type="http://schemas.openxmlformats.org/officeDocument/2006/relationships/image" Target="../media/image151.png"/><Relationship Id="rId12" Type="http://schemas.openxmlformats.org/officeDocument/2006/relationships/customXml" Target="../ink/ink103.xml"/><Relationship Id="rId17" Type="http://schemas.openxmlformats.org/officeDocument/2006/relationships/image" Target="../media/image117.png"/><Relationship Id="rId33" Type="http://schemas.openxmlformats.org/officeDocument/2006/relationships/image" Target="../media/image125.png"/><Relationship Id="rId38" Type="http://schemas.openxmlformats.org/officeDocument/2006/relationships/customXml" Target="../ink/ink116.xml"/><Relationship Id="rId59" Type="http://schemas.openxmlformats.org/officeDocument/2006/relationships/image" Target="../media/image138.png"/><Relationship Id="rId103" Type="http://schemas.openxmlformats.org/officeDocument/2006/relationships/image" Target="../media/image160.png"/><Relationship Id="rId108" Type="http://schemas.openxmlformats.org/officeDocument/2006/relationships/customXml" Target="../ink/ink151.xml"/><Relationship Id="rId54" Type="http://schemas.openxmlformats.org/officeDocument/2006/relationships/customXml" Target="../ink/ink124.xml"/><Relationship Id="rId70" Type="http://schemas.openxmlformats.org/officeDocument/2006/relationships/customXml" Target="../ink/ink132.xml"/><Relationship Id="rId75" Type="http://schemas.openxmlformats.org/officeDocument/2006/relationships/image" Target="../media/image146.png"/><Relationship Id="rId91" Type="http://schemas.openxmlformats.org/officeDocument/2006/relationships/image" Target="../media/image154.png"/><Relationship Id="rId96" Type="http://schemas.openxmlformats.org/officeDocument/2006/relationships/customXml" Target="../ink/ink145.xml"/><Relationship Id="rId1" Type="http://schemas.openxmlformats.org/officeDocument/2006/relationships/slideLayout" Target="../slideLayouts/slideLayout5.xml"/><Relationship Id="rId6" Type="http://schemas.openxmlformats.org/officeDocument/2006/relationships/customXml" Target="../ink/ink100.xml"/><Relationship Id="rId23" Type="http://schemas.openxmlformats.org/officeDocument/2006/relationships/image" Target="../media/image120.png"/><Relationship Id="rId28" Type="http://schemas.openxmlformats.org/officeDocument/2006/relationships/customXml" Target="../ink/ink111.xml"/><Relationship Id="rId49" Type="http://schemas.openxmlformats.org/officeDocument/2006/relationships/image" Target="../media/image133.png"/><Relationship Id="rId114" Type="http://schemas.openxmlformats.org/officeDocument/2006/relationships/customXml" Target="../ink/ink154.xml"/><Relationship Id="rId10" Type="http://schemas.openxmlformats.org/officeDocument/2006/relationships/customXml" Target="../ink/ink102.xml"/><Relationship Id="rId31" Type="http://schemas.openxmlformats.org/officeDocument/2006/relationships/image" Target="../media/image124.png"/><Relationship Id="rId44" Type="http://schemas.openxmlformats.org/officeDocument/2006/relationships/customXml" Target="../ink/ink119.xml"/><Relationship Id="rId52" Type="http://schemas.openxmlformats.org/officeDocument/2006/relationships/customXml" Target="../ink/ink123.xml"/><Relationship Id="rId60" Type="http://schemas.openxmlformats.org/officeDocument/2006/relationships/customXml" Target="../ink/ink127.xml"/><Relationship Id="rId65" Type="http://schemas.openxmlformats.org/officeDocument/2006/relationships/image" Target="../media/image141.png"/><Relationship Id="rId73" Type="http://schemas.openxmlformats.org/officeDocument/2006/relationships/image" Target="../media/image145.png"/><Relationship Id="rId78" Type="http://schemas.openxmlformats.org/officeDocument/2006/relationships/customXml" Target="../ink/ink136.xml"/><Relationship Id="rId81" Type="http://schemas.openxmlformats.org/officeDocument/2006/relationships/image" Target="../media/image149.png"/><Relationship Id="rId86" Type="http://schemas.openxmlformats.org/officeDocument/2006/relationships/customXml" Target="../ink/ink140.xml"/><Relationship Id="rId94" Type="http://schemas.openxmlformats.org/officeDocument/2006/relationships/customXml" Target="../ink/ink144.xml"/><Relationship Id="rId99" Type="http://schemas.openxmlformats.org/officeDocument/2006/relationships/image" Target="../media/image158.png"/><Relationship Id="rId101" Type="http://schemas.openxmlformats.org/officeDocument/2006/relationships/image" Target="../media/image159.png"/><Relationship Id="rId4" Type="http://schemas.openxmlformats.org/officeDocument/2006/relationships/customXml" Target="../ink/ink99.xml"/><Relationship Id="rId9" Type="http://schemas.openxmlformats.org/officeDocument/2006/relationships/image" Target="../media/image113.png"/><Relationship Id="rId13" Type="http://schemas.openxmlformats.org/officeDocument/2006/relationships/image" Target="../media/image115.png"/><Relationship Id="rId18" Type="http://schemas.openxmlformats.org/officeDocument/2006/relationships/customXml" Target="../ink/ink106.xml"/><Relationship Id="rId39" Type="http://schemas.openxmlformats.org/officeDocument/2006/relationships/image" Target="../media/image128.png"/><Relationship Id="rId109" Type="http://schemas.openxmlformats.org/officeDocument/2006/relationships/image" Target="../media/image163.png"/><Relationship Id="rId34" Type="http://schemas.openxmlformats.org/officeDocument/2006/relationships/customXml" Target="../ink/ink114.xml"/><Relationship Id="rId50" Type="http://schemas.openxmlformats.org/officeDocument/2006/relationships/customXml" Target="../ink/ink122.xml"/><Relationship Id="rId55" Type="http://schemas.openxmlformats.org/officeDocument/2006/relationships/image" Target="../media/image136.png"/><Relationship Id="rId76" Type="http://schemas.openxmlformats.org/officeDocument/2006/relationships/customXml" Target="../ink/ink135.xml"/><Relationship Id="rId97" Type="http://schemas.openxmlformats.org/officeDocument/2006/relationships/image" Target="../media/image157.png"/><Relationship Id="rId104" Type="http://schemas.openxmlformats.org/officeDocument/2006/relationships/customXml" Target="../ink/ink149.xml"/><Relationship Id="rId7" Type="http://schemas.openxmlformats.org/officeDocument/2006/relationships/image" Target="../media/image112.png"/><Relationship Id="rId71" Type="http://schemas.openxmlformats.org/officeDocument/2006/relationships/image" Target="../media/image144.png"/><Relationship Id="rId92" Type="http://schemas.openxmlformats.org/officeDocument/2006/relationships/customXml" Target="../ink/ink143.xml"/><Relationship Id="rId2" Type="http://schemas.openxmlformats.org/officeDocument/2006/relationships/customXml" Target="../ink/ink98.xml"/><Relationship Id="rId29" Type="http://schemas.openxmlformats.org/officeDocument/2006/relationships/image" Target="../media/image123.png"/><Relationship Id="rId24" Type="http://schemas.openxmlformats.org/officeDocument/2006/relationships/customXml" Target="../ink/ink109.xml"/><Relationship Id="rId40" Type="http://schemas.openxmlformats.org/officeDocument/2006/relationships/customXml" Target="../ink/ink117.xml"/><Relationship Id="rId45" Type="http://schemas.openxmlformats.org/officeDocument/2006/relationships/image" Target="../media/image131.png"/><Relationship Id="rId66" Type="http://schemas.openxmlformats.org/officeDocument/2006/relationships/customXml" Target="../ink/ink130.xml"/><Relationship Id="rId87" Type="http://schemas.openxmlformats.org/officeDocument/2006/relationships/image" Target="../media/image152.png"/><Relationship Id="rId110" Type="http://schemas.openxmlformats.org/officeDocument/2006/relationships/customXml" Target="../ink/ink152.xml"/><Relationship Id="rId115" Type="http://schemas.openxmlformats.org/officeDocument/2006/relationships/image" Target="../media/image166.png"/><Relationship Id="rId61" Type="http://schemas.openxmlformats.org/officeDocument/2006/relationships/image" Target="../media/image139.png"/><Relationship Id="rId82" Type="http://schemas.openxmlformats.org/officeDocument/2006/relationships/customXml" Target="../ink/ink138.xml"/><Relationship Id="rId19" Type="http://schemas.openxmlformats.org/officeDocument/2006/relationships/image" Target="../media/image118.png"/><Relationship Id="rId14" Type="http://schemas.openxmlformats.org/officeDocument/2006/relationships/customXml" Target="../ink/ink104.xml"/><Relationship Id="rId30" Type="http://schemas.openxmlformats.org/officeDocument/2006/relationships/customXml" Target="../ink/ink112.xml"/><Relationship Id="rId35" Type="http://schemas.openxmlformats.org/officeDocument/2006/relationships/image" Target="../media/image126.png"/><Relationship Id="rId56" Type="http://schemas.openxmlformats.org/officeDocument/2006/relationships/customXml" Target="../ink/ink125.xml"/><Relationship Id="rId77" Type="http://schemas.openxmlformats.org/officeDocument/2006/relationships/image" Target="../media/image147.png"/><Relationship Id="rId100" Type="http://schemas.openxmlformats.org/officeDocument/2006/relationships/customXml" Target="../ink/ink147.xml"/><Relationship Id="rId105" Type="http://schemas.openxmlformats.org/officeDocument/2006/relationships/image" Target="../media/image161.png"/><Relationship Id="rId8" Type="http://schemas.openxmlformats.org/officeDocument/2006/relationships/customXml" Target="../ink/ink101.xml"/><Relationship Id="rId51" Type="http://schemas.openxmlformats.org/officeDocument/2006/relationships/image" Target="../media/image134.png"/><Relationship Id="rId72" Type="http://schemas.openxmlformats.org/officeDocument/2006/relationships/customXml" Target="../ink/ink133.xml"/><Relationship Id="rId93" Type="http://schemas.openxmlformats.org/officeDocument/2006/relationships/image" Target="../media/image155.png"/><Relationship Id="rId98" Type="http://schemas.openxmlformats.org/officeDocument/2006/relationships/customXml" Target="../ink/ink146.xml"/><Relationship Id="rId3" Type="http://schemas.openxmlformats.org/officeDocument/2006/relationships/image" Target="../media/image110.png"/><Relationship Id="rId25" Type="http://schemas.openxmlformats.org/officeDocument/2006/relationships/image" Target="../media/image121.png"/><Relationship Id="rId46" Type="http://schemas.openxmlformats.org/officeDocument/2006/relationships/customXml" Target="../ink/ink120.xml"/><Relationship Id="rId67" Type="http://schemas.openxmlformats.org/officeDocument/2006/relationships/image" Target="../media/image142.png"/><Relationship Id="rId116" Type="http://schemas.openxmlformats.org/officeDocument/2006/relationships/customXml" Target="../ink/ink155.xml"/><Relationship Id="rId20" Type="http://schemas.openxmlformats.org/officeDocument/2006/relationships/customXml" Target="../ink/ink107.xml"/><Relationship Id="rId41" Type="http://schemas.openxmlformats.org/officeDocument/2006/relationships/image" Target="../media/image129.png"/><Relationship Id="rId62" Type="http://schemas.openxmlformats.org/officeDocument/2006/relationships/customXml" Target="../ink/ink128.xml"/><Relationship Id="rId83" Type="http://schemas.openxmlformats.org/officeDocument/2006/relationships/image" Target="../media/image150.png"/><Relationship Id="rId88" Type="http://schemas.openxmlformats.org/officeDocument/2006/relationships/customXml" Target="../ink/ink141.xml"/><Relationship Id="rId111" Type="http://schemas.openxmlformats.org/officeDocument/2006/relationships/image" Target="../media/image164.png"/><Relationship Id="rId15" Type="http://schemas.openxmlformats.org/officeDocument/2006/relationships/image" Target="../media/image116.png"/><Relationship Id="rId36" Type="http://schemas.openxmlformats.org/officeDocument/2006/relationships/customXml" Target="../ink/ink115.xml"/><Relationship Id="rId57" Type="http://schemas.openxmlformats.org/officeDocument/2006/relationships/image" Target="../media/image137.png"/><Relationship Id="rId106" Type="http://schemas.openxmlformats.org/officeDocument/2006/relationships/customXml" Target="../ink/ink150.xml"/></Relationships>
</file>

<file path=ppt/slides/_rels/slide17.xml.rels><?xml version="1.0" encoding="UTF-8" standalone="yes"?>
<Relationships xmlns="http://schemas.openxmlformats.org/package/2006/relationships"><Relationship Id="rId13" Type="http://schemas.openxmlformats.org/officeDocument/2006/relationships/image" Target="../media/image173.png"/><Relationship Id="rId18" Type="http://schemas.openxmlformats.org/officeDocument/2006/relationships/customXml" Target="../ink/ink164.xml"/><Relationship Id="rId26" Type="http://schemas.openxmlformats.org/officeDocument/2006/relationships/customXml" Target="../ink/ink168.xml"/><Relationship Id="rId39" Type="http://schemas.openxmlformats.org/officeDocument/2006/relationships/image" Target="../media/image186.png"/><Relationship Id="rId21" Type="http://schemas.openxmlformats.org/officeDocument/2006/relationships/image" Target="../media/image177.png"/><Relationship Id="rId34" Type="http://schemas.openxmlformats.org/officeDocument/2006/relationships/customXml" Target="../ink/ink172.xml"/><Relationship Id="rId42" Type="http://schemas.openxmlformats.org/officeDocument/2006/relationships/customXml" Target="../ink/ink176.xml"/><Relationship Id="rId47" Type="http://schemas.openxmlformats.org/officeDocument/2006/relationships/image" Target="../media/image190.png"/><Relationship Id="rId50" Type="http://schemas.openxmlformats.org/officeDocument/2006/relationships/customXml" Target="../ink/ink180.xml"/><Relationship Id="rId55" Type="http://schemas.openxmlformats.org/officeDocument/2006/relationships/image" Target="../media/image194.png"/><Relationship Id="rId7" Type="http://schemas.openxmlformats.org/officeDocument/2006/relationships/image" Target="../media/image170.png"/><Relationship Id="rId2" Type="http://schemas.openxmlformats.org/officeDocument/2006/relationships/customXml" Target="../ink/ink156.xml"/><Relationship Id="rId16" Type="http://schemas.openxmlformats.org/officeDocument/2006/relationships/customXml" Target="../ink/ink163.xml"/><Relationship Id="rId29" Type="http://schemas.openxmlformats.org/officeDocument/2006/relationships/image" Target="../media/image181.png"/><Relationship Id="rId11" Type="http://schemas.openxmlformats.org/officeDocument/2006/relationships/image" Target="../media/image172.png"/><Relationship Id="rId24" Type="http://schemas.openxmlformats.org/officeDocument/2006/relationships/customXml" Target="../ink/ink167.xml"/><Relationship Id="rId32" Type="http://schemas.openxmlformats.org/officeDocument/2006/relationships/customXml" Target="../ink/ink171.xml"/><Relationship Id="rId37" Type="http://schemas.openxmlformats.org/officeDocument/2006/relationships/image" Target="../media/image185.png"/><Relationship Id="rId40" Type="http://schemas.openxmlformats.org/officeDocument/2006/relationships/customXml" Target="../ink/ink175.xml"/><Relationship Id="rId45" Type="http://schemas.openxmlformats.org/officeDocument/2006/relationships/image" Target="../media/image189.png"/><Relationship Id="rId53" Type="http://schemas.openxmlformats.org/officeDocument/2006/relationships/image" Target="../media/image193.png"/><Relationship Id="rId5" Type="http://schemas.openxmlformats.org/officeDocument/2006/relationships/image" Target="../media/image169.png"/><Relationship Id="rId19" Type="http://schemas.openxmlformats.org/officeDocument/2006/relationships/image" Target="../media/image176.png"/><Relationship Id="rId4" Type="http://schemas.openxmlformats.org/officeDocument/2006/relationships/customXml" Target="../ink/ink157.xml"/><Relationship Id="rId9" Type="http://schemas.openxmlformats.org/officeDocument/2006/relationships/image" Target="../media/image171.png"/><Relationship Id="rId14" Type="http://schemas.openxmlformats.org/officeDocument/2006/relationships/customXml" Target="../ink/ink162.xml"/><Relationship Id="rId22" Type="http://schemas.openxmlformats.org/officeDocument/2006/relationships/customXml" Target="../ink/ink166.xml"/><Relationship Id="rId27" Type="http://schemas.openxmlformats.org/officeDocument/2006/relationships/image" Target="../media/image180.png"/><Relationship Id="rId30" Type="http://schemas.openxmlformats.org/officeDocument/2006/relationships/customXml" Target="../ink/ink170.xml"/><Relationship Id="rId35" Type="http://schemas.openxmlformats.org/officeDocument/2006/relationships/image" Target="../media/image184.png"/><Relationship Id="rId43" Type="http://schemas.openxmlformats.org/officeDocument/2006/relationships/image" Target="../media/image188.png"/><Relationship Id="rId48" Type="http://schemas.openxmlformats.org/officeDocument/2006/relationships/customXml" Target="../ink/ink179.xml"/><Relationship Id="rId56" Type="http://schemas.openxmlformats.org/officeDocument/2006/relationships/customXml" Target="../ink/ink183.xml"/><Relationship Id="rId8" Type="http://schemas.openxmlformats.org/officeDocument/2006/relationships/customXml" Target="../ink/ink159.xml"/><Relationship Id="rId51" Type="http://schemas.openxmlformats.org/officeDocument/2006/relationships/image" Target="../media/image192.png"/><Relationship Id="rId3" Type="http://schemas.openxmlformats.org/officeDocument/2006/relationships/image" Target="../media/image168.png"/><Relationship Id="rId12" Type="http://schemas.openxmlformats.org/officeDocument/2006/relationships/customXml" Target="../ink/ink161.xml"/><Relationship Id="rId17" Type="http://schemas.openxmlformats.org/officeDocument/2006/relationships/image" Target="../media/image175.png"/><Relationship Id="rId25" Type="http://schemas.openxmlformats.org/officeDocument/2006/relationships/image" Target="../media/image179.png"/><Relationship Id="rId33" Type="http://schemas.openxmlformats.org/officeDocument/2006/relationships/image" Target="../media/image183.png"/><Relationship Id="rId38" Type="http://schemas.openxmlformats.org/officeDocument/2006/relationships/customXml" Target="../ink/ink174.xml"/><Relationship Id="rId46" Type="http://schemas.openxmlformats.org/officeDocument/2006/relationships/customXml" Target="../ink/ink178.xml"/><Relationship Id="rId20" Type="http://schemas.openxmlformats.org/officeDocument/2006/relationships/customXml" Target="../ink/ink165.xml"/><Relationship Id="rId41" Type="http://schemas.openxmlformats.org/officeDocument/2006/relationships/image" Target="../media/image187.png"/><Relationship Id="rId54" Type="http://schemas.openxmlformats.org/officeDocument/2006/relationships/customXml" Target="../ink/ink182.xml"/><Relationship Id="rId1" Type="http://schemas.openxmlformats.org/officeDocument/2006/relationships/slideLayout" Target="../slideLayouts/slideLayout2.xml"/><Relationship Id="rId6" Type="http://schemas.openxmlformats.org/officeDocument/2006/relationships/customXml" Target="../ink/ink158.xml"/><Relationship Id="rId15" Type="http://schemas.openxmlformats.org/officeDocument/2006/relationships/image" Target="../media/image174.png"/><Relationship Id="rId23" Type="http://schemas.openxmlformats.org/officeDocument/2006/relationships/image" Target="../media/image178.png"/><Relationship Id="rId28" Type="http://schemas.openxmlformats.org/officeDocument/2006/relationships/customXml" Target="../ink/ink169.xml"/><Relationship Id="rId36" Type="http://schemas.openxmlformats.org/officeDocument/2006/relationships/customXml" Target="../ink/ink173.xml"/><Relationship Id="rId49" Type="http://schemas.openxmlformats.org/officeDocument/2006/relationships/image" Target="../media/image191.png"/><Relationship Id="rId57" Type="http://schemas.openxmlformats.org/officeDocument/2006/relationships/image" Target="../media/image195.png"/><Relationship Id="rId10" Type="http://schemas.openxmlformats.org/officeDocument/2006/relationships/customXml" Target="../ink/ink160.xml"/><Relationship Id="rId31" Type="http://schemas.openxmlformats.org/officeDocument/2006/relationships/image" Target="../media/image182.png"/><Relationship Id="rId44" Type="http://schemas.openxmlformats.org/officeDocument/2006/relationships/customXml" Target="../ink/ink177.xml"/><Relationship Id="rId52" Type="http://schemas.openxmlformats.org/officeDocument/2006/relationships/customXml" Target="../ink/ink18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0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8.png"/><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00.png"/><Relationship Id="rId4" Type="http://schemas.openxmlformats.org/officeDocument/2006/relationships/image" Target="../media/image197.png"/><Relationship Id="rId9"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vmlDrawing" Target="../drawings/vmlDrawing9.vml"/><Relationship Id="rId5" Type="http://schemas.openxmlformats.org/officeDocument/2006/relationships/image" Target="../media/image202.png"/><Relationship Id="rId4" Type="http://schemas.openxmlformats.org/officeDocument/2006/relationships/oleObject" Target="../embeddings/oleObject21.bin"/></Relationships>
</file>

<file path=ppt/slides/_rels/slide26.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0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8.jpg"/><Relationship Id="rId2" Type="http://schemas.openxmlformats.org/officeDocument/2006/relationships/image" Target="../media/image20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6" Type="http://schemas.openxmlformats.org/officeDocument/2006/relationships/image" Target="../media/image15.png"/><Relationship Id="rId21" Type="http://schemas.openxmlformats.org/officeDocument/2006/relationships/customXml" Target="../ink/ink10.xml"/><Relationship Id="rId42" Type="http://schemas.openxmlformats.org/officeDocument/2006/relationships/image" Target="../media/image23.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36.png"/><Relationship Id="rId84" Type="http://schemas.openxmlformats.org/officeDocument/2006/relationships/image" Target="../media/image44.png"/><Relationship Id="rId89" Type="http://schemas.openxmlformats.org/officeDocument/2006/relationships/customXml" Target="../ink/ink44.xml"/><Relationship Id="rId112" Type="http://schemas.openxmlformats.org/officeDocument/2006/relationships/image" Target="../media/image58.png"/><Relationship Id="rId16" Type="http://schemas.openxmlformats.org/officeDocument/2006/relationships/image" Target="../media/image10.png"/><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8.png"/><Relationship Id="rId37" Type="http://schemas.openxmlformats.org/officeDocument/2006/relationships/customXml" Target="../ink/ink18.xml"/><Relationship Id="rId53" Type="http://schemas.openxmlformats.org/officeDocument/2006/relationships/customXml" Target="../ink/ink26.xml"/><Relationship Id="rId58" Type="http://schemas.openxmlformats.org/officeDocument/2006/relationships/image" Target="../media/image31.png"/><Relationship Id="rId74" Type="http://schemas.openxmlformats.org/officeDocument/2006/relationships/image" Target="../media/image39.png"/><Relationship Id="rId79" Type="http://schemas.openxmlformats.org/officeDocument/2006/relationships/customXml" Target="../ink/ink39.xml"/><Relationship Id="rId102" Type="http://schemas.openxmlformats.org/officeDocument/2006/relationships/image" Target="../media/image53.png"/><Relationship Id="rId5" Type="http://schemas.openxmlformats.org/officeDocument/2006/relationships/customXml" Target="../ink/ink2.xml"/><Relationship Id="rId90" Type="http://schemas.openxmlformats.org/officeDocument/2006/relationships/image" Target="../media/image47.png"/><Relationship Id="rId95" Type="http://schemas.openxmlformats.org/officeDocument/2006/relationships/customXml" Target="../ink/ink47.xml"/><Relationship Id="rId22" Type="http://schemas.openxmlformats.org/officeDocument/2006/relationships/image" Target="../media/image13.png"/><Relationship Id="rId27" Type="http://schemas.openxmlformats.org/officeDocument/2006/relationships/customXml" Target="../ink/ink13.xml"/><Relationship Id="rId43" Type="http://schemas.openxmlformats.org/officeDocument/2006/relationships/customXml" Target="../ink/ink21.xml"/><Relationship Id="rId48" Type="http://schemas.openxmlformats.org/officeDocument/2006/relationships/image" Target="../media/image26.png"/><Relationship Id="rId64" Type="http://schemas.openxmlformats.org/officeDocument/2006/relationships/image" Target="../media/image34.png"/><Relationship Id="rId69" Type="http://schemas.openxmlformats.org/officeDocument/2006/relationships/customXml" Target="../ink/ink34.xml"/><Relationship Id="rId80" Type="http://schemas.openxmlformats.org/officeDocument/2006/relationships/image" Target="../media/image42.png"/><Relationship Id="rId85" Type="http://schemas.openxmlformats.org/officeDocument/2006/relationships/customXml" Target="../ink/ink42.xml"/><Relationship Id="rId12" Type="http://schemas.openxmlformats.org/officeDocument/2006/relationships/image" Target="../media/image8.png"/><Relationship Id="rId17" Type="http://schemas.openxmlformats.org/officeDocument/2006/relationships/customXml" Target="../ink/ink8.xml"/><Relationship Id="rId33" Type="http://schemas.openxmlformats.org/officeDocument/2006/relationships/customXml" Target="../ink/ink16.xml"/><Relationship Id="rId38" Type="http://schemas.openxmlformats.org/officeDocument/2006/relationships/image" Target="../media/image21.png"/><Relationship Id="rId59" Type="http://schemas.openxmlformats.org/officeDocument/2006/relationships/customXml" Target="../ink/ink29.xml"/><Relationship Id="rId103" Type="http://schemas.openxmlformats.org/officeDocument/2006/relationships/customXml" Target="../ink/ink51.xml"/><Relationship Id="rId108" Type="http://schemas.openxmlformats.org/officeDocument/2006/relationships/image" Target="../media/image56.png"/><Relationship Id="rId54" Type="http://schemas.openxmlformats.org/officeDocument/2006/relationships/image" Target="../media/image29.png"/><Relationship Id="rId70" Type="http://schemas.openxmlformats.org/officeDocument/2006/relationships/image" Target="../media/image37.png"/><Relationship Id="rId75" Type="http://schemas.openxmlformats.org/officeDocument/2006/relationships/customXml" Target="../ink/ink37.xml"/><Relationship Id="rId91" Type="http://schemas.openxmlformats.org/officeDocument/2006/relationships/customXml" Target="../ink/ink45.xml"/><Relationship Id="rId9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png"/><Relationship Id="rId36" Type="http://schemas.openxmlformats.org/officeDocument/2006/relationships/image" Target="../media/image20.png"/><Relationship Id="rId49" Type="http://schemas.openxmlformats.org/officeDocument/2006/relationships/customXml" Target="../ink/ink24.xml"/><Relationship Id="rId57" Type="http://schemas.openxmlformats.org/officeDocument/2006/relationships/customXml" Target="../ink/ink28.xml"/><Relationship Id="rId106" Type="http://schemas.openxmlformats.org/officeDocument/2006/relationships/image" Target="../media/image55.png"/><Relationship Id="rId10" Type="http://schemas.openxmlformats.org/officeDocument/2006/relationships/image" Target="../media/image7.png"/><Relationship Id="rId31" Type="http://schemas.openxmlformats.org/officeDocument/2006/relationships/customXml" Target="../ink/ink15.xml"/><Relationship Id="rId44" Type="http://schemas.openxmlformats.org/officeDocument/2006/relationships/image" Target="../media/image24.png"/><Relationship Id="rId52" Type="http://schemas.openxmlformats.org/officeDocument/2006/relationships/image" Target="../media/image28.png"/><Relationship Id="rId60" Type="http://schemas.openxmlformats.org/officeDocument/2006/relationships/image" Target="../media/image32.png"/><Relationship Id="rId65" Type="http://schemas.openxmlformats.org/officeDocument/2006/relationships/customXml" Target="../ink/ink32.xml"/><Relationship Id="rId73" Type="http://schemas.openxmlformats.org/officeDocument/2006/relationships/customXml" Target="../ink/ink36.xml"/><Relationship Id="rId78" Type="http://schemas.openxmlformats.org/officeDocument/2006/relationships/image" Target="../media/image41.png"/><Relationship Id="rId81" Type="http://schemas.openxmlformats.org/officeDocument/2006/relationships/customXml" Target="../ink/ink40.xml"/><Relationship Id="rId86" Type="http://schemas.openxmlformats.org/officeDocument/2006/relationships/image" Target="../media/image45.png"/><Relationship Id="rId94" Type="http://schemas.openxmlformats.org/officeDocument/2006/relationships/image" Target="../media/image49.png"/><Relationship Id="rId99" Type="http://schemas.openxmlformats.org/officeDocument/2006/relationships/customXml" Target="../ink/ink49.xml"/><Relationship Id="rId101" Type="http://schemas.openxmlformats.org/officeDocument/2006/relationships/customXml" Target="../ink/ink50.xml"/><Relationship Id="rId4" Type="http://schemas.openxmlformats.org/officeDocument/2006/relationships/image" Target="../media/image4.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11.png"/><Relationship Id="rId39" Type="http://schemas.openxmlformats.org/officeDocument/2006/relationships/customXml" Target="../ink/ink19.xml"/><Relationship Id="rId109" Type="http://schemas.openxmlformats.org/officeDocument/2006/relationships/customXml" Target="../ink/ink54.xml"/><Relationship Id="rId34" Type="http://schemas.openxmlformats.org/officeDocument/2006/relationships/image" Target="../media/image19.png"/><Relationship Id="rId50" Type="http://schemas.openxmlformats.org/officeDocument/2006/relationships/image" Target="../media/image27.png"/><Relationship Id="rId55" Type="http://schemas.openxmlformats.org/officeDocument/2006/relationships/customXml" Target="../ink/ink27.xml"/><Relationship Id="rId76" Type="http://schemas.openxmlformats.org/officeDocument/2006/relationships/image" Target="../media/image40.png"/><Relationship Id="rId97" Type="http://schemas.openxmlformats.org/officeDocument/2006/relationships/customXml" Target="../ink/ink48.xml"/><Relationship Id="rId104" Type="http://schemas.openxmlformats.org/officeDocument/2006/relationships/image" Target="../media/image54.png"/><Relationship Id="rId7" Type="http://schemas.openxmlformats.org/officeDocument/2006/relationships/customXml" Target="../ink/ink3.xml"/><Relationship Id="rId71" Type="http://schemas.openxmlformats.org/officeDocument/2006/relationships/customXml" Target="../ink/ink35.xml"/><Relationship Id="rId92" Type="http://schemas.openxmlformats.org/officeDocument/2006/relationships/image" Target="../media/image48.png"/><Relationship Id="rId2" Type="http://schemas.openxmlformats.org/officeDocument/2006/relationships/notesSlide" Target="../notesSlides/notesSlide3.xml"/><Relationship Id="rId29" Type="http://schemas.openxmlformats.org/officeDocument/2006/relationships/customXml" Target="../ink/ink14.xml"/><Relationship Id="rId24" Type="http://schemas.openxmlformats.org/officeDocument/2006/relationships/image" Target="../media/image14.png"/><Relationship Id="rId40" Type="http://schemas.openxmlformats.org/officeDocument/2006/relationships/image" Target="../media/image22.png"/><Relationship Id="rId45" Type="http://schemas.openxmlformats.org/officeDocument/2006/relationships/customXml" Target="../ink/ink22.xml"/><Relationship Id="rId66" Type="http://schemas.openxmlformats.org/officeDocument/2006/relationships/image" Target="../media/image35.png"/><Relationship Id="rId87" Type="http://schemas.openxmlformats.org/officeDocument/2006/relationships/customXml" Target="../ink/ink43.xml"/><Relationship Id="rId110" Type="http://schemas.openxmlformats.org/officeDocument/2006/relationships/image" Target="../media/image57.png"/><Relationship Id="rId61" Type="http://schemas.openxmlformats.org/officeDocument/2006/relationships/customXml" Target="../ink/ink30.xml"/><Relationship Id="rId82" Type="http://schemas.openxmlformats.org/officeDocument/2006/relationships/image" Target="../media/image43.png"/><Relationship Id="rId19" Type="http://schemas.openxmlformats.org/officeDocument/2006/relationships/customXml" Target="../ink/ink9.xml"/><Relationship Id="rId14" Type="http://schemas.openxmlformats.org/officeDocument/2006/relationships/image" Target="../media/image9.png"/><Relationship Id="rId30" Type="http://schemas.openxmlformats.org/officeDocument/2006/relationships/image" Target="../media/image17.png"/><Relationship Id="rId35" Type="http://schemas.openxmlformats.org/officeDocument/2006/relationships/customXml" Target="../ink/ink17.xml"/><Relationship Id="rId56" Type="http://schemas.openxmlformats.org/officeDocument/2006/relationships/image" Target="../media/image30.png"/><Relationship Id="rId77" Type="http://schemas.openxmlformats.org/officeDocument/2006/relationships/customXml" Target="../ink/ink38.xml"/><Relationship Id="rId100" Type="http://schemas.openxmlformats.org/officeDocument/2006/relationships/image" Target="../media/image52.png"/><Relationship Id="rId105" Type="http://schemas.openxmlformats.org/officeDocument/2006/relationships/customXml" Target="../ink/ink52.xml"/><Relationship Id="rId8" Type="http://schemas.openxmlformats.org/officeDocument/2006/relationships/image" Target="../media/image6.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98" Type="http://schemas.openxmlformats.org/officeDocument/2006/relationships/image" Target="../media/image51.png"/><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5.png"/><Relationship Id="rId67" Type="http://schemas.openxmlformats.org/officeDocument/2006/relationships/customXml" Target="../ink/ink33.xml"/><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88" Type="http://schemas.openxmlformats.org/officeDocument/2006/relationships/image" Target="../media/image46.png"/><Relationship Id="rId111" Type="http://schemas.openxmlformats.org/officeDocument/2006/relationships/customXml" Target="../ink/ink5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5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400" dirty="0"/>
              <a:t>第</a:t>
            </a:r>
            <a:r>
              <a:rPr lang="en-US" altLang="zh-CN" sz="4400" dirty="0"/>
              <a:t>8</a:t>
            </a:r>
            <a:r>
              <a:rPr lang="zh-CN" altLang="en-US" sz="4400" dirty="0"/>
              <a:t>章</a:t>
            </a:r>
            <a:br>
              <a:rPr lang="en-US" altLang="zh-CN" sz="4400" dirty="0"/>
            </a:br>
            <a:r>
              <a:rPr lang="zh-CN" altLang="en-US" sz="4400" dirty="0"/>
              <a:t>时序逻辑设计实践</a:t>
            </a:r>
            <a:endParaRPr lang="en-US" altLang="zh-CN" sz="4400" dirty="0"/>
          </a:p>
        </p:txBody>
      </p:sp>
      <p:sp>
        <p:nvSpPr>
          <p:cNvPr id="3075" name="Rectangle 3"/>
          <p:cNvSpPr>
            <a:spLocks noGrp="1" noChangeArrowheads="1"/>
          </p:cNvSpPr>
          <p:nvPr>
            <p:ph type="subTitle" idx="1"/>
          </p:nvPr>
        </p:nvSpPr>
        <p:spPr>
          <a:xfrm>
            <a:off x="849313" y="3049588"/>
            <a:ext cx="6248400" cy="2971800"/>
          </a:xfrm>
        </p:spPr>
        <p:txBody>
          <a:bodyPr/>
          <a:lstStyle/>
          <a:p>
            <a:pPr algn="ctr" eaLnBrk="1" hangingPunct="1"/>
            <a:endParaRPr lang="en-US" altLang="zh-CN" dirty="0"/>
          </a:p>
          <a:p>
            <a:pPr algn="ctr" eaLnBrk="1" hangingPunct="1"/>
            <a:r>
              <a:rPr lang="zh-CN" altLang="en-US" dirty="0"/>
              <a:t>第二讲</a:t>
            </a:r>
            <a:endParaRPr lang="en-US" altLang="zh-CN" dirty="0"/>
          </a:p>
          <a:p>
            <a:pPr algn="ctr" eaLnBrk="1" hangingPunct="1"/>
            <a:endParaRPr lang="zh-CN" altLang="en-US" dirty="0"/>
          </a:p>
          <a:p>
            <a:pPr algn="ctr" eaLnBrk="1" hangingPunct="1"/>
            <a:r>
              <a:rPr lang="zh-CN" altLang="en-US" dirty="0"/>
              <a:t>南京大学计算机系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zh-CN" altLang="en-US" dirty="0"/>
              <a:t>循环移位计数器</a:t>
            </a:r>
          </a:p>
        </p:txBody>
      </p:sp>
      <p:sp>
        <p:nvSpPr>
          <p:cNvPr id="209923" name="Text Box 3"/>
          <p:cNvSpPr txBox="1">
            <a:spLocks noChangeArrowheads="1"/>
          </p:cNvSpPr>
          <p:nvPr/>
        </p:nvSpPr>
        <p:spPr bwMode="auto">
          <a:xfrm>
            <a:off x="175498" y="115661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华文新魏" pitchFamily="2" charset="-122"/>
                <a:ea typeface="华文新魏" pitchFamily="2" charset="-122"/>
              </a:rPr>
              <a:t>环形计数器：</a:t>
            </a:r>
            <a:endParaRPr lang="zh-CN" altLang="en-US" sz="2800" b="1" dirty="0">
              <a:ea typeface="黑体" pitchFamily="2" charset="-122"/>
            </a:endParaRPr>
          </a:p>
        </p:txBody>
      </p:sp>
      <p:grpSp>
        <p:nvGrpSpPr>
          <p:cNvPr id="209935" name="Group 15"/>
          <p:cNvGrpSpPr>
            <a:grpSpLocks/>
          </p:cNvGrpSpPr>
          <p:nvPr/>
        </p:nvGrpSpPr>
        <p:grpSpPr bwMode="auto">
          <a:xfrm>
            <a:off x="393835" y="2164060"/>
            <a:ext cx="4586288" cy="533400"/>
            <a:chOff x="2544" y="3168"/>
            <a:chExt cx="2889" cy="336"/>
          </a:xfrm>
        </p:grpSpPr>
        <p:sp>
          <p:nvSpPr>
            <p:cNvPr id="209936" name="Oval 16"/>
            <p:cNvSpPr>
              <a:spLocks noChangeArrowheads="1"/>
            </p:cNvSpPr>
            <p:nvPr/>
          </p:nvSpPr>
          <p:spPr bwMode="auto">
            <a:xfrm>
              <a:off x="2544"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1000</a:t>
              </a:r>
            </a:p>
          </p:txBody>
        </p:sp>
        <p:sp>
          <p:nvSpPr>
            <p:cNvPr id="209937" name="Oval 17"/>
            <p:cNvSpPr>
              <a:spLocks noChangeArrowheads="1"/>
            </p:cNvSpPr>
            <p:nvPr/>
          </p:nvSpPr>
          <p:spPr bwMode="auto">
            <a:xfrm>
              <a:off x="3312"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0100</a:t>
              </a:r>
            </a:p>
          </p:txBody>
        </p:sp>
        <p:sp>
          <p:nvSpPr>
            <p:cNvPr id="209938" name="Oval 18"/>
            <p:cNvSpPr>
              <a:spLocks noChangeArrowheads="1"/>
            </p:cNvSpPr>
            <p:nvPr/>
          </p:nvSpPr>
          <p:spPr bwMode="auto">
            <a:xfrm>
              <a:off x="4080"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0010</a:t>
              </a:r>
            </a:p>
          </p:txBody>
        </p:sp>
        <p:sp>
          <p:nvSpPr>
            <p:cNvPr id="209939" name="Oval 19"/>
            <p:cNvSpPr>
              <a:spLocks noChangeArrowheads="1"/>
            </p:cNvSpPr>
            <p:nvPr/>
          </p:nvSpPr>
          <p:spPr bwMode="auto">
            <a:xfrm>
              <a:off x="4848" y="3168"/>
              <a:ext cx="528" cy="33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rPr>
                <a:t>0001</a:t>
              </a:r>
            </a:p>
          </p:txBody>
        </p:sp>
        <p:cxnSp>
          <p:nvCxnSpPr>
            <p:cNvPr id="209940" name="AutoShape 20"/>
            <p:cNvCxnSpPr>
              <a:cxnSpLocks noChangeShapeType="1"/>
              <a:stCxn id="209936" idx="6"/>
              <a:endCxn id="209937" idx="2"/>
            </p:cNvCxnSpPr>
            <p:nvPr/>
          </p:nvCxnSpPr>
          <p:spPr bwMode="auto">
            <a:xfrm>
              <a:off x="3081"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1" name="AutoShape 21"/>
            <p:cNvCxnSpPr>
              <a:cxnSpLocks noChangeShapeType="1"/>
              <a:stCxn id="209937" idx="6"/>
              <a:endCxn id="209938" idx="2"/>
            </p:cNvCxnSpPr>
            <p:nvPr/>
          </p:nvCxnSpPr>
          <p:spPr bwMode="auto">
            <a:xfrm>
              <a:off x="3849"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2" name="AutoShape 22"/>
            <p:cNvCxnSpPr>
              <a:cxnSpLocks noChangeShapeType="1"/>
              <a:stCxn id="209938" idx="6"/>
              <a:endCxn id="209939" idx="2"/>
            </p:cNvCxnSpPr>
            <p:nvPr/>
          </p:nvCxnSpPr>
          <p:spPr bwMode="auto">
            <a:xfrm>
              <a:off x="4617" y="3336"/>
              <a:ext cx="222" cy="0"/>
            </a:xfrm>
            <a:prstGeom prst="straightConnector1">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943" name="AutoShape 23"/>
            <p:cNvCxnSpPr>
              <a:cxnSpLocks noChangeShapeType="1"/>
            </p:cNvCxnSpPr>
            <p:nvPr/>
          </p:nvCxnSpPr>
          <p:spPr bwMode="auto">
            <a:xfrm flipH="1">
              <a:off x="2583" y="3346"/>
              <a:ext cx="2850" cy="1"/>
            </a:xfrm>
            <a:prstGeom prst="curvedConnector5">
              <a:avLst>
                <a:gd name="adj1" fmla="val -2843"/>
                <a:gd name="adj2" fmla="val -41000000"/>
                <a:gd name="adj3" fmla="val 103157"/>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9944" name="Text Box 24"/>
          <p:cNvSpPr txBox="1">
            <a:spLocks noChangeArrowheads="1"/>
          </p:cNvSpPr>
          <p:nvPr/>
        </p:nvSpPr>
        <p:spPr bwMode="auto">
          <a:xfrm>
            <a:off x="355991" y="2916474"/>
            <a:ext cx="2895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最小成本：</a:t>
            </a:r>
            <a:r>
              <a:rPr lang="en-US" altLang="zh-CN" sz="2400" b="1" dirty="0">
                <a:latin typeface="Tahoma" pitchFamily="34" charset="0"/>
              </a:rPr>
              <a:t>D</a:t>
            </a:r>
            <a:r>
              <a:rPr lang="en-US" altLang="zh-CN" sz="2400" b="1" baseline="-25000" dirty="0">
                <a:latin typeface="Tahoma" pitchFamily="34" charset="0"/>
              </a:rPr>
              <a:t>0</a:t>
            </a:r>
            <a:r>
              <a:rPr lang="en-US" altLang="zh-CN" sz="2400" b="1" dirty="0">
                <a:latin typeface="Tahoma" pitchFamily="34" charset="0"/>
              </a:rPr>
              <a:t> = Q</a:t>
            </a:r>
            <a:r>
              <a:rPr lang="en-US" altLang="zh-CN" sz="2400" b="1" baseline="-25000" dirty="0">
                <a:latin typeface="Tahoma" pitchFamily="34" charset="0"/>
              </a:rPr>
              <a:t>3</a:t>
            </a:r>
            <a:endParaRPr lang="en-US" altLang="zh-CN" sz="3600" b="1" dirty="0">
              <a:latin typeface="华文新魏" pitchFamily="2" charset="-122"/>
              <a:ea typeface="华文新魏" pitchFamily="2" charset="-122"/>
            </a:endParaRPr>
          </a:p>
        </p:txBody>
      </p:sp>
      <p:grpSp>
        <p:nvGrpSpPr>
          <p:cNvPr id="209955" name="Group 35"/>
          <p:cNvGrpSpPr>
            <a:grpSpLocks/>
          </p:cNvGrpSpPr>
          <p:nvPr/>
        </p:nvGrpSpPr>
        <p:grpSpPr bwMode="auto">
          <a:xfrm>
            <a:off x="1066800" y="3646512"/>
            <a:ext cx="7543800" cy="914400"/>
            <a:chOff x="672" y="1344"/>
            <a:chExt cx="4752" cy="576"/>
          </a:xfrm>
        </p:grpSpPr>
        <p:sp>
          <p:nvSpPr>
            <p:cNvPr id="209956" name="Line 36"/>
            <p:cNvSpPr>
              <a:spLocks noChangeShapeType="1"/>
            </p:cNvSpPr>
            <p:nvPr/>
          </p:nvSpPr>
          <p:spPr bwMode="auto">
            <a:xfrm flipV="1">
              <a:off x="672" y="134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57" name="Line 37"/>
            <p:cNvSpPr>
              <a:spLocks noChangeShapeType="1"/>
            </p:cNvSpPr>
            <p:nvPr/>
          </p:nvSpPr>
          <p:spPr bwMode="auto">
            <a:xfrm>
              <a:off x="672" y="1344"/>
              <a:ext cx="475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58" name="Line 38"/>
            <p:cNvSpPr>
              <a:spLocks noChangeShapeType="1"/>
            </p:cNvSpPr>
            <p:nvPr/>
          </p:nvSpPr>
          <p:spPr bwMode="auto">
            <a:xfrm flipV="1">
              <a:off x="5424" y="134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9992" name="Group 72"/>
          <p:cNvGrpSpPr>
            <a:grpSpLocks/>
          </p:cNvGrpSpPr>
          <p:nvPr/>
        </p:nvGrpSpPr>
        <p:grpSpPr bwMode="auto">
          <a:xfrm>
            <a:off x="304800" y="4256112"/>
            <a:ext cx="8305800" cy="1981200"/>
            <a:chOff x="192" y="1584"/>
            <a:chExt cx="5232" cy="1248"/>
          </a:xfrm>
        </p:grpSpPr>
        <p:sp>
          <p:nvSpPr>
            <p:cNvPr id="209993" name="Rectangle 7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Q0</a:t>
              </a:r>
            </a:p>
            <a:p>
              <a:pPr algn="r">
                <a:lnSpc>
                  <a:spcPct val="150000"/>
                </a:lnSpc>
              </a:pPr>
              <a:r>
                <a:rPr lang="en-US" altLang="zh-CN" sz="2400" b="1" dirty="0"/>
                <a:t>  CK  Q</a:t>
              </a:r>
            </a:p>
          </p:txBody>
        </p:sp>
        <p:grpSp>
          <p:nvGrpSpPr>
            <p:cNvPr id="209994" name="Group 74"/>
            <p:cNvGrpSpPr>
              <a:grpSpLocks/>
            </p:cNvGrpSpPr>
            <p:nvPr/>
          </p:nvGrpSpPr>
          <p:grpSpPr bwMode="auto">
            <a:xfrm>
              <a:off x="912" y="2064"/>
              <a:ext cx="96" cy="96"/>
              <a:chOff x="2880" y="2064"/>
              <a:chExt cx="96" cy="192"/>
            </a:xfrm>
          </p:grpSpPr>
          <p:sp>
            <p:nvSpPr>
              <p:cNvPr id="209995" name="Line 7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6" name="Line 7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9997" name="Line 7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8" name="Line 7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99" name="Line 7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0" name="Line 8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1" name="Oval 8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02" name="Rectangle 8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Q1</a:t>
              </a:r>
            </a:p>
            <a:p>
              <a:pPr algn="r">
                <a:lnSpc>
                  <a:spcPct val="150000"/>
                </a:lnSpc>
              </a:pPr>
              <a:r>
                <a:rPr lang="en-US" altLang="zh-CN" sz="2400" b="1" dirty="0"/>
                <a:t>  CK  Q</a:t>
              </a:r>
            </a:p>
          </p:txBody>
        </p:sp>
        <p:grpSp>
          <p:nvGrpSpPr>
            <p:cNvPr id="210003" name="Group 83"/>
            <p:cNvGrpSpPr>
              <a:grpSpLocks/>
            </p:cNvGrpSpPr>
            <p:nvPr/>
          </p:nvGrpSpPr>
          <p:grpSpPr bwMode="auto">
            <a:xfrm>
              <a:off x="2112" y="2064"/>
              <a:ext cx="96" cy="96"/>
              <a:chOff x="2880" y="2064"/>
              <a:chExt cx="96" cy="192"/>
            </a:xfrm>
          </p:grpSpPr>
          <p:sp>
            <p:nvSpPr>
              <p:cNvPr id="210004" name="Line 8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5" name="Line 8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06" name="Line 8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7" name="Line 8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8" name="Line 8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09" name="Line 8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0" name="Oval 9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1" name="Rectangle 9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Q2</a:t>
              </a:r>
            </a:p>
            <a:p>
              <a:pPr algn="r">
                <a:lnSpc>
                  <a:spcPct val="150000"/>
                </a:lnSpc>
              </a:pPr>
              <a:r>
                <a:rPr lang="en-US" altLang="zh-CN" sz="2400" b="1" dirty="0"/>
                <a:t>  CK  Q</a:t>
              </a:r>
            </a:p>
          </p:txBody>
        </p:sp>
        <p:grpSp>
          <p:nvGrpSpPr>
            <p:cNvPr id="210012" name="Group 92"/>
            <p:cNvGrpSpPr>
              <a:grpSpLocks/>
            </p:cNvGrpSpPr>
            <p:nvPr/>
          </p:nvGrpSpPr>
          <p:grpSpPr bwMode="auto">
            <a:xfrm>
              <a:off x="3312" y="2064"/>
              <a:ext cx="96" cy="96"/>
              <a:chOff x="2880" y="2064"/>
              <a:chExt cx="96" cy="192"/>
            </a:xfrm>
          </p:grpSpPr>
          <p:sp>
            <p:nvSpPr>
              <p:cNvPr id="210013" name="Line 9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4" name="Line 9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15" name="Line 9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6" name="Line 9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7" name="Line 9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8" name="Line 9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19" name="Oval 9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20" name="Rectangle 10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Q3</a:t>
              </a:r>
            </a:p>
            <a:p>
              <a:pPr algn="r">
                <a:lnSpc>
                  <a:spcPct val="150000"/>
                </a:lnSpc>
              </a:pPr>
              <a:r>
                <a:rPr lang="en-US" altLang="zh-CN" sz="2400" b="1" dirty="0"/>
                <a:t>  CK  Q</a:t>
              </a:r>
            </a:p>
          </p:txBody>
        </p:sp>
        <p:grpSp>
          <p:nvGrpSpPr>
            <p:cNvPr id="210021" name="Group 101"/>
            <p:cNvGrpSpPr>
              <a:grpSpLocks/>
            </p:cNvGrpSpPr>
            <p:nvPr/>
          </p:nvGrpSpPr>
          <p:grpSpPr bwMode="auto">
            <a:xfrm>
              <a:off x="4512" y="2064"/>
              <a:ext cx="96" cy="96"/>
              <a:chOff x="2880" y="2064"/>
              <a:chExt cx="96" cy="192"/>
            </a:xfrm>
          </p:grpSpPr>
          <p:sp>
            <p:nvSpPr>
              <p:cNvPr id="210022" name="Line 10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3" name="Line 10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0024" name="Line 10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5" name="Line 10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6" name="Line 10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7" name="Line 10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28" name="Oval 10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29" name="Line 10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0" name="Line 11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1" name="Line 11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2" name="Line 11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3" name="Line 11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0034" name="Text Box 11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10035" name="Text Box 11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10036" name="Text Box 11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10037" name="Text Box 11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10038" name="Text Box 11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
        <p:nvSpPr>
          <p:cNvPr id="2" name="日期占位符 1"/>
          <p:cNvSpPr>
            <a:spLocks noGrp="1"/>
          </p:cNvSpPr>
          <p:nvPr>
            <p:ph type="dt" sz="half" idx="10"/>
          </p:nvPr>
        </p:nvSpPr>
        <p:spPr/>
        <p:txBody>
          <a:bodyPr/>
          <a:lstStyle/>
          <a:p>
            <a:pPr>
              <a:defRPr/>
            </a:pPr>
            <a:fld id="{A96DD032-C4DF-4C45-80DA-515BFFC84B9B}"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10</a:t>
            </a:fld>
            <a:endParaRPr lang="en-US" altLang="zh-CN"/>
          </a:p>
        </p:txBody>
      </p:sp>
      <p:grpSp>
        <p:nvGrpSpPr>
          <p:cNvPr id="123" name="Group 36"/>
          <p:cNvGrpSpPr>
            <a:grpSpLocks/>
          </p:cNvGrpSpPr>
          <p:nvPr/>
        </p:nvGrpSpPr>
        <p:grpSpPr bwMode="auto">
          <a:xfrm>
            <a:off x="5255944" y="68276"/>
            <a:ext cx="3517900" cy="3487738"/>
            <a:chOff x="328" y="1739"/>
            <a:chExt cx="2216" cy="2197"/>
          </a:xfrm>
        </p:grpSpPr>
        <p:grpSp>
          <p:nvGrpSpPr>
            <p:cNvPr id="124" name="Group 37"/>
            <p:cNvGrpSpPr>
              <a:grpSpLocks/>
            </p:cNvGrpSpPr>
            <p:nvPr/>
          </p:nvGrpSpPr>
          <p:grpSpPr bwMode="auto">
            <a:xfrm>
              <a:off x="328" y="1920"/>
              <a:ext cx="2216" cy="2016"/>
              <a:chOff x="432" y="1872"/>
              <a:chExt cx="2216" cy="2016"/>
            </a:xfrm>
          </p:grpSpPr>
          <p:sp>
            <p:nvSpPr>
              <p:cNvPr id="126"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Q0Q1</a:t>
                </a:r>
              </a:p>
            </p:txBody>
          </p:sp>
          <p:sp>
            <p:nvSpPr>
              <p:cNvPr id="127"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28"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29" name="Group 41"/>
              <p:cNvGrpSpPr>
                <a:grpSpLocks/>
              </p:cNvGrpSpPr>
              <p:nvPr/>
            </p:nvGrpSpPr>
            <p:grpSpPr bwMode="auto">
              <a:xfrm>
                <a:off x="872" y="2112"/>
                <a:ext cx="1776" cy="1776"/>
                <a:chOff x="864" y="144"/>
                <a:chExt cx="1776" cy="1776"/>
              </a:xfrm>
            </p:grpSpPr>
            <p:sp>
              <p:nvSpPr>
                <p:cNvPr id="131"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2"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4"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5"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6"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37"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8"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30"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25" name="Text Box 51"/>
            <p:cNvSpPr txBox="1">
              <a:spLocks noChangeArrowheads="1"/>
            </p:cNvSpPr>
            <p:nvPr/>
          </p:nvSpPr>
          <p:spPr bwMode="auto">
            <a:xfrm>
              <a:off x="681" y="1739"/>
              <a:ext cx="1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有效状态下的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39"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0"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1"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42"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1</a:t>
            </a:r>
            <a:endParaRPr lang="zh-CN" altLang="en-US" b="1" dirty="0">
              <a:solidFill>
                <a:srgbClr val="FF0000"/>
              </a:solidFill>
              <a:latin typeface="Tahoma" pitchFamily="34" charset="0"/>
            </a:endParaRPr>
          </a:p>
        </p:txBody>
      </p:sp>
    </p:spTree>
    <p:extLst>
      <p:ext uri="{BB962C8B-B14F-4D97-AF65-F5344CB8AC3E}">
        <p14:creationId xmlns:p14="http://schemas.microsoft.com/office/powerpoint/2010/main" val="57660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35"/>
                                        </p:tgtEl>
                                        <p:attrNameLst>
                                          <p:attrName>style.visibility</p:attrName>
                                        </p:attrNameLst>
                                      </p:cBhvr>
                                      <p:to>
                                        <p:strVal val="visible"/>
                                      </p:to>
                                    </p:set>
                                    <p:animEffect transition="in" filter="blinds(horizontal)">
                                      <p:cBhvr>
                                        <p:cTn id="7" dur="500"/>
                                        <p:tgtEl>
                                          <p:spTgt spid="2099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blinds(horizontal)">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9944"/>
                                        </p:tgtEl>
                                        <p:attrNameLst>
                                          <p:attrName>style.visibility</p:attrName>
                                        </p:attrNameLst>
                                      </p:cBhvr>
                                      <p:to>
                                        <p:strVal val="visible"/>
                                      </p:to>
                                    </p:set>
                                    <p:animEffect transition="in" filter="blinds(horizontal)">
                                      <p:cBhvr>
                                        <p:cTn id="33" dur="500"/>
                                        <p:tgtEl>
                                          <p:spTgt spid="20994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09992"/>
                                        </p:tgtEl>
                                        <p:attrNameLst>
                                          <p:attrName>style.visibility</p:attrName>
                                        </p:attrNameLst>
                                      </p:cBhvr>
                                      <p:to>
                                        <p:strVal val="visible"/>
                                      </p:to>
                                    </p:set>
                                    <p:animEffect transition="in" filter="blinds(horizontal)">
                                      <p:cBhvr>
                                        <p:cTn id="38" dur="500"/>
                                        <p:tgtEl>
                                          <p:spTgt spid="20999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09955"/>
                                        </p:tgtEl>
                                        <p:attrNameLst>
                                          <p:attrName>style.visibility</p:attrName>
                                        </p:attrNameLst>
                                      </p:cBhvr>
                                      <p:to>
                                        <p:strVal val="visible"/>
                                      </p:to>
                                    </p:set>
                                    <p:animEffect transition="in" filter="blinds(horizontal)">
                                      <p:cBhvr>
                                        <p:cTn id="43" dur="500"/>
                                        <p:tgtEl>
                                          <p:spTgt spid="20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4" grpId="0" autoUpdateAnimBg="0"/>
      <p:bldP spid="139" grpId="0"/>
      <p:bldP spid="140" grpId="0"/>
      <p:bldP spid="141" grpId="0"/>
      <p:bldP spid="1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Oval 2"/>
          <p:cNvSpPr>
            <a:spLocks noChangeArrowheads="1"/>
          </p:cNvSpPr>
          <p:nvPr/>
        </p:nvSpPr>
        <p:spPr bwMode="auto">
          <a:xfrm>
            <a:off x="3033713" y="4862736"/>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grpSp>
        <p:nvGrpSpPr>
          <p:cNvPr id="204803" name="Group 3"/>
          <p:cNvGrpSpPr>
            <a:grpSpLocks/>
          </p:cNvGrpSpPr>
          <p:nvPr/>
        </p:nvGrpSpPr>
        <p:grpSpPr bwMode="auto">
          <a:xfrm>
            <a:off x="3871913" y="4862736"/>
            <a:ext cx="1371600" cy="609600"/>
            <a:chOff x="1152" y="672"/>
            <a:chExt cx="864" cy="384"/>
          </a:xfrm>
        </p:grpSpPr>
        <p:sp>
          <p:nvSpPr>
            <p:cNvPr id="204804" name="Oval 4"/>
            <p:cNvSpPr>
              <a:spLocks noChangeArrowheads="1"/>
            </p:cNvSpPr>
            <p:nvPr/>
          </p:nvSpPr>
          <p:spPr bwMode="auto">
            <a:xfrm>
              <a:off x="1488"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04805" name="Line 5"/>
            <p:cNvSpPr>
              <a:spLocks noChangeShapeType="1"/>
            </p:cNvSpPr>
            <p:nvPr/>
          </p:nvSpPr>
          <p:spPr bwMode="auto">
            <a:xfrm>
              <a:off x="1152"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6" name="Group 6"/>
          <p:cNvGrpSpPr>
            <a:grpSpLocks/>
          </p:cNvGrpSpPr>
          <p:nvPr/>
        </p:nvGrpSpPr>
        <p:grpSpPr bwMode="auto">
          <a:xfrm>
            <a:off x="6615113" y="4862736"/>
            <a:ext cx="1371600" cy="609600"/>
            <a:chOff x="2880" y="672"/>
            <a:chExt cx="864" cy="384"/>
          </a:xfrm>
        </p:grpSpPr>
        <p:sp>
          <p:nvSpPr>
            <p:cNvPr id="204807" name="Oval 7"/>
            <p:cNvSpPr>
              <a:spLocks noChangeArrowheads="1"/>
            </p:cNvSpPr>
            <p:nvPr/>
          </p:nvSpPr>
          <p:spPr bwMode="auto">
            <a:xfrm>
              <a:off x="3216"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4808" name="Line 8"/>
            <p:cNvSpPr>
              <a:spLocks noChangeShapeType="1"/>
            </p:cNvSpPr>
            <p:nvPr/>
          </p:nvSpPr>
          <p:spPr bwMode="auto">
            <a:xfrm>
              <a:off x="2880"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9" name="Group 9"/>
          <p:cNvGrpSpPr>
            <a:grpSpLocks/>
          </p:cNvGrpSpPr>
          <p:nvPr/>
        </p:nvGrpSpPr>
        <p:grpSpPr bwMode="auto">
          <a:xfrm>
            <a:off x="5243513" y="4862736"/>
            <a:ext cx="1371600" cy="609600"/>
            <a:chOff x="2016" y="672"/>
            <a:chExt cx="864" cy="384"/>
          </a:xfrm>
        </p:grpSpPr>
        <p:sp>
          <p:nvSpPr>
            <p:cNvPr id="204810" name="Oval 10"/>
            <p:cNvSpPr>
              <a:spLocks noChangeArrowheads="1"/>
            </p:cNvSpPr>
            <p:nvPr/>
          </p:nvSpPr>
          <p:spPr bwMode="auto">
            <a:xfrm>
              <a:off x="2352"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04811" name="Line 11"/>
            <p:cNvSpPr>
              <a:spLocks noChangeShapeType="1"/>
            </p:cNvSpPr>
            <p:nvPr/>
          </p:nvSpPr>
          <p:spPr bwMode="auto">
            <a:xfrm>
              <a:off x="2016"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204812" name="AutoShape 12"/>
          <p:cNvCxnSpPr>
            <a:cxnSpLocks noChangeShapeType="1"/>
            <a:stCxn id="204802" idx="2"/>
            <a:endCxn id="204807" idx="6"/>
          </p:cNvCxnSpPr>
          <p:nvPr/>
        </p:nvCxnSpPr>
        <p:spPr bwMode="auto">
          <a:xfrm rot="10800000" flipH="1" flipV="1">
            <a:off x="3019425" y="5167536"/>
            <a:ext cx="4981575" cy="1588"/>
          </a:xfrm>
          <a:prstGeom prst="curvedConnector5">
            <a:avLst>
              <a:gd name="adj1" fmla="val -4301"/>
              <a:gd name="adj2" fmla="val -33600000"/>
              <a:gd name="adj3" fmla="val 104301"/>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813" name="Group 13"/>
          <p:cNvGrpSpPr>
            <a:grpSpLocks/>
          </p:cNvGrpSpPr>
          <p:nvPr/>
        </p:nvGrpSpPr>
        <p:grpSpPr bwMode="auto">
          <a:xfrm>
            <a:off x="228600" y="4024536"/>
            <a:ext cx="2133600" cy="2438400"/>
            <a:chOff x="144" y="2544"/>
            <a:chExt cx="1344" cy="1536"/>
          </a:xfrm>
        </p:grpSpPr>
        <p:sp>
          <p:nvSpPr>
            <p:cNvPr id="204814" name="Rectangle 14"/>
            <p:cNvSpPr>
              <a:spLocks noChangeArrowheads="1"/>
            </p:cNvSpPr>
            <p:nvPr/>
          </p:nvSpPr>
          <p:spPr bwMode="auto">
            <a:xfrm>
              <a:off x="144" y="2544"/>
              <a:ext cx="1344" cy="1248"/>
            </a:xfrm>
            <a:prstGeom prst="rect">
              <a:avLst/>
            </a:prstGeom>
            <a:solidFill>
              <a:schemeClr val="bg1"/>
            </a:solidFill>
            <a:ln w="2857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36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有效状态</a:t>
              </a:r>
            </a:p>
          </p:txBody>
        </p:sp>
      </p:grpSp>
      <p:grpSp>
        <p:nvGrpSpPr>
          <p:cNvPr id="204816" name="Group 16"/>
          <p:cNvGrpSpPr>
            <a:grpSpLocks/>
          </p:cNvGrpSpPr>
          <p:nvPr/>
        </p:nvGrpSpPr>
        <p:grpSpPr bwMode="auto">
          <a:xfrm>
            <a:off x="2362200" y="4024536"/>
            <a:ext cx="6629400" cy="2438400"/>
            <a:chOff x="1488" y="2544"/>
            <a:chExt cx="4176" cy="1536"/>
          </a:xfrm>
        </p:grpSpPr>
        <p:sp>
          <p:nvSpPr>
            <p:cNvPr id="204817" name="Rectangle 17"/>
            <p:cNvSpPr>
              <a:spLocks noChangeArrowheads="1"/>
            </p:cNvSpPr>
            <p:nvPr/>
          </p:nvSpPr>
          <p:spPr bwMode="auto">
            <a:xfrm>
              <a:off x="1488" y="2544"/>
              <a:ext cx="4176" cy="1248"/>
            </a:xfrm>
            <a:prstGeom prst="rect">
              <a:avLst/>
            </a:prstGeom>
            <a:solidFill>
              <a:schemeClr val="bg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Text Box 18"/>
            <p:cNvSpPr txBox="1">
              <a:spLocks noChangeArrowheads="1"/>
            </p:cNvSpPr>
            <p:nvPr/>
          </p:nvSpPr>
          <p:spPr bwMode="auto">
            <a:xfrm>
              <a:off x="312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其他状态</a:t>
              </a:r>
            </a:p>
          </p:txBody>
        </p:sp>
      </p:grpSp>
      <p:graphicFrame>
        <p:nvGraphicFramePr>
          <p:cNvPr id="204819" name="Object 19"/>
          <p:cNvGraphicFramePr>
            <a:graphicFrameLocks noChangeAspect="1"/>
          </p:cNvGraphicFramePr>
          <p:nvPr/>
        </p:nvGraphicFramePr>
        <p:xfrm>
          <a:off x="5486400" y="4134074"/>
          <a:ext cx="1822450" cy="1795462"/>
        </p:xfrm>
        <a:graphic>
          <a:graphicData uri="http://schemas.openxmlformats.org/presentationml/2006/ole">
            <mc:AlternateContent xmlns:mc="http://schemas.openxmlformats.org/markup-compatibility/2006">
              <mc:Choice xmlns:v="urn:schemas-microsoft-com:vml" Requires="v">
                <p:oleObj spid="_x0000_s206106" name="Image" r:id="rId3" imgW="2577778" imgH="2539683" progId="Photoshop.Image.7">
                  <p:embed/>
                </p:oleObj>
              </mc:Choice>
              <mc:Fallback>
                <p:oleObj name="Image" r:id="rId3" imgW="2577778" imgH="2539683"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20" name="Object 20"/>
          <p:cNvGraphicFramePr>
            <a:graphicFrameLocks noChangeAspect="1"/>
          </p:cNvGraphicFramePr>
          <p:nvPr/>
        </p:nvGraphicFramePr>
        <p:xfrm>
          <a:off x="2438400" y="4134074"/>
          <a:ext cx="1822450" cy="1795462"/>
        </p:xfrm>
        <a:graphic>
          <a:graphicData uri="http://schemas.openxmlformats.org/presentationml/2006/ole">
            <mc:AlternateContent xmlns:mc="http://schemas.openxmlformats.org/markup-compatibility/2006">
              <mc:Choice xmlns:v="urn:schemas-microsoft-com:vml" Requires="v">
                <p:oleObj spid="_x0000_s206107" name="Image" r:id="rId5" imgW="2577778" imgH="2539683" progId="Photoshop.Image.7">
                  <p:embed/>
                </p:oleObj>
              </mc:Choice>
              <mc:Fallback>
                <p:oleObj name="Image" r:id="rId5" imgW="2577778" imgH="2539683"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p:grpSp>
        <p:nvGrpSpPr>
          <p:cNvPr id="204822" name="Group 22"/>
          <p:cNvGrpSpPr>
            <a:grpSpLocks/>
          </p:cNvGrpSpPr>
          <p:nvPr/>
        </p:nvGrpSpPr>
        <p:grpSpPr bwMode="auto">
          <a:xfrm>
            <a:off x="304800" y="1967136"/>
            <a:ext cx="8305800" cy="1981200"/>
            <a:chOff x="192" y="1584"/>
            <a:chExt cx="5232" cy="1248"/>
          </a:xfrm>
        </p:grpSpPr>
        <p:sp>
          <p:nvSpPr>
            <p:cNvPr id="204823" name="Rectangle 2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24" name="Group 24"/>
            <p:cNvGrpSpPr>
              <a:grpSpLocks/>
            </p:cNvGrpSpPr>
            <p:nvPr/>
          </p:nvGrpSpPr>
          <p:grpSpPr bwMode="auto">
            <a:xfrm>
              <a:off x="912" y="2064"/>
              <a:ext cx="96" cy="96"/>
              <a:chOff x="2880" y="2064"/>
              <a:chExt cx="96" cy="192"/>
            </a:xfrm>
          </p:grpSpPr>
          <p:sp>
            <p:nvSpPr>
              <p:cNvPr id="204825"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6"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27" name="Line 2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8" name="Line 2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29" name="Line 2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0" name="Line 3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1" name="Oval 3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Rectangle 3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33" name="Group 33"/>
            <p:cNvGrpSpPr>
              <a:grpSpLocks/>
            </p:cNvGrpSpPr>
            <p:nvPr/>
          </p:nvGrpSpPr>
          <p:grpSpPr bwMode="auto">
            <a:xfrm>
              <a:off x="2112" y="2064"/>
              <a:ext cx="96" cy="96"/>
              <a:chOff x="2880" y="2064"/>
              <a:chExt cx="96" cy="192"/>
            </a:xfrm>
          </p:grpSpPr>
          <p:sp>
            <p:nvSpPr>
              <p:cNvPr id="204834"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5"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36" name="Line 3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7" name="Line 3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8" name="Line 3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39" name="Line 3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0" name="Oval 4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1" name="Rectangle 4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42" name="Group 42"/>
            <p:cNvGrpSpPr>
              <a:grpSpLocks/>
            </p:cNvGrpSpPr>
            <p:nvPr/>
          </p:nvGrpSpPr>
          <p:grpSpPr bwMode="auto">
            <a:xfrm>
              <a:off x="3312" y="2064"/>
              <a:ext cx="96" cy="96"/>
              <a:chOff x="2880" y="2064"/>
              <a:chExt cx="96" cy="192"/>
            </a:xfrm>
          </p:grpSpPr>
          <p:sp>
            <p:nvSpPr>
              <p:cNvPr id="204843"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4"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45" name="Line 4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6" name="Line 4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7" name="Line 4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8" name="Line 4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49" name="Oval 4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0" name="Rectangle 5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4851" name="Group 51"/>
            <p:cNvGrpSpPr>
              <a:grpSpLocks/>
            </p:cNvGrpSpPr>
            <p:nvPr/>
          </p:nvGrpSpPr>
          <p:grpSpPr bwMode="auto">
            <a:xfrm>
              <a:off x="4512" y="2064"/>
              <a:ext cx="96" cy="96"/>
              <a:chOff x="2880" y="2064"/>
              <a:chExt cx="96" cy="192"/>
            </a:xfrm>
          </p:grpSpPr>
          <p:sp>
            <p:nvSpPr>
              <p:cNvPr id="204852" name="Line 5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3" name="Line 5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4854" name="Line 5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5" name="Line 5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6" name="Line 5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7" name="Line 5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58" name="Oval 5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9" name="Line 5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0" name="Line 6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1" name="Line 6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2" name="Line 6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3" name="Line 6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64" name="Text Box 6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4865" name="Text Box 6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04866" name="Text Box 6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04867" name="Text Box 6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04868" name="Text Box 6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nvGrpSpPr>
          <p:cNvPr id="204869" name="Group 69"/>
          <p:cNvGrpSpPr>
            <a:grpSpLocks/>
          </p:cNvGrpSpPr>
          <p:nvPr/>
        </p:nvGrpSpPr>
        <p:grpSpPr bwMode="auto">
          <a:xfrm>
            <a:off x="1066800" y="1662336"/>
            <a:ext cx="7543800" cy="609600"/>
            <a:chOff x="672" y="864"/>
            <a:chExt cx="4752" cy="576"/>
          </a:xfrm>
        </p:grpSpPr>
        <p:sp>
          <p:nvSpPr>
            <p:cNvPr id="204870" name="Line 70"/>
            <p:cNvSpPr>
              <a:spLocks noChangeShapeType="1"/>
            </p:cNvSpPr>
            <p:nvPr/>
          </p:nvSpPr>
          <p:spPr bwMode="auto">
            <a:xfrm flipV="1">
              <a:off x="672" y="86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1" name="Line 71"/>
            <p:cNvSpPr>
              <a:spLocks noChangeShapeType="1"/>
            </p:cNvSpPr>
            <p:nvPr/>
          </p:nvSpPr>
          <p:spPr bwMode="auto">
            <a:xfrm>
              <a:off x="672" y="864"/>
              <a:ext cx="475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872" name="Line 72"/>
            <p:cNvSpPr>
              <a:spLocks noChangeShapeType="1"/>
            </p:cNvSpPr>
            <p:nvPr/>
          </p:nvSpPr>
          <p:spPr bwMode="auto">
            <a:xfrm flipV="1">
              <a:off x="5424" y="864"/>
              <a:ext cx="0" cy="57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04873" name="Object 73"/>
          <p:cNvGraphicFramePr>
            <a:graphicFrameLocks noChangeAspect="1"/>
          </p:cNvGraphicFramePr>
          <p:nvPr/>
        </p:nvGraphicFramePr>
        <p:xfrm>
          <a:off x="3733800" y="4134074"/>
          <a:ext cx="1822450" cy="1795462"/>
        </p:xfrm>
        <a:graphic>
          <a:graphicData uri="http://schemas.openxmlformats.org/presentationml/2006/ole">
            <mc:AlternateContent xmlns:mc="http://schemas.openxmlformats.org/markup-compatibility/2006">
              <mc:Choice xmlns:v="urn:schemas-microsoft-com:vml" Requires="v">
                <p:oleObj spid="_x0000_s206108" name="Image" r:id="rId7" imgW="2577778" imgH="2539683" progId="Photoshop.Image.7">
                  <p:embed/>
                </p:oleObj>
              </mc:Choice>
              <mc:Fallback>
                <p:oleObj name="Image" r:id="rId7" imgW="2577778" imgH="2539683"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4" name="Object 74"/>
          <p:cNvGraphicFramePr>
            <a:graphicFrameLocks noChangeAspect="1"/>
          </p:cNvGraphicFramePr>
          <p:nvPr/>
        </p:nvGraphicFramePr>
        <p:xfrm>
          <a:off x="7016750" y="4134074"/>
          <a:ext cx="1822450" cy="1795462"/>
        </p:xfrm>
        <a:graphic>
          <a:graphicData uri="http://schemas.openxmlformats.org/presentationml/2006/ole">
            <mc:AlternateContent xmlns:mc="http://schemas.openxmlformats.org/markup-compatibility/2006">
              <mc:Choice xmlns:v="urn:schemas-microsoft-com:vml" Requires="v">
                <p:oleObj spid="_x0000_s206109" name="Image" r:id="rId9" imgW="2577778" imgH="2539683" progId="Photoshop.Image.7">
                  <p:embed/>
                </p:oleObj>
              </mc:Choice>
              <mc:Fallback>
                <p:oleObj name="Image" r:id="rId9" imgW="2577778" imgH="2539683" progId="Photoshop.Image.7">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675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5" name="Group 75"/>
          <p:cNvGrpSpPr>
            <a:grpSpLocks/>
          </p:cNvGrpSpPr>
          <p:nvPr/>
        </p:nvGrpSpPr>
        <p:grpSpPr bwMode="auto">
          <a:xfrm>
            <a:off x="381000" y="4118199"/>
            <a:ext cx="1828800" cy="1801812"/>
            <a:chOff x="480" y="2424"/>
            <a:chExt cx="1152" cy="1135"/>
          </a:xfrm>
        </p:grpSpPr>
        <p:graphicFrame>
          <p:nvGraphicFramePr>
            <p:cNvPr id="204876" name="Object 76"/>
            <p:cNvGraphicFramePr>
              <a:graphicFrameLocks noChangeAspect="1"/>
            </p:cNvGraphicFramePr>
            <p:nvPr/>
          </p:nvGraphicFramePr>
          <p:xfrm>
            <a:off x="480" y="2424"/>
            <a:ext cx="1152" cy="1135"/>
          </p:xfrm>
          <a:graphic>
            <a:graphicData uri="http://schemas.openxmlformats.org/presentationml/2006/ole">
              <mc:AlternateContent xmlns:mc="http://schemas.openxmlformats.org/markup-compatibility/2006">
                <mc:Choice xmlns:v="urn:schemas-microsoft-com:vml" Requires="v">
                  <p:oleObj spid="_x0000_s206110" name="Image" r:id="rId11" imgW="2577778" imgH="2539683" progId="Photoshop.Image.7">
                    <p:embed/>
                  </p:oleObj>
                </mc:Choice>
                <mc:Fallback>
                  <p:oleObj name="Image" r:id="rId11" imgW="2577778" imgH="2539683" progId="Photoshop.Image.7">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2424"/>
                          <a:ext cx="115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7" name="Text Box 77"/>
            <p:cNvSpPr txBox="1">
              <a:spLocks noChangeArrowheads="1"/>
            </p:cNvSpPr>
            <p:nvPr/>
          </p:nvSpPr>
          <p:spPr bwMode="auto">
            <a:xfrm>
              <a:off x="528" y="2541"/>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1000</a:t>
              </a:r>
            </a:p>
          </p:txBody>
        </p:sp>
        <p:sp>
          <p:nvSpPr>
            <p:cNvPr id="204878" name="Text Box 78"/>
            <p:cNvSpPr txBox="1">
              <a:spLocks noChangeArrowheads="1"/>
            </p:cNvSpPr>
            <p:nvPr/>
          </p:nvSpPr>
          <p:spPr bwMode="auto">
            <a:xfrm>
              <a:off x="1152" y="2536"/>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0100</a:t>
              </a:r>
            </a:p>
          </p:txBody>
        </p:sp>
        <p:sp>
          <p:nvSpPr>
            <p:cNvPr id="204879" name="Text Box 79"/>
            <p:cNvSpPr txBox="1">
              <a:spLocks noChangeArrowheads="1"/>
            </p:cNvSpPr>
            <p:nvPr/>
          </p:nvSpPr>
          <p:spPr bwMode="auto">
            <a:xfrm>
              <a:off x="528" y="3206"/>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0001</a:t>
              </a:r>
            </a:p>
          </p:txBody>
        </p:sp>
        <p:sp>
          <p:nvSpPr>
            <p:cNvPr id="204880" name="Text Box 80"/>
            <p:cNvSpPr txBox="1">
              <a:spLocks noChangeArrowheads="1"/>
            </p:cNvSpPr>
            <p:nvPr/>
          </p:nvSpPr>
          <p:spPr bwMode="auto">
            <a:xfrm>
              <a:off x="1152" y="3208"/>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0010</a:t>
              </a:r>
            </a:p>
          </p:txBody>
        </p:sp>
      </p:grpSp>
      <p:sp>
        <p:nvSpPr>
          <p:cNvPr id="204881" name="Oval 81"/>
          <p:cNvSpPr>
            <a:spLocks noChangeArrowheads="1"/>
          </p:cNvSpPr>
          <p:nvPr/>
        </p:nvSpPr>
        <p:spPr bwMode="auto">
          <a:xfrm>
            <a:off x="2267744" y="6158136"/>
            <a:ext cx="1600200" cy="685800"/>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D0 D1 D2 D3</a:t>
            </a:r>
            <a:endParaRPr lang="zh-CN" altLang="en-US"/>
          </a:p>
        </p:txBody>
      </p:sp>
      <p:sp>
        <p:nvSpPr>
          <p:cNvPr id="204882" name="Text Box 82"/>
          <p:cNvSpPr txBox="1">
            <a:spLocks noChangeArrowheads="1"/>
          </p:cNvSpPr>
          <p:nvPr/>
        </p:nvSpPr>
        <p:spPr bwMode="auto">
          <a:xfrm>
            <a:off x="4362173" y="1079585"/>
            <a:ext cx="278634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imes New Roman"/>
                <a:ea typeface="华文新魏" pitchFamily="2" charset="-122"/>
              </a:rPr>
              <a:t>——</a:t>
            </a:r>
            <a:r>
              <a:rPr lang="zh-CN" altLang="en-US" sz="2800" b="1" dirty="0">
                <a:solidFill>
                  <a:srgbClr val="FF0000"/>
                </a:solidFill>
                <a:latin typeface="华文新魏" pitchFamily="2" charset="-122"/>
                <a:ea typeface="华文新魏" pitchFamily="2" charset="-122"/>
              </a:rPr>
              <a:t> 不能自启动</a:t>
            </a:r>
          </a:p>
        </p:txBody>
      </p:sp>
      <p:sp>
        <p:nvSpPr>
          <p:cNvPr id="204883" name="Text Box 83"/>
          <p:cNvSpPr txBox="1">
            <a:spLocks noChangeArrowheads="1"/>
          </p:cNvSpPr>
          <p:nvPr/>
        </p:nvSpPr>
        <p:spPr bwMode="auto">
          <a:xfrm>
            <a:off x="4937125" y="6075586"/>
            <a:ext cx="1409700" cy="38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bIns="10800">
            <a:spAutoFit/>
          </a:bodyPr>
          <a:lstStyle/>
          <a:p>
            <a:r>
              <a:rPr lang="zh-CN" altLang="en-US" b="1">
                <a:ea typeface="黑体" pitchFamily="2" charset="-122"/>
              </a:rPr>
              <a:t>无效状态</a:t>
            </a:r>
            <a:endParaRPr lang="zh-CN" altLang="en-US"/>
          </a:p>
        </p:txBody>
      </p:sp>
      <p:sp>
        <p:nvSpPr>
          <p:cNvPr id="204884" name="Text Box 84"/>
          <p:cNvSpPr txBox="1">
            <a:spLocks noChangeArrowheads="1"/>
          </p:cNvSpPr>
          <p:nvPr/>
        </p:nvSpPr>
        <p:spPr bwMode="auto">
          <a:xfrm>
            <a:off x="723900" y="1114649"/>
            <a:ext cx="13484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Q</a:t>
            </a:r>
            <a:r>
              <a:rPr lang="en-US" altLang="zh-CN" sz="2400" b="1" baseline="-25000" dirty="0">
                <a:solidFill>
                  <a:srgbClr val="FF0000"/>
                </a:solidFill>
                <a:latin typeface="Tahoma" pitchFamily="34" charset="0"/>
              </a:rPr>
              <a:t>3</a:t>
            </a:r>
            <a:endParaRPr lang="en-US" altLang="zh-CN" sz="2400" b="1" dirty="0">
              <a:solidFill>
                <a:srgbClr val="FF0000"/>
              </a:solidFill>
              <a:latin typeface="Tahoma" pitchFamily="34" charset="0"/>
            </a:endParaRPr>
          </a:p>
        </p:txBody>
      </p:sp>
      <p:sp>
        <p:nvSpPr>
          <p:cNvPr id="2" name="日期占位符 1"/>
          <p:cNvSpPr>
            <a:spLocks noGrp="1"/>
          </p:cNvSpPr>
          <p:nvPr>
            <p:ph type="dt" sz="half" idx="10"/>
          </p:nvPr>
        </p:nvSpPr>
        <p:spPr/>
        <p:txBody>
          <a:bodyPr/>
          <a:lstStyle/>
          <a:p>
            <a:pPr>
              <a:defRPr/>
            </a:pPr>
            <a:fld id="{1B8C2C8A-0125-471F-9EF1-F19ABCB414C1}"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11</a:t>
            </a:fld>
            <a:endParaRPr lang="en-US" altLang="zh-CN"/>
          </a:p>
        </p:txBody>
      </p:sp>
    </p:spTree>
    <p:extLst>
      <p:ext uri="{BB962C8B-B14F-4D97-AF65-F5344CB8AC3E}">
        <p14:creationId xmlns:p14="http://schemas.microsoft.com/office/powerpoint/2010/main" val="2488716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81"/>
                                        </p:tgtEl>
                                        <p:attrNameLst>
                                          <p:attrName>style.visibility</p:attrName>
                                        </p:attrNameLst>
                                      </p:cBhvr>
                                      <p:to>
                                        <p:strVal val="visible"/>
                                      </p:to>
                                    </p:set>
                                    <p:animEffect transition="in" filter="blinds(horizontal)">
                                      <p:cBhvr>
                                        <p:cTn id="7" dur="500"/>
                                        <p:tgtEl>
                                          <p:spTgt spid="2048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2"/>
                                        </p:tgtEl>
                                        <p:attrNameLst>
                                          <p:attrName>style.visibility</p:attrName>
                                        </p:attrNameLst>
                                      </p:cBhvr>
                                      <p:to>
                                        <p:strVal val="visible"/>
                                      </p:to>
                                    </p:set>
                                    <p:animEffect transition="in" filter="blinds(horizontal)">
                                      <p:cBhvr>
                                        <p:cTn id="12" dur="500"/>
                                        <p:tgtEl>
                                          <p:spTgt spid="204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03"/>
                                        </p:tgtEl>
                                        <p:attrNameLst>
                                          <p:attrName>style.visibility</p:attrName>
                                        </p:attrNameLst>
                                      </p:cBhvr>
                                      <p:to>
                                        <p:strVal val="visible"/>
                                      </p:to>
                                    </p:set>
                                    <p:animEffect transition="in" filter="wipe(left)">
                                      <p:cBhvr>
                                        <p:cTn id="17" dur="500"/>
                                        <p:tgtEl>
                                          <p:spTgt spid="204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09"/>
                                        </p:tgtEl>
                                        <p:attrNameLst>
                                          <p:attrName>style.visibility</p:attrName>
                                        </p:attrNameLst>
                                      </p:cBhvr>
                                      <p:to>
                                        <p:strVal val="visible"/>
                                      </p:to>
                                    </p:set>
                                    <p:animEffect transition="in" filter="wipe(left)">
                                      <p:cBhvr>
                                        <p:cTn id="22" dur="500"/>
                                        <p:tgtEl>
                                          <p:spTgt spid="2048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06"/>
                                        </p:tgtEl>
                                        <p:attrNameLst>
                                          <p:attrName>style.visibility</p:attrName>
                                        </p:attrNameLst>
                                      </p:cBhvr>
                                      <p:to>
                                        <p:strVal val="visible"/>
                                      </p:to>
                                    </p:set>
                                    <p:animEffect transition="in" filter="wipe(left)">
                                      <p:cBhvr>
                                        <p:cTn id="27" dur="500"/>
                                        <p:tgtEl>
                                          <p:spTgt spid="2048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04812"/>
                                        </p:tgtEl>
                                        <p:attrNameLst>
                                          <p:attrName>style.visibility</p:attrName>
                                        </p:attrNameLst>
                                      </p:cBhvr>
                                      <p:to>
                                        <p:strVal val="visible"/>
                                      </p:to>
                                    </p:set>
                                    <p:animEffect transition="in" filter="wipe(right)">
                                      <p:cBhvr>
                                        <p:cTn id="32" dur="500"/>
                                        <p:tgtEl>
                                          <p:spTgt spid="2048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4813"/>
                                        </p:tgtEl>
                                        <p:attrNameLst>
                                          <p:attrName>style.visibility</p:attrName>
                                        </p:attrNameLst>
                                      </p:cBhvr>
                                      <p:to>
                                        <p:strVal val="visible"/>
                                      </p:to>
                                    </p:set>
                                    <p:animEffect transition="in" filter="blinds(horizontal)">
                                      <p:cBhvr>
                                        <p:cTn id="37" dur="500"/>
                                        <p:tgtEl>
                                          <p:spTgt spid="2048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75"/>
                                        </p:tgtEl>
                                        <p:attrNameLst>
                                          <p:attrName>style.visibility</p:attrName>
                                        </p:attrNameLst>
                                      </p:cBhvr>
                                      <p:to>
                                        <p:strVal val="visible"/>
                                      </p:to>
                                    </p:set>
                                    <p:animEffect transition="in" filter="blinds(horizontal)">
                                      <p:cBhvr>
                                        <p:cTn id="42" dur="500"/>
                                        <p:tgtEl>
                                          <p:spTgt spid="2048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04816"/>
                                        </p:tgtEl>
                                        <p:attrNameLst>
                                          <p:attrName>style.visibility</p:attrName>
                                        </p:attrNameLst>
                                      </p:cBhvr>
                                      <p:to>
                                        <p:strVal val="visible"/>
                                      </p:to>
                                    </p:set>
                                    <p:animEffect transition="in" filter="dissolve">
                                      <p:cBhvr>
                                        <p:cTn id="47" dur="500"/>
                                        <p:tgtEl>
                                          <p:spTgt spid="2048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04820"/>
                                        </p:tgtEl>
                                        <p:attrNameLst>
                                          <p:attrName>style.visibility</p:attrName>
                                        </p:attrNameLst>
                                      </p:cBhvr>
                                      <p:to>
                                        <p:strVal val="visible"/>
                                      </p:to>
                                    </p:set>
                                    <p:animEffect transition="in" filter="dissolve">
                                      <p:cBhvr>
                                        <p:cTn id="52" dur="500"/>
                                        <p:tgtEl>
                                          <p:spTgt spid="204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04873"/>
                                        </p:tgtEl>
                                        <p:attrNameLst>
                                          <p:attrName>style.visibility</p:attrName>
                                        </p:attrNameLst>
                                      </p:cBhvr>
                                      <p:to>
                                        <p:strVal val="visible"/>
                                      </p:to>
                                    </p:set>
                                    <p:animEffect transition="in" filter="dissolve">
                                      <p:cBhvr>
                                        <p:cTn id="57" dur="500"/>
                                        <p:tgtEl>
                                          <p:spTgt spid="2048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204819"/>
                                        </p:tgtEl>
                                        <p:attrNameLst>
                                          <p:attrName>style.visibility</p:attrName>
                                        </p:attrNameLst>
                                      </p:cBhvr>
                                      <p:to>
                                        <p:strVal val="visible"/>
                                      </p:to>
                                    </p:set>
                                    <p:animEffect transition="in" filter="dissolve">
                                      <p:cBhvr>
                                        <p:cTn id="62" dur="500"/>
                                        <p:tgtEl>
                                          <p:spTgt spid="2048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204874"/>
                                        </p:tgtEl>
                                        <p:attrNameLst>
                                          <p:attrName>style.visibility</p:attrName>
                                        </p:attrNameLst>
                                      </p:cBhvr>
                                      <p:to>
                                        <p:strVal val="visible"/>
                                      </p:to>
                                    </p:set>
                                    <p:animEffect transition="in" filter="dissolve">
                                      <p:cBhvr>
                                        <p:cTn id="67" dur="500"/>
                                        <p:tgtEl>
                                          <p:spTgt spid="20487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04883"/>
                                        </p:tgtEl>
                                        <p:attrNameLst>
                                          <p:attrName>style.visibility</p:attrName>
                                        </p:attrNameLst>
                                      </p:cBhvr>
                                      <p:to>
                                        <p:strVal val="visible"/>
                                      </p:to>
                                    </p:set>
                                    <p:animEffect transition="in" filter="blinds(horizontal)">
                                      <p:cBhvr>
                                        <p:cTn id="72" dur="500"/>
                                        <p:tgtEl>
                                          <p:spTgt spid="2048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04882"/>
                                        </p:tgtEl>
                                        <p:attrNameLst>
                                          <p:attrName>style.visibility</p:attrName>
                                        </p:attrNameLst>
                                      </p:cBhvr>
                                      <p:to>
                                        <p:strVal val="visible"/>
                                      </p:to>
                                    </p:set>
                                    <p:animEffect transition="in" filter="blinds(horizontal)">
                                      <p:cBhvr>
                                        <p:cTn id="77" dur="500"/>
                                        <p:tgtEl>
                                          <p:spTgt spid="204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2" grpId="0" animBg="1" autoUpdateAnimBg="0"/>
      <p:bldP spid="204881" grpId="0" animBg="1" autoUpdateAnimBg="0"/>
      <p:bldP spid="204882" grpId="0" autoUpdateAnimBg="0"/>
      <p:bldP spid="20488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02" name="Oval 2"/>
          <p:cNvSpPr>
            <a:spLocks noChangeArrowheads="1"/>
          </p:cNvSpPr>
          <p:nvPr/>
        </p:nvSpPr>
        <p:spPr bwMode="auto">
          <a:xfrm>
            <a:off x="3033713" y="4862736"/>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grpSp>
        <p:nvGrpSpPr>
          <p:cNvPr id="204803" name="Group 3"/>
          <p:cNvGrpSpPr>
            <a:grpSpLocks/>
          </p:cNvGrpSpPr>
          <p:nvPr/>
        </p:nvGrpSpPr>
        <p:grpSpPr bwMode="auto">
          <a:xfrm>
            <a:off x="3871913" y="4862736"/>
            <a:ext cx="1371600" cy="609600"/>
            <a:chOff x="1152" y="672"/>
            <a:chExt cx="864" cy="384"/>
          </a:xfrm>
        </p:grpSpPr>
        <p:sp>
          <p:nvSpPr>
            <p:cNvPr id="204804" name="Oval 4"/>
            <p:cNvSpPr>
              <a:spLocks noChangeArrowheads="1"/>
            </p:cNvSpPr>
            <p:nvPr/>
          </p:nvSpPr>
          <p:spPr bwMode="auto">
            <a:xfrm>
              <a:off x="1488"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04805" name="Line 5"/>
            <p:cNvSpPr>
              <a:spLocks noChangeShapeType="1"/>
            </p:cNvSpPr>
            <p:nvPr/>
          </p:nvSpPr>
          <p:spPr bwMode="auto">
            <a:xfrm>
              <a:off x="1152"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6" name="Group 6"/>
          <p:cNvGrpSpPr>
            <a:grpSpLocks/>
          </p:cNvGrpSpPr>
          <p:nvPr/>
        </p:nvGrpSpPr>
        <p:grpSpPr bwMode="auto">
          <a:xfrm>
            <a:off x="6615113" y="4862736"/>
            <a:ext cx="1371600" cy="609600"/>
            <a:chOff x="2880" y="672"/>
            <a:chExt cx="864" cy="384"/>
          </a:xfrm>
        </p:grpSpPr>
        <p:sp>
          <p:nvSpPr>
            <p:cNvPr id="204807" name="Oval 7"/>
            <p:cNvSpPr>
              <a:spLocks noChangeArrowheads="1"/>
            </p:cNvSpPr>
            <p:nvPr/>
          </p:nvSpPr>
          <p:spPr bwMode="auto">
            <a:xfrm>
              <a:off x="3216"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4808" name="Line 8"/>
            <p:cNvSpPr>
              <a:spLocks noChangeShapeType="1"/>
            </p:cNvSpPr>
            <p:nvPr/>
          </p:nvSpPr>
          <p:spPr bwMode="auto">
            <a:xfrm>
              <a:off x="2880"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4809" name="Group 9"/>
          <p:cNvGrpSpPr>
            <a:grpSpLocks/>
          </p:cNvGrpSpPr>
          <p:nvPr/>
        </p:nvGrpSpPr>
        <p:grpSpPr bwMode="auto">
          <a:xfrm>
            <a:off x="5243513" y="4862736"/>
            <a:ext cx="1371600" cy="609600"/>
            <a:chOff x="2016" y="672"/>
            <a:chExt cx="864" cy="384"/>
          </a:xfrm>
        </p:grpSpPr>
        <p:sp>
          <p:nvSpPr>
            <p:cNvPr id="204810" name="Oval 10"/>
            <p:cNvSpPr>
              <a:spLocks noChangeArrowheads="1"/>
            </p:cNvSpPr>
            <p:nvPr/>
          </p:nvSpPr>
          <p:spPr bwMode="auto">
            <a:xfrm>
              <a:off x="2352" y="67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04811" name="Line 11"/>
            <p:cNvSpPr>
              <a:spLocks noChangeShapeType="1"/>
            </p:cNvSpPr>
            <p:nvPr/>
          </p:nvSpPr>
          <p:spPr bwMode="auto">
            <a:xfrm>
              <a:off x="2016" y="864"/>
              <a:ext cx="33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204812" name="AutoShape 12"/>
          <p:cNvCxnSpPr>
            <a:cxnSpLocks noChangeShapeType="1"/>
            <a:stCxn id="204802" idx="2"/>
            <a:endCxn id="204807" idx="6"/>
          </p:cNvCxnSpPr>
          <p:nvPr/>
        </p:nvCxnSpPr>
        <p:spPr bwMode="auto">
          <a:xfrm rot="10800000" flipH="1" flipV="1">
            <a:off x="3019425" y="5167536"/>
            <a:ext cx="4981575" cy="1588"/>
          </a:xfrm>
          <a:prstGeom prst="curvedConnector5">
            <a:avLst>
              <a:gd name="adj1" fmla="val -4301"/>
              <a:gd name="adj2" fmla="val -33600000"/>
              <a:gd name="adj3" fmla="val 104301"/>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813" name="Group 13"/>
          <p:cNvGrpSpPr>
            <a:grpSpLocks/>
          </p:cNvGrpSpPr>
          <p:nvPr/>
        </p:nvGrpSpPr>
        <p:grpSpPr bwMode="auto">
          <a:xfrm>
            <a:off x="228600" y="4024536"/>
            <a:ext cx="2133600" cy="2438400"/>
            <a:chOff x="144" y="2544"/>
            <a:chExt cx="1344" cy="1536"/>
          </a:xfrm>
        </p:grpSpPr>
        <p:sp>
          <p:nvSpPr>
            <p:cNvPr id="204814" name="Rectangle 14"/>
            <p:cNvSpPr>
              <a:spLocks noChangeArrowheads="1"/>
            </p:cNvSpPr>
            <p:nvPr/>
          </p:nvSpPr>
          <p:spPr bwMode="auto">
            <a:xfrm>
              <a:off x="144" y="2544"/>
              <a:ext cx="1344" cy="1248"/>
            </a:xfrm>
            <a:prstGeom prst="rect">
              <a:avLst/>
            </a:prstGeom>
            <a:solidFill>
              <a:schemeClr val="bg1"/>
            </a:solidFill>
            <a:ln w="28575">
              <a:solidFill>
                <a:schemeClr val="hlink"/>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Text Box 15"/>
            <p:cNvSpPr txBox="1">
              <a:spLocks noChangeArrowheads="1"/>
            </p:cNvSpPr>
            <p:nvPr/>
          </p:nvSpPr>
          <p:spPr bwMode="auto">
            <a:xfrm>
              <a:off x="360" y="379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有效状态</a:t>
              </a:r>
            </a:p>
          </p:txBody>
        </p:sp>
      </p:grpSp>
      <p:sp>
        <p:nvSpPr>
          <p:cNvPr id="204817" name="Rectangle 17"/>
          <p:cNvSpPr>
            <a:spLocks noChangeArrowheads="1"/>
          </p:cNvSpPr>
          <p:nvPr/>
        </p:nvSpPr>
        <p:spPr bwMode="auto">
          <a:xfrm>
            <a:off x="2385219" y="4039328"/>
            <a:ext cx="6629400" cy="1981200"/>
          </a:xfrm>
          <a:prstGeom prst="rect">
            <a:avLst/>
          </a:prstGeom>
          <a:solidFill>
            <a:schemeClr val="bg1"/>
          </a:solidFill>
          <a:ln w="2857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819" name="Object 19"/>
          <p:cNvGraphicFramePr>
            <a:graphicFrameLocks noChangeAspect="1"/>
          </p:cNvGraphicFramePr>
          <p:nvPr>
            <p:extLst>
              <p:ext uri="{D42A27DB-BD31-4B8C-83A1-F6EECF244321}">
                <p14:modId xmlns:p14="http://schemas.microsoft.com/office/powerpoint/2010/main" val="2521859476"/>
              </p:ext>
            </p:extLst>
          </p:nvPr>
        </p:nvGraphicFramePr>
        <p:xfrm>
          <a:off x="5486400" y="4134074"/>
          <a:ext cx="1822450" cy="1795462"/>
        </p:xfrm>
        <a:graphic>
          <a:graphicData uri="http://schemas.openxmlformats.org/presentationml/2006/ole">
            <mc:AlternateContent xmlns:mc="http://schemas.openxmlformats.org/markup-compatibility/2006">
              <mc:Choice xmlns:v="urn:schemas-microsoft-com:vml" Requires="v">
                <p:oleObj spid="_x0000_s195202" name="Image" r:id="rId4" imgW="2577778" imgH="2539683" progId="Photoshop.Image.7">
                  <p:embed/>
                </p:oleObj>
              </mc:Choice>
              <mc:Fallback>
                <p:oleObj name="Image" r:id="rId4" imgW="2577778" imgH="253968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20" name="Object 20"/>
          <p:cNvGraphicFramePr>
            <a:graphicFrameLocks noChangeAspect="1"/>
          </p:cNvGraphicFramePr>
          <p:nvPr>
            <p:extLst>
              <p:ext uri="{D42A27DB-BD31-4B8C-83A1-F6EECF244321}">
                <p14:modId xmlns:p14="http://schemas.microsoft.com/office/powerpoint/2010/main" val="2062601592"/>
              </p:ext>
            </p:extLst>
          </p:nvPr>
        </p:nvGraphicFramePr>
        <p:xfrm>
          <a:off x="2438399" y="4154282"/>
          <a:ext cx="1870129" cy="1795462"/>
        </p:xfrm>
        <a:graphic>
          <a:graphicData uri="http://schemas.openxmlformats.org/presentationml/2006/ole">
            <mc:AlternateContent xmlns:mc="http://schemas.openxmlformats.org/markup-compatibility/2006">
              <mc:Choice xmlns:v="urn:schemas-microsoft-com:vml" Requires="v">
                <p:oleObj spid="_x0000_s195203" name="Image" r:id="rId6" imgW="2577778" imgH="2539683" progId="Photoshop.Image.7">
                  <p:embed/>
                </p:oleObj>
              </mc:Choice>
              <mc:Fallback>
                <p:oleObj name="Image" r:id="rId6" imgW="2577778" imgH="2539683" progId="Photoshop.Image.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399" y="4154282"/>
                        <a:ext cx="1870129" cy="1795462"/>
                      </a:xfrm>
                      <a:prstGeom prst="rect">
                        <a:avLst/>
                      </a:prstGeom>
                      <a:noFill/>
                      <a:ln>
                        <a:noFill/>
                      </a:ln>
                      <a:effectLst/>
                    </p:spPr>
                  </p:pic>
                </p:oleObj>
              </mc:Fallback>
            </mc:AlternateContent>
          </a:graphicData>
        </a:graphic>
      </p:graphicFrame>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p:graphicFrame>
        <p:nvGraphicFramePr>
          <p:cNvPr id="204873" name="Object 73"/>
          <p:cNvGraphicFramePr>
            <a:graphicFrameLocks noChangeAspect="1"/>
          </p:cNvGraphicFramePr>
          <p:nvPr>
            <p:extLst>
              <p:ext uri="{D42A27DB-BD31-4B8C-83A1-F6EECF244321}">
                <p14:modId xmlns:p14="http://schemas.microsoft.com/office/powerpoint/2010/main" val="1959120388"/>
              </p:ext>
            </p:extLst>
          </p:nvPr>
        </p:nvGraphicFramePr>
        <p:xfrm>
          <a:off x="3733800" y="4134074"/>
          <a:ext cx="1822450" cy="1795462"/>
        </p:xfrm>
        <a:graphic>
          <a:graphicData uri="http://schemas.openxmlformats.org/presentationml/2006/ole">
            <mc:AlternateContent xmlns:mc="http://schemas.openxmlformats.org/markup-compatibility/2006">
              <mc:Choice xmlns:v="urn:schemas-microsoft-com:vml" Requires="v">
                <p:oleObj spid="_x0000_s195204" name="Image" r:id="rId8" imgW="2577778" imgH="2539683" progId="Photoshop.Image.7">
                  <p:embed/>
                </p:oleObj>
              </mc:Choice>
              <mc:Fallback>
                <p:oleObj name="Image" r:id="rId8" imgW="2577778" imgH="2539683" progId="Photoshop.Image.7">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74" name="Object 74"/>
          <p:cNvGraphicFramePr>
            <a:graphicFrameLocks noChangeAspect="1"/>
          </p:cNvGraphicFramePr>
          <p:nvPr>
            <p:extLst>
              <p:ext uri="{D42A27DB-BD31-4B8C-83A1-F6EECF244321}">
                <p14:modId xmlns:p14="http://schemas.microsoft.com/office/powerpoint/2010/main" val="1196597444"/>
              </p:ext>
            </p:extLst>
          </p:nvPr>
        </p:nvGraphicFramePr>
        <p:xfrm>
          <a:off x="7016750" y="4134074"/>
          <a:ext cx="1822450" cy="1795462"/>
        </p:xfrm>
        <a:graphic>
          <a:graphicData uri="http://schemas.openxmlformats.org/presentationml/2006/ole">
            <mc:AlternateContent xmlns:mc="http://schemas.openxmlformats.org/markup-compatibility/2006">
              <mc:Choice xmlns:v="urn:schemas-microsoft-com:vml" Requires="v">
                <p:oleObj spid="_x0000_s195205" name="Image" r:id="rId10" imgW="2577778" imgH="2539683" progId="Photoshop.Image.7">
                  <p:embed/>
                </p:oleObj>
              </mc:Choice>
              <mc:Fallback>
                <p:oleObj name="Image" r:id="rId10" imgW="2577778" imgH="2539683" progId="Photoshop.Image.7">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6750" y="4134074"/>
                        <a:ext cx="182245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75" name="Group 75"/>
          <p:cNvGrpSpPr>
            <a:grpSpLocks/>
          </p:cNvGrpSpPr>
          <p:nvPr/>
        </p:nvGrpSpPr>
        <p:grpSpPr bwMode="auto">
          <a:xfrm>
            <a:off x="381000" y="4118199"/>
            <a:ext cx="1828800" cy="1801812"/>
            <a:chOff x="480" y="2424"/>
            <a:chExt cx="1152" cy="1135"/>
          </a:xfrm>
        </p:grpSpPr>
        <p:graphicFrame>
          <p:nvGraphicFramePr>
            <p:cNvPr id="204876" name="Object 76"/>
            <p:cNvGraphicFramePr>
              <a:graphicFrameLocks noChangeAspect="1"/>
            </p:cNvGraphicFramePr>
            <p:nvPr/>
          </p:nvGraphicFramePr>
          <p:xfrm>
            <a:off x="480" y="2424"/>
            <a:ext cx="1152" cy="1135"/>
          </p:xfrm>
          <a:graphic>
            <a:graphicData uri="http://schemas.openxmlformats.org/presentationml/2006/ole">
              <mc:AlternateContent xmlns:mc="http://schemas.openxmlformats.org/markup-compatibility/2006">
                <mc:Choice xmlns:v="urn:schemas-microsoft-com:vml" Requires="v">
                  <p:oleObj spid="_x0000_s195206" name="Image" r:id="rId12" imgW="2577778" imgH="2539683" progId="Photoshop.Image.7">
                    <p:embed/>
                  </p:oleObj>
                </mc:Choice>
                <mc:Fallback>
                  <p:oleObj name="Image" r:id="rId12" imgW="2577778" imgH="2539683" progId="Photoshop.Image.7">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 y="2424"/>
                          <a:ext cx="115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7" name="Text Box 77"/>
            <p:cNvSpPr txBox="1">
              <a:spLocks noChangeArrowheads="1"/>
            </p:cNvSpPr>
            <p:nvPr/>
          </p:nvSpPr>
          <p:spPr bwMode="auto">
            <a:xfrm>
              <a:off x="528" y="2541"/>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1000</a:t>
              </a:r>
            </a:p>
          </p:txBody>
        </p:sp>
        <p:sp>
          <p:nvSpPr>
            <p:cNvPr id="204878" name="Text Box 78"/>
            <p:cNvSpPr txBox="1">
              <a:spLocks noChangeArrowheads="1"/>
            </p:cNvSpPr>
            <p:nvPr/>
          </p:nvSpPr>
          <p:spPr bwMode="auto">
            <a:xfrm>
              <a:off x="1152" y="2536"/>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0100</a:t>
              </a:r>
            </a:p>
          </p:txBody>
        </p:sp>
        <p:sp>
          <p:nvSpPr>
            <p:cNvPr id="204879" name="Text Box 79"/>
            <p:cNvSpPr txBox="1">
              <a:spLocks noChangeArrowheads="1"/>
            </p:cNvSpPr>
            <p:nvPr/>
          </p:nvSpPr>
          <p:spPr bwMode="auto">
            <a:xfrm>
              <a:off x="528" y="3206"/>
              <a:ext cx="36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36000">
              <a:spAutoFit/>
            </a:bodyPr>
            <a:lstStyle/>
            <a:p>
              <a:pPr>
                <a:lnSpc>
                  <a:spcPct val="90000"/>
                </a:lnSpc>
              </a:pPr>
              <a:r>
                <a:rPr lang="zh-CN" altLang="en-US" sz="2200" b="1">
                  <a:solidFill>
                    <a:schemeClr val="hlink"/>
                  </a:solidFill>
                </a:rPr>
                <a:t>0001</a:t>
              </a:r>
            </a:p>
          </p:txBody>
        </p:sp>
        <p:sp>
          <p:nvSpPr>
            <p:cNvPr id="204880" name="Text Box 80"/>
            <p:cNvSpPr txBox="1">
              <a:spLocks noChangeArrowheads="1"/>
            </p:cNvSpPr>
            <p:nvPr/>
          </p:nvSpPr>
          <p:spPr bwMode="auto">
            <a:xfrm>
              <a:off x="1152" y="3208"/>
              <a:ext cx="41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spAutoFit/>
            </a:bodyPr>
            <a:lstStyle/>
            <a:p>
              <a:pPr>
                <a:lnSpc>
                  <a:spcPct val="90000"/>
                </a:lnSpc>
              </a:pPr>
              <a:r>
                <a:rPr lang="zh-CN" altLang="en-US" sz="2200" b="1">
                  <a:solidFill>
                    <a:schemeClr val="hlink"/>
                  </a:solidFill>
                </a:rPr>
                <a:t>0010</a:t>
              </a:r>
            </a:p>
          </p:txBody>
        </p:sp>
      </p:grpSp>
      <p:sp>
        <p:nvSpPr>
          <p:cNvPr id="204881" name="Oval 81"/>
          <p:cNvSpPr>
            <a:spLocks noChangeArrowheads="1"/>
          </p:cNvSpPr>
          <p:nvPr/>
        </p:nvSpPr>
        <p:spPr bwMode="auto">
          <a:xfrm>
            <a:off x="2267744" y="6158136"/>
            <a:ext cx="1600200" cy="685800"/>
          </a:xfrm>
          <a:prstGeom prst="ellipse">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D0 D1 D2 D3</a:t>
            </a:r>
            <a:endParaRPr lang="zh-CN" altLang="en-US"/>
          </a:p>
        </p:txBody>
      </p:sp>
      <mc:AlternateContent xmlns:mc="http://schemas.openxmlformats.org/markup-compatibility/2006" xmlns:a14="http://schemas.microsoft.com/office/drawing/2010/main">
        <mc:Choice Requires="a14">
          <p:sp>
            <p:nvSpPr>
              <p:cNvPr id="204884" name="Text Box 84"/>
              <p:cNvSpPr txBox="1">
                <a:spLocks noChangeArrowheads="1"/>
              </p:cNvSpPr>
              <p:nvPr/>
            </p:nvSpPr>
            <p:spPr bwMode="auto">
              <a:xfrm>
                <a:off x="432703" y="2154078"/>
                <a:ext cx="4931286"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𝟎</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oMath>
                </a14:m>
                <a:endParaRPr lang="en-US" altLang="zh-CN" sz="2400" b="1" dirty="0">
                  <a:solidFill>
                    <a:srgbClr val="FF0000"/>
                  </a:solidFill>
                  <a:latin typeface="Tahoma" pitchFamily="34" charset="0"/>
                </a:endParaRPr>
              </a:p>
            </p:txBody>
          </p:sp>
        </mc:Choice>
        <mc:Fallback xmlns="">
          <p:sp>
            <p:nvSpPr>
              <p:cNvPr id="204884" name="Text Box 84"/>
              <p:cNvSpPr txBox="1">
                <a:spLocks noRot="1" noChangeAspect="1" noMove="1" noResize="1" noEditPoints="1" noAdjustHandles="1" noChangeArrowheads="1" noChangeShapeType="1" noTextEdit="1"/>
              </p:cNvSpPr>
              <p:nvPr/>
            </p:nvSpPr>
            <p:spPr bwMode="auto">
              <a:xfrm>
                <a:off x="432703" y="2154078"/>
                <a:ext cx="4931286" cy="462434"/>
              </a:xfrm>
              <a:prstGeom prst="rect">
                <a:avLst/>
              </a:prstGeom>
              <a:blipFill rotWithShape="0">
                <a:blip r:embed="rId14"/>
                <a:stretch>
                  <a:fillRect l="-1978" t="-11842"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7F1DC184-24CA-4321-A3F4-59A97857C059}"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12</a:t>
            </a:fld>
            <a:endParaRPr lang="en-US" altLang="zh-CN"/>
          </a:p>
        </p:txBody>
      </p:sp>
      <p:sp>
        <p:nvSpPr>
          <p:cNvPr id="204882" name="Text Box 82"/>
          <p:cNvSpPr txBox="1">
            <a:spLocks noChangeArrowheads="1"/>
          </p:cNvSpPr>
          <p:nvPr/>
        </p:nvSpPr>
        <p:spPr bwMode="auto">
          <a:xfrm>
            <a:off x="4623306" y="6019454"/>
            <a:ext cx="3145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新魏" pitchFamily="2" charset="-122"/>
                <a:ea typeface="华文新魏" pitchFamily="2" charset="-122"/>
              </a:rPr>
              <a:t> 打破无效状态循环</a:t>
            </a:r>
          </a:p>
        </p:txBody>
      </p:sp>
      <p:grpSp>
        <p:nvGrpSpPr>
          <p:cNvPr id="5" name="组合 4"/>
          <p:cNvGrpSpPr/>
          <p:nvPr/>
        </p:nvGrpSpPr>
        <p:grpSpPr>
          <a:xfrm>
            <a:off x="5255944" y="293620"/>
            <a:ext cx="3545156" cy="3609976"/>
            <a:chOff x="5255944" y="355614"/>
            <a:chExt cx="3545156" cy="3609976"/>
          </a:xfrm>
        </p:grpSpPr>
        <p:grpSp>
          <p:nvGrpSpPr>
            <p:cNvPr id="104" name="Group 36"/>
            <p:cNvGrpSpPr>
              <a:grpSpLocks/>
            </p:cNvGrpSpPr>
            <p:nvPr/>
          </p:nvGrpSpPr>
          <p:grpSpPr bwMode="auto">
            <a:xfrm>
              <a:off x="5255944" y="355614"/>
              <a:ext cx="3517900" cy="3609976"/>
              <a:chOff x="328" y="1920"/>
              <a:chExt cx="2216" cy="2274"/>
            </a:xfrm>
          </p:grpSpPr>
          <p:grpSp>
            <p:nvGrpSpPr>
              <p:cNvPr id="105" name="Group 37"/>
              <p:cNvGrpSpPr>
                <a:grpSpLocks/>
              </p:cNvGrpSpPr>
              <p:nvPr/>
            </p:nvGrpSpPr>
            <p:grpSpPr bwMode="auto">
              <a:xfrm>
                <a:off x="328" y="1920"/>
                <a:ext cx="2216" cy="2016"/>
                <a:chOff x="432" y="1872"/>
                <a:chExt cx="2216" cy="2016"/>
              </a:xfrm>
            </p:grpSpPr>
            <p:sp>
              <p:nvSpPr>
                <p:cNvPr id="107"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Q0Q1</a:t>
                  </a:r>
                </a:p>
              </p:txBody>
            </p:sp>
            <p:sp>
              <p:nvSpPr>
                <p:cNvPr id="108"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09"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10" name="Group 41"/>
                <p:cNvGrpSpPr>
                  <a:grpSpLocks/>
                </p:cNvGrpSpPr>
                <p:nvPr/>
              </p:nvGrpSpPr>
              <p:grpSpPr bwMode="auto">
                <a:xfrm>
                  <a:off x="872" y="2112"/>
                  <a:ext cx="1776" cy="1776"/>
                  <a:chOff x="864" y="144"/>
                  <a:chExt cx="1776" cy="1776"/>
                </a:xfrm>
              </p:grpSpPr>
              <p:sp>
                <p:nvSpPr>
                  <p:cNvPr id="112"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8"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1"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06" name="Text Box 51"/>
              <p:cNvSpPr txBox="1">
                <a:spLocks noChangeArrowheads="1"/>
              </p:cNvSpPr>
              <p:nvPr/>
            </p:nvSpPr>
            <p:spPr bwMode="auto">
              <a:xfrm>
                <a:off x="985" y="3961"/>
                <a:ext cx="14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自启动下的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20"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1"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2"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3"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B0F0"/>
                  </a:solidFill>
                  <a:latin typeface="Tahoma" pitchFamily="34" charset="0"/>
                </a:rPr>
                <a:t>1</a:t>
              </a:r>
              <a:endParaRPr lang="zh-CN" altLang="en-US" b="1" dirty="0">
                <a:solidFill>
                  <a:srgbClr val="00B0F0"/>
                </a:solidFill>
                <a:latin typeface="Tahoma" pitchFamily="34" charset="0"/>
              </a:endParaRPr>
            </a:p>
          </p:txBody>
        </p:sp>
      </p:grpSp>
      <p:sp>
        <p:nvSpPr>
          <p:cNvPr id="125" name="Rectangle 26"/>
          <p:cNvSpPr>
            <a:spLocks noChangeArrowheads="1"/>
          </p:cNvSpPr>
          <p:nvPr/>
        </p:nvSpPr>
        <p:spPr bwMode="auto">
          <a:xfrm>
            <a:off x="2306637" y="4253136"/>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26" name="Rectangle 26"/>
          <p:cNvSpPr>
            <a:spLocks noChangeArrowheads="1"/>
          </p:cNvSpPr>
          <p:nvPr/>
        </p:nvSpPr>
        <p:spPr bwMode="auto">
          <a:xfrm>
            <a:off x="6299306" y="10794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1</a:t>
            </a:r>
            <a:endParaRPr lang="zh-CN" altLang="en-US" b="1" dirty="0">
              <a:solidFill>
                <a:srgbClr val="FF0000"/>
              </a:solidFill>
              <a:latin typeface="Tahoma" pitchFamily="34" charset="0"/>
            </a:endParaRPr>
          </a:p>
        </p:txBody>
      </p:sp>
      <p:sp>
        <p:nvSpPr>
          <p:cNvPr id="127" name="Rectangle 26"/>
          <p:cNvSpPr>
            <a:spLocks noChangeArrowheads="1"/>
          </p:cNvSpPr>
          <p:nvPr/>
        </p:nvSpPr>
        <p:spPr bwMode="auto">
          <a:xfrm>
            <a:off x="2273059" y="530575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28" name="Rectangle 26"/>
          <p:cNvSpPr>
            <a:spLocks noChangeArrowheads="1"/>
          </p:cNvSpPr>
          <p:nvPr/>
        </p:nvSpPr>
        <p:spPr bwMode="auto">
          <a:xfrm>
            <a:off x="7580237" y="23337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29" name="Rectangle 26"/>
          <p:cNvSpPr>
            <a:spLocks noChangeArrowheads="1"/>
          </p:cNvSpPr>
          <p:nvPr/>
        </p:nvSpPr>
        <p:spPr bwMode="auto">
          <a:xfrm>
            <a:off x="4889553" y="472512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0" name="Rectangle 26"/>
          <p:cNvSpPr>
            <a:spLocks noChangeArrowheads="1"/>
          </p:cNvSpPr>
          <p:nvPr/>
        </p:nvSpPr>
        <p:spPr bwMode="auto">
          <a:xfrm>
            <a:off x="6911724" y="23288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1" name="Rectangle 26"/>
          <p:cNvSpPr>
            <a:spLocks noChangeArrowheads="1"/>
          </p:cNvSpPr>
          <p:nvPr/>
        </p:nvSpPr>
        <p:spPr bwMode="auto">
          <a:xfrm>
            <a:off x="4342633" y="525158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2" name="Rectangle 26"/>
          <p:cNvSpPr>
            <a:spLocks noChangeArrowheads="1"/>
          </p:cNvSpPr>
          <p:nvPr/>
        </p:nvSpPr>
        <p:spPr bwMode="auto">
          <a:xfrm>
            <a:off x="8164244" y="231465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3" name="Rectangle 26"/>
          <p:cNvSpPr>
            <a:spLocks noChangeArrowheads="1"/>
          </p:cNvSpPr>
          <p:nvPr/>
        </p:nvSpPr>
        <p:spPr bwMode="auto">
          <a:xfrm>
            <a:off x="3860070" y="476976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4" name="Rectangle 26"/>
          <p:cNvSpPr>
            <a:spLocks noChangeArrowheads="1"/>
          </p:cNvSpPr>
          <p:nvPr/>
        </p:nvSpPr>
        <p:spPr bwMode="auto">
          <a:xfrm>
            <a:off x="7560429" y="172323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5" name="Rectangle 26"/>
          <p:cNvSpPr>
            <a:spLocks noChangeArrowheads="1"/>
          </p:cNvSpPr>
          <p:nvPr/>
        </p:nvSpPr>
        <p:spPr bwMode="auto">
          <a:xfrm>
            <a:off x="6577013" y="46426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6" name="Rectangle 26"/>
          <p:cNvSpPr>
            <a:spLocks noChangeArrowheads="1"/>
          </p:cNvSpPr>
          <p:nvPr/>
        </p:nvSpPr>
        <p:spPr bwMode="auto">
          <a:xfrm>
            <a:off x="6955915" y="17192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7" name="Rectangle 26"/>
          <p:cNvSpPr>
            <a:spLocks noChangeArrowheads="1"/>
          </p:cNvSpPr>
          <p:nvPr/>
        </p:nvSpPr>
        <p:spPr bwMode="auto">
          <a:xfrm>
            <a:off x="7538217" y="5214816"/>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38" name="Rectangle 26"/>
          <p:cNvSpPr>
            <a:spLocks noChangeArrowheads="1"/>
          </p:cNvSpPr>
          <p:nvPr/>
        </p:nvSpPr>
        <p:spPr bwMode="auto">
          <a:xfrm>
            <a:off x="6361037" y="231171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9" name="Rectangle 26"/>
          <p:cNvSpPr>
            <a:spLocks noChangeArrowheads="1"/>
          </p:cNvSpPr>
          <p:nvPr/>
        </p:nvSpPr>
        <p:spPr bwMode="auto">
          <a:xfrm>
            <a:off x="7100887" y="47325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dirty="0">
                <a:solidFill>
                  <a:srgbClr val="FF0000"/>
                </a:solidFill>
                <a:latin typeface="Tahoma" pitchFamily="34" charset="0"/>
              </a:rPr>
              <a:t>╳</a:t>
            </a:r>
            <a:endParaRPr lang="zh-CN" altLang="en-US" sz="3600" dirty="0">
              <a:solidFill>
                <a:srgbClr val="FF0000"/>
              </a:solidFill>
              <a:latin typeface="Tahoma" pitchFamily="34" charset="0"/>
            </a:endParaRPr>
          </a:p>
        </p:txBody>
      </p:sp>
      <p:sp>
        <p:nvSpPr>
          <p:cNvPr id="140" name="Rectangle 26"/>
          <p:cNvSpPr>
            <a:spLocks noChangeArrowheads="1"/>
          </p:cNvSpPr>
          <p:nvPr/>
        </p:nvSpPr>
        <p:spPr bwMode="auto">
          <a:xfrm>
            <a:off x="8175114" y="1707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1" name="Rectangle 26"/>
          <p:cNvSpPr>
            <a:spLocks noChangeArrowheads="1"/>
          </p:cNvSpPr>
          <p:nvPr/>
        </p:nvSpPr>
        <p:spPr bwMode="auto">
          <a:xfrm>
            <a:off x="6952568" y="288442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2" name="Rectangle 26"/>
          <p:cNvSpPr>
            <a:spLocks noChangeArrowheads="1"/>
          </p:cNvSpPr>
          <p:nvPr/>
        </p:nvSpPr>
        <p:spPr bwMode="auto">
          <a:xfrm>
            <a:off x="7538608" y="2954344"/>
            <a:ext cx="609600" cy="506335"/>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3" name="Rectangle 26"/>
          <p:cNvSpPr>
            <a:spLocks noChangeArrowheads="1"/>
          </p:cNvSpPr>
          <p:nvPr/>
        </p:nvSpPr>
        <p:spPr bwMode="auto">
          <a:xfrm>
            <a:off x="8215429" y="2943359"/>
            <a:ext cx="609600" cy="502241"/>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4" name="Rectangle 26"/>
          <p:cNvSpPr>
            <a:spLocks noChangeArrowheads="1"/>
          </p:cNvSpPr>
          <p:nvPr/>
        </p:nvSpPr>
        <p:spPr bwMode="auto">
          <a:xfrm>
            <a:off x="7586960" y="105369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5" name="Text Box 91"/>
          <p:cNvSpPr txBox="1">
            <a:spLocks noChangeArrowheads="1"/>
          </p:cNvSpPr>
          <p:nvPr/>
        </p:nvSpPr>
        <p:spPr bwMode="auto">
          <a:xfrm>
            <a:off x="445230" y="1380361"/>
            <a:ext cx="32885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latin typeface="华文新魏" pitchFamily="2" charset="-122"/>
                <a:ea typeface="华文新魏" pitchFamily="2" charset="-122"/>
              </a:rPr>
              <a:t>自启动、</a:t>
            </a:r>
            <a:r>
              <a:rPr lang="zh-CN" altLang="en-US" sz="2800" b="1" dirty="0">
                <a:solidFill>
                  <a:srgbClr val="FF0000"/>
                </a:solidFill>
                <a:ea typeface="华文新魏" pitchFamily="2" charset="-122"/>
              </a:rPr>
              <a:t>自校正的</a:t>
            </a:r>
            <a:endParaRPr lang="zh-CN" altLang="en-US" sz="28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56876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45"/>
                                        </p:tgtEl>
                                        <p:attrNameLst>
                                          <p:attrName>style.visibility</p:attrName>
                                        </p:attrNameLst>
                                      </p:cBhvr>
                                      <p:to>
                                        <p:strVal val="visible"/>
                                      </p:to>
                                    </p:set>
                                    <p:animEffect transition="in" filter="blinds(horizontal)">
                                      <p:cBhvr>
                                        <p:cTn id="95" dur="500"/>
                                        <p:tgtEl>
                                          <p:spTgt spid="145"/>
                                        </p:tgtEl>
                                      </p:cBhvr>
                                    </p:animEffec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04884"/>
                                        </p:tgtEl>
                                        <p:attrNameLst>
                                          <p:attrName>style.visibility</p:attrName>
                                        </p:attrNameLst>
                                      </p:cBhvr>
                                      <p:to>
                                        <p:strVal val="visible"/>
                                      </p:to>
                                    </p:set>
                                    <p:anim calcmode="lin" valueType="num">
                                      <p:cBhvr additive="base">
                                        <p:cTn id="100" dur="500" fill="hold"/>
                                        <p:tgtEl>
                                          <p:spTgt spid="204884"/>
                                        </p:tgtEl>
                                        <p:attrNameLst>
                                          <p:attrName>ppt_x</p:attrName>
                                        </p:attrNameLst>
                                      </p:cBhvr>
                                      <p:tavLst>
                                        <p:tav tm="0">
                                          <p:val>
                                            <p:strVal val="#ppt_x"/>
                                          </p:val>
                                        </p:tav>
                                        <p:tav tm="100000">
                                          <p:val>
                                            <p:strVal val="#ppt_x"/>
                                          </p:val>
                                        </p:tav>
                                      </p:tavLst>
                                    </p:anim>
                                    <p:anim calcmode="lin" valueType="num">
                                      <p:cBhvr additive="base">
                                        <p:cTn id="101" dur="500" fill="hold"/>
                                        <p:tgtEl>
                                          <p:spTgt spid="204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4" grpId="0"/>
      <p:bldP spid="204882" grpId="0"/>
      <p:bldP spid="125" grpId="0"/>
      <p:bldP spid="126" grpId="0"/>
      <p:bldP spid="127" grpId="0"/>
      <p:bldP spid="128" grpId="0"/>
      <p:bldP spid="129" grpId="0"/>
      <p:bldP spid="130" grpId="0"/>
      <p:bldP spid="131" grpId="0"/>
      <p:bldP spid="132" grpId="0"/>
      <p:bldP spid="133" grpId="0"/>
      <p:bldP spid="134" grpId="0"/>
      <p:bldP spid="135" grpId="0"/>
      <p:bldP spid="136" grpId="0"/>
      <p:bldP spid="137" grpId="0"/>
      <p:bldP spid="138" grpId="0"/>
      <p:bldP spid="139" grpId="0"/>
      <p:bldP spid="140" grpId="0"/>
      <p:bldP spid="141" grpId="0"/>
      <p:bldP spid="142" grpId="0"/>
      <p:bldP spid="143" grpId="0"/>
      <p:bldP spid="144" grpId="0"/>
      <p:bldP spid="1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1" name="Rectangle 21"/>
          <p:cNvSpPr>
            <a:spLocks noGrp="1" noChangeArrowheads="1"/>
          </p:cNvSpPr>
          <p:nvPr>
            <p:ph type="title"/>
          </p:nvPr>
        </p:nvSpPr>
        <p:spPr>
          <a:xfrm>
            <a:off x="1600200" y="152400"/>
            <a:ext cx="6591300" cy="685800"/>
          </a:xfrm>
        </p:spPr>
        <p:txBody>
          <a:bodyPr/>
          <a:lstStyle/>
          <a:p>
            <a:r>
              <a:rPr lang="zh-CN" altLang="en-US" dirty="0"/>
              <a:t>环型计数器</a:t>
            </a:r>
          </a:p>
        </p:txBody>
      </p:sp>
      <mc:AlternateContent xmlns:mc="http://schemas.openxmlformats.org/markup-compatibility/2006" xmlns:a14="http://schemas.microsoft.com/office/drawing/2010/main">
        <mc:Choice Requires="a14">
          <p:sp>
            <p:nvSpPr>
              <p:cNvPr id="204884" name="Text Box 84"/>
              <p:cNvSpPr txBox="1">
                <a:spLocks noChangeArrowheads="1"/>
              </p:cNvSpPr>
              <p:nvPr/>
            </p:nvSpPr>
            <p:spPr bwMode="auto">
              <a:xfrm>
                <a:off x="432703" y="2154078"/>
                <a:ext cx="4931286"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𝟎</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r>
                      <a:rPr lang="en-US" altLang="zh-CN" sz="2400" b="1" i="1" smtClean="0">
                        <a:solidFill>
                          <a:srgbClr val="FF0000"/>
                        </a:solidFill>
                        <a:latin typeface="Cambria Math" panose="02040503050406030204" pitchFamily="18" charset="0"/>
                      </a:rPr>
                      <m:t>=</m:t>
                    </m:r>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𝑸</m:t>
                        </m:r>
                        <m:r>
                          <a:rPr lang="en-US" altLang="zh-CN" sz="2400" b="1" i="1">
                            <a:solidFill>
                              <a:srgbClr val="FF0000"/>
                            </a:solidFill>
                            <a:latin typeface="Cambria Math" panose="02040503050406030204" pitchFamily="18" charset="0"/>
                          </a:rPr>
                          <m:t>𝟎</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𝟏</m:t>
                        </m:r>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𝟐</m:t>
                        </m:r>
                      </m:e>
                    </m:acc>
                  </m:oMath>
                </a14:m>
                <a:endParaRPr lang="en-US" altLang="zh-CN" sz="2400" b="1" dirty="0">
                  <a:solidFill>
                    <a:srgbClr val="FF0000"/>
                  </a:solidFill>
                  <a:latin typeface="Tahoma" pitchFamily="34" charset="0"/>
                </a:endParaRPr>
              </a:p>
            </p:txBody>
          </p:sp>
        </mc:Choice>
        <mc:Fallback xmlns="">
          <p:sp>
            <p:nvSpPr>
              <p:cNvPr id="204884" name="Text Box 84"/>
              <p:cNvSpPr txBox="1">
                <a:spLocks noRot="1" noChangeAspect="1" noMove="1" noResize="1" noEditPoints="1" noAdjustHandles="1" noChangeArrowheads="1" noChangeShapeType="1" noTextEdit="1"/>
              </p:cNvSpPr>
              <p:nvPr/>
            </p:nvSpPr>
            <p:spPr bwMode="auto">
              <a:xfrm>
                <a:off x="432703" y="2154078"/>
                <a:ext cx="4931286" cy="462434"/>
              </a:xfrm>
              <a:prstGeom prst="rect">
                <a:avLst/>
              </a:prstGeom>
              <a:blipFill rotWithShape="0">
                <a:blip r:embed="rId2"/>
                <a:stretch>
                  <a:fillRect l="-1978" t="-11842"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pPr>
              <a:defRPr/>
            </a:pPr>
            <a:fld id="{BE0A5767-B812-4DDB-8CD4-0497ACD30319}"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13</a:t>
            </a:fld>
            <a:endParaRPr lang="en-US" altLang="zh-CN"/>
          </a:p>
        </p:txBody>
      </p:sp>
      <p:grpSp>
        <p:nvGrpSpPr>
          <p:cNvPr id="5" name="组合 4"/>
          <p:cNvGrpSpPr/>
          <p:nvPr/>
        </p:nvGrpSpPr>
        <p:grpSpPr>
          <a:xfrm>
            <a:off x="5255944" y="293620"/>
            <a:ext cx="3776663" cy="3579813"/>
            <a:chOff x="5255944" y="355614"/>
            <a:chExt cx="3776663" cy="3579813"/>
          </a:xfrm>
        </p:grpSpPr>
        <p:grpSp>
          <p:nvGrpSpPr>
            <p:cNvPr id="104" name="Group 36"/>
            <p:cNvGrpSpPr>
              <a:grpSpLocks/>
            </p:cNvGrpSpPr>
            <p:nvPr/>
          </p:nvGrpSpPr>
          <p:grpSpPr bwMode="auto">
            <a:xfrm>
              <a:off x="5255944" y="355614"/>
              <a:ext cx="3776663" cy="3579813"/>
              <a:chOff x="328" y="1920"/>
              <a:chExt cx="2379" cy="2255"/>
            </a:xfrm>
          </p:grpSpPr>
          <p:grpSp>
            <p:nvGrpSpPr>
              <p:cNvPr id="105" name="Group 37"/>
              <p:cNvGrpSpPr>
                <a:grpSpLocks/>
              </p:cNvGrpSpPr>
              <p:nvPr/>
            </p:nvGrpSpPr>
            <p:grpSpPr bwMode="auto">
              <a:xfrm>
                <a:off x="328" y="1920"/>
                <a:ext cx="2216" cy="2016"/>
                <a:chOff x="432" y="1872"/>
                <a:chExt cx="2216" cy="2016"/>
              </a:xfrm>
            </p:grpSpPr>
            <p:sp>
              <p:nvSpPr>
                <p:cNvPr id="107"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Q0Q1</a:t>
                  </a:r>
                </a:p>
              </p:txBody>
            </p:sp>
            <p:sp>
              <p:nvSpPr>
                <p:cNvPr id="108"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 </a:t>
                  </a:r>
                  <a:r>
                    <a:rPr lang="zh-CN" altLang="en-US" sz="2000" b="1" baseline="-25000" dirty="0">
                      <a:latin typeface="Tahoma" pitchFamily="34" charset="0"/>
                    </a:rPr>
                    <a:t> </a:t>
                  </a:r>
                  <a:r>
                    <a:rPr lang="zh-CN" altLang="en-US" sz="2000" b="1" dirty="0">
                      <a:latin typeface="Tahoma" pitchFamily="34" charset="0"/>
                    </a:rPr>
                    <a:t>  01  </a:t>
                  </a:r>
                  <a:r>
                    <a:rPr lang="zh-CN" altLang="en-US" sz="2000" b="1" baseline="-25000" dirty="0">
                      <a:latin typeface="Tahoma" pitchFamily="34" charset="0"/>
                    </a:rPr>
                    <a:t> </a:t>
                  </a:r>
                  <a:r>
                    <a:rPr lang="zh-CN" altLang="en-US" sz="2000" b="1" dirty="0">
                      <a:latin typeface="Tahoma" pitchFamily="34" charset="0"/>
                    </a:rPr>
                    <a:t>  11</a:t>
                  </a:r>
                  <a:r>
                    <a:rPr lang="zh-CN" altLang="en-US" sz="2000" b="1" baseline="-25000" dirty="0">
                      <a:latin typeface="Tahoma" pitchFamily="34" charset="0"/>
                    </a:rPr>
                    <a:t> </a:t>
                  </a:r>
                  <a:r>
                    <a:rPr lang="zh-CN" altLang="en-US" sz="2000" b="1" dirty="0">
                      <a:latin typeface="Tahoma" pitchFamily="34" charset="0"/>
                    </a:rPr>
                    <a:t>   10</a:t>
                  </a:r>
                </a:p>
              </p:txBody>
            </p:sp>
            <p:sp>
              <p:nvSpPr>
                <p:cNvPr id="109"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dirty="0">
                      <a:latin typeface="Tahoma" pitchFamily="34" charset="0"/>
                    </a:rPr>
                    <a:t>00</a:t>
                  </a:r>
                </a:p>
                <a:p>
                  <a:pPr eaLnBrk="0" hangingPunct="0"/>
                  <a:endParaRPr lang="zh-CN" altLang="en-US" sz="2000" b="1" dirty="0">
                    <a:latin typeface="Tahoma" pitchFamily="34" charset="0"/>
                  </a:endParaRPr>
                </a:p>
                <a:p>
                  <a:pPr eaLnBrk="0" hangingPunct="0"/>
                  <a:r>
                    <a:rPr lang="zh-CN" altLang="en-US" sz="2000" b="1" dirty="0">
                      <a:latin typeface="Tahoma" pitchFamily="34" charset="0"/>
                    </a:rPr>
                    <a:t>01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11</a:t>
                  </a:r>
                </a:p>
                <a:p>
                  <a:pPr eaLnBrk="0" hangingPunct="0"/>
                  <a:endParaRPr lang="zh-CN" altLang="en-US" sz="2000" b="1" dirty="0">
                    <a:latin typeface="Tahoma" pitchFamily="34" charset="0"/>
                  </a:endParaRPr>
                </a:p>
                <a:p>
                  <a:pPr eaLnBrk="0" hangingPunct="0"/>
                  <a:r>
                    <a:rPr lang="zh-CN" altLang="en-US" sz="2000" b="1" dirty="0">
                      <a:latin typeface="Tahoma" pitchFamily="34" charset="0"/>
                    </a:rPr>
                    <a:t>10</a:t>
                  </a:r>
                </a:p>
              </p:txBody>
            </p:sp>
            <p:grpSp>
              <p:nvGrpSpPr>
                <p:cNvPr id="110" name="Group 41"/>
                <p:cNvGrpSpPr>
                  <a:grpSpLocks/>
                </p:cNvGrpSpPr>
                <p:nvPr/>
              </p:nvGrpSpPr>
              <p:grpSpPr bwMode="auto">
                <a:xfrm>
                  <a:off x="872" y="2112"/>
                  <a:ext cx="1776" cy="1776"/>
                  <a:chOff x="864" y="144"/>
                  <a:chExt cx="1776" cy="1776"/>
                </a:xfrm>
              </p:grpSpPr>
              <p:sp>
                <p:nvSpPr>
                  <p:cNvPr id="112"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3"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4"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5"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6"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7"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8"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9"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11"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106" name="Text Box 51"/>
              <p:cNvSpPr txBox="1">
                <a:spLocks noChangeArrowheads="1"/>
              </p:cNvSpPr>
              <p:nvPr/>
            </p:nvSpPr>
            <p:spPr bwMode="auto">
              <a:xfrm>
                <a:off x="1216" y="3942"/>
                <a:ext cx="149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自启动下的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120" name="Rectangle 26"/>
            <p:cNvSpPr>
              <a:spLocks noChangeArrowheads="1"/>
            </p:cNvSpPr>
            <p:nvPr/>
          </p:nvSpPr>
          <p:spPr bwMode="auto">
            <a:xfrm>
              <a:off x="8191500" y="113348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1" name="Rectangle 26"/>
            <p:cNvSpPr>
              <a:spLocks noChangeArrowheads="1"/>
            </p:cNvSpPr>
            <p:nvPr/>
          </p:nvSpPr>
          <p:spPr bwMode="auto">
            <a:xfrm>
              <a:off x="6900918" y="113181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2" name="Rectangle 26"/>
            <p:cNvSpPr>
              <a:spLocks noChangeArrowheads="1"/>
            </p:cNvSpPr>
            <p:nvPr/>
          </p:nvSpPr>
          <p:spPr bwMode="auto">
            <a:xfrm>
              <a:off x="6299306" y="299072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123" name="Rectangle 26"/>
            <p:cNvSpPr>
              <a:spLocks noChangeArrowheads="1"/>
            </p:cNvSpPr>
            <p:nvPr/>
          </p:nvSpPr>
          <p:spPr bwMode="auto">
            <a:xfrm>
              <a:off x="6347604" y="1749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0070C0"/>
                  </a:solidFill>
                  <a:latin typeface="Tahoma" pitchFamily="34" charset="0"/>
                </a:rPr>
                <a:t>1</a:t>
              </a:r>
              <a:endParaRPr lang="zh-CN" altLang="en-US" b="1" dirty="0">
                <a:solidFill>
                  <a:srgbClr val="0070C0"/>
                </a:solidFill>
                <a:latin typeface="Tahoma" pitchFamily="34" charset="0"/>
              </a:endParaRPr>
            </a:p>
          </p:txBody>
        </p:sp>
      </p:grpSp>
      <p:sp>
        <p:nvSpPr>
          <p:cNvPr id="126" name="Rectangle 26"/>
          <p:cNvSpPr>
            <a:spLocks noChangeArrowheads="1"/>
          </p:cNvSpPr>
          <p:nvPr/>
        </p:nvSpPr>
        <p:spPr bwMode="auto">
          <a:xfrm>
            <a:off x="6299306" y="1079445"/>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1</a:t>
            </a:r>
            <a:endParaRPr lang="zh-CN" altLang="en-US" b="1" dirty="0">
              <a:solidFill>
                <a:srgbClr val="FF0000"/>
              </a:solidFill>
              <a:latin typeface="Tahoma" pitchFamily="34" charset="0"/>
            </a:endParaRPr>
          </a:p>
        </p:txBody>
      </p:sp>
      <p:sp>
        <p:nvSpPr>
          <p:cNvPr id="128" name="Rectangle 26"/>
          <p:cNvSpPr>
            <a:spLocks noChangeArrowheads="1"/>
          </p:cNvSpPr>
          <p:nvPr/>
        </p:nvSpPr>
        <p:spPr bwMode="auto">
          <a:xfrm>
            <a:off x="7580237" y="23337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0" name="Rectangle 26"/>
          <p:cNvSpPr>
            <a:spLocks noChangeArrowheads="1"/>
          </p:cNvSpPr>
          <p:nvPr/>
        </p:nvSpPr>
        <p:spPr bwMode="auto">
          <a:xfrm>
            <a:off x="6911724" y="23288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2" name="Rectangle 26"/>
          <p:cNvSpPr>
            <a:spLocks noChangeArrowheads="1"/>
          </p:cNvSpPr>
          <p:nvPr/>
        </p:nvSpPr>
        <p:spPr bwMode="auto">
          <a:xfrm>
            <a:off x="8164244" y="2314658"/>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4" name="Rectangle 26"/>
          <p:cNvSpPr>
            <a:spLocks noChangeArrowheads="1"/>
          </p:cNvSpPr>
          <p:nvPr/>
        </p:nvSpPr>
        <p:spPr bwMode="auto">
          <a:xfrm>
            <a:off x="7560429" y="1723237"/>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6" name="Rectangle 26"/>
          <p:cNvSpPr>
            <a:spLocks noChangeArrowheads="1"/>
          </p:cNvSpPr>
          <p:nvPr/>
        </p:nvSpPr>
        <p:spPr bwMode="auto">
          <a:xfrm>
            <a:off x="6955915" y="171926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38" name="Rectangle 26"/>
          <p:cNvSpPr>
            <a:spLocks noChangeArrowheads="1"/>
          </p:cNvSpPr>
          <p:nvPr/>
        </p:nvSpPr>
        <p:spPr bwMode="auto">
          <a:xfrm>
            <a:off x="6361037" y="2311712"/>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0" name="Rectangle 26"/>
          <p:cNvSpPr>
            <a:spLocks noChangeArrowheads="1"/>
          </p:cNvSpPr>
          <p:nvPr/>
        </p:nvSpPr>
        <p:spPr bwMode="auto">
          <a:xfrm>
            <a:off x="8175114" y="170737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0</a:t>
            </a:r>
            <a:endParaRPr lang="zh-CN" altLang="en-US" b="1" dirty="0">
              <a:solidFill>
                <a:srgbClr val="FF0000"/>
              </a:solidFill>
              <a:latin typeface="Tahoma" pitchFamily="34" charset="0"/>
            </a:endParaRPr>
          </a:p>
        </p:txBody>
      </p:sp>
      <p:sp>
        <p:nvSpPr>
          <p:cNvPr id="141" name="Rectangle 26"/>
          <p:cNvSpPr>
            <a:spLocks noChangeArrowheads="1"/>
          </p:cNvSpPr>
          <p:nvPr/>
        </p:nvSpPr>
        <p:spPr bwMode="auto">
          <a:xfrm>
            <a:off x="6952568" y="288442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2" name="Rectangle 26"/>
          <p:cNvSpPr>
            <a:spLocks noChangeArrowheads="1"/>
          </p:cNvSpPr>
          <p:nvPr/>
        </p:nvSpPr>
        <p:spPr bwMode="auto">
          <a:xfrm>
            <a:off x="7538608" y="2851080"/>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3" name="Rectangle 26"/>
          <p:cNvSpPr>
            <a:spLocks noChangeArrowheads="1"/>
          </p:cNvSpPr>
          <p:nvPr/>
        </p:nvSpPr>
        <p:spPr bwMode="auto">
          <a:xfrm>
            <a:off x="8215429" y="2836001"/>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4" name="Rectangle 26"/>
          <p:cNvSpPr>
            <a:spLocks noChangeArrowheads="1"/>
          </p:cNvSpPr>
          <p:nvPr/>
        </p:nvSpPr>
        <p:spPr bwMode="auto">
          <a:xfrm>
            <a:off x="7586960" y="1053694"/>
            <a:ext cx="609600" cy="609600"/>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latin typeface="Tahoma" pitchFamily="34" charset="0"/>
              </a:rPr>
              <a:t>0</a:t>
            </a:r>
            <a:endParaRPr lang="zh-CN" altLang="en-US" b="1" dirty="0">
              <a:latin typeface="Tahoma" pitchFamily="34" charset="0"/>
            </a:endParaRPr>
          </a:p>
        </p:txBody>
      </p:sp>
      <p:sp>
        <p:nvSpPr>
          <p:cNvPr id="145" name="Text Box 91"/>
          <p:cNvSpPr txBox="1">
            <a:spLocks noChangeArrowheads="1"/>
          </p:cNvSpPr>
          <p:nvPr/>
        </p:nvSpPr>
        <p:spPr bwMode="auto">
          <a:xfrm>
            <a:off x="445230" y="1380361"/>
            <a:ext cx="49510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latin typeface="华文新魏" pitchFamily="2" charset="-122"/>
                <a:ea typeface="华文新魏" pitchFamily="2" charset="-122"/>
              </a:rPr>
              <a:t>自启动、</a:t>
            </a:r>
            <a:r>
              <a:rPr lang="zh-CN" altLang="en-US" sz="2800" b="1" dirty="0">
                <a:solidFill>
                  <a:srgbClr val="FF0000"/>
                </a:solidFill>
                <a:ea typeface="华文新魏" pitchFamily="2" charset="-122"/>
              </a:rPr>
              <a:t>自校正的环形计数器</a:t>
            </a:r>
            <a:endParaRPr lang="zh-CN" altLang="en-US" sz="2800" b="1" dirty="0">
              <a:solidFill>
                <a:srgbClr val="FF0000"/>
              </a:solidFill>
              <a:latin typeface="华文新魏" pitchFamily="2" charset="-122"/>
              <a:ea typeface="华文新魏" pitchFamily="2" charset="-122"/>
            </a:endParaRPr>
          </a:p>
        </p:txBody>
      </p:sp>
      <p:grpSp>
        <p:nvGrpSpPr>
          <p:cNvPr id="76" name="Group 43"/>
          <p:cNvGrpSpPr>
            <a:grpSpLocks/>
          </p:cNvGrpSpPr>
          <p:nvPr/>
        </p:nvGrpSpPr>
        <p:grpSpPr bwMode="auto">
          <a:xfrm>
            <a:off x="1003300" y="3618352"/>
            <a:ext cx="5715000" cy="1143000"/>
            <a:chOff x="672" y="864"/>
            <a:chExt cx="3600" cy="720"/>
          </a:xfrm>
        </p:grpSpPr>
        <p:sp>
          <p:nvSpPr>
            <p:cNvPr id="77" name="Line 44"/>
            <p:cNvSpPr>
              <a:spLocks noChangeShapeType="1"/>
            </p:cNvSpPr>
            <p:nvPr/>
          </p:nvSpPr>
          <p:spPr bwMode="auto">
            <a:xfrm flipV="1">
              <a:off x="672" y="1056"/>
              <a:ext cx="0" cy="52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Line 45"/>
            <p:cNvSpPr>
              <a:spLocks noChangeShapeType="1"/>
            </p:cNvSpPr>
            <p:nvPr/>
          </p:nvSpPr>
          <p:spPr bwMode="auto">
            <a:xfrm>
              <a:off x="1440" y="912"/>
              <a:ext cx="283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9" name="Group 46"/>
            <p:cNvGrpSpPr>
              <a:grpSpLocks/>
            </p:cNvGrpSpPr>
            <p:nvPr/>
          </p:nvGrpSpPr>
          <p:grpSpPr bwMode="auto">
            <a:xfrm flipH="1">
              <a:off x="912" y="864"/>
              <a:ext cx="576" cy="384"/>
              <a:chOff x="2352" y="2736"/>
              <a:chExt cx="576" cy="384"/>
            </a:xfrm>
          </p:grpSpPr>
          <p:grpSp>
            <p:nvGrpSpPr>
              <p:cNvPr id="86" name="Group 47"/>
              <p:cNvGrpSpPr>
                <a:grpSpLocks/>
              </p:cNvGrpSpPr>
              <p:nvPr/>
            </p:nvGrpSpPr>
            <p:grpSpPr bwMode="auto">
              <a:xfrm>
                <a:off x="2352" y="2736"/>
                <a:ext cx="480" cy="384"/>
                <a:chOff x="2352" y="2736"/>
                <a:chExt cx="432" cy="384"/>
              </a:xfrm>
            </p:grpSpPr>
            <p:sp>
              <p:nvSpPr>
                <p:cNvPr id="88" name="Arc 48"/>
                <p:cNvSpPr>
                  <a:spLocks/>
                </p:cNvSpPr>
                <p:nvPr/>
              </p:nvSpPr>
              <p:spPr bwMode="auto">
                <a:xfrm flipV="1">
                  <a:off x="2352" y="2928"/>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Arc 49"/>
                <p:cNvSpPr>
                  <a:spLocks/>
                </p:cNvSpPr>
                <p:nvPr/>
              </p:nvSpPr>
              <p:spPr bwMode="auto">
                <a:xfrm>
                  <a:off x="2352" y="2736"/>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Arc 50"/>
                <p:cNvSpPr>
                  <a:spLocks/>
                </p:cNvSpPr>
                <p:nvPr/>
              </p:nvSpPr>
              <p:spPr bwMode="auto">
                <a:xfrm>
                  <a:off x="2352" y="2736"/>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Arc 51"/>
                <p:cNvSpPr>
                  <a:spLocks/>
                </p:cNvSpPr>
                <p:nvPr/>
              </p:nvSpPr>
              <p:spPr bwMode="auto">
                <a:xfrm flipV="1">
                  <a:off x="2352" y="2928"/>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 name="Oval 52"/>
              <p:cNvSpPr>
                <a:spLocks noChangeArrowheads="1"/>
              </p:cNvSpPr>
              <p:nvPr/>
            </p:nvSpPr>
            <p:spPr bwMode="auto">
              <a:xfrm>
                <a:off x="2832" y="2880"/>
                <a:ext cx="96" cy="96"/>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0" name="Line 53"/>
            <p:cNvSpPr>
              <a:spLocks noChangeShapeType="1"/>
            </p:cNvSpPr>
            <p:nvPr/>
          </p:nvSpPr>
          <p:spPr bwMode="auto">
            <a:xfrm>
              <a:off x="672" y="1056"/>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1" name="Line 54"/>
            <p:cNvSpPr>
              <a:spLocks noChangeShapeType="1"/>
            </p:cNvSpPr>
            <p:nvPr/>
          </p:nvSpPr>
          <p:spPr bwMode="auto">
            <a:xfrm>
              <a:off x="1440" y="1200"/>
              <a:ext cx="43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55"/>
            <p:cNvSpPr>
              <a:spLocks noChangeShapeType="1"/>
            </p:cNvSpPr>
            <p:nvPr/>
          </p:nvSpPr>
          <p:spPr bwMode="auto">
            <a:xfrm>
              <a:off x="1392" y="1056"/>
              <a:ext cx="16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3" name="Line 56"/>
            <p:cNvSpPr>
              <a:spLocks noChangeShapeType="1"/>
            </p:cNvSpPr>
            <p:nvPr/>
          </p:nvSpPr>
          <p:spPr bwMode="auto">
            <a:xfrm>
              <a:off x="4272" y="912"/>
              <a:ext cx="0" cy="672"/>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57"/>
            <p:cNvSpPr>
              <a:spLocks noChangeShapeType="1"/>
            </p:cNvSpPr>
            <p:nvPr/>
          </p:nvSpPr>
          <p:spPr bwMode="auto">
            <a:xfrm>
              <a:off x="1872" y="1200"/>
              <a:ext cx="0" cy="384"/>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5" name="Line 58"/>
            <p:cNvSpPr>
              <a:spLocks noChangeShapeType="1"/>
            </p:cNvSpPr>
            <p:nvPr/>
          </p:nvSpPr>
          <p:spPr bwMode="auto">
            <a:xfrm>
              <a:off x="3072" y="1056"/>
              <a:ext cx="0" cy="528"/>
            </a:xfrm>
            <a:prstGeom prst="line">
              <a:avLst/>
            </a:prstGeom>
            <a:noFill/>
            <a:ln w="38100">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2" name="Group 72"/>
          <p:cNvGrpSpPr>
            <a:grpSpLocks/>
          </p:cNvGrpSpPr>
          <p:nvPr/>
        </p:nvGrpSpPr>
        <p:grpSpPr bwMode="auto">
          <a:xfrm>
            <a:off x="241300" y="4456552"/>
            <a:ext cx="8305800" cy="1981200"/>
            <a:chOff x="192" y="1584"/>
            <a:chExt cx="5232" cy="1248"/>
          </a:xfrm>
        </p:grpSpPr>
        <p:sp>
          <p:nvSpPr>
            <p:cNvPr id="93" name="Rectangle 73"/>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94" name="Group 74"/>
            <p:cNvGrpSpPr>
              <a:grpSpLocks/>
            </p:cNvGrpSpPr>
            <p:nvPr/>
          </p:nvGrpSpPr>
          <p:grpSpPr bwMode="auto">
            <a:xfrm>
              <a:off x="912" y="2064"/>
              <a:ext cx="96" cy="96"/>
              <a:chOff x="2880" y="2064"/>
              <a:chExt cx="96" cy="192"/>
            </a:xfrm>
          </p:grpSpPr>
          <p:sp>
            <p:nvSpPr>
              <p:cNvPr id="178" name="Line 7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9" name="Line 7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95" name="Line 77"/>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78"/>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79"/>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80"/>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Oval 81"/>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82"/>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101" name="Group 83"/>
            <p:cNvGrpSpPr>
              <a:grpSpLocks/>
            </p:cNvGrpSpPr>
            <p:nvPr/>
          </p:nvGrpSpPr>
          <p:grpSpPr bwMode="auto">
            <a:xfrm>
              <a:off x="2112" y="2064"/>
              <a:ext cx="96" cy="96"/>
              <a:chOff x="2880" y="2064"/>
              <a:chExt cx="96" cy="192"/>
            </a:xfrm>
          </p:grpSpPr>
          <p:sp>
            <p:nvSpPr>
              <p:cNvPr id="176" name="Line 8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7" name="Line 8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 name="Line 86"/>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 name="Line 87"/>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4" name="Line 88"/>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6" name="Line 89"/>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7" name="Oval 90"/>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Rectangle 91"/>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149" name="Group 92"/>
            <p:cNvGrpSpPr>
              <a:grpSpLocks/>
            </p:cNvGrpSpPr>
            <p:nvPr/>
          </p:nvGrpSpPr>
          <p:grpSpPr bwMode="auto">
            <a:xfrm>
              <a:off x="3312" y="2064"/>
              <a:ext cx="96" cy="96"/>
              <a:chOff x="2880" y="2064"/>
              <a:chExt cx="96" cy="192"/>
            </a:xfrm>
          </p:grpSpPr>
          <p:sp>
            <p:nvSpPr>
              <p:cNvPr id="174" name="Line 9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5" name="Line 9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0" name="Line 95"/>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1" name="Line 96"/>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2" name="Line 97"/>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 name="Line 98"/>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4" name="Oval 99"/>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Rectangle 100"/>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156" name="Group 101"/>
            <p:cNvGrpSpPr>
              <a:grpSpLocks/>
            </p:cNvGrpSpPr>
            <p:nvPr/>
          </p:nvGrpSpPr>
          <p:grpSpPr bwMode="auto">
            <a:xfrm>
              <a:off x="4512" y="2064"/>
              <a:ext cx="96" cy="96"/>
              <a:chOff x="2880" y="2064"/>
              <a:chExt cx="96" cy="192"/>
            </a:xfrm>
          </p:grpSpPr>
          <p:sp>
            <p:nvSpPr>
              <p:cNvPr id="172" name="Line 102"/>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3" name="Line 103"/>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7" name="Line 104"/>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8" name="Line 105"/>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9" name="Line 106"/>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0" name="Line 107"/>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1" name="Oval 108"/>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 name="Line 109"/>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 name="Line 110"/>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4" name="Line 111"/>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5" name="Line 112"/>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6" name="Line 113"/>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7" name="Text Box 114"/>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168" name="Text Box 115"/>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169" name="Text Box 116"/>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170" name="Text Box 117"/>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171" name="Text Box 118"/>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Tree>
    <p:extLst>
      <p:ext uri="{BB962C8B-B14F-4D97-AF65-F5344CB8AC3E}">
        <p14:creationId xmlns:p14="http://schemas.microsoft.com/office/powerpoint/2010/main" val="35187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1162050" y="304800"/>
            <a:ext cx="7334250" cy="685800"/>
          </a:xfrm>
        </p:spPr>
        <p:txBody>
          <a:bodyPr/>
          <a:lstStyle/>
          <a:p>
            <a:r>
              <a:rPr lang="zh-CN" altLang="en-US" dirty="0"/>
              <a:t>扭环计数器</a:t>
            </a:r>
            <a:r>
              <a:rPr lang="zh-CN" altLang="en-US" sz="2800" dirty="0"/>
              <a:t>（</a:t>
            </a:r>
            <a:r>
              <a:rPr lang="en-US" altLang="zh-CN" sz="2800" dirty="0"/>
              <a:t>Johnson Counter）</a:t>
            </a:r>
            <a:endParaRPr lang="zh-CN" altLang="en-US" sz="2800" dirty="0"/>
          </a:p>
        </p:txBody>
      </p:sp>
      <p:grpSp>
        <p:nvGrpSpPr>
          <p:cNvPr id="206851" name="Group 3"/>
          <p:cNvGrpSpPr>
            <a:grpSpLocks/>
          </p:cNvGrpSpPr>
          <p:nvPr/>
        </p:nvGrpSpPr>
        <p:grpSpPr bwMode="auto">
          <a:xfrm>
            <a:off x="304800" y="1828800"/>
            <a:ext cx="8305800" cy="1828800"/>
            <a:chOff x="192" y="1152"/>
            <a:chExt cx="5232" cy="1152"/>
          </a:xfrm>
        </p:grpSpPr>
        <p:sp>
          <p:nvSpPr>
            <p:cNvPr id="206852" name="Rectangle 4"/>
            <p:cNvSpPr>
              <a:spLocks noChangeArrowheads="1"/>
            </p:cNvSpPr>
            <p:nvPr/>
          </p:nvSpPr>
          <p:spPr bwMode="auto">
            <a:xfrm>
              <a:off x="9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53" name="Group 5"/>
            <p:cNvGrpSpPr>
              <a:grpSpLocks/>
            </p:cNvGrpSpPr>
            <p:nvPr/>
          </p:nvGrpSpPr>
          <p:grpSpPr bwMode="auto">
            <a:xfrm>
              <a:off x="912" y="1632"/>
              <a:ext cx="96" cy="96"/>
              <a:chOff x="2880" y="2064"/>
              <a:chExt cx="96" cy="192"/>
            </a:xfrm>
          </p:grpSpPr>
          <p:sp>
            <p:nvSpPr>
              <p:cNvPr id="206854"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5"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56" name="Line 8"/>
            <p:cNvSpPr>
              <a:spLocks noChangeShapeType="1"/>
            </p:cNvSpPr>
            <p:nvPr/>
          </p:nvSpPr>
          <p:spPr bwMode="auto">
            <a:xfrm>
              <a:off x="6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7" name="Line 9"/>
            <p:cNvSpPr>
              <a:spLocks noChangeShapeType="1"/>
            </p:cNvSpPr>
            <p:nvPr/>
          </p:nvSpPr>
          <p:spPr bwMode="auto">
            <a:xfrm>
              <a:off x="7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8" name="Line 10"/>
            <p:cNvSpPr>
              <a:spLocks noChangeShapeType="1"/>
            </p:cNvSpPr>
            <p:nvPr/>
          </p:nvSpPr>
          <p:spPr bwMode="auto">
            <a:xfrm>
              <a:off x="1584" y="13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9" name="Line 11"/>
            <p:cNvSpPr>
              <a:spLocks noChangeShapeType="1"/>
            </p:cNvSpPr>
            <p:nvPr/>
          </p:nvSpPr>
          <p:spPr bwMode="auto">
            <a:xfrm>
              <a:off x="16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0" name="Oval 12"/>
            <p:cNvSpPr>
              <a:spLocks noChangeArrowheads="1"/>
            </p:cNvSpPr>
            <p:nvPr/>
          </p:nvSpPr>
          <p:spPr bwMode="auto">
            <a:xfrm>
              <a:off x="15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Rectangle 13"/>
            <p:cNvSpPr>
              <a:spLocks noChangeArrowheads="1"/>
            </p:cNvSpPr>
            <p:nvPr/>
          </p:nvSpPr>
          <p:spPr bwMode="auto">
            <a:xfrm>
              <a:off x="21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62" name="Group 14"/>
            <p:cNvGrpSpPr>
              <a:grpSpLocks/>
            </p:cNvGrpSpPr>
            <p:nvPr/>
          </p:nvGrpSpPr>
          <p:grpSpPr bwMode="auto">
            <a:xfrm>
              <a:off x="2112" y="1632"/>
              <a:ext cx="96" cy="96"/>
              <a:chOff x="2880" y="2064"/>
              <a:chExt cx="96" cy="192"/>
            </a:xfrm>
          </p:grpSpPr>
          <p:sp>
            <p:nvSpPr>
              <p:cNvPr id="206863" name="Line 1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4" name="Line 1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65" name="Line 17"/>
            <p:cNvSpPr>
              <a:spLocks noChangeShapeType="1"/>
            </p:cNvSpPr>
            <p:nvPr/>
          </p:nvSpPr>
          <p:spPr bwMode="auto">
            <a:xfrm>
              <a:off x="18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6" name="Line 18"/>
            <p:cNvSpPr>
              <a:spLocks noChangeShapeType="1"/>
            </p:cNvSpPr>
            <p:nvPr/>
          </p:nvSpPr>
          <p:spPr bwMode="auto">
            <a:xfrm>
              <a:off x="19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7" name="Line 19"/>
            <p:cNvSpPr>
              <a:spLocks noChangeShapeType="1"/>
            </p:cNvSpPr>
            <p:nvPr/>
          </p:nvSpPr>
          <p:spPr bwMode="auto">
            <a:xfrm>
              <a:off x="2784" y="1344"/>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8" name="Line 20"/>
            <p:cNvSpPr>
              <a:spLocks noChangeShapeType="1"/>
            </p:cNvSpPr>
            <p:nvPr/>
          </p:nvSpPr>
          <p:spPr bwMode="auto">
            <a:xfrm>
              <a:off x="28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9" name="Oval 21"/>
            <p:cNvSpPr>
              <a:spLocks noChangeArrowheads="1"/>
            </p:cNvSpPr>
            <p:nvPr/>
          </p:nvSpPr>
          <p:spPr bwMode="auto">
            <a:xfrm>
              <a:off x="27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0" name="Rectangle 22"/>
            <p:cNvSpPr>
              <a:spLocks noChangeArrowheads="1"/>
            </p:cNvSpPr>
            <p:nvPr/>
          </p:nvSpPr>
          <p:spPr bwMode="auto">
            <a:xfrm>
              <a:off x="33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71" name="Group 23"/>
            <p:cNvGrpSpPr>
              <a:grpSpLocks/>
            </p:cNvGrpSpPr>
            <p:nvPr/>
          </p:nvGrpSpPr>
          <p:grpSpPr bwMode="auto">
            <a:xfrm>
              <a:off x="3312" y="1632"/>
              <a:ext cx="96" cy="96"/>
              <a:chOff x="2880" y="2064"/>
              <a:chExt cx="96" cy="192"/>
            </a:xfrm>
          </p:grpSpPr>
          <p:sp>
            <p:nvSpPr>
              <p:cNvPr id="206872" name="Line 2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3" name="Line 2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74" name="Line 26"/>
            <p:cNvSpPr>
              <a:spLocks noChangeShapeType="1"/>
            </p:cNvSpPr>
            <p:nvPr/>
          </p:nvSpPr>
          <p:spPr bwMode="auto">
            <a:xfrm>
              <a:off x="30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5" name="Line 27"/>
            <p:cNvSpPr>
              <a:spLocks noChangeShapeType="1"/>
            </p:cNvSpPr>
            <p:nvPr/>
          </p:nvSpPr>
          <p:spPr bwMode="auto">
            <a:xfrm>
              <a:off x="31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6" name="Line 28"/>
            <p:cNvSpPr>
              <a:spLocks noChangeShapeType="1"/>
            </p:cNvSpPr>
            <p:nvPr/>
          </p:nvSpPr>
          <p:spPr bwMode="auto">
            <a:xfrm>
              <a:off x="3984" y="134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7" name="Line 29"/>
            <p:cNvSpPr>
              <a:spLocks noChangeShapeType="1"/>
            </p:cNvSpPr>
            <p:nvPr/>
          </p:nvSpPr>
          <p:spPr bwMode="auto">
            <a:xfrm>
              <a:off x="40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78" name="Oval 30"/>
            <p:cNvSpPr>
              <a:spLocks noChangeArrowheads="1"/>
            </p:cNvSpPr>
            <p:nvPr/>
          </p:nvSpPr>
          <p:spPr bwMode="auto">
            <a:xfrm>
              <a:off x="39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9" name="Rectangle 31"/>
            <p:cNvSpPr>
              <a:spLocks noChangeArrowheads="1"/>
            </p:cNvSpPr>
            <p:nvPr/>
          </p:nvSpPr>
          <p:spPr bwMode="auto">
            <a:xfrm>
              <a:off x="4512" y="1152"/>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6880" name="Group 32"/>
            <p:cNvGrpSpPr>
              <a:grpSpLocks/>
            </p:cNvGrpSpPr>
            <p:nvPr/>
          </p:nvGrpSpPr>
          <p:grpSpPr bwMode="auto">
            <a:xfrm>
              <a:off x="4512" y="1632"/>
              <a:ext cx="96" cy="96"/>
              <a:chOff x="2880" y="2064"/>
              <a:chExt cx="96" cy="192"/>
            </a:xfrm>
          </p:grpSpPr>
          <p:sp>
            <p:nvSpPr>
              <p:cNvPr id="206881" name="Line 3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2" name="Line 3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883" name="Line 35"/>
            <p:cNvSpPr>
              <a:spLocks noChangeShapeType="1"/>
            </p:cNvSpPr>
            <p:nvPr/>
          </p:nvSpPr>
          <p:spPr bwMode="auto">
            <a:xfrm>
              <a:off x="4272"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4" name="Line 36"/>
            <p:cNvSpPr>
              <a:spLocks noChangeShapeType="1"/>
            </p:cNvSpPr>
            <p:nvPr/>
          </p:nvSpPr>
          <p:spPr bwMode="auto">
            <a:xfrm>
              <a:off x="4368"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5" name="Line 37"/>
            <p:cNvSpPr>
              <a:spLocks noChangeShapeType="1"/>
            </p:cNvSpPr>
            <p:nvPr/>
          </p:nvSpPr>
          <p:spPr bwMode="auto">
            <a:xfrm>
              <a:off x="5184"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6" name="Line 38"/>
            <p:cNvSpPr>
              <a:spLocks noChangeShapeType="1"/>
            </p:cNvSpPr>
            <p:nvPr/>
          </p:nvSpPr>
          <p:spPr bwMode="auto">
            <a:xfrm>
              <a:off x="52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7" name="Oval 39"/>
            <p:cNvSpPr>
              <a:spLocks noChangeArrowheads="1"/>
            </p:cNvSpPr>
            <p:nvPr/>
          </p:nvSpPr>
          <p:spPr bwMode="auto">
            <a:xfrm>
              <a:off x="5184" y="16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8" name="Line 40"/>
            <p:cNvSpPr>
              <a:spLocks noChangeShapeType="1"/>
            </p:cNvSpPr>
            <p:nvPr/>
          </p:nvSpPr>
          <p:spPr bwMode="auto">
            <a:xfrm>
              <a:off x="4368" y="1680"/>
              <a:ext cx="0" cy="48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89" name="Line 41"/>
            <p:cNvSpPr>
              <a:spLocks noChangeShapeType="1"/>
            </p:cNvSpPr>
            <p:nvPr/>
          </p:nvSpPr>
          <p:spPr bwMode="auto">
            <a:xfrm>
              <a:off x="19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0" name="Line 42"/>
            <p:cNvSpPr>
              <a:spLocks noChangeShapeType="1"/>
            </p:cNvSpPr>
            <p:nvPr/>
          </p:nvSpPr>
          <p:spPr bwMode="auto">
            <a:xfrm>
              <a:off x="31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1" name="Line 43"/>
            <p:cNvSpPr>
              <a:spLocks noChangeShapeType="1"/>
            </p:cNvSpPr>
            <p:nvPr/>
          </p:nvSpPr>
          <p:spPr bwMode="auto">
            <a:xfrm>
              <a:off x="768" y="1680"/>
              <a:ext cx="0" cy="48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2" name="Line 44"/>
            <p:cNvSpPr>
              <a:spLocks noChangeShapeType="1"/>
            </p:cNvSpPr>
            <p:nvPr/>
          </p:nvSpPr>
          <p:spPr bwMode="auto">
            <a:xfrm>
              <a:off x="624" y="2160"/>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93" name="Text Box 45"/>
            <p:cNvSpPr txBox="1">
              <a:spLocks noChangeArrowheads="1"/>
            </p:cNvSpPr>
            <p:nvPr/>
          </p:nvSpPr>
          <p:spPr bwMode="auto">
            <a:xfrm>
              <a:off x="192" y="2016"/>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6894" name="Text Box 46"/>
            <p:cNvSpPr txBox="1">
              <a:spLocks noChangeArrowheads="1"/>
            </p:cNvSpPr>
            <p:nvPr/>
          </p:nvSpPr>
          <p:spPr bwMode="auto">
            <a:xfrm>
              <a:off x="1044"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FF0</a:t>
              </a:r>
            </a:p>
          </p:txBody>
        </p:sp>
        <p:sp>
          <p:nvSpPr>
            <p:cNvPr id="206895" name="Text Box 47"/>
            <p:cNvSpPr txBox="1">
              <a:spLocks noChangeArrowheads="1"/>
            </p:cNvSpPr>
            <p:nvPr/>
          </p:nvSpPr>
          <p:spPr bwMode="auto">
            <a:xfrm>
              <a:off x="2256"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FF1</a:t>
              </a:r>
            </a:p>
          </p:txBody>
        </p:sp>
        <p:sp>
          <p:nvSpPr>
            <p:cNvPr id="206896" name="Text Box 48"/>
            <p:cNvSpPr txBox="1">
              <a:spLocks noChangeArrowheads="1"/>
            </p:cNvSpPr>
            <p:nvPr/>
          </p:nvSpPr>
          <p:spPr bwMode="auto">
            <a:xfrm>
              <a:off x="3456"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FF2</a:t>
              </a:r>
            </a:p>
          </p:txBody>
        </p:sp>
        <p:sp>
          <p:nvSpPr>
            <p:cNvPr id="206897" name="Text Box 49"/>
            <p:cNvSpPr txBox="1">
              <a:spLocks noChangeArrowheads="1"/>
            </p:cNvSpPr>
            <p:nvPr/>
          </p:nvSpPr>
          <p:spPr bwMode="auto">
            <a:xfrm>
              <a:off x="4668" y="1920"/>
              <a:ext cx="3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FF3</a:t>
              </a:r>
            </a:p>
          </p:txBody>
        </p:sp>
      </p:grpSp>
      <mc:AlternateContent xmlns:mc="http://schemas.openxmlformats.org/markup-compatibility/2006" xmlns:a14="http://schemas.microsoft.com/office/drawing/2010/main">
        <mc:Choice Requires="a14">
          <p:sp>
            <p:nvSpPr>
              <p:cNvPr id="206898" name="Text Box 50"/>
              <p:cNvSpPr txBox="1">
                <a:spLocks noChangeArrowheads="1"/>
              </p:cNvSpPr>
              <p:nvPr/>
            </p:nvSpPr>
            <p:spPr bwMode="auto">
              <a:xfrm>
                <a:off x="79632" y="1066800"/>
                <a:ext cx="1390124"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𝟑</m:t>
                        </m:r>
                      </m:e>
                    </m:acc>
                  </m:oMath>
                </a14:m>
                <a:endParaRPr lang="en-US" altLang="zh-CN" sz="2400" b="1" dirty="0">
                  <a:solidFill>
                    <a:srgbClr val="FF0000"/>
                  </a:solidFill>
                  <a:latin typeface="Tahoma" pitchFamily="34" charset="0"/>
                </a:endParaRPr>
              </a:p>
            </p:txBody>
          </p:sp>
        </mc:Choice>
        <mc:Fallback xmlns="">
          <p:sp>
            <p:nvSpPr>
              <p:cNvPr id="206898" name="Text Box 50"/>
              <p:cNvSpPr txBox="1">
                <a:spLocks noRot="1" noChangeAspect="1" noMove="1" noResize="1" noEditPoints="1" noAdjustHandles="1" noChangeArrowheads="1" noChangeShapeType="1" noTextEdit="1"/>
              </p:cNvSpPr>
              <p:nvPr/>
            </p:nvSpPr>
            <p:spPr bwMode="auto">
              <a:xfrm>
                <a:off x="79632" y="1066800"/>
                <a:ext cx="1390124" cy="462434"/>
              </a:xfrm>
              <a:prstGeom prst="rect">
                <a:avLst/>
              </a:prstGeom>
              <a:blipFill rotWithShape="0">
                <a:blip r:embed="rId4"/>
                <a:stretch>
                  <a:fillRect l="-6579" t="-11842" r="-2193"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06899" name="Group 51"/>
          <p:cNvGrpSpPr>
            <a:grpSpLocks/>
          </p:cNvGrpSpPr>
          <p:nvPr/>
        </p:nvGrpSpPr>
        <p:grpSpPr bwMode="auto">
          <a:xfrm>
            <a:off x="1066800" y="1524000"/>
            <a:ext cx="7772400" cy="1143000"/>
            <a:chOff x="672" y="1152"/>
            <a:chExt cx="4896" cy="720"/>
          </a:xfrm>
        </p:grpSpPr>
        <p:sp>
          <p:nvSpPr>
            <p:cNvPr id="206900" name="Line 52"/>
            <p:cNvSpPr>
              <a:spLocks noChangeShapeType="1"/>
            </p:cNvSpPr>
            <p:nvPr/>
          </p:nvSpPr>
          <p:spPr bwMode="auto">
            <a:xfrm flipV="1">
              <a:off x="672" y="1152"/>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1" name="Line 53"/>
            <p:cNvSpPr>
              <a:spLocks noChangeShapeType="1"/>
            </p:cNvSpPr>
            <p:nvPr/>
          </p:nvSpPr>
          <p:spPr bwMode="auto">
            <a:xfrm>
              <a:off x="672" y="1152"/>
              <a:ext cx="489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2" name="Line 54"/>
            <p:cNvSpPr>
              <a:spLocks noChangeShapeType="1"/>
            </p:cNvSpPr>
            <p:nvPr/>
          </p:nvSpPr>
          <p:spPr bwMode="auto">
            <a:xfrm flipV="1">
              <a:off x="5568" y="1152"/>
              <a:ext cx="0" cy="72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903" name="Line 55"/>
            <p:cNvSpPr>
              <a:spLocks noChangeShapeType="1"/>
            </p:cNvSpPr>
            <p:nvPr/>
          </p:nvSpPr>
          <p:spPr bwMode="auto">
            <a:xfrm>
              <a:off x="5424" y="1872"/>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904" name="Oval 56"/>
          <p:cNvSpPr>
            <a:spLocks noChangeArrowheads="1"/>
          </p:cNvSpPr>
          <p:nvPr/>
        </p:nvSpPr>
        <p:spPr bwMode="auto">
          <a:xfrm>
            <a:off x="3886200" y="4114800"/>
            <a:ext cx="838200" cy="609600"/>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0000</a:t>
            </a:r>
          </a:p>
        </p:txBody>
      </p:sp>
      <p:grpSp>
        <p:nvGrpSpPr>
          <p:cNvPr id="206905" name="Group 57"/>
          <p:cNvGrpSpPr>
            <a:grpSpLocks/>
          </p:cNvGrpSpPr>
          <p:nvPr/>
        </p:nvGrpSpPr>
        <p:grpSpPr bwMode="auto">
          <a:xfrm>
            <a:off x="4724400" y="4114800"/>
            <a:ext cx="1295400" cy="609600"/>
            <a:chOff x="1536" y="2448"/>
            <a:chExt cx="816" cy="384"/>
          </a:xfrm>
        </p:grpSpPr>
        <p:sp>
          <p:nvSpPr>
            <p:cNvPr id="206906" name="Oval 5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1000</a:t>
              </a:r>
            </a:p>
          </p:txBody>
        </p:sp>
        <p:sp>
          <p:nvSpPr>
            <p:cNvPr id="206907" name="Line 5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08" name="Group 60"/>
          <p:cNvGrpSpPr>
            <a:grpSpLocks/>
          </p:cNvGrpSpPr>
          <p:nvPr/>
        </p:nvGrpSpPr>
        <p:grpSpPr bwMode="auto">
          <a:xfrm>
            <a:off x="6019800" y="4114800"/>
            <a:ext cx="1295400" cy="609600"/>
            <a:chOff x="1536" y="2448"/>
            <a:chExt cx="816" cy="384"/>
          </a:xfrm>
        </p:grpSpPr>
        <p:sp>
          <p:nvSpPr>
            <p:cNvPr id="206909" name="Oval 61"/>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1100</a:t>
              </a:r>
            </a:p>
          </p:txBody>
        </p:sp>
        <p:sp>
          <p:nvSpPr>
            <p:cNvPr id="206910" name="Line 62"/>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1" name="Group 63"/>
          <p:cNvGrpSpPr>
            <a:grpSpLocks/>
          </p:cNvGrpSpPr>
          <p:nvPr/>
        </p:nvGrpSpPr>
        <p:grpSpPr bwMode="auto">
          <a:xfrm>
            <a:off x="7315200" y="4114800"/>
            <a:ext cx="1295400" cy="609600"/>
            <a:chOff x="1536" y="2448"/>
            <a:chExt cx="816" cy="384"/>
          </a:xfrm>
        </p:grpSpPr>
        <p:sp>
          <p:nvSpPr>
            <p:cNvPr id="206912" name="Oval 64"/>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1110</a:t>
              </a:r>
            </a:p>
          </p:txBody>
        </p:sp>
        <p:sp>
          <p:nvSpPr>
            <p:cNvPr id="206913" name="Line 65"/>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4" name="Group 66"/>
          <p:cNvGrpSpPr>
            <a:grpSpLocks/>
          </p:cNvGrpSpPr>
          <p:nvPr/>
        </p:nvGrpSpPr>
        <p:grpSpPr bwMode="auto">
          <a:xfrm>
            <a:off x="7772400" y="4724400"/>
            <a:ext cx="838200" cy="990600"/>
            <a:chOff x="3888" y="2784"/>
            <a:chExt cx="528" cy="624"/>
          </a:xfrm>
        </p:grpSpPr>
        <p:sp>
          <p:nvSpPr>
            <p:cNvPr id="206915" name="Oval 67"/>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1111</a:t>
              </a:r>
            </a:p>
          </p:txBody>
        </p:sp>
        <p:sp>
          <p:nvSpPr>
            <p:cNvPr id="206916" name="Line 68"/>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17" name="Group 69"/>
          <p:cNvGrpSpPr>
            <a:grpSpLocks/>
          </p:cNvGrpSpPr>
          <p:nvPr/>
        </p:nvGrpSpPr>
        <p:grpSpPr bwMode="auto">
          <a:xfrm>
            <a:off x="6477000" y="5105400"/>
            <a:ext cx="1295400" cy="609600"/>
            <a:chOff x="3072" y="3024"/>
            <a:chExt cx="816" cy="384"/>
          </a:xfrm>
        </p:grpSpPr>
        <p:sp>
          <p:nvSpPr>
            <p:cNvPr id="206918" name="Oval 70"/>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0111</a:t>
              </a:r>
            </a:p>
          </p:txBody>
        </p:sp>
        <p:sp>
          <p:nvSpPr>
            <p:cNvPr id="206919" name="Line 71"/>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20" name="Group 72"/>
          <p:cNvGrpSpPr>
            <a:grpSpLocks/>
          </p:cNvGrpSpPr>
          <p:nvPr/>
        </p:nvGrpSpPr>
        <p:grpSpPr bwMode="auto">
          <a:xfrm>
            <a:off x="5181600" y="5105400"/>
            <a:ext cx="1295400" cy="609600"/>
            <a:chOff x="3072" y="3024"/>
            <a:chExt cx="816" cy="384"/>
          </a:xfrm>
        </p:grpSpPr>
        <p:sp>
          <p:nvSpPr>
            <p:cNvPr id="206921" name="Oval 73"/>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0011</a:t>
              </a:r>
            </a:p>
          </p:txBody>
        </p:sp>
        <p:sp>
          <p:nvSpPr>
            <p:cNvPr id="206922" name="Line 74"/>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6923" name="Group 75"/>
          <p:cNvGrpSpPr>
            <a:grpSpLocks/>
          </p:cNvGrpSpPr>
          <p:nvPr/>
        </p:nvGrpSpPr>
        <p:grpSpPr bwMode="auto">
          <a:xfrm>
            <a:off x="3886200" y="5105400"/>
            <a:ext cx="1295400" cy="609600"/>
            <a:chOff x="3072" y="3024"/>
            <a:chExt cx="816" cy="384"/>
          </a:xfrm>
        </p:grpSpPr>
        <p:sp>
          <p:nvSpPr>
            <p:cNvPr id="206924" name="Oval 7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0001</a:t>
              </a:r>
            </a:p>
          </p:txBody>
        </p:sp>
        <p:sp>
          <p:nvSpPr>
            <p:cNvPr id="206925" name="Line 7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6926" name="Line 78"/>
          <p:cNvSpPr>
            <a:spLocks noChangeShapeType="1"/>
          </p:cNvSpPr>
          <p:nvPr/>
        </p:nvSpPr>
        <p:spPr bwMode="auto">
          <a:xfrm flipV="1">
            <a:off x="4267200" y="4724400"/>
            <a:ext cx="0" cy="3810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06927" name="Group 79"/>
          <p:cNvGrpSpPr>
            <a:grpSpLocks/>
          </p:cNvGrpSpPr>
          <p:nvPr/>
        </p:nvGrpSpPr>
        <p:grpSpPr bwMode="auto">
          <a:xfrm>
            <a:off x="609600" y="3752850"/>
            <a:ext cx="2819400" cy="2724150"/>
            <a:chOff x="3264" y="2326"/>
            <a:chExt cx="1776" cy="1716"/>
          </a:xfrm>
        </p:grpSpPr>
        <p:graphicFrame>
          <p:nvGraphicFramePr>
            <p:cNvPr id="206928" name="Object 80"/>
            <p:cNvGraphicFramePr>
              <a:graphicFrameLocks noChangeAspect="1"/>
            </p:cNvGraphicFramePr>
            <p:nvPr/>
          </p:nvGraphicFramePr>
          <p:xfrm>
            <a:off x="3264" y="2326"/>
            <a:ext cx="1776" cy="1716"/>
          </p:xfrm>
          <a:graphic>
            <a:graphicData uri="http://schemas.openxmlformats.org/presentationml/2006/ole">
              <mc:AlternateContent xmlns:mc="http://schemas.openxmlformats.org/markup-compatibility/2006">
                <mc:Choice xmlns:v="urn:schemas-microsoft-com:vml" Requires="v">
                  <p:oleObj spid="_x0000_s196737" name="Image" r:id="rId5" imgW="1222250" imgH="1182626" progId="Photoshop.Image.7">
                    <p:embed/>
                  </p:oleObj>
                </mc:Choice>
                <mc:Fallback>
                  <p:oleObj name="Image" r:id="rId5" imgW="1222250" imgH="1182626"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2326"/>
                          <a:ext cx="1776" cy="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929" name="Text Box 81"/>
            <p:cNvSpPr txBox="1">
              <a:spLocks noChangeArrowheads="1"/>
            </p:cNvSpPr>
            <p:nvPr/>
          </p:nvSpPr>
          <p:spPr bwMode="auto">
            <a:xfrm>
              <a:off x="3914" y="302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solidFill>
                    <a:schemeClr val="accent2"/>
                  </a:solidFill>
                  <a:latin typeface="Tahoma" pitchFamily="34" charset="0"/>
                  <a:ea typeface="黑体" pitchFamily="2" charset="-122"/>
                </a:rPr>
                <a:t>无效</a:t>
              </a:r>
            </a:p>
          </p:txBody>
        </p:sp>
      </p:grpSp>
      <p:sp>
        <p:nvSpPr>
          <p:cNvPr id="206930" name="Text Box 82"/>
          <p:cNvSpPr txBox="1">
            <a:spLocks noChangeArrowheads="1"/>
          </p:cNvSpPr>
          <p:nvPr/>
        </p:nvSpPr>
        <p:spPr bwMode="auto">
          <a:xfrm>
            <a:off x="3995737" y="5834036"/>
            <a:ext cx="2328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黑体" pitchFamily="2" charset="-122"/>
              </a:rPr>
              <a:t>有效的状态循环</a:t>
            </a:r>
          </a:p>
        </p:txBody>
      </p:sp>
      <p:sp>
        <p:nvSpPr>
          <p:cNvPr id="2" name="日期占位符 1"/>
          <p:cNvSpPr>
            <a:spLocks noGrp="1"/>
          </p:cNvSpPr>
          <p:nvPr>
            <p:ph type="dt" sz="half" idx="10"/>
          </p:nvPr>
        </p:nvSpPr>
        <p:spPr/>
        <p:txBody>
          <a:bodyPr/>
          <a:lstStyle/>
          <a:p>
            <a:pPr>
              <a:defRPr/>
            </a:pPr>
            <a:fld id="{6758EBEC-D9F0-4A55-BDAD-B36AC6A6920D}"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14</a:t>
            </a:fld>
            <a:endParaRPr lang="en-US" altLang="zh-CN"/>
          </a:p>
        </p:txBody>
      </p:sp>
      <p:sp>
        <p:nvSpPr>
          <p:cNvPr id="86" name="Text Box 107"/>
          <p:cNvSpPr txBox="1">
            <a:spLocks noChangeArrowheads="1"/>
          </p:cNvSpPr>
          <p:nvPr/>
        </p:nvSpPr>
        <p:spPr bwMode="auto">
          <a:xfrm>
            <a:off x="6028303" y="5698505"/>
            <a:ext cx="2673350" cy="1031875"/>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2800" b="1" dirty="0">
                <a:solidFill>
                  <a:srgbClr val="FF0000"/>
                </a:solidFill>
                <a:ea typeface="华文新魏" pitchFamily="2" charset="-122"/>
              </a:rPr>
              <a:t>如何得到自校正</a:t>
            </a:r>
          </a:p>
          <a:p>
            <a:pPr>
              <a:lnSpc>
                <a:spcPct val="110000"/>
              </a:lnSpc>
            </a:pPr>
            <a:r>
              <a:rPr lang="zh-CN" altLang="en-US" sz="2800" b="1" dirty="0">
                <a:solidFill>
                  <a:srgbClr val="FF0000"/>
                </a:solidFill>
                <a:ea typeface="华文新魏" pitchFamily="2" charset="-122"/>
              </a:rPr>
              <a:t>的扭环计数器？</a:t>
            </a:r>
          </a:p>
        </p:txBody>
      </p:sp>
    </p:spTree>
    <p:extLst>
      <p:ext uri="{BB962C8B-B14F-4D97-AF65-F5344CB8AC3E}">
        <p14:creationId xmlns:p14="http://schemas.microsoft.com/office/powerpoint/2010/main" val="2601356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898"/>
                                        </p:tgtEl>
                                        <p:attrNameLst>
                                          <p:attrName>style.visibility</p:attrName>
                                        </p:attrNameLst>
                                      </p:cBhvr>
                                      <p:to>
                                        <p:strVal val="visible"/>
                                      </p:to>
                                    </p:set>
                                    <p:animEffect transition="in" filter="blinds(horizontal)">
                                      <p:cBhvr>
                                        <p:cTn id="7" dur="500"/>
                                        <p:tgtEl>
                                          <p:spTgt spid="2068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6899"/>
                                        </p:tgtEl>
                                        <p:attrNameLst>
                                          <p:attrName>style.visibility</p:attrName>
                                        </p:attrNameLst>
                                      </p:cBhvr>
                                      <p:to>
                                        <p:strVal val="visible"/>
                                      </p:to>
                                    </p:set>
                                    <p:animEffect transition="in" filter="blinds(horizontal)">
                                      <p:cBhvr>
                                        <p:cTn id="12" dur="500"/>
                                        <p:tgtEl>
                                          <p:spTgt spid="206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6904"/>
                                        </p:tgtEl>
                                        <p:attrNameLst>
                                          <p:attrName>style.visibility</p:attrName>
                                        </p:attrNameLst>
                                      </p:cBhvr>
                                      <p:to>
                                        <p:strVal val="visible"/>
                                      </p:to>
                                    </p:set>
                                    <p:animEffect transition="in" filter="blinds(horizontal)">
                                      <p:cBhvr>
                                        <p:cTn id="17" dur="500"/>
                                        <p:tgtEl>
                                          <p:spTgt spid="2069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6905"/>
                                        </p:tgtEl>
                                        <p:attrNameLst>
                                          <p:attrName>style.visibility</p:attrName>
                                        </p:attrNameLst>
                                      </p:cBhvr>
                                      <p:to>
                                        <p:strVal val="visible"/>
                                      </p:to>
                                    </p:set>
                                    <p:animEffect transition="in" filter="blinds(horizontal)">
                                      <p:cBhvr>
                                        <p:cTn id="22" dur="500"/>
                                        <p:tgtEl>
                                          <p:spTgt spid="2069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908"/>
                                        </p:tgtEl>
                                        <p:attrNameLst>
                                          <p:attrName>style.visibility</p:attrName>
                                        </p:attrNameLst>
                                      </p:cBhvr>
                                      <p:to>
                                        <p:strVal val="visible"/>
                                      </p:to>
                                    </p:set>
                                    <p:animEffect transition="in" filter="blinds(horizontal)">
                                      <p:cBhvr>
                                        <p:cTn id="27" dur="500"/>
                                        <p:tgtEl>
                                          <p:spTgt spid="206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6911"/>
                                        </p:tgtEl>
                                        <p:attrNameLst>
                                          <p:attrName>style.visibility</p:attrName>
                                        </p:attrNameLst>
                                      </p:cBhvr>
                                      <p:to>
                                        <p:strVal val="visible"/>
                                      </p:to>
                                    </p:set>
                                    <p:animEffect transition="in" filter="blinds(horizontal)">
                                      <p:cBhvr>
                                        <p:cTn id="32" dur="500"/>
                                        <p:tgtEl>
                                          <p:spTgt spid="2069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6914"/>
                                        </p:tgtEl>
                                        <p:attrNameLst>
                                          <p:attrName>style.visibility</p:attrName>
                                        </p:attrNameLst>
                                      </p:cBhvr>
                                      <p:to>
                                        <p:strVal val="visible"/>
                                      </p:to>
                                    </p:set>
                                    <p:animEffect transition="in" filter="blinds(horizontal)">
                                      <p:cBhvr>
                                        <p:cTn id="37" dur="500"/>
                                        <p:tgtEl>
                                          <p:spTgt spid="2069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6917"/>
                                        </p:tgtEl>
                                        <p:attrNameLst>
                                          <p:attrName>style.visibility</p:attrName>
                                        </p:attrNameLst>
                                      </p:cBhvr>
                                      <p:to>
                                        <p:strVal val="visible"/>
                                      </p:to>
                                    </p:set>
                                    <p:animEffect transition="in" filter="blinds(horizontal)">
                                      <p:cBhvr>
                                        <p:cTn id="42" dur="500"/>
                                        <p:tgtEl>
                                          <p:spTgt spid="2069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6920"/>
                                        </p:tgtEl>
                                        <p:attrNameLst>
                                          <p:attrName>style.visibility</p:attrName>
                                        </p:attrNameLst>
                                      </p:cBhvr>
                                      <p:to>
                                        <p:strVal val="visible"/>
                                      </p:to>
                                    </p:set>
                                    <p:animEffect transition="in" filter="blinds(horizontal)">
                                      <p:cBhvr>
                                        <p:cTn id="47" dur="500"/>
                                        <p:tgtEl>
                                          <p:spTgt spid="2069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6923"/>
                                        </p:tgtEl>
                                        <p:attrNameLst>
                                          <p:attrName>style.visibility</p:attrName>
                                        </p:attrNameLst>
                                      </p:cBhvr>
                                      <p:to>
                                        <p:strVal val="visible"/>
                                      </p:to>
                                    </p:set>
                                    <p:animEffect transition="in" filter="blinds(horizontal)">
                                      <p:cBhvr>
                                        <p:cTn id="52" dur="500"/>
                                        <p:tgtEl>
                                          <p:spTgt spid="2069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6926"/>
                                        </p:tgtEl>
                                        <p:attrNameLst>
                                          <p:attrName>style.visibility</p:attrName>
                                        </p:attrNameLst>
                                      </p:cBhvr>
                                      <p:to>
                                        <p:strVal val="visible"/>
                                      </p:to>
                                    </p:set>
                                    <p:animEffect transition="in" filter="blinds(horizontal)">
                                      <p:cBhvr>
                                        <p:cTn id="57" dur="500"/>
                                        <p:tgtEl>
                                          <p:spTgt spid="2069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06930"/>
                                        </p:tgtEl>
                                        <p:attrNameLst>
                                          <p:attrName>style.visibility</p:attrName>
                                        </p:attrNameLst>
                                      </p:cBhvr>
                                      <p:to>
                                        <p:strVal val="visible"/>
                                      </p:to>
                                    </p:set>
                                    <p:animEffect transition="in" filter="blinds(horizontal)">
                                      <p:cBhvr>
                                        <p:cTn id="62" dur="500"/>
                                        <p:tgtEl>
                                          <p:spTgt spid="20693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06927"/>
                                        </p:tgtEl>
                                        <p:attrNameLst>
                                          <p:attrName>style.visibility</p:attrName>
                                        </p:attrNameLst>
                                      </p:cBhvr>
                                      <p:to>
                                        <p:strVal val="visible"/>
                                      </p:to>
                                    </p:set>
                                    <p:animEffect transition="in" filter="blinds(horizontal)">
                                      <p:cBhvr>
                                        <p:cTn id="67" dur="500"/>
                                        <p:tgtEl>
                                          <p:spTgt spid="20692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blinds(horizontal)">
                                      <p:cBhvr>
                                        <p:cTn id="7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98" grpId="0" autoUpdateAnimBg="0"/>
      <p:bldP spid="206904" grpId="0" animBg="1" autoUpdateAnimBg="0"/>
      <p:bldP spid="206926" grpId="0" animBg="1"/>
      <p:bldP spid="206930" grpId="0" autoUpdateAnimBg="0"/>
      <p:bldP spid="8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970" name="Group 2"/>
          <p:cNvGrpSpPr>
            <a:grpSpLocks/>
          </p:cNvGrpSpPr>
          <p:nvPr/>
        </p:nvGrpSpPr>
        <p:grpSpPr bwMode="auto">
          <a:xfrm>
            <a:off x="1412032" y="3810000"/>
            <a:ext cx="4764090" cy="2498725"/>
            <a:chOff x="1104" y="2400"/>
            <a:chExt cx="3001" cy="1574"/>
          </a:xfrm>
        </p:grpSpPr>
        <p:grpSp>
          <p:nvGrpSpPr>
            <p:cNvPr id="211971" name="Group 3"/>
            <p:cNvGrpSpPr>
              <a:grpSpLocks/>
            </p:cNvGrpSpPr>
            <p:nvPr/>
          </p:nvGrpSpPr>
          <p:grpSpPr bwMode="auto">
            <a:xfrm>
              <a:off x="1104" y="2400"/>
              <a:ext cx="1536" cy="1536"/>
              <a:chOff x="1056" y="2400"/>
              <a:chExt cx="1536" cy="1536"/>
            </a:xfrm>
          </p:grpSpPr>
          <p:sp>
            <p:nvSpPr>
              <p:cNvPr id="211972" name="Rectangle 4"/>
              <p:cNvSpPr>
                <a:spLocks noChangeArrowheads="1"/>
              </p:cNvSpPr>
              <p:nvPr/>
            </p:nvSpPr>
            <p:spPr bwMode="auto">
              <a:xfrm>
                <a:off x="1440" y="2400"/>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3" name="Rectangle 5"/>
              <p:cNvSpPr>
                <a:spLocks noChangeArrowheads="1"/>
              </p:cNvSpPr>
              <p:nvPr/>
            </p:nvSpPr>
            <p:spPr bwMode="auto">
              <a:xfrm>
                <a:off x="1056"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4" name="Rectangle 6"/>
              <p:cNvSpPr>
                <a:spLocks noChangeArrowheads="1"/>
              </p:cNvSpPr>
              <p:nvPr/>
            </p:nvSpPr>
            <p:spPr bwMode="auto">
              <a:xfrm>
                <a:off x="1440"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5" name="Rectangle 7"/>
              <p:cNvSpPr>
                <a:spLocks noChangeArrowheads="1"/>
              </p:cNvSpPr>
              <p:nvPr/>
            </p:nvSpPr>
            <p:spPr bwMode="auto">
              <a:xfrm>
                <a:off x="2208"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6" name="Rectangle 8"/>
              <p:cNvSpPr>
                <a:spLocks noChangeArrowheads="1"/>
              </p:cNvSpPr>
              <p:nvPr/>
            </p:nvSpPr>
            <p:spPr bwMode="auto">
              <a:xfrm>
                <a:off x="2208" y="3168"/>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7" name="Rectangle 9"/>
              <p:cNvSpPr>
                <a:spLocks noChangeArrowheads="1"/>
              </p:cNvSpPr>
              <p:nvPr/>
            </p:nvSpPr>
            <p:spPr bwMode="auto">
              <a:xfrm>
                <a:off x="1824"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8" name="Rectangle 10"/>
              <p:cNvSpPr>
                <a:spLocks noChangeArrowheads="1"/>
              </p:cNvSpPr>
              <p:nvPr/>
            </p:nvSpPr>
            <p:spPr bwMode="auto">
              <a:xfrm>
                <a:off x="2208"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sp>
            <p:nvSpPr>
              <p:cNvPr id="211979" name="Rectangle 11"/>
              <p:cNvSpPr>
                <a:spLocks noChangeArrowheads="1"/>
              </p:cNvSpPr>
              <p:nvPr/>
            </p:nvSpPr>
            <p:spPr bwMode="auto">
              <a:xfrm>
                <a:off x="1440"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latin typeface="Tahoma" pitchFamily="34" charset="0"/>
                  </a:rPr>
                  <a:t>d</a:t>
                </a:r>
              </a:p>
            </p:txBody>
          </p:sp>
        </p:grpSp>
        <p:sp>
          <p:nvSpPr>
            <p:cNvPr id="211980" name="Text Box 12"/>
            <p:cNvSpPr txBox="1">
              <a:spLocks noChangeArrowheads="1"/>
            </p:cNvSpPr>
            <p:nvPr/>
          </p:nvSpPr>
          <p:spPr bwMode="auto">
            <a:xfrm>
              <a:off x="2904" y="3741"/>
              <a:ext cx="12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a typeface="黑体" pitchFamily="2" charset="-122"/>
                </a:rPr>
                <a:t>最小成本</a:t>
              </a:r>
              <a:r>
                <a:rPr lang="en-US" altLang="zh-CN" b="1" dirty="0">
                  <a:ea typeface="黑体" pitchFamily="2" charset="-122"/>
                </a:rPr>
                <a:t>D0=Q3’</a:t>
              </a:r>
              <a:endParaRPr lang="zh-CN" altLang="en-US" b="1" dirty="0">
                <a:ea typeface="黑体" pitchFamily="2" charset="-122"/>
              </a:endParaRPr>
            </a:p>
          </p:txBody>
        </p:sp>
        <p:cxnSp>
          <p:nvCxnSpPr>
            <p:cNvPr id="211981" name="AutoShape 13"/>
            <p:cNvCxnSpPr>
              <a:cxnSpLocks noChangeShapeType="1"/>
              <a:stCxn id="211980" idx="1"/>
              <a:endCxn id="211975" idx="3"/>
            </p:cNvCxnSpPr>
            <p:nvPr/>
          </p:nvCxnSpPr>
          <p:spPr bwMode="auto">
            <a:xfrm flipH="1" flipV="1">
              <a:off x="2640" y="3744"/>
              <a:ext cx="264" cy="114"/>
            </a:xfrm>
            <a:prstGeom prst="straightConnector1">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1982" name="Rectangle 14"/>
          <p:cNvSpPr>
            <a:spLocks noGrp="1" noChangeArrowheads="1"/>
          </p:cNvSpPr>
          <p:nvPr>
            <p:ph type="title"/>
          </p:nvPr>
        </p:nvSpPr>
        <p:spPr>
          <a:xfrm>
            <a:off x="1060656" y="16382"/>
            <a:ext cx="6905625" cy="742950"/>
          </a:xfrm>
        </p:spPr>
        <p:txBody>
          <a:bodyPr/>
          <a:lstStyle/>
          <a:p>
            <a:r>
              <a:rPr lang="zh-CN" altLang="en-US"/>
              <a:t>自校正设计</a:t>
            </a:r>
          </a:p>
        </p:txBody>
      </p:sp>
      <p:sp>
        <p:nvSpPr>
          <p:cNvPr id="211983" name="Text Box 15"/>
          <p:cNvSpPr txBox="1">
            <a:spLocks noChangeArrowheads="1"/>
          </p:cNvSpPr>
          <p:nvPr/>
        </p:nvSpPr>
        <p:spPr bwMode="auto">
          <a:xfrm>
            <a:off x="142150" y="1170240"/>
            <a:ext cx="2888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solidFill>
                  <a:schemeClr val="hlink"/>
                </a:solidFill>
                <a:latin typeface="Tahoma" pitchFamily="34" charset="0"/>
                <a:ea typeface="黑体" pitchFamily="2" charset="-122"/>
              </a:rPr>
              <a:t>1、确定有效的状态循环</a:t>
            </a:r>
          </a:p>
        </p:txBody>
      </p:sp>
      <p:sp>
        <p:nvSpPr>
          <p:cNvPr id="211984" name="Text Box 16"/>
          <p:cNvSpPr txBox="1">
            <a:spLocks noChangeArrowheads="1"/>
          </p:cNvSpPr>
          <p:nvPr/>
        </p:nvSpPr>
        <p:spPr bwMode="auto">
          <a:xfrm>
            <a:off x="61302" y="1598841"/>
            <a:ext cx="3961341"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000" dirty="0">
                <a:solidFill>
                  <a:schemeClr val="hlink"/>
                </a:solidFill>
                <a:latin typeface="Tahoma" pitchFamily="34" charset="0"/>
                <a:ea typeface="黑体" pitchFamily="2" charset="-122"/>
              </a:rPr>
              <a:t>2、对无效状态的反馈进行处理，</a:t>
            </a:r>
          </a:p>
          <a:p>
            <a:pPr>
              <a:lnSpc>
                <a:spcPct val="130000"/>
              </a:lnSpc>
            </a:pPr>
            <a:r>
              <a:rPr lang="zh-CN" altLang="en-US" sz="2000" dirty="0">
                <a:solidFill>
                  <a:schemeClr val="hlink"/>
                </a:solidFill>
                <a:latin typeface="Tahoma" pitchFamily="34" charset="0"/>
                <a:ea typeface="黑体" pitchFamily="2" charset="-122"/>
              </a:rPr>
              <a:t>   使其进入有效状态循环。</a:t>
            </a:r>
          </a:p>
        </p:txBody>
      </p:sp>
      <p:sp>
        <p:nvSpPr>
          <p:cNvPr id="211985" name="Text Box 17"/>
          <p:cNvSpPr txBox="1">
            <a:spLocks noChangeArrowheads="1"/>
          </p:cNvSpPr>
          <p:nvPr/>
        </p:nvSpPr>
        <p:spPr bwMode="auto">
          <a:xfrm>
            <a:off x="4612481" y="1128348"/>
            <a:ext cx="173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Q0 Q1 Q2 Q3</a:t>
            </a:r>
          </a:p>
        </p:txBody>
      </p:sp>
      <p:grpSp>
        <p:nvGrpSpPr>
          <p:cNvPr id="211986" name="Group 18"/>
          <p:cNvGrpSpPr>
            <a:grpSpLocks/>
          </p:cNvGrpSpPr>
          <p:nvPr/>
        </p:nvGrpSpPr>
        <p:grpSpPr bwMode="auto">
          <a:xfrm>
            <a:off x="1412032" y="3810000"/>
            <a:ext cx="2438400" cy="2438400"/>
            <a:chOff x="1056" y="2400"/>
            <a:chExt cx="1536" cy="1536"/>
          </a:xfrm>
        </p:grpSpPr>
        <p:sp>
          <p:nvSpPr>
            <p:cNvPr id="211987" name="Rectangle 19"/>
            <p:cNvSpPr>
              <a:spLocks noChangeArrowheads="1"/>
            </p:cNvSpPr>
            <p:nvPr/>
          </p:nvSpPr>
          <p:spPr bwMode="auto">
            <a:xfrm>
              <a:off x="1056"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1</a:t>
              </a:r>
            </a:p>
          </p:txBody>
        </p:sp>
        <p:sp>
          <p:nvSpPr>
            <p:cNvPr id="211988" name="Rectangle 20"/>
            <p:cNvSpPr>
              <a:spLocks noChangeArrowheads="1"/>
            </p:cNvSpPr>
            <p:nvPr/>
          </p:nvSpPr>
          <p:spPr bwMode="auto">
            <a:xfrm>
              <a:off x="2208"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89" name="Rectangle 21"/>
            <p:cNvSpPr>
              <a:spLocks noChangeArrowheads="1"/>
            </p:cNvSpPr>
            <p:nvPr/>
          </p:nvSpPr>
          <p:spPr bwMode="auto">
            <a:xfrm>
              <a:off x="1824" y="2400"/>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90" name="Rectangle 22"/>
            <p:cNvSpPr>
              <a:spLocks noChangeArrowheads="1"/>
            </p:cNvSpPr>
            <p:nvPr/>
          </p:nvSpPr>
          <p:spPr bwMode="auto">
            <a:xfrm>
              <a:off x="1824" y="3552"/>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1</a:t>
              </a:r>
            </a:p>
          </p:txBody>
        </p:sp>
        <p:sp>
          <p:nvSpPr>
            <p:cNvPr id="211991" name="Rectangle 23"/>
            <p:cNvSpPr>
              <a:spLocks noChangeArrowheads="1"/>
            </p:cNvSpPr>
            <p:nvPr/>
          </p:nvSpPr>
          <p:spPr bwMode="auto">
            <a:xfrm>
              <a:off x="1824"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0</a:t>
              </a:r>
            </a:p>
          </p:txBody>
        </p:sp>
        <p:sp>
          <p:nvSpPr>
            <p:cNvPr id="211992" name="Rectangle 24"/>
            <p:cNvSpPr>
              <a:spLocks noChangeArrowheads="1"/>
            </p:cNvSpPr>
            <p:nvPr/>
          </p:nvSpPr>
          <p:spPr bwMode="auto">
            <a:xfrm>
              <a:off x="1440"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70C0"/>
                  </a:solidFill>
                  <a:latin typeface="Tahoma" pitchFamily="34" charset="0"/>
                </a:rPr>
                <a:t>0</a:t>
              </a:r>
            </a:p>
          </p:txBody>
        </p:sp>
        <p:sp>
          <p:nvSpPr>
            <p:cNvPr id="211993" name="Rectangle 25"/>
            <p:cNvSpPr>
              <a:spLocks noChangeArrowheads="1"/>
            </p:cNvSpPr>
            <p:nvPr/>
          </p:nvSpPr>
          <p:spPr bwMode="auto">
            <a:xfrm>
              <a:off x="1056" y="3168"/>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sp>
          <p:nvSpPr>
            <p:cNvPr id="211994" name="Rectangle 26"/>
            <p:cNvSpPr>
              <a:spLocks noChangeArrowheads="1"/>
            </p:cNvSpPr>
            <p:nvPr/>
          </p:nvSpPr>
          <p:spPr bwMode="auto">
            <a:xfrm>
              <a:off x="1056" y="2784"/>
              <a:ext cx="384" cy="384"/>
            </a:xfrm>
            <a:prstGeom prst="rect">
              <a:avLst/>
            </a:prstGeom>
            <a:noFill/>
            <a:ln>
              <a:noFill/>
            </a:ln>
            <a:effectLst/>
            <a:extLst>
              <a:ext uri="{909E8E84-426E-40DD-AFC4-6F175D3DCCD1}">
                <a14:hiddenFill xmlns:a14="http://schemas.microsoft.com/office/drawing/2010/main">
                  <a:solidFill>
                    <a:srgbClr val="ADE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70C0"/>
                  </a:solidFill>
                  <a:latin typeface="Tahoma" pitchFamily="34" charset="0"/>
                </a:rPr>
                <a:t>0</a:t>
              </a:r>
            </a:p>
          </p:txBody>
        </p:sp>
      </p:grpSp>
      <p:grpSp>
        <p:nvGrpSpPr>
          <p:cNvPr id="211995" name="Group 27"/>
          <p:cNvGrpSpPr>
            <a:grpSpLocks/>
          </p:cNvGrpSpPr>
          <p:nvPr/>
        </p:nvGrpSpPr>
        <p:grpSpPr bwMode="auto">
          <a:xfrm>
            <a:off x="1412032" y="3810000"/>
            <a:ext cx="2438400" cy="2438400"/>
            <a:chOff x="1056" y="2400"/>
            <a:chExt cx="1536" cy="1536"/>
          </a:xfrm>
        </p:grpSpPr>
        <p:sp>
          <p:nvSpPr>
            <p:cNvPr id="211996" name="Rectangle 28"/>
            <p:cNvSpPr>
              <a:spLocks noChangeArrowheads="1"/>
            </p:cNvSpPr>
            <p:nvPr/>
          </p:nvSpPr>
          <p:spPr bwMode="auto">
            <a:xfrm>
              <a:off x="1440" y="2400"/>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1997" name="Rectangle 29"/>
            <p:cNvSpPr>
              <a:spLocks noChangeArrowheads="1"/>
            </p:cNvSpPr>
            <p:nvPr/>
          </p:nvSpPr>
          <p:spPr bwMode="auto">
            <a:xfrm>
              <a:off x="1056"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1998" name="Rectangle 30"/>
            <p:cNvSpPr>
              <a:spLocks noChangeArrowheads="1"/>
            </p:cNvSpPr>
            <p:nvPr/>
          </p:nvSpPr>
          <p:spPr bwMode="auto">
            <a:xfrm>
              <a:off x="1440"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Tahoma" pitchFamily="34" charset="0"/>
                </a:rPr>
                <a:t>1</a:t>
              </a:r>
            </a:p>
          </p:txBody>
        </p:sp>
        <p:sp>
          <p:nvSpPr>
            <p:cNvPr id="211999" name="Rectangle 31"/>
            <p:cNvSpPr>
              <a:spLocks noChangeArrowheads="1"/>
            </p:cNvSpPr>
            <p:nvPr/>
          </p:nvSpPr>
          <p:spPr bwMode="auto">
            <a:xfrm>
              <a:off x="2208" y="3552"/>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1</a:t>
              </a:r>
            </a:p>
          </p:txBody>
        </p:sp>
        <p:sp>
          <p:nvSpPr>
            <p:cNvPr id="212000" name="Rectangle 32"/>
            <p:cNvSpPr>
              <a:spLocks noChangeArrowheads="1"/>
            </p:cNvSpPr>
            <p:nvPr/>
          </p:nvSpPr>
          <p:spPr bwMode="auto">
            <a:xfrm>
              <a:off x="2208" y="3168"/>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Tahoma" pitchFamily="34" charset="0"/>
                </a:rPr>
                <a:t>0</a:t>
              </a:r>
            </a:p>
          </p:txBody>
        </p:sp>
        <p:sp>
          <p:nvSpPr>
            <p:cNvPr id="212001" name="Rectangle 33"/>
            <p:cNvSpPr>
              <a:spLocks noChangeArrowheads="1"/>
            </p:cNvSpPr>
            <p:nvPr/>
          </p:nvSpPr>
          <p:spPr bwMode="auto">
            <a:xfrm>
              <a:off x="1824"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sp>
          <p:nvSpPr>
            <p:cNvPr id="212002" name="Rectangle 34"/>
            <p:cNvSpPr>
              <a:spLocks noChangeArrowheads="1"/>
            </p:cNvSpPr>
            <p:nvPr/>
          </p:nvSpPr>
          <p:spPr bwMode="auto">
            <a:xfrm>
              <a:off x="2208"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sp>
          <p:nvSpPr>
            <p:cNvPr id="212003" name="Rectangle 35"/>
            <p:cNvSpPr>
              <a:spLocks noChangeArrowheads="1"/>
            </p:cNvSpPr>
            <p:nvPr/>
          </p:nvSpPr>
          <p:spPr bwMode="auto">
            <a:xfrm>
              <a:off x="1440" y="2784"/>
              <a:ext cx="384" cy="384"/>
            </a:xfrm>
            <a:prstGeom prst="rect">
              <a:avLst/>
            </a:prstGeom>
            <a:noFill/>
            <a:ln>
              <a:noFill/>
            </a:ln>
            <a:effectLst/>
            <a:extLst>
              <a:ext uri="{909E8E84-426E-40DD-AFC4-6F175D3DCCD1}">
                <a14:hiddenFill xmlns:a14="http://schemas.microsoft.com/office/drawing/2010/main">
                  <a:solidFill>
                    <a:srgbClr val="FFB9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Tahoma" pitchFamily="34" charset="0"/>
                </a:rPr>
                <a:t>0</a:t>
              </a:r>
            </a:p>
          </p:txBody>
        </p:sp>
      </p:grpSp>
      <p:grpSp>
        <p:nvGrpSpPr>
          <p:cNvPr id="212004" name="Group 36"/>
          <p:cNvGrpSpPr>
            <a:grpSpLocks/>
          </p:cNvGrpSpPr>
          <p:nvPr/>
        </p:nvGrpSpPr>
        <p:grpSpPr bwMode="auto">
          <a:xfrm>
            <a:off x="71885" y="2667000"/>
            <a:ext cx="3798888" cy="3581400"/>
            <a:chOff x="151" y="1680"/>
            <a:chExt cx="2393" cy="2256"/>
          </a:xfrm>
        </p:grpSpPr>
        <p:grpSp>
          <p:nvGrpSpPr>
            <p:cNvPr id="212005" name="Group 37"/>
            <p:cNvGrpSpPr>
              <a:grpSpLocks/>
            </p:cNvGrpSpPr>
            <p:nvPr/>
          </p:nvGrpSpPr>
          <p:grpSpPr bwMode="auto">
            <a:xfrm>
              <a:off x="328" y="1920"/>
              <a:ext cx="2216" cy="2016"/>
              <a:chOff x="432" y="1872"/>
              <a:chExt cx="2216" cy="2016"/>
            </a:xfrm>
          </p:grpSpPr>
          <p:sp>
            <p:nvSpPr>
              <p:cNvPr id="212006" name="Text Box 38"/>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dirty="0"/>
                  <a:t>Q0Q1</a:t>
                </a:r>
              </a:p>
            </p:txBody>
          </p:sp>
          <p:sp>
            <p:nvSpPr>
              <p:cNvPr id="212007" name="Text Box 39"/>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Tahoma" pitchFamily="34" charset="0"/>
                  </a:rPr>
                  <a:t>00 </a:t>
                </a:r>
                <a:r>
                  <a:rPr lang="zh-CN" altLang="en-US" sz="2000" b="1" baseline="-25000">
                    <a:latin typeface="Tahoma" pitchFamily="34" charset="0"/>
                  </a:rPr>
                  <a:t> </a:t>
                </a:r>
                <a:r>
                  <a:rPr lang="zh-CN" altLang="en-US" sz="2000" b="1">
                    <a:latin typeface="Tahoma" pitchFamily="34" charset="0"/>
                  </a:rPr>
                  <a:t>  01  </a:t>
                </a:r>
                <a:r>
                  <a:rPr lang="zh-CN" altLang="en-US" sz="2000" b="1" baseline="-25000">
                    <a:latin typeface="Tahoma" pitchFamily="34" charset="0"/>
                  </a:rPr>
                  <a:t> </a:t>
                </a:r>
                <a:r>
                  <a:rPr lang="zh-CN" altLang="en-US" sz="2000" b="1">
                    <a:latin typeface="Tahoma" pitchFamily="34" charset="0"/>
                  </a:rPr>
                  <a:t>  11</a:t>
                </a:r>
                <a:r>
                  <a:rPr lang="zh-CN" altLang="en-US" sz="2000" b="1" baseline="-25000">
                    <a:latin typeface="Tahoma" pitchFamily="34" charset="0"/>
                  </a:rPr>
                  <a:t> </a:t>
                </a:r>
                <a:r>
                  <a:rPr lang="zh-CN" altLang="en-US" sz="2000" b="1">
                    <a:latin typeface="Tahoma" pitchFamily="34" charset="0"/>
                  </a:rPr>
                  <a:t>   10</a:t>
                </a:r>
              </a:p>
            </p:txBody>
          </p:sp>
          <p:sp>
            <p:nvSpPr>
              <p:cNvPr id="212008" name="Text Box 40"/>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000" b="1">
                    <a:latin typeface="Tahoma" pitchFamily="34" charset="0"/>
                  </a:rPr>
                  <a:t>00</a:t>
                </a:r>
              </a:p>
              <a:p>
                <a:pPr eaLnBrk="0" hangingPunct="0"/>
                <a:endParaRPr lang="zh-CN" altLang="en-US" sz="2000" b="1">
                  <a:latin typeface="Tahoma" pitchFamily="34" charset="0"/>
                </a:endParaRPr>
              </a:p>
              <a:p>
                <a:pPr eaLnBrk="0" hangingPunct="0"/>
                <a:r>
                  <a:rPr lang="zh-CN" altLang="en-US" sz="2000" b="1">
                    <a:latin typeface="Tahoma" pitchFamily="34" charset="0"/>
                  </a:rPr>
                  <a:t>01</a:t>
                </a:r>
              </a:p>
              <a:p>
                <a:pPr eaLnBrk="0" hangingPunct="0"/>
                <a:endParaRPr lang="zh-CN" altLang="en-US" sz="2000" b="1">
                  <a:latin typeface="Tahoma" pitchFamily="34" charset="0"/>
                </a:endParaRPr>
              </a:p>
              <a:p>
                <a:pPr eaLnBrk="0" hangingPunct="0"/>
                <a:r>
                  <a:rPr lang="zh-CN" altLang="en-US" sz="2000" b="1">
                    <a:latin typeface="Tahoma" pitchFamily="34" charset="0"/>
                  </a:rPr>
                  <a:t>11</a:t>
                </a:r>
              </a:p>
              <a:p>
                <a:pPr eaLnBrk="0" hangingPunct="0"/>
                <a:endParaRPr lang="zh-CN" altLang="en-US" sz="2000" b="1">
                  <a:latin typeface="Tahoma" pitchFamily="34" charset="0"/>
                </a:endParaRPr>
              </a:p>
              <a:p>
                <a:pPr eaLnBrk="0" hangingPunct="0"/>
                <a:r>
                  <a:rPr lang="zh-CN" altLang="en-US" sz="2000" b="1">
                    <a:latin typeface="Tahoma" pitchFamily="34" charset="0"/>
                  </a:rPr>
                  <a:t>10</a:t>
                </a:r>
              </a:p>
            </p:txBody>
          </p:sp>
          <p:grpSp>
            <p:nvGrpSpPr>
              <p:cNvPr id="212009" name="Group 41"/>
              <p:cNvGrpSpPr>
                <a:grpSpLocks/>
              </p:cNvGrpSpPr>
              <p:nvPr/>
            </p:nvGrpSpPr>
            <p:grpSpPr bwMode="auto">
              <a:xfrm>
                <a:off x="872" y="2112"/>
                <a:ext cx="1776" cy="1776"/>
                <a:chOff x="864" y="144"/>
                <a:chExt cx="1776" cy="1776"/>
              </a:xfrm>
            </p:grpSpPr>
            <p:sp>
              <p:nvSpPr>
                <p:cNvPr id="212010" name="Line 42"/>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1" name="Line 43"/>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2" name="Line 44"/>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3" name="Line 45"/>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4" name="Rectangle 46"/>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2015" name="Line 47"/>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12016" name="Line 48"/>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7" name="Line 49"/>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12018" name="Text Box 50"/>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b="1"/>
                  <a:t>Q2Q3</a:t>
                </a:r>
              </a:p>
            </p:txBody>
          </p:sp>
        </p:grpSp>
        <p:sp>
          <p:nvSpPr>
            <p:cNvPr id="212019" name="Text Box 51"/>
            <p:cNvSpPr txBox="1">
              <a:spLocks noChangeArrowheads="1"/>
            </p:cNvSpPr>
            <p:nvPr/>
          </p:nvSpPr>
          <p:spPr bwMode="auto">
            <a:xfrm>
              <a:off x="151" y="1680"/>
              <a:ext cx="1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有效状态下的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输入值</a:t>
              </a:r>
              <a:endParaRPr lang="en-US" altLang="zh-CN" b="1" dirty="0">
                <a:solidFill>
                  <a:schemeClr val="hlink"/>
                </a:solidFill>
                <a:latin typeface="Tahoma" pitchFamily="34" charset="0"/>
              </a:endParaRPr>
            </a:p>
          </p:txBody>
        </p:sp>
      </p:grpSp>
      <p:sp>
        <p:nvSpPr>
          <p:cNvPr id="212020" name="Rectangle 52"/>
          <p:cNvSpPr>
            <a:spLocks noChangeArrowheads="1"/>
          </p:cNvSpPr>
          <p:nvPr/>
        </p:nvSpPr>
        <p:spPr bwMode="auto">
          <a:xfrm>
            <a:off x="2707432" y="44958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FF0000"/>
                </a:solidFill>
                <a:latin typeface="Tahoma" pitchFamily="34" charset="0"/>
              </a:rPr>
              <a:t>1</a:t>
            </a:r>
          </a:p>
        </p:txBody>
      </p:sp>
      <p:grpSp>
        <p:nvGrpSpPr>
          <p:cNvPr id="212021" name="Group 53"/>
          <p:cNvGrpSpPr>
            <a:grpSpLocks/>
          </p:cNvGrpSpPr>
          <p:nvPr/>
        </p:nvGrpSpPr>
        <p:grpSpPr bwMode="auto">
          <a:xfrm>
            <a:off x="4267200" y="1600200"/>
            <a:ext cx="3895725" cy="1371600"/>
            <a:chOff x="2829" y="720"/>
            <a:chExt cx="2454" cy="864"/>
          </a:xfrm>
        </p:grpSpPr>
        <p:sp>
          <p:nvSpPr>
            <p:cNvPr id="212022" name="Oval 54"/>
            <p:cNvSpPr>
              <a:spLocks noChangeArrowheads="1"/>
            </p:cNvSpPr>
            <p:nvPr/>
          </p:nvSpPr>
          <p:spPr bwMode="auto">
            <a:xfrm>
              <a:off x="2829" y="720"/>
              <a:ext cx="435" cy="336"/>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rgbClr val="002060"/>
                  </a:solidFill>
                </a:rPr>
                <a:t>0000</a:t>
              </a:r>
            </a:p>
          </p:txBody>
        </p:sp>
        <p:grpSp>
          <p:nvGrpSpPr>
            <p:cNvPr id="212023" name="Group 55"/>
            <p:cNvGrpSpPr>
              <a:grpSpLocks/>
            </p:cNvGrpSpPr>
            <p:nvPr/>
          </p:nvGrpSpPr>
          <p:grpSpPr bwMode="auto">
            <a:xfrm>
              <a:off x="3261" y="720"/>
              <a:ext cx="672" cy="336"/>
              <a:chOff x="1536" y="2448"/>
              <a:chExt cx="816" cy="384"/>
            </a:xfrm>
          </p:grpSpPr>
          <p:sp>
            <p:nvSpPr>
              <p:cNvPr id="212024" name="Oval 56"/>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1000</a:t>
                </a:r>
              </a:p>
            </p:txBody>
          </p:sp>
          <p:sp>
            <p:nvSpPr>
              <p:cNvPr id="212025" name="Line 57"/>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26" name="Group 58"/>
            <p:cNvGrpSpPr>
              <a:grpSpLocks/>
            </p:cNvGrpSpPr>
            <p:nvPr/>
          </p:nvGrpSpPr>
          <p:grpSpPr bwMode="auto">
            <a:xfrm>
              <a:off x="3933" y="720"/>
              <a:ext cx="672" cy="336"/>
              <a:chOff x="1536" y="2448"/>
              <a:chExt cx="816" cy="384"/>
            </a:xfrm>
          </p:grpSpPr>
          <p:sp>
            <p:nvSpPr>
              <p:cNvPr id="212027" name="Oval 59"/>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1100</a:t>
                </a:r>
              </a:p>
            </p:txBody>
          </p:sp>
          <p:sp>
            <p:nvSpPr>
              <p:cNvPr id="212028" name="Line 60"/>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29" name="Group 61"/>
            <p:cNvGrpSpPr>
              <a:grpSpLocks/>
            </p:cNvGrpSpPr>
            <p:nvPr/>
          </p:nvGrpSpPr>
          <p:grpSpPr bwMode="auto">
            <a:xfrm>
              <a:off x="4605" y="720"/>
              <a:ext cx="672" cy="336"/>
              <a:chOff x="1536" y="2448"/>
              <a:chExt cx="816" cy="384"/>
            </a:xfrm>
          </p:grpSpPr>
          <p:sp>
            <p:nvSpPr>
              <p:cNvPr id="212030" name="Oval 62"/>
              <p:cNvSpPr>
                <a:spLocks noChangeArrowheads="1"/>
              </p:cNvSpPr>
              <p:nvPr/>
            </p:nvSpPr>
            <p:spPr bwMode="auto">
              <a:xfrm>
                <a:off x="1824" y="2448"/>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1110</a:t>
                </a:r>
              </a:p>
            </p:txBody>
          </p:sp>
          <p:sp>
            <p:nvSpPr>
              <p:cNvPr id="212031" name="Line 63"/>
              <p:cNvSpPr>
                <a:spLocks noChangeShapeType="1"/>
              </p:cNvSpPr>
              <p:nvPr/>
            </p:nvSpPr>
            <p:spPr bwMode="auto">
              <a:xfrm>
                <a:off x="1536" y="2640"/>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32" name="Oval 64"/>
            <p:cNvSpPr>
              <a:spLocks noChangeArrowheads="1"/>
            </p:cNvSpPr>
            <p:nvPr/>
          </p:nvSpPr>
          <p:spPr bwMode="auto">
            <a:xfrm>
              <a:off x="4848" y="1248"/>
              <a:ext cx="435" cy="336"/>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1111</a:t>
              </a:r>
            </a:p>
          </p:txBody>
        </p:sp>
        <p:sp>
          <p:nvSpPr>
            <p:cNvPr id="212033" name="Line 65"/>
            <p:cNvSpPr>
              <a:spLocks noChangeShapeType="1"/>
            </p:cNvSpPr>
            <p:nvPr/>
          </p:nvSpPr>
          <p:spPr bwMode="auto">
            <a:xfrm>
              <a:off x="5085" y="1056"/>
              <a:ext cx="3" cy="192"/>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nvGrpSpPr>
            <p:cNvPr id="212034" name="Group 66"/>
            <p:cNvGrpSpPr>
              <a:grpSpLocks/>
            </p:cNvGrpSpPr>
            <p:nvPr/>
          </p:nvGrpSpPr>
          <p:grpSpPr bwMode="auto">
            <a:xfrm>
              <a:off x="4173" y="1230"/>
              <a:ext cx="672" cy="336"/>
              <a:chOff x="3072" y="3024"/>
              <a:chExt cx="816" cy="384"/>
            </a:xfrm>
          </p:grpSpPr>
          <p:sp>
            <p:nvSpPr>
              <p:cNvPr id="212035" name="Oval 67"/>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0111</a:t>
                </a:r>
              </a:p>
            </p:txBody>
          </p:sp>
          <p:sp>
            <p:nvSpPr>
              <p:cNvPr id="212036" name="Line 68"/>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37" name="Group 69"/>
            <p:cNvGrpSpPr>
              <a:grpSpLocks/>
            </p:cNvGrpSpPr>
            <p:nvPr/>
          </p:nvGrpSpPr>
          <p:grpSpPr bwMode="auto">
            <a:xfrm>
              <a:off x="3501" y="1230"/>
              <a:ext cx="672" cy="336"/>
              <a:chOff x="3072" y="3024"/>
              <a:chExt cx="816" cy="384"/>
            </a:xfrm>
          </p:grpSpPr>
          <p:sp>
            <p:nvSpPr>
              <p:cNvPr id="212038" name="Oval 70"/>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0011</a:t>
                </a:r>
              </a:p>
            </p:txBody>
          </p:sp>
          <p:sp>
            <p:nvSpPr>
              <p:cNvPr id="212039" name="Line 71"/>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grpSp>
          <p:nvGrpSpPr>
            <p:cNvPr id="212040" name="Group 72"/>
            <p:cNvGrpSpPr>
              <a:grpSpLocks/>
            </p:cNvGrpSpPr>
            <p:nvPr/>
          </p:nvGrpSpPr>
          <p:grpSpPr bwMode="auto">
            <a:xfrm>
              <a:off x="2829" y="1230"/>
              <a:ext cx="672" cy="336"/>
              <a:chOff x="3072" y="3024"/>
              <a:chExt cx="816" cy="384"/>
            </a:xfrm>
          </p:grpSpPr>
          <p:sp>
            <p:nvSpPr>
              <p:cNvPr id="212041" name="Oval 73"/>
              <p:cNvSpPr>
                <a:spLocks noChangeArrowheads="1"/>
              </p:cNvSpPr>
              <p:nvPr/>
            </p:nvSpPr>
            <p:spPr bwMode="auto">
              <a:xfrm>
                <a:off x="3072" y="3024"/>
                <a:ext cx="528" cy="384"/>
              </a:xfrm>
              <a:prstGeom prst="ellipse">
                <a:avLst/>
              </a:prstGeom>
              <a:noFill/>
              <a:ln w="28575">
                <a:solidFill>
                  <a:srgbClr val="00206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2060"/>
                    </a:solidFill>
                  </a:rPr>
                  <a:t>0001</a:t>
                </a:r>
              </a:p>
            </p:txBody>
          </p:sp>
          <p:sp>
            <p:nvSpPr>
              <p:cNvPr id="212042" name="Line 74"/>
              <p:cNvSpPr>
                <a:spLocks noChangeShapeType="1"/>
              </p:cNvSpPr>
              <p:nvPr/>
            </p:nvSpPr>
            <p:spPr bwMode="auto">
              <a:xfrm flipH="1">
                <a:off x="3600" y="3216"/>
                <a:ext cx="288" cy="0"/>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43" name="Line 75"/>
            <p:cNvSpPr>
              <a:spLocks noChangeShapeType="1"/>
            </p:cNvSpPr>
            <p:nvPr/>
          </p:nvSpPr>
          <p:spPr bwMode="auto">
            <a:xfrm flipH="1" flipV="1">
              <a:off x="3021" y="1056"/>
              <a:ext cx="3" cy="192"/>
            </a:xfrm>
            <a:prstGeom prst="line">
              <a:avLst/>
            </a:prstGeom>
            <a:noFill/>
            <a:ln w="38100">
              <a:solidFill>
                <a:srgbClr val="00206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060"/>
                </a:solidFill>
              </a:endParaRPr>
            </a:p>
          </p:txBody>
        </p:sp>
      </p:grpSp>
      <p:sp>
        <p:nvSpPr>
          <p:cNvPr id="212044" name="Text Box 76"/>
          <p:cNvSpPr txBox="1">
            <a:spLocks noChangeArrowheads="1"/>
          </p:cNvSpPr>
          <p:nvPr/>
        </p:nvSpPr>
        <p:spPr bwMode="auto">
          <a:xfrm>
            <a:off x="8440738" y="1752600"/>
            <a:ext cx="417102" cy="64633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ea typeface="黑体" pitchFamily="2" charset="-122"/>
              </a:rPr>
              <a:t>有</a:t>
            </a:r>
          </a:p>
          <a:p>
            <a:r>
              <a:rPr lang="zh-CN" altLang="en-US" b="1">
                <a:solidFill>
                  <a:srgbClr val="FF0000"/>
                </a:solidFill>
                <a:ea typeface="黑体" pitchFamily="2" charset="-122"/>
              </a:rPr>
              <a:t>效</a:t>
            </a:r>
          </a:p>
        </p:txBody>
      </p:sp>
      <p:sp>
        <p:nvSpPr>
          <p:cNvPr id="212045" name="Text Box 77"/>
          <p:cNvSpPr txBox="1">
            <a:spLocks noChangeArrowheads="1"/>
          </p:cNvSpPr>
          <p:nvPr/>
        </p:nvSpPr>
        <p:spPr bwMode="auto">
          <a:xfrm>
            <a:off x="8350250" y="3459163"/>
            <a:ext cx="488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黑体" pitchFamily="2" charset="-122"/>
              </a:rPr>
              <a:t>无</a:t>
            </a:r>
          </a:p>
          <a:p>
            <a:r>
              <a:rPr lang="zh-CN" altLang="en-US" b="1">
                <a:ea typeface="黑体" pitchFamily="2" charset="-122"/>
              </a:rPr>
              <a:t>效</a:t>
            </a:r>
          </a:p>
        </p:txBody>
      </p:sp>
      <p:cxnSp>
        <p:nvCxnSpPr>
          <p:cNvPr id="212046" name="AutoShape 78"/>
          <p:cNvCxnSpPr>
            <a:cxnSpLocks noChangeShapeType="1"/>
            <a:stCxn id="212056" idx="6"/>
            <a:endCxn id="212030" idx="6"/>
          </p:cNvCxnSpPr>
          <p:nvPr/>
        </p:nvCxnSpPr>
        <p:spPr bwMode="auto">
          <a:xfrm flipV="1">
            <a:off x="8167688" y="1866900"/>
            <a:ext cx="1587" cy="1600200"/>
          </a:xfrm>
          <a:prstGeom prst="curvedConnector3">
            <a:avLst>
              <a:gd name="adj1" fmla="val 20900000"/>
            </a:avLst>
          </a:prstGeom>
          <a:noFill/>
          <a:ln w="38100">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2047" name="Group 79"/>
          <p:cNvGrpSpPr>
            <a:grpSpLocks/>
          </p:cNvGrpSpPr>
          <p:nvPr/>
        </p:nvGrpSpPr>
        <p:grpSpPr bwMode="auto">
          <a:xfrm>
            <a:off x="4267200" y="3200400"/>
            <a:ext cx="3895725" cy="1371600"/>
            <a:chOff x="2829" y="720"/>
            <a:chExt cx="2454" cy="864"/>
          </a:xfrm>
        </p:grpSpPr>
        <p:sp>
          <p:nvSpPr>
            <p:cNvPr id="212048" name="Oval 80"/>
            <p:cNvSpPr>
              <a:spLocks noChangeArrowheads="1"/>
            </p:cNvSpPr>
            <p:nvPr/>
          </p:nvSpPr>
          <p:spPr bwMode="auto">
            <a:xfrm>
              <a:off x="2829" y="720"/>
              <a:ext cx="435" cy="33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1001</a:t>
              </a:r>
            </a:p>
          </p:txBody>
        </p:sp>
        <p:grpSp>
          <p:nvGrpSpPr>
            <p:cNvPr id="212049" name="Group 81"/>
            <p:cNvGrpSpPr>
              <a:grpSpLocks/>
            </p:cNvGrpSpPr>
            <p:nvPr/>
          </p:nvGrpSpPr>
          <p:grpSpPr bwMode="auto">
            <a:xfrm>
              <a:off x="3261" y="720"/>
              <a:ext cx="672" cy="336"/>
              <a:chOff x="1536" y="2448"/>
              <a:chExt cx="816" cy="384"/>
            </a:xfrm>
          </p:grpSpPr>
          <p:sp>
            <p:nvSpPr>
              <p:cNvPr id="212050" name="Oval 8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0100</a:t>
                </a:r>
              </a:p>
            </p:txBody>
          </p:sp>
          <p:sp>
            <p:nvSpPr>
              <p:cNvPr id="212051" name="Line 8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52" name="Group 84"/>
            <p:cNvGrpSpPr>
              <a:grpSpLocks/>
            </p:cNvGrpSpPr>
            <p:nvPr/>
          </p:nvGrpSpPr>
          <p:grpSpPr bwMode="auto">
            <a:xfrm>
              <a:off x="3933" y="720"/>
              <a:ext cx="672" cy="336"/>
              <a:chOff x="1536" y="2448"/>
              <a:chExt cx="816" cy="384"/>
            </a:xfrm>
          </p:grpSpPr>
          <p:sp>
            <p:nvSpPr>
              <p:cNvPr id="212053" name="Oval 85"/>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1010</a:t>
                </a:r>
              </a:p>
            </p:txBody>
          </p:sp>
          <p:sp>
            <p:nvSpPr>
              <p:cNvPr id="212054" name="Line 86"/>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55" name="Group 87"/>
            <p:cNvGrpSpPr>
              <a:grpSpLocks/>
            </p:cNvGrpSpPr>
            <p:nvPr/>
          </p:nvGrpSpPr>
          <p:grpSpPr bwMode="auto">
            <a:xfrm>
              <a:off x="4605" y="720"/>
              <a:ext cx="672" cy="336"/>
              <a:chOff x="1536" y="2448"/>
              <a:chExt cx="816" cy="384"/>
            </a:xfrm>
          </p:grpSpPr>
          <p:sp>
            <p:nvSpPr>
              <p:cNvPr id="212056" name="Oval 8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1101</a:t>
                </a:r>
              </a:p>
            </p:txBody>
          </p:sp>
          <p:sp>
            <p:nvSpPr>
              <p:cNvPr id="212057" name="Line 8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58" name="Oval 90"/>
            <p:cNvSpPr>
              <a:spLocks noChangeArrowheads="1"/>
            </p:cNvSpPr>
            <p:nvPr/>
          </p:nvSpPr>
          <p:spPr bwMode="auto">
            <a:xfrm>
              <a:off x="4848" y="1248"/>
              <a:ext cx="435" cy="33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0110</a:t>
              </a:r>
            </a:p>
          </p:txBody>
        </p:sp>
        <p:sp>
          <p:nvSpPr>
            <p:cNvPr id="212059" name="Line 91"/>
            <p:cNvSpPr>
              <a:spLocks noChangeShapeType="1"/>
            </p:cNvSpPr>
            <p:nvPr/>
          </p:nvSpPr>
          <p:spPr bwMode="auto">
            <a:xfrm>
              <a:off x="5085" y="1056"/>
              <a:ext cx="3"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2060" name="Group 92"/>
            <p:cNvGrpSpPr>
              <a:grpSpLocks/>
            </p:cNvGrpSpPr>
            <p:nvPr/>
          </p:nvGrpSpPr>
          <p:grpSpPr bwMode="auto">
            <a:xfrm>
              <a:off x="4173" y="1230"/>
              <a:ext cx="672" cy="336"/>
              <a:chOff x="3072" y="3024"/>
              <a:chExt cx="816" cy="384"/>
            </a:xfrm>
          </p:grpSpPr>
          <p:sp>
            <p:nvSpPr>
              <p:cNvPr id="212061" name="Oval 93"/>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1011</a:t>
                </a:r>
              </a:p>
            </p:txBody>
          </p:sp>
          <p:sp>
            <p:nvSpPr>
              <p:cNvPr id="212062" name="Line 94"/>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63" name="Group 95"/>
            <p:cNvGrpSpPr>
              <a:grpSpLocks/>
            </p:cNvGrpSpPr>
            <p:nvPr/>
          </p:nvGrpSpPr>
          <p:grpSpPr bwMode="auto">
            <a:xfrm>
              <a:off x="3501" y="1230"/>
              <a:ext cx="672" cy="336"/>
              <a:chOff x="3072" y="3024"/>
              <a:chExt cx="816" cy="384"/>
            </a:xfrm>
          </p:grpSpPr>
          <p:sp>
            <p:nvSpPr>
              <p:cNvPr id="212064" name="Oval 9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0101</a:t>
                </a:r>
              </a:p>
            </p:txBody>
          </p:sp>
          <p:sp>
            <p:nvSpPr>
              <p:cNvPr id="212065" name="Line 9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2066" name="Group 98"/>
            <p:cNvGrpSpPr>
              <a:grpSpLocks/>
            </p:cNvGrpSpPr>
            <p:nvPr/>
          </p:nvGrpSpPr>
          <p:grpSpPr bwMode="auto">
            <a:xfrm>
              <a:off x="2829" y="1230"/>
              <a:ext cx="672" cy="336"/>
              <a:chOff x="3072" y="3024"/>
              <a:chExt cx="816" cy="384"/>
            </a:xfrm>
          </p:grpSpPr>
          <p:sp>
            <p:nvSpPr>
              <p:cNvPr id="212067" name="Oval 99"/>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0010</a:t>
                </a:r>
              </a:p>
            </p:txBody>
          </p:sp>
          <p:sp>
            <p:nvSpPr>
              <p:cNvPr id="212068" name="Line 100"/>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69" name="Line 101"/>
            <p:cNvSpPr>
              <a:spLocks noChangeShapeType="1"/>
            </p:cNvSpPr>
            <p:nvPr/>
          </p:nvSpPr>
          <p:spPr bwMode="auto">
            <a:xfrm flipH="1" flipV="1">
              <a:off x="3021" y="1056"/>
              <a:ext cx="3"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2070" name="Rectangle 102"/>
          <p:cNvSpPr>
            <a:spLocks noChangeArrowheads="1"/>
          </p:cNvSpPr>
          <p:nvPr/>
        </p:nvSpPr>
        <p:spPr bwMode="auto">
          <a:xfrm>
            <a:off x="7710488" y="3733800"/>
            <a:ext cx="3048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1" name="Rectangle 103"/>
          <p:cNvSpPr>
            <a:spLocks noChangeArrowheads="1"/>
          </p:cNvSpPr>
          <p:nvPr/>
        </p:nvSpPr>
        <p:spPr bwMode="auto">
          <a:xfrm>
            <a:off x="4983088" y="3352800"/>
            <a:ext cx="3810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2072" name="AutoShape 104"/>
          <p:cNvCxnSpPr>
            <a:cxnSpLocks noChangeShapeType="1"/>
          </p:cNvCxnSpPr>
          <p:nvPr/>
        </p:nvCxnSpPr>
        <p:spPr bwMode="auto">
          <a:xfrm rot="10800000" flipH="1">
            <a:off x="4072385" y="1585913"/>
            <a:ext cx="2489200" cy="1881187"/>
          </a:xfrm>
          <a:prstGeom prst="curvedConnector4">
            <a:avLst>
              <a:gd name="adj1" fmla="val -15370"/>
              <a:gd name="adj2" fmla="val 122782"/>
            </a:avLst>
          </a:prstGeom>
          <a:noFill/>
          <a:ln w="38100">
            <a:solidFill>
              <a:srgbClr val="FF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2073" name="Rectangle 105"/>
          <p:cNvSpPr>
            <a:spLocks noChangeArrowheads="1"/>
          </p:cNvSpPr>
          <p:nvPr/>
        </p:nvSpPr>
        <p:spPr bwMode="auto">
          <a:xfrm>
            <a:off x="3317032" y="44958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solidFill>
                  <a:srgbClr val="FF0000"/>
                </a:solidFill>
                <a:latin typeface="Tahoma" pitchFamily="34" charset="0"/>
              </a:rPr>
              <a:t>1</a:t>
            </a:r>
          </a:p>
        </p:txBody>
      </p:sp>
      <p:sp>
        <p:nvSpPr>
          <p:cNvPr id="212074" name="Text Box 106"/>
          <p:cNvSpPr txBox="1">
            <a:spLocks noChangeArrowheads="1"/>
          </p:cNvSpPr>
          <p:nvPr/>
        </p:nvSpPr>
        <p:spPr bwMode="auto">
          <a:xfrm>
            <a:off x="5999452" y="5569507"/>
            <a:ext cx="23956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ahoma" pitchFamily="34" charset="0"/>
              </a:rPr>
              <a:t>D0 = Q3’ + Q2’·Q0</a:t>
            </a:r>
          </a:p>
        </p:txBody>
      </p:sp>
      <p:sp>
        <p:nvSpPr>
          <p:cNvPr id="212075" name="Rectangle 107"/>
          <p:cNvSpPr>
            <a:spLocks noChangeArrowheads="1"/>
          </p:cNvSpPr>
          <p:nvPr/>
        </p:nvSpPr>
        <p:spPr bwMode="auto">
          <a:xfrm>
            <a:off x="-180528" y="64770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6" name="AutoShape 108"/>
          <p:cNvSpPr>
            <a:spLocks/>
          </p:cNvSpPr>
          <p:nvPr/>
        </p:nvSpPr>
        <p:spPr bwMode="auto">
          <a:xfrm rot="-5400000">
            <a:off x="2288332" y="2857500"/>
            <a:ext cx="685800" cy="2286000"/>
          </a:xfrm>
          <a:prstGeom prst="leftBracket">
            <a:avLst>
              <a:gd name="adj" fmla="val 27778"/>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7" name="AutoShape 109"/>
          <p:cNvSpPr>
            <a:spLocks/>
          </p:cNvSpPr>
          <p:nvPr/>
        </p:nvSpPr>
        <p:spPr bwMode="auto">
          <a:xfrm rot="5400000" flipV="1">
            <a:off x="2288332" y="4914900"/>
            <a:ext cx="685800" cy="2286000"/>
          </a:xfrm>
          <a:prstGeom prst="leftBracket">
            <a:avLst>
              <a:gd name="adj" fmla="val 27778"/>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78" name="AutoShape 110"/>
          <p:cNvSpPr>
            <a:spLocks noChangeArrowheads="1"/>
          </p:cNvSpPr>
          <p:nvPr/>
        </p:nvSpPr>
        <p:spPr bwMode="auto">
          <a:xfrm>
            <a:off x="2783632" y="3962400"/>
            <a:ext cx="914400" cy="914400"/>
          </a:xfrm>
          <a:prstGeom prst="roundRect">
            <a:avLst>
              <a:gd name="adj" fmla="val 16667"/>
            </a:avLst>
          </a:prstGeom>
          <a:noFill/>
          <a:ln w="57150" cmpd="thickThin">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10"/>
          </p:nvPr>
        </p:nvSpPr>
        <p:spPr>
          <a:xfrm>
            <a:off x="269032" y="6392863"/>
            <a:ext cx="2133600" cy="312737"/>
          </a:xfrm>
        </p:spPr>
        <p:txBody>
          <a:bodyPr/>
          <a:lstStyle/>
          <a:p>
            <a:pPr>
              <a:defRPr/>
            </a:pPr>
            <a:fld id="{2C9FCB4A-9BC9-4B96-95F3-22E2A5C67695}" type="datetime2">
              <a:rPr lang="zh-CN" altLang="en-US" smtClean="0"/>
              <a:t>2019年12月2日</a:t>
            </a:fld>
            <a:endParaRPr lang="en-US" altLang="zh-CN"/>
          </a:p>
        </p:txBody>
      </p:sp>
      <p:sp>
        <p:nvSpPr>
          <p:cNvPr id="3" name="页脚占位符 2"/>
          <p:cNvSpPr>
            <a:spLocks noGrp="1"/>
          </p:cNvSpPr>
          <p:nvPr>
            <p:ph type="ftr" sz="quarter" idx="11"/>
          </p:nvPr>
        </p:nvSpPr>
        <p:spPr>
          <a:xfrm>
            <a:off x="2936032" y="6437313"/>
            <a:ext cx="2895600" cy="268287"/>
          </a:xfrm>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15</a:t>
            </a:fld>
            <a:endParaRPr lang="en-US" altLang="zh-CN"/>
          </a:p>
        </p:txBody>
      </p:sp>
      <p:sp>
        <p:nvSpPr>
          <p:cNvPr id="115" name="Text Box 51"/>
          <p:cNvSpPr txBox="1">
            <a:spLocks noChangeArrowheads="1"/>
          </p:cNvSpPr>
          <p:nvPr/>
        </p:nvSpPr>
        <p:spPr bwMode="auto">
          <a:xfrm>
            <a:off x="4179124" y="4652385"/>
            <a:ext cx="25987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无效状态下的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输入值</a:t>
            </a:r>
            <a:endParaRPr lang="en-US" altLang="zh-CN" b="1" dirty="0">
              <a:solidFill>
                <a:schemeClr val="hlink"/>
              </a:solidFill>
              <a:latin typeface="Tahoma" pitchFamily="34" charset="0"/>
            </a:endParaRPr>
          </a:p>
        </p:txBody>
      </p:sp>
      <p:sp>
        <p:nvSpPr>
          <p:cNvPr id="116" name="Text Box 51"/>
          <p:cNvSpPr txBox="1">
            <a:spLocks noChangeArrowheads="1"/>
          </p:cNvSpPr>
          <p:nvPr/>
        </p:nvSpPr>
        <p:spPr bwMode="auto">
          <a:xfrm>
            <a:off x="4179123" y="5229804"/>
            <a:ext cx="23663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校正后的</a:t>
            </a:r>
            <a:r>
              <a:rPr lang="en-US" altLang="zh-CN" b="1" dirty="0">
                <a:solidFill>
                  <a:schemeClr val="hlink"/>
                </a:solidFill>
                <a:latin typeface="Tahoma" pitchFamily="34" charset="0"/>
              </a:rPr>
              <a:t>D0</a:t>
            </a:r>
            <a:r>
              <a:rPr lang="zh-CN" altLang="en-US" b="1" dirty="0">
                <a:solidFill>
                  <a:schemeClr val="hlink"/>
                </a:solidFill>
                <a:latin typeface="Tahoma" pitchFamily="34" charset="0"/>
              </a:rPr>
              <a:t>表达式：</a:t>
            </a:r>
            <a:endParaRPr lang="en-US" altLang="zh-CN" b="1" dirty="0">
              <a:solidFill>
                <a:schemeClr val="hlink"/>
              </a:solidFill>
              <a:latin typeface="Tahoma" pitchFamily="34" charset="0"/>
            </a:endParaRPr>
          </a:p>
        </p:txBody>
      </p:sp>
      <p:sp>
        <p:nvSpPr>
          <p:cNvPr id="118" name="Text Box 51"/>
          <p:cNvSpPr txBox="1">
            <a:spLocks noChangeArrowheads="1"/>
          </p:cNvSpPr>
          <p:nvPr/>
        </p:nvSpPr>
        <p:spPr bwMode="auto">
          <a:xfrm>
            <a:off x="3923928" y="6165304"/>
            <a:ext cx="53174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latin typeface="Tahoma" pitchFamily="34" charset="0"/>
              </a:rPr>
              <a:t>最小风险</a:t>
            </a:r>
            <a:r>
              <a:rPr lang="en-US" altLang="zh-CN" b="1" dirty="0">
                <a:solidFill>
                  <a:schemeClr val="hlink"/>
                </a:solidFill>
                <a:latin typeface="Tahoma" pitchFamily="34" charset="0"/>
              </a:rPr>
              <a:t>D0=Q1’Q2’Q3’+Q0Q2’Q3’+Q0Q1Q3’</a:t>
            </a:r>
          </a:p>
        </p:txBody>
      </p:sp>
      <mc:AlternateContent xmlns:mc="http://schemas.openxmlformats.org/markup-compatibility/2006" xmlns:a14="http://schemas.microsoft.com/office/drawing/2010/main">
        <mc:Choice Requires="a14">
          <p:sp>
            <p:nvSpPr>
              <p:cNvPr id="119" name="Text Box 50"/>
              <p:cNvSpPr txBox="1">
                <a:spLocks noChangeArrowheads="1"/>
              </p:cNvSpPr>
              <p:nvPr/>
            </p:nvSpPr>
            <p:spPr bwMode="auto">
              <a:xfrm>
                <a:off x="3031082" y="1049896"/>
                <a:ext cx="1390124" cy="462434"/>
              </a:xfrm>
              <a:prstGeom prst="rect">
                <a:avLst/>
              </a:prstGeom>
              <a:noFill/>
              <a:ln>
                <a:noFill/>
              </a:ln>
              <a:effectLst/>
              <a:extLst>
                <a:ext uri="{909E8E84-426E-40DD-AFC4-6F175D3DCCD1}">
                  <a14:hiddenFill>
                    <a:solidFill>
                      <a:schemeClr val="accent1"/>
                    </a:solidFill>
                  </a14:hiddenFill>
                </a:ext>
                <a:ext uri="{91240B29-F687-4F45-9708-019B960494DF}">
                  <a14:hiddenLine w="19050">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en-US" altLang="zh-CN" sz="2400" b="1" dirty="0">
                    <a:solidFill>
                      <a:srgbClr val="FF0000"/>
                    </a:solidFill>
                    <a:latin typeface="Tahoma" pitchFamily="34" charset="0"/>
                  </a:rPr>
                  <a:t>D</a:t>
                </a:r>
                <a:r>
                  <a:rPr lang="en-US" altLang="zh-CN" sz="2400" b="1" baseline="-25000" dirty="0">
                    <a:solidFill>
                      <a:srgbClr val="FF0000"/>
                    </a:solidFill>
                    <a:latin typeface="Tahoma" pitchFamily="34" charset="0"/>
                  </a:rPr>
                  <a:t>0</a:t>
                </a:r>
                <a:r>
                  <a:rPr lang="en-US" altLang="zh-CN" sz="2400" b="1" dirty="0">
                    <a:solidFill>
                      <a:srgbClr val="FF0000"/>
                    </a:solidFill>
                    <a:latin typeface="Tahoma" pitchFamily="34" charset="0"/>
                  </a:rPr>
                  <a:t> = </a:t>
                </a:r>
                <a14:m>
                  <m:oMath xmlns:m="http://schemas.openxmlformats.org/officeDocument/2006/math">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𝑸</m:t>
                        </m:r>
                        <m:r>
                          <a:rPr lang="en-US" altLang="zh-CN" sz="2400" b="1" i="1" smtClean="0">
                            <a:solidFill>
                              <a:srgbClr val="FF0000"/>
                            </a:solidFill>
                            <a:latin typeface="Cambria Math" panose="02040503050406030204" pitchFamily="18" charset="0"/>
                          </a:rPr>
                          <m:t>𝟑</m:t>
                        </m:r>
                      </m:e>
                    </m:acc>
                  </m:oMath>
                </a14:m>
                <a:endParaRPr lang="en-US" altLang="zh-CN" sz="2400" b="1" dirty="0">
                  <a:solidFill>
                    <a:srgbClr val="FF0000"/>
                  </a:solidFill>
                  <a:latin typeface="Tahoma" pitchFamily="34" charset="0"/>
                </a:endParaRPr>
              </a:p>
            </p:txBody>
          </p:sp>
        </mc:Choice>
        <mc:Fallback xmlns="">
          <p:sp>
            <p:nvSpPr>
              <p:cNvPr id="119" name="Text Box 50"/>
              <p:cNvSpPr txBox="1">
                <a:spLocks noRot="1" noChangeAspect="1" noMove="1" noResize="1" noEditPoints="1" noAdjustHandles="1" noChangeArrowheads="1" noChangeShapeType="1" noTextEdit="1"/>
              </p:cNvSpPr>
              <p:nvPr/>
            </p:nvSpPr>
            <p:spPr bwMode="auto">
              <a:xfrm>
                <a:off x="3031082" y="1049896"/>
                <a:ext cx="1390124" cy="462434"/>
              </a:xfrm>
              <a:prstGeom prst="rect">
                <a:avLst/>
              </a:prstGeom>
              <a:blipFill rotWithShape="0">
                <a:blip r:embed="rId3"/>
                <a:stretch>
                  <a:fillRect l="-6579" t="-11842" r="-2193" b="-276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C49A972E-8DFA-4F72-912B-B516D2CE2B17}"/>
              </a:ext>
            </a:extLst>
          </p:cNvPr>
          <p:cNvGrpSpPr/>
          <p:nvPr/>
        </p:nvGrpSpPr>
        <p:grpSpPr>
          <a:xfrm>
            <a:off x="2682064" y="4236592"/>
            <a:ext cx="496440" cy="1789560"/>
            <a:chOff x="2682064" y="4236592"/>
            <a:chExt cx="496440" cy="1789560"/>
          </a:xfrm>
        </p:grpSpPr>
        <mc:AlternateContent xmlns:mc="http://schemas.openxmlformats.org/markup-compatibility/2006">
          <mc:Choice xmlns:p14="http://schemas.microsoft.com/office/powerpoint/2010/main" Requires="p14">
            <p:contentPart p14:bwMode="auto" r:id="rId4">
              <p14:nvContentPartPr>
                <p14:cNvPr id="14" name="墨迹 13">
                  <a:extLst>
                    <a:ext uri="{FF2B5EF4-FFF2-40B4-BE49-F238E27FC236}">
                      <a16:creationId xmlns:a16="http://schemas.microsoft.com/office/drawing/2014/main" id="{D33F1733-3CF4-4030-9676-504D9B607D28}"/>
                    </a:ext>
                  </a:extLst>
                </p14:cNvPr>
                <p14:cNvContentPartPr/>
                <p14:nvPr/>
              </p14:nvContentPartPr>
              <p14:xfrm>
                <a:off x="3049984" y="4236592"/>
                <a:ext cx="128520" cy="1766160"/>
              </p14:xfrm>
            </p:contentPart>
          </mc:Choice>
          <mc:Fallback>
            <p:pic>
              <p:nvPicPr>
                <p:cNvPr id="14" name="墨迹 13">
                  <a:extLst>
                    <a:ext uri="{FF2B5EF4-FFF2-40B4-BE49-F238E27FC236}">
                      <a16:creationId xmlns:a16="http://schemas.microsoft.com/office/drawing/2014/main" id="{D33F1733-3CF4-4030-9676-504D9B607D28}"/>
                    </a:ext>
                  </a:extLst>
                </p:cNvPr>
                <p:cNvPicPr/>
                <p:nvPr/>
              </p:nvPicPr>
              <p:blipFill>
                <a:blip r:embed="rId5"/>
                <a:stretch>
                  <a:fillRect/>
                </a:stretch>
              </p:blipFill>
              <p:spPr>
                <a:xfrm>
                  <a:off x="3041344" y="4227592"/>
                  <a:ext cx="146160" cy="1783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墨迹 14">
                  <a:extLst>
                    <a:ext uri="{FF2B5EF4-FFF2-40B4-BE49-F238E27FC236}">
                      <a16:creationId xmlns:a16="http://schemas.microsoft.com/office/drawing/2014/main" id="{A44A8572-B0D3-4746-B32E-992BADCC249F}"/>
                    </a:ext>
                  </a:extLst>
                </p14:cNvPr>
                <p14:cNvContentPartPr/>
                <p14:nvPr/>
              </p14:nvContentPartPr>
              <p14:xfrm>
                <a:off x="3033064" y="5835352"/>
                <a:ext cx="83160" cy="181080"/>
              </p14:xfrm>
            </p:contentPart>
          </mc:Choice>
          <mc:Fallback>
            <p:pic>
              <p:nvPicPr>
                <p:cNvPr id="15" name="墨迹 14">
                  <a:extLst>
                    <a:ext uri="{FF2B5EF4-FFF2-40B4-BE49-F238E27FC236}">
                      <a16:creationId xmlns:a16="http://schemas.microsoft.com/office/drawing/2014/main" id="{A44A8572-B0D3-4746-B32E-992BADCC249F}"/>
                    </a:ext>
                  </a:extLst>
                </p:cNvPr>
                <p:cNvPicPr/>
                <p:nvPr/>
              </p:nvPicPr>
              <p:blipFill>
                <a:blip r:embed="rId7"/>
                <a:stretch>
                  <a:fillRect/>
                </a:stretch>
              </p:blipFill>
              <p:spPr>
                <a:xfrm>
                  <a:off x="3024064" y="5826352"/>
                  <a:ext cx="1008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墨迹 16">
                  <a:extLst>
                    <a:ext uri="{FF2B5EF4-FFF2-40B4-BE49-F238E27FC236}">
                      <a16:creationId xmlns:a16="http://schemas.microsoft.com/office/drawing/2014/main" id="{B4D268A6-3C20-4C73-BB3D-9FD9ABAA4996}"/>
                    </a:ext>
                  </a:extLst>
                </p14:cNvPr>
                <p14:cNvContentPartPr/>
                <p14:nvPr/>
              </p14:nvContentPartPr>
              <p14:xfrm>
                <a:off x="2682064" y="5280592"/>
                <a:ext cx="232920" cy="745560"/>
              </p14:xfrm>
            </p:contentPart>
          </mc:Choice>
          <mc:Fallback>
            <p:pic>
              <p:nvPicPr>
                <p:cNvPr id="17" name="墨迹 16">
                  <a:extLst>
                    <a:ext uri="{FF2B5EF4-FFF2-40B4-BE49-F238E27FC236}">
                      <a16:creationId xmlns:a16="http://schemas.microsoft.com/office/drawing/2014/main" id="{B4D268A6-3C20-4C73-BB3D-9FD9ABAA4996}"/>
                    </a:ext>
                  </a:extLst>
                </p:cNvPr>
                <p:cNvPicPr/>
                <p:nvPr/>
              </p:nvPicPr>
              <p:blipFill>
                <a:blip r:embed="rId9"/>
                <a:stretch>
                  <a:fillRect/>
                </a:stretch>
              </p:blipFill>
              <p:spPr>
                <a:xfrm>
                  <a:off x="2673064" y="5271592"/>
                  <a:ext cx="250560" cy="763200"/>
                </a:xfrm>
                <a:prstGeom prst="rect">
                  <a:avLst/>
                </a:prstGeom>
              </p:spPr>
            </p:pic>
          </mc:Fallback>
        </mc:AlternateContent>
      </p:grpSp>
      <p:grpSp>
        <p:nvGrpSpPr>
          <p:cNvPr id="28" name="组合 27">
            <a:extLst>
              <a:ext uri="{FF2B5EF4-FFF2-40B4-BE49-F238E27FC236}">
                <a16:creationId xmlns:a16="http://schemas.microsoft.com/office/drawing/2014/main" id="{54F6D8ED-99D7-4274-9782-05DD1C069602}"/>
              </a:ext>
            </a:extLst>
          </p:cNvPr>
          <p:cNvGrpSpPr/>
          <p:nvPr/>
        </p:nvGrpSpPr>
        <p:grpSpPr>
          <a:xfrm>
            <a:off x="1683064" y="3622072"/>
            <a:ext cx="2112840" cy="1808280"/>
            <a:chOff x="1683064" y="3622072"/>
            <a:chExt cx="2112840" cy="1808280"/>
          </a:xfrm>
        </p:grpSpPr>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31B1768B-4DB6-4BCB-A8CE-59E2BF5AA9BB}"/>
                    </a:ext>
                  </a:extLst>
                </p14:cNvPr>
                <p14:cNvContentPartPr/>
                <p14:nvPr/>
              </p14:nvContentPartPr>
              <p14:xfrm>
                <a:off x="1822744" y="3622072"/>
                <a:ext cx="1847160" cy="357480"/>
              </p14:xfrm>
            </p:contentPart>
          </mc:Choice>
          <mc:Fallback>
            <p:pic>
              <p:nvPicPr>
                <p:cNvPr id="8" name="墨迹 7">
                  <a:extLst>
                    <a:ext uri="{FF2B5EF4-FFF2-40B4-BE49-F238E27FC236}">
                      <a16:creationId xmlns:a16="http://schemas.microsoft.com/office/drawing/2014/main" id="{31B1768B-4DB6-4BCB-A8CE-59E2BF5AA9BB}"/>
                    </a:ext>
                  </a:extLst>
                </p:cNvPr>
                <p:cNvPicPr/>
                <p:nvPr/>
              </p:nvPicPr>
              <p:blipFill>
                <a:blip r:embed="rId11"/>
                <a:stretch>
                  <a:fillRect/>
                </a:stretch>
              </p:blipFill>
              <p:spPr>
                <a:xfrm>
                  <a:off x="1814104" y="3613072"/>
                  <a:ext cx="18648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8E8FCA9B-B05F-4C0A-BAB0-D3204EBE0011}"/>
                    </a:ext>
                  </a:extLst>
                </p14:cNvPr>
                <p14:cNvContentPartPr/>
                <p14:nvPr/>
              </p14:nvContentPartPr>
              <p14:xfrm>
                <a:off x="3521224" y="3753472"/>
                <a:ext cx="274680" cy="166680"/>
              </p14:xfrm>
            </p:contentPart>
          </mc:Choice>
          <mc:Fallback>
            <p:pic>
              <p:nvPicPr>
                <p:cNvPr id="9" name="墨迹 8">
                  <a:extLst>
                    <a:ext uri="{FF2B5EF4-FFF2-40B4-BE49-F238E27FC236}">
                      <a16:creationId xmlns:a16="http://schemas.microsoft.com/office/drawing/2014/main" id="{8E8FCA9B-B05F-4C0A-BAB0-D3204EBE0011}"/>
                    </a:ext>
                  </a:extLst>
                </p:cNvPr>
                <p:cNvPicPr/>
                <p:nvPr/>
              </p:nvPicPr>
              <p:blipFill>
                <a:blip r:embed="rId13"/>
                <a:stretch>
                  <a:fillRect/>
                </a:stretch>
              </p:blipFill>
              <p:spPr>
                <a:xfrm>
                  <a:off x="3512584" y="3744472"/>
                  <a:ext cx="2923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21604AFF-2E1E-4E38-989B-62E884DE9993}"/>
                    </a:ext>
                  </a:extLst>
                </p14:cNvPr>
                <p14:cNvContentPartPr/>
                <p14:nvPr/>
              </p14:nvContentPartPr>
              <p14:xfrm>
                <a:off x="2991304" y="3860032"/>
                <a:ext cx="478080" cy="114480"/>
              </p14:xfrm>
            </p:contentPart>
          </mc:Choice>
          <mc:Fallback>
            <p:pic>
              <p:nvPicPr>
                <p:cNvPr id="11" name="墨迹 10">
                  <a:extLst>
                    <a:ext uri="{FF2B5EF4-FFF2-40B4-BE49-F238E27FC236}">
                      <a16:creationId xmlns:a16="http://schemas.microsoft.com/office/drawing/2014/main" id="{21604AFF-2E1E-4E38-989B-62E884DE9993}"/>
                    </a:ext>
                  </a:extLst>
                </p:cNvPr>
                <p:cNvPicPr/>
                <p:nvPr/>
              </p:nvPicPr>
              <p:blipFill>
                <a:blip r:embed="rId15"/>
                <a:stretch>
                  <a:fillRect/>
                </a:stretch>
              </p:blipFill>
              <p:spPr>
                <a:xfrm>
                  <a:off x="2982304" y="3851032"/>
                  <a:ext cx="4957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599B6657-701E-4ED6-93C2-703E516960A9}"/>
                    </a:ext>
                  </a:extLst>
                </p14:cNvPr>
                <p14:cNvContentPartPr/>
                <p14:nvPr/>
              </p14:nvContentPartPr>
              <p14:xfrm>
                <a:off x="2984464" y="3830872"/>
                <a:ext cx="151200" cy="181800"/>
              </p14:xfrm>
            </p:contentPart>
          </mc:Choice>
          <mc:Fallback>
            <p:pic>
              <p:nvPicPr>
                <p:cNvPr id="12" name="墨迹 11">
                  <a:extLst>
                    <a:ext uri="{FF2B5EF4-FFF2-40B4-BE49-F238E27FC236}">
                      <a16:creationId xmlns:a16="http://schemas.microsoft.com/office/drawing/2014/main" id="{599B6657-701E-4ED6-93C2-703E516960A9}"/>
                    </a:ext>
                  </a:extLst>
                </p:cNvPr>
                <p:cNvPicPr/>
                <p:nvPr/>
              </p:nvPicPr>
              <p:blipFill>
                <a:blip r:embed="rId17"/>
                <a:stretch>
                  <a:fillRect/>
                </a:stretch>
              </p:blipFill>
              <p:spPr>
                <a:xfrm>
                  <a:off x="2975824" y="3822232"/>
                  <a:ext cx="1688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墨迹 18">
                  <a:extLst>
                    <a:ext uri="{FF2B5EF4-FFF2-40B4-BE49-F238E27FC236}">
                      <a16:creationId xmlns:a16="http://schemas.microsoft.com/office/drawing/2014/main" id="{3903469E-F95A-4C46-899E-D261CD056356}"/>
                    </a:ext>
                  </a:extLst>
                </p14:cNvPr>
                <p14:cNvContentPartPr/>
                <p14:nvPr/>
              </p14:nvContentPartPr>
              <p14:xfrm>
                <a:off x="2418544" y="5208952"/>
                <a:ext cx="304560" cy="109440"/>
              </p14:xfrm>
            </p:contentPart>
          </mc:Choice>
          <mc:Fallback>
            <p:pic>
              <p:nvPicPr>
                <p:cNvPr id="19" name="墨迹 18">
                  <a:extLst>
                    <a:ext uri="{FF2B5EF4-FFF2-40B4-BE49-F238E27FC236}">
                      <a16:creationId xmlns:a16="http://schemas.microsoft.com/office/drawing/2014/main" id="{3903469E-F95A-4C46-899E-D261CD056356}"/>
                    </a:ext>
                  </a:extLst>
                </p:cNvPr>
                <p:cNvPicPr/>
                <p:nvPr/>
              </p:nvPicPr>
              <p:blipFill>
                <a:blip r:embed="rId19"/>
                <a:stretch>
                  <a:fillRect/>
                </a:stretch>
              </p:blipFill>
              <p:spPr>
                <a:xfrm>
                  <a:off x="2409904" y="5199952"/>
                  <a:ext cx="3222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墨迹 19">
                  <a:extLst>
                    <a:ext uri="{FF2B5EF4-FFF2-40B4-BE49-F238E27FC236}">
                      <a16:creationId xmlns:a16="http://schemas.microsoft.com/office/drawing/2014/main" id="{2CECB0C2-9127-478B-9B49-A4C2E0CAB558}"/>
                    </a:ext>
                  </a:extLst>
                </p14:cNvPr>
                <p14:cNvContentPartPr/>
                <p14:nvPr/>
              </p14:nvContentPartPr>
              <p14:xfrm>
                <a:off x="2361304" y="5105992"/>
                <a:ext cx="117000" cy="259200"/>
              </p14:xfrm>
            </p:contentPart>
          </mc:Choice>
          <mc:Fallback>
            <p:pic>
              <p:nvPicPr>
                <p:cNvPr id="20" name="墨迹 19">
                  <a:extLst>
                    <a:ext uri="{FF2B5EF4-FFF2-40B4-BE49-F238E27FC236}">
                      <a16:creationId xmlns:a16="http://schemas.microsoft.com/office/drawing/2014/main" id="{2CECB0C2-9127-478B-9B49-A4C2E0CAB558}"/>
                    </a:ext>
                  </a:extLst>
                </p:cNvPr>
                <p:cNvPicPr/>
                <p:nvPr/>
              </p:nvPicPr>
              <p:blipFill>
                <a:blip r:embed="rId21"/>
                <a:stretch>
                  <a:fillRect/>
                </a:stretch>
              </p:blipFill>
              <p:spPr>
                <a:xfrm>
                  <a:off x="2352664" y="5096992"/>
                  <a:ext cx="13464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墨迹 21">
                  <a:extLst>
                    <a:ext uri="{FF2B5EF4-FFF2-40B4-BE49-F238E27FC236}">
                      <a16:creationId xmlns:a16="http://schemas.microsoft.com/office/drawing/2014/main" id="{76C8E511-D857-4F88-B879-65F428F3AE86}"/>
                    </a:ext>
                  </a:extLst>
                </p14:cNvPr>
                <p14:cNvContentPartPr/>
                <p14:nvPr/>
              </p14:nvContentPartPr>
              <p14:xfrm>
                <a:off x="1847584" y="5199232"/>
                <a:ext cx="424080" cy="71280"/>
              </p14:xfrm>
            </p:contentPart>
          </mc:Choice>
          <mc:Fallback>
            <p:pic>
              <p:nvPicPr>
                <p:cNvPr id="22" name="墨迹 21">
                  <a:extLst>
                    <a:ext uri="{FF2B5EF4-FFF2-40B4-BE49-F238E27FC236}">
                      <a16:creationId xmlns:a16="http://schemas.microsoft.com/office/drawing/2014/main" id="{76C8E511-D857-4F88-B879-65F428F3AE86}"/>
                    </a:ext>
                  </a:extLst>
                </p:cNvPr>
                <p:cNvPicPr/>
                <p:nvPr/>
              </p:nvPicPr>
              <p:blipFill>
                <a:blip r:embed="rId23"/>
                <a:stretch>
                  <a:fillRect/>
                </a:stretch>
              </p:blipFill>
              <p:spPr>
                <a:xfrm>
                  <a:off x="1838584" y="5190592"/>
                  <a:ext cx="4417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墨迹 22">
                  <a:extLst>
                    <a:ext uri="{FF2B5EF4-FFF2-40B4-BE49-F238E27FC236}">
                      <a16:creationId xmlns:a16="http://schemas.microsoft.com/office/drawing/2014/main" id="{64DC8988-33F0-44E4-8BB3-77A203744F8C}"/>
                    </a:ext>
                  </a:extLst>
                </p14:cNvPr>
                <p14:cNvContentPartPr/>
                <p14:nvPr/>
              </p14:nvContentPartPr>
              <p14:xfrm>
                <a:off x="1793584" y="5140912"/>
                <a:ext cx="139680" cy="289440"/>
              </p14:xfrm>
            </p:contentPart>
          </mc:Choice>
          <mc:Fallback>
            <p:pic>
              <p:nvPicPr>
                <p:cNvPr id="23" name="墨迹 22">
                  <a:extLst>
                    <a:ext uri="{FF2B5EF4-FFF2-40B4-BE49-F238E27FC236}">
                      <a16:creationId xmlns:a16="http://schemas.microsoft.com/office/drawing/2014/main" id="{64DC8988-33F0-44E4-8BB3-77A203744F8C}"/>
                    </a:ext>
                  </a:extLst>
                </p:cNvPr>
                <p:cNvPicPr/>
                <p:nvPr/>
              </p:nvPicPr>
              <p:blipFill>
                <a:blip r:embed="rId25"/>
                <a:stretch>
                  <a:fillRect/>
                </a:stretch>
              </p:blipFill>
              <p:spPr>
                <a:xfrm>
                  <a:off x="1784944" y="5131912"/>
                  <a:ext cx="1573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墨迹 24">
                  <a:extLst>
                    <a:ext uri="{FF2B5EF4-FFF2-40B4-BE49-F238E27FC236}">
                      <a16:creationId xmlns:a16="http://schemas.microsoft.com/office/drawing/2014/main" id="{741EF027-90A7-4467-A501-351623953041}"/>
                    </a:ext>
                  </a:extLst>
                </p14:cNvPr>
                <p14:cNvContentPartPr/>
                <p14:nvPr/>
              </p14:nvContentPartPr>
              <p14:xfrm>
                <a:off x="1702864" y="4584352"/>
                <a:ext cx="227880" cy="585720"/>
              </p14:xfrm>
            </p:contentPart>
          </mc:Choice>
          <mc:Fallback>
            <p:pic>
              <p:nvPicPr>
                <p:cNvPr id="25" name="墨迹 24">
                  <a:extLst>
                    <a:ext uri="{FF2B5EF4-FFF2-40B4-BE49-F238E27FC236}">
                      <a16:creationId xmlns:a16="http://schemas.microsoft.com/office/drawing/2014/main" id="{741EF027-90A7-4467-A501-351623953041}"/>
                    </a:ext>
                  </a:extLst>
                </p:cNvPr>
                <p:cNvPicPr/>
                <p:nvPr/>
              </p:nvPicPr>
              <p:blipFill>
                <a:blip r:embed="rId27"/>
                <a:stretch>
                  <a:fillRect/>
                </a:stretch>
              </p:blipFill>
              <p:spPr>
                <a:xfrm>
                  <a:off x="1693864" y="4575712"/>
                  <a:ext cx="245520" cy="603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墨迹 26">
                  <a:extLst>
                    <a:ext uri="{FF2B5EF4-FFF2-40B4-BE49-F238E27FC236}">
                      <a16:creationId xmlns:a16="http://schemas.microsoft.com/office/drawing/2014/main" id="{6FC64FA3-523B-4FB4-A7AF-13CE7976C503}"/>
                    </a:ext>
                  </a:extLst>
                </p14:cNvPr>
                <p14:cNvContentPartPr/>
                <p14:nvPr/>
              </p14:nvContentPartPr>
              <p14:xfrm>
                <a:off x="1683064" y="4063432"/>
                <a:ext cx="239760" cy="459720"/>
              </p14:xfrm>
            </p:contentPart>
          </mc:Choice>
          <mc:Fallback>
            <p:pic>
              <p:nvPicPr>
                <p:cNvPr id="27" name="墨迹 26">
                  <a:extLst>
                    <a:ext uri="{FF2B5EF4-FFF2-40B4-BE49-F238E27FC236}">
                      <a16:creationId xmlns:a16="http://schemas.microsoft.com/office/drawing/2014/main" id="{6FC64FA3-523B-4FB4-A7AF-13CE7976C503}"/>
                    </a:ext>
                  </a:extLst>
                </p:cNvPr>
                <p:cNvPicPr/>
                <p:nvPr/>
              </p:nvPicPr>
              <p:blipFill>
                <a:blip r:embed="rId29"/>
                <a:stretch>
                  <a:fillRect/>
                </a:stretch>
              </p:blipFill>
              <p:spPr>
                <a:xfrm>
                  <a:off x="1674424" y="4054432"/>
                  <a:ext cx="257400" cy="47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31" name="墨迹 30">
                <a:extLst>
                  <a:ext uri="{FF2B5EF4-FFF2-40B4-BE49-F238E27FC236}">
                    <a16:creationId xmlns:a16="http://schemas.microsoft.com/office/drawing/2014/main" id="{D71E0F71-0FA3-4BB1-83CD-2795ED64C276}"/>
                  </a:ext>
                </a:extLst>
              </p14:cNvPr>
              <p14:cNvContentPartPr/>
              <p14:nvPr/>
            </p14:nvContentPartPr>
            <p14:xfrm>
              <a:off x="5897584" y="6576952"/>
              <a:ext cx="76320" cy="152640"/>
            </p14:xfrm>
          </p:contentPart>
        </mc:Choice>
        <mc:Fallback>
          <p:pic>
            <p:nvPicPr>
              <p:cNvPr id="31" name="墨迹 30">
                <a:extLst>
                  <a:ext uri="{FF2B5EF4-FFF2-40B4-BE49-F238E27FC236}">
                    <a16:creationId xmlns:a16="http://schemas.microsoft.com/office/drawing/2014/main" id="{D71E0F71-0FA3-4BB1-83CD-2795ED64C276}"/>
                  </a:ext>
                </a:extLst>
              </p:cNvPr>
              <p:cNvPicPr/>
              <p:nvPr/>
            </p:nvPicPr>
            <p:blipFill>
              <a:blip r:embed="rId31"/>
              <a:stretch>
                <a:fillRect/>
              </a:stretch>
            </p:blipFill>
            <p:spPr>
              <a:xfrm>
                <a:off x="5888944" y="6567952"/>
                <a:ext cx="939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2" name="墨迹 31">
                <a:extLst>
                  <a:ext uri="{FF2B5EF4-FFF2-40B4-BE49-F238E27FC236}">
                    <a16:creationId xmlns:a16="http://schemas.microsoft.com/office/drawing/2014/main" id="{51D1B537-08E8-4F4C-AA3E-7420EB134C03}"/>
                  </a:ext>
                </a:extLst>
              </p14:cNvPr>
              <p14:cNvContentPartPr/>
              <p14:nvPr/>
            </p14:nvContentPartPr>
            <p14:xfrm>
              <a:off x="6175504" y="6585232"/>
              <a:ext cx="67320" cy="123480"/>
            </p14:xfrm>
          </p:contentPart>
        </mc:Choice>
        <mc:Fallback>
          <p:pic>
            <p:nvPicPr>
              <p:cNvPr id="32" name="墨迹 31">
                <a:extLst>
                  <a:ext uri="{FF2B5EF4-FFF2-40B4-BE49-F238E27FC236}">
                    <a16:creationId xmlns:a16="http://schemas.microsoft.com/office/drawing/2014/main" id="{51D1B537-08E8-4F4C-AA3E-7420EB134C03}"/>
                  </a:ext>
                </a:extLst>
              </p:cNvPr>
              <p:cNvPicPr/>
              <p:nvPr/>
            </p:nvPicPr>
            <p:blipFill>
              <a:blip r:embed="rId33"/>
              <a:stretch>
                <a:fillRect/>
              </a:stretch>
            </p:blipFill>
            <p:spPr>
              <a:xfrm>
                <a:off x="6166864" y="6576592"/>
                <a:ext cx="849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墨迹 34">
                <a:extLst>
                  <a:ext uri="{FF2B5EF4-FFF2-40B4-BE49-F238E27FC236}">
                    <a16:creationId xmlns:a16="http://schemas.microsoft.com/office/drawing/2014/main" id="{E8520778-4CBB-40E5-9CC8-91C66C454749}"/>
                  </a:ext>
                </a:extLst>
              </p14:cNvPr>
              <p14:cNvContentPartPr/>
              <p14:nvPr/>
            </p14:nvContentPartPr>
            <p14:xfrm>
              <a:off x="6952744" y="6562192"/>
              <a:ext cx="32760" cy="268920"/>
            </p14:xfrm>
          </p:contentPart>
        </mc:Choice>
        <mc:Fallback>
          <p:pic>
            <p:nvPicPr>
              <p:cNvPr id="35" name="墨迹 34">
                <a:extLst>
                  <a:ext uri="{FF2B5EF4-FFF2-40B4-BE49-F238E27FC236}">
                    <a16:creationId xmlns:a16="http://schemas.microsoft.com/office/drawing/2014/main" id="{E8520778-4CBB-40E5-9CC8-91C66C454749}"/>
                  </a:ext>
                </a:extLst>
              </p:cNvPr>
              <p:cNvPicPr/>
              <p:nvPr/>
            </p:nvPicPr>
            <p:blipFill>
              <a:blip r:embed="rId35"/>
              <a:stretch>
                <a:fillRect/>
              </a:stretch>
            </p:blipFill>
            <p:spPr>
              <a:xfrm>
                <a:off x="6943744" y="6553552"/>
                <a:ext cx="504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墨迹 36">
                <a:extLst>
                  <a:ext uri="{FF2B5EF4-FFF2-40B4-BE49-F238E27FC236}">
                    <a16:creationId xmlns:a16="http://schemas.microsoft.com/office/drawing/2014/main" id="{27E04B01-220C-403E-A10E-62246E6278C9}"/>
                  </a:ext>
                </a:extLst>
              </p14:cNvPr>
              <p14:cNvContentPartPr/>
              <p14:nvPr/>
            </p14:nvContentPartPr>
            <p14:xfrm>
              <a:off x="7601824" y="6605752"/>
              <a:ext cx="103320" cy="175680"/>
            </p14:xfrm>
          </p:contentPart>
        </mc:Choice>
        <mc:Fallback>
          <p:pic>
            <p:nvPicPr>
              <p:cNvPr id="37" name="墨迹 36">
                <a:extLst>
                  <a:ext uri="{FF2B5EF4-FFF2-40B4-BE49-F238E27FC236}">
                    <a16:creationId xmlns:a16="http://schemas.microsoft.com/office/drawing/2014/main" id="{27E04B01-220C-403E-A10E-62246E6278C9}"/>
                  </a:ext>
                </a:extLst>
              </p:cNvPr>
              <p:cNvPicPr/>
              <p:nvPr/>
            </p:nvPicPr>
            <p:blipFill>
              <a:blip r:embed="rId37"/>
              <a:stretch>
                <a:fillRect/>
              </a:stretch>
            </p:blipFill>
            <p:spPr>
              <a:xfrm>
                <a:off x="7593184" y="6597112"/>
                <a:ext cx="120960" cy="193320"/>
              </a:xfrm>
              <a:prstGeom prst="rect">
                <a:avLst/>
              </a:prstGeom>
            </p:spPr>
          </p:pic>
        </mc:Fallback>
      </mc:AlternateContent>
      <p:grpSp>
        <p:nvGrpSpPr>
          <p:cNvPr id="40" name="组合 39">
            <a:extLst>
              <a:ext uri="{FF2B5EF4-FFF2-40B4-BE49-F238E27FC236}">
                <a16:creationId xmlns:a16="http://schemas.microsoft.com/office/drawing/2014/main" id="{A6FC0D9C-7D30-4E94-8243-76C0B90056BD}"/>
              </a:ext>
            </a:extLst>
          </p:cNvPr>
          <p:cNvGrpSpPr/>
          <p:nvPr/>
        </p:nvGrpSpPr>
        <p:grpSpPr>
          <a:xfrm>
            <a:off x="7043824" y="6577672"/>
            <a:ext cx="351720" cy="200520"/>
            <a:chOff x="7043824" y="6577672"/>
            <a:chExt cx="351720" cy="200520"/>
          </a:xfrm>
        </p:grpSpPr>
        <mc:AlternateContent xmlns:mc="http://schemas.openxmlformats.org/markup-compatibility/2006">
          <mc:Choice xmlns:p14="http://schemas.microsoft.com/office/powerpoint/2010/main" Requires="p14">
            <p:contentPart p14:bwMode="auto" r:id="rId38">
              <p14:nvContentPartPr>
                <p14:cNvPr id="36" name="墨迹 35">
                  <a:extLst>
                    <a:ext uri="{FF2B5EF4-FFF2-40B4-BE49-F238E27FC236}">
                      <a16:creationId xmlns:a16="http://schemas.microsoft.com/office/drawing/2014/main" id="{BD8DC508-260A-4EE2-BFB8-B7510052EEE1}"/>
                    </a:ext>
                  </a:extLst>
                </p14:cNvPr>
                <p14:cNvContentPartPr/>
                <p14:nvPr/>
              </p14:nvContentPartPr>
              <p14:xfrm>
                <a:off x="7318144" y="6596392"/>
                <a:ext cx="77400" cy="173160"/>
              </p14:xfrm>
            </p:contentPart>
          </mc:Choice>
          <mc:Fallback>
            <p:pic>
              <p:nvPicPr>
                <p:cNvPr id="36" name="墨迹 35">
                  <a:extLst>
                    <a:ext uri="{FF2B5EF4-FFF2-40B4-BE49-F238E27FC236}">
                      <a16:creationId xmlns:a16="http://schemas.microsoft.com/office/drawing/2014/main" id="{BD8DC508-260A-4EE2-BFB8-B7510052EEE1}"/>
                    </a:ext>
                  </a:extLst>
                </p:cNvPr>
                <p:cNvPicPr/>
                <p:nvPr/>
              </p:nvPicPr>
              <p:blipFill>
                <a:blip r:embed="rId39"/>
                <a:stretch>
                  <a:fillRect/>
                </a:stretch>
              </p:blipFill>
              <p:spPr>
                <a:xfrm>
                  <a:off x="7309144" y="6587392"/>
                  <a:ext cx="950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8" name="墨迹 37">
                  <a:extLst>
                    <a:ext uri="{FF2B5EF4-FFF2-40B4-BE49-F238E27FC236}">
                      <a16:creationId xmlns:a16="http://schemas.microsoft.com/office/drawing/2014/main" id="{55A6A8A1-2ED5-4FDF-9552-24345907698C}"/>
                    </a:ext>
                  </a:extLst>
                </p14:cNvPr>
                <p14:cNvContentPartPr/>
                <p14:nvPr/>
              </p14:nvContentPartPr>
              <p14:xfrm>
                <a:off x="7043824" y="6591352"/>
                <a:ext cx="160560" cy="186840"/>
              </p14:xfrm>
            </p:contentPart>
          </mc:Choice>
          <mc:Fallback>
            <p:pic>
              <p:nvPicPr>
                <p:cNvPr id="38" name="墨迹 37">
                  <a:extLst>
                    <a:ext uri="{FF2B5EF4-FFF2-40B4-BE49-F238E27FC236}">
                      <a16:creationId xmlns:a16="http://schemas.microsoft.com/office/drawing/2014/main" id="{55A6A8A1-2ED5-4FDF-9552-24345907698C}"/>
                    </a:ext>
                  </a:extLst>
                </p:cNvPr>
                <p:cNvPicPr/>
                <p:nvPr/>
              </p:nvPicPr>
              <p:blipFill>
                <a:blip r:embed="rId41"/>
                <a:stretch>
                  <a:fillRect/>
                </a:stretch>
              </p:blipFill>
              <p:spPr>
                <a:xfrm>
                  <a:off x="7034824" y="6582352"/>
                  <a:ext cx="178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墨迹 38">
                  <a:extLst>
                    <a:ext uri="{FF2B5EF4-FFF2-40B4-BE49-F238E27FC236}">
                      <a16:creationId xmlns:a16="http://schemas.microsoft.com/office/drawing/2014/main" id="{C0E5677E-C94F-467C-A6C1-404EF073FC19}"/>
                    </a:ext>
                  </a:extLst>
                </p14:cNvPr>
                <p14:cNvContentPartPr/>
                <p14:nvPr/>
              </p14:nvContentPartPr>
              <p14:xfrm>
                <a:off x="7087384" y="6577672"/>
                <a:ext cx="106200" cy="181800"/>
              </p14:xfrm>
            </p:contentPart>
          </mc:Choice>
          <mc:Fallback>
            <p:pic>
              <p:nvPicPr>
                <p:cNvPr id="39" name="墨迹 38">
                  <a:extLst>
                    <a:ext uri="{FF2B5EF4-FFF2-40B4-BE49-F238E27FC236}">
                      <a16:creationId xmlns:a16="http://schemas.microsoft.com/office/drawing/2014/main" id="{C0E5677E-C94F-467C-A6C1-404EF073FC19}"/>
                    </a:ext>
                  </a:extLst>
                </p:cNvPr>
                <p:cNvPicPr/>
                <p:nvPr/>
              </p:nvPicPr>
              <p:blipFill>
                <a:blip r:embed="rId43"/>
                <a:stretch>
                  <a:fillRect/>
                </a:stretch>
              </p:blipFill>
              <p:spPr>
                <a:xfrm>
                  <a:off x="7078384" y="6568672"/>
                  <a:ext cx="123840" cy="19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41" name="墨迹 40">
                <a:extLst>
                  <a:ext uri="{FF2B5EF4-FFF2-40B4-BE49-F238E27FC236}">
                    <a16:creationId xmlns:a16="http://schemas.microsoft.com/office/drawing/2014/main" id="{C79C3702-C1D1-42EE-864E-FEBF1A7A7031}"/>
                  </a:ext>
                </a:extLst>
              </p14:cNvPr>
              <p14:cNvContentPartPr/>
              <p14:nvPr/>
            </p14:nvContentPartPr>
            <p14:xfrm>
              <a:off x="8238664" y="6550312"/>
              <a:ext cx="11160" cy="192240"/>
            </p14:xfrm>
          </p:contentPart>
        </mc:Choice>
        <mc:Fallback>
          <p:pic>
            <p:nvPicPr>
              <p:cNvPr id="41" name="墨迹 40">
                <a:extLst>
                  <a:ext uri="{FF2B5EF4-FFF2-40B4-BE49-F238E27FC236}">
                    <a16:creationId xmlns:a16="http://schemas.microsoft.com/office/drawing/2014/main" id="{C79C3702-C1D1-42EE-864E-FEBF1A7A7031}"/>
                  </a:ext>
                </a:extLst>
              </p:cNvPr>
              <p:cNvPicPr/>
              <p:nvPr/>
            </p:nvPicPr>
            <p:blipFill>
              <a:blip r:embed="rId45"/>
              <a:stretch>
                <a:fillRect/>
              </a:stretch>
            </p:blipFill>
            <p:spPr>
              <a:xfrm>
                <a:off x="8229664" y="6541672"/>
                <a:ext cx="288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2" name="墨迹 41">
                <a:extLst>
                  <a:ext uri="{FF2B5EF4-FFF2-40B4-BE49-F238E27FC236}">
                    <a16:creationId xmlns:a16="http://schemas.microsoft.com/office/drawing/2014/main" id="{8BD09E18-8304-4DC4-9F4F-96CB51926AFB}"/>
                  </a:ext>
                </a:extLst>
              </p14:cNvPr>
              <p14:cNvContentPartPr/>
              <p14:nvPr/>
            </p14:nvContentPartPr>
            <p14:xfrm>
              <a:off x="8420104" y="6552112"/>
              <a:ext cx="5400" cy="237960"/>
            </p14:xfrm>
          </p:contentPart>
        </mc:Choice>
        <mc:Fallback>
          <p:pic>
            <p:nvPicPr>
              <p:cNvPr id="42" name="墨迹 41">
                <a:extLst>
                  <a:ext uri="{FF2B5EF4-FFF2-40B4-BE49-F238E27FC236}">
                    <a16:creationId xmlns:a16="http://schemas.microsoft.com/office/drawing/2014/main" id="{8BD09E18-8304-4DC4-9F4F-96CB51926AFB}"/>
                  </a:ext>
                </a:extLst>
              </p:cNvPr>
              <p:cNvPicPr/>
              <p:nvPr/>
            </p:nvPicPr>
            <p:blipFill>
              <a:blip r:embed="rId47"/>
              <a:stretch>
                <a:fillRect/>
              </a:stretch>
            </p:blipFill>
            <p:spPr>
              <a:xfrm>
                <a:off x="8411464" y="6543112"/>
                <a:ext cx="23040" cy="255600"/>
              </a:xfrm>
              <a:prstGeom prst="rect">
                <a:avLst/>
              </a:prstGeom>
            </p:spPr>
          </p:pic>
        </mc:Fallback>
      </mc:AlternateContent>
      <p:grpSp>
        <p:nvGrpSpPr>
          <p:cNvPr id="47" name="组合 46">
            <a:extLst>
              <a:ext uri="{FF2B5EF4-FFF2-40B4-BE49-F238E27FC236}">
                <a16:creationId xmlns:a16="http://schemas.microsoft.com/office/drawing/2014/main" id="{CDC5274A-D1C5-4B27-876A-93D7FF60A947}"/>
              </a:ext>
            </a:extLst>
          </p:cNvPr>
          <p:cNvGrpSpPr/>
          <p:nvPr/>
        </p:nvGrpSpPr>
        <p:grpSpPr>
          <a:xfrm>
            <a:off x="8558344" y="6560752"/>
            <a:ext cx="378000" cy="227880"/>
            <a:chOff x="8558344" y="6560752"/>
            <a:chExt cx="378000" cy="227880"/>
          </a:xfrm>
        </p:grpSpPr>
        <mc:AlternateContent xmlns:mc="http://schemas.openxmlformats.org/markup-compatibility/2006">
          <mc:Choice xmlns:p14="http://schemas.microsoft.com/office/powerpoint/2010/main" Requires="p14">
            <p:contentPart p14:bwMode="auto" r:id="rId48">
              <p14:nvContentPartPr>
                <p14:cNvPr id="43" name="墨迹 42">
                  <a:extLst>
                    <a:ext uri="{FF2B5EF4-FFF2-40B4-BE49-F238E27FC236}">
                      <a16:creationId xmlns:a16="http://schemas.microsoft.com/office/drawing/2014/main" id="{CFC9BF5C-3D06-4B80-A0CE-F62005F911F7}"/>
                    </a:ext>
                  </a:extLst>
                </p14:cNvPr>
                <p14:cNvContentPartPr/>
                <p14:nvPr/>
              </p14:nvContentPartPr>
              <p14:xfrm>
                <a:off x="8558344" y="6602512"/>
                <a:ext cx="153000" cy="168120"/>
              </p14:xfrm>
            </p:contentPart>
          </mc:Choice>
          <mc:Fallback>
            <p:pic>
              <p:nvPicPr>
                <p:cNvPr id="43" name="墨迹 42">
                  <a:extLst>
                    <a:ext uri="{FF2B5EF4-FFF2-40B4-BE49-F238E27FC236}">
                      <a16:creationId xmlns:a16="http://schemas.microsoft.com/office/drawing/2014/main" id="{CFC9BF5C-3D06-4B80-A0CE-F62005F911F7}"/>
                    </a:ext>
                  </a:extLst>
                </p:cNvPr>
                <p:cNvPicPr/>
                <p:nvPr/>
              </p:nvPicPr>
              <p:blipFill>
                <a:blip r:embed="rId49"/>
                <a:stretch>
                  <a:fillRect/>
                </a:stretch>
              </p:blipFill>
              <p:spPr>
                <a:xfrm>
                  <a:off x="8549344" y="6593512"/>
                  <a:ext cx="1706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墨迹 43">
                  <a:extLst>
                    <a:ext uri="{FF2B5EF4-FFF2-40B4-BE49-F238E27FC236}">
                      <a16:creationId xmlns:a16="http://schemas.microsoft.com/office/drawing/2014/main" id="{ACFBDCDD-D87F-4F6B-9030-67DD4C0CA323}"/>
                    </a:ext>
                  </a:extLst>
                </p14:cNvPr>
                <p14:cNvContentPartPr/>
                <p14:nvPr/>
              </p14:nvContentPartPr>
              <p14:xfrm>
                <a:off x="8572744" y="6605032"/>
                <a:ext cx="127440" cy="183600"/>
              </p14:xfrm>
            </p:contentPart>
          </mc:Choice>
          <mc:Fallback>
            <p:pic>
              <p:nvPicPr>
                <p:cNvPr id="44" name="墨迹 43">
                  <a:extLst>
                    <a:ext uri="{FF2B5EF4-FFF2-40B4-BE49-F238E27FC236}">
                      <a16:creationId xmlns:a16="http://schemas.microsoft.com/office/drawing/2014/main" id="{ACFBDCDD-D87F-4F6B-9030-67DD4C0CA323}"/>
                    </a:ext>
                  </a:extLst>
                </p:cNvPr>
                <p:cNvPicPr/>
                <p:nvPr/>
              </p:nvPicPr>
              <p:blipFill>
                <a:blip r:embed="rId51"/>
                <a:stretch>
                  <a:fillRect/>
                </a:stretch>
              </p:blipFill>
              <p:spPr>
                <a:xfrm>
                  <a:off x="8563744" y="6596032"/>
                  <a:ext cx="1450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6" name="墨迹 45">
                  <a:extLst>
                    <a:ext uri="{FF2B5EF4-FFF2-40B4-BE49-F238E27FC236}">
                      <a16:creationId xmlns:a16="http://schemas.microsoft.com/office/drawing/2014/main" id="{90330FE8-AEBF-4A09-85B1-5D06316CCB3D}"/>
                    </a:ext>
                  </a:extLst>
                </p14:cNvPr>
                <p14:cNvContentPartPr/>
                <p14:nvPr/>
              </p14:nvContentPartPr>
              <p14:xfrm>
                <a:off x="8793784" y="6560752"/>
                <a:ext cx="142560" cy="196920"/>
              </p14:xfrm>
            </p:contentPart>
          </mc:Choice>
          <mc:Fallback>
            <p:pic>
              <p:nvPicPr>
                <p:cNvPr id="46" name="墨迹 45">
                  <a:extLst>
                    <a:ext uri="{FF2B5EF4-FFF2-40B4-BE49-F238E27FC236}">
                      <a16:creationId xmlns:a16="http://schemas.microsoft.com/office/drawing/2014/main" id="{90330FE8-AEBF-4A09-85B1-5D06316CCB3D}"/>
                    </a:ext>
                  </a:extLst>
                </p:cNvPr>
                <p:cNvPicPr/>
                <p:nvPr/>
              </p:nvPicPr>
              <p:blipFill>
                <a:blip r:embed="rId53"/>
                <a:stretch>
                  <a:fillRect/>
                </a:stretch>
              </p:blipFill>
              <p:spPr>
                <a:xfrm>
                  <a:off x="8785144" y="6551752"/>
                  <a:ext cx="160200" cy="214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48" name="墨迹 47">
                <a:extLst>
                  <a:ext uri="{FF2B5EF4-FFF2-40B4-BE49-F238E27FC236}">
                    <a16:creationId xmlns:a16="http://schemas.microsoft.com/office/drawing/2014/main" id="{02F7D759-15F8-44EA-A974-B2282BA46224}"/>
                  </a:ext>
                </a:extLst>
              </p14:cNvPr>
              <p14:cNvContentPartPr/>
              <p14:nvPr/>
            </p14:nvContentPartPr>
            <p14:xfrm>
              <a:off x="8567704" y="6011752"/>
              <a:ext cx="96840" cy="191160"/>
            </p14:xfrm>
          </p:contentPart>
        </mc:Choice>
        <mc:Fallback>
          <p:pic>
            <p:nvPicPr>
              <p:cNvPr id="48" name="墨迹 47">
                <a:extLst>
                  <a:ext uri="{FF2B5EF4-FFF2-40B4-BE49-F238E27FC236}">
                    <a16:creationId xmlns:a16="http://schemas.microsoft.com/office/drawing/2014/main" id="{02F7D759-15F8-44EA-A974-B2282BA46224}"/>
                  </a:ext>
                </a:extLst>
              </p:cNvPr>
              <p:cNvPicPr/>
              <p:nvPr/>
            </p:nvPicPr>
            <p:blipFill>
              <a:blip r:embed="rId55"/>
              <a:stretch>
                <a:fillRect/>
              </a:stretch>
            </p:blipFill>
            <p:spPr>
              <a:xfrm>
                <a:off x="8558704" y="6002752"/>
                <a:ext cx="1144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墨迹 48">
                <a:extLst>
                  <a:ext uri="{FF2B5EF4-FFF2-40B4-BE49-F238E27FC236}">
                    <a16:creationId xmlns:a16="http://schemas.microsoft.com/office/drawing/2014/main" id="{D82BA93C-37A6-404F-A12B-0324D51BF6AE}"/>
                  </a:ext>
                </a:extLst>
              </p14:cNvPr>
              <p14:cNvContentPartPr/>
              <p14:nvPr/>
            </p14:nvContentPartPr>
            <p14:xfrm>
              <a:off x="7581664" y="6036952"/>
              <a:ext cx="145080" cy="200160"/>
            </p14:xfrm>
          </p:contentPart>
        </mc:Choice>
        <mc:Fallback>
          <p:pic>
            <p:nvPicPr>
              <p:cNvPr id="49" name="墨迹 48">
                <a:extLst>
                  <a:ext uri="{FF2B5EF4-FFF2-40B4-BE49-F238E27FC236}">
                    <a16:creationId xmlns:a16="http://schemas.microsoft.com/office/drawing/2014/main" id="{D82BA93C-37A6-404F-A12B-0324D51BF6AE}"/>
                  </a:ext>
                </a:extLst>
              </p:cNvPr>
              <p:cNvPicPr/>
              <p:nvPr/>
            </p:nvPicPr>
            <p:blipFill>
              <a:blip r:embed="rId57"/>
              <a:stretch>
                <a:fillRect/>
              </a:stretch>
            </p:blipFill>
            <p:spPr>
              <a:xfrm>
                <a:off x="7572664" y="6028312"/>
                <a:ext cx="16272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墨迹 49">
                <a:extLst>
                  <a:ext uri="{FF2B5EF4-FFF2-40B4-BE49-F238E27FC236}">
                    <a16:creationId xmlns:a16="http://schemas.microsoft.com/office/drawing/2014/main" id="{8C9883EE-87C8-4AA9-A6A3-55185DC81C7B}"/>
                  </a:ext>
                </a:extLst>
              </p14:cNvPr>
              <p14:cNvContentPartPr/>
              <p14:nvPr/>
            </p14:nvContentPartPr>
            <p14:xfrm>
              <a:off x="6274864" y="6029752"/>
              <a:ext cx="12240" cy="146160"/>
            </p14:xfrm>
          </p:contentPart>
        </mc:Choice>
        <mc:Fallback>
          <p:pic>
            <p:nvPicPr>
              <p:cNvPr id="50" name="墨迹 49">
                <a:extLst>
                  <a:ext uri="{FF2B5EF4-FFF2-40B4-BE49-F238E27FC236}">
                    <a16:creationId xmlns:a16="http://schemas.microsoft.com/office/drawing/2014/main" id="{8C9883EE-87C8-4AA9-A6A3-55185DC81C7B}"/>
                  </a:ext>
                </a:extLst>
              </p:cNvPr>
              <p:cNvPicPr/>
              <p:nvPr/>
            </p:nvPicPr>
            <p:blipFill>
              <a:blip r:embed="rId59"/>
              <a:stretch>
                <a:fillRect/>
              </a:stretch>
            </p:blipFill>
            <p:spPr>
              <a:xfrm>
                <a:off x="6266224" y="6020752"/>
                <a:ext cx="29880" cy="163800"/>
              </a:xfrm>
              <a:prstGeom prst="rect">
                <a:avLst/>
              </a:prstGeom>
            </p:spPr>
          </p:pic>
        </mc:Fallback>
      </mc:AlternateContent>
      <p:grpSp>
        <p:nvGrpSpPr>
          <p:cNvPr id="61" name="组合 60">
            <a:extLst>
              <a:ext uri="{FF2B5EF4-FFF2-40B4-BE49-F238E27FC236}">
                <a16:creationId xmlns:a16="http://schemas.microsoft.com/office/drawing/2014/main" id="{D39308F6-D787-411F-8202-2A9BE89EF0A3}"/>
              </a:ext>
            </a:extLst>
          </p:cNvPr>
          <p:cNvGrpSpPr/>
          <p:nvPr/>
        </p:nvGrpSpPr>
        <p:grpSpPr>
          <a:xfrm>
            <a:off x="6836824" y="6030472"/>
            <a:ext cx="191160" cy="187920"/>
            <a:chOff x="6836824" y="6030472"/>
            <a:chExt cx="191160" cy="187920"/>
          </a:xfrm>
        </p:grpSpPr>
        <mc:AlternateContent xmlns:mc="http://schemas.openxmlformats.org/markup-compatibility/2006">
          <mc:Choice xmlns:p14="http://schemas.microsoft.com/office/powerpoint/2010/main" Requires="p14">
            <p:contentPart p14:bwMode="auto" r:id="rId60">
              <p14:nvContentPartPr>
                <p14:cNvPr id="51" name="墨迹 50">
                  <a:extLst>
                    <a:ext uri="{FF2B5EF4-FFF2-40B4-BE49-F238E27FC236}">
                      <a16:creationId xmlns:a16="http://schemas.microsoft.com/office/drawing/2014/main" id="{CA2D5291-1178-4544-B282-2F1E29F723C1}"/>
                    </a:ext>
                  </a:extLst>
                </p14:cNvPr>
                <p14:cNvContentPartPr/>
                <p14:nvPr/>
              </p14:nvContentPartPr>
              <p14:xfrm>
                <a:off x="6836824" y="6093832"/>
                <a:ext cx="191160" cy="23400"/>
              </p14:xfrm>
            </p:contentPart>
          </mc:Choice>
          <mc:Fallback>
            <p:pic>
              <p:nvPicPr>
                <p:cNvPr id="51" name="墨迹 50">
                  <a:extLst>
                    <a:ext uri="{FF2B5EF4-FFF2-40B4-BE49-F238E27FC236}">
                      <a16:creationId xmlns:a16="http://schemas.microsoft.com/office/drawing/2014/main" id="{CA2D5291-1178-4544-B282-2F1E29F723C1}"/>
                    </a:ext>
                  </a:extLst>
                </p:cNvPr>
                <p:cNvPicPr/>
                <p:nvPr/>
              </p:nvPicPr>
              <p:blipFill>
                <a:blip r:embed="rId61"/>
                <a:stretch>
                  <a:fillRect/>
                </a:stretch>
              </p:blipFill>
              <p:spPr>
                <a:xfrm>
                  <a:off x="6827824" y="6084832"/>
                  <a:ext cx="2088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墨迹 51">
                  <a:extLst>
                    <a:ext uri="{FF2B5EF4-FFF2-40B4-BE49-F238E27FC236}">
                      <a16:creationId xmlns:a16="http://schemas.microsoft.com/office/drawing/2014/main" id="{4CCD7A95-A664-4639-8C57-D65A3880B5A1}"/>
                    </a:ext>
                  </a:extLst>
                </p14:cNvPr>
                <p14:cNvContentPartPr/>
                <p14:nvPr/>
              </p14:nvContentPartPr>
              <p14:xfrm>
                <a:off x="6932584" y="6030472"/>
                <a:ext cx="21240" cy="187920"/>
              </p14:xfrm>
            </p:contentPart>
          </mc:Choice>
          <mc:Fallback>
            <p:pic>
              <p:nvPicPr>
                <p:cNvPr id="52" name="墨迹 51">
                  <a:extLst>
                    <a:ext uri="{FF2B5EF4-FFF2-40B4-BE49-F238E27FC236}">
                      <a16:creationId xmlns:a16="http://schemas.microsoft.com/office/drawing/2014/main" id="{4CCD7A95-A664-4639-8C57-D65A3880B5A1}"/>
                    </a:ext>
                  </a:extLst>
                </p:cNvPr>
                <p:cNvPicPr/>
                <p:nvPr/>
              </p:nvPicPr>
              <p:blipFill>
                <a:blip r:embed="rId63"/>
                <a:stretch>
                  <a:fillRect/>
                </a:stretch>
              </p:blipFill>
              <p:spPr>
                <a:xfrm>
                  <a:off x="6923944" y="6021832"/>
                  <a:ext cx="38880" cy="205560"/>
                </a:xfrm>
                <a:prstGeom prst="rect">
                  <a:avLst/>
                </a:prstGeom>
              </p:spPr>
            </p:pic>
          </mc:Fallback>
        </mc:AlternateContent>
      </p:grpSp>
      <p:grpSp>
        <p:nvGrpSpPr>
          <p:cNvPr id="60" name="组合 59">
            <a:extLst>
              <a:ext uri="{FF2B5EF4-FFF2-40B4-BE49-F238E27FC236}">
                <a16:creationId xmlns:a16="http://schemas.microsoft.com/office/drawing/2014/main" id="{1B9B15BC-9EA0-4E20-863B-031669ED0308}"/>
              </a:ext>
            </a:extLst>
          </p:cNvPr>
          <p:cNvGrpSpPr/>
          <p:nvPr/>
        </p:nvGrpSpPr>
        <p:grpSpPr>
          <a:xfrm>
            <a:off x="7973704" y="6000592"/>
            <a:ext cx="123840" cy="209880"/>
            <a:chOff x="7973704" y="6000592"/>
            <a:chExt cx="123840" cy="209880"/>
          </a:xfrm>
        </p:grpSpPr>
        <mc:AlternateContent xmlns:mc="http://schemas.openxmlformats.org/markup-compatibility/2006">
          <mc:Choice xmlns:p14="http://schemas.microsoft.com/office/powerpoint/2010/main" Requires="p14">
            <p:contentPart p14:bwMode="auto" r:id="rId64">
              <p14:nvContentPartPr>
                <p14:cNvPr id="53" name="墨迹 52">
                  <a:extLst>
                    <a:ext uri="{FF2B5EF4-FFF2-40B4-BE49-F238E27FC236}">
                      <a16:creationId xmlns:a16="http://schemas.microsoft.com/office/drawing/2014/main" id="{A4DE0FD4-E529-4D84-B50E-029FCED59E22}"/>
                    </a:ext>
                  </a:extLst>
                </p14:cNvPr>
                <p14:cNvContentPartPr/>
                <p14:nvPr/>
              </p14:nvContentPartPr>
              <p14:xfrm>
                <a:off x="7973704" y="6081592"/>
                <a:ext cx="123840" cy="39600"/>
              </p14:xfrm>
            </p:contentPart>
          </mc:Choice>
          <mc:Fallback>
            <p:pic>
              <p:nvPicPr>
                <p:cNvPr id="53" name="墨迹 52">
                  <a:extLst>
                    <a:ext uri="{FF2B5EF4-FFF2-40B4-BE49-F238E27FC236}">
                      <a16:creationId xmlns:a16="http://schemas.microsoft.com/office/drawing/2014/main" id="{A4DE0FD4-E529-4D84-B50E-029FCED59E22}"/>
                    </a:ext>
                  </a:extLst>
                </p:cNvPr>
                <p:cNvPicPr/>
                <p:nvPr/>
              </p:nvPicPr>
              <p:blipFill>
                <a:blip r:embed="rId65"/>
                <a:stretch>
                  <a:fillRect/>
                </a:stretch>
              </p:blipFill>
              <p:spPr>
                <a:xfrm>
                  <a:off x="7964704" y="6072952"/>
                  <a:ext cx="1414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墨迹 53">
                  <a:extLst>
                    <a:ext uri="{FF2B5EF4-FFF2-40B4-BE49-F238E27FC236}">
                      <a16:creationId xmlns:a16="http://schemas.microsoft.com/office/drawing/2014/main" id="{59BA8872-0F39-4ADE-9B17-61FA77724699}"/>
                    </a:ext>
                  </a:extLst>
                </p14:cNvPr>
                <p14:cNvContentPartPr/>
                <p14:nvPr/>
              </p14:nvContentPartPr>
              <p14:xfrm>
                <a:off x="8062264" y="6000592"/>
                <a:ext cx="14040" cy="209880"/>
              </p14:xfrm>
            </p:contentPart>
          </mc:Choice>
          <mc:Fallback>
            <p:pic>
              <p:nvPicPr>
                <p:cNvPr id="54" name="墨迹 53">
                  <a:extLst>
                    <a:ext uri="{FF2B5EF4-FFF2-40B4-BE49-F238E27FC236}">
                      <a16:creationId xmlns:a16="http://schemas.microsoft.com/office/drawing/2014/main" id="{59BA8872-0F39-4ADE-9B17-61FA77724699}"/>
                    </a:ext>
                  </a:extLst>
                </p:cNvPr>
                <p:cNvPicPr/>
                <p:nvPr/>
              </p:nvPicPr>
              <p:blipFill>
                <a:blip r:embed="rId67"/>
                <a:stretch>
                  <a:fillRect/>
                </a:stretch>
              </p:blipFill>
              <p:spPr>
                <a:xfrm>
                  <a:off x="8053624" y="5991952"/>
                  <a:ext cx="31680" cy="227520"/>
                </a:xfrm>
                <a:prstGeom prst="rect">
                  <a:avLst/>
                </a:prstGeom>
              </p:spPr>
            </p:pic>
          </mc:Fallback>
        </mc:AlternateContent>
      </p:grpSp>
      <p:grpSp>
        <p:nvGrpSpPr>
          <p:cNvPr id="64" name="组合 63">
            <a:extLst>
              <a:ext uri="{FF2B5EF4-FFF2-40B4-BE49-F238E27FC236}">
                <a16:creationId xmlns:a16="http://schemas.microsoft.com/office/drawing/2014/main" id="{809478DF-7CAF-4FC0-A68A-9807638651BF}"/>
              </a:ext>
            </a:extLst>
          </p:cNvPr>
          <p:cNvGrpSpPr/>
          <p:nvPr/>
        </p:nvGrpSpPr>
        <p:grpSpPr>
          <a:xfrm>
            <a:off x="5248144" y="6507832"/>
            <a:ext cx="414720" cy="320760"/>
            <a:chOff x="5248144" y="6507832"/>
            <a:chExt cx="414720" cy="320760"/>
          </a:xfrm>
        </p:grpSpPr>
        <mc:AlternateContent xmlns:mc="http://schemas.openxmlformats.org/markup-compatibility/2006">
          <mc:Choice xmlns:p14="http://schemas.microsoft.com/office/powerpoint/2010/main" Requires="p14">
            <p:contentPart p14:bwMode="auto" r:id="rId68">
              <p14:nvContentPartPr>
                <p14:cNvPr id="29" name="墨迹 28">
                  <a:extLst>
                    <a:ext uri="{FF2B5EF4-FFF2-40B4-BE49-F238E27FC236}">
                      <a16:creationId xmlns:a16="http://schemas.microsoft.com/office/drawing/2014/main" id="{D788BC0B-F92E-4760-9ADA-C55C1CA01315}"/>
                    </a:ext>
                  </a:extLst>
                </p14:cNvPr>
                <p14:cNvContentPartPr/>
                <p14:nvPr/>
              </p14:nvContentPartPr>
              <p14:xfrm>
                <a:off x="5488264" y="6623752"/>
                <a:ext cx="12960" cy="16560"/>
              </p14:xfrm>
            </p:contentPart>
          </mc:Choice>
          <mc:Fallback>
            <p:pic>
              <p:nvPicPr>
                <p:cNvPr id="29" name="墨迹 28">
                  <a:extLst>
                    <a:ext uri="{FF2B5EF4-FFF2-40B4-BE49-F238E27FC236}">
                      <a16:creationId xmlns:a16="http://schemas.microsoft.com/office/drawing/2014/main" id="{D788BC0B-F92E-4760-9ADA-C55C1CA01315}"/>
                    </a:ext>
                  </a:extLst>
                </p:cNvPr>
                <p:cNvPicPr/>
                <p:nvPr/>
              </p:nvPicPr>
              <p:blipFill>
                <a:blip r:embed="rId69"/>
                <a:stretch>
                  <a:fillRect/>
                </a:stretch>
              </p:blipFill>
              <p:spPr>
                <a:xfrm>
                  <a:off x="5479624" y="6614752"/>
                  <a:ext cx="306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0" name="墨迹 29">
                  <a:extLst>
                    <a:ext uri="{FF2B5EF4-FFF2-40B4-BE49-F238E27FC236}">
                      <a16:creationId xmlns:a16="http://schemas.microsoft.com/office/drawing/2014/main" id="{6236EE8F-9ADB-46C4-948B-A37052AC1CF3}"/>
                    </a:ext>
                  </a:extLst>
                </p14:cNvPr>
                <p14:cNvContentPartPr/>
                <p14:nvPr/>
              </p14:nvContentPartPr>
              <p14:xfrm>
                <a:off x="5526424" y="6590272"/>
                <a:ext cx="136440" cy="181080"/>
              </p14:xfrm>
            </p:contentPart>
          </mc:Choice>
          <mc:Fallback>
            <p:pic>
              <p:nvPicPr>
                <p:cNvPr id="30" name="墨迹 29">
                  <a:extLst>
                    <a:ext uri="{FF2B5EF4-FFF2-40B4-BE49-F238E27FC236}">
                      <a16:creationId xmlns:a16="http://schemas.microsoft.com/office/drawing/2014/main" id="{6236EE8F-9ADB-46C4-948B-A37052AC1CF3}"/>
                    </a:ext>
                  </a:extLst>
                </p:cNvPr>
                <p:cNvPicPr/>
                <p:nvPr/>
              </p:nvPicPr>
              <p:blipFill>
                <a:blip r:embed="rId71"/>
                <a:stretch>
                  <a:fillRect/>
                </a:stretch>
              </p:blipFill>
              <p:spPr>
                <a:xfrm>
                  <a:off x="5517424" y="6581632"/>
                  <a:ext cx="1540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3" name="墨迹 32">
                  <a:extLst>
                    <a:ext uri="{FF2B5EF4-FFF2-40B4-BE49-F238E27FC236}">
                      <a16:creationId xmlns:a16="http://schemas.microsoft.com/office/drawing/2014/main" id="{8ED936A1-D130-4CC6-9C4A-5227B384286E}"/>
                    </a:ext>
                  </a:extLst>
                </p14:cNvPr>
                <p14:cNvContentPartPr/>
                <p14:nvPr/>
              </p14:nvContentPartPr>
              <p14:xfrm>
                <a:off x="5349304" y="6507832"/>
                <a:ext cx="30240" cy="320760"/>
              </p14:xfrm>
            </p:contentPart>
          </mc:Choice>
          <mc:Fallback>
            <p:pic>
              <p:nvPicPr>
                <p:cNvPr id="33" name="墨迹 32">
                  <a:extLst>
                    <a:ext uri="{FF2B5EF4-FFF2-40B4-BE49-F238E27FC236}">
                      <a16:creationId xmlns:a16="http://schemas.microsoft.com/office/drawing/2014/main" id="{8ED936A1-D130-4CC6-9C4A-5227B384286E}"/>
                    </a:ext>
                  </a:extLst>
                </p:cNvPr>
                <p:cNvPicPr/>
                <p:nvPr/>
              </p:nvPicPr>
              <p:blipFill>
                <a:blip r:embed="rId73"/>
                <a:stretch>
                  <a:fillRect/>
                </a:stretch>
              </p:blipFill>
              <p:spPr>
                <a:xfrm>
                  <a:off x="5340664" y="6498832"/>
                  <a:ext cx="4788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2" name="墨迹 61">
                  <a:extLst>
                    <a:ext uri="{FF2B5EF4-FFF2-40B4-BE49-F238E27FC236}">
                      <a16:creationId xmlns:a16="http://schemas.microsoft.com/office/drawing/2014/main" id="{AC710C10-069B-4B23-B046-3B40BD24495C}"/>
                    </a:ext>
                  </a:extLst>
                </p14:cNvPr>
                <p14:cNvContentPartPr/>
                <p14:nvPr/>
              </p14:nvContentPartPr>
              <p14:xfrm>
                <a:off x="5248144" y="6628432"/>
                <a:ext cx="221760" cy="182160"/>
              </p14:xfrm>
            </p:contentPart>
          </mc:Choice>
          <mc:Fallback>
            <p:pic>
              <p:nvPicPr>
                <p:cNvPr id="62" name="墨迹 61">
                  <a:extLst>
                    <a:ext uri="{FF2B5EF4-FFF2-40B4-BE49-F238E27FC236}">
                      <a16:creationId xmlns:a16="http://schemas.microsoft.com/office/drawing/2014/main" id="{AC710C10-069B-4B23-B046-3B40BD24495C}"/>
                    </a:ext>
                  </a:extLst>
                </p:cNvPr>
                <p:cNvPicPr/>
                <p:nvPr/>
              </p:nvPicPr>
              <p:blipFill>
                <a:blip r:embed="rId75"/>
                <a:stretch>
                  <a:fillRect/>
                </a:stretch>
              </p:blipFill>
              <p:spPr>
                <a:xfrm>
                  <a:off x="5239504" y="6619792"/>
                  <a:ext cx="239400" cy="199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63" name="墨迹 62">
                <a:extLst>
                  <a:ext uri="{FF2B5EF4-FFF2-40B4-BE49-F238E27FC236}">
                    <a16:creationId xmlns:a16="http://schemas.microsoft.com/office/drawing/2014/main" id="{75C637AC-3EF9-4D6E-8940-3E37EA07D8D7}"/>
                  </a:ext>
                </a:extLst>
              </p14:cNvPr>
              <p14:cNvContentPartPr/>
              <p14:nvPr/>
            </p14:nvContentPartPr>
            <p14:xfrm>
              <a:off x="6155704" y="5924992"/>
              <a:ext cx="287640" cy="287640"/>
            </p14:xfrm>
          </p:contentPart>
        </mc:Choice>
        <mc:Fallback>
          <p:pic>
            <p:nvPicPr>
              <p:cNvPr id="63" name="墨迹 62">
                <a:extLst>
                  <a:ext uri="{FF2B5EF4-FFF2-40B4-BE49-F238E27FC236}">
                    <a16:creationId xmlns:a16="http://schemas.microsoft.com/office/drawing/2014/main" id="{75C637AC-3EF9-4D6E-8940-3E37EA07D8D7}"/>
                  </a:ext>
                </a:extLst>
              </p:cNvPr>
              <p:cNvPicPr/>
              <p:nvPr/>
            </p:nvPicPr>
            <p:blipFill>
              <a:blip r:embed="rId77"/>
              <a:stretch>
                <a:fillRect/>
              </a:stretch>
            </p:blipFill>
            <p:spPr>
              <a:xfrm>
                <a:off x="6146704" y="5915992"/>
                <a:ext cx="305280" cy="305280"/>
              </a:xfrm>
              <a:prstGeom prst="rect">
                <a:avLst/>
              </a:prstGeom>
            </p:spPr>
          </p:pic>
        </mc:Fallback>
      </mc:AlternateContent>
      <p:grpSp>
        <p:nvGrpSpPr>
          <p:cNvPr id="211969" name="组合 211968">
            <a:extLst>
              <a:ext uri="{FF2B5EF4-FFF2-40B4-BE49-F238E27FC236}">
                <a16:creationId xmlns:a16="http://schemas.microsoft.com/office/drawing/2014/main" id="{7C44F4BB-A8F8-4CD0-91AB-BA05AC210722}"/>
              </a:ext>
            </a:extLst>
          </p:cNvPr>
          <p:cNvGrpSpPr/>
          <p:nvPr/>
        </p:nvGrpSpPr>
        <p:grpSpPr>
          <a:xfrm>
            <a:off x="8718544" y="5662192"/>
            <a:ext cx="305280" cy="511920"/>
            <a:chOff x="8718544" y="5662192"/>
            <a:chExt cx="305280" cy="511920"/>
          </a:xfrm>
        </p:grpSpPr>
        <mc:AlternateContent xmlns:mc="http://schemas.openxmlformats.org/markup-compatibility/2006">
          <mc:Choice xmlns:p14="http://schemas.microsoft.com/office/powerpoint/2010/main" Requires="p14">
            <p:contentPart p14:bwMode="auto" r:id="rId78">
              <p14:nvContentPartPr>
                <p14:cNvPr id="55" name="墨迹 54">
                  <a:extLst>
                    <a:ext uri="{FF2B5EF4-FFF2-40B4-BE49-F238E27FC236}">
                      <a16:creationId xmlns:a16="http://schemas.microsoft.com/office/drawing/2014/main" id="{7961FBF6-EC90-4E8E-8855-A2E4C7992F7A}"/>
                    </a:ext>
                  </a:extLst>
                </p14:cNvPr>
                <p14:cNvContentPartPr/>
                <p14:nvPr/>
              </p14:nvContentPartPr>
              <p14:xfrm>
                <a:off x="8718544" y="5994832"/>
                <a:ext cx="114840" cy="15480"/>
              </p14:xfrm>
            </p:contentPart>
          </mc:Choice>
          <mc:Fallback>
            <p:pic>
              <p:nvPicPr>
                <p:cNvPr id="55" name="墨迹 54">
                  <a:extLst>
                    <a:ext uri="{FF2B5EF4-FFF2-40B4-BE49-F238E27FC236}">
                      <a16:creationId xmlns:a16="http://schemas.microsoft.com/office/drawing/2014/main" id="{7961FBF6-EC90-4E8E-8855-A2E4C7992F7A}"/>
                    </a:ext>
                  </a:extLst>
                </p:cNvPr>
                <p:cNvPicPr/>
                <p:nvPr/>
              </p:nvPicPr>
              <p:blipFill>
                <a:blip r:embed="rId79"/>
                <a:stretch>
                  <a:fillRect/>
                </a:stretch>
              </p:blipFill>
              <p:spPr>
                <a:xfrm>
                  <a:off x="8709544" y="5986192"/>
                  <a:ext cx="1324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墨迹 55">
                  <a:extLst>
                    <a:ext uri="{FF2B5EF4-FFF2-40B4-BE49-F238E27FC236}">
                      <a16:creationId xmlns:a16="http://schemas.microsoft.com/office/drawing/2014/main" id="{6EA8443E-76D2-43F3-8F1F-62CDFADFEA86}"/>
                    </a:ext>
                  </a:extLst>
                </p14:cNvPr>
                <p14:cNvContentPartPr/>
                <p14:nvPr/>
              </p14:nvContentPartPr>
              <p14:xfrm>
                <a:off x="8751664" y="6092752"/>
                <a:ext cx="105120" cy="14400"/>
              </p14:xfrm>
            </p:contentPart>
          </mc:Choice>
          <mc:Fallback>
            <p:pic>
              <p:nvPicPr>
                <p:cNvPr id="56" name="墨迹 55">
                  <a:extLst>
                    <a:ext uri="{FF2B5EF4-FFF2-40B4-BE49-F238E27FC236}">
                      <a16:creationId xmlns:a16="http://schemas.microsoft.com/office/drawing/2014/main" id="{6EA8443E-76D2-43F3-8F1F-62CDFADFEA86}"/>
                    </a:ext>
                  </a:extLst>
                </p:cNvPr>
                <p:cNvPicPr/>
                <p:nvPr/>
              </p:nvPicPr>
              <p:blipFill>
                <a:blip r:embed="rId81"/>
                <a:stretch>
                  <a:fillRect/>
                </a:stretch>
              </p:blipFill>
              <p:spPr>
                <a:xfrm>
                  <a:off x="8742664" y="6083752"/>
                  <a:ext cx="1227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墨迹 56">
                  <a:extLst>
                    <a:ext uri="{FF2B5EF4-FFF2-40B4-BE49-F238E27FC236}">
                      <a16:creationId xmlns:a16="http://schemas.microsoft.com/office/drawing/2014/main" id="{E0AAD6DF-FF67-40F4-AAAF-1865057C04F8}"/>
                    </a:ext>
                  </a:extLst>
                </p14:cNvPr>
                <p14:cNvContentPartPr/>
                <p14:nvPr/>
              </p14:nvContentPartPr>
              <p14:xfrm>
                <a:off x="8876224" y="5845432"/>
                <a:ext cx="132840" cy="328680"/>
              </p14:xfrm>
            </p:contentPart>
          </mc:Choice>
          <mc:Fallback>
            <p:pic>
              <p:nvPicPr>
                <p:cNvPr id="57" name="墨迹 56">
                  <a:extLst>
                    <a:ext uri="{FF2B5EF4-FFF2-40B4-BE49-F238E27FC236}">
                      <a16:creationId xmlns:a16="http://schemas.microsoft.com/office/drawing/2014/main" id="{E0AAD6DF-FF67-40F4-AAAF-1865057C04F8}"/>
                    </a:ext>
                  </a:extLst>
                </p:cNvPr>
                <p:cNvPicPr/>
                <p:nvPr/>
              </p:nvPicPr>
              <p:blipFill>
                <a:blip r:embed="rId83"/>
                <a:stretch>
                  <a:fillRect/>
                </a:stretch>
              </p:blipFill>
              <p:spPr>
                <a:xfrm>
                  <a:off x="8867224" y="5836792"/>
                  <a:ext cx="1504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墨迹 57">
                  <a:extLst>
                    <a:ext uri="{FF2B5EF4-FFF2-40B4-BE49-F238E27FC236}">
                      <a16:creationId xmlns:a16="http://schemas.microsoft.com/office/drawing/2014/main" id="{1B8C1ABB-9CA7-4DFC-BFCC-EEBAC491DBB8}"/>
                    </a:ext>
                  </a:extLst>
                </p14:cNvPr>
                <p14:cNvContentPartPr/>
                <p14:nvPr/>
              </p14:nvContentPartPr>
              <p14:xfrm>
                <a:off x="8904304" y="5861632"/>
                <a:ext cx="119520" cy="30960"/>
              </p14:xfrm>
            </p:contentPart>
          </mc:Choice>
          <mc:Fallback>
            <p:pic>
              <p:nvPicPr>
                <p:cNvPr id="58" name="墨迹 57">
                  <a:extLst>
                    <a:ext uri="{FF2B5EF4-FFF2-40B4-BE49-F238E27FC236}">
                      <a16:creationId xmlns:a16="http://schemas.microsoft.com/office/drawing/2014/main" id="{1B8C1ABB-9CA7-4DFC-BFCC-EEBAC491DBB8}"/>
                    </a:ext>
                  </a:extLst>
                </p:cNvPr>
                <p:cNvPicPr/>
                <p:nvPr/>
              </p:nvPicPr>
              <p:blipFill>
                <a:blip r:embed="rId85"/>
                <a:stretch>
                  <a:fillRect/>
                </a:stretch>
              </p:blipFill>
              <p:spPr>
                <a:xfrm>
                  <a:off x="8895304" y="5852992"/>
                  <a:ext cx="1371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11968" name="墨迹 211967">
                  <a:extLst>
                    <a:ext uri="{FF2B5EF4-FFF2-40B4-BE49-F238E27FC236}">
                      <a16:creationId xmlns:a16="http://schemas.microsoft.com/office/drawing/2014/main" id="{3B25A7C7-5253-4A90-B915-5781A8F760CC}"/>
                    </a:ext>
                  </a:extLst>
                </p14:cNvPr>
                <p14:cNvContentPartPr/>
                <p14:nvPr/>
              </p14:nvContentPartPr>
              <p14:xfrm>
                <a:off x="8872624" y="5662192"/>
                <a:ext cx="123120" cy="476640"/>
              </p14:xfrm>
            </p:contentPart>
          </mc:Choice>
          <mc:Fallback>
            <p:pic>
              <p:nvPicPr>
                <p:cNvPr id="211968" name="墨迹 211967">
                  <a:extLst>
                    <a:ext uri="{FF2B5EF4-FFF2-40B4-BE49-F238E27FC236}">
                      <a16:creationId xmlns:a16="http://schemas.microsoft.com/office/drawing/2014/main" id="{3B25A7C7-5253-4A90-B915-5781A8F760CC}"/>
                    </a:ext>
                  </a:extLst>
                </p:cNvPr>
                <p:cNvPicPr/>
                <p:nvPr/>
              </p:nvPicPr>
              <p:blipFill>
                <a:blip r:embed="rId87"/>
                <a:stretch>
                  <a:fillRect/>
                </a:stretch>
              </p:blipFill>
              <p:spPr>
                <a:xfrm>
                  <a:off x="8863984" y="5653552"/>
                  <a:ext cx="140760" cy="494280"/>
                </a:xfrm>
                <a:prstGeom prst="rect">
                  <a:avLst/>
                </a:prstGeom>
              </p:spPr>
            </p:pic>
          </mc:Fallback>
        </mc:AlternateContent>
      </p:grpSp>
    </p:spTree>
    <p:extLst>
      <p:ext uri="{BB962C8B-B14F-4D97-AF65-F5344CB8AC3E}">
        <p14:creationId xmlns:p14="http://schemas.microsoft.com/office/powerpoint/2010/main" val="2377666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985"/>
                                        </p:tgtEl>
                                        <p:attrNameLst>
                                          <p:attrName>style.visibility</p:attrName>
                                        </p:attrNameLst>
                                      </p:cBhvr>
                                      <p:to>
                                        <p:strVal val="visible"/>
                                      </p:to>
                                    </p:set>
                                    <p:animEffect transition="in" filter="blinds(horizontal)">
                                      <p:cBhvr>
                                        <p:cTn id="7" dur="500"/>
                                        <p:tgtEl>
                                          <p:spTgt spid="21198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12021"/>
                                        </p:tgtEl>
                                        <p:attrNameLst>
                                          <p:attrName>style.visibility</p:attrName>
                                        </p:attrNameLst>
                                      </p:cBhvr>
                                      <p:to>
                                        <p:strVal val="visible"/>
                                      </p:to>
                                    </p:set>
                                    <p:animEffect transition="in" filter="blinds(horizontal)">
                                      <p:cBhvr>
                                        <p:cTn id="11" dur="500"/>
                                        <p:tgtEl>
                                          <p:spTgt spid="212021"/>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12044"/>
                                        </p:tgtEl>
                                        <p:attrNameLst>
                                          <p:attrName>style.visibility</p:attrName>
                                        </p:attrNameLst>
                                      </p:cBhvr>
                                      <p:to>
                                        <p:strVal val="visible"/>
                                      </p:to>
                                    </p:set>
                                    <p:animEffect transition="in" filter="blinds(horizontal)">
                                      <p:cBhvr>
                                        <p:cTn id="15" dur="500"/>
                                        <p:tgtEl>
                                          <p:spTgt spid="212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12004"/>
                                        </p:tgtEl>
                                        <p:attrNameLst>
                                          <p:attrName>style.visibility</p:attrName>
                                        </p:attrNameLst>
                                      </p:cBhvr>
                                      <p:to>
                                        <p:strVal val="visible"/>
                                      </p:to>
                                    </p:set>
                                    <p:animEffect transition="in" filter="blinds(horizontal)">
                                      <p:cBhvr>
                                        <p:cTn id="20" dur="500"/>
                                        <p:tgtEl>
                                          <p:spTgt spid="2120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11986"/>
                                        </p:tgtEl>
                                        <p:attrNameLst>
                                          <p:attrName>style.visibility</p:attrName>
                                        </p:attrNameLst>
                                      </p:cBhvr>
                                      <p:to>
                                        <p:strVal val="visible"/>
                                      </p:to>
                                    </p:set>
                                    <p:animEffect transition="in" filter="blinds(horizontal)">
                                      <p:cBhvr>
                                        <p:cTn id="25" dur="500"/>
                                        <p:tgtEl>
                                          <p:spTgt spid="2119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1970"/>
                                        </p:tgtEl>
                                        <p:attrNameLst>
                                          <p:attrName>style.visibility</p:attrName>
                                        </p:attrNameLst>
                                      </p:cBhvr>
                                      <p:to>
                                        <p:strVal val="visible"/>
                                      </p:to>
                                    </p:set>
                                    <p:animEffect transition="in" filter="blinds(horizontal)">
                                      <p:cBhvr>
                                        <p:cTn id="30" dur="500"/>
                                        <p:tgtEl>
                                          <p:spTgt spid="211970"/>
                                        </p:tgtEl>
                                      </p:cBhvr>
                                    </p:animEffect>
                                  </p:childTnLst>
                                  <p:subTnLst>
                                    <p:set>
                                      <p:cBhvr override="childStyle">
                                        <p:cTn dur="1" fill="hold" display="0" masterRel="nextClick" afterEffect="1"/>
                                        <p:tgtEl>
                                          <p:spTgt spid="211970"/>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12047"/>
                                        </p:tgtEl>
                                        <p:attrNameLst>
                                          <p:attrName>style.visibility</p:attrName>
                                        </p:attrNameLst>
                                      </p:cBhvr>
                                      <p:to>
                                        <p:strVal val="visible"/>
                                      </p:to>
                                    </p:set>
                                    <p:animEffect transition="in" filter="blinds(horizontal)">
                                      <p:cBhvr>
                                        <p:cTn id="35" dur="500"/>
                                        <p:tgtEl>
                                          <p:spTgt spid="212047"/>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212045"/>
                                        </p:tgtEl>
                                        <p:attrNameLst>
                                          <p:attrName>style.visibility</p:attrName>
                                        </p:attrNameLst>
                                      </p:cBhvr>
                                      <p:to>
                                        <p:strVal val="visible"/>
                                      </p:to>
                                    </p:set>
                                    <p:animEffect transition="in" filter="blinds(horizontal)">
                                      <p:cBhvr>
                                        <p:cTn id="39" dur="500"/>
                                        <p:tgtEl>
                                          <p:spTgt spid="21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nodePh="1">
                                  <p:stCondLst>
                                    <p:cond delay="0"/>
                                  </p:stCondLst>
                                  <p:endCondLst>
                                    <p:cond evt="begin" delay="0">
                                      <p:tn val="46"/>
                                    </p:cond>
                                  </p:endCondLst>
                                  <p:childTnLst>
                                    <p:set>
                                      <p:cBhvr>
                                        <p:cTn id="47" dur="1" fill="hold">
                                          <p:stCondLst>
                                            <p:cond delay="499"/>
                                          </p:stCondLst>
                                        </p:cTn>
                                        <p:tgtEl>
                                          <p:spTgt spid="212075"/>
                                        </p:tgtEl>
                                        <p:attrNameLst>
                                          <p:attrName>style.visibility</p:attrName>
                                        </p:attrNameLst>
                                      </p:cBhvr>
                                      <p:to>
                                        <p:strVal val="visible"/>
                                      </p:to>
                                    </p:se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211995"/>
                                        </p:tgtEl>
                                        <p:attrNameLst>
                                          <p:attrName>style.visibility</p:attrName>
                                        </p:attrNameLst>
                                      </p:cBhvr>
                                      <p:to>
                                        <p:strVal val="visible"/>
                                      </p:to>
                                    </p:set>
                                    <p:animEffect transition="in" filter="dissolve">
                                      <p:cBhvr>
                                        <p:cTn id="51" dur="500"/>
                                        <p:tgtEl>
                                          <p:spTgt spid="21199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11984"/>
                                        </p:tgtEl>
                                        <p:attrNameLst>
                                          <p:attrName>style.visibility</p:attrName>
                                        </p:attrNameLst>
                                      </p:cBhvr>
                                      <p:to>
                                        <p:strVal val="visible"/>
                                      </p:to>
                                    </p:set>
                                    <p:animEffect transition="in" filter="blinds(horizontal)">
                                      <p:cBhvr>
                                        <p:cTn id="56" dur="500"/>
                                        <p:tgtEl>
                                          <p:spTgt spid="2119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12070"/>
                                        </p:tgtEl>
                                        <p:attrNameLst>
                                          <p:attrName>style.visibility</p:attrName>
                                        </p:attrNameLst>
                                      </p:cBhvr>
                                      <p:to>
                                        <p:strVal val="visible"/>
                                      </p:to>
                                    </p:set>
                                    <p:animEffect transition="in" filter="dissolve">
                                      <p:cBhvr>
                                        <p:cTn id="61" dur="500"/>
                                        <p:tgtEl>
                                          <p:spTgt spid="212070"/>
                                        </p:tgtEl>
                                      </p:cBhvr>
                                    </p:animEffect>
                                  </p:childTnLst>
                                </p:cTn>
                              </p:par>
                            </p:childTnLst>
                          </p:cTn>
                        </p:par>
                        <p:par>
                          <p:cTn id="62" fill="hold" nodeType="afterGroup">
                            <p:stCondLst>
                              <p:cond delay="500"/>
                            </p:stCondLst>
                            <p:childTnLst>
                              <p:par>
                                <p:cTn id="63" presetID="9" presetClass="entr" presetSubtype="0" fill="hold" nodeType="afterEffect">
                                  <p:stCondLst>
                                    <p:cond delay="0"/>
                                  </p:stCondLst>
                                  <p:childTnLst>
                                    <p:set>
                                      <p:cBhvr>
                                        <p:cTn id="64" dur="1" fill="hold">
                                          <p:stCondLst>
                                            <p:cond delay="0"/>
                                          </p:stCondLst>
                                        </p:cTn>
                                        <p:tgtEl>
                                          <p:spTgt spid="212046"/>
                                        </p:tgtEl>
                                        <p:attrNameLst>
                                          <p:attrName>style.visibility</p:attrName>
                                        </p:attrNameLst>
                                      </p:cBhvr>
                                      <p:to>
                                        <p:strVal val="visible"/>
                                      </p:to>
                                    </p:set>
                                    <p:animEffect transition="in" filter="dissolve">
                                      <p:cBhvr>
                                        <p:cTn id="65" dur="500"/>
                                        <p:tgtEl>
                                          <p:spTgt spid="21204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12020"/>
                                        </p:tgtEl>
                                        <p:attrNameLst>
                                          <p:attrName>style.visibility</p:attrName>
                                        </p:attrNameLst>
                                      </p:cBhvr>
                                      <p:to>
                                        <p:strVal val="visible"/>
                                      </p:to>
                                    </p:set>
                                    <p:animEffect transition="in" filter="blinds(horizontal)">
                                      <p:cBhvr>
                                        <p:cTn id="68" dur="500"/>
                                        <p:tgtEl>
                                          <p:spTgt spid="2120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12071"/>
                                        </p:tgtEl>
                                        <p:attrNameLst>
                                          <p:attrName>style.visibility</p:attrName>
                                        </p:attrNameLst>
                                      </p:cBhvr>
                                      <p:to>
                                        <p:strVal val="visible"/>
                                      </p:to>
                                    </p:set>
                                    <p:animEffect transition="in" filter="blinds(horizontal)">
                                      <p:cBhvr>
                                        <p:cTn id="73" dur="500"/>
                                        <p:tgtEl>
                                          <p:spTgt spid="212071"/>
                                        </p:tgtEl>
                                      </p:cBhvr>
                                    </p:animEffect>
                                  </p:childTnLst>
                                </p:cTn>
                              </p:par>
                            </p:childTnLst>
                          </p:cTn>
                        </p:par>
                        <p:par>
                          <p:cTn id="74" fill="hold" nodeType="afterGroup">
                            <p:stCondLst>
                              <p:cond delay="500"/>
                            </p:stCondLst>
                            <p:childTnLst>
                              <p:par>
                                <p:cTn id="75" presetID="9" presetClass="entr" presetSubtype="0" fill="hold" nodeType="afterEffect">
                                  <p:stCondLst>
                                    <p:cond delay="0"/>
                                  </p:stCondLst>
                                  <p:childTnLst>
                                    <p:set>
                                      <p:cBhvr>
                                        <p:cTn id="76" dur="1" fill="hold">
                                          <p:stCondLst>
                                            <p:cond delay="0"/>
                                          </p:stCondLst>
                                        </p:cTn>
                                        <p:tgtEl>
                                          <p:spTgt spid="212072"/>
                                        </p:tgtEl>
                                        <p:attrNameLst>
                                          <p:attrName>style.visibility</p:attrName>
                                        </p:attrNameLst>
                                      </p:cBhvr>
                                      <p:to>
                                        <p:strVal val="visible"/>
                                      </p:to>
                                    </p:set>
                                    <p:animEffect transition="in" filter="dissolve">
                                      <p:cBhvr>
                                        <p:cTn id="77" dur="500"/>
                                        <p:tgtEl>
                                          <p:spTgt spid="212072"/>
                                        </p:tgtEl>
                                      </p:cBhvr>
                                    </p:animEffect>
                                  </p:childTnLst>
                                </p:cTn>
                              </p:par>
                            </p:childTnLst>
                          </p:cTn>
                        </p:par>
                        <p:par>
                          <p:cTn id="78" fill="hold" nodeType="withGroup">
                            <p:stCondLst>
                              <p:cond delay="1000"/>
                            </p:stCondLst>
                            <p:childTnLst>
                              <p:par>
                                <p:cTn id="79" presetID="3" presetClass="entr" presetSubtype="10" fill="hold" grpId="0" nodeType="afterEffect">
                                  <p:stCondLst>
                                    <p:cond delay="0"/>
                                  </p:stCondLst>
                                  <p:childTnLst>
                                    <p:set>
                                      <p:cBhvr>
                                        <p:cTn id="80" dur="1" fill="hold">
                                          <p:stCondLst>
                                            <p:cond delay="0"/>
                                          </p:stCondLst>
                                        </p:cTn>
                                        <p:tgtEl>
                                          <p:spTgt spid="212073"/>
                                        </p:tgtEl>
                                        <p:attrNameLst>
                                          <p:attrName>style.visibility</p:attrName>
                                        </p:attrNameLst>
                                      </p:cBhvr>
                                      <p:to>
                                        <p:strVal val="visible"/>
                                      </p:to>
                                    </p:set>
                                    <p:animEffect transition="in" filter="blinds(horizontal)">
                                      <p:cBhvr>
                                        <p:cTn id="81" dur="500"/>
                                        <p:tgtEl>
                                          <p:spTgt spid="21207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12076"/>
                                        </p:tgtEl>
                                        <p:attrNameLst>
                                          <p:attrName>style.visibility</p:attrName>
                                        </p:attrNameLst>
                                      </p:cBhvr>
                                      <p:to>
                                        <p:strVal val="visible"/>
                                      </p:to>
                                    </p:set>
                                    <p:animEffect transition="in" filter="dissolve">
                                      <p:cBhvr>
                                        <p:cTn id="86" dur="500"/>
                                        <p:tgtEl>
                                          <p:spTgt spid="212076"/>
                                        </p:tgtEl>
                                      </p:cBhvr>
                                    </p:animEffect>
                                  </p:childTnLst>
                                </p:cTn>
                              </p:par>
                            </p:childTnLst>
                          </p:cTn>
                        </p:par>
                        <p:par>
                          <p:cTn id="87" fill="hold" nodeType="afterGroup">
                            <p:stCondLst>
                              <p:cond delay="500"/>
                            </p:stCondLst>
                            <p:childTnLst>
                              <p:par>
                                <p:cTn id="88" presetID="9" presetClass="entr" presetSubtype="0" fill="hold" grpId="0" nodeType="afterEffect">
                                  <p:stCondLst>
                                    <p:cond delay="0"/>
                                  </p:stCondLst>
                                  <p:childTnLst>
                                    <p:set>
                                      <p:cBhvr>
                                        <p:cTn id="89" dur="1" fill="hold">
                                          <p:stCondLst>
                                            <p:cond delay="0"/>
                                          </p:stCondLst>
                                        </p:cTn>
                                        <p:tgtEl>
                                          <p:spTgt spid="212077"/>
                                        </p:tgtEl>
                                        <p:attrNameLst>
                                          <p:attrName>style.visibility</p:attrName>
                                        </p:attrNameLst>
                                      </p:cBhvr>
                                      <p:to>
                                        <p:strVal val="visible"/>
                                      </p:to>
                                    </p:set>
                                    <p:animEffect transition="in" filter="dissolve">
                                      <p:cBhvr>
                                        <p:cTn id="90" dur="500"/>
                                        <p:tgtEl>
                                          <p:spTgt spid="212077"/>
                                        </p:tgtEl>
                                      </p:cBhvr>
                                    </p:animEffect>
                                  </p:childTnLst>
                                </p:cTn>
                              </p:par>
                            </p:childTnLst>
                          </p:cTn>
                        </p:par>
                        <p:par>
                          <p:cTn id="91" fill="hold" nodeType="afterGroup">
                            <p:stCondLst>
                              <p:cond delay="1000"/>
                            </p:stCondLst>
                            <p:childTnLst>
                              <p:par>
                                <p:cTn id="92" presetID="9" presetClass="entr" presetSubtype="0" fill="hold" grpId="0" nodeType="afterEffect">
                                  <p:stCondLst>
                                    <p:cond delay="0"/>
                                  </p:stCondLst>
                                  <p:childTnLst>
                                    <p:set>
                                      <p:cBhvr>
                                        <p:cTn id="93" dur="1" fill="hold">
                                          <p:stCondLst>
                                            <p:cond delay="0"/>
                                          </p:stCondLst>
                                        </p:cTn>
                                        <p:tgtEl>
                                          <p:spTgt spid="212078"/>
                                        </p:tgtEl>
                                        <p:attrNameLst>
                                          <p:attrName>style.visibility</p:attrName>
                                        </p:attrNameLst>
                                      </p:cBhvr>
                                      <p:to>
                                        <p:strVal val="visible"/>
                                      </p:to>
                                    </p:set>
                                    <p:animEffect transition="in" filter="dissolve">
                                      <p:cBhvr>
                                        <p:cTn id="94" dur="500"/>
                                        <p:tgtEl>
                                          <p:spTgt spid="212078"/>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2074"/>
                                        </p:tgtEl>
                                        <p:attrNameLst>
                                          <p:attrName>style.visibility</p:attrName>
                                        </p:attrNameLst>
                                      </p:cBhvr>
                                      <p:to>
                                        <p:strVal val="visible"/>
                                      </p:to>
                                    </p:set>
                                    <p:animEffect transition="in" filter="blinds(horizontal)">
                                      <p:cBhvr>
                                        <p:cTn id="103" dur="500"/>
                                        <p:tgtEl>
                                          <p:spTgt spid="21207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84" grpId="0" autoUpdateAnimBg="0"/>
      <p:bldP spid="211985" grpId="0" autoUpdateAnimBg="0"/>
      <p:bldP spid="212020" grpId="0" animBg="1" autoUpdateAnimBg="0"/>
      <p:bldP spid="212044" grpId="0" autoUpdateAnimBg="0"/>
      <p:bldP spid="212045" grpId="0" autoUpdateAnimBg="0"/>
      <p:bldP spid="212070" grpId="0" animBg="1"/>
      <p:bldP spid="212071" grpId="0" animBg="1"/>
      <p:bldP spid="212073" grpId="0" animBg="1" autoUpdateAnimBg="0"/>
      <p:bldP spid="212074" grpId="0" autoUpdateAnimBg="0"/>
      <p:bldP spid="212075" grpId="0" animBg="1"/>
      <p:bldP spid="212076" grpId="0" animBg="1"/>
      <p:bldP spid="212077" grpId="0" animBg="1"/>
      <p:bldP spid="212078" grpId="0" animBg="1"/>
      <p:bldP spid="115" grpId="0"/>
      <p:bldP spid="116" grpId="0"/>
      <p:bldP spid="1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4032138" y="1488745"/>
            <a:ext cx="3130985" cy="51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a:latin typeface="Tahoma" pitchFamily="34" charset="0"/>
              </a:rPr>
              <a:t>= ( (Q2’·Q0)’ · Q3)’</a:t>
            </a:r>
            <a:endParaRPr lang="zh-CN" altLang="en-US" sz="2400" b="1" dirty="0">
              <a:latin typeface="Tahoma" pitchFamily="34" charset="0"/>
            </a:endParaRPr>
          </a:p>
        </p:txBody>
      </p:sp>
      <p:sp>
        <p:nvSpPr>
          <p:cNvPr id="212996" name="Text Box 4"/>
          <p:cNvSpPr txBox="1">
            <a:spLocks noChangeArrowheads="1"/>
          </p:cNvSpPr>
          <p:nvPr/>
        </p:nvSpPr>
        <p:spPr bwMode="auto">
          <a:xfrm>
            <a:off x="1026547" y="1523551"/>
            <a:ext cx="30556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D0 = Q3’ + Q2’·Q0</a:t>
            </a:r>
          </a:p>
        </p:txBody>
      </p:sp>
      <p:sp>
        <p:nvSpPr>
          <p:cNvPr id="212997" name="Text Box 5"/>
          <p:cNvSpPr txBox="1">
            <a:spLocks noChangeArrowheads="1"/>
          </p:cNvSpPr>
          <p:nvPr/>
        </p:nvSpPr>
        <p:spPr bwMode="auto">
          <a:xfrm>
            <a:off x="1447800" y="260648"/>
            <a:ext cx="618172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30000"/>
              </a:lnSpc>
            </a:pPr>
            <a:r>
              <a:rPr lang="zh-CN" altLang="en-US" sz="3200" b="1" dirty="0">
                <a:solidFill>
                  <a:schemeClr val="tx2"/>
                </a:solidFill>
                <a:latin typeface="华文新魏" pitchFamily="2" charset="-122"/>
                <a:ea typeface="华文新魏" pitchFamily="2" charset="-122"/>
              </a:rPr>
              <a:t>4位8状态自校正的</a:t>
            </a:r>
            <a:r>
              <a:rPr lang="en-US" altLang="zh-CN" sz="3200" b="1" dirty="0">
                <a:solidFill>
                  <a:schemeClr val="tx2"/>
                </a:solidFill>
                <a:latin typeface="华文新魏" pitchFamily="2" charset="-122"/>
                <a:ea typeface="华文新魏" pitchFamily="2" charset="-122"/>
              </a:rPr>
              <a:t>Johnson</a:t>
            </a:r>
            <a:r>
              <a:rPr lang="zh-CN" altLang="en-US" sz="3200" b="1" dirty="0">
                <a:solidFill>
                  <a:schemeClr val="tx2"/>
                </a:solidFill>
                <a:latin typeface="华文新魏" pitchFamily="2" charset="-122"/>
                <a:ea typeface="华文新魏" pitchFamily="2" charset="-122"/>
              </a:rPr>
              <a:t>计数器</a:t>
            </a:r>
          </a:p>
        </p:txBody>
      </p:sp>
      <p:sp>
        <p:nvSpPr>
          <p:cNvPr id="2" name="日期占位符 1"/>
          <p:cNvSpPr>
            <a:spLocks noGrp="1"/>
          </p:cNvSpPr>
          <p:nvPr>
            <p:ph type="dt" sz="half" idx="10"/>
          </p:nvPr>
        </p:nvSpPr>
        <p:spPr/>
        <p:txBody>
          <a:bodyPr/>
          <a:lstStyle/>
          <a:p>
            <a:pPr>
              <a:defRPr/>
            </a:pPr>
            <a:fld id="{A1BB7686-6593-4565-9CEB-0CECEA7DA84B}"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16</a:t>
            </a:fld>
            <a:endParaRPr lang="en-US" altLang="zh-CN"/>
          </a:p>
        </p:txBody>
      </p:sp>
      <p:grpSp>
        <p:nvGrpSpPr>
          <p:cNvPr id="5" name="组合 4"/>
          <p:cNvGrpSpPr/>
          <p:nvPr/>
        </p:nvGrpSpPr>
        <p:grpSpPr>
          <a:xfrm>
            <a:off x="1140593" y="2924944"/>
            <a:ext cx="7546207" cy="1701844"/>
            <a:chOff x="1140593" y="3611488"/>
            <a:chExt cx="7546207" cy="1701844"/>
          </a:xfrm>
        </p:grpSpPr>
        <p:grpSp>
          <p:nvGrpSpPr>
            <p:cNvPr id="10" name="Group 57"/>
            <p:cNvGrpSpPr>
              <a:grpSpLocks/>
            </p:cNvGrpSpPr>
            <p:nvPr/>
          </p:nvGrpSpPr>
          <p:grpSpPr bwMode="auto">
            <a:xfrm flipH="1">
              <a:off x="2277181" y="3770596"/>
              <a:ext cx="1219200" cy="457200"/>
              <a:chOff x="4128" y="3264"/>
              <a:chExt cx="768" cy="288"/>
            </a:xfrm>
          </p:grpSpPr>
          <p:sp>
            <p:nvSpPr>
              <p:cNvPr id="32" name="Arc 58"/>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59"/>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60"/>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61"/>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Oval 62"/>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63"/>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64"/>
              <p:cNvSpPr>
                <a:spLocks noChangeShapeType="1"/>
              </p:cNvSpPr>
              <p:nvPr/>
            </p:nvSpPr>
            <p:spPr bwMode="auto">
              <a:xfrm>
                <a:off x="4236" y="3504"/>
                <a:ext cx="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65"/>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Line 69"/>
            <p:cNvSpPr>
              <a:spLocks noChangeShapeType="1"/>
            </p:cNvSpPr>
            <p:nvPr/>
          </p:nvSpPr>
          <p:spPr bwMode="auto">
            <a:xfrm flipH="1" flipV="1">
              <a:off x="8686800" y="3611488"/>
              <a:ext cx="0" cy="1157707"/>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70"/>
            <p:cNvSpPr>
              <a:spLocks noChangeShapeType="1"/>
            </p:cNvSpPr>
            <p:nvPr/>
          </p:nvSpPr>
          <p:spPr bwMode="auto">
            <a:xfrm flipV="1">
              <a:off x="2704632" y="3643643"/>
              <a:ext cx="5982168" cy="4887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71"/>
            <p:cNvSpPr>
              <a:spLocks noChangeShapeType="1"/>
            </p:cNvSpPr>
            <p:nvPr/>
          </p:nvSpPr>
          <p:spPr bwMode="auto">
            <a:xfrm flipH="1">
              <a:off x="1140593" y="3840088"/>
              <a:ext cx="2406" cy="97052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72"/>
            <p:cNvSpPr>
              <a:spLocks noChangeShapeType="1"/>
            </p:cNvSpPr>
            <p:nvPr/>
          </p:nvSpPr>
          <p:spPr bwMode="auto">
            <a:xfrm>
              <a:off x="3467100" y="3840088"/>
              <a:ext cx="3314700" cy="25446"/>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73"/>
            <p:cNvSpPr>
              <a:spLocks noChangeShapeType="1"/>
            </p:cNvSpPr>
            <p:nvPr/>
          </p:nvSpPr>
          <p:spPr bwMode="auto">
            <a:xfrm flipV="1">
              <a:off x="3322525" y="4126972"/>
              <a:ext cx="1199" cy="634221"/>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8" name="Group 75"/>
            <p:cNvGrpSpPr>
              <a:grpSpLocks/>
            </p:cNvGrpSpPr>
            <p:nvPr/>
          </p:nvGrpSpPr>
          <p:grpSpPr bwMode="auto">
            <a:xfrm flipH="1">
              <a:off x="1140595" y="3611488"/>
              <a:ext cx="1219200" cy="457200"/>
              <a:chOff x="4128" y="3264"/>
              <a:chExt cx="768" cy="288"/>
            </a:xfrm>
          </p:grpSpPr>
          <p:sp>
            <p:nvSpPr>
              <p:cNvPr id="22" name="Arc 76"/>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77"/>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78"/>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79"/>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Oval 80"/>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81"/>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82"/>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83"/>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 name="Line 84"/>
            <p:cNvSpPr>
              <a:spLocks noChangeShapeType="1"/>
            </p:cNvSpPr>
            <p:nvPr/>
          </p:nvSpPr>
          <p:spPr bwMode="auto">
            <a:xfrm flipV="1">
              <a:off x="6781800" y="3865533"/>
              <a:ext cx="0" cy="1447799"/>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86"/>
            <p:cNvSpPr>
              <a:spLocks noChangeShapeType="1"/>
            </p:cNvSpPr>
            <p:nvPr/>
          </p:nvSpPr>
          <p:spPr bwMode="auto">
            <a:xfrm>
              <a:off x="2359795" y="3687688"/>
              <a:ext cx="38100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 name="Group 4"/>
          <p:cNvGrpSpPr>
            <a:grpSpLocks/>
          </p:cNvGrpSpPr>
          <p:nvPr/>
        </p:nvGrpSpPr>
        <p:grpSpPr bwMode="auto">
          <a:xfrm>
            <a:off x="381000" y="3795299"/>
            <a:ext cx="8305800" cy="1981200"/>
            <a:chOff x="192" y="1584"/>
            <a:chExt cx="5232" cy="1248"/>
          </a:xfrm>
        </p:grpSpPr>
        <p:sp>
          <p:nvSpPr>
            <p:cNvPr id="41" name="Rectangle 5"/>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42" name="Group 6"/>
            <p:cNvGrpSpPr>
              <a:grpSpLocks/>
            </p:cNvGrpSpPr>
            <p:nvPr/>
          </p:nvGrpSpPr>
          <p:grpSpPr bwMode="auto">
            <a:xfrm>
              <a:off x="912" y="2064"/>
              <a:ext cx="96" cy="96"/>
              <a:chOff x="2880" y="2064"/>
              <a:chExt cx="96" cy="192"/>
            </a:xfrm>
          </p:grpSpPr>
          <p:sp>
            <p:nvSpPr>
              <p:cNvPr id="85"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6"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 name="Line 9"/>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10"/>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11"/>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12"/>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Oval 13"/>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14"/>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49" name="Group 15"/>
            <p:cNvGrpSpPr>
              <a:grpSpLocks/>
            </p:cNvGrpSpPr>
            <p:nvPr/>
          </p:nvGrpSpPr>
          <p:grpSpPr bwMode="auto">
            <a:xfrm>
              <a:off x="2112" y="2064"/>
              <a:ext cx="96" cy="96"/>
              <a:chOff x="2880" y="2064"/>
              <a:chExt cx="96" cy="192"/>
            </a:xfrm>
          </p:grpSpPr>
          <p:sp>
            <p:nvSpPr>
              <p:cNvPr id="83"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4"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 name="Line 18"/>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19"/>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0"/>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1"/>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Oval 22"/>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23"/>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56" name="Group 24"/>
            <p:cNvGrpSpPr>
              <a:grpSpLocks/>
            </p:cNvGrpSpPr>
            <p:nvPr/>
          </p:nvGrpSpPr>
          <p:grpSpPr bwMode="auto">
            <a:xfrm>
              <a:off x="3312" y="2064"/>
              <a:ext cx="96" cy="96"/>
              <a:chOff x="2880" y="2064"/>
              <a:chExt cx="96" cy="192"/>
            </a:xfrm>
          </p:grpSpPr>
          <p:sp>
            <p:nvSpPr>
              <p:cNvPr id="8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7" name="Line 27"/>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28"/>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Line 29"/>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Line 30"/>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Oval 31"/>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Rectangle 32"/>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400" b="1" dirty="0"/>
                <a:t>D      Q</a:t>
              </a:r>
            </a:p>
            <a:p>
              <a:pPr algn="r">
                <a:lnSpc>
                  <a:spcPct val="150000"/>
                </a:lnSpc>
              </a:pPr>
              <a:r>
                <a:rPr lang="en-US" altLang="zh-CN" sz="2400" b="1" dirty="0"/>
                <a:t>  CK  Q</a:t>
              </a:r>
            </a:p>
          </p:txBody>
        </p:sp>
        <p:grpSp>
          <p:nvGrpSpPr>
            <p:cNvPr id="63" name="Group 33"/>
            <p:cNvGrpSpPr>
              <a:grpSpLocks/>
            </p:cNvGrpSpPr>
            <p:nvPr/>
          </p:nvGrpSpPr>
          <p:grpSpPr bwMode="auto">
            <a:xfrm>
              <a:off x="4512" y="2064"/>
              <a:ext cx="96" cy="96"/>
              <a:chOff x="2880" y="2064"/>
              <a:chExt cx="96" cy="192"/>
            </a:xfrm>
          </p:grpSpPr>
          <p:sp>
            <p:nvSpPr>
              <p:cNvPr id="79"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 name="Line 36"/>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Line 37"/>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Line 38"/>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39"/>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Oval 40"/>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41"/>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Line 42"/>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Line 43"/>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Line 44"/>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Line 45"/>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Text Box 46"/>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75" name="Text Box 47"/>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76" name="Text Box 48"/>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77" name="Text Box 49"/>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78" name="Text Box 50"/>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56AC01C0-1375-49B7-8C5C-591B9965F90F}"/>
                  </a:ext>
                </a:extLst>
              </p14:cNvPr>
              <p14:cNvContentPartPr/>
              <p14:nvPr/>
            </p14:nvContentPartPr>
            <p14:xfrm>
              <a:off x="3768544" y="2012684"/>
              <a:ext cx="15120" cy="197280"/>
            </p14:xfrm>
          </p:contentPart>
        </mc:Choice>
        <mc:Fallback>
          <p:pic>
            <p:nvPicPr>
              <p:cNvPr id="6" name="墨迹 5">
                <a:extLst>
                  <a:ext uri="{FF2B5EF4-FFF2-40B4-BE49-F238E27FC236}">
                    <a16:creationId xmlns:a16="http://schemas.microsoft.com/office/drawing/2014/main" id="{56AC01C0-1375-49B7-8C5C-591B9965F90F}"/>
                  </a:ext>
                </a:extLst>
              </p:cNvPr>
              <p:cNvPicPr/>
              <p:nvPr/>
            </p:nvPicPr>
            <p:blipFill>
              <a:blip r:embed="rId3"/>
              <a:stretch>
                <a:fillRect/>
              </a:stretch>
            </p:blipFill>
            <p:spPr>
              <a:xfrm>
                <a:off x="3759544" y="2003684"/>
                <a:ext cx="327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8C3C44B7-BD46-4FB8-8955-B44411709715}"/>
                  </a:ext>
                </a:extLst>
              </p14:cNvPr>
              <p14:cNvContentPartPr/>
              <p14:nvPr/>
            </p14:nvContentPartPr>
            <p14:xfrm>
              <a:off x="3471544" y="2047604"/>
              <a:ext cx="110880" cy="152640"/>
            </p14:xfrm>
          </p:contentPart>
        </mc:Choice>
        <mc:Fallback>
          <p:pic>
            <p:nvPicPr>
              <p:cNvPr id="7" name="墨迹 6">
                <a:extLst>
                  <a:ext uri="{FF2B5EF4-FFF2-40B4-BE49-F238E27FC236}">
                    <a16:creationId xmlns:a16="http://schemas.microsoft.com/office/drawing/2014/main" id="{8C3C44B7-BD46-4FB8-8955-B44411709715}"/>
                  </a:ext>
                </a:extLst>
              </p:cNvPr>
              <p:cNvPicPr/>
              <p:nvPr/>
            </p:nvPicPr>
            <p:blipFill>
              <a:blip r:embed="rId5"/>
              <a:stretch>
                <a:fillRect/>
              </a:stretch>
            </p:blipFill>
            <p:spPr>
              <a:xfrm>
                <a:off x="3462544" y="2038604"/>
                <a:ext cx="1285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1CCD2554-7BB4-487F-AEF1-7AB71EBC0B27}"/>
                  </a:ext>
                </a:extLst>
              </p14:cNvPr>
              <p14:cNvContentPartPr/>
              <p14:nvPr/>
            </p14:nvContentPartPr>
            <p14:xfrm>
              <a:off x="3164824" y="2011604"/>
              <a:ext cx="152280" cy="168120"/>
            </p14:xfrm>
          </p:contentPart>
        </mc:Choice>
        <mc:Fallback>
          <p:pic>
            <p:nvPicPr>
              <p:cNvPr id="8" name="墨迹 7">
                <a:extLst>
                  <a:ext uri="{FF2B5EF4-FFF2-40B4-BE49-F238E27FC236}">
                    <a16:creationId xmlns:a16="http://schemas.microsoft.com/office/drawing/2014/main" id="{1CCD2554-7BB4-487F-AEF1-7AB71EBC0B27}"/>
                  </a:ext>
                </a:extLst>
              </p:cNvPr>
              <p:cNvPicPr/>
              <p:nvPr/>
            </p:nvPicPr>
            <p:blipFill>
              <a:blip r:embed="rId7"/>
              <a:stretch>
                <a:fillRect/>
              </a:stretch>
            </p:blipFill>
            <p:spPr>
              <a:xfrm>
                <a:off x="3156184" y="2002964"/>
                <a:ext cx="1699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544D2C96-0449-4302-AEC8-9EA6850D8904}"/>
                  </a:ext>
                </a:extLst>
              </p14:cNvPr>
              <p14:cNvContentPartPr/>
              <p14:nvPr/>
            </p14:nvContentPartPr>
            <p14:xfrm>
              <a:off x="3545704" y="1920524"/>
              <a:ext cx="61200" cy="326880"/>
            </p14:xfrm>
          </p:contentPart>
        </mc:Choice>
        <mc:Fallback>
          <p:pic>
            <p:nvPicPr>
              <p:cNvPr id="9" name="墨迹 8">
                <a:extLst>
                  <a:ext uri="{FF2B5EF4-FFF2-40B4-BE49-F238E27FC236}">
                    <a16:creationId xmlns:a16="http://schemas.microsoft.com/office/drawing/2014/main" id="{544D2C96-0449-4302-AEC8-9EA6850D8904}"/>
                  </a:ext>
                </a:extLst>
              </p:cNvPr>
              <p:cNvPicPr/>
              <p:nvPr/>
            </p:nvPicPr>
            <p:blipFill>
              <a:blip r:embed="rId9"/>
              <a:stretch>
                <a:fillRect/>
              </a:stretch>
            </p:blipFill>
            <p:spPr>
              <a:xfrm>
                <a:off x="3537064" y="1911524"/>
                <a:ext cx="7884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墨迹 10">
                <a:extLst>
                  <a:ext uri="{FF2B5EF4-FFF2-40B4-BE49-F238E27FC236}">
                    <a16:creationId xmlns:a16="http://schemas.microsoft.com/office/drawing/2014/main" id="{5831143B-7F9B-43AB-B9DE-A08C8DE568CB}"/>
                  </a:ext>
                </a:extLst>
              </p14:cNvPr>
              <p14:cNvContentPartPr/>
              <p14:nvPr/>
            </p14:nvContentPartPr>
            <p14:xfrm>
              <a:off x="2880784" y="1949684"/>
              <a:ext cx="158760" cy="309600"/>
            </p14:xfrm>
          </p:contentPart>
        </mc:Choice>
        <mc:Fallback>
          <p:pic>
            <p:nvPicPr>
              <p:cNvPr id="11" name="墨迹 10">
                <a:extLst>
                  <a:ext uri="{FF2B5EF4-FFF2-40B4-BE49-F238E27FC236}">
                    <a16:creationId xmlns:a16="http://schemas.microsoft.com/office/drawing/2014/main" id="{5831143B-7F9B-43AB-B9DE-A08C8DE568CB}"/>
                  </a:ext>
                </a:extLst>
              </p:cNvPr>
              <p:cNvPicPr/>
              <p:nvPr/>
            </p:nvPicPr>
            <p:blipFill>
              <a:blip r:embed="rId11"/>
              <a:stretch>
                <a:fillRect/>
              </a:stretch>
            </p:blipFill>
            <p:spPr>
              <a:xfrm>
                <a:off x="2871784" y="1940684"/>
                <a:ext cx="176400" cy="327240"/>
              </a:xfrm>
              <a:prstGeom prst="rect">
                <a:avLst/>
              </a:prstGeom>
            </p:spPr>
          </p:pic>
        </mc:Fallback>
      </mc:AlternateContent>
      <p:grpSp>
        <p:nvGrpSpPr>
          <p:cNvPr id="87" name="组合 86">
            <a:extLst>
              <a:ext uri="{FF2B5EF4-FFF2-40B4-BE49-F238E27FC236}">
                <a16:creationId xmlns:a16="http://schemas.microsoft.com/office/drawing/2014/main" id="{C1F377DA-C15E-405D-8565-5AADDB0C2AD9}"/>
              </a:ext>
            </a:extLst>
          </p:cNvPr>
          <p:cNvGrpSpPr/>
          <p:nvPr/>
        </p:nvGrpSpPr>
        <p:grpSpPr>
          <a:xfrm>
            <a:off x="1980064" y="1931684"/>
            <a:ext cx="673920" cy="301320"/>
            <a:chOff x="1980064" y="1931684"/>
            <a:chExt cx="673920" cy="301320"/>
          </a:xfrm>
        </p:grpSpPr>
        <mc:AlternateContent xmlns:mc="http://schemas.openxmlformats.org/markup-compatibility/2006">
          <mc:Choice xmlns:p14="http://schemas.microsoft.com/office/powerpoint/2010/main" Requires="p14">
            <p:contentPart p14:bwMode="auto" r:id="rId12">
              <p14:nvContentPartPr>
                <p14:cNvPr id="17" name="墨迹 16">
                  <a:extLst>
                    <a:ext uri="{FF2B5EF4-FFF2-40B4-BE49-F238E27FC236}">
                      <a16:creationId xmlns:a16="http://schemas.microsoft.com/office/drawing/2014/main" id="{6A628B26-D081-4D07-BEB4-D8516A8BF5DC}"/>
                    </a:ext>
                  </a:extLst>
                </p14:cNvPr>
                <p14:cNvContentPartPr/>
                <p14:nvPr/>
              </p14:nvContentPartPr>
              <p14:xfrm>
                <a:off x="1980064" y="2053364"/>
                <a:ext cx="105480" cy="164880"/>
              </p14:xfrm>
            </p:contentPart>
          </mc:Choice>
          <mc:Fallback>
            <p:pic>
              <p:nvPicPr>
                <p:cNvPr id="17" name="墨迹 16">
                  <a:extLst>
                    <a:ext uri="{FF2B5EF4-FFF2-40B4-BE49-F238E27FC236}">
                      <a16:creationId xmlns:a16="http://schemas.microsoft.com/office/drawing/2014/main" id="{6A628B26-D081-4D07-BEB4-D8516A8BF5DC}"/>
                    </a:ext>
                  </a:extLst>
                </p:cNvPr>
                <p:cNvPicPr/>
                <p:nvPr/>
              </p:nvPicPr>
              <p:blipFill>
                <a:blip r:embed="rId13"/>
                <a:stretch>
                  <a:fillRect/>
                </a:stretch>
              </p:blipFill>
              <p:spPr>
                <a:xfrm>
                  <a:off x="1971064" y="2044724"/>
                  <a:ext cx="1231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墨迹 19">
                  <a:extLst>
                    <a:ext uri="{FF2B5EF4-FFF2-40B4-BE49-F238E27FC236}">
                      <a16:creationId xmlns:a16="http://schemas.microsoft.com/office/drawing/2014/main" id="{9F1A57E7-52D3-466B-A08C-B8C3E63DE950}"/>
                    </a:ext>
                  </a:extLst>
                </p14:cNvPr>
                <p14:cNvContentPartPr/>
                <p14:nvPr/>
              </p14:nvContentPartPr>
              <p14:xfrm>
                <a:off x="2151424" y="2008364"/>
                <a:ext cx="138960" cy="219240"/>
              </p14:xfrm>
            </p:contentPart>
          </mc:Choice>
          <mc:Fallback>
            <p:pic>
              <p:nvPicPr>
                <p:cNvPr id="20" name="墨迹 19">
                  <a:extLst>
                    <a:ext uri="{FF2B5EF4-FFF2-40B4-BE49-F238E27FC236}">
                      <a16:creationId xmlns:a16="http://schemas.microsoft.com/office/drawing/2014/main" id="{9F1A57E7-52D3-466B-A08C-B8C3E63DE950}"/>
                    </a:ext>
                  </a:extLst>
                </p:cNvPr>
                <p:cNvPicPr/>
                <p:nvPr/>
              </p:nvPicPr>
              <p:blipFill>
                <a:blip r:embed="rId15"/>
                <a:stretch>
                  <a:fillRect/>
                </a:stretch>
              </p:blipFill>
              <p:spPr>
                <a:xfrm>
                  <a:off x="2142424" y="1999724"/>
                  <a:ext cx="156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墨迹 29">
                  <a:extLst>
                    <a:ext uri="{FF2B5EF4-FFF2-40B4-BE49-F238E27FC236}">
                      <a16:creationId xmlns:a16="http://schemas.microsoft.com/office/drawing/2014/main" id="{6EF08657-E8BF-4548-822F-607550914A6D}"/>
                    </a:ext>
                  </a:extLst>
                </p14:cNvPr>
                <p14:cNvContentPartPr/>
                <p14:nvPr/>
              </p14:nvContentPartPr>
              <p14:xfrm>
                <a:off x="2331424" y="1931684"/>
                <a:ext cx="109440" cy="301320"/>
              </p14:xfrm>
            </p:contentPart>
          </mc:Choice>
          <mc:Fallback>
            <p:pic>
              <p:nvPicPr>
                <p:cNvPr id="30" name="墨迹 29">
                  <a:extLst>
                    <a:ext uri="{FF2B5EF4-FFF2-40B4-BE49-F238E27FC236}">
                      <a16:creationId xmlns:a16="http://schemas.microsoft.com/office/drawing/2014/main" id="{6EF08657-E8BF-4548-822F-607550914A6D}"/>
                    </a:ext>
                  </a:extLst>
                </p:cNvPr>
                <p:cNvPicPr/>
                <p:nvPr/>
              </p:nvPicPr>
              <p:blipFill>
                <a:blip r:embed="rId17"/>
                <a:stretch>
                  <a:fillRect/>
                </a:stretch>
              </p:blipFill>
              <p:spPr>
                <a:xfrm>
                  <a:off x="2322784" y="1922684"/>
                  <a:ext cx="1270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墨迹 30">
                  <a:extLst>
                    <a:ext uri="{FF2B5EF4-FFF2-40B4-BE49-F238E27FC236}">
                      <a16:creationId xmlns:a16="http://schemas.microsoft.com/office/drawing/2014/main" id="{6F776A56-1241-4505-8604-A0DCD14BB711}"/>
                    </a:ext>
                  </a:extLst>
                </p14:cNvPr>
                <p14:cNvContentPartPr/>
                <p14:nvPr/>
              </p14:nvContentPartPr>
              <p14:xfrm>
                <a:off x="2472904" y="1937804"/>
                <a:ext cx="181080" cy="284040"/>
              </p14:xfrm>
            </p:contentPart>
          </mc:Choice>
          <mc:Fallback>
            <p:pic>
              <p:nvPicPr>
                <p:cNvPr id="31" name="墨迹 30">
                  <a:extLst>
                    <a:ext uri="{FF2B5EF4-FFF2-40B4-BE49-F238E27FC236}">
                      <a16:creationId xmlns:a16="http://schemas.microsoft.com/office/drawing/2014/main" id="{6F776A56-1241-4505-8604-A0DCD14BB711}"/>
                    </a:ext>
                  </a:extLst>
                </p:cNvPr>
                <p:cNvPicPr/>
                <p:nvPr/>
              </p:nvPicPr>
              <p:blipFill>
                <a:blip r:embed="rId19"/>
                <a:stretch>
                  <a:fillRect/>
                </a:stretch>
              </p:blipFill>
              <p:spPr>
                <a:xfrm>
                  <a:off x="2464264" y="1928804"/>
                  <a:ext cx="198720" cy="301680"/>
                </a:xfrm>
                <a:prstGeom prst="rect">
                  <a:avLst/>
                </a:prstGeom>
              </p:spPr>
            </p:pic>
          </mc:Fallback>
        </mc:AlternateContent>
      </p:grpSp>
      <p:grpSp>
        <p:nvGrpSpPr>
          <p:cNvPr id="213015" name="组合 213014">
            <a:extLst>
              <a:ext uri="{FF2B5EF4-FFF2-40B4-BE49-F238E27FC236}">
                <a16:creationId xmlns:a16="http://schemas.microsoft.com/office/drawing/2014/main" id="{1443D8C7-956A-4B90-90C9-97FCF230AFF9}"/>
              </a:ext>
            </a:extLst>
          </p:cNvPr>
          <p:cNvGrpSpPr/>
          <p:nvPr/>
        </p:nvGrpSpPr>
        <p:grpSpPr>
          <a:xfrm>
            <a:off x="4444264" y="1836284"/>
            <a:ext cx="4120560" cy="1015200"/>
            <a:chOff x="4444264" y="1836284"/>
            <a:chExt cx="4120560" cy="1015200"/>
          </a:xfrm>
        </p:grpSpPr>
        <mc:AlternateContent xmlns:mc="http://schemas.openxmlformats.org/markup-compatibility/2006">
          <mc:Choice xmlns:p14="http://schemas.microsoft.com/office/powerpoint/2010/main" Requires="p14">
            <p:contentPart p14:bwMode="auto" r:id="rId20">
              <p14:nvContentPartPr>
                <p14:cNvPr id="88" name="墨迹 87">
                  <a:extLst>
                    <a:ext uri="{FF2B5EF4-FFF2-40B4-BE49-F238E27FC236}">
                      <a16:creationId xmlns:a16="http://schemas.microsoft.com/office/drawing/2014/main" id="{2C0814F5-9668-42B9-9541-5CBC8B4001EF}"/>
                    </a:ext>
                  </a:extLst>
                </p14:cNvPr>
                <p14:cNvContentPartPr/>
                <p14:nvPr/>
              </p14:nvContentPartPr>
              <p14:xfrm>
                <a:off x="4444264" y="2119964"/>
                <a:ext cx="120240" cy="206640"/>
              </p14:xfrm>
            </p:contentPart>
          </mc:Choice>
          <mc:Fallback>
            <p:pic>
              <p:nvPicPr>
                <p:cNvPr id="88" name="墨迹 87">
                  <a:extLst>
                    <a:ext uri="{FF2B5EF4-FFF2-40B4-BE49-F238E27FC236}">
                      <a16:creationId xmlns:a16="http://schemas.microsoft.com/office/drawing/2014/main" id="{2C0814F5-9668-42B9-9541-5CBC8B4001EF}"/>
                    </a:ext>
                  </a:extLst>
                </p:cNvPr>
                <p:cNvPicPr/>
                <p:nvPr/>
              </p:nvPicPr>
              <p:blipFill>
                <a:blip r:embed="rId21"/>
                <a:stretch>
                  <a:fillRect/>
                </a:stretch>
              </p:blipFill>
              <p:spPr>
                <a:xfrm>
                  <a:off x="4435624" y="2111324"/>
                  <a:ext cx="1378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9" name="墨迹 88">
                  <a:extLst>
                    <a:ext uri="{FF2B5EF4-FFF2-40B4-BE49-F238E27FC236}">
                      <a16:creationId xmlns:a16="http://schemas.microsoft.com/office/drawing/2014/main" id="{9AD3D207-3A18-404F-9CC7-AA74243A03BA}"/>
                    </a:ext>
                  </a:extLst>
                </p14:cNvPr>
                <p14:cNvContentPartPr/>
                <p14:nvPr/>
              </p14:nvContentPartPr>
              <p14:xfrm>
                <a:off x="4568104" y="2082884"/>
                <a:ext cx="103320" cy="201960"/>
              </p14:xfrm>
            </p:contentPart>
          </mc:Choice>
          <mc:Fallback>
            <p:pic>
              <p:nvPicPr>
                <p:cNvPr id="89" name="墨迹 88">
                  <a:extLst>
                    <a:ext uri="{FF2B5EF4-FFF2-40B4-BE49-F238E27FC236}">
                      <a16:creationId xmlns:a16="http://schemas.microsoft.com/office/drawing/2014/main" id="{9AD3D207-3A18-404F-9CC7-AA74243A03BA}"/>
                    </a:ext>
                  </a:extLst>
                </p:cNvPr>
                <p:cNvPicPr/>
                <p:nvPr/>
              </p:nvPicPr>
              <p:blipFill>
                <a:blip r:embed="rId23"/>
                <a:stretch>
                  <a:fillRect/>
                </a:stretch>
              </p:blipFill>
              <p:spPr>
                <a:xfrm>
                  <a:off x="4559104" y="2074244"/>
                  <a:ext cx="1209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0" name="墨迹 89">
                  <a:extLst>
                    <a:ext uri="{FF2B5EF4-FFF2-40B4-BE49-F238E27FC236}">
                      <a16:creationId xmlns:a16="http://schemas.microsoft.com/office/drawing/2014/main" id="{BD69EC29-ED5E-417B-B04E-9E0D1A50E72C}"/>
                    </a:ext>
                  </a:extLst>
                </p14:cNvPr>
                <p14:cNvContentPartPr/>
                <p14:nvPr/>
              </p14:nvContentPartPr>
              <p14:xfrm>
                <a:off x="4690864" y="2076404"/>
                <a:ext cx="89640" cy="199440"/>
              </p14:xfrm>
            </p:contentPart>
          </mc:Choice>
          <mc:Fallback>
            <p:pic>
              <p:nvPicPr>
                <p:cNvPr id="90" name="墨迹 89">
                  <a:extLst>
                    <a:ext uri="{FF2B5EF4-FFF2-40B4-BE49-F238E27FC236}">
                      <a16:creationId xmlns:a16="http://schemas.microsoft.com/office/drawing/2014/main" id="{BD69EC29-ED5E-417B-B04E-9E0D1A50E72C}"/>
                    </a:ext>
                  </a:extLst>
                </p:cNvPr>
                <p:cNvPicPr/>
                <p:nvPr/>
              </p:nvPicPr>
              <p:blipFill>
                <a:blip r:embed="rId25"/>
                <a:stretch>
                  <a:fillRect/>
                </a:stretch>
              </p:blipFill>
              <p:spPr>
                <a:xfrm>
                  <a:off x="4681864" y="2067764"/>
                  <a:ext cx="10728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1" name="墨迹 90">
                  <a:extLst>
                    <a:ext uri="{FF2B5EF4-FFF2-40B4-BE49-F238E27FC236}">
                      <a16:creationId xmlns:a16="http://schemas.microsoft.com/office/drawing/2014/main" id="{668A58D4-37CD-47F7-917E-9B7188A526EE}"/>
                    </a:ext>
                  </a:extLst>
                </p14:cNvPr>
                <p14:cNvContentPartPr/>
                <p14:nvPr/>
              </p14:nvContentPartPr>
              <p14:xfrm>
                <a:off x="4796344" y="2089364"/>
                <a:ext cx="111240" cy="182160"/>
              </p14:xfrm>
            </p:contentPart>
          </mc:Choice>
          <mc:Fallback>
            <p:pic>
              <p:nvPicPr>
                <p:cNvPr id="91" name="墨迹 90">
                  <a:extLst>
                    <a:ext uri="{FF2B5EF4-FFF2-40B4-BE49-F238E27FC236}">
                      <a16:creationId xmlns:a16="http://schemas.microsoft.com/office/drawing/2014/main" id="{668A58D4-37CD-47F7-917E-9B7188A526EE}"/>
                    </a:ext>
                  </a:extLst>
                </p:cNvPr>
                <p:cNvPicPr/>
                <p:nvPr/>
              </p:nvPicPr>
              <p:blipFill>
                <a:blip r:embed="rId27"/>
                <a:stretch>
                  <a:fillRect/>
                </a:stretch>
              </p:blipFill>
              <p:spPr>
                <a:xfrm>
                  <a:off x="4787344" y="2080364"/>
                  <a:ext cx="1288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2" name="墨迹 91">
                  <a:extLst>
                    <a:ext uri="{FF2B5EF4-FFF2-40B4-BE49-F238E27FC236}">
                      <a16:creationId xmlns:a16="http://schemas.microsoft.com/office/drawing/2014/main" id="{357C4680-46DA-4C83-85B8-70C22233DB69}"/>
                    </a:ext>
                  </a:extLst>
                </p14:cNvPr>
                <p14:cNvContentPartPr/>
                <p14:nvPr/>
              </p14:nvContentPartPr>
              <p14:xfrm>
                <a:off x="4978864" y="2184044"/>
                <a:ext cx="196200" cy="15840"/>
              </p14:xfrm>
            </p:contentPart>
          </mc:Choice>
          <mc:Fallback>
            <p:pic>
              <p:nvPicPr>
                <p:cNvPr id="92" name="墨迹 91">
                  <a:extLst>
                    <a:ext uri="{FF2B5EF4-FFF2-40B4-BE49-F238E27FC236}">
                      <a16:creationId xmlns:a16="http://schemas.microsoft.com/office/drawing/2014/main" id="{357C4680-46DA-4C83-85B8-70C22233DB69}"/>
                    </a:ext>
                  </a:extLst>
                </p:cNvPr>
                <p:cNvPicPr/>
                <p:nvPr/>
              </p:nvPicPr>
              <p:blipFill>
                <a:blip r:embed="rId29"/>
                <a:stretch>
                  <a:fillRect/>
                </a:stretch>
              </p:blipFill>
              <p:spPr>
                <a:xfrm>
                  <a:off x="4969864" y="2175044"/>
                  <a:ext cx="213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3" name="墨迹 92">
                  <a:extLst>
                    <a:ext uri="{FF2B5EF4-FFF2-40B4-BE49-F238E27FC236}">
                      <a16:creationId xmlns:a16="http://schemas.microsoft.com/office/drawing/2014/main" id="{E84A6243-CFAF-4190-B2C5-EA17D114A832}"/>
                    </a:ext>
                  </a:extLst>
                </p14:cNvPr>
                <p14:cNvContentPartPr/>
                <p14:nvPr/>
              </p14:nvContentPartPr>
              <p14:xfrm>
                <a:off x="5143384" y="2074964"/>
                <a:ext cx="80280" cy="176040"/>
              </p14:xfrm>
            </p:contentPart>
          </mc:Choice>
          <mc:Fallback>
            <p:pic>
              <p:nvPicPr>
                <p:cNvPr id="93" name="墨迹 92">
                  <a:extLst>
                    <a:ext uri="{FF2B5EF4-FFF2-40B4-BE49-F238E27FC236}">
                      <a16:creationId xmlns:a16="http://schemas.microsoft.com/office/drawing/2014/main" id="{E84A6243-CFAF-4190-B2C5-EA17D114A832}"/>
                    </a:ext>
                  </a:extLst>
                </p:cNvPr>
                <p:cNvPicPr/>
                <p:nvPr/>
              </p:nvPicPr>
              <p:blipFill>
                <a:blip r:embed="rId31"/>
                <a:stretch>
                  <a:fillRect/>
                </a:stretch>
              </p:blipFill>
              <p:spPr>
                <a:xfrm>
                  <a:off x="5134384" y="2065964"/>
                  <a:ext cx="979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5" name="墨迹 94">
                  <a:extLst>
                    <a:ext uri="{FF2B5EF4-FFF2-40B4-BE49-F238E27FC236}">
                      <a16:creationId xmlns:a16="http://schemas.microsoft.com/office/drawing/2014/main" id="{983CA43F-9540-4A1B-BF72-16D49175CDC3}"/>
                    </a:ext>
                  </a:extLst>
                </p14:cNvPr>
                <p14:cNvContentPartPr/>
                <p14:nvPr/>
              </p14:nvContentPartPr>
              <p14:xfrm>
                <a:off x="5360464" y="2018444"/>
                <a:ext cx="10440" cy="250920"/>
              </p14:xfrm>
            </p:contentPart>
          </mc:Choice>
          <mc:Fallback>
            <p:pic>
              <p:nvPicPr>
                <p:cNvPr id="95" name="墨迹 94">
                  <a:extLst>
                    <a:ext uri="{FF2B5EF4-FFF2-40B4-BE49-F238E27FC236}">
                      <a16:creationId xmlns:a16="http://schemas.microsoft.com/office/drawing/2014/main" id="{983CA43F-9540-4A1B-BF72-16D49175CDC3}"/>
                    </a:ext>
                  </a:extLst>
                </p:cNvPr>
                <p:cNvPicPr/>
                <p:nvPr/>
              </p:nvPicPr>
              <p:blipFill>
                <a:blip r:embed="rId33"/>
                <a:stretch>
                  <a:fillRect/>
                </a:stretch>
              </p:blipFill>
              <p:spPr>
                <a:xfrm>
                  <a:off x="5351824" y="2009804"/>
                  <a:ext cx="2808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6" name="墨迹 95">
                  <a:extLst>
                    <a:ext uri="{FF2B5EF4-FFF2-40B4-BE49-F238E27FC236}">
                      <a16:creationId xmlns:a16="http://schemas.microsoft.com/office/drawing/2014/main" id="{3FD28193-73B4-4CD8-9650-BAAEF3A96129}"/>
                    </a:ext>
                  </a:extLst>
                </p14:cNvPr>
                <p14:cNvContentPartPr/>
                <p14:nvPr/>
              </p14:nvContentPartPr>
              <p14:xfrm>
                <a:off x="5420224" y="2089364"/>
                <a:ext cx="113400" cy="172800"/>
              </p14:xfrm>
            </p:contentPart>
          </mc:Choice>
          <mc:Fallback>
            <p:pic>
              <p:nvPicPr>
                <p:cNvPr id="96" name="墨迹 95">
                  <a:extLst>
                    <a:ext uri="{FF2B5EF4-FFF2-40B4-BE49-F238E27FC236}">
                      <a16:creationId xmlns:a16="http://schemas.microsoft.com/office/drawing/2014/main" id="{3FD28193-73B4-4CD8-9650-BAAEF3A96129}"/>
                    </a:ext>
                  </a:extLst>
                </p:cNvPr>
                <p:cNvPicPr/>
                <p:nvPr/>
              </p:nvPicPr>
              <p:blipFill>
                <a:blip r:embed="rId35"/>
                <a:stretch>
                  <a:fillRect/>
                </a:stretch>
              </p:blipFill>
              <p:spPr>
                <a:xfrm>
                  <a:off x="5411584" y="2080364"/>
                  <a:ext cx="1310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7" name="墨迹 96">
                  <a:extLst>
                    <a:ext uri="{FF2B5EF4-FFF2-40B4-BE49-F238E27FC236}">
                      <a16:creationId xmlns:a16="http://schemas.microsoft.com/office/drawing/2014/main" id="{6E86CCB0-182B-4E4C-AC99-9C43240578AB}"/>
                    </a:ext>
                  </a:extLst>
                </p14:cNvPr>
                <p14:cNvContentPartPr/>
                <p14:nvPr/>
              </p14:nvContentPartPr>
              <p14:xfrm>
                <a:off x="5551624" y="2068124"/>
                <a:ext cx="90000" cy="177480"/>
              </p14:xfrm>
            </p:contentPart>
          </mc:Choice>
          <mc:Fallback>
            <p:pic>
              <p:nvPicPr>
                <p:cNvPr id="97" name="墨迹 96">
                  <a:extLst>
                    <a:ext uri="{FF2B5EF4-FFF2-40B4-BE49-F238E27FC236}">
                      <a16:creationId xmlns:a16="http://schemas.microsoft.com/office/drawing/2014/main" id="{6E86CCB0-182B-4E4C-AC99-9C43240578AB}"/>
                    </a:ext>
                  </a:extLst>
                </p:cNvPr>
                <p:cNvPicPr/>
                <p:nvPr/>
              </p:nvPicPr>
              <p:blipFill>
                <a:blip r:embed="rId37"/>
                <a:stretch>
                  <a:fillRect/>
                </a:stretch>
              </p:blipFill>
              <p:spPr>
                <a:xfrm>
                  <a:off x="5542984" y="2059124"/>
                  <a:ext cx="1076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8" name="墨迹 97">
                  <a:extLst>
                    <a:ext uri="{FF2B5EF4-FFF2-40B4-BE49-F238E27FC236}">
                      <a16:creationId xmlns:a16="http://schemas.microsoft.com/office/drawing/2014/main" id="{477300C7-EF6A-42FF-8488-C2C7CED439A6}"/>
                    </a:ext>
                  </a:extLst>
                </p14:cNvPr>
                <p14:cNvContentPartPr/>
                <p14:nvPr/>
              </p14:nvContentPartPr>
              <p14:xfrm>
                <a:off x="5659624" y="2065244"/>
                <a:ext cx="120240" cy="192600"/>
              </p14:xfrm>
            </p:contentPart>
          </mc:Choice>
          <mc:Fallback>
            <p:pic>
              <p:nvPicPr>
                <p:cNvPr id="98" name="墨迹 97">
                  <a:extLst>
                    <a:ext uri="{FF2B5EF4-FFF2-40B4-BE49-F238E27FC236}">
                      <a16:creationId xmlns:a16="http://schemas.microsoft.com/office/drawing/2014/main" id="{477300C7-EF6A-42FF-8488-C2C7CED439A6}"/>
                    </a:ext>
                  </a:extLst>
                </p:cNvPr>
                <p:cNvPicPr/>
                <p:nvPr/>
              </p:nvPicPr>
              <p:blipFill>
                <a:blip r:embed="rId39"/>
                <a:stretch>
                  <a:fillRect/>
                </a:stretch>
              </p:blipFill>
              <p:spPr>
                <a:xfrm>
                  <a:off x="5650624" y="2056604"/>
                  <a:ext cx="1378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9" name="墨迹 98">
                  <a:extLst>
                    <a:ext uri="{FF2B5EF4-FFF2-40B4-BE49-F238E27FC236}">
                      <a16:creationId xmlns:a16="http://schemas.microsoft.com/office/drawing/2014/main" id="{669C94D1-C51B-492B-BDBD-742DB1AD7895}"/>
                    </a:ext>
                  </a:extLst>
                </p14:cNvPr>
                <p14:cNvContentPartPr/>
                <p14:nvPr/>
              </p14:nvContentPartPr>
              <p14:xfrm>
                <a:off x="5836024" y="2148044"/>
                <a:ext cx="246600" cy="24120"/>
              </p14:xfrm>
            </p:contentPart>
          </mc:Choice>
          <mc:Fallback>
            <p:pic>
              <p:nvPicPr>
                <p:cNvPr id="99" name="墨迹 98">
                  <a:extLst>
                    <a:ext uri="{FF2B5EF4-FFF2-40B4-BE49-F238E27FC236}">
                      <a16:creationId xmlns:a16="http://schemas.microsoft.com/office/drawing/2014/main" id="{669C94D1-C51B-492B-BDBD-742DB1AD7895}"/>
                    </a:ext>
                  </a:extLst>
                </p:cNvPr>
                <p:cNvPicPr/>
                <p:nvPr/>
              </p:nvPicPr>
              <p:blipFill>
                <a:blip r:embed="rId41"/>
                <a:stretch>
                  <a:fillRect/>
                </a:stretch>
              </p:blipFill>
              <p:spPr>
                <a:xfrm>
                  <a:off x="5827384" y="2139404"/>
                  <a:ext cx="264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0" name="墨迹 99">
                  <a:extLst>
                    <a:ext uri="{FF2B5EF4-FFF2-40B4-BE49-F238E27FC236}">
                      <a16:creationId xmlns:a16="http://schemas.microsoft.com/office/drawing/2014/main" id="{D6C7F55E-429A-473E-B49E-C301282B29AA}"/>
                    </a:ext>
                  </a:extLst>
                </p14:cNvPr>
                <p14:cNvContentPartPr/>
                <p14:nvPr/>
              </p14:nvContentPartPr>
              <p14:xfrm>
                <a:off x="6050944" y="2046884"/>
                <a:ext cx="104400" cy="222840"/>
              </p14:xfrm>
            </p:contentPart>
          </mc:Choice>
          <mc:Fallback>
            <p:pic>
              <p:nvPicPr>
                <p:cNvPr id="100" name="墨迹 99">
                  <a:extLst>
                    <a:ext uri="{FF2B5EF4-FFF2-40B4-BE49-F238E27FC236}">
                      <a16:creationId xmlns:a16="http://schemas.microsoft.com/office/drawing/2014/main" id="{D6C7F55E-429A-473E-B49E-C301282B29AA}"/>
                    </a:ext>
                  </a:extLst>
                </p:cNvPr>
                <p:cNvPicPr/>
                <p:nvPr/>
              </p:nvPicPr>
              <p:blipFill>
                <a:blip r:embed="rId43"/>
                <a:stretch>
                  <a:fillRect/>
                </a:stretch>
              </p:blipFill>
              <p:spPr>
                <a:xfrm>
                  <a:off x="6041944" y="2037884"/>
                  <a:ext cx="1220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2" name="墨迹 101">
                  <a:extLst>
                    <a:ext uri="{FF2B5EF4-FFF2-40B4-BE49-F238E27FC236}">
                      <a16:creationId xmlns:a16="http://schemas.microsoft.com/office/drawing/2014/main" id="{94B3F47D-C1E2-40DD-8541-A7D666CDEB37}"/>
                    </a:ext>
                  </a:extLst>
                </p14:cNvPr>
                <p14:cNvContentPartPr/>
                <p14:nvPr/>
              </p14:nvContentPartPr>
              <p14:xfrm>
                <a:off x="6323464" y="2040044"/>
                <a:ext cx="21960" cy="240480"/>
              </p14:xfrm>
            </p:contentPart>
          </mc:Choice>
          <mc:Fallback>
            <p:pic>
              <p:nvPicPr>
                <p:cNvPr id="102" name="墨迹 101">
                  <a:extLst>
                    <a:ext uri="{FF2B5EF4-FFF2-40B4-BE49-F238E27FC236}">
                      <a16:creationId xmlns:a16="http://schemas.microsoft.com/office/drawing/2014/main" id="{94B3F47D-C1E2-40DD-8541-A7D666CDEB37}"/>
                    </a:ext>
                  </a:extLst>
                </p:cNvPr>
                <p:cNvPicPr/>
                <p:nvPr/>
              </p:nvPicPr>
              <p:blipFill>
                <a:blip r:embed="rId45"/>
                <a:stretch>
                  <a:fillRect/>
                </a:stretch>
              </p:blipFill>
              <p:spPr>
                <a:xfrm>
                  <a:off x="6314464" y="2031404"/>
                  <a:ext cx="3960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3" name="墨迹 102">
                  <a:extLst>
                    <a:ext uri="{FF2B5EF4-FFF2-40B4-BE49-F238E27FC236}">
                      <a16:creationId xmlns:a16="http://schemas.microsoft.com/office/drawing/2014/main" id="{40BCDA99-61D8-4706-AFFC-631CDAC7316A}"/>
                    </a:ext>
                  </a:extLst>
                </p14:cNvPr>
                <p14:cNvContentPartPr/>
                <p14:nvPr/>
              </p14:nvContentPartPr>
              <p14:xfrm>
                <a:off x="6489784" y="2011604"/>
                <a:ext cx="27720" cy="246600"/>
              </p14:xfrm>
            </p:contentPart>
          </mc:Choice>
          <mc:Fallback>
            <p:pic>
              <p:nvPicPr>
                <p:cNvPr id="103" name="墨迹 102">
                  <a:extLst>
                    <a:ext uri="{FF2B5EF4-FFF2-40B4-BE49-F238E27FC236}">
                      <a16:creationId xmlns:a16="http://schemas.microsoft.com/office/drawing/2014/main" id="{40BCDA99-61D8-4706-AFFC-631CDAC7316A}"/>
                    </a:ext>
                  </a:extLst>
                </p:cNvPr>
                <p:cNvPicPr/>
                <p:nvPr/>
              </p:nvPicPr>
              <p:blipFill>
                <a:blip r:embed="rId47"/>
                <a:stretch>
                  <a:fillRect/>
                </a:stretch>
              </p:blipFill>
              <p:spPr>
                <a:xfrm>
                  <a:off x="6480784" y="2002964"/>
                  <a:ext cx="453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4" name="墨迹 103">
                  <a:extLst>
                    <a:ext uri="{FF2B5EF4-FFF2-40B4-BE49-F238E27FC236}">
                      <a16:creationId xmlns:a16="http://schemas.microsoft.com/office/drawing/2014/main" id="{A58967EE-684D-46A5-89C9-FC59A342521C}"/>
                    </a:ext>
                  </a:extLst>
                </p14:cNvPr>
                <p14:cNvContentPartPr/>
                <p14:nvPr/>
              </p14:nvContentPartPr>
              <p14:xfrm>
                <a:off x="6558544" y="2057684"/>
                <a:ext cx="115920" cy="168840"/>
              </p14:xfrm>
            </p:contentPart>
          </mc:Choice>
          <mc:Fallback>
            <p:pic>
              <p:nvPicPr>
                <p:cNvPr id="104" name="墨迹 103">
                  <a:extLst>
                    <a:ext uri="{FF2B5EF4-FFF2-40B4-BE49-F238E27FC236}">
                      <a16:creationId xmlns:a16="http://schemas.microsoft.com/office/drawing/2014/main" id="{A58967EE-684D-46A5-89C9-FC59A342521C}"/>
                    </a:ext>
                  </a:extLst>
                </p:cNvPr>
                <p:cNvPicPr/>
                <p:nvPr/>
              </p:nvPicPr>
              <p:blipFill>
                <a:blip r:embed="rId49"/>
                <a:stretch>
                  <a:fillRect/>
                </a:stretch>
              </p:blipFill>
              <p:spPr>
                <a:xfrm>
                  <a:off x="6549904" y="2049044"/>
                  <a:ext cx="1335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5" name="墨迹 104">
                  <a:extLst>
                    <a:ext uri="{FF2B5EF4-FFF2-40B4-BE49-F238E27FC236}">
                      <a16:creationId xmlns:a16="http://schemas.microsoft.com/office/drawing/2014/main" id="{548FBA03-1983-4E5C-B01E-BCB041B2C74E}"/>
                    </a:ext>
                  </a:extLst>
                </p14:cNvPr>
                <p14:cNvContentPartPr/>
                <p14:nvPr/>
              </p14:nvContentPartPr>
              <p14:xfrm>
                <a:off x="6684184" y="2054444"/>
                <a:ext cx="155880" cy="164160"/>
              </p14:xfrm>
            </p:contentPart>
          </mc:Choice>
          <mc:Fallback>
            <p:pic>
              <p:nvPicPr>
                <p:cNvPr id="105" name="墨迹 104">
                  <a:extLst>
                    <a:ext uri="{FF2B5EF4-FFF2-40B4-BE49-F238E27FC236}">
                      <a16:creationId xmlns:a16="http://schemas.microsoft.com/office/drawing/2014/main" id="{548FBA03-1983-4E5C-B01E-BCB041B2C74E}"/>
                    </a:ext>
                  </a:extLst>
                </p:cNvPr>
                <p:cNvPicPr/>
                <p:nvPr/>
              </p:nvPicPr>
              <p:blipFill>
                <a:blip r:embed="rId51"/>
                <a:stretch>
                  <a:fillRect/>
                </a:stretch>
              </p:blipFill>
              <p:spPr>
                <a:xfrm>
                  <a:off x="6675544" y="2045444"/>
                  <a:ext cx="1735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6" name="墨迹 105">
                  <a:extLst>
                    <a:ext uri="{FF2B5EF4-FFF2-40B4-BE49-F238E27FC236}">
                      <a16:creationId xmlns:a16="http://schemas.microsoft.com/office/drawing/2014/main" id="{50C595E6-0E1C-4328-A8C2-C6B14B0D553D}"/>
                    </a:ext>
                  </a:extLst>
                </p14:cNvPr>
                <p14:cNvContentPartPr/>
                <p14:nvPr/>
              </p14:nvContentPartPr>
              <p14:xfrm>
                <a:off x="6894424" y="2103764"/>
                <a:ext cx="222840" cy="35280"/>
              </p14:xfrm>
            </p:contentPart>
          </mc:Choice>
          <mc:Fallback>
            <p:pic>
              <p:nvPicPr>
                <p:cNvPr id="106" name="墨迹 105">
                  <a:extLst>
                    <a:ext uri="{FF2B5EF4-FFF2-40B4-BE49-F238E27FC236}">
                      <a16:creationId xmlns:a16="http://schemas.microsoft.com/office/drawing/2014/main" id="{50C595E6-0E1C-4328-A8C2-C6B14B0D553D}"/>
                    </a:ext>
                  </a:extLst>
                </p:cNvPr>
                <p:cNvPicPr/>
                <p:nvPr/>
              </p:nvPicPr>
              <p:blipFill>
                <a:blip r:embed="rId53"/>
                <a:stretch>
                  <a:fillRect/>
                </a:stretch>
              </p:blipFill>
              <p:spPr>
                <a:xfrm>
                  <a:off x="6885784" y="2095124"/>
                  <a:ext cx="2404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7" name="墨迹 106">
                  <a:extLst>
                    <a:ext uri="{FF2B5EF4-FFF2-40B4-BE49-F238E27FC236}">
                      <a16:creationId xmlns:a16="http://schemas.microsoft.com/office/drawing/2014/main" id="{A09A7DB5-CF13-4B43-888A-7D12B3600027}"/>
                    </a:ext>
                  </a:extLst>
                </p14:cNvPr>
                <p14:cNvContentPartPr/>
                <p14:nvPr/>
              </p14:nvContentPartPr>
              <p14:xfrm>
                <a:off x="7090624" y="2055884"/>
                <a:ext cx="92880" cy="187200"/>
              </p14:xfrm>
            </p:contentPart>
          </mc:Choice>
          <mc:Fallback>
            <p:pic>
              <p:nvPicPr>
                <p:cNvPr id="107" name="墨迹 106">
                  <a:extLst>
                    <a:ext uri="{FF2B5EF4-FFF2-40B4-BE49-F238E27FC236}">
                      <a16:creationId xmlns:a16="http://schemas.microsoft.com/office/drawing/2014/main" id="{A09A7DB5-CF13-4B43-888A-7D12B3600027}"/>
                    </a:ext>
                  </a:extLst>
                </p:cNvPr>
                <p:cNvPicPr/>
                <p:nvPr/>
              </p:nvPicPr>
              <p:blipFill>
                <a:blip r:embed="rId55"/>
                <a:stretch>
                  <a:fillRect/>
                </a:stretch>
              </p:blipFill>
              <p:spPr>
                <a:xfrm>
                  <a:off x="7081624" y="2047244"/>
                  <a:ext cx="11052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8" name="墨迹 107">
                  <a:extLst>
                    <a:ext uri="{FF2B5EF4-FFF2-40B4-BE49-F238E27FC236}">
                      <a16:creationId xmlns:a16="http://schemas.microsoft.com/office/drawing/2014/main" id="{8C675F8E-8D06-4F34-A53C-B94050C376B7}"/>
                    </a:ext>
                  </a:extLst>
                </p14:cNvPr>
                <p14:cNvContentPartPr/>
                <p14:nvPr/>
              </p14:nvContentPartPr>
              <p14:xfrm>
                <a:off x="7274584" y="1985324"/>
                <a:ext cx="29520" cy="234720"/>
              </p14:xfrm>
            </p:contentPart>
          </mc:Choice>
          <mc:Fallback>
            <p:pic>
              <p:nvPicPr>
                <p:cNvPr id="108" name="墨迹 107">
                  <a:extLst>
                    <a:ext uri="{FF2B5EF4-FFF2-40B4-BE49-F238E27FC236}">
                      <a16:creationId xmlns:a16="http://schemas.microsoft.com/office/drawing/2014/main" id="{8C675F8E-8D06-4F34-A53C-B94050C376B7}"/>
                    </a:ext>
                  </a:extLst>
                </p:cNvPr>
                <p:cNvPicPr/>
                <p:nvPr/>
              </p:nvPicPr>
              <p:blipFill>
                <a:blip r:embed="rId57"/>
                <a:stretch>
                  <a:fillRect/>
                </a:stretch>
              </p:blipFill>
              <p:spPr>
                <a:xfrm>
                  <a:off x="7265944" y="1976684"/>
                  <a:ext cx="471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9" name="墨迹 108">
                  <a:extLst>
                    <a:ext uri="{FF2B5EF4-FFF2-40B4-BE49-F238E27FC236}">
                      <a16:creationId xmlns:a16="http://schemas.microsoft.com/office/drawing/2014/main" id="{20AF3CDB-D17B-4406-BFCE-8601DA8273C6}"/>
                    </a:ext>
                  </a:extLst>
                </p14:cNvPr>
                <p14:cNvContentPartPr/>
                <p14:nvPr/>
              </p14:nvContentPartPr>
              <p14:xfrm>
                <a:off x="7417144" y="2000804"/>
                <a:ext cx="18360" cy="178560"/>
              </p14:xfrm>
            </p:contentPart>
          </mc:Choice>
          <mc:Fallback>
            <p:pic>
              <p:nvPicPr>
                <p:cNvPr id="109" name="墨迹 108">
                  <a:extLst>
                    <a:ext uri="{FF2B5EF4-FFF2-40B4-BE49-F238E27FC236}">
                      <a16:creationId xmlns:a16="http://schemas.microsoft.com/office/drawing/2014/main" id="{20AF3CDB-D17B-4406-BFCE-8601DA8273C6}"/>
                    </a:ext>
                  </a:extLst>
                </p:cNvPr>
                <p:cNvPicPr/>
                <p:nvPr/>
              </p:nvPicPr>
              <p:blipFill>
                <a:blip r:embed="rId59"/>
                <a:stretch>
                  <a:fillRect/>
                </a:stretch>
              </p:blipFill>
              <p:spPr>
                <a:xfrm>
                  <a:off x="7408144" y="1991804"/>
                  <a:ext cx="360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0" name="墨迹 109">
                  <a:extLst>
                    <a:ext uri="{FF2B5EF4-FFF2-40B4-BE49-F238E27FC236}">
                      <a16:creationId xmlns:a16="http://schemas.microsoft.com/office/drawing/2014/main" id="{7AEB0B60-B7DE-4DB4-B1CB-C0CB2D8C2128}"/>
                    </a:ext>
                  </a:extLst>
                </p14:cNvPr>
                <p14:cNvContentPartPr/>
                <p14:nvPr/>
              </p14:nvContentPartPr>
              <p14:xfrm>
                <a:off x="7542424" y="1960484"/>
                <a:ext cx="14400" cy="208440"/>
              </p14:xfrm>
            </p:contentPart>
          </mc:Choice>
          <mc:Fallback>
            <p:pic>
              <p:nvPicPr>
                <p:cNvPr id="110" name="墨迹 109">
                  <a:extLst>
                    <a:ext uri="{FF2B5EF4-FFF2-40B4-BE49-F238E27FC236}">
                      <a16:creationId xmlns:a16="http://schemas.microsoft.com/office/drawing/2014/main" id="{7AEB0B60-B7DE-4DB4-B1CB-C0CB2D8C2128}"/>
                    </a:ext>
                  </a:extLst>
                </p:cNvPr>
                <p:cNvPicPr/>
                <p:nvPr/>
              </p:nvPicPr>
              <p:blipFill>
                <a:blip r:embed="rId61"/>
                <a:stretch>
                  <a:fillRect/>
                </a:stretch>
              </p:blipFill>
              <p:spPr>
                <a:xfrm>
                  <a:off x="7533424" y="1951844"/>
                  <a:ext cx="320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1" name="墨迹 110">
                  <a:extLst>
                    <a:ext uri="{FF2B5EF4-FFF2-40B4-BE49-F238E27FC236}">
                      <a16:creationId xmlns:a16="http://schemas.microsoft.com/office/drawing/2014/main" id="{A8E10384-B245-4CE0-B23F-1BB8B8624F6E}"/>
                    </a:ext>
                  </a:extLst>
                </p14:cNvPr>
                <p14:cNvContentPartPr/>
                <p14:nvPr/>
              </p14:nvContentPartPr>
              <p14:xfrm>
                <a:off x="7613704" y="1977404"/>
                <a:ext cx="116280" cy="206640"/>
              </p14:xfrm>
            </p:contentPart>
          </mc:Choice>
          <mc:Fallback>
            <p:pic>
              <p:nvPicPr>
                <p:cNvPr id="111" name="墨迹 110">
                  <a:extLst>
                    <a:ext uri="{FF2B5EF4-FFF2-40B4-BE49-F238E27FC236}">
                      <a16:creationId xmlns:a16="http://schemas.microsoft.com/office/drawing/2014/main" id="{A8E10384-B245-4CE0-B23F-1BB8B8624F6E}"/>
                    </a:ext>
                  </a:extLst>
                </p:cNvPr>
                <p:cNvPicPr/>
                <p:nvPr/>
              </p:nvPicPr>
              <p:blipFill>
                <a:blip r:embed="rId63"/>
                <a:stretch>
                  <a:fillRect/>
                </a:stretch>
              </p:blipFill>
              <p:spPr>
                <a:xfrm>
                  <a:off x="7605064" y="1968404"/>
                  <a:ext cx="133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3" name="墨迹 112">
                  <a:extLst>
                    <a:ext uri="{FF2B5EF4-FFF2-40B4-BE49-F238E27FC236}">
                      <a16:creationId xmlns:a16="http://schemas.microsoft.com/office/drawing/2014/main" id="{619D32DE-36D1-4235-88BC-9746FC5E6512}"/>
                    </a:ext>
                  </a:extLst>
                </p14:cNvPr>
                <p14:cNvContentPartPr/>
                <p14:nvPr/>
              </p14:nvContentPartPr>
              <p14:xfrm>
                <a:off x="7753744" y="2018444"/>
                <a:ext cx="292680" cy="46440"/>
              </p14:xfrm>
            </p:contentPart>
          </mc:Choice>
          <mc:Fallback>
            <p:pic>
              <p:nvPicPr>
                <p:cNvPr id="113" name="墨迹 112">
                  <a:extLst>
                    <a:ext uri="{FF2B5EF4-FFF2-40B4-BE49-F238E27FC236}">
                      <a16:creationId xmlns:a16="http://schemas.microsoft.com/office/drawing/2014/main" id="{619D32DE-36D1-4235-88BC-9746FC5E6512}"/>
                    </a:ext>
                  </a:extLst>
                </p:cNvPr>
                <p:cNvPicPr/>
                <p:nvPr/>
              </p:nvPicPr>
              <p:blipFill>
                <a:blip r:embed="rId65"/>
                <a:stretch>
                  <a:fillRect/>
                </a:stretch>
              </p:blipFill>
              <p:spPr>
                <a:xfrm>
                  <a:off x="7744744" y="2009804"/>
                  <a:ext cx="310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4" name="墨迹 113">
                  <a:extLst>
                    <a:ext uri="{FF2B5EF4-FFF2-40B4-BE49-F238E27FC236}">
                      <a16:creationId xmlns:a16="http://schemas.microsoft.com/office/drawing/2014/main" id="{502F088E-9741-428B-988D-448B30168053}"/>
                    </a:ext>
                  </a:extLst>
                </p14:cNvPr>
                <p14:cNvContentPartPr/>
                <p14:nvPr/>
              </p14:nvContentPartPr>
              <p14:xfrm>
                <a:off x="8037424" y="1925564"/>
                <a:ext cx="92160" cy="192240"/>
              </p14:xfrm>
            </p:contentPart>
          </mc:Choice>
          <mc:Fallback>
            <p:pic>
              <p:nvPicPr>
                <p:cNvPr id="114" name="墨迹 113">
                  <a:extLst>
                    <a:ext uri="{FF2B5EF4-FFF2-40B4-BE49-F238E27FC236}">
                      <a16:creationId xmlns:a16="http://schemas.microsoft.com/office/drawing/2014/main" id="{502F088E-9741-428B-988D-448B30168053}"/>
                    </a:ext>
                  </a:extLst>
                </p:cNvPr>
                <p:cNvPicPr/>
                <p:nvPr/>
              </p:nvPicPr>
              <p:blipFill>
                <a:blip r:embed="rId67"/>
                <a:stretch>
                  <a:fillRect/>
                </a:stretch>
              </p:blipFill>
              <p:spPr>
                <a:xfrm>
                  <a:off x="8028784" y="1916924"/>
                  <a:ext cx="1098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5" name="墨迹 114">
                  <a:extLst>
                    <a:ext uri="{FF2B5EF4-FFF2-40B4-BE49-F238E27FC236}">
                      <a16:creationId xmlns:a16="http://schemas.microsoft.com/office/drawing/2014/main" id="{E63BF7C1-61DF-4CE3-86A6-207CD783E55A}"/>
                    </a:ext>
                  </a:extLst>
                </p14:cNvPr>
                <p14:cNvContentPartPr/>
                <p14:nvPr/>
              </p14:nvContentPartPr>
              <p14:xfrm>
                <a:off x="8211304" y="1874444"/>
                <a:ext cx="27720" cy="241560"/>
              </p14:xfrm>
            </p:contentPart>
          </mc:Choice>
          <mc:Fallback>
            <p:pic>
              <p:nvPicPr>
                <p:cNvPr id="115" name="墨迹 114">
                  <a:extLst>
                    <a:ext uri="{FF2B5EF4-FFF2-40B4-BE49-F238E27FC236}">
                      <a16:creationId xmlns:a16="http://schemas.microsoft.com/office/drawing/2014/main" id="{E63BF7C1-61DF-4CE3-86A6-207CD783E55A}"/>
                    </a:ext>
                  </a:extLst>
                </p:cNvPr>
                <p:cNvPicPr/>
                <p:nvPr/>
              </p:nvPicPr>
              <p:blipFill>
                <a:blip r:embed="rId69"/>
                <a:stretch>
                  <a:fillRect/>
                </a:stretch>
              </p:blipFill>
              <p:spPr>
                <a:xfrm>
                  <a:off x="8202664" y="1865804"/>
                  <a:ext cx="453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6" name="墨迹 115">
                  <a:extLst>
                    <a:ext uri="{FF2B5EF4-FFF2-40B4-BE49-F238E27FC236}">
                      <a16:creationId xmlns:a16="http://schemas.microsoft.com/office/drawing/2014/main" id="{F9827191-7539-44CE-B07E-831FF6762822}"/>
                    </a:ext>
                  </a:extLst>
                </p14:cNvPr>
                <p14:cNvContentPartPr/>
                <p14:nvPr/>
              </p14:nvContentPartPr>
              <p14:xfrm>
                <a:off x="8309224" y="1933484"/>
                <a:ext cx="12240" cy="130680"/>
              </p14:xfrm>
            </p:contentPart>
          </mc:Choice>
          <mc:Fallback>
            <p:pic>
              <p:nvPicPr>
                <p:cNvPr id="116" name="墨迹 115">
                  <a:extLst>
                    <a:ext uri="{FF2B5EF4-FFF2-40B4-BE49-F238E27FC236}">
                      <a16:creationId xmlns:a16="http://schemas.microsoft.com/office/drawing/2014/main" id="{F9827191-7539-44CE-B07E-831FF6762822}"/>
                    </a:ext>
                  </a:extLst>
                </p:cNvPr>
                <p:cNvPicPr/>
                <p:nvPr/>
              </p:nvPicPr>
              <p:blipFill>
                <a:blip r:embed="rId71"/>
                <a:stretch>
                  <a:fillRect/>
                </a:stretch>
              </p:blipFill>
              <p:spPr>
                <a:xfrm>
                  <a:off x="8300584" y="1924484"/>
                  <a:ext cx="29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7" name="墨迹 116">
                  <a:extLst>
                    <a:ext uri="{FF2B5EF4-FFF2-40B4-BE49-F238E27FC236}">
                      <a16:creationId xmlns:a16="http://schemas.microsoft.com/office/drawing/2014/main" id="{96593B13-7768-43B2-B1D7-8FE23F47416D}"/>
                    </a:ext>
                  </a:extLst>
                </p14:cNvPr>
                <p14:cNvContentPartPr/>
                <p14:nvPr/>
              </p14:nvContentPartPr>
              <p14:xfrm>
                <a:off x="8411464" y="1883804"/>
                <a:ext cx="5760" cy="167400"/>
              </p14:xfrm>
            </p:contentPart>
          </mc:Choice>
          <mc:Fallback>
            <p:pic>
              <p:nvPicPr>
                <p:cNvPr id="117" name="墨迹 116">
                  <a:extLst>
                    <a:ext uri="{FF2B5EF4-FFF2-40B4-BE49-F238E27FC236}">
                      <a16:creationId xmlns:a16="http://schemas.microsoft.com/office/drawing/2014/main" id="{96593B13-7768-43B2-B1D7-8FE23F47416D}"/>
                    </a:ext>
                  </a:extLst>
                </p:cNvPr>
                <p:cNvPicPr/>
                <p:nvPr/>
              </p:nvPicPr>
              <p:blipFill>
                <a:blip r:embed="rId73"/>
                <a:stretch>
                  <a:fillRect/>
                </a:stretch>
              </p:blipFill>
              <p:spPr>
                <a:xfrm>
                  <a:off x="8402824" y="1875164"/>
                  <a:ext cx="23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8" name="墨迹 117">
                  <a:extLst>
                    <a:ext uri="{FF2B5EF4-FFF2-40B4-BE49-F238E27FC236}">
                      <a16:creationId xmlns:a16="http://schemas.microsoft.com/office/drawing/2014/main" id="{395E2233-E506-4C97-8889-5B78EC0B6CB0}"/>
                    </a:ext>
                  </a:extLst>
                </p14:cNvPr>
                <p14:cNvContentPartPr/>
                <p14:nvPr/>
              </p14:nvContentPartPr>
              <p14:xfrm>
                <a:off x="8545384" y="1836284"/>
                <a:ext cx="19440" cy="202320"/>
              </p14:xfrm>
            </p:contentPart>
          </mc:Choice>
          <mc:Fallback>
            <p:pic>
              <p:nvPicPr>
                <p:cNvPr id="118" name="墨迹 117">
                  <a:extLst>
                    <a:ext uri="{FF2B5EF4-FFF2-40B4-BE49-F238E27FC236}">
                      <a16:creationId xmlns:a16="http://schemas.microsoft.com/office/drawing/2014/main" id="{395E2233-E506-4C97-8889-5B78EC0B6CB0}"/>
                    </a:ext>
                  </a:extLst>
                </p:cNvPr>
                <p:cNvPicPr/>
                <p:nvPr/>
              </p:nvPicPr>
              <p:blipFill>
                <a:blip r:embed="rId75"/>
                <a:stretch>
                  <a:fillRect/>
                </a:stretch>
              </p:blipFill>
              <p:spPr>
                <a:xfrm>
                  <a:off x="8536744" y="1827284"/>
                  <a:ext cx="370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0" name="墨迹 119">
                  <a:extLst>
                    <a:ext uri="{FF2B5EF4-FFF2-40B4-BE49-F238E27FC236}">
                      <a16:creationId xmlns:a16="http://schemas.microsoft.com/office/drawing/2014/main" id="{1FB3AA64-E1F2-43C7-81D8-26495D051C6B}"/>
                    </a:ext>
                  </a:extLst>
                </p14:cNvPr>
                <p14:cNvContentPartPr/>
                <p14:nvPr/>
              </p14:nvContentPartPr>
              <p14:xfrm>
                <a:off x="8389504" y="2177204"/>
                <a:ext cx="18360" cy="177480"/>
              </p14:xfrm>
            </p:contentPart>
          </mc:Choice>
          <mc:Fallback>
            <p:pic>
              <p:nvPicPr>
                <p:cNvPr id="120" name="墨迹 119">
                  <a:extLst>
                    <a:ext uri="{FF2B5EF4-FFF2-40B4-BE49-F238E27FC236}">
                      <a16:creationId xmlns:a16="http://schemas.microsoft.com/office/drawing/2014/main" id="{1FB3AA64-E1F2-43C7-81D8-26495D051C6B}"/>
                    </a:ext>
                  </a:extLst>
                </p:cNvPr>
                <p:cNvPicPr/>
                <p:nvPr/>
              </p:nvPicPr>
              <p:blipFill>
                <a:blip r:embed="rId77"/>
                <a:stretch>
                  <a:fillRect/>
                </a:stretch>
              </p:blipFill>
              <p:spPr>
                <a:xfrm>
                  <a:off x="8380504" y="2168204"/>
                  <a:ext cx="360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1" name="墨迹 120">
                  <a:extLst>
                    <a:ext uri="{FF2B5EF4-FFF2-40B4-BE49-F238E27FC236}">
                      <a16:creationId xmlns:a16="http://schemas.microsoft.com/office/drawing/2014/main" id="{D321C7B2-FE93-4C8F-AE24-9C110D2C761F}"/>
                    </a:ext>
                  </a:extLst>
                </p14:cNvPr>
                <p14:cNvContentPartPr/>
                <p14:nvPr/>
              </p14:nvContentPartPr>
              <p14:xfrm>
                <a:off x="8287984" y="2294564"/>
                <a:ext cx="173520" cy="115200"/>
              </p14:xfrm>
            </p:contentPart>
          </mc:Choice>
          <mc:Fallback>
            <p:pic>
              <p:nvPicPr>
                <p:cNvPr id="121" name="墨迹 120">
                  <a:extLst>
                    <a:ext uri="{FF2B5EF4-FFF2-40B4-BE49-F238E27FC236}">
                      <a16:creationId xmlns:a16="http://schemas.microsoft.com/office/drawing/2014/main" id="{D321C7B2-FE93-4C8F-AE24-9C110D2C761F}"/>
                    </a:ext>
                  </a:extLst>
                </p:cNvPr>
                <p:cNvPicPr/>
                <p:nvPr/>
              </p:nvPicPr>
              <p:blipFill>
                <a:blip r:embed="rId79"/>
                <a:stretch>
                  <a:fillRect/>
                </a:stretch>
              </p:blipFill>
              <p:spPr>
                <a:xfrm>
                  <a:off x="8279344" y="2285924"/>
                  <a:ext cx="1911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2" name="墨迹 121">
                  <a:extLst>
                    <a:ext uri="{FF2B5EF4-FFF2-40B4-BE49-F238E27FC236}">
                      <a16:creationId xmlns:a16="http://schemas.microsoft.com/office/drawing/2014/main" id="{3EF82C6F-6278-496D-A20E-527E80D6C18A}"/>
                    </a:ext>
                  </a:extLst>
                </p14:cNvPr>
                <p14:cNvContentPartPr/>
                <p14:nvPr/>
              </p14:nvContentPartPr>
              <p14:xfrm>
                <a:off x="8157664" y="2605964"/>
                <a:ext cx="92880" cy="117360"/>
              </p14:xfrm>
            </p:contentPart>
          </mc:Choice>
          <mc:Fallback>
            <p:pic>
              <p:nvPicPr>
                <p:cNvPr id="122" name="墨迹 121">
                  <a:extLst>
                    <a:ext uri="{FF2B5EF4-FFF2-40B4-BE49-F238E27FC236}">
                      <a16:creationId xmlns:a16="http://schemas.microsoft.com/office/drawing/2014/main" id="{3EF82C6F-6278-496D-A20E-527E80D6C18A}"/>
                    </a:ext>
                  </a:extLst>
                </p:cNvPr>
                <p:cNvPicPr/>
                <p:nvPr/>
              </p:nvPicPr>
              <p:blipFill>
                <a:blip r:embed="rId81"/>
                <a:stretch>
                  <a:fillRect/>
                </a:stretch>
              </p:blipFill>
              <p:spPr>
                <a:xfrm>
                  <a:off x="8148664" y="2596964"/>
                  <a:ext cx="110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3" name="墨迹 122">
                  <a:extLst>
                    <a:ext uri="{FF2B5EF4-FFF2-40B4-BE49-F238E27FC236}">
                      <a16:creationId xmlns:a16="http://schemas.microsoft.com/office/drawing/2014/main" id="{568AB527-4943-418C-A98A-6E0F35B9F8C6}"/>
                    </a:ext>
                  </a:extLst>
                </p14:cNvPr>
                <p14:cNvContentPartPr/>
                <p14:nvPr/>
              </p14:nvContentPartPr>
              <p14:xfrm>
                <a:off x="8327224" y="2541884"/>
                <a:ext cx="9000" cy="122400"/>
              </p14:xfrm>
            </p:contentPart>
          </mc:Choice>
          <mc:Fallback>
            <p:pic>
              <p:nvPicPr>
                <p:cNvPr id="123" name="墨迹 122">
                  <a:extLst>
                    <a:ext uri="{FF2B5EF4-FFF2-40B4-BE49-F238E27FC236}">
                      <a16:creationId xmlns:a16="http://schemas.microsoft.com/office/drawing/2014/main" id="{568AB527-4943-418C-A98A-6E0F35B9F8C6}"/>
                    </a:ext>
                  </a:extLst>
                </p:cNvPr>
                <p:cNvPicPr/>
                <p:nvPr/>
              </p:nvPicPr>
              <p:blipFill>
                <a:blip r:embed="rId83"/>
                <a:stretch>
                  <a:fillRect/>
                </a:stretch>
              </p:blipFill>
              <p:spPr>
                <a:xfrm>
                  <a:off x="8318584" y="2532884"/>
                  <a:ext cx="26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4" name="墨迹 123">
                  <a:extLst>
                    <a:ext uri="{FF2B5EF4-FFF2-40B4-BE49-F238E27FC236}">
                      <a16:creationId xmlns:a16="http://schemas.microsoft.com/office/drawing/2014/main" id="{960A507B-30FB-48ED-AC0E-B8447F3D0FA3}"/>
                    </a:ext>
                  </a:extLst>
                </p14:cNvPr>
                <p14:cNvContentPartPr/>
                <p14:nvPr/>
              </p14:nvContentPartPr>
              <p14:xfrm>
                <a:off x="8407504" y="2521364"/>
                <a:ext cx="10440" cy="140040"/>
              </p14:xfrm>
            </p:contentPart>
          </mc:Choice>
          <mc:Fallback>
            <p:pic>
              <p:nvPicPr>
                <p:cNvPr id="124" name="墨迹 123">
                  <a:extLst>
                    <a:ext uri="{FF2B5EF4-FFF2-40B4-BE49-F238E27FC236}">
                      <a16:creationId xmlns:a16="http://schemas.microsoft.com/office/drawing/2014/main" id="{960A507B-30FB-48ED-AC0E-B8447F3D0FA3}"/>
                    </a:ext>
                  </a:extLst>
                </p:cNvPr>
                <p:cNvPicPr/>
                <p:nvPr/>
              </p:nvPicPr>
              <p:blipFill>
                <a:blip r:embed="rId85"/>
                <a:stretch>
                  <a:fillRect/>
                </a:stretch>
              </p:blipFill>
              <p:spPr>
                <a:xfrm>
                  <a:off x="8398504" y="2512724"/>
                  <a:ext cx="280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5" name="墨迹 124">
                  <a:extLst>
                    <a:ext uri="{FF2B5EF4-FFF2-40B4-BE49-F238E27FC236}">
                      <a16:creationId xmlns:a16="http://schemas.microsoft.com/office/drawing/2014/main" id="{A6A6D0B6-23DF-4415-A0A0-8D9ADBE2C2AF}"/>
                    </a:ext>
                  </a:extLst>
                </p14:cNvPr>
                <p14:cNvContentPartPr/>
                <p14:nvPr/>
              </p14:nvContentPartPr>
              <p14:xfrm>
                <a:off x="8514784" y="2516324"/>
                <a:ext cx="19800" cy="138600"/>
              </p14:xfrm>
            </p:contentPart>
          </mc:Choice>
          <mc:Fallback>
            <p:pic>
              <p:nvPicPr>
                <p:cNvPr id="125" name="墨迹 124">
                  <a:extLst>
                    <a:ext uri="{FF2B5EF4-FFF2-40B4-BE49-F238E27FC236}">
                      <a16:creationId xmlns:a16="http://schemas.microsoft.com/office/drawing/2014/main" id="{A6A6D0B6-23DF-4415-A0A0-8D9ADBE2C2AF}"/>
                    </a:ext>
                  </a:extLst>
                </p:cNvPr>
                <p:cNvPicPr/>
                <p:nvPr/>
              </p:nvPicPr>
              <p:blipFill>
                <a:blip r:embed="rId87"/>
                <a:stretch>
                  <a:fillRect/>
                </a:stretch>
              </p:blipFill>
              <p:spPr>
                <a:xfrm>
                  <a:off x="8505784" y="2507324"/>
                  <a:ext cx="374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12992" name="墨迹 212991">
                  <a:extLst>
                    <a:ext uri="{FF2B5EF4-FFF2-40B4-BE49-F238E27FC236}">
                      <a16:creationId xmlns:a16="http://schemas.microsoft.com/office/drawing/2014/main" id="{A6DB6159-A136-4E81-80F1-43387B3FB458}"/>
                    </a:ext>
                  </a:extLst>
                </p14:cNvPr>
                <p14:cNvContentPartPr/>
                <p14:nvPr/>
              </p14:nvContentPartPr>
              <p14:xfrm>
                <a:off x="7784344" y="2643404"/>
                <a:ext cx="221040" cy="35280"/>
              </p14:xfrm>
            </p:contentPart>
          </mc:Choice>
          <mc:Fallback>
            <p:pic>
              <p:nvPicPr>
                <p:cNvPr id="212992" name="墨迹 212991">
                  <a:extLst>
                    <a:ext uri="{FF2B5EF4-FFF2-40B4-BE49-F238E27FC236}">
                      <a16:creationId xmlns:a16="http://schemas.microsoft.com/office/drawing/2014/main" id="{A6DB6159-A136-4E81-80F1-43387B3FB458}"/>
                    </a:ext>
                  </a:extLst>
                </p:cNvPr>
                <p:cNvPicPr/>
                <p:nvPr/>
              </p:nvPicPr>
              <p:blipFill>
                <a:blip r:embed="rId89"/>
                <a:stretch>
                  <a:fillRect/>
                </a:stretch>
              </p:blipFill>
              <p:spPr>
                <a:xfrm>
                  <a:off x="7775704" y="2634404"/>
                  <a:ext cx="2386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12993" name="墨迹 212992">
                  <a:extLst>
                    <a:ext uri="{FF2B5EF4-FFF2-40B4-BE49-F238E27FC236}">
                      <a16:creationId xmlns:a16="http://schemas.microsoft.com/office/drawing/2014/main" id="{E980A555-BF08-48B0-A68E-12E767EA4BD8}"/>
                    </a:ext>
                  </a:extLst>
                </p14:cNvPr>
                <p14:cNvContentPartPr/>
                <p14:nvPr/>
              </p14:nvContentPartPr>
              <p14:xfrm>
                <a:off x="7751224" y="2558084"/>
                <a:ext cx="96480" cy="165600"/>
              </p14:xfrm>
            </p:contentPart>
          </mc:Choice>
          <mc:Fallback>
            <p:pic>
              <p:nvPicPr>
                <p:cNvPr id="212993" name="墨迹 212992">
                  <a:extLst>
                    <a:ext uri="{FF2B5EF4-FFF2-40B4-BE49-F238E27FC236}">
                      <a16:creationId xmlns:a16="http://schemas.microsoft.com/office/drawing/2014/main" id="{E980A555-BF08-48B0-A68E-12E767EA4BD8}"/>
                    </a:ext>
                  </a:extLst>
                </p:cNvPr>
                <p:cNvPicPr/>
                <p:nvPr/>
              </p:nvPicPr>
              <p:blipFill>
                <a:blip r:embed="rId91"/>
                <a:stretch>
                  <a:fillRect/>
                </a:stretch>
              </p:blipFill>
              <p:spPr>
                <a:xfrm>
                  <a:off x="7742584" y="2549084"/>
                  <a:ext cx="1141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2998" name="墨迹 212997">
                  <a:extLst>
                    <a:ext uri="{FF2B5EF4-FFF2-40B4-BE49-F238E27FC236}">
                      <a16:creationId xmlns:a16="http://schemas.microsoft.com/office/drawing/2014/main" id="{B31FADF8-96D9-471B-9B8B-D3C57D2FE134}"/>
                    </a:ext>
                  </a:extLst>
                </p14:cNvPr>
                <p14:cNvContentPartPr/>
                <p14:nvPr/>
              </p14:nvContentPartPr>
              <p14:xfrm>
                <a:off x="7221664" y="2611724"/>
                <a:ext cx="83160" cy="151200"/>
              </p14:xfrm>
            </p:contentPart>
          </mc:Choice>
          <mc:Fallback>
            <p:pic>
              <p:nvPicPr>
                <p:cNvPr id="212998" name="墨迹 212997">
                  <a:extLst>
                    <a:ext uri="{FF2B5EF4-FFF2-40B4-BE49-F238E27FC236}">
                      <a16:creationId xmlns:a16="http://schemas.microsoft.com/office/drawing/2014/main" id="{B31FADF8-96D9-471B-9B8B-D3C57D2FE134}"/>
                    </a:ext>
                  </a:extLst>
                </p:cNvPr>
                <p:cNvPicPr/>
                <p:nvPr/>
              </p:nvPicPr>
              <p:blipFill>
                <a:blip r:embed="rId93"/>
                <a:stretch>
                  <a:fillRect/>
                </a:stretch>
              </p:blipFill>
              <p:spPr>
                <a:xfrm>
                  <a:off x="7213024" y="2603084"/>
                  <a:ext cx="1008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12999" name="墨迹 212998">
                  <a:extLst>
                    <a:ext uri="{FF2B5EF4-FFF2-40B4-BE49-F238E27FC236}">
                      <a16:creationId xmlns:a16="http://schemas.microsoft.com/office/drawing/2014/main" id="{DCA12D37-29C7-49D5-A6FC-BFA227C7AC5A}"/>
                    </a:ext>
                  </a:extLst>
                </p14:cNvPr>
                <p14:cNvContentPartPr/>
                <p14:nvPr/>
              </p14:nvContentPartPr>
              <p14:xfrm>
                <a:off x="7333264" y="2614244"/>
                <a:ext cx="77040" cy="113040"/>
              </p14:xfrm>
            </p:contentPart>
          </mc:Choice>
          <mc:Fallback>
            <p:pic>
              <p:nvPicPr>
                <p:cNvPr id="212999" name="墨迹 212998">
                  <a:extLst>
                    <a:ext uri="{FF2B5EF4-FFF2-40B4-BE49-F238E27FC236}">
                      <a16:creationId xmlns:a16="http://schemas.microsoft.com/office/drawing/2014/main" id="{DCA12D37-29C7-49D5-A6FC-BFA227C7AC5A}"/>
                    </a:ext>
                  </a:extLst>
                </p:cNvPr>
                <p:cNvPicPr/>
                <p:nvPr/>
              </p:nvPicPr>
              <p:blipFill>
                <a:blip r:embed="rId95"/>
                <a:stretch>
                  <a:fillRect/>
                </a:stretch>
              </p:blipFill>
              <p:spPr>
                <a:xfrm>
                  <a:off x="7324624" y="2605604"/>
                  <a:ext cx="946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13001" name="墨迹 213000">
                  <a:extLst>
                    <a:ext uri="{FF2B5EF4-FFF2-40B4-BE49-F238E27FC236}">
                      <a16:creationId xmlns:a16="http://schemas.microsoft.com/office/drawing/2014/main" id="{85EBC5B0-2799-44AE-B49F-B8C9A041931F}"/>
                    </a:ext>
                  </a:extLst>
                </p14:cNvPr>
                <p14:cNvContentPartPr/>
                <p14:nvPr/>
              </p14:nvContentPartPr>
              <p14:xfrm>
                <a:off x="7473304" y="2517044"/>
                <a:ext cx="23400" cy="235440"/>
              </p14:xfrm>
            </p:contentPart>
          </mc:Choice>
          <mc:Fallback>
            <p:pic>
              <p:nvPicPr>
                <p:cNvPr id="213001" name="墨迹 213000">
                  <a:extLst>
                    <a:ext uri="{FF2B5EF4-FFF2-40B4-BE49-F238E27FC236}">
                      <a16:creationId xmlns:a16="http://schemas.microsoft.com/office/drawing/2014/main" id="{85EBC5B0-2799-44AE-B49F-B8C9A041931F}"/>
                    </a:ext>
                  </a:extLst>
                </p:cNvPr>
                <p:cNvPicPr/>
                <p:nvPr/>
              </p:nvPicPr>
              <p:blipFill>
                <a:blip r:embed="rId97"/>
                <a:stretch>
                  <a:fillRect/>
                </a:stretch>
              </p:blipFill>
              <p:spPr>
                <a:xfrm>
                  <a:off x="7464304" y="2508404"/>
                  <a:ext cx="41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3002" name="墨迹 213001">
                  <a:extLst>
                    <a:ext uri="{FF2B5EF4-FFF2-40B4-BE49-F238E27FC236}">
                      <a16:creationId xmlns:a16="http://schemas.microsoft.com/office/drawing/2014/main" id="{0F0ED703-55A2-4810-BF91-1D1A31F4D12E}"/>
                    </a:ext>
                  </a:extLst>
                </p14:cNvPr>
                <p14:cNvContentPartPr/>
                <p14:nvPr/>
              </p14:nvContentPartPr>
              <p14:xfrm>
                <a:off x="7570504" y="2520644"/>
                <a:ext cx="20520" cy="197280"/>
              </p14:xfrm>
            </p:contentPart>
          </mc:Choice>
          <mc:Fallback>
            <p:pic>
              <p:nvPicPr>
                <p:cNvPr id="213002" name="墨迹 213001">
                  <a:extLst>
                    <a:ext uri="{FF2B5EF4-FFF2-40B4-BE49-F238E27FC236}">
                      <a16:creationId xmlns:a16="http://schemas.microsoft.com/office/drawing/2014/main" id="{0F0ED703-55A2-4810-BF91-1D1A31F4D12E}"/>
                    </a:ext>
                  </a:extLst>
                </p:cNvPr>
                <p:cNvPicPr/>
                <p:nvPr/>
              </p:nvPicPr>
              <p:blipFill>
                <a:blip r:embed="rId99"/>
                <a:stretch>
                  <a:fillRect/>
                </a:stretch>
              </p:blipFill>
              <p:spPr>
                <a:xfrm>
                  <a:off x="7561504" y="2511644"/>
                  <a:ext cx="381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13003" name="墨迹 213002">
                  <a:extLst>
                    <a:ext uri="{FF2B5EF4-FFF2-40B4-BE49-F238E27FC236}">
                      <a16:creationId xmlns:a16="http://schemas.microsoft.com/office/drawing/2014/main" id="{BB2B44AB-E6FB-422C-9FFD-E6B05B787CEE}"/>
                    </a:ext>
                  </a:extLst>
                </p14:cNvPr>
                <p14:cNvContentPartPr/>
                <p14:nvPr/>
              </p14:nvContentPartPr>
              <p14:xfrm>
                <a:off x="6760864" y="2694524"/>
                <a:ext cx="270360" cy="26640"/>
              </p14:xfrm>
            </p:contentPart>
          </mc:Choice>
          <mc:Fallback>
            <p:pic>
              <p:nvPicPr>
                <p:cNvPr id="213003" name="墨迹 213002">
                  <a:extLst>
                    <a:ext uri="{FF2B5EF4-FFF2-40B4-BE49-F238E27FC236}">
                      <a16:creationId xmlns:a16="http://schemas.microsoft.com/office/drawing/2014/main" id="{BB2B44AB-E6FB-422C-9FFD-E6B05B787CEE}"/>
                    </a:ext>
                  </a:extLst>
                </p:cNvPr>
                <p:cNvPicPr/>
                <p:nvPr/>
              </p:nvPicPr>
              <p:blipFill>
                <a:blip r:embed="rId101"/>
                <a:stretch>
                  <a:fillRect/>
                </a:stretch>
              </p:blipFill>
              <p:spPr>
                <a:xfrm>
                  <a:off x="6751864" y="2685884"/>
                  <a:ext cx="2880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13004" name="墨迹 213003">
                  <a:extLst>
                    <a:ext uri="{FF2B5EF4-FFF2-40B4-BE49-F238E27FC236}">
                      <a16:creationId xmlns:a16="http://schemas.microsoft.com/office/drawing/2014/main" id="{D6D8F940-8887-4A3F-8B03-ACAF48B0A895}"/>
                    </a:ext>
                  </a:extLst>
                </p14:cNvPr>
                <p14:cNvContentPartPr/>
                <p14:nvPr/>
              </p14:nvContentPartPr>
              <p14:xfrm>
                <a:off x="6720904" y="2641604"/>
                <a:ext cx="126360" cy="190440"/>
              </p14:xfrm>
            </p:contentPart>
          </mc:Choice>
          <mc:Fallback>
            <p:pic>
              <p:nvPicPr>
                <p:cNvPr id="213004" name="墨迹 213003">
                  <a:extLst>
                    <a:ext uri="{FF2B5EF4-FFF2-40B4-BE49-F238E27FC236}">
                      <a16:creationId xmlns:a16="http://schemas.microsoft.com/office/drawing/2014/main" id="{D6D8F940-8887-4A3F-8B03-ACAF48B0A895}"/>
                    </a:ext>
                  </a:extLst>
                </p:cNvPr>
                <p:cNvPicPr/>
                <p:nvPr/>
              </p:nvPicPr>
              <p:blipFill>
                <a:blip r:embed="rId103"/>
                <a:stretch>
                  <a:fillRect/>
                </a:stretch>
              </p:blipFill>
              <p:spPr>
                <a:xfrm>
                  <a:off x="6711904" y="2632604"/>
                  <a:ext cx="144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13007" name="墨迹 213006">
                  <a:extLst>
                    <a:ext uri="{FF2B5EF4-FFF2-40B4-BE49-F238E27FC236}">
                      <a16:creationId xmlns:a16="http://schemas.microsoft.com/office/drawing/2014/main" id="{A03AD091-AF90-41CC-A5DF-206B27251B92}"/>
                    </a:ext>
                  </a:extLst>
                </p14:cNvPr>
                <p14:cNvContentPartPr/>
                <p14:nvPr/>
              </p14:nvContentPartPr>
              <p14:xfrm>
                <a:off x="6051664" y="2654204"/>
                <a:ext cx="83880" cy="185760"/>
              </p14:xfrm>
            </p:contentPart>
          </mc:Choice>
          <mc:Fallback>
            <p:pic>
              <p:nvPicPr>
                <p:cNvPr id="213007" name="墨迹 213006">
                  <a:extLst>
                    <a:ext uri="{FF2B5EF4-FFF2-40B4-BE49-F238E27FC236}">
                      <a16:creationId xmlns:a16="http://schemas.microsoft.com/office/drawing/2014/main" id="{A03AD091-AF90-41CC-A5DF-206B27251B92}"/>
                    </a:ext>
                  </a:extLst>
                </p:cNvPr>
                <p:cNvPicPr/>
                <p:nvPr/>
              </p:nvPicPr>
              <p:blipFill>
                <a:blip r:embed="rId105"/>
                <a:stretch>
                  <a:fillRect/>
                </a:stretch>
              </p:blipFill>
              <p:spPr>
                <a:xfrm>
                  <a:off x="6042664" y="2645564"/>
                  <a:ext cx="1015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13008" name="墨迹 213007">
                  <a:extLst>
                    <a:ext uri="{FF2B5EF4-FFF2-40B4-BE49-F238E27FC236}">
                      <a16:creationId xmlns:a16="http://schemas.microsoft.com/office/drawing/2014/main" id="{7F67484F-92C3-404E-9CA4-AA9016B0B835}"/>
                    </a:ext>
                  </a:extLst>
                </p14:cNvPr>
                <p14:cNvContentPartPr/>
                <p14:nvPr/>
              </p14:nvContentPartPr>
              <p14:xfrm>
                <a:off x="6177304" y="2681564"/>
                <a:ext cx="54720" cy="109440"/>
              </p14:xfrm>
            </p:contentPart>
          </mc:Choice>
          <mc:Fallback>
            <p:pic>
              <p:nvPicPr>
                <p:cNvPr id="213008" name="墨迹 213007">
                  <a:extLst>
                    <a:ext uri="{FF2B5EF4-FFF2-40B4-BE49-F238E27FC236}">
                      <a16:creationId xmlns:a16="http://schemas.microsoft.com/office/drawing/2014/main" id="{7F67484F-92C3-404E-9CA4-AA9016B0B835}"/>
                    </a:ext>
                  </a:extLst>
                </p:cNvPr>
                <p:cNvPicPr/>
                <p:nvPr/>
              </p:nvPicPr>
              <p:blipFill>
                <a:blip r:embed="rId107"/>
                <a:stretch>
                  <a:fillRect/>
                </a:stretch>
              </p:blipFill>
              <p:spPr>
                <a:xfrm>
                  <a:off x="6168664" y="2672924"/>
                  <a:ext cx="723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13009" name="墨迹 213008">
                  <a:extLst>
                    <a:ext uri="{FF2B5EF4-FFF2-40B4-BE49-F238E27FC236}">
                      <a16:creationId xmlns:a16="http://schemas.microsoft.com/office/drawing/2014/main" id="{880A67DA-80DF-4A6C-B831-CE88A461F98C}"/>
                    </a:ext>
                  </a:extLst>
                </p14:cNvPr>
                <p14:cNvContentPartPr/>
                <p14:nvPr/>
              </p14:nvContentPartPr>
              <p14:xfrm>
                <a:off x="6288184" y="2688404"/>
                <a:ext cx="106200" cy="142920"/>
              </p14:xfrm>
            </p:contentPart>
          </mc:Choice>
          <mc:Fallback>
            <p:pic>
              <p:nvPicPr>
                <p:cNvPr id="213009" name="墨迹 213008">
                  <a:extLst>
                    <a:ext uri="{FF2B5EF4-FFF2-40B4-BE49-F238E27FC236}">
                      <a16:creationId xmlns:a16="http://schemas.microsoft.com/office/drawing/2014/main" id="{880A67DA-80DF-4A6C-B831-CE88A461F98C}"/>
                    </a:ext>
                  </a:extLst>
                </p:cNvPr>
                <p:cNvPicPr/>
                <p:nvPr/>
              </p:nvPicPr>
              <p:blipFill>
                <a:blip r:embed="rId109"/>
                <a:stretch>
                  <a:fillRect/>
                </a:stretch>
              </p:blipFill>
              <p:spPr>
                <a:xfrm>
                  <a:off x="6279184" y="2679764"/>
                  <a:ext cx="1238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13010" name="墨迹 213009">
                  <a:extLst>
                    <a:ext uri="{FF2B5EF4-FFF2-40B4-BE49-F238E27FC236}">
                      <a16:creationId xmlns:a16="http://schemas.microsoft.com/office/drawing/2014/main" id="{E8CED673-E778-4BC9-A53E-D61260B4EC48}"/>
                    </a:ext>
                  </a:extLst>
                </p14:cNvPr>
                <p14:cNvContentPartPr/>
                <p14:nvPr/>
              </p14:nvContentPartPr>
              <p14:xfrm>
                <a:off x="6494824" y="2531084"/>
                <a:ext cx="32040" cy="320400"/>
              </p14:xfrm>
            </p:contentPart>
          </mc:Choice>
          <mc:Fallback>
            <p:pic>
              <p:nvPicPr>
                <p:cNvPr id="213010" name="墨迹 213009">
                  <a:extLst>
                    <a:ext uri="{FF2B5EF4-FFF2-40B4-BE49-F238E27FC236}">
                      <a16:creationId xmlns:a16="http://schemas.microsoft.com/office/drawing/2014/main" id="{E8CED673-E778-4BC9-A53E-D61260B4EC48}"/>
                    </a:ext>
                  </a:extLst>
                </p:cNvPr>
                <p:cNvPicPr/>
                <p:nvPr/>
              </p:nvPicPr>
              <p:blipFill>
                <a:blip r:embed="rId111"/>
                <a:stretch>
                  <a:fillRect/>
                </a:stretch>
              </p:blipFill>
              <p:spPr>
                <a:xfrm>
                  <a:off x="6486184" y="2522444"/>
                  <a:ext cx="496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13012" name="墨迹 213011">
                  <a:extLst>
                    <a:ext uri="{FF2B5EF4-FFF2-40B4-BE49-F238E27FC236}">
                      <a16:creationId xmlns:a16="http://schemas.microsoft.com/office/drawing/2014/main" id="{44231BD3-1B68-423F-A09D-299E61E9DECF}"/>
                    </a:ext>
                  </a:extLst>
                </p14:cNvPr>
                <p14:cNvContentPartPr/>
                <p14:nvPr/>
              </p14:nvContentPartPr>
              <p14:xfrm>
                <a:off x="5617144" y="2716124"/>
                <a:ext cx="240840" cy="20520"/>
              </p14:xfrm>
            </p:contentPart>
          </mc:Choice>
          <mc:Fallback>
            <p:pic>
              <p:nvPicPr>
                <p:cNvPr id="213012" name="墨迹 213011">
                  <a:extLst>
                    <a:ext uri="{FF2B5EF4-FFF2-40B4-BE49-F238E27FC236}">
                      <a16:creationId xmlns:a16="http://schemas.microsoft.com/office/drawing/2014/main" id="{44231BD3-1B68-423F-A09D-299E61E9DECF}"/>
                    </a:ext>
                  </a:extLst>
                </p:cNvPr>
                <p:cNvPicPr/>
                <p:nvPr/>
              </p:nvPicPr>
              <p:blipFill>
                <a:blip r:embed="rId113"/>
                <a:stretch>
                  <a:fillRect/>
                </a:stretch>
              </p:blipFill>
              <p:spPr>
                <a:xfrm>
                  <a:off x="5608144" y="2707124"/>
                  <a:ext cx="2584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13013" name="墨迹 213012">
                  <a:extLst>
                    <a:ext uri="{FF2B5EF4-FFF2-40B4-BE49-F238E27FC236}">
                      <a16:creationId xmlns:a16="http://schemas.microsoft.com/office/drawing/2014/main" id="{9589E132-F2CE-4490-ABCD-3A80430454F2}"/>
                    </a:ext>
                  </a:extLst>
                </p14:cNvPr>
                <p14:cNvContentPartPr/>
                <p14:nvPr/>
              </p14:nvContentPartPr>
              <p14:xfrm>
                <a:off x="5650264" y="2636564"/>
                <a:ext cx="42120" cy="6120"/>
              </p14:xfrm>
            </p:contentPart>
          </mc:Choice>
          <mc:Fallback>
            <p:pic>
              <p:nvPicPr>
                <p:cNvPr id="213013" name="墨迹 213012">
                  <a:extLst>
                    <a:ext uri="{FF2B5EF4-FFF2-40B4-BE49-F238E27FC236}">
                      <a16:creationId xmlns:a16="http://schemas.microsoft.com/office/drawing/2014/main" id="{9589E132-F2CE-4490-ABCD-3A80430454F2}"/>
                    </a:ext>
                  </a:extLst>
                </p:cNvPr>
                <p:cNvPicPr/>
                <p:nvPr/>
              </p:nvPicPr>
              <p:blipFill>
                <a:blip r:embed="rId115"/>
                <a:stretch>
                  <a:fillRect/>
                </a:stretch>
              </p:blipFill>
              <p:spPr>
                <a:xfrm>
                  <a:off x="5641624" y="2627924"/>
                  <a:ext cx="597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13014" name="墨迹 213013">
                  <a:extLst>
                    <a:ext uri="{FF2B5EF4-FFF2-40B4-BE49-F238E27FC236}">
                      <a16:creationId xmlns:a16="http://schemas.microsoft.com/office/drawing/2014/main" id="{B2017A7C-0BB7-497E-8F55-9493A2D86A64}"/>
                    </a:ext>
                  </a:extLst>
                </p14:cNvPr>
                <p14:cNvContentPartPr/>
                <p14:nvPr/>
              </p14:nvContentPartPr>
              <p14:xfrm>
                <a:off x="4789864" y="2325524"/>
                <a:ext cx="982080" cy="428040"/>
              </p14:xfrm>
            </p:contentPart>
          </mc:Choice>
          <mc:Fallback>
            <p:pic>
              <p:nvPicPr>
                <p:cNvPr id="213014" name="墨迹 213013">
                  <a:extLst>
                    <a:ext uri="{FF2B5EF4-FFF2-40B4-BE49-F238E27FC236}">
                      <a16:creationId xmlns:a16="http://schemas.microsoft.com/office/drawing/2014/main" id="{B2017A7C-0BB7-497E-8F55-9493A2D86A64}"/>
                    </a:ext>
                  </a:extLst>
                </p:cNvPr>
                <p:cNvPicPr/>
                <p:nvPr/>
              </p:nvPicPr>
              <p:blipFill>
                <a:blip r:embed="rId117"/>
                <a:stretch>
                  <a:fillRect/>
                </a:stretch>
              </p:blipFill>
              <p:spPr>
                <a:xfrm>
                  <a:off x="4780864" y="2316524"/>
                  <a:ext cx="999720" cy="445680"/>
                </a:xfrm>
                <a:prstGeom prst="rect">
                  <a:avLst/>
                </a:prstGeom>
              </p:spPr>
            </p:pic>
          </mc:Fallback>
        </mc:AlternateContent>
      </p:grpSp>
    </p:spTree>
    <p:extLst>
      <p:ext uri="{BB962C8B-B14F-4D97-AF65-F5344CB8AC3E}">
        <p14:creationId xmlns:p14="http://schemas.microsoft.com/office/powerpoint/2010/main" val="55095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t>4位通用移位寄存器74</a:t>
            </a:r>
            <a:r>
              <a:rPr lang="en-US" altLang="zh-CN"/>
              <a:t>x194</a:t>
            </a:r>
            <a:endParaRPr lang="zh-CN" altLang="en-US"/>
          </a:p>
        </p:txBody>
      </p:sp>
      <p:grpSp>
        <p:nvGrpSpPr>
          <p:cNvPr id="199683" name="Group 3"/>
          <p:cNvGrpSpPr>
            <a:grpSpLocks/>
          </p:cNvGrpSpPr>
          <p:nvPr/>
        </p:nvGrpSpPr>
        <p:grpSpPr bwMode="auto">
          <a:xfrm>
            <a:off x="1220342" y="1371600"/>
            <a:ext cx="2286000" cy="3657600"/>
            <a:chOff x="4128" y="912"/>
            <a:chExt cx="1440" cy="2304"/>
          </a:xfrm>
        </p:grpSpPr>
        <p:sp>
          <p:nvSpPr>
            <p:cNvPr id="199684"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latin typeface="Tahoma" pitchFamily="34" charset="0"/>
                </a:rPr>
                <a:t>  CLK</a:t>
              </a:r>
            </a:p>
            <a:p>
              <a:r>
                <a:rPr lang="en-US" altLang="zh-CN" sz="2000" b="1" dirty="0">
                  <a:latin typeface="Tahoma" pitchFamily="34" charset="0"/>
                </a:rPr>
                <a:t>CLR</a:t>
              </a:r>
            </a:p>
            <a:p>
              <a:r>
                <a:rPr lang="en-US" altLang="zh-CN" sz="2000" b="1" dirty="0">
                  <a:latin typeface="Tahoma" pitchFamily="34" charset="0"/>
                </a:rPr>
                <a:t>S1</a:t>
              </a:r>
            </a:p>
            <a:p>
              <a:r>
                <a:rPr lang="en-US" altLang="zh-CN" sz="2000" b="1" dirty="0">
                  <a:latin typeface="Tahoma" pitchFamily="34" charset="0"/>
                </a:rPr>
                <a:t>S0</a:t>
              </a:r>
            </a:p>
            <a:p>
              <a:r>
                <a:rPr lang="en-US" altLang="zh-CN" sz="2000" b="1" dirty="0">
                  <a:latin typeface="Tahoma" pitchFamily="34" charset="0"/>
                </a:rPr>
                <a:t>LIN</a:t>
              </a:r>
            </a:p>
            <a:p>
              <a:r>
                <a:rPr lang="en-US" altLang="zh-CN" sz="2000" b="1" dirty="0">
                  <a:latin typeface="Tahoma" pitchFamily="34" charset="0"/>
                </a:rPr>
                <a:t>D          </a:t>
              </a:r>
              <a:r>
                <a:rPr lang="en-US" altLang="zh-CN" sz="2000" b="1" baseline="-25000" dirty="0">
                  <a:latin typeface="Tahoma" pitchFamily="34" charset="0"/>
                </a:rPr>
                <a:t> </a:t>
              </a:r>
              <a:r>
                <a:rPr lang="en-US" altLang="zh-CN" sz="2000" b="1" dirty="0">
                  <a:latin typeface="Tahoma" pitchFamily="34" charset="0"/>
                </a:rPr>
                <a:t>QD</a:t>
              </a:r>
            </a:p>
            <a:p>
              <a:r>
                <a:rPr lang="en-US" altLang="zh-CN" sz="2000" b="1" dirty="0">
                  <a:latin typeface="Tahoma" pitchFamily="34" charset="0"/>
                </a:rPr>
                <a:t>C           QC</a:t>
              </a:r>
            </a:p>
            <a:p>
              <a:r>
                <a:rPr lang="en-US" altLang="zh-CN" sz="2000" b="1" dirty="0">
                  <a:latin typeface="Tahoma" pitchFamily="34" charset="0"/>
                </a:rPr>
                <a:t>B           QB</a:t>
              </a:r>
            </a:p>
            <a:p>
              <a:r>
                <a:rPr lang="en-US" altLang="zh-CN" sz="2000" b="1" dirty="0">
                  <a:latin typeface="Tahoma" pitchFamily="34" charset="0"/>
                </a:rPr>
                <a:t>A           QA</a:t>
              </a:r>
            </a:p>
            <a:p>
              <a:r>
                <a:rPr lang="en-US" altLang="zh-CN" sz="2000" b="1" dirty="0">
                  <a:latin typeface="Tahoma" pitchFamily="34" charset="0"/>
                </a:rPr>
                <a:t>RIN</a:t>
              </a:r>
            </a:p>
          </p:txBody>
        </p:sp>
        <p:sp>
          <p:nvSpPr>
            <p:cNvPr id="199685"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9686" name="Group 6"/>
            <p:cNvGrpSpPr>
              <a:grpSpLocks/>
            </p:cNvGrpSpPr>
            <p:nvPr/>
          </p:nvGrpSpPr>
          <p:grpSpPr bwMode="auto">
            <a:xfrm>
              <a:off x="4368" y="1296"/>
              <a:ext cx="96" cy="96"/>
              <a:chOff x="2880" y="2064"/>
              <a:chExt cx="96" cy="192"/>
            </a:xfrm>
          </p:grpSpPr>
          <p:sp>
            <p:nvSpPr>
              <p:cNvPr id="199687"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88"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9689"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0"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1"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2"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3"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4"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5"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6"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7"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199698"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699"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0"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1"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2"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9703"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9711" name="Text Box 31"/>
          <p:cNvSpPr txBox="1">
            <a:spLocks noChangeArrowheads="1"/>
          </p:cNvSpPr>
          <p:nvPr/>
        </p:nvSpPr>
        <p:spPr bwMode="auto">
          <a:xfrm>
            <a:off x="107504" y="3048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左移输入</a:t>
            </a:r>
          </a:p>
        </p:txBody>
      </p:sp>
      <p:sp>
        <p:nvSpPr>
          <p:cNvPr id="199712" name="Text Box 32"/>
          <p:cNvSpPr txBox="1">
            <a:spLocks noChangeArrowheads="1"/>
          </p:cNvSpPr>
          <p:nvPr/>
        </p:nvSpPr>
        <p:spPr bwMode="auto">
          <a:xfrm>
            <a:off x="107504" y="45720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hlink"/>
                </a:solidFill>
                <a:ea typeface="黑体" pitchFamily="2" charset="-122"/>
              </a:rPr>
              <a:t>右移输入</a:t>
            </a:r>
          </a:p>
        </p:txBody>
      </p:sp>
      <p:sp>
        <p:nvSpPr>
          <p:cNvPr id="2" name="日期占位符 1"/>
          <p:cNvSpPr>
            <a:spLocks noGrp="1"/>
          </p:cNvSpPr>
          <p:nvPr>
            <p:ph type="dt" sz="half" idx="10"/>
          </p:nvPr>
        </p:nvSpPr>
        <p:spPr/>
        <p:txBody>
          <a:bodyPr/>
          <a:lstStyle/>
          <a:p>
            <a:pPr>
              <a:defRPr/>
            </a:pPr>
            <a:fld id="{90E80D45-A90C-485F-858E-B57134814356}"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17</a:t>
            </a:fld>
            <a:endParaRPr lang="en-US" altLang="zh-CN"/>
          </a:p>
        </p:txBody>
      </p:sp>
      <p:grpSp>
        <p:nvGrpSpPr>
          <p:cNvPr id="5" name="组合 4"/>
          <p:cNvGrpSpPr/>
          <p:nvPr/>
        </p:nvGrpSpPr>
        <p:grpSpPr>
          <a:xfrm>
            <a:off x="3760324" y="1791100"/>
            <a:ext cx="5223751" cy="2124175"/>
            <a:chOff x="3760324" y="1791100"/>
            <a:chExt cx="5223751" cy="2124175"/>
          </a:xfrm>
        </p:grpSpPr>
        <p:grpSp>
          <p:nvGrpSpPr>
            <p:cNvPr id="199704" name="Group 24"/>
            <p:cNvGrpSpPr>
              <a:grpSpLocks/>
            </p:cNvGrpSpPr>
            <p:nvPr/>
          </p:nvGrpSpPr>
          <p:grpSpPr bwMode="auto">
            <a:xfrm>
              <a:off x="3760324" y="1792810"/>
              <a:ext cx="5223751" cy="2122465"/>
              <a:chOff x="1324" y="1374"/>
              <a:chExt cx="1344" cy="1314"/>
            </a:xfrm>
          </p:grpSpPr>
          <p:sp>
            <p:nvSpPr>
              <p:cNvPr id="199705" name="Text Box 25"/>
              <p:cNvSpPr txBox="1">
                <a:spLocks noChangeArrowheads="1"/>
              </p:cNvSpPr>
              <p:nvPr/>
            </p:nvSpPr>
            <p:spPr bwMode="auto">
              <a:xfrm>
                <a:off x="1324" y="1374"/>
                <a:ext cx="123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S1 S0    </a:t>
                </a:r>
                <a:r>
                  <a:rPr lang="zh-CN" altLang="en-US" sz="2400" b="1" dirty="0">
                    <a:latin typeface="Tahoma" pitchFamily="34" charset="0"/>
                    <a:ea typeface="黑体" pitchFamily="2" charset="-122"/>
                  </a:rPr>
                  <a:t>功能            下一状态              </a:t>
                </a:r>
              </a:p>
            </p:txBody>
          </p:sp>
          <p:sp>
            <p:nvSpPr>
              <p:cNvPr id="199706" name="Text Box 26"/>
              <p:cNvSpPr txBox="1">
                <a:spLocks noChangeArrowheads="1"/>
              </p:cNvSpPr>
              <p:nvPr/>
            </p:nvSpPr>
            <p:spPr bwMode="auto">
              <a:xfrm>
                <a:off x="1392" y="1680"/>
                <a:ext cx="1276"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0   0     </a:t>
                </a:r>
                <a:r>
                  <a:rPr lang="zh-CN" altLang="en-US" sz="2400" b="1" dirty="0">
                    <a:latin typeface="Tahoma" pitchFamily="34" charset="0"/>
                    <a:ea typeface="黑体" pitchFamily="2" charset="-122"/>
                  </a:rPr>
                  <a:t>保持       </a:t>
                </a:r>
                <a:r>
                  <a:rPr lang="en-US" altLang="zh-CN" sz="2400" b="1" dirty="0">
                    <a:latin typeface="Tahoma" pitchFamily="34" charset="0"/>
                    <a:ea typeface="黑体" pitchFamily="2" charset="-122"/>
                  </a:rPr>
                  <a:t>QA  QB  QC QD</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0   1     右移      </a:t>
                </a:r>
                <a:r>
                  <a:rPr lang="en-US" altLang="zh-CN" sz="2400" b="1" dirty="0">
                    <a:latin typeface="Tahoma" pitchFamily="34" charset="0"/>
                    <a:ea typeface="黑体" pitchFamily="2" charset="-122"/>
                  </a:rPr>
                  <a:t>RIN QA  QB QC</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0     左移       </a:t>
                </a:r>
                <a:r>
                  <a:rPr lang="en-US" altLang="zh-CN" sz="2400" b="1" dirty="0">
                    <a:latin typeface="Tahoma" pitchFamily="34" charset="0"/>
                    <a:ea typeface="黑体" pitchFamily="2" charset="-122"/>
                  </a:rPr>
                  <a:t>QB  QC  QD LIN</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1     载入        </a:t>
                </a:r>
                <a:r>
                  <a:rPr lang="en-US" altLang="zh-CN" sz="2400" b="1" dirty="0">
                    <a:latin typeface="Tahoma" pitchFamily="34" charset="0"/>
                    <a:ea typeface="黑体" pitchFamily="2" charset="-122"/>
                  </a:rPr>
                  <a:t>A    B     C    D</a:t>
                </a:r>
                <a:endParaRPr lang="zh-CN" altLang="en-US" sz="2400" b="1" dirty="0">
                  <a:latin typeface="Tahoma" pitchFamily="34" charset="0"/>
                  <a:ea typeface="黑体" pitchFamily="2" charset="-122"/>
                </a:endParaRPr>
              </a:p>
            </p:txBody>
          </p:sp>
          <p:sp>
            <p:nvSpPr>
              <p:cNvPr id="199707" name="Line 27"/>
              <p:cNvSpPr>
                <a:spLocks noChangeShapeType="1"/>
              </p:cNvSpPr>
              <p:nvPr/>
            </p:nvSpPr>
            <p:spPr bwMode="auto">
              <a:xfrm>
                <a:off x="1344" y="1680"/>
                <a:ext cx="129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08" name="Line 28"/>
              <p:cNvSpPr>
                <a:spLocks noChangeShapeType="1"/>
              </p:cNvSpPr>
              <p:nvPr/>
            </p:nvSpPr>
            <p:spPr bwMode="auto">
              <a:xfrm>
                <a:off x="1344" y="1392"/>
                <a:ext cx="1296"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09" name="Line 29"/>
              <p:cNvSpPr>
                <a:spLocks noChangeShapeType="1"/>
              </p:cNvSpPr>
              <p:nvPr/>
            </p:nvSpPr>
            <p:spPr bwMode="auto">
              <a:xfrm>
                <a:off x="1630" y="1392"/>
                <a:ext cx="0" cy="12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9710" name="Line 30"/>
              <p:cNvSpPr>
                <a:spLocks noChangeShapeType="1"/>
              </p:cNvSpPr>
              <p:nvPr/>
            </p:nvSpPr>
            <p:spPr bwMode="auto">
              <a:xfrm>
                <a:off x="1344" y="2688"/>
                <a:ext cx="129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36" name="Line 29"/>
            <p:cNvSpPr>
              <a:spLocks noChangeShapeType="1"/>
            </p:cNvSpPr>
            <p:nvPr/>
          </p:nvSpPr>
          <p:spPr bwMode="auto">
            <a:xfrm flipH="1">
              <a:off x="6138997" y="1791100"/>
              <a:ext cx="37015" cy="212417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37" name="Text Box 32"/>
          <p:cNvSpPr txBox="1">
            <a:spLocks noChangeArrowheads="1"/>
          </p:cNvSpPr>
          <p:nvPr/>
        </p:nvSpPr>
        <p:spPr bwMode="auto">
          <a:xfrm>
            <a:off x="1350684" y="5501352"/>
            <a:ext cx="70391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mn-ea"/>
                <a:ea typeface="+mn-ea"/>
              </a:rPr>
              <a:t>注意：左移、右移理解时顺时针旋转</a:t>
            </a:r>
            <a:r>
              <a:rPr lang="en-US" altLang="zh-CN" sz="2800" b="1" dirty="0">
                <a:solidFill>
                  <a:srgbClr val="FF0000"/>
                </a:solidFill>
                <a:latin typeface="+mn-ea"/>
                <a:ea typeface="+mn-ea"/>
              </a:rPr>
              <a:t>90°</a:t>
            </a:r>
            <a:r>
              <a:rPr lang="zh-CN" altLang="en-US" sz="2800" b="1" dirty="0">
                <a:solidFill>
                  <a:srgbClr val="FF0000"/>
                </a:solidFill>
                <a:latin typeface="+mn-ea"/>
                <a:ea typeface="+mn-ea"/>
              </a:rPr>
              <a:t>。</a:t>
            </a:r>
          </a:p>
        </p:txBody>
      </p:sp>
      <p:cxnSp>
        <p:nvCxnSpPr>
          <p:cNvPr id="7" name="直接箭头连接符 6"/>
          <p:cNvCxnSpPr/>
          <p:nvPr/>
        </p:nvCxnSpPr>
        <p:spPr>
          <a:xfrm>
            <a:off x="7020272" y="2852936"/>
            <a:ext cx="1963803"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6156561" y="3266020"/>
            <a:ext cx="2015839" cy="10580"/>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 Box 26"/>
          <p:cNvSpPr txBox="1">
            <a:spLocks noChangeArrowheads="1"/>
          </p:cNvSpPr>
          <p:nvPr/>
        </p:nvSpPr>
        <p:spPr bwMode="auto">
          <a:xfrm>
            <a:off x="6078706" y="4853343"/>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右移向上移</a:t>
            </a:r>
            <a:r>
              <a:rPr lang="zh-CN" altLang="en-US" sz="2400" b="1" dirty="0">
                <a:solidFill>
                  <a:srgbClr val="FF0000"/>
                </a:solidFill>
                <a:ea typeface="黑体" pitchFamily="2" charset="-122"/>
              </a:rPr>
              <a:t>↑</a:t>
            </a:r>
          </a:p>
        </p:txBody>
      </p:sp>
      <p:sp>
        <p:nvSpPr>
          <p:cNvPr id="44" name="Text Box 22"/>
          <p:cNvSpPr txBox="1">
            <a:spLocks noChangeArrowheads="1"/>
          </p:cNvSpPr>
          <p:nvPr/>
        </p:nvSpPr>
        <p:spPr bwMode="auto">
          <a:xfrm>
            <a:off x="4192755" y="4852427"/>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左移向下移</a:t>
            </a:r>
            <a:r>
              <a:rPr lang="zh-CN" altLang="en-US" sz="2400" b="1" dirty="0">
                <a:solidFill>
                  <a:srgbClr val="FF0000"/>
                </a:solidFill>
                <a:ea typeface="黑体" pitchFamily="2" charset="-122"/>
              </a:rPr>
              <a:t>↓</a:t>
            </a:r>
          </a:p>
        </p:txBody>
      </p:sp>
      <p:grpSp>
        <p:nvGrpSpPr>
          <p:cNvPr id="11" name="组合 10">
            <a:extLst>
              <a:ext uri="{FF2B5EF4-FFF2-40B4-BE49-F238E27FC236}">
                <a16:creationId xmlns:a16="http://schemas.microsoft.com/office/drawing/2014/main" id="{1B00457D-BDD2-4F2E-9DF4-E0CB9DA3BD17}"/>
              </a:ext>
            </a:extLst>
          </p:cNvPr>
          <p:cNvGrpSpPr/>
          <p:nvPr/>
        </p:nvGrpSpPr>
        <p:grpSpPr>
          <a:xfrm>
            <a:off x="3652624" y="4013564"/>
            <a:ext cx="3002760" cy="904320"/>
            <a:chOff x="3652624" y="4013564"/>
            <a:chExt cx="3002760" cy="904320"/>
          </a:xfrm>
        </p:grpSpPr>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87976D9E-2C9F-4F21-B2D0-75082C70AFAA}"/>
                    </a:ext>
                  </a:extLst>
                </p14:cNvPr>
                <p14:cNvContentPartPr/>
                <p14:nvPr/>
              </p14:nvContentPartPr>
              <p14:xfrm>
                <a:off x="3873304" y="4239284"/>
                <a:ext cx="1198440" cy="678600"/>
              </p14:xfrm>
            </p:contentPart>
          </mc:Choice>
          <mc:Fallback>
            <p:pic>
              <p:nvPicPr>
                <p:cNvPr id="6" name="墨迹 5">
                  <a:extLst>
                    <a:ext uri="{FF2B5EF4-FFF2-40B4-BE49-F238E27FC236}">
                      <a16:creationId xmlns:a16="http://schemas.microsoft.com/office/drawing/2014/main" id="{87976D9E-2C9F-4F21-B2D0-75082C70AFAA}"/>
                    </a:ext>
                  </a:extLst>
                </p:cNvPr>
                <p:cNvPicPr/>
                <p:nvPr/>
              </p:nvPicPr>
              <p:blipFill>
                <a:blip r:embed="rId3"/>
                <a:stretch>
                  <a:fillRect/>
                </a:stretch>
              </p:blipFill>
              <p:spPr>
                <a:xfrm>
                  <a:off x="3864304" y="4230284"/>
                  <a:ext cx="1216080" cy="696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墨迹 7">
                  <a:extLst>
                    <a:ext uri="{FF2B5EF4-FFF2-40B4-BE49-F238E27FC236}">
                      <a16:creationId xmlns:a16="http://schemas.microsoft.com/office/drawing/2014/main" id="{2698147D-2668-4C51-B972-FFC79E4F0DF9}"/>
                    </a:ext>
                  </a:extLst>
                </p14:cNvPr>
                <p14:cNvContentPartPr/>
                <p14:nvPr/>
              </p14:nvContentPartPr>
              <p14:xfrm>
                <a:off x="3652624" y="4104644"/>
                <a:ext cx="203760" cy="325080"/>
              </p14:xfrm>
            </p:contentPart>
          </mc:Choice>
          <mc:Fallback>
            <p:pic>
              <p:nvPicPr>
                <p:cNvPr id="8" name="墨迹 7">
                  <a:extLst>
                    <a:ext uri="{FF2B5EF4-FFF2-40B4-BE49-F238E27FC236}">
                      <a16:creationId xmlns:a16="http://schemas.microsoft.com/office/drawing/2014/main" id="{2698147D-2668-4C51-B972-FFC79E4F0DF9}"/>
                    </a:ext>
                  </a:extLst>
                </p:cNvPr>
                <p:cNvPicPr/>
                <p:nvPr/>
              </p:nvPicPr>
              <p:blipFill>
                <a:blip r:embed="rId5"/>
                <a:stretch>
                  <a:fillRect/>
                </a:stretch>
              </p:blipFill>
              <p:spPr>
                <a:xfrm>
                  <a:off x="3643624" y="4095644"/>
                  <a:ext cx="22140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墨迹 8">
                  <a:extLst>
                    <a:ext uri="{FF2B5EF4-FFF2-40B4-BE49-F238E27FC236}">
                      <a16:creationId xmlns:a16="http://schemas.microsoft.com/office/drawing/2014/main" id="{8F5CE6E7-2EAE-4046-9378-0B2E7401D719}"/>
                    </a:ext>
                  </a:extLst>
                </p14:cNvPr>
                <p14:cNvContentPartPr/>
                <p14:nvPr/>
              </p14:nvContentPartPr>
              <p14:xfrm>
                <a:off x="4158784" y="4135244"/>
                <a:ext cx="2496600" cy="768240"/>
              </p14:xfrm>
            </p:contentPart>
          </mc:Choice>
          <mc:Fallback>
            <p:pic>
              <p:nvPicPr>
                <p:cNvPr id="9" name="墨迹 8">
                  <a:extLst>
                    <a:ext uri="{FF2B5EF4-FFF2-40B4-BE49-F238E27FC236}">
                      <a16:creationId xmlns:a16="http://schemas.microsoft.com/office/drawing/2014/main" id="{8F5CE6E7-2EAE-4046-9378-0B2E7401D719}"/>
                    </a:ext>
                  </a:extLst>
                </p:cNvPr>
                <p:cNvPicPr/>
                <p:nvPr/>
              </p:nvPicPr>
              <p:blipFill>
                <a:blip r:embed="rId7"/>
                <a:stretch>
                  <a:fillRect/>
                </a:stretch>
              </p:blipFill>
              <p:spPr>
                <a:xfrm>
                  <a:off x="4149784" y="4126604"/>
                  <a:ext cx="2514240" cy="785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墨迹 9">
                  <a:extLst>
                    <a:ext uri="{FF2B5EF4-FFF2-40B4-BE49-F238E27FC236}">
                      <a16:creationId xmlns:a16="http://schemas.microsoft.com/office/drawing/2014/main" id="{89AC171F-7B5B-44A4-9057-0E3BB481D833}"/>
                    </a:ext>
                  </a:extLst>
                </p14:cNvPr>
                <p14:cNvContentPartPr/>
                <p14:nvPr/>
              </p14:nvContentPartPr>
              <p14:xfrm>
                <a:off x="4117744" y="4013564"/>
                <a:ext cx="162360" cy="279720"/>
              </p14:xfrm>
            </p:contentPart>
          </mc:Choice>
          <mc:Fallback>
            <p:pic>
              <p:nvPicPr>
                <p:cNvPr id="10" name="墨迹 9">
                  <a:extLst>
                    <a:ext uri="{FF2B5EF4-FFF2-40B4-BE49-F238E27FC236}">
                      <a16:creationId xmlns:a16="http://schemas.microsoft.com/office/drawing/2014/main" id="{89AC171F-7B5B-44A4-9057-0E3BB481D833}"/>
                    </a:ext>
                  </a:extLst>
                </p:cNvPr>
                <p:cNvPicPr/>
                <p:nvPr/>
              </p:nvPicPr>
              <p:blipFill>
                <a:blip r:embed="rId9"/>
                <a:stretch>
                  <a:fillRect/>
                </a:stretch>
              </p:blipFill>
              <p:spPr>
                <a:xfrm>
                  <a:off x="4109104" y="4004564"/>
                  <a:ext cx="180000" cy="297360"/>
                </a:xfrm>
                <a:prstGeom prst="rect">
                  <a:avLst/>
                </a:prstGeom>
              </p:spPr>
            </p:pic>
          </mc:Fallback>
        </mc:AlternateContent>
      </p:grpSp>
      <p:grpSp>
        <p:nvGrpSpPr>
          <p:cNvPr id="40" name="组合 39">
            <a:extLst>
              <a:ext uri="{FF2B5EF4-FFF2-40B4-BE49-F238E27FC236}">
                <a16:creationId xmlns:a16="http://schemas.microsoft.com/office/drawing/2014/main" id="{1D113DE0-5134-42D6-8B53-2B76956F48B9}"/>
              </a:ext>
            </a:extLst>
          </p:cNvPr>
          <p:cNvGrpSpPr/>
          <p:nvPr/>
        </p:nvGrpSpPr>
        <p:grpSpPr>
          <a:xfrm>
            <a:off x="6285304" y="5184284"/>
            <a:ext cx="970920" cy="340560"/>
            <a:chOff x="6285304" y="5184284"/>
            <a:chExt cx="970920" cy="340560"/>
          </a:xfrm>
        </p:grpSpPr>
        <mc:AlternateContent xmlns:mc="http://schemas.openxmlformats.org/markup-compatibility/2006">
          <mc:Choice xmlns:p14="http://schemas.microsoft.com/office/powerpoint/2010/main" Requires="p14">
            <p:contentPart p14:bwMode="auto" r:id="rId10">
              <p14:nvContentPartPr>
                <p14:cNvPr id="24" name="墨迹 23">
                  <a:extLst>
                    <a:ext uri="{FF2B5EF4-FFF2-40B4-BE49-F238E27FC236}">
                      <a16:creationId xmlns:a16="http://schemas.microsoft.com/office/drawing/2014/main" id="{5DC4071B-12A1-4DFB-9395-34765AD56F29}"/>
                    </a:ext>
                  </a:extLst>
                </p14:cNvPr>
                <p14:cNvContentPartPr/>
                <p14:nvPr/>
              </p14:nvContentPartPr>
              <p14:xfrm>
                <a:off x="6536944" y="5219924"/>
                <a:ext cx="120240" cy="300600"/>
              </p14:xfrm>
            </p:contentPart>
          </mc:Choice>
          <mc:Fallback>
            <p:pic>
              <p:nvPicPr>
                <p:cNvPr id="24" name="墨迹 23">
                  <a:extLst>
                    <a:ext uri="{FF2B5EF4-FFF2-40B4-BE49-F238E27FC236}">
                      <a16:creationId xmlns:a16="http://schemas.microsoft.com/office/drawing/2014/main" id="{5DC4071B-12A1-4DFB-9395-34765AD56F29}"/>
                    </a:ext>
                  </a:extLst>
                </p:cNvPr>
                <p:cNvPicPr/>
                <p:nvPr/>
              </p:nvPicPr>
              <p:blipFill>
                <a:blip r:embed="rId11"/>
                <a:stretch>
                  <a:fillRect/>
                </a:stretch>
              </p:blipFill>
              <p:spPr>
                <a:xfrm>
                  <a:off x="6528304" y="5210924"/>
                  <a:ext cx="1378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墨迹 24">
                  <a:extLst>
                    <a:ext uri="{FF2B5EF4-FFF2-40B4-BE49-F238E27FC236}">
                      <a16:creationId xmlns:a16="http://schemas.microsoft.com/office/drawing/2014/main" id="{26F73E4C-742E-4FAC-841E-C0389DE6D92A}"/>
                    </a:ext>
                  </a:extLst>
                </p14:cNvPr>
                <p14:cNvContentPartPr/>
                <p14:nvPr/>
              </p14:nvContentPartPr>
              <p14:xfrm>
                <a:off x="6691024" y="5235404"/>
                <a:ext cx="146880" cy="263520"/>
              </p14:xfrm>
            </p:contentPart>
          </mc:Choice>
          <mc:Fallback>
            <p:pic>
              <p:nvPicPr>
                <p:cNvPr id="25" name="墨迹 24">
                  <a:extLst>
                    <a:ext uri="{FF2B5EF4-FFF2-40B4-BE49-F238E27FC236}">
                      <a16:creationId xmlns:a16="http://schemas.microsoft.com/office/drawing/2014/main" id="{26F73E4C-742E-4FAC-841E-C0389DE6D92A}"/>
                    </a:ext>
                  </a:extLst>
                </p:cNvPr>
                <p:cNvPicPr/>
                <p:nvPr/>
              </p:nvPicPr>
              <p:blipFill>
                <a:blip r:embed="rId13"/>
                <a:stretch>
                  <a:fillRect/>
                </a:stretch>
              </p:blipFill>
              <p:spPr>
                <a:xfrm>
                  <a:off x="6682024" y="5226764"/>
                  <a:ext cx="1645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墨迹 25">
                  <a:extLst>
                    <a:ext uri="{FF2B5EF4-FFF2-40B4-BE49-F238E27FC236}">
                      <a16:creationId xmlns:a16="http://schemas.microsoft.com/office/drawing/2014/main" id="{AE099AAF-0B58-41E6-A4F5-7A6D93D9AF12}"/>
                    </a:ext>
                  </a:extLst>
                </p14:cNvPr>
                <p14:cNvContentPartPr/>
                <p14:nvPr/>
              </p14:nvContentPartPr>
              <p14:xfrm>
                <a:off x="6831784" y="5184284"/>
                <a:ext cx="65880" cy="213120"/>
              </p14:xfrm>
            </p:contentPart>
          </mc:Choice>
          <mc:Fallback>
            <p:pic>
              <p:nvPicPr>
                <p:cNvPr id="26" name="墨迹 25">
                  <a:extLst>
                    <a:ext uri="{FF2B5EF4-FFF2-40B4-BE49-F238E27FC236}">
                      <a16:creationId xmlns:a16="http://schemas.microsoft.com/office/drawing/2014/main" id="{AE099AAF-0B58-41E6-A4F5-7A6D93D9AF12}"/>
                    </a:ext>
                  </a:extLst>
                </p:cNvPr>
                <p:cNvPicPr/>
                <p:nvPr/>
              </p:nvPicPr>
              <p:blipFill>
                <a:blip r:embed="rId15"/>
                <a:stretch>
                  <a:fillRect/>
                </a:stretch>
              </p:blipFill>
              <p:spPr>
                <a:xfrm>
                  <a:off x="6822784" y="5175644"/>
                  <a:ext cx="835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墨迹 26">
                  <a:extLst>
                    <a:ext uri="{FF2B5EF4-FFF2-40B4-BE49-F238E27FC236}">
                      <a16:creationId xmlns:a16="http://schemas.microsoft.com/office/drawing/2014/main" id="{FB571D0D-F8D9-482B-AE89-D144F0259C30}"/>
                    </a:ext>
                  </a:extLst>
                </p14:cNvPr>
                <p14:cNvContentPartPr/>
                <p14:nvPr/>
              </p14:nvContentPartPr>
              <p14:xfrm>
                <a:off x="6827824" y="5341964"/>
                <a:ext cx="21600" cy="7200"/>
              </p14:xfrm>
            </p:contentPart>
          </mc:Choice>
          <mc:Fallback>
            <p:pic>
              <p:nvPicPr>
                <p:cNvPr id="27" name="墨迹 26">
                  <a:extLst>
                    <a:ext uri="{FF2B5EF4-FFF2-40B4-BE49-F238E27FC236}">
                      <a16:creationId xmlns:a16="http://schemas.microsoft.com/office/drawing/2014/main" id="{FB571D0D-F8D9-482B-AE89-D144F0259C30}"/>
                    </a:ext>
                  </a:extLst>
                </p:cNvPr>
                <p:cNvPicPr/>
                <p:nvPr/>
              </p:nvPicPr>
              <p:blipFill>
                <a:blip r:embed="rId17"/>
                <a:stretch>
                  <a:fillRect/>
                </a:stretch>
              </p:blipFill>
              <p:spPr>
                <a:xfrm>
                  <a:off x="6819184" y="5333324"/>
                  <a:ext cx="39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墨迹 27">
                  <a:extLst>
                    <a:ext uri="{FF2B5EF4-FFF2-40B4-BE49-F238E27FC236}">
                      <a16:creationId xmlns:a16="http://schemas.microsoft.com/office/drawing/2014/main" id="{B52D52E6-14CA-4E69-84F6-DB1DD297CA60}"/>
                    </a:ext>
                  </a:extLst>
                </p14:cNvPr>
                <p14:cNvContentPartPr/>
                <p14:nvPr/>
              </p14:nvContentPartPr>
              <p14:xfrm>
                <a:off x="6894424" y="5282564"/>
                <a:ext cx="90720" cy="222120"/>
              </p14:xfrm>
            </p:contentPart>
          </mc:Choice>
          <mc:Fallback>
            <p:pic>
              <p:nvPicPr>
                <p:cNvPr id="28" name="墨迹 27">
                  <a:extLst>
                    <a:ext uri="{FF2B5EF4-FFF2-40B4-BE49-F238E27FC236}">
                      <a16:creationId xmlns:a16="http://schemas.microsoft.com/office/drawing/2014/main" id="{B52D52E6-14CA-4E69-84F6-DB1DD297CA60}"/>
                    </a:ext>
                  </a:extLst>
                </p:cNvPr>
                <p:cNvPicPr/>
                <p:nvPr/>
              </p:nvPicPr>
              <p:blipFill>
                <a:blip r:embed="rId19"/>
                <a:stretch>
                  <a:fillRect/>
                </a:stretch>
              </p:blipFill>
              <p:spPr>
                <a:xfrm>
                  <a:off x="6885424" y="5273564"/>
                  <a:ext cx="1083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墨迹 28">
                  <a:extLst>
                    <a:ext uri="{FF2B5EF4-FFF2-40B4-BE49-F238E27FC236}">
                      <a16:creationId xmlns:a16="http://schemas.microsoft.com/office/drawing/2014/main" id="{6692ADA2-F746-4FFC-A9AA-55B685F36D8C}"/>
                    </a:ext>
                  </a:extLst>
                </p14:cNvPr>
                <p14:cNvContentPartPr/>
                <p14:nvPr/>
              </p14:nvContentPartPr>
              <p14:xfrm>
                <a:off x="7016104" y="5267084"/>
                <a:ext cx="194040" cy="96480"/>
              </p14:xfrm>
            </p:contentPart>
          </mc:Choice>
          <mc:Fallback>
            <p:pic>
              <p:nvPicPr>
                <p:cNvPr id="29" name="墨迹 28">
                  <a:extLst>
                    <a:ext uri="{FF2B5EF4-FFF2-40B4-BE49-F238E27FC236}">
                      <a16:creationId xmlns:a16="http://schemas.microsoft.com/office/drawing/2014/main" id="{6692ADA2-F746-4FFC-A9AA-55B685F36D8C}"/>
                    </a:ext>
                  </a:extLst>
                </p:cNvPr>
                <p:cNvPicPr/>
                <p:nvPr/>
              </p:nvPicPr>
              <p:blipFill>
                <a:blip r:embed="rId21"/>
                <a:stretch>
                  <a:fillRect/>
                </a:stretch>
              </p:blipFill>
              <p:spPr>
                <a:xfrm>
                  <a:off x="7007464" y="5258084"/>
                  <a:ext cx="2116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墨迹 29">
                  <a:extLst>
                    <a:ext uri="{FF2B5EF4-FFF2-40B4-BE49-F238E27FC236}">
                      <a16:creationId xmlns:a16="http://schemas.microsoft.com/office/drawing/2014/main" id="{D5863E87-E068-42AC-B1BF-31F989129562}"/>
                    </a:ext>
                  </a:extLst>
                </p14:cNvPr>
                <p14:cNvContentPartPr/>
                <p14:nvPr/>
              </p14:nvContentPartPr>
              <p14:xfrm>
                <a:off x="7120144" y="5199764"/>
                <a:ext cx="105120" cy="262080"/>
              </p14:xfrm>
            </p:contentPart>
          </mc:Choice>
          <mc:Fallback>
            <p:pic>
              <p:nvPicPr>
                <p:cNvPr id="30" name="墨迹 29">
                  <a:extLst>
                    <a:ext uri="{FF2B5EF4-FFF2-40B4-BE49-F238E27FC236}">
                      <a16:creationId xmlns:a16="http://schemas.microsoft.com/office/drawing/2014/main" id="{D5863E87-E068-42AC-B1BF-31F989129562}"/>
                    </a:ext>
                  </a:extLst>
                </p:cNvPr>
                <p:cNvPicPr/>
                <p:nvPr/>
              </p:nvPicPr>
              <p:blipFill>
                <a:blip r:embed="rId23"/>
                <a:stretch>
                  <a:fillRect/>
                </a:stretch>
              </p:blipFill>
              <p:spPr>
                <a:xfrm>
                  <a:off x="7111504" y="5190764"/>
                  <a:ext cx="1227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墨迹 30">
                  <a:extLst>
                    <a:ext uri="{FF2B5EF4-FFF2-40B4-BE49-F238E27FC236}">
                      <a16:creationId xmlns:a16="http://schemas.microsoft.com/office/drawing/2014/main" id="{FA5F02FF-5E92-460B-BF7B-A671BC0C18CB}"/>
                    </a:ext>
                  </a:extLst>
                </p14:cNvPr>
                <p14:cNvContentPartPr/>
                <p14:nvPr/>
              </p14:nvContentPartPr>
              <p14:xfrm>
                <a:off x="7012504" y="5392364"/>
                <a:ext cx="212040" cy="131400"/>
              </p14:xfrm>
            </p:contentPart>
          </mc:Choice>
          <mc:Fallback>
            <p:pic>
              <p:nvPicPr>
                <p:cNvPr id="31" name="墨迹 30">
                  <a:extLst>
                    <a:ext uri="{FF2B5EF4-FFF2-40B4-BE49-F238E27FC236}">
                      <a16:creationId xmlns:a16="http://schemas.microsoft.com/office/drawing/2014/main" id="{FA5F02FF-5E92-460B-BF7B-A671BC0C18CB}"/>
                    </a:ext>
                  </a:extLst>
                </p:cNvPr>
                <p:cNvPicPr/>
                <p:nvPr/>
              </p:nvPicPr>
              <p:blipFill>
                <a:blip r:embed="rId25"/>
                <a:stretch>
                  <a:fillRect/>
                </a:stretch>
              </p:blipFill>
              <p:spPr>
                <a:xfrm>
                  <a:off x="7003864" y="5383364"/>
                  <a:ext cx="2296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墨迹 31">
                  <a:extLst>
                    <a:ext uri="{FF2B5EF4-FFF2-40B4-BE49-F238E27FC236}">
                      <a16:creationId xmlns:a16="http://schemas.microsoft.com/office/drawing/2014/main" id="{B8076647-5201-4203-8242-261133F55AA4}"/>
                    </a:ext>
                  </a:extLst>
                </p14:cNvPr>
                <p14:cNvContentPartPr/>
                <p14:nvPr/>
              </p14:nvContentPartPr>
              <p14:xfrm>
                <a:off x="7241824" y="5346284"/>
                <a:ext cx="14400" cy="178560"/>
              </p14:xfrm>
            </p:contentPart>
          </mc:Choice>
          <mc:Fallback>
            <p:pic>
              <p:nvPicPr>
                <p:cNvPr id="32" name="墨迹 31">
                  <a:extLst>
                    <a:ext uri="{FF2B5EF4-FFF2-40B4-BE49-F238E27FC236}">
                      <a16:creationId xmlns:a16="http://schemas.microsoft.com/office/drawing/2014/main" id="{B8076647-5201-4203-8242-261133F55AA4}"/>
                    </a:ext>
                  </a:extLst>
                </p:cNvPr>
                <p:cNvPicPr/>
                <p:nvPr/>
              </p:nvPicPr>
              <p:blipFill>
                <a:blip r:embed="rId27"/>
                <a:stretch>
                  <a:fillRect/>
                </a:stretch>
              </p:blipFill>
              <p:spPr>
                <a:xfrm>
                  <a:off x="7232824" y="5337644"/>
                  <a:ext cx="320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墨迹 32">
                  <a:extLst>
                    <a:ext uri="{FF2B5EF4-FFF2-40B4-BE49-F238E27FC236}">
                      <a16:creationId xmlns:a16="http://schemas.microsoft.com/office/drawing/2014/main" id="{612285CE-5769-46F9-A498-F8A1E99121A1}"/>
                    </a:ext>
                  </a:extLst>
                </p14:cNvPr>
                <p14:cNvContentPartPr/>
                <p14:nvPr/>
              </p14:nvContentPartPr>
              <p14:xfrm>
                <a:off x="6285304" y="5240084"/>
                <a:ext cx="158760" cy="194040"/>
              </p14:xfrm>
            </p:contentPart>
          </mc:Choice>
          <mc:Fallback>
            <p:pic>
              <p:nvPicPr>
                <p:cNvPr id="33" name="墨迹 32">
                  <a:extLst>
                    <a:ext uri="{FF2B5EF4-FFF2-40B4-BE49-F238E27FC236}">
                      <a16:creationId xmlns:a16="http://schemas.microsoft.com/office/drawing/2014/main" id="{612285CE-5769-46F9-A498-F8A1E99121A1}"/>
                    </a:ext>
                  </a:extLst>
                </p:cNvPr>
                <p:cNvPicPr/>
                <p:nvPr/>
              </p:nvPicPr>
              <p:blipFill>
                <a:blip r:embed="rId29"/>
                <a:stretch>
                  <a:fillRect/>
                </a:stretch>
              </p:blipFill>
              <p:spPr>
                <a:xfrm>
                  <a:off x="6276304" y="5231444"/>
                  <a:ext cx="1764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墨迹 33">
                  <a:extLst>
                    <a:ext uri="{FF2B5EF4-FFF2-40B4-BE49-F238E27FC236}">
                      <a16:creationId xmlns:a16="http://schemas.microsoft.com/office/drawing/2014/main" id="{19B7644E-3F9E-408C-917D-D5D0A5B0B5B7}"/>
                    </a:ext>
                  </a:extLst>
                </p14:cNvPr>
                <p14:cNvContentPartPr/>
                <p14:nvPr/>
              </p14:nvContentPartPr>
              <p14:xfrm>
                <a:off x="6342184" y="5325764"/>
                <a:ext cx="148680" cy="199080"/>
              </p14:xfrm>
            </p:contentPart>
          </mc:Choice>
          <mc:Fallback>
            <p:pic>
              <p:nvPicPr>
                <p:cNvPr id="34" name="墨迹 33">
                  <a:extLst>
                    <a:ext uri="{FF2B5EF4-FFF2-40B4-BE49-F238E27FC236}">
                      <a16:creationId xmlns:a16="http://schemas.microsoft.com/office/drawing/2014/main" id="{19B7644E-3F9E-408C-917D-D5D0A5B0B5B7}"/>
                    </a:ext>
                  </a:extLst>
                </p:cNvPr>
                <p:cNvPicPr/>
                <p:nvPr/>
              </p:nvPicPr>
              <p:blipFill>
                <a:blip r:embed="rId31"/>
                <a:stretch>
                  <a:fillRect/>
                </a:stretch>
              </p:blipFill>
              <p:spPr>
                <a:xfrm>
                  <a:off x="6333184" y="5317124"/>
                  <a:ext cx="166320" cy="216720"/>
                </a:xfrm>
                <a:prstGeom prst="rect">
                  <a:avLst/>
                </a:prstGeom>
              </p:spPr>
            </p:pic>
          </mc:Fallback>
        </mc:AlternateContent>
      </p:grpSp>
      <p:grpSp>
        <p:nvGrpSpPr>
          <p:cNvPr id="39" name="组合 38">
            <a:extLst>
              <a:ext uri="{FF2B5EF4-FFF2-40B4-BE49-F238E27FC236}">
                <a16:creationId xmlns:a16="http://schemas.microsoft.com/office/drawing/2014/main" id="{7AF6BDBA-A94D-40A0-AEC8-DBA25D056005}"/>
              </a:ext>
            </a:extLst>
          </p:cNvPr>
          <p:cNvGrpSpPr/>
          <p:nvPr/>
        </p:nvGrpSpPr>
        <p:grpSpPr>
          <a:xfrm>
            <a:off x="4413304" y="5194724"/>
            <a:ext cx="1131480" cy="360000"/>
            <a:chOff x="4413304" y="5194724"/>
            <a:chExt cx="1131480" cy="360000"/>
          </a:xfrm>
        </p:grpSpPr>
        <mc:AlternateContent xmlns:mc="http://schemas.openxmlformats.org/markup-compatibility/2006">
          <mc:Choice xmlns:p14="http://schemas.microsoft.com/office/powerpoint/2010/main" Requires="p14">
            <p:contentPart p14:bwMode="auto" r:id="rId32">
              <p14:nvContentPartPr>
                <p14:cNvPr id="12" name="墨迹 11">
                  <a:extLst>
                    <a:ext uri="{FF2B5EF4-FFF2-40B4-BE49-F238E27FC236}">
                      <a16:creationId xmlns:a16="http://schemas.microsoft.com/office/drawing/2014/main" id="{DC4DF256-0837-421A-9F30-E71DF564F5BC}"/>
                    </a:ext>
                  </a:extLst>
                </p14:cNvPr>
                <p14:cNvContentPartPr/>
                <p14:nvPr/>
              </p14:nvContentPartPr>
              <p14:xfrm>
                <a:off x="4780144" y="5217764"/>
                <a:ext cx="171720" cy="279000"/>
              </p14:xfrm>
            </p:contentPart>
          </mc:Choice>
          <mc:Fallback>
            <p:pic>
              <p:nvPicPr>
                <p:cNvPr id="12" name="墨迹 11">
                  <a:extLst>
                    <a:ext uri="{FF2B5EF4-FFF2-40B4-BE49-F238E27FC236}">
                      <a16:creationId xmlns:a16="http://schemas.microsoft.com/office/drawing/2014/main" id="{DC4DF256-0837-421A-9F30-E71DF564F5BC}"/>
                    </a:ext>
                  </a:extLst>
                </p:cNvPr>
                <p:cNvPicPr/>
                <p:nvPr/>
              </p:nvPicPr>
              <p:blipFill>
                <a:blip r:embed="rId33"/>
                <a:stretch>
                  <a:fillRect/>
                </a:stretch>
              </p:blipFill>
              <p:spPr>
                <a:xfrm>
                  <a:off x="4771144" y="5208764"/>
                  <a:ext cx="18936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 name="墨迹 12">
                  <a:extLst>
                    <a:ext uri="{FF2B5EF4-FFF2-40B4-BE49-F238E27FC236}">
                      <a16:creationId xmlns:a16="http://schemas.microsoft.com/office/drawing/2014/main" id="{8C129335-2684-4B60-9DDD-5738F56C5CFB}"/>
                    </a:ext>
                  </a:extLst>
                </p14:cNvPr>
                <p14:cNvContentPartPr/>
                <p14:nvPr/>
              </p14:nvContentPartPr>
              <p14:xfrm>
                <a:off x="4828384" y="5380484"/>
                <a:ext cx="98280" cy="26640"/>
              </p14:xfrm>
            </p:contentPart>
          </mc:Choice>
          <mc:Fallback>
            <p:pic>
              <p:nvPicPr>
                <p:cNvPr id="13" name="墨迹 12">
                  <a:extLst>
                    <a:ext uri="{FF2B5EF4-FFF2-40B4-BE49-F238E27FC236}">
                      <a16:creationId xmlns:a16="http://schemas.microsoft.com/office/drawing/2014/main" id="{8C129335-2684-4B60-9DDD-5738F56C5CFB}"/>
                    </a:ext>
                  </a:extLst>
                </p:cNvPr>
                <p:cNvPicPr/>
                <p:nvPr/>
              </p:nvPicPr>
              <p:blipFill>
                <a:blip r:embed="rId35"/>
                <a:stretch>
                  <a:fillRect/>
                </a:stretch>
              </p:blipFill>
              <p:spPr>
                <a:xfrm>
                  <a:off x="4819744" y="5371484"/>
                  <a:ext cx="1159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4" name="墨迹 13">
                  <a:extLst>
                    <a:ext uri="{FF2B5EF4-FFF2-40B4-BE49-F238E27FC236}">
                      <a16:creationId xmlns:a16="http://schemas.microsoft.com/office/drawing/2014/main" id="{473D938E-E5A2-4F26-83CF-1207E159DDC3}"/>
                    </a:ext>
                  </a:extLst>
                </p14:cNvPr>
                <p14:cNvContentPartPr/>
                <p14:nvPr/>
              </p14:nvContentPartPr>
              <p14:xfrm>
                <a:off x="4958704" y="5197244"/>
                <a:ext cx="144360" cy="151560"/>
              </p14:xfrm>
            </p:contentPart>
          </mc:Choice>
          <mc:Fallback>
            <p:pic>
              <p:nvPicPr>
                <p:cNvPr id="14" name="墨迹 13">
                  <a:extLst>
                    <a:ext uri="{FF2B5EF4-FFF2-40B4-BE49-F238E27FC236}">
                      <a16:creationId xmlns:a16="http://schemas.microsoft.com/office/drawing/2014/main" id="{473D938E-E5A2-4F26-83CF-1207E159DDC3}"/>
                    </a:ext>
                  </a:extLst>
                </p:cNvPr>
                <p:cNvPicPr/>
                <p:nvPr/>
              </p:nvPicPr>
              <p:blipFill>
                <a:blip r:embed="rId37"/>
                <a:stretch>
                  <a:fillRect/>
                </a:stretch>
              </p:blipFill>
              <p:spPr>
                <a:xfrm>
                  <a:off x="4950064" y="5188244"/>
                  <a:ext cx="1620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 name="墨迹 14">
                  <a:extLst>
                    <a:ext uri="{FF2B5EF4-FFF2-40B4-BE49-F238E27FC236}">
                      <a16:creationId xmlns:a16="http://schemas.microsoft.com/office/drawing/2014/main" id="{0F11E3AF-045B-4BE9-A5C9-AD2D25365D92}"/>
                    </a:ext>
                  </a:extLst>
                </p14:cNvPr>
                <p14:cNvContentPartPr/>
                <p14:nvPr/>
              </p14:nvContentPartPr>
              <p14:xfrm>
                <a:off x="5049784" y="5268884"/>
                <a:ext cx="23040" cy="215280"/>
              </p14:xfrm>
            </p:contentPart>
          </mc:Choice>
          <mc:Fallback>
            <p:pic>
              <p:nvPicPr>
                <p:cNvPr id="15" name="墨迹 14">
                  <a:extLst>
                    <a:ext uri="{FF2B5EF4-FFF2-40B4-BE49-F238E27FC236}">
                      <a16:creationId xmlns:a16="http://schemas.microsoft.com/office/drawing/2014/main" id="{0F11E3AF-045B-4BE9-A5C9-AD2D25365D92}"/>
                    </a:ext>
                  </a:extLst>
                </p:cNvPr>
                <p:cNvPicPr/>
                <p:nvPr/>
              </p:nvPicPr>
              <p:blipFill>
                <a:blip r:embed="rId39"/>
                <a:stretch>
                  <a:fillRect/>
                </a:stretch>
              </p:blipFill>
              <p:spPr>
                <a:xfrm>
                  <a:off x="5040784" y="5259884"/>
                  <a:ext cx="406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墨迹 15">
                  <a:extLst>
                    <a:ext uri="{FF2B5EF4-FFF2-40B4-BE49-F238E27FC236}">
                      <a16:creationId xmlns:a16="http://schemas.microsoft.com/office/drawing/2014/main" id="{42770B0A-98F0-4ED4-B0C2-05AF534699EE}"/>
                    </a:ext>
                  </a:extLst>
                </p14:cNvPr>
                <p14:cNvContentPartPr/>
                <p14:nvPr/>
              </p14:nvContentPartPr>
              <p14:xfrm>
                <a:off x="4982824" y="5358524"/>
                <a:ext cx="158760" cy="82080"/>
              </p14:xfrm>
            </p:contentPart>
          </mc:Choice>
          <mc:Fallback>
            <p:pic>
              <p:nvPicPr>
                <p:cNvPr id="16" name="墨迹 15">
                  <a:extLst>
                    <a:ext uri="{FF2B5EF4-FFF2-40B4-BE49-F238E27FC236}">
                      <a16:creationId xmlns:a16="http://schemas.microsoft.com/office/drawing/2014/main" id="{42770B0A-98F0-4ED4-B0C2-05AF534699EE}"/>
                    </a:ext>
                  </a:extLst>
                </p:cNvPr>
                <p:cNvPicPr/>
                <p:nvPr/>
              </p:nvPicPr>
              <p:blipFill>
                <a:blip r:embed="rId41"/>
                <a:stretch>
                  <a:fillRect/>
                </a:stretch>
              </p:blipFill>
              <p:spPr>
                <a:xfrm>
                  <a:off x="4973824" y="5349524"/>
                  <a:ext cx="176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7" name="墨迹 16">
                  <a:extLst>
                    <a:ext uri="{FF2B5EF4-FFF2-40B4-BE49-F238E27FC236}">
                      <a16:creationId xmlns:a16="http://schemas.microsoft.com/office/drawing/2014/main" id="{984943A9-1562-4D0E-8A9C-5C55CB9BB5D5}"/>
                    </a:ext>
                  </a:extLst>
                </p14:cNvPr>
                <p14:cNvContentPartPr/>
                <p14:nvPr/>
              </p14:nvContentPartPr>
              <p14:xfrm>
                <a:off x="5124304" y="5194724"/>
                <a:ext cx="82080" cy="194760"/>
              </p14:xfrm>
            </p:contentPart>
          </mc:Choice>
          <mc:Fallback>
            <p:pic>
              <p:nvPicPr>
                <p:cNvPr id="17" name="墨迹 16">
                  <a:extLst>
                    <a:ext uri="{FF2B5EF4-FFF2-40B4-BE49-F238E27FC236}">
                      <a16:creationId xmlns:a16="http://schemas.microsoft.com/office/drawing/2014/main" id="{984943A9-1562-4D0E-8A9C-5C55CB9BB5D5}"/>
                    </a:ext>
                  </a:extLst>
                </p:cNvPr>
                <p:cNvPicPr/>
                <p:nvPr/>
              </p:nvPicPr>
              <p:blipFill>
                <a:blip r:embed="rId43"/>
                <a:stretch>
                  <a:fillRect/>
                </a:stretch>
              </p:blipFill>
              <p:spPr>
                <a:xfrm>
                  <a:off x="5115304" y="5185724"/>
                  <a:ext cx="997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 name="墨迹 17">
                  <a:extLst>
                    <a:ext uri="{FF2B5EF4-FFF2-40B4-BE49-F238E27FC236}">
                      <a16:creationId xmlns:a16="http://schemas.microsoft.com/office/drawing/2014/main" id="{CC01AFF9-E0D3-474C-BC50-8FAC1AA029D1}"/>
                    </a:ext>
                  </a:extLst>
                </p14:cNvPr>
                <p14:cNvContentPartPr/>
                <p14:nvPr/>
              </p14:nvContentPartPr>
              <p14:xfrm>
                <a:off x="5131144" y="5281484"/>
                <a:ext cx="138240" cy="243000"/>
              </p14:xfrm>
            </p:contentPart>
          </mc:Choice>
          <mc:Fallback>
            <p:pic>
              <p:nvPicPr>
                <p:cNvPr id="18" name="墨迹 17">
                  <a:extLst>
                    <a:ext uri="{FF2B5EF4-FFF2-40B4-BE49-F238E27FC236}">
                      <a16:creationId xmlns:a16="http://schemas.microsoft.com/office/drawing/2014/main" id="{CC01AFF9-E0D3-474C-BC50-8FAC1AA029D1}"/>
                    </a:ext>
                  </a:extLst>
                </p:cNvPr>
                <p:cNvPicPr/>
                <p:nvPr/>
              </p:nvPicPr>
              <p:blipFill>
                <a:blip r:embed="rId45"/>
                <a:stretch>
                  <a:fillRect/>
                </a:stretch>
              </p:blipFill>
              <p:spPr>
                <a:xfrm>
                  <a:off x="5122144" y="5272844"/>
                  <a:ext cx="1558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 name="墨迹 18">
                  <a:extLst>
                    <a:ext uri="{FF2B5EF4-FFF2-40B4-BE49-F238E27FC236}">
                      <a16:creationId xmlns:a16="http://schemas.microsoft.com/office/drawing/2014/main" id="{913016C5-A2FC-4EF6-8D4D-8A940F48299D}"/>
                    </a:ext>
                  </a:extLst>
                </p14:cNvPr>
                <p14:cNvContentPartPr/>
                <p14:nvPr/>
              </p14:nvContentPartPr>
              <p14:xfrm>
                <a:off x="5196664" y="5474084"/>
                <a:ext cx="49680" cy="7920"/>
              </p14:xfrm>
            </p:contentPart>
          </mc:Choice>
          <mc:Fallback>
            <p:pic>
              <p:nvPicPr>
                <p:cNvPr id="19" name="墨迹 18">
                  <a:extLst>
                    <a:ext uri="{FF2B5EF4-FFF2-40B4-BE49-F238E27FC236}">
                      <a16:creationId xmlns:a16="http://schemas.microsoft.com/office/drawing/2014/main" id="{913016C5-A2FC-4EF6-8D4D-8A940F48299D}"/>
                    </a:ext>
                  </a:extLst>
                </p:cNvPr>
                <p:cNvPicPr/>
                <p:nvPr/>
              </p:nvPicPr>
              <p:blipFill>
                <a:blip r:embed="rId47"/>
                <a:stretch>
                  <a:fillRect/>
                </a:stretch>
              </p:blipFill>
              <p:spPr>
                <a:xfrm>
                  <a:off x="5188024" y="5465444"/>
                  <a:ext cx="673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0" name="墨迹 19">
                  <a:extLst>
                    <a:ext uri="{FF2B5EF4-FFF2-40B4-BE49-F238E27FC236}">
                      <a16:creationId xmlns:a16="http://schemas.microsoft.com/office/drawing/2014/main" id="{D2ABA95B-997A-4A37-8D60-C0B446DAA6D6}"/>
                    </a:ext>
                  </a:extLst>
                </p14:cNvPr>
                <p14:cNvContentPartPr/>
                <p14:nvPr/>
              </p14:nvContentPartPr>
              <p14:xfrm>
                <a:off x="5306824" y="5229644"/>
                <a:ext cx="181800" cy="106560"/>
              </p14:xfrm>
            </p:contentPart>
          </mc:Choice>
          <mc:Fallback>
            <p:pic>
              <p:nvPicPr>
                <p:cNvPr id="20" name="墨迹 19">
                  <a:extLst>
                    <a:ext uri="{FF2B5EF4-FFF2-40B4-BE49-F238E27FC236}">
                      <a16:creationId xmlns:a16="http://schemas.microsoft.com/office/drawing/2014/main" id="{D2ABA95B-997A-4A37-8D60-C0B446DAA6D6}"/>
                    </a:ext>
                  </a:extLst>
                </p:cNvPr>
                <p:cNvPicPr/>
                <p:nvPr/>
              </p:nvPicPr>
              <p:blipFill>
                <a:blip r:embed="rId49"/>
                <a:stretch>
                  <a:fillRect/>
                </a:stretch>
              </p:blipFill>
              <p:spPr>
                <a:xfrm>
                  <a:off x="5297824" y="5220644"/>
                  <a:ext cx="1994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1" name="墨迹 20">
                  <a:extLst>
                    <a:ext uri="{FF2B5EF4-FFF2-40B4-BE49-F238E27FC236}">
                      <a16:creationId xmlns:a16="http://schemas.microsoft.com/office/drawing/2014/main" id="{A2B87AC1-E1DB-4259-8727-1E4B037A86EF}"/>
                    </a:ext>
                  </a:extLst>
                </p14:cNvPr>
                <p14:cNvContentPartPr/>
                <p14:nvPr/>
              </p14:nvContentPartPr>
              <p14:xfrm>
                <a:off x="5405464" y="5211644"/>
                <a:ext cx="30960" cy="214200"/>
              </p14:xfrm>
            </p:contentPart>
          </mc:Choice>
          <mc:Fallback>
            <p:pic>
              <p:nvPicPr>
                <p:cNvPr id="21" name="墨迹 20">
                  <a:extLst>
                    <a:ext uri="{FF2B5EF4-FFF2-40B4-BE49-F238E27FC236}">
                      <a16:creationId xmlns:a16="http://schemas.microsoft.com/office/drawing/2014/main" id="{A2B87AC1-E1DB-4259-8727-1E4B037A86EF}"/>
                    </a:ext>
                  </a:extLst>
                </p:cNvPr>
                <p:cNvPicPr/>
                <p:nvPr/>
              </p:nvPicPr>
              <p:blipFill>
                <a:blip r:embed="rId51"/>
                <a:stretch>
                  <a:fillRect/>
                </a:stretch>
              </p:blipFill>
              <p:spPr>
                <a:xfrm>
                  <a:off x="5396824" y="5203004"/>
                  <a:ext cx="486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2" name="墨迹 21">
                  <a:extLst>
                    <a:ext uri="{FF2B5EF4-FFF2-40B4-BE49-F238E27FC236}">
                      <a16:creationId xmlns:a16="http://schemas.microsoft.com/office/drawing/2014/main" id="{FBA09000-4456-4C0A-B61D-E3A9D7918A89}"/>
                    </a:ext>
                  </a:extLst>
                </p14:cNvPr>
                <p14:cNvContentPartPr/>
                <p14:nvPr/>
              </p14:nvContentPartPr>
              <p14:xfrm>
                <a:off x="5329864" y="5387324"/>
                <a:ext cx="214920" cy="163080"/>
              </p14:xfrm>
            </p:contentPart>
          </mc:Choice>
          <mc:Fallback>
            <p:pic>
              <p:nvPicPr>
                <p:cNvPr id="22" name="墨迹 21">
                  <a:extLst>
                    <a:ext uri="{FF2B5EF4-FFF2-40B4-BE49-F238E27FC236}">
                      <a16:creationId xmlns:a16="http://schemas.microsoft.com/office/drawing/2014/main" id="{FBA09000-4456-4C0A-B61D-E3A9D7918A89}"/>
                    </a:ext>
                  </a:extLst>
                </p:cNvPr>
                <p:cNvPicPr/>
                <p:nvPr/>
              </p:nvPicPr>
              <p:blipFill>
                <a:blip r:embed="rId53"/>
                <a:stretch>
                  <a:fillRect/>
                </a:stretch>
              </p:blipFill>
              <p:spPr>
                <a:xfrm>
                  <a:off x="5320864" y="5378324"/>
                  <a:ext cx="2325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墨迹 34">
                  <a:extLst>
                    <a:ext uri="{FF2B5EF4-FFF2-40B4-BE49-F238E27FC236}">
                      <a16:creationId xmlns:a16="http://schemas.microsoft.com/office/drawing/2014/main" id="{2A38E1FA-11EF-4538-ACEF-D33B24A0389B}"/>
                    </a:ext>
                  </a:extLst>
                </p14:cNvPr>
                <p14:cNvContentPartPr/>
                <p14:nvPr/>
              </p14:nvContentPartPr>
              <p14:xfrm>
                <a:off x="4413304" y="5269604"/>
                <a:ext cx="207000" cy="241200"/>
              </p14:xfrm>
            </p:contentPart>
          </mc:Choice>
          <mc:Fallback>
            <p:pic>
              <p:nvPicPr>
                <p:cNvPr id="35" name="墨迹 34">
                  <a:extLst>
                    <a:ext uri="{FF2B5EF4-FFF2-40B4-BE49-F238E27FC236}">
                      <a16:creationId xmlns:a16="http://schemas.microsoft.com/office/drawing/2014/main" id="{2A38E1FA-11EF-4538-ACEF-D33B24A0389B}"/>
                    </a:ext>
                  </a:extLst>
                </p:cNvPr>
                <p:cNvPicPr/>
                <p:nvPr/>
              </p:nvPicPr>
              <p:blipFill>
                <a:blip r:embed="rId55"/>
                <a:stretch>
                  <a:fillRect/>
                </a:stretch>
              </p:blipFill>
              <p:spPr>
                <a:xfrm>
                  <a:off x="4404664" y="5260604"/>
                  <a:ext cx="2246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墨迹 37">
                  <a:extLst>
                    <a:ext uri="{FF2B5EF4-FFF2-40B4-BE49-F238E27FC236}">
                      <a16:creationId xmlns:a16="http://schemas.microsoft.com/office/drawing/2014/main" id="{1FF1A66B-847A-4418-8979-F9D429368C0D}"/>
                    </a:ext>
                  </a:extLst>
                </p14:cNvPr>
                <p14:cNvContentPartPr/>
                <p14:nvPr/>
              </p14:nvContentPartPr>
              <p14:xfrm>
                <a:off x="4485664" y="5377964"/>
                <a:ext cx="186480" cy="176760"/>
              </p14:xfrm>
            </p:contentPart>
          </mc:Choice>
          <mc:Fallback>
            <p:pic>
              <p:nvPicPr>
                <p:cNvPr id="38" name="墨迹 37">
                  <a:extLst>
                    <a:ext uri="{FF2B5EF4-FFF2-40B4-BE49-F238E27FC236}">
                      <a16:creationId xmlns:a16="http://schemas.microsoft.com/office/drawing/2014/main" id="{1FF1A66B-847A-4418-8979-F9D429368C0D}"/>
                    </a:ext>
                  </a:extLst>
                </p:cNvPr>
                <p:cNvPicPr/>
                <p:nvPr/>
              </p:nvPicPr>
              <p:blipFill>
                <a:blip r:embed="rId57"/>
                <a:stretch>
                  <a:fillRect/>
                </a:stretch>
              </p:blipFill>
              <p:spPr>
                <a:xfrm>
                  <a:off x="4476664" y="5368964"/>
                  <a:ext cx="204120" cy="194400"/>
                </a:xfrm>
                <a:prstGeom prst="rect">
                  <a:avLst/>
                </a:prstGeom>
              </p:spPr>
            </p:pic>
          </mc:Fallback>
        </mc:AlternateContent>
      </p:grpSp>
    </p:spTree>
    <p:extLst>
      <p:ext uri="{BB962C8B-B14F-4D97-AF65-F5344CB8AC3E}">
        <p14:creationId xmlns:p14="http://schemas.microsoft.com/office/powerpoint/2010/main" val="162248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711"/>
                                        </p:tgtEl>
                                        <p:attrNameLst>
                                          <p:attrName>style.visibility</p:attrName>
                                        </p:attrNameLst>
                                      </p:cBhvr>
                                      <p:to>
                                        <p:strVal val="visible"/>
                                      </p:to>
                                    </p:set>
                                    <p:animEffect transition="in" filter="blinds(horizontal)">
                                      <p:cBhvr>
                                        <p:cTn id="7" dur="500"/>
                                        <p:tgtEl>
                                          <p:spTgt spid="199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712"/>
                                        </p:tgtEl>
                                        <p:attrNameLst>
                                          <p:attrName>style.visibility</p:attrName>
                                        </p:attrNameLst>
                                      </p:cBhvr>
                                      <p:to>
                                        <p:strVal val="visible"/>
                                      </p:to>
                                    </p:set>
                                    <p:animEffect transition="in" filter="blinds(horizontal)">
                                      <p:cBhvr>
                                        <p:cTn id="12" dur="500"/>
                                        <p:tgtEl>
                                          <p:spTgt spid="1997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11" grpId="0" autoUpdateAnimBg="0"/>
      <p:bldP spid="199712" grpId="0" autoUpdateAnimBg="0"/>
      <p:bldP spid="37" grpId="0" autoUpdateAnimBg="0"/>
      <p:bldP spid="41"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6" name="Object 2"/>
          <p:cNvGraphicFramePr>
            <a:graphicFrameLocks noChangeAspect="1"/>
          </p:cNvGraphicFramePr>
          <p:nvPr/>
        </p:nvGraphicFramePr>
        <p:xfrm>
          <a:off x="152400" y="1692275"/>
          <a:ext cx="8839200" cy="3895725"/>
        </p:xfrm>
        <a:graphic>
          <a:graphicData uri="http://schemas.openxmlformats.org/presentationml/2006/ole">
            <mc:AlternateContent xmlns:mc="http://schemas.openxmlformats.org/markup-compatibility/2006">
              <mc:Choice xmlns:v="urn:schemas-microsoft-com:vml" Requires="v">
                <p:oleObj spid="_x0000_s206907" name="Artwork" r:id="rId3" imgW="6897063" imgH="12361905" progId="Adobe.Illustrator.7">
                  <p:embed/>
                </p:oleObj>
              </mc:Choice>
              <mc:Fallback>
                <p:oleObj name="Artwork" r:id="rId3" imgW="6897063" imgH="12361905"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9375" b="46251"/>
                      <a:stretch>
                        <a:fillRect/>
                      </a:stretch>
                    </p:blipFill>
                    <p:spPr bwMode="auto">
                      <a:xfrm>
                        <a:off x="152400" y="1692275"/>
                        <a:ext cx="8839200" cy="3895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7" name="Rectangle 3"/>
          <p:cNvSpPr>
            <a:spLocks noGrp="1" noChangeArrowheads="1"/>
          </p:cNvSpPr>
          <p:nvPr>
            <p:ph type="title"/>
          </p:nvPr>
        </p:nvSpPr>
        <p:spPr/>
        <p:txBody>
          <a:bodyPr/>
          <a:lstStyle/>
          <a:p>
            <a:r>
              <a:rPr lang="zh-CN" altLang="en-US"/>
              <a:t>4位通用移位寄存器74</a:t>
            </a:r>
            <a:r>
              <a:rPr lang="en-US" altLang="zh-CN"/>
              <a:t>x194</a:t>
            </a:r>
          </a:p>
        </p:txBody>
      </p:sp>
      <p:grpSp>
        <p:nvGrpSpPr>
          <p:cNvPr id="200708" name="Group 4"/>
          <p:cNvGrpSpPr>
            <a:grpSpLocks/>
          </p:cNvGrpSpPr>
          <p:nvPr/>
        </p:nvGrpSpPr>
        <p:grpSpPr bwMode="auto">
          <a:xfrm>
            <a:off x="2133600" y="1884363"/>
            <a:ext cx="5867400" cy="1941512"/>
            <a:chOff x="1344" y="1033"/>
            <a:chExt cx="3696" cy="1223"/>
          </a:xfrm>
        </p:grpSpPr>
        <p:sp>
          <p:nvSpPr>
            <p:cNvPr id="200709" name="Line 5"/>
            <p:cNvSpPr>
              <a:spLocks noChangeShapeType="1"/>
            </p:cNvSpPr>
            <p:nvPr/>
          </p:nvSpPr>
          <p:spPr bwMode="auto">
            <a:xfrm flipV="1">
              <a:off x="1344" y="1056"/>
              <a:ext cx="0" cy="816"/>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0" name="Line 6"/>
            <p:cNvSpPr>
              <a:spLocks noChangeShapeType="1"/>
            </p:cNvSpPr>
            <p:nvPr/>
          </p:nvSpPr>
          <p:spPr bwMode="auto">
            <a:xfrm>
              <a:off x="1344" y="1033"/>
              <a:ext cx="3696"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11" name="Line 7"/>
            <p:cNvSpPr>
              <a:spLocks noChangeShapeType="1"/>
            </p:cNvSpPr>
            <p:nvPr/>
          </p:nvSpPr>
          <p:spPr bwMode="auto">
            <a:xfrm>
              <a:off x="5040" y="1056"/>
              <a:ext cx="0" cy="120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12" name="Group 8"/>
          <p:cNvGrpSpPr>
            <a:grpSpLocks/>
          </p:cNvGrpSpPr>
          <p:nvPr/>
        </p:nvGrpSpPr>
        <p:grpSpPr bwMode="auto">
          <a:xfrm>
            <a:off x="2597150" y="2470150"/>
            <a:ext cx="2279650" cy="1050925"/>
            <a:chOff x="1636" y="1440"/>
            <a:chExt cx="1436" cy="662"/>
          </a:xfrm>
        </p:grpSpPr>
        <p:sp>
          <p:nvSpPr>
            <p:cNvPr id="200713" name="Text Box 9"/>
            <p:cNvSpPr txBox="1">
              <a:spLocks noChangeArrowheads="1"/>
            </p:cNvSpPr>
            <p:nvPr/>
          </p:nvSpPr>
          <p:spPr bwMode="auto">
            <a:xfrm>
              <a:off x="1636" y="1872"/>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hlink"/>
                  </a:solidFill>
                  <a:latin typeface="Arial" charset="0"/>
                </a:rPr>
                <a:t>00</a:t>
              </a:r>
            </a:p>
          </p:txBody>
        </p:sp>
        <p:sp>
          <p:nvSpPr>
            <p:cNvPr id="200714" name="Text Box 10"/>
            <p:cNvSpPr txBox="1">
              <a:spLocks noChangeArrowheads="1"/>
            </p:cNvSpPr>
            <p:nvPr/>
          </p:nvSpPr>
          <p:spPr bwMode="auto">
            <a:xfrm>
              <a:off x="2550" y="1440"/>
              <a:ext cx="5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ea typeface="黑体" pitchFamily="2" charset="-122"/>
                </a:rPr>
                <a:t>S1S0</a:t>
              </a:r>
              <a:endParaRPr lang="zh-CN" altLang="en-US" sz="2000" b="1">
                <a:solidFill>
                  <a:schemeClr val="hlink"/>
                </a:solidFill>
                <a:latin typeface="Tahoma" pitchFamily="34" charset="0"/>
                <a:ea typeface="黑体" pitchFamily="2" charset="-122"/>
              </a:endParaRPr>
            </a:p>
          </p:txBody>
        </p:sp>
        <p:cxnSp>
          <p:nvCxnSpPr>
            <p:cNvPr id="200715" name="AutoShape 11"/>
            <p:cNvCxnSpPr>
              <a:cxnSpLocks noChangeShapeType="1"/>
              <a:stCxn id="200713" idx="0"/>
              <a:endCxn id="200714" idx="1"/>
            </p:cNvCxnSpPr>
            <p:nvPr/>
          </p:nvCxnSpPr>
          <p:spPr bwMode="auto">
            <a:xfrm rot="16200000">
              <a:off x="1998" y="1321"/>
              <a:ext cx="307" cy="796"/>
            </a:xfrm>
            <a:prstGeom prst="curvedConnector2">
              <a:avLst/>
            </a:prstGeom>
            <a:noFill/>
            <a:ln w="28575">
              <a:solidFill>
                <a:schemeClr val="hlink"/>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716" name="Text Box 12"/>
          <p:cNvSpPr txBox="1">
            <a:spLocks noChangeArrowheads="1"/>
          </p:cNvSpPr>
          <p:nvPr/>
        </p:nvSpPr>
        <p:spPr bwMode="auto">
          <a:xfrm>
            <a:off x="4038600" y="2759075"/>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50"/>
                </a:solidFill>
                <a:ea typeface="黑体" pitchFamily="2" charset="-122"/>
              </a:rPr>
              <a:t>保持</a:t>
            </a:r>
          </a:p>
        </p:txBody>
      </p:sp>
      <p:grpSp>
        <p:nvGrpSpPr>
          <p:cNvPr id="200717" name="Group 13"/>
          <p:cNvGrpSpPr>
            <a:grpSpLocks/>
          </p:cNvGrpSpPr>
          <p:nvPr/>
        </p:nvGrpSpPr>
        <p:grpSpPr bwMode="auto">
          <a:xfrm>
            <a:off x="406400" y="1066800"/>
            <a:ext cx="1406525" cy="4511675"/>
            <a:chOff x="256" y="518"/>
            <a:chExt cx="886" cy="2842"/>
          </a:xfrm>
        </p:grpSpPr>
        <p:sp>
          <p:nvSpPr>
            <p:cNvPr id="200718" name="Text Box 14"/>
            <p:cNvSpPr txBox="1">
              <a:spLocks noChangeArrowheads="1"/>
            </p:cNvSpPr>
            <p:nvPr/>
          </p:nvSpPr>
          <p:spPr bwMode="auto">
            <a:xfrm>
              <a:off x="256" y="518"/>
              <a:ext cx="7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ea typeface="黑体" pitchFamily="2" charset="-122"/>
                </a:rPr>
                <a:t>S1’   S0’</a:t>
              </a:r>
              <a:endParaRPr lang="zh-CN" altLang="en-US" sz="2000" b="1">
                <a:solidFill>
                  <a:schemeClr val="accent2"/>
                </a:solidFill>
                <a:latin typeface="Tahoma" pitchFamily="34" charset="0"/>
                <a:ea typeface="黑体" pitchFamily="2" charset="-122"/>
              </a:endParaRPr>
            </a:p>
          </p:txBody>
        </p:sp>
        <p:sp>
          <p:nvSpPr>
            <p:cNvPr id="200719" name="Text Box 15"/>
            <p:cNvSpPr txBox="1">
              <a:spLocks noChangeArrowheads="1"/>
            </p:cNvSpPr>
            <p:nvPr/>
          </p:nvSpPr>
          <p:spPr bwMode="auto">
            <a:xfrm>
              <a:off x="432" y="672"/>
              <a:ext cx="7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ea typeface="黑体" pitchFamily="2" charset="-122"/>
                </a:rPr>
                <a:t>S1    S0</a:t>
              </a:r>
              <a:endParaRPr lang="zh-CN" altLang="en-US" sz="2000" b="1">
                <a:solidFill>
                  <a:schemeClr val="hlink"/>
                </a:solidFill>
                <a:latin typeface="Tahoma" pitchFamily="34" charset="0"/>
                <a:ea typeface="黑体" pitchFamily="2" charset="-122"/>
              </a:endParaRPr>
            </a:p>
          </p:txBody>
        </p:sp>
        <p:sp>
          <p:nvSpPr>
            <p:cNvPr id="200720" name="Line 16"/>
            <p:cNvSpPr>
              <a:spLocks noChangeShapeType="1"/>
            </p:cNvSpPr>
            <p:nvPr/>
          </p:nvSpPr>
          <p:spPr bwMode="auto">
            <a:xfrm>
              <a:off x="432" y="912"/>
              <a:ext cx="0" cy="244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1" name="Line 17"/>
            <p:cNvSpPr>
              <a:spLocks noChangeShapeType="1"/>
            </p:cNvSpPr>
            <p:nvPr/>
          </p:nvSpPr>
          <p:spPr bwMode="auto">
            <a:xfrm>
              <a:off x="624" y="912"/>
              <a:ext cx="0" cy="244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2" name="Line 18"/>
            <p:cNvSpPr>
              <a:spLocks noChangeShapeType="1"/>
            </p:cNvSpPr>
            <p:nvPr/>
          </p:nvSpPr>
          <p:spPr bwMode="auto">
            <a:xfrm>
              <a:off x="791" y="912"/>
              <a:ext cx="0" cy="2448"/>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0723" name="Line 19"/>
            <p:cNvSpPr>
              <a:spLocks noChangeShapeType="1"/>
            </p:cNvSpPr>
            <p:nvPr/>
          </p:nvSpPr>
          <p:spPr bwMode="auto">
            <a:xfrm>
              <a:off x="981" y="912"/>
              <a:ext cx="0" cy="244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0724" name="Group 20"/>
          <p:cNvGrpSpPr>
            <a:grpSpLocks/>
          </p:cNvGrpSpPr>
          <p:nvPr/>
        </p:nvGrpSpPr>
        <p:grpSpPr bwMode="auto">
          <a:xfrm>
            <a:off x="2590801" y="1920875"/>
            <a:ext cx="3070226" cy="746125"/>
            <a:chOff x="1632" y="1056"/>
            <a:chExt cx="1934" cy="470"/>
          </a:xfrm>
        </p:grpSpPr>
        <p:sp>
          <p:nvSpPr>
            <p:cNvPr id="200725" name="Text Box 21"/>
            <p:cNvSpPr txBox="1">
              <a:spLocks noChangeArrowheads="1"/>
            </p:cNvSpPr>
            <p:nvPr/>
          </p:nvSpPr>
          <p:spPr bwMode="auto">
            <a:xfrm>
              <a:off x="1632" y="129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10</a:t>
              </a:r>
            </a:p>
          </p:txBody>
        </p:sp>
        <p:sp>
          <p:nvSpPr>
            <p:cNvPr id="200726" name="Text Box 22"/>
            <p:cNvSpPr txBox="1">
              <a:spLocks noChangeArrowheads="1"/>
            </p:cNvSpPr>
            <p:nvPr/>
          </p:nvSpPr>
          <p:spPr bwMode="auto">
            <a:xfrm>
              <a:off x="2378" y="1056"/>
              <a:ext cx="11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左移向下移</a:t>
              </a:r>
              <a:r>
                <a:rPr lang="zh-CN" altLang="en-US" sz="2400" b="1" dirty="0">
                  <a:solidFill>
                    <a:srgbClr val="FF0000"/>
                  </a:solidFill>
                  <a:ea typeface="黑体" pitchFamily="2" charset="-122"/>
                </a:rPr>
                <a:t>↓</a:t>
              </a:r>
            </a:p>
          </p:txBody>
        </p:sp>
        <p:cxnSp>
          <p:nvCxnSpPr>
            <p:cNvPr id="200727" name="AutoShape 23"/>
            <p:cNvCxnSpPr>
              <a:cxnSpLocks noChangeShapeType="1"/>
              <a:stCxn id="200725" idx="3"/>
              <a:endCxn id="200726" idx="1"/>
            </p:cNvCxnSpPr>
            <p:nvPr/>
          </p:nvCxnSpPr>
          <p:spPr bwMode="auto">
            <a:xfrm flipV="1">
              <a:off x="1868" y="1202"/>
              <a:ext cx="510" cy="209"/>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728" name="Group 24"/>
          <p:cNvGrpSpPr>
            <a:grpSpLocks/>
          </p:cNvGrpSpPr>
          <p:nvPr/>
        </p:nvGrpSpPr>
        <p:grpSpPr bwMode="auto">
          <a:xfrm>
            <a:off x="2590803" y="4968878"/>
            <a:ext cx="3028952" cy="766763"/>
            <a:chOff x="1632" y="2976"/>
            <a:chExt cx="1908" cy="483"/>
          </a:xfrm>
        </p:grpSpPr>
        <p:sp>
          <p:nvSpPr>
            <p:cNvPr id="200729" name="Text Box 25"/>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01</a:t>
              </a:r>
            </a:p>
          </p:txBody>
        </p:sp>
        <p:sp>
          <p:nvSpPr>
            <p:cNvPr id="200730" name="Text Box 26"/>
            <p:cNvSpPr txBox="1">
              <a:spLocks noChangeArrowheads="1"/>
            </p:cNvSpPr>
            <p:nvPr/>
          </p:nvSpPr>
          <p:spPr bwMode="auto">
            <a:xfrm>
              <a:off x="2352" y="3168"/>
              <a:ext cx="11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右移向上移</a:t>
              </a:r>
              <a:r>
                <a:rPr lang="zh-CN" altLang="en-US" sz="2400" b="1" dirty="0">
                  <a:solidFill>
                    <a:srgbClr val="FF0000"/>
                  </a:solidFill>
                  <a:ea typeface="黑体" pitchFamily="2" charset="-122"/>
                </a:rPr>
                <a:t>↑</a:t>
              </a:r>
            </a:p>
          </p:txBody>
        </p:sp>
        <p:cxnSp>
          <p:nvCxnSpPr>
            <p:cNvPr id="200731" name="AutoShape 27"/>
            <p:cNvCxnSpPr>
              <a:cxnSpLocks noChangeShapeType="1"/>
              <a:stCxn id="200729" idx="3"/>
              <a:endCxn id="200730" idx="1"/>
            </p:cNvCxnSpPr>
            <p:nvPr/>
          </p:nvCxnSpPr>
          <p:spPr bwMode="auto">
            <a:xfrm>
              <a:off x="1868" y="3091"/>
              <a:ext cx="484" cy="223"/>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0732" name="Group 28"/>
          <p:cNvGrpSpPr>
            <a:grpSpLocks/>
          </p:cNvGrpSpPr>
          <p:nvPr/>
        </p:nvGrpSpPr>
        <p:grpSpPr bwMode="auto">
          <a:xfrm>
            <a:off x="2590802" y="4054478"/>
            <a:ext cx="2371726" cy="842963"/>
            <a:chOff x="1632" y="2976"/>
            <a:chExt cx="1494" cy="531"/>
          </a:xfrm>
        </p:grpSpPr>
        <p:sp>
          <p:nvSpPr>
            <p:cNvPr id="200733" name="Text Box 29"/>
            <p:cNvSpPr txBox="1">
              <a:spLocks noChangeArrowheads="1"/>
            </p:cNvSpPr>
            <p:nvPr/>
          </p:nvSpPr>
          <p:spPr bwMode="auto">
            <a:xfrm>
              <a:off x="1632" y="2976"/>
              <a:ext cx="236" cy="2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0" rIns="18000" bIns="0">
              <a:spAutoFit/>
            </a:bodyPr>
            <a:lstStyle/>
            <a:p>
              <a:r>
                <a:rPr lang="zh-CN" altLang="en-US" b="1">
                  <a:solidFill>
                    <a:schemeClr val="tx2"/>
                  </a:solidFill>
                  <a:latin typeface="Arial" charset="0"/>
                </a:rPr>
                <a:t>11</a:t>
              </a:r>
            </a:p>
          </p:txBody>
        </p:sp>
        <p:sp>
          <p:nvSpPr>
            <p:cNvPr id="200734" name="Text Box 30"/>
            <p:cNvSpPr txBox="1">
              <a:spLocks noChangeArrowheads="1"/>
            </p:cNvSpPr>
            <p:nvPr/>
          </p:nvSpPr>
          <p:spPr bwMode="auto">
            <a:xfrm>
              <a:off x="2620" y="3216"/>
              <a:ext cx="5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载入</a:t>
              </a:r>
            </a:p>
          </p:txBody>
        </p:sp>
        <p:cxnSp>
          <p:nvCxnSpPr>
            <p:cNvPr id="200735" name="AutoShape 31"/>
            <p:cNvCxnSpPr>
              <a:cxnSpLocks noChangeShapeType="1"/>
              <a:stCxn id="200733" idx="3"/>
              <a:endCxn id="200734" idx="1"/>
            </p:cNvCxnSpPr>
            <p:nvPr/>
          </p:nvCxnSpPr>
          <p:spPr bwMode="auto">
            <a:xfrm>
              <a:off x="1868" y="3091"/>
              <a:ext cx="752" cy="270"/>
            </a:xfrm>
            <a:prstGeom prst="curvedConnector3">
              <a:avLst>
                <a:gd name="adj1" fmla="val 50000"/>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0737" name="Text Box 33"/>
          <p:cNvSpPr txBox="1">
            <a:spLocks noChangeArrowheads="1"/>
          </p:cNvSpPr>
          <p:nvPr/>
        </p:nvSpPr>
        <p:spPr bwMode="auto">
          <a:xfrm>
            <a:off x="1403648" y="5994956"/>
            <a:ext cx="71189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latin typeface="Tahoma" pitchFamily="34" charset="0"/>
              </a:rPr>
              <a:t>Q</a:t>
            </a:r>
            <a:r>
              <a:rPr lang="en-US" altLang="zh-CN" b="1" baseline="-25000" dirty="0">
                <a:latin typeface="Tahoma" pitchFamily="34" charset="0"/>
              </a:rPr>
              <a:t>i</a:t>
            </a:r>
            <a:r>
              <a:rPr lang="en-US" altLang="zh-CN" b="1" dirty="0">
                <a:latin typeface="Tahoma" pitchFamily="34" charset="0"/>
              </a:rPr>
              <a:t>* = S1’·S0’·Q</a:t>
            </a:r>
            <a:r>
              <a:rPr lang="en-US" altLang="zh-CN" b="1" baseline="-25000" dirty="0">
                <a:latin typeface="Tahoma" pitchFamily="34" charset="0"/>
              </a:rPr>
              <a:t>i</a:t>
            </a:r>
            <a:r>
              <a:rPr lang="en-US" altLang="zh-CN" b="1" dirty="0">
                <a:latin typeface="Tahoma" pitchFamily="34" charset="0"/>
              </a:rPr>
              <a:t> + S1’·S0·Q</a:t>
            </a:r>
            <a:r>
              <a:rPr lang="en-US" altLang="zh-CN" b="1" baseline="-25000" dirty="0">
                <a:latin typeface="Tahoma" pitchFamily="34" charset="0"/>
              </a:rPr>
              <a:t>i-1</a:t>
            </a:r>
            <a:r>
              <a:rPr lang="en-US" altLang="zh-CN" b="1" dirty="0">
                <a:latin typeface="Tahoma" pitchFamily="34" charset="0"/>
              </a:rPr>
              <a:t> + S1·S0’·Q</a:t>
            </a:r>
            <a:r>
              <a:rPr lang="en-US" altLang="zh-CN" b="1" baseline="-25000" dirty="0">
                <a:latin typeface="Tahoma" pitchFamily="34" charset="0"/>
              </a:rPr>
              <a:t>i+1</a:t>
            </a:r>
            <a:r>
              <a:rPr lang="en-US" altLang="zh-CN" b="1" dirty="0">
                <a:latin typeface="Tahoma" pitchFamily="34" charset="0"/>
              </a:rPr>
              <a:t> + S1·S0·IN</a:t>
            </a:r>
            <a:r>
              <a:rPr lang="en-US" altLang="zh-CN" b="1" baseline="-25000" dirty="0">
                <a:latin typeface="Tahoma" pitchFamily="34" charset="0"/>
              </a:rPr>
              <a:t>i</a:t>
            </a:r>
          </a:p>
        </p:txBody>
      </p:sp>
      <p:sp>
        <p:nvSpPr>
          <p:cNvPr id="2" name="日期占位符 1"/>
          <p:cNvSpPr>
            <a:spLocks noGrp="1"/>
          </p:cNvSpPr>
          <p:nvPr>
            <p:ph type="dt" sz="half" idx="10"/>
          </p:nvPr>
        </p:nvSpPr>
        <p:spPr/>
        <p:txBody>
          <a:bodyPr/>
          <a:lstStyle/>
          <a:p>
            <a:pPr>
              <a:defRPr/>
            </a:pPr>
            <a:fld id="{452739A4-8AC8-4636-BB94-9A269EB91DC9}"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18</a:t>
            </a:fld>
            <a:endParaRPr lang="en-US" altLang="zh-CN"/>
          </a:p>
        </p:txBody>
      </p:sp>
      <p:grpSp>
        <p:nvGrpSpPr>
          <p:cNvPr id="10" name="组合 9"/>
          <p:cNvGrpSpPr/>
          <p:nvPr/>
        </p:nvGrpSpPr>
        <p:grpSpPr>
          <a:xfrm>
            <a:off x="1713061" y="1285874"/>
            <a:ext cx="721470" cy="1031082"/>
            <a:chOff x="1713061" y="1285874"/>
            <a:chExt cx="721470" cy="1031082"/>
          </a:xfrm>
        </p:grpSpPr>
        <p:grpSp>
          <p:nvGrpSpPr>
            <p:cNvPr id="9" name="组合 8"/>
            <p:cNvGrpSpPr/>
            <p:nvPr/>
          </p:nvGrpSpPr>
          <p:grpSpPr>
            <a:xfrm>
              <a:off x="1835696" y="1692275"/>
              <a:ext cx="598835" cy="624681"/>
              <a:chOff x="1835696" y="1692275"/>
              <a:chExt cx="598835" cy="624681"/>
            </a:xfrm>
          </p:grpSpPr>
          <p:cxnSp>
            <p:nvCxnSpPr>
              <p:cNvPr id="6" name="直接连接符 5"/>
              <p:cNvCxnSpPr/>
              <p:nvPr/>
            </p:nvCxnSpPr>
            <p:spPr>
              <a:xfrm>
                <a:off x="1835696" y="1692275"/>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835696" y="2301875"/>
                <a:ext cx="598835" cy="150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1" name="Text Box 22"/>
            <p:cNvSpPr txBox="1">
              <a:spLocks noChangeArrowheads="1"/>
            </p:cNvSpPr>
            <p:nvPr/>
          </p:nvSpPr>
          <p:spPr bwMode="auto">
            <a:xfrm>
              <a:off x="1713061" y="1285874"/>
              <a:ext cx="6254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ea typeface="黑体" pitchFamily="2" charset="-122"/>
                </a:rPr>
                <a:t>Q</a:t>
              </a:r>
              <a:r>
                <a:rPr lang="en-US" altLang="zh-CN" sz="2000" b="1" baseline="-25000" dirty="0">
                  <a:solidFill>
                    <a:srgbClr val="FF0000"/>
                  </a:solidFill>
                  <a:ea typeface="黑体" pitchFamily="2" charset="-122"/>
                </a:rPr>
                <a:t>i+1</a:t>
              </a:r>
              <a:endParaRPr lang="zh-CN" altLang="en-US" sz="2000" b="1" baseline="-25000" dirty="0">
                <a:solidFill>
                  <a:srgbClr val="FF0000"/>
                </a:solidFill>
                <a:ea typeface="黑体" pitchFamily="2" charset="-122"/>
              </a:endParaRPr>
            </a:p>
          </p:txBody>
        </p:sp>
      </p:grpSp>
      <p:grpSp>
        <p:nvGrpSpPr>
          <p:cNvPr id="43" name="组合 42"/>
          <p:cNvGrpSpPr/>
          <p:nvPr/>
        </p:nvGrpSpPr>
        <p:grpSpPr>
          <a:xfrm>
            <a:off x="2021938" y="4989120"/>
            <a:ext cx="583814" cy="1005836"/>
            <a:chOff x="1709192" y="1684735"/>
            <a:chExt cx="583814" cy="1005836"/>
          </a:xfrm>
        </p:grpSpPr>
        <p:grpSp>
          <p:nvGrpSpPr>
            <p:cNvPr id="44" name="组合 43"/>
            <p:cNvGrpSpPr/>
            <p:nvPr/>
          </p:nvGrpSpPr>
          <p:grpSpPr>
            <a:xfrm>
              <a:off x="1835696" y="1684735"/>
              <a:ext cx="286089" cy="632221"/>
              <a:chOff x="1835696" y="1684735"/>
              <a:chExt cx="286089" cy="632221"/>
            </a:xfrm>
          </p:grpSpPr>
          <p:cxnSp>
            <p:nvCxnSpPr>
              <p:cNvPr id="46" name="直接连接符 45"/>
              <p:cNvCxnSpPr/>
              <p:nvPr/>
            </p:nvCxnSpPr>
            <p:spPr>
              <a:xfrm>
                <a:off x="1835696" y="1692275"/>
                <a:ext cx="0" cy="6246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835696" y="1684735"/>
                <a:ext cx="286089" cy="754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Text Box 22"/>
            <p:cNvSpPr txBox="1">
              <a:spLocks noChangeArrowheads="1"/>
            </p:cNvSpPr>
            <p:nvPr/>
          </p:nvSpPr>
          <p:spPr bwMode="auto">
            <a:xfrm>
              <a:off x="1709192" y="2290461"/>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ea typeface="黑体" pitchFamily="2" charset="-122"/>
                </a:rPr>
                <a:t>Q</a:t>
              </a:r>
              <a:r>
                <a:rPr lang="en-US" altLang="zh-CN" sz="2000" b="1" baseline="-25000" dirty="0">
                  <a:solidFill>
                    <a:srgbClr val="FF0000"/>
                  </a:solidFill>
                  <a:ea typeface="黑体" pitchFamily="2" charset="-122"/>
                </a:rPr>
                <a:t>i-1</a:t>
              </a:r>
              <a:endParaRPr lang="zh-CN" altLang="en-US" sz="2000" b="1" baseline="-25000" dirty="0">
                <a:solidFill>
                  <a:srgbClr val="FF0000"/>
                </a:solidFill>
                <a:ea typeface="黑体" pitchFamily="2" charset="-122"/>
              </a:endParaRPr>
            </a:p>
          </p:txBody>
        </p:sp>
      </p:grpSp>
    </p:spTree>
    <p:extLst>
      <p:ext uri="{BB962C8B-B14F-4D97-AF65-F5344CB8AC3E}">
        <p14:creationId xmlns:p14="http://schemas.microsoft.com/office/powerpoint/2010/main" val="233659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0717"/>
                                        </p:tgtEl>
                                        <p:attrNameLst>
                                          <p:attrName>style.visibility</p:attrName>
                                        </p:attrNameLst>
                                      </p:cBhvr>
                                      <p:to>
                                        <p:strVal val="visible"/>
                                      </p:to>
                                    </p:set>
                                    <p:animEffect transition="in" filter="wipe(up)">
                                      <p:cBhvr>
                                        <p:cTn id="7" dur="500"/>
                                        <p:tgtEl>
                                          <p:spTgt spid="200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0712"/>
                                        </p:tgtEl>
                                        <p:attrNameLst>
                                          <p:attrName>style.visibility</p:attrName>
                                        </p:attrNameLst>
                                      </p:cBhvr>
                                      <p:to>
                                        <p:strVal val="visible"/>
                                      </p:to>
                                    </p:set>
                                    <p:animEffect transition="in" filter="blinds(horizontal)">
                                      <p:cBhvr>
                                        <p:cTn id="12" dur="500"/>
                                        <p:tgtEl>
                                          <p:spTgt spid="2007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dissolve">
                                      <p:cBhvr>
                                        <p:cTn id="17" dur="500"/>
                                        <p:tgtEl>
                                          <p:spTgt spid="200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0716"/>
                                        </p:tgtEl>
                                        <p:attrNameLst>
                                          <p:attrName>style.visibility</p:attrName>
                                        </p:attrNameLst>
                                      </p:cBhvr>
                                      <p:to>
                                        <p:strVal val="visible"/>
                                      </p:to>
                                    </p:set>
                                    <p:animEffect transition="in" filter="blinds(horizontal)">
                                      <p:cBhvr>
                                        <p:cTn id="22" dur="500"/>
                                        <p:tgtEl>
                                          <p:spTgt spid="2007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0724"/>
                                        </p:tgtEl>
                                        <p:attrNameLst>
                                          <p:attrName>style.visibility</p:attrName>
                                        </p:attrNameLst>
                                      </p:cBhvr>
                                      <p:to>
                                        <p:strVal val="visible"/>
                                      </p:to>
                                    </p:set>
                                    <p:animEffect transition="in" filter="blinds(horizontal)">
                                      <p:cBhvr>
                                        <p:cTn id="27" dur="500"/>
                                        <p:tgtEl>
                                          <p:spTgt spid="2007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0728"/>
                                        </p:tgtEl>
                                        <p:attrNameLst>
                                          <p:attrName>style.visibility</p:attrName>
                                        </p:attrNameLst>
                                      </p:cBhvr>
                                      <p:to>
                                        <p:strVal val="visible"/>
                                      </p:to>
                                    </p:set>
                                    <p:animEffect transition="in" filter="blinds(horizontal)">
                                      <p:cBhvr>
                                        <p:cTn id="36" dur="500"/>
                                        <p:tgtEl>
                                          <p:spTgt spid="20072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00732"/>
                                        </p:tgtEl>
                                        <p:attrNameLst>
                                          <p:attrName>style.visibility</p:attrName>
                                        </p:attrNameLst>
                                      </p:cBhvr>
                                      <p:to>
                                        <p:strVal val="visible"/>
                                      </p:to>
                                    </p:set>
                                    <p:animEffect transition="in" filter="blinds(horizontal)">
                                      <p:cBhvr>
                                        <p:cTn id="45" dur="500"/>
                                        <p:tgtEl>
                                          <p:spTgt spid="20073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00737"/>
                                        </p:tgtEl>
                                        <p:attrNameLst>
                                          <p:attrName>style.visibility</p:attrName>
                                        </p:attrNameLst>
                                      </p:cBhvr>
                                      <p:to>
                                        <p:strVal val="visible"/>
                                      </p:to>
                                    </p:set>
                                    <p:animEffect transition="in" filter="blinds(horizontal)">
                                      <p:cBhvr>
                                        <p:cTn id="50" dur="500"/>
                                        <p:tgtEl>
                                          <p:spTgt spid="200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6" grpId="0" autoUpdateAnimBg="0"/>
      <p:bldP spid="20073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2754" name="Group 2"/>
          <p:cNvGrpSpPr>
            <a:grpSpLocks/>
          </p:cNvGrpSpPr>
          <p:nvPr/>
        </p:nvGrpSpPr>
        <p:grpSpPr bwMode="auto">
          <a:xfrm>
            <a:off x="4800600" y="25400"/>
            <a:ext cx="2286000" cy="3175000"/>
            <a:chOff x="3024" y="928"/>
            <a:chExt cx="1440" cy="2000"/>
          </a:xfrm>
        </p:grpSpPr>
        <p:sp>
          <p:nvSpPr>
            <p:cNvPr id="202755" name="Rectangle 3"/>
            <p:cNvSpPr>
              <a:spLocks noChangeArrowheads="1"/>
            </p:cNvSpPr>
            <p:nvPr/>
          </p:nvSpPr>
          <p:spPr bwMode="auto">
            <a:xfrm>
              <a:off x="3264" y="1152"/>
              <a:ext cx="960"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90000"/>
                </a:lnSpc>
              </a:pPr>
              <a:r>
                <a:rPr lang="en-US" altLang="zh-CN" sz="2000" b="1">
                  <a:latin typeface="Tahoma" pitchFamily="34" charset="0"/>
                </a:rPr>
                <a:t>  CLK</a:t>
              </a:r>
            </a:p>
            <a:p>
              <a:pPr>
                <a:lnSpc>
                  <a:spcPct val="90000"/>
                </a:lnSpc>
              </a:pPr>
              <a:r>
                <a:rPr lang="en-US" altLang="zh-CN" sz="2000" b="1">
                  <a:latin typeface="Tahoma" pitchFamily="34" charset="0"/>
                </a:rPr>
                <a:t>CLR</a:t>
              </a:r>
            </a:p>
            <a:p>
              <a:pPr>
                <a:lnSpc>
                  <a:spcPct val="90000"/>
                </a:lnSpc>
              </a:pPr>
              <a:r>
                <a:rPr lang="en-US" altLang="zh-CN" sz="2000" b="1">
                  <a:latin typeface="Tahoma" pitchFamily="34" charset="0"/>
                </a:rPr>
                <a:t>S1</a:t>
              </a:r>
            </a:p>
            <a:p>
              <a:pPr>
                <a:lnSpc>
                  <a:spcPct val="90000"/>
                </a:lnSpc>
              </a:pPr>
              <a:r>
                <a:rPr lang="en-US" altLang="zh-CN" sz="2000" b="1">
                  <a:latin typeface="Tahoma" pitchFamily="34" charset="0"/>
                </a:rPr>
                <a:t>S0</a:t>
              </a:r>
            </a:p>
            <a:p>
              <a:pPr>
                <a:lnSpc>
                  <a:spcPct val="90000"/>
                </a:lnSpc>
              </a:pPr>
              <a:r>
                <a:rPr lang="en-US" altLang="zh-CN" sz="2000" b="1">
                  <a:solidFill>
                    <a:schemeClr val="hlink"/>
                  </a:solidFill>
                  <a:latin typeface="Tahoma" pitchFamily="34" charset="0"/>
                </a:rPr>
                <a:t>LIN</a:t>
              </a:r>
            </a:p>
            <a:p>
              <a:pPr>
                <a:lnSpc>
                  <a:spcPct val="90000"/>
                </a:lnSpc>
              </a:pPr>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pPr>
                <a:lnSpc>
                  <a:spcPct val="90000"/>
                </a:lnSpc>
              </a:pPr>
              <a:r>
                <a:rPr lang="en-US" altLang="zh-CN" sz="2000" b="1">
                  <a:latin typeface="Tahoma" pitchFamily="34" charset="0"/>
                </a:rPr>
                <a:t>C           QC</a:t>
              </a:r>
            </a:p>
            <a:p>
              <a:pPr>
                <a:lnSpc>
                  <a:spcPct val="90000"/>
                </a:lnSpc>
              </a:pPr>
              <a:r>
                <a:rPr lang="en-US" altLang="zh-CN" sz="2000" b="1">
                  <a:latin typeface="Tahoma" pitchFamily="34" charset="0"/>
                </a:rPr>
                <a:t>B           QB</a:t>
              </a:r>
            </a:p>
            <a:p>
              <a:pPr>
                <a:lnSpc>
                  <a:spcPct val="90000"/>
                </a:lnSpc>
              </a:pPr>
              <a:r>
                <a:rPr lang="en-US" altLang="zh-CN" sz="2000" b="1">
                  <a:latin typeface="Tahoma" pitchFamily="34" charset="0"/>
                </a:rPr>
                <a:t>A           QA</a:t>
              </a:r>
            </a:p>
            <a:p>
              <a:pPr>
                <a:lnSpc>
                  <a:spcPct val="90000"/>
                </a:lnSpc>
              </a:pPr>
              <a:r>
                <a:rPr lang="en-US" altLang="zh-CN" sz="2000" b="1">
                  <a:solidFill>
                    <a:schemeClr val="accent2"/>
                  </a:solidFill>
                  <a:latin typeface="Tahoma" pitchFamily="34" charset="0"/>
                </a:rPr>
                <a:t>RIN</a:t>
              </a:r>
            </a:p>
          </p:txBody>
        </p:sp>
        <p:sp>
          <p:nvSpPr>
            <p:cNvPr id="202756" name="Oval 4"/>
            <p:cNvSpPr>
              <a:spLocks noChangeArrowheads="1"/>
            </p:cNvSpPr>
            <p:nvPr/>
          </p:nvSpPr>
          <p:spPr bwMode="auto">
            <a:xfrm>
              <a:off x="3168" y="13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757" name="Group 5"/>
            <p:cNvGrpSpPr>
              <a:grpSpLocks/>
            </p:cNvGrpSpPr>
            <p:nvPr/>
          </p:nvGrpSpPr>
          <p:grpSpPr bwMode="auto">
            <a:xfrm>
              <a:off x="3264" y="1248"/>
              <a:ext cx="96" cy="96"/>
              <a:chOff x="2880" y="2064"/>
              <a:chExt cx="96" cy="192"/>
            </a:xfrm>
          </p:grpSpPr>
          <p:sp>
            <p:nvSpPr>
              <p:cNvPr id="202758"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59"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760" name="Line 8"/>
            <p:cNvSpPr>
              <a:spLocks noChangeShapeType="1"/>
            </p:cNvSpPr>
            <p:nvPr/>
          </p:nvSpPr>
          <p:spPr bwMode="auto">
            <a:xfrm>
              <a:off x="3024" y="14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1" name="Line 9"/>
            <p:cNvSpPr>
              <a:spLocks noChangeShapeType="1"/>
            </p:cNvSpPr>
            <p:nvPr/>
          </p:nvSpPr>
          <p:spPr bwMode="auto">
            <a:xfrm>
              <a:off x="302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2" name="Line 10"/>
            <p:cNvSpPr>
              <a:spLocks noChangeShapeType="1"/>
            </p:cNvSpPr>
            <p:nvPr/>
          </p:nvSpPr>
          <p:spPr bwMode="auto">
            <a:xfrm>
              <a:off x="3024"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3" name="Line 11"/>
            <p:cNvSpPr>
              <a:spLocks noChangeShapeType="1"/>
            </p:cNvSpPr>
            <p:nvPr/>
          </p:nvSpPr>
          <p:spPr bwMode="auto">
            <a:xfrm>
              <a:off x="3024" y="12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4" name="Line 12"/>
            <p:cNvSpPr>
              <a:spLocks noChangeShapeType="1"/>
            </p:cNvSpPr>
            <p:nvPr/>
          </p:nvSpPr>
          <p:spPr bwMode="auto">
            <a:xfrm>
              <a:off x="3024"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5" name="Line 13"/>
            <p:cNvSpPr>
              <a:spLocks noChangeShapeType="1"/>
            </p:cNvSpPr>
            <p:nvPr/>
          </p:nvSpPr>
          <p:spPr bwMode="auto">
            <a:xfrm>
              <a:off x="3024"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6" name="Line 14"/>
            <p:cNvSpPr>
              <a:spLocks noChangeShapeType="1"/>
            </p:cNvSpPr>
            <p:nvPr/>
          </p:nvSpPr>
          <p:spPr bwMode="auto">
            <a:xfrm>
              <a:off x="3024"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7" name="Line 15"/>
            <p:cNvSpPr>
              <a:spLocks noChangeShapeType="1"/>
            </p:cNvSpPr>
            <p:nvPr/>
          </p:nvSpPr>
          <p:spPr bwMode="auto">
            <a:xfrm>
              <a:off x="3024"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68" name="Text Box 16"/>
            <p:cNvSpPr txBox="1">
              <a:spLocks noChangeArrowheads="1"/>
            </p:cNvSpPr>
            <p:nvPr/>
          </p:nvSpPr>
          <p:spPr bwMode="auto">
            <a:xfrm>
              <a:off x="3408" y="928"/>
              <a:ext cx="65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latin typeface="Arial" charset="0"/>
                </a:rPr>
                <a:t>74</a:t>
              </a:r>
              <a:r>
                <a:rPr lang="en-US" altLang="zh-CN" sz="2000" b="1">
                  <a:latin typeface="Arial" charset="0"/>
                </a:rPr>
                <a:t>x194</a:t>
              </a:r>
            </a:p>
          </p:txBody>
        </p:sp>
        <p:sp>
          <p:nvSpPr>
            <p:cNvPr id="202769" name="Line 17"/>
            <p:cNvSpPr>
              <a:spLocks noChangeShapeType="1"/>
            </p:cNvSpPr>
            <p:nvPr/>
          </p:nvSpPr>
          <p:spPr bwMode="auto">
            <a:xfrm>
              <a:off x="3024"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0" name="Line 18"/>
            <p:cNvSpPr>
              <a:spLocks noChangeShapeType="1"/>
            </p:cNvSpPr>
            <p:nvPr/>
          </p:nvSpPr>
          <p:spPr bwMode="auto">
            <a:xfrm>
              <a:off x="4224"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1" name="Line 19"/>
            <p:cNvSpPr>
              <a:spLocks noChangeShapeType="1"/>
            </p:cNvSpPr>
            <p:nvPr/>
          </p:nvSpPr>
          <p:spPr bwMode="auto">
            <a:xfrm>
              <a:off x="4224"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2" name="Line 20"/>
            <p:cNvSpPr>
              <a:spLocks noChangeShapeType="1"/>
            </p:cNvSpPr>
            <p:nvPr/>
          </p:nvSpPr>
          <p:spPr bwMode="auto">
            <a:xfrm>
              <a:off x="4224"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3" name="Line 21"/>
            <p:cNvSpPr>
              <a:spLocks noChangeShapeType="1"/>
            </p:cNvSpPr>
            <p:nvPr/>
          </p:nvSpPr>
          <p:spPr bwMode="auto">
            <a:xfrm>
              <a:off x="4224"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74" name="Line 22"/>
            <p:cNvSpPr>
              <a:spLocks noChangeShapeType="1"/>
            </p:cNvSpPr>
            <p:nvPr/>
          </p:nvSpPr>
          <p:spPr bwMode="auto">
            <a:xfrm>
              <a:off x="3024" y="19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75" name="Group 23"/>
          <p:cNvGrpSpPr>
            <a:grpSpLocks/>
          </p:cNvGrpSpPr>
          <p:nvPr/>
        </p:nvGrpSpPr>
        <p:grpSpPr bwMode="auto">
          <a:xfrm>
            <a:off x="4800600" y="3810000"/>
            <a:ext cx="2286000" cy="2819400"/>
            <a:chOff x="3024" y="2400"/>
            <a:chExt cx="1440" cy="1776"/>
          </a:xfrm>
        </p:grpSpPr>
        <p:sp>
          <p:nvSpPr>
            <p:cNvPr id="202776" name="Rectangle 24"/>
            <p:cNvSpPr>
              <a:spLocks noChangeArrowheads="1"/>
            </p:cNvSpPr>
            <p:nvPr/>
          </p:nvSpPr>
          <p:spPr bwMode="auto">
            <a:xfrm>
              <a:off x="3264" y="2400"/>
              <a:ext cx="960" cy="17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90000"/>
                </a:lnSpc>
              </a:pPr>
              <a:r>
                <a:rPr lang="en-US" altLang="zh-CN" sz="2000" b="1">
                  <a:latin typeface="Tahoma" pitchFamily="34" charset="0"/>
                </a:rPr>
                <a:t>  CLK</a:t>
              </a:r>
            </a:p>
            <a:p>
              <a:pPr>
                <a:lnSpc>
                  <a:spcPct val="90000"/>
                </a:lnSpc>
              </a:pPr>
              <a:r>
                <a:rPr lang="en-US" altLang="zh-CN" sz="2000" b="1">
                  <a:latin typeface="Tahoma" pitchFamily="34" charset="0"/>
                </a:rPr>
                <a:t>CLR</a:t>
              </a:r>
            </a:p>
            <a:p>
              <a:pPr>
                <a:lnSpc>
                  <a:spcPct val="90000"/>
                </a:lnSpc>
              </a:pPr>
              <a:r>
                <a:rPr lang="en-US" altLang="zh-CN" sz="2000" b="1">
                  <a:latin typeface="Tahoma" pitchFamily="34" charset="0"/>
                </a:rPr>
                <a:t>S1</a:t>
              </a:r>
            </a:p>
            <a:p>
              <a:pPr>
                <a:lnSpc>
                  <a:spcPct val="90000"/>
                </a:lnSpc>
              </a:pPr>
              <a:r>
                <a:rPr lang="en-US" altLang="zh-CN" sz="2000" b="1">
                  <a:latin typeface="Tahoma" pitchFamily="34" charset="0"/>
                </a:rPr>
                <a:t>S0</a:t>
              </a:r>
            </a:p>
            <a:p>
              <a:pPr>
                <a:lnSpc>
                  <a:spcPct val="90000"/>
                </a:lnSpc>
              </a:pPr>
              <a:r>
                <a:rPr lang="en-US" altLang="zh-CN" sz="2000" b="1">
                  <a:solidFill>
                    <a:schemeClr val="hlink"/>
                  </a:solidFill>
                  <a:latin typeface="Tahoma" pitchFamily="34" charset="0"/>
                </a:rPr>
                <a:t>LIN</a:t>
              </a:r>
            </a:p>
            <a:p>
              <a:pPr>
                <a:lnSpc>
                  <a:spcPct val="90000"/>
                </a:lnSpc>
              </a:pPr>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pPr>
                <a:lnSpc>
                  <a:spcPct val="90000"/>
                </a:lnSpc>
              </a:pPr>
              <a:r>
                <a:rPr lang="en-US" altLang="zh-CN" sz="2000" b="1">
                  <a:latin typeface="Tahoma" pitchFamily="34" charset="0"/>
                </a:rPr>
                <a:t>C           QC</a:t>
              </a:r>
            </a:p>
            <a:p>
              <a:pPr>
                <a:lnSpc>
                  <a:spcPct val="90000"/>
                </a:lnSpc>
              </a:pPr>
              <a:r>
                <a:rPr lang="en-US" altLang="zh-CN" sz="2000" b="1">
                  <a:latin typeface="Tahoma" pitchFamily="34" charset="0"/>
                </a:rPr>
                <a:t>B           QB</a:t>
              </a:r>
            </a:p>
            <a:p>
              <a:pPr>
                <a:lnSpc>
                  <a:spcPct val="90000"/>
                </a:lnSpc>
              </a:pPr>
              <a:r>
                <a:rPr lang="en-US" altLang="zh-CN" sz="2000" b="1">
                  <a:latin typeface="Tahoma" pitchFamily="34" charset="0"/>
                </a:rPr>
                <a:t>A           QA</a:t>
              </a:r>
            </a:p>
            <a:p>
              <a:pPr>
                <a:lnSpc>
                  <a:spcPct val="90000"/>
                </a:lnSpc>
              </a:pPr>
              <a:r>
                <a:rPr lang="en-US" altLang="zh-CN" sz="2000" b="1">
                  <a:solidFill>
                    <a:schemeClr val="accent2"/>
                  </a:solidFill>
                  <a:latin typeface="Tahoma" pitchFamily="34" charset="0"/>
                </a:rPr>
                <a:t>RIN</a:t>
              </a:r>
            </a:p>
          </p:txBody>
        </p:sp>
        <p:sp>
          <p:nvSpPr>
            <p:cNvPr id="202777" name="Oval 25"/>
            <p:cNvSpPr>
              <a:spLocks noChangeArrowheads="1"/>
            </p:cNvSpPr>
            <p:nvPr/>
          </p:nvSpPr>
          <p:spPr bwMode="auto">
            <a:xfrm>
              <a:off x="3168" y="26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2778" name="Group 26"/>
            <p:cNvGrpSpPr>
              <a:grpSpLocks/>
            </p:cNvGrpSpPr>
            <p:nvPr/>
          </p:nvGrpSpPr>
          <p:grpSpPr bwMode="auto">
            <a:xfrm>
              <a:off x="3264" y="2496"/>
              <a:ext cx="96" cy="96"/>
              <a:chOff x="2880" y="2064"/>
              <a:chExt cx="96" cy="192"/>
            </a:xfrm>
          </p:grpSpPr>
          <p:sp>
            <p:nvSpPr>
              <p:cNvPr id="202779" name="Line 2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0" name="Line 2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781" name="Line 29"/>
            <p:cNvSpPr>
              <a:spLocks noChangeShapeType="1"/>
            </p:cNvSpPr>
            <p:nvPr/>
          </p:nvSpPr>
          <p:spPr bwMode="auto">
            <a:xfrm>
              <a:off x="3024" y="26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2" name="Line 30"/>
            <p:cNvSpPr>
              <a:spLocks noChangeShapeType="1"/>
            </p:cNvSpPr>
            <p:nvPr/>
          </p:nvSpPr>
          <p:spPr bwMode="auto">
            <a:xfrm>
              <a:off x="3024"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3" name="Line 31"/>
            <p:cNvSpPr>
              <a:spLocks noChangeShapeType="1"/>
            </p:cNvSpPr>
            <p:nvPr/>
          </p:nvSpPr>
          <p:spPr bwMode="auto">
            <a:xfrm>
              <a:off x="302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4" name="Line 32"/>
            <p:cNvSpPr>
              <a:spLocks noChangeShapeType="1"/>
            </p:cNvSpPr>
            <p:nvPr/>
          </p:nvSpPr>
          <p:spPr bwMode="auto">
            <a:xfrm>
              <a:off x="3024"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5" name="Line 33"/>
            <p:cNvSpPr>
              <a:spLocks noChangeShapeType="1"/>
            </p:cNvSpPr>
            <p:nvPr/>
          </p:nvSpPr>
          <p:spPr bwMode="auto">
            <a:xfrm>
              <a:off x="3024"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6" name="Line 34"/>
            <p:cNvSpPr>
              <a:spLocks noChangeShapeType="1"/>
            </p:cNvSpPr>
            <p:nvPr/>
          </p:nvSpPr>
          <p:spPr bwMode="auto">
            <a:xfrm>
              <a:off x="3024"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7" name="Line 35"/>
            <p:cNvSpPr>
              <a:spLocks noChangeShapeType="1"/>
            </p:cNvSpPr>
            <p:nvPr/>
          </p:nvSpPr>
          <p:spPr bwMode="auto">
            <a:xfrm>
              <a:off x="3024" y="37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8" name="Line 36"/>
            <p:cNvSpPr>
              <a:spLocks noChangeShapeType="1"/>
            </p:cNvSpPr>
            <p:nvPr/>
          </p:nvSpPr>
          <p:spPr bwMode="auto">
            <a:xfrm>
              <a:off x="3024" y="38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89" name="Line 37"/>
            <p:cNvSpPr>
              <a:spLocks noChangeShapeType="1"/>
            </p:cNvSpPr>
            <p:nvPr/>
          </p:nvSpPr>
          <p:spPr bwMode="auto">
            <a:xfrm>
              <a:off x="3024" y="40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0" name="Line 38"/>
            <p:cNvSpPr>
              <a:spLocks noChangeShapeType="1"/>
            </p:cNvSpPr>
            <p:nvPr/>
          </p:nvSpPr>
          <p:spPr bwMode="auto">
            <a:xfrm>
              <a:off x="4224"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1" name="Line 39"/>
            <p:cNvSpPr>
              <a:spLocks noChangeShapeType="1"/>
            </p:cNvSpPr>
            <p:nvPr/>
          </p:nvSpPr>
          <p:spPr bwMode="auto">
            <a:xfrm>
              <a:off x="4224"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2" name="Line 40"/>
            <p:cNvSpPr>
              <a:spLocks noChangeShapeType="1"/>
            </p:cNvSpPr>
            <p:nvPr/>
          </p:nvSpPr>
          <p:spPr bwMode="auto">
            <a:xfrm>
              <a:off x="4224" y="37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3" name="Line 41"/>
            <p:cNvSpPr>
              <a:spLocks noChangeShapeType="1"/>
            </p:cNvSpPr>
            <p:nvPr/>
          </p:nvSpPr>
          <p:spPr bwMode="auto">
            <a:xfrm>
              <a:off x="4224" y="39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4" name="Line 42"/>
            <p:cNvSpPr>
              <a:spLocks noChangeShapeType="1"/>
            </p:cNvSpPr>
            <p:nvPr/>
          </p:nvSpPr>
          <p:spPr bwMode="auto">
            <a:xfrm>
              <a:off x="3024"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95" name="Group 43"/>
          <p:cNvGrpSpPr>
            <a:grpSpLocks/>
          </p:cNvGrpSpPr>
          <p:nvPr/>
        </p:nvGrpSpPr>
        <p:grpSpPr bwMode="auto">
          <a:xfrm>
            <a:off x="4800600" y="3048000"/>
            <a:ext cx="2286000" cy="2286000"/>
            <a:chOff x="3024" y="1920"/>
            <a:chExt cx="1440" cy="1440"/>
          </a:xfrm>
        </p:grpSpPr>
        <p:sp>
          <p:nvSpPr>
            <p:cNvPr id="202796" name="Line 44"/>
            <p:cNvSpPr>
              <a:spLocks noChangeShapeType="1"/>
            </p:cNvSpPr>
            <p:nvPr/>
          </p:nvSpPr>
          <p:spPr bwMode="auto">
            <a:xfrm>
              <a:off x="4464" y="2304"/>
              <a:ext cx="0" cy="1056"/>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7" name="Line 45"/>
            <p:cNvSpPr>
              <a:spLocks noChangeShapeType="1"/>
            </p:cNvSpPr>
            <p:nvPr/>
          </p:nvSpPr>
          <p:spPr bwMode="auto">
            <a:xfrm flipV="1">
              <a:off x="3024" y="1920"/>
              <a:ext cx="0" cy="384"/>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798" name="Line 46"/>
            <p:cNvSpPr>
              <a:spLocks noChangeShapeType="1"/>
            </p:cNvSpPr>
            <p:nvPr/>
          </p:nvSpPr>
          <p:spPr bwMode="auto">
            <a:xfrm>
              <a:off x="3024" y="2304"/>
              <a:ext cx="1440"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799" name="Group 47"/>
          <p:cNvGrpSpPr>
            <a:grpSpLocks/>
          </p:cNvGrpSpPr>
          <p:nvPr/>
        </p:nvGrpSpPr>
        <p:grpSpPr bwMode="auto">
          <a:xfrm>
            <a:off x="4572000" y="2819400"/>
            <a:ext cx="2514600" cy="2286000"/>
            <a:chOff x="2880" y="1776"/>
            <a:chExt cx="1584" cy="1440"/>
          </a:xfrm>
        </p:grpSpPr>
        <p:sp>
          <p:nvSpPr>
            <p:cNvPr id="202800" name="Line 48"/>
            <p:cNvSpPr>
              <a:spLocks noChangeShapeType="1"/>
            </p:cNvSpPr>
            <p:nvPr/>
          </p:nvSpPr>
          <p:spPr bwMode="auto">
            <a:xfrm>
              <a:off x="4464" y="1776"/>
              <a:ext cx="0" cy="384"/>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1" name="Line 49"/>
            <p:cNvSpPr>
              <a:spLocks noChangeShapeType="1"/>
            </p:cNvSpPr>
            <p:nvPr/>
          </p:nvSpPr>
          <p:spPr bwMode="auto">
            <a:xfrm flipV="1">
              <a:off x="2880" y="2160"/>
              <a:ext cx="0" cy="1056"/>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2" name="Line 50"/>
            <p:cNvSpPr>
              <a:spLocks noChangeShapeType="1"/>
            </p:cNvSpPr>
            <p:nvPr/>
          </p:nvSpPr>
          <p:spPr bwMode="auto">
            <a:xfrm>
              <a:off x="2880" y="2160"/>
              <a:ext cx="15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3" name="Line 51"/>
            <p:cNvSpPr>
              <a:spLocks noChangeShapeType="1"/>
            </p:cNvSpPr>
            <p:nvPr/>
          </p:nvSpPr>
          <p:spPr bwMode="auto">
            <a:xfrm>
              <a:off x="2880" y="3216"/>
              <a:ext cx="3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04" name="Group 52"/>
          <p:cNvGrpSpPr>
            <a:grpSpLocks/>
          </p:cNvGrpSpPr>
          <p:nvPr/>
        </p:nvGrpSpPr>
        <p:grpSpPr bwMode="auto">
          <a:xfrm>
            <a:off x="3124200" y="1371600"/>
            <a:ext cx="1676400" cy="3429000"/>
            <a:chOff x="1968" y="864"/>
            <a:chExt cx="1056" cy="2160"/>
          </a:xfrm>
        </p:grpSpPr>
        <p:sp>
          <p:nvSpPr>
            <p:cNvPr id="202805" name="Line 53"/>
            <p:cNvSpPr>
              <a:spLocks noChangeShapeType="1"/>
            </p:cNvSpPr>
            <p:nvPr/>
          </p:nvSpPr>
          <p:spPr bwMode="auto">
            <a:xfrm>
              <a:off x="1968" y="864"/>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6" name="Line 54"/>
            <p:cNvSpPr>
              <a:spLocks noChangeShapeType="1"/>
            </p:cNvSpPr>
            <p:nvPr/>
          </p:nvSpPr>
          <p:spPr bwMode="auto">
            <a:xfrm>
              <a:off x="2736" y="3024"/>
              <a:ext cx="288"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07" name="Line 55"/>
            <p:cNvSpPr>
              <a:spLocks noChangeShapeType="1"/>
            </p:cNvSpPr>
            <p:nvPr/>
          </p:nvSpPr>
          <p:spPr bwMode="auto">
            <a:xfrm>
              <a:off x="2736" y="864"/>
              <a:ext cx="0" cy="2160"/>
            </a:xfrm>
            <a:prstGeom prst="line">
              <a:avLst/>
            </a:prstGeom>
            <a:noFill/>
            <a:ln w="28575">
              <a:solidFill>
                <a:srgbClr val="00B05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08" name="Group 56"/>
          <p:cNvGrpSpPr>
            <a:grpSpLocks/>
          </p:cNvGrpSpPr>
          <p:nvPr/>
        </p:nvGrpSpPr>
        <p:grpSpPr bwMode="auto">
          <a:xfrm>
            <a:off x="3124200" y="1143000"/>
            <a:ext cx="1676400" cy="3429000"/>
            <a:chOff x="1968" y="720"/>
            <a:chExt cx="1056" cy="2160"/>
          </a:xfrm>
        </p:grpSpPr>
        <p:sp>
          <p:nvSpPr>
            <p:cNvPr id="202809" name="Line 57"/>
            <p:cNvSpPr>
              <a:spLocks noChangeShapeType="1"/>
            </p:cNvSpPr>
            <p:nvPr/>
          </p:nvSpPr>
          <p:spPr bwMode="auto">
            <a:xfrm>
              <a:off x="1968" y="720"/>
              <a:ext cx="1056"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0" name="Line 58"/>
            <p:cNvSpPr>
              <a:spLocks noChangeShapeType="1"/>
            </p:cNvSpPr>
            <p:nvPr/>
          </p:nvSpPr>
          <p:spPr bwMode="auto">
            <a:xfrm>
              <a:off x="2592" y="2880"/>
              <a:ext cx="432" cy="0"/>
            </a:xfrm>
            <a:prstGeom prst="line">
              <a:avLst/>
            </a:prstGeom>
            <a:noFill/>
            <a:ln w="28575">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1" name="Line 59"/>
            <p:cNvSpPr>
              <a:spLocks noChangeShapeType="1"/>
            </p:cNvSpPr>
            <p:nvPr/>
          </p:nvSpPr>
          <p:spPr bwMode="auto">
            <a:xfrm>
              <a:off x="2592" y="720"/>
              <a:ext cx="0" cy="2160"/>
            </a:xfrm>
            <a:prstGeom prst="line">
              <a:avLst/>
            </a:prstGeom>
            <a:noFill/>
            <a:ln w="28575">
              <a:solidFill>
                <a:srgbClr val="00B05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12" name="Group 60"/>
          <p:cNvGrpSpPr>
            <a:grpSpLocks/>
          </p:cNvGrpSpPr>
          <p:nvPr/>
        </p:nvGrpSpPr>
        <p:grpSpPr bwMode="auto">
          <a:xfrm>
            <a:off x="3124200" y="609600"/>
            <a:ext cx="1676400" cy="3657600"/>
            <a:chOff x="1968" y="384"/>
            <a:chExt cx="1056" cy="2304"/>
          </a:xfrm>
        </p:grpSpPr>
        <p:sp>
          <p:nvSpPr>
            <p:cNvPr id="202813" name="Line 61"/>
            <p:cNvSpPr>
              <a:spLocks noChangeShapeType="1"/>
            </p:cNvSpPr>
            <p:nvPr/>
          </p:nvSpPr>
          <p:spPr bwMode="auto">
            <a:xfrm>
              <a:off x="1968" y="528"/>
              <a:ext cx="105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4" name="Line 62"/>
            <p:cNvSpPr>
              <a:spLocks noChangeShapeType="1"/>
            </p:cNvSpPr>
            <p:nvPr/>
          </p:nvSpPr>
          <p:spPr bwMode="auto">
            <a:xfrm>
              <a:off x="2448" y="2688"/>
              <a:ext cx="57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5" name="Line 63"/>
            <p:cNvSpPr>
              <a:spLocks noChangeShapeType="1"/>
            </p:cNvSpPr>
            <p:nvPr/>
          </p:nvSpPr>
          <p:spPr bwMode="auto">
            <a:xfrm>
              <a:off x="2448" y="528"/>
              <a:ext cx="0" cy="2160"/>
            </a:xfrm>
            <a:prstGeom prst="line">
              <a:avLst/>
            </a:prstGeom>
            <a:noFill/>
            <a:ln w="28575">
              <a:solidFill>
                <a:srgbClr val="FF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6" name="Line 64"/>
            <p:cNvSpPr>
              <a:spLocks noChangeShapeType="1"/>
            </p:cNvSpPr>
            <p:nvPr/>
          </p:nvSpPr>
          <p:spPr bwMode="auto">
            <a:xfrm>
              <a:off x="1968" y="384"/>
              <a:ext cx="1056"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7" name="Line 65"/>
            <p:cNvSpPr>
              <a:spLocks noChangeShapeType="1"/>
            </p:cNvSpPr>
            <p:nvPr/>
          </p:nvSpPr>
          <p:spPr bwMode="auto">
            <a:xfrm>
              <a:off x="2304" y="2544"/>
              <a:ext cx="720" cy="0"/>
            </a:xfrm>
            <a:prstGeom prst="line">
              <a:avLst/>
            </a:prstGeom>
            <a:noFill/>
            <a:ln w="28575">
              <a:solidFill>
                <a:srgbClr val="FF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18" name="Line 66"/>
            <p:cNvSpPr>
              <a:spLocks noChangeShapeType="1"/>
            </p:cNvSpPr>
            <p:nvPr/>
          </p:nvSpPr>
          <p:spPr bwMode="auto">
            <a:xfrm>
              <a:off x="2304" y="384"/>
              <a:ext cx="0" cy="2160"/>
            </a:xfrm>
            <a:prstGeom prst="line">
              <a:avLst/>
            </a:prstGeom>
            <a:noFill/>
            <a:ln w="28575">
              <a:solidFill>
                <a:srgbClr val="FF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819" name="Text Box 67"/>
          <p:cNvSpPr txBox="1">
            <a:spLocks noChangeArrowheads="1"/>
          </p:cNvSpPr>
          <p:nvPr/>
        </p:nvSpPr>
        <p:spPr bwMode="auto">
          <a:xfrm>
            <a:off x="2438400" y="409575"/>
            <a:ext cx="684213"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lang="en-US" altLang="zh-CN" sz="2000" b="1">
                <a:latin typeface="Tahoma" pitchFamily="34" charset="0"/>
              </a:rPr>
              <a:t>CLK</a:t>
            </a:r>
          </a:p>
          <a:p>
            <a:pPr algn="r">
              <a:lnSpc>
                <a:spcPct val="90000"/>
              </a:lnSpc>
            </a:pPr>
            <a:r>
              <a:rPr lang="en-US" altLang="zh-CN" sz="2000" b="1">
                <a:latin typeface="Tahoma" pitchFamily="34" charset="0"/>
              </a:rPr>
              <a:t>CLR</a:t>
            </a:r>
          </a:p>
          <a:p>
            <a:pPr algn="r">
              <a:lnSpc>
                <a:spcPct val="90000"/>
              </a:lnSpc>
            </a:pPr>
            <a:r>
              <a:rPr lang="en-US" altLang="zh-CN" sz="2000" b="1">
                <a:latin typeface="Tahoma" pitchFamily="34" charset="0"/>
              </a:rPr>
              <a:t>S1</a:t>
            </a:r>
          </a:p>
          <a:p>
            <a:pPr algn="r">
              <a:lnSpc>
                <a:spcPct val="90000"/>
              </a:lnSpc>
            </a:pPr>
            <a:r>
              <a:rPr lang="en-US" altLang="zh-CN" sz="2000" b="1">
                <a:latin typeface="Tahoma" pitchFamily="34" charset="0"/>
              </a:rPr>
              <a:t>S0</a:t>
            </a:r>
            <a:endParaRPr lang="zh-CN" altLang="en-US" sz="2000" b="1">
              <a:latin typeface="Tahoma" pitchFamily="34" charset="0"/>
            </a:endParaRPr>
          </a:p>
        </p:txBody>
      </p:sp>
      <p:grpSp>
        <p:nvGrpSpPr>
          <p:cNvPr id="202820" name="Group 68"/>
          <p:cNvGrpSpPr>
            <a:grpSpLocks/>
          </p:cNvGrpSpPr>
          <p:nvPr/>
        </p:nvGrpSpPr>
        <p:grpSpPr bwMode="auto">
          <a:xfrm>
            <a:off x="2514600" y="1447800"/>
            <a:ext cx="2590800" cy="396875"/>
            <a:chOff x="1584" y="912"/>
            <a:chExt cx="1632" cy="250"/>
          </a:xfrm>
        </p:grpSpPr>
        <p:sp>
          <p:nvSpPr>
            <p:cNvPr id="202821" name="Line 69"/>
            <p:cNvSpPr>
              <a:spLocks noChangeShapeType="1"/>
            </p:cNvSpPr>
            <p:nvPr/>
          </p:nvSpPr>
          <p:spPr bwMode="auto">
            <a:xfrm flipH="1" flipV="1">
              <a:off x="1968" y="1056"/>
              <a:ext cx="124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2" name="Text Box 70"/>
            <p:cNvSpPr txBox="1">
              <a:spLocks noChangeArrowheads="1"/>
            </p:cNvSpPr>
            <p:nvPr/>
          </p:nvSpPr>
          <p:spPr bwMode="auto">
            <a:xfrm>
              <a:off x="1584" y="912"/>
              <a:ext cx="4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Tahoma" pitchFamily="34" charset="0"/>
                </a:rPr>
                <a:t>LIN</a:t>
              </a:r>
              <a:endParaRPr lang="zh-CN" altLang="en-US" sz="2000" b="1">
                <a:solidFill>
                  <a:schemeClr val="hlink"/>
                </a:solidFill>
                <a:latin typeface="Tahoma" pitchFamily="34" charset="0"/>
              </a:endParaRPr>
            </a:p>
          </p:txBody>
        </p:sp>
      </p:grpSp>
      <p:grpSp>
        <p:nvGrpSpPr>
          <p:cNvPr id="202823" name="Group 71"/>
          <p:cNvGrpSpPr>
            <a:grpSpLocks/>
          </p:cNvGrpSpPr>
          <p:nvPr/>
        </p:nvGrpSpPr>
        <p:grpSpPr bwMode="auto">
          <a:xfrm>
            <a:off x="2590800" y="6248400"/>
            <a:ext cx="2590800" cy="396875"/>
            <a:chOff x="1632" y="3936"/>
            <a:chExt cx="1632" cy="250"/>
          </a:xfrm>
        </p:grpSpPr>
        <p:sp>
          <p:nvSpPr>
            <p:cNvPr id="202824" name="Line 72"/>
            <p:cNvSpPr>
              <a:spLocks noChangeShapeType="1"/>
            </p:cNvSpPr>
            <p:nvPr/>
          </p:nvSpPr>
          <p:spPr bwMode="auto">
            <a:xfrm flipH="1" flipV="1">
              <a:off x="2016" y="4080"/>
              <a:ext cx="1248" cy="0"/>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5" name="Text Box 73"/>
            <p:cNvSpPr txBox="1">
              <a:spLocks noChangeArrowheads="1"/>
            </p:cNvSpPr>
            <p:nvPr/>
          </p:nvSpPr>
          <p:spPr bwMode="auto">
            <a:xfrm>
              <a:off x="1632" y="3936"/>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accent2"/>
                  </a:solidFill>
                  <a:latin typeface="Tahoma" pitchFamily="34" charset="0"/>
                </a:rPr>
                <a:t>RIN</a:t>
              </a:r>
              <a:endParaRPr lang="zh-CN" altLang="en-US" sz="2000" b="1">
                <a:solidFill>
                  <a:schemeClr val="accent2"/>
                </a:solidFill>
                <a:latin typeface="Tahoma" pitchFamily="34" charset="0"/>
              </a:endParaRPr>
            </a:p>
          </p:txBody>
        </p:sp>
      </p:grpSp>
      <p:grpSp>
        <p:nvGrpSpPr>
          <p:cNvPr id="202826" name="Group 74"/>
          <p:cNvGrpSpPr>
            <a:grpSpLocks/>
          </p:cNvGrpSpPr>
          <p:nvPr/>
        </p:nvGrpSpPr>
        <p:grpSpPr bwMode="auto">
          <a:xfrm>
            <a:off x="3124200" y="1981200"/>
            <a:ext cx="1676400" cy="4191000"/>
            <a:chOff x="1968" y="1248"/>
            <a:chExt cx="1056" cy="2640"/>
          </a:xfrm>
        </p:grpSpPr>
        <p:sp>
          <p:nvSpPr>
            <p:cNvPr id="202827" name="Line 75"/>
            <p:cNvSpPr>
              <a:spLocks noChangeShapeType="1"/>
            </p:cNvSpPr>
            <p:nvPr/>
          </p:nvSpPr>
          <p:spPr bwMode="auto">
            <a:xfrm>
              <a:off x="1968" y="124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8" name="Line 76"/>
            <p:cNvSpPr>
              <a:spLocks noChangeShapeType="1"/>
            </p:cNvSpPr>
            <p:nvPr/>
          </p:nvSpPr>
          <p:spPr bwMode="auto">
            <a:xfrm>
              <a:off x="1968" y="139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29" name="Line 77"/>
            <p:cNvSpPr>
              <a:spLocks noChangeShapeType="1"/>
            </p:cNvSpPr>
            <p:nvPr/>
          </p:nvSpPr>
          <p:spPr bwMode="auto">
            <a:xfrm>
              <a:off x="1968" y="1584"/>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0" name="Line 78"/>
            <p:cNvSpPr>
              <a:spLocks noChangeShapeType="1"/>
            </p:cNvSpPr>
            <p:nvPr/>
          </p:nvSpPr>
          <p:spPr bwMode="auto">
            <a:xfrm>
              <a:off x="1968" y="172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1" name="Line 79"/>
            <p:cNvSpPr>
              <a:spLocks noChangeShapeType="1"/>
            </p:cNvSpPr>
            <p:nvPr/>
          </p:nvSpPr>
          <p:spPr bwMode="auto">
            <a:xfrm>
              <a:off x="1968" y="340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2" name="Line 80"/>
            <p:cNvSpPr>
              <a:spLocks noChangeShapeType="1"/>
            </p:cNvSpPr>
            <p:nvPr/>
          </p:nvSpPr>
          <p:spPr bwMode="auto">
            <a:xfrm>
              <a:off x="1968" y="355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3" name="Line 81"/>
            <p:cNvSpPr>
              <a:spLocks noChangeShapeType="1"/>
            </p:cNvSpPr>
            <p:nvPr/>
          </p:nvSpPr>
          <p:spPr bwMode="auto">
            <a:xfrm>
              <a:off x="1968" y="3744"/>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34" name="Line 82"/>
            <p:cNvSpPr>
              <a:spLocks noChangeShapeType="1"/>
            </p:cNvSpPr>
            <p:nvPr/>
          </p:nvSpPr>
          <p:spPr bwMode="auto">
            <a:xfrm>
              <a:off x="1968" y="3888"/>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2835" name="Text Box 83"/>
          <p:cNvSpPr txBox="1">
            <a:spLocks noChangeArrowheads="1"/>
          </p:cNvSpPr>
          <p:nvPr/>
        </p:nvSpPr>
        <p:spPr bwMode="auto">
          <a:xfrm>
            <a:off x="409575" y="409575"/>
            <a:ext cx="5905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移</a:t>
            </a:r>
          </a:p>
          <a:p>
            <a:r>
              <a:rPr lang="zh-CN" altLang="en-US" sz="3200" b="1" dirty="0">
                <a:solidFill>
                  <a:schemeClr val="tx2"/>
                </a:solidFill>
                <a:latin typeface="华文新魏" pitchFamily="2" charset="-122"/>
                <a:ea typeface="华文新魏" pitchFamily="2" charset="-122"/>
              </a:rPr>
              <a:t>位</a:t>
            </a:r>
          </a:p>
          <a:p>
            <a:r>
              <a:rPr lang="zh-CN" altLang="en-US" sz="3200" b="1" dirty="0">
                <a:solidFill>
                  <a:schemeClr val="tx2"/>
                </a:solidFill>
                <a:latin typeface="华文新魏" pitchFamily="2" charset="-122"/>
                <a:ea typeface="华文新魏" pitchFamily="2" charset="-122"/>
              </a:rPr>
              <a:t>寄</a:t>
            </a:r>
          </a:p>
          <a:p>
            <a:r>
              <a:rPr lang="zh-CN" altLang="en-US" sz="3200" b="1" dirty="0">
                <a:solidFill>
                  <a:schemeClr val="tx2"/>
                </a:solidFill>
                <a:latin typeface="华文新魏" pitchFamily="2" charset="-122"/>
                <a:ea typeface="华文新魏" pitchFamily="2" charset="-122"/>
              </a:rPr>
              <a:t>存</a:t>
            </a:r>
          </a:p>
          <a:p>
            <a:r>
              <a:rPr lang="zh-CN" altLang="en-US" sz="3200" b="1" dirty="0">
                <a:solidFill>
                  <a:schemeClr val="tx2"/>
                </a:solidFill>
                <a:latin typeface="华文新魏" pitchFamily="2" charset="-122"/>
                <a:ea typeface="华文新魏" pitchFamily="2" charset="-122"/>
              </a:rPr>
              <a:t>器</a:t>
            </a:r>
          </a:p>
          <a:p>
            <a:r>
              <a:rPr lang="zh-CN" altLang="en-US" sz="3200" b="1" dirty="0">
                <a:solidFill>
                  <a:schemeClr val="tx2"/>
                </a:solidFill>
                <a:latin typeface="华文新魏" pitchFamily="2" charset="-122"/>
                <a:ea typeface="华文新魏" pitchFamily="2" charset="-122"/>
              </a:rPr>
              <a:t>的</a:t>
            </a:r>
          </a:p>
          <a:p>
            <a:r>
              <a:rPr lang="zh-CN" altLang="en-US" sz="3200" b="1" dirty="0">
                <a:solidFill>
                  <a:schemeClr val="tx2"/>
                </a:solidFill>
                <a:latin typeface="华文新魏" pitchFamily="2" charset="-122"/>
                <a:ea typeface="华文新魏" pitchFamily="2" charset="-122"/>
              </a:rPr>
              <a:t>扩</a:t>
            </a:r>
          </a:p>
          <a:p>
            <a:r>
              <a:rPr lang="zh-CN" altLang="en-US" sz="3200" b="1" dirty="0">
                <a:solidFill>
                  <a:schemeClr val="tx2"/>
                </a:solidFill>
                <a:latin typeface="华文新魏" pitchFamily="2" charset="-122"/>
                <a:ea typeface="华文新魏" pitchFamily="2" charset="-122"/>
              </a:rPr>
              <a:t>展</a:t>
            </a:r>
          </a:p>
        </p:txBody>
      </p:sp>
      <p:grpSp>
        <p:nvGrpSpPr>
          <p:cNvPr id="202836" name="Group 84"/>
          <p:cNvGrpSpPr>
            <a:grpSpLocks/>
          </p:cNvGrpSpPr>
          <p:nvPr/>
        </p:nvGrpSpPr>
        <p:grpSpPr bwMode="auto">
          <a:xfrm>
            <a:off x="1371600" y="1905000"/>
            <a:ext cx="1676400" cy="4343400"/>
            <a:chOff x="864" y="1200"/>
            <a:chExt cx="1056" cy="2736"/>
          </a:xfrm>
        </p:grpSpPr>
        <p:sp>
          <p:nvSpPr>
            <p:cNvPr id="202837" name="AutoShape 85"/>
            <p:cNvSpPr>
              <a:spLocks/>
            </p:cNvSpPr>
            <p:nvPr/>
          </p:nvSpPr>
          <p:spPr bwMode="auto">
            <a:xfrm>
              <a:off x="1728" y="1200"/>
              <a:ext cx="192" cy="2736"/>
            </a:xfrm>
            <a:prstGeom prst="leftBrace">
              <a:avLst>
                <a:gd name="adj1" fmla="val 48424"/>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38" name="Text Box 86"/>
            <p:cNvSpPr txBox="1">
              <a:spLocks noChangeArrowheads="1"/>
            </p:cNvSpPr>
            <p:nvPr/>
          </p:nvSpPr>
          <p:spPr bwMode="auto">
            <a:xfrm>
              <a:off x="864" y="2410"/>
              <a:ext cx="8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黑体" pitchFamily="2" charset="-122"/>
                  <a:ea typeface="黑体" pitchFamily="2" charset="-122"/>
                </a:rPr>
                <a:t>并行输入</a:t>
              </a:r>
            </a:p>
            <a:p>
              <a:r>
                <a:rPr lang="zh-CN" altLang="en-US" b="1">
                  <a:latin typeface="黑体" pitchFamily="2" charset="-122"/>
                  <a:ea typeface="黑体" pitchFamily="2" charset="-122"/>
                </a:rPr>
                <a:t>（8位）</a:t>
              </a:r>
            </a:p>
          </p:txBody>
        </p:sp>
      </p:grpSp>
      <p:grpSp>
        <p:nvGrpSpPr>
          <p:cNvPr id="202839" name="Group 87"/>
          <p:cNvGrpSpPr>
            <a:grpSpLocks/>
          </p:cNvGrpSpPr>
          <p:nvPr/>
        </p:nvGrpSpPr>
        <p:grpSpPr bwMode="auto">
          <a:xfrm>
            <a:off x="7086600" y="1905000"/>
            <a:ext cx="381000" cy="4343400"/>
            <a:chOff x="4464" y="1200"/>
            <a:chExt cx="336" cy="2736"/>
          </a:xfrm>
        </p:grpSpPr>
        <p:sp>
          <p:nvSpPr>
            <p:cNvPr id="202840" name="Line 88"/>
            <p:cNvSpPr>
              <a:spLocks noChangeShapeType="1"/>
            </p:cNvSpPr>
            <p:nvPr/>
          </p:nvSpPr>
          <p:spPr bwMode="auto">
            <a:xfrm>
              <a:off x="4464" y="120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1" name="Line 89"/>
            <p:cNvSpPr>
              <a:spLocks noChangeShapeType="1"/>
            </p:cNvSpPr>
            <p:nvPr/>
          </p:nvSpPr>
          <p:spPr bwMode="auto">
            <a:xfrm>
              <a:off x="4464"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2" name="Line 90"/>
            <p:cNvSpPr>
              <a:spLocks noChangeShapeType="1"/>
            </p:cNvSpPr>
            <p:nvPr/>
          </p:nvSpPr>
          <p:spPr bwMode="auto">
            <a:xfrm>
              <a:off x="4464" y="158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3" name="Line 91"/>
            <p:cNvSpPr>
              <a:spLocks noChangeShapeType="1"/>
            </p:cNvSpPr>
            <p:nvPr/>
          </p:nvSpPr>
          <p:spPr bwMode="auto">
            <a:xfrm>
              <a:off x="4464" y="1776"/>
              <a:ext cx="336"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4" name="Line 92"/>
            <p:cNvSpPr>
              <a:spLocks noChangeShapeType="1"/>
            </p:cNvSpPr>
            <p:nvPr/>
          </p:nvSpPr>
          <p:spPr bwMode="auto">
            <a:xfrm>
              <a:off x="4464" y="3360"/>
              <a:ext cx="336" cy="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5" name="Line 93"/>
            <p:cNvSpPr>
              <a:spLocks noChangeShapeType="1"/>
            </p:cNvSpPr>
            <p:nvPr/>
          </p:nvSpPr>
          <p:spPr bwMode="auto">
            <a:xfrm>
              <a:off x="4464" y="355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6" name="Line 94"/>
            <p:cNvSpPr>
              <a:spLocks noChangeShapeType="1"/>
            </p:cNvSpPr>
            <p:nvPr/>
          </p:nvSpPr>
          <p:spPr bwMode="auto">
            <a:xfrm>
              <a:off x="4464" y="3744"/>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2847" name="Line 95"/>
            <p:cNvSpPr>
              <a:spLocks noChangeShapeType="1"/>
            </p:cNvSpPr>
            <p:nvPr/>
          </p:nvSpPr>
          <p:spPr bwMode="auto">
            <a:xfrm>
              <a:off x="4464" y="3936"/>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2848" name="Group 96"/>
          <p:cNvGrpSpPr>
            <a:grpSpLocks/>
          </p:cNvGrpSpPr>
          <p:nvPr/>
        </p:nvGrpSpPr>
        <p:grpSpPr bwMode="auto">
          <a:xfrm>
            <a:off x="7543800" y="1752600"/>
            <a:ext cx="1101725" cy="4572000"/>
            <a:chOff x="4752" y="1104"/>
            <a:chExt cx="694" cy="2880"/>
          </a:xfrm>
        </p:grpSpPr>
        <p:sp>
          <p:nvSpPr>
            <p:cNvPr id="202849" name="AutoShape 97"/>
            <p:cNvSpPr>
              <a:spLocks/>
            </p:cNvSpPr>
            <p:nvPr/>
          </p:nvSpPr>
          <p:spPr bwMode="auto">
            <a:xfrm>
              <a:off x="4752" y="1104"/>
              <a:ext cx="192" cy="2880"/>
            </a:xfrm>
            <a:prstGeom prst="rightBrace">
              <a:avLst>
                <a:gd name="adj1" fmla="val 63056"/>
                <a:gd name="adj2"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50" name="Text Box 98"/>
            <p:cNvSpPr txBox="1">
              <a:spLocks noChangeArrowheads="1"/>
            </p:cNvSpPr>
            <p:nvPr/>
          </p:nvSpPr>
          <p:spPr bwMode="auto">
            <a:xfrm>
              <a:off x="4944" y="2160"/>
              <a:ext cx="50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b="1">
                  <a:latin typeface="黑体" pitchFamily="2" charset="-122"/>
                  <a:ea typeface="黑体" pitchFamily="2" charset="-122"/>
                </a:rPr>
                <a:t>并行</a:t>
              </a:r>
            </a:p>
            <a:p>
              <a:pPr algn="ctr"/>
              <a:r>
                <a:rPr lang="zh-CN" altLang="en-US" b="1">
                  <a:latin typeface="黑体" pitchFamily="2" charset="-122"/>
                  <a:ea typeface="黑体" pitchFamily="2" charset="-122"/>
                </a:rPr>
                <a:t>输出</a:t>
              </a:r>
            </a:p>
            <a:p>
              <a:pPr algn="ctr"/>
              <a:r>
                <a:rPr lang="zh-CN" altLang="en-US" b="1">
                  <a:latin typeface="黑体" pitchFamily="2" charset="-122"/>
                  <a:ea typeface="黑体" pitchFamily="2" charset="-122"/>
                </a:rPr>
                <a:t>8位</a:t>
              </a:r>
            </a:p>
            <a:p>
              <a:pPr algn="ctr"/>
              <a:endParaRPr lang="zh-CN" altLang="en-US"/>
            </a:p>
          </p:txBody>
        </p:sp>
      </p:grpSp>
      <p:sp>
        <p:nvSpPr>
          <p:cNvPr id="2" name="日期占位符 1"/>
          <p:cNvSpPr>
            <a:spLocks noGrp="1"/>
          </p:cNvSpPr>
          <p:nvPr>
            <p:ph type="dt" sz="half" idx="10"/>
          </p:nvPr>
        </p:nvSpPr>
        <p:spPr/>
        <p:txBody>
          <a:bodyPr/>
          <a:lstStyle/>
          <a:p>
            <a:pPr>
              <a:defRPr/>
            </a:pPr>
            <a:fld id="{AE9D2C46-436F-4132-8749-92F2B28A2D72}"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19</a:t>
            </a:fld>
            <a:endParaRPr lang="en-US" altLang="zh-CN"/>
          </a:p>
        </p:txBody>
      </p:sp>
      <p:sp>
        <p:nvSpPr>
          <p:cNvPr id="102" name="Text Box 26"/>
          <p:cNvSpPr txBox="1">
            <a:spLocks noChangeArrowheads="1"/>
          </p:cNvSpPr>
          <p:nvPr/>
        </p:nvSpPr>
        <p:spPr bwMode="auto">
          <a:xfrm>
            <a:off x="47624" y="5103018"/>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右移向上移</a:t>
            </a:r>
            <a:r>
              <a:rPr lang="zh-CN" altLang="en-US" sz="2400" b="1" dirty="0">
                <a:solidFill>
                  <a:srgbClr val="FF0000"/>
                </a:solidFill>
                <a:ea typeface="黑体" pitchFamily="2" charset="-122"/>
              </a:rPr>
              <a:t>↑</a:t>
            </a:r>
          </a:p>
        </p:txBody>
      </p:sp>
      <p:sp>
        <p:nvSpPr>
          <p:cNvPr id="103" name="Text Box 22"/>
          <p:cNvSpPr txBox="1">
            <a:spLocks noChangeArrowheads="1"/>
          </p:cNvSpPr>
          <p:nvPr/>
        </p:nvSpPr>
        <p:spPr bwMode="auto">
          <a:xfrm>
            <a:off x="19049" y="5816821"/>
            <a:ext cx="1885951"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tx2"/>
                </a:solidFill>
                <a:ea typeface="黑体" pitchFamily="2" charset="-122"/>
              </a:rPr>
              <a:t>左移向下移</a:t>
            </a:r>
            <a:r>
              <a:rPr lang="zh-CN" altLang="en-US" sz="2400" b="1" dirty="0">
                <a:solidFill>
                  <a:srgbClr val="FF0000"/>
                </a:solidFill>
                <a:ea typeface="黑体" pitchFamily="2" charset="-122"/>
              </a:rPr>
              <a:t>↓</a:t>
            </a:r>
          </a:p>
        </p:txBody>
      </p:sp>
    </p:spTree>
    <p:extLst>
      <p:ext uri="{BB962C8B-B14F-4D97-AF65-F5344CB8AC3E}">
        <p14:creationId xmlns:p14="http://schemas.microsoft.com/office/powerpoint/2010/main" val="1937607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blinds(horizontal)">
                                      <p:cBhvr>
                                        <p:cTn id="7" dur="500"/>
                                        <p:tgtEl>
                                          <p:spTgt spid="20275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2775"/>
                                        </p:tgtEl>
                                        <p:attrNameLst>
                                          <p:attrName>style.visibility</p:attrName>
                                        </p:attrNameLst>
                                      </p:cBhvr>
                                      <p:to>
                                        <p:strVal val="visible"/>
                                      </p:to>
                                    </p:set>
                                    <p:animEffect transition="in" filter="blinds(horizontal)">
                                      <p:cBhvr>
                                        <p:cTn id="11" dur="500"/>
                                        <p:tgtEl>
                                          <p:spTgt spid="20277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202795"/>
                                        </p:tgtEl>
                                        <p:attrNameLst>
                                          <p:attrName>style.visibility</p:attrName>
                                        </p:attrNameLst>
                                      </p:cBhvr>
                                      <p:to>
                                        <p:strVal val="visible"/>
                                      </p:to>
                                    </p:set>
                                    <p:animEffect transition="in" filter="strips(downLeft)">
                                      <p:cBhvr>
                                        <p:cTn id="20" dur="500"/>
                                        <p:tgtEl>
                                          <p:spTgt spid="20279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9" fill="hold" nodeType="clickEffect">
                                  <p:stCondLst>
                                    <p:cond delay="0"/>
                                  </p:stCondLst>
                                  <p:childTnLst>
                                    <p:set>
                                      <p:cBhvr>
                                        <p:cTn id="28" dur="1" fill="hold">
                                          <p:stCondLst>
                                            <p:cond delay="0"/>
                                          </p:stCondLst>
                                        </p:cTn>
                                        <p:tgtEl>
                                          <p:spTgt spid="202799"/>
                                        </p:tgtEl>
                                        <p:attrNameLst>
                                          <p:attrName>style.visibility</p:attrName>
                                        </p:attrNameLst>
                                      </p:cBhvr>
                                      <p:to>
                                        <p:strVal val="visible"/>
                                      </p:to>
                                    </p:set>
                                    <p:animEffect transition="in" filter="strips(upLeft)">
                                      <p:cBhvr>
                                        <p:cTn id="29" dur="500"/>
                                        <p:tgtEl>
                                          <p:spTgt spid="2027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02804"/>
                                        </p:tgtEl>
                                        <p:attrNameLst>
                                          <p:attrName>style.visibility</p:attrName>
                                        </p:attrNameLst>
                                      </p:cBhvr>
                                      <p:to>
                                        <p:strVal val="visible"/>
                                      </p:to>
                                    </p:set>
                                    <p:animEffect transition="in" filter="wipe(left)">
                                      <p:cBhvr>
                                        <p:cTn id="34" dur="500"/>
                                        <p:tgtEl>
                                          <p:spTgt spid="20280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02808"/>
                                        </p:tgtEl>
                                        <p:attrNameLst>
                                          <p:attrName>style.visibility</p:attrName>
                                        </p:attrNameLst>
                                      </p:cBhvr>
                                      <p:to>
                                        <p:strVal val="visible"/>
                                      </p:to>
                                    </p:set>
                                    <p:animEffect transition="in" filter="wipe(left)">
                                      <p:cBhvr>
                                        <p:cTn id="38" dur="500"/>
                                        <p:tgtEl>
                                          <p:spTgt spid="202808"/>
                                        </p:tgtEl>
                                      </p:cBhvr>
                                    </p:animEffec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202812"/>
                                        </p:tgtEl>
                                        <p:attrNameLst>
                                          <p:attrName>style.visibility</p:attrName>
                                        </p:attrNameLst>
                                      </p:cBhvr>
                                      <p:to>
                                        <p:strVal val="visible"/>
                                      </p:to>
                                    </p:set>
                                    <p:animEffect transition="in" filter="wipe(left)">
                                      <p:cBhvr>
                                        <p:cTn id="42" dur="500"/>
                                        <p:tgtEl>
                                          <p:spTgt spid="2028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2819"/>
                                        </p:tgtEl>
                                        <p:attrNameLst>
                                          <p:attrName>style.visibility</p:attrName>
                                        </p:attrNameLst>
                                      </p:cBhvr>
                                      <p:to>
                                        <p:strVal val="visible"/>
                                      </p:to>
                                    </p:set>
                                    <p:animEffect transition="in" filter="blinds(horizontal)">
                                      <p:cBhvr>
                                        <p:cTn id="47" dur="500"/>
                                        <p:tgtEl>
                                          <p:spTgt spid="2028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2820"/>
                                        </p:tgtEl>
                                        <p:attrNameLst>
                                          <p:attrName>style.visibility</p:attrName>
                                        </p:attrNameLst>
                                      </p:cBhvr>
                                      <p:to>
                                        <p:strVal val="visible"/>
                                      </p:to>
                                    </p:set>
                                    <p:animEffect transition="in" filter="wipe(left)">
                                      <p:cBhvr>
                                        <p:cTn id="52" dur="500"/>
                                        <p:tgtEl>
                                          <p:spTgt spid="202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2823"/>
                                        </p:tgtEl>
                                        <p:attrNameLst>
                                          <p:attrName>style.visibility</p:attrName>
                                        </p:attrNameLst>
                                      </p:cBhvr>
                                      <p:to>
                                        <p:strVal val="visible"/>
                                      </p:to>
                                    </p:set>
                                    <p:animEffect transition="in" filter="wipe(left)">
                                      <p:cBhvr>
                                        <p:cTn id="57" dur="500"/>
                                        <p:tgtEl>
                                          <p:spTgt spid="2028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2826"/>
                                        </p:tgtEl>
                                        <p:attrNameLst>
                                          <p:attrName>style.visibility</p:attrName>
                                        </p:attrNameLst>
                                      </p:cBhvr>
                                      <p:to>
                                        <p:strVal val="visible"/>
                                      </p:to>
                                    </p:set>
                                    <p:animEffect transition="in" filter="wipe(left)">
                                      <p:cBhvr>
                                        <p:cTn id="62" dur="500"/>
                                        <p:tgtEl>
                                          <p:spTgt spid="202826"/>
                                        </p:tgtEl>
                                      </p:cBhvr>
                                    </p:animEffect>
                                  </p:childTnLst>
                                </p:cTn>
                              </p:par>
                            </p:childTnLst>
                          </p:cTn>
                        </p:par>
                        <p:par>
                          <p:cTn id="63" fill="hold" nodeType="afterGroup">
                            <p:stCondLst>
                              <p:cond delay="500"/>
                            </p:stCondLst>
                            <p:childTnLst>
                              <p:par>
                                <p:cTn id="64" presetID="3" presetClass="entr" presetSubtype="10" fill="hold" nodeType="afterEffect">
                                  <p:stCondLst>
                                    <p:cond delay="0"/>
                                  </p:stCondLst>
                                  <p:childTnLst>
                                    <p:set>
                                      <p:cBhvr>
                                        <p:cTn id="65" dur="1" fill="hold">
                                          <p:stCondLst>
                                            <p:cond delay="0"/>
                                          </p:stCondLst>
                                        </p:cTn>
                                        <p:tgtEl>
                                          <p:spTgt spid="202836"/>
                                        </p:tgtEl>
                                        <p:attrNameLst>
                                          <p:attrName>style.visibility</p:attrName>
                                        </p:attrNameLst>
                                      </p:cBhvr>
                                      <p:to>
                                        <p:strVal val="visible"/>
                                      </p:to>
                                    </p:set>
                                    <p:animEffect transition="in" filter="blinds(horizontal)">
                                      <p:cBhvr>
                                        <p:cTn id="66" dur="500"/>
                                        <p:tgtEl>
                                          <p:spTgt spid="20283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202839"/>
                                        </p:tgtEl>
                                        <p:attrNameLst>
                                          <p:attrName>style.visibility</p:attrName>
                                        </p:attrNameLst>
                                      </p:cBhvr>
                                      <p:to>
                                        <p:strVal val="visible"/>
                                      </p:to>
                                    </p:set>
                                    <p:animEffect transition="in" filter="blinds(horizontal)">
                                      <p:cBhvr>
                                        <p:cTn id="71" dur="500"/>
                                        <p:tgtEl>
                                          <p:spTgt spid="202839"/>
                                        </p:tgtEl>
                                      </p:cBhvr>
                                    </p:animEffect>
                                  </p:childTnLst>
                                </p:cTn>
                              </p:par>
                            </p:childTnLst>
                          </p:cTn>
                        </p:par>
                        <p:par>
                          <p:cTn id="72" fill="hold" nodeType="afterGroup">
                            <p:stCondLst>
                              <p:cond delay="500"/>
                            </p:stCondLst>
                            <p:childTnLst>
                              <p:par>
                                <p:cTn id="73" presetID="3" presetClass="entr" presetSubtype="10" fill="hold" nodeType="afterEffect">
                                  <p:stCondLst>
                                    <p:cond delay="0"/>
                                  </p:stCondLst>
                                  <p:childTnLst>
                                    <p:set>
                                      <p:cBhvr>
                                        <p:cTn id="74" dur="1" fill="hold">
                                          <p:stCondLst>
                                            <p:cond delay="0"/>
                                          </p:stCondLst>
                                        </p:cTn>
                                        <p:tgtEl>
                                          <p:spTgt spid="202848"/>
                                        </p:tgtEl>
                                        <p:attrNameLst>
                                          <p:attrName>style.visibility</p:attrName>
                                        </p:attrNameLst>
                                      </p:cBhvr>
                                      <p:to>
                                        <p:strVal val="visible"/>
                                      </p:to>
                                    </p:set>
                                    <p:animEffect transition="in" filter="blinds(horizontal)">
                                      <p:cBhvr>
                                        <p:cTn id="75" dur="500"/>
                                        <p:tgtEl>
                                          <p:spTgt spid="202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19" grpId="0" autoUpdateAnimBg="0"/>
      <p:bldP spid="102" grpId="0"/>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zh-CN" altLang="en-US" dirty="0"/>
              <a:t>主要内容</a:t>
            </a:r>
          </a:p>
        </p:txBody>
      </p:sp>
      <p:sp>
        <p:nvSpPr>
          <p:cNvPr id="4099" name="Rectangle 5"/>
          <p:cNvSpPr>
            <a:spLocks noGrp="1" noChangeArrowheads="1"/>
          </p:cNvSpPr>
          <p:nvPr>
            <p:ph type="body" idx="1"/>
          </p:nvPr>
        </p:nvSpPr>
        <p:spPr>
          <a:xfrm>
            <a:off x="457199" y="1071546"/>
            <a:ext cx="8507289" cy="5094287"/>
          </a:xfrm>
        </p:spPr>
        <p:txBody>
          <a:bodyPr/>
          <a:lstStyle/>
          <a:p>
            <a:r>
              <a:rPr lang="zh-CN" altLang="en-US" sz="4400" dirty="0">
                <a:solidFill>
                  <a:schemeClr val="bg1">
                    <a:lumMod val="65000"/>
                  </a:schemeClr>
                </a:solidFill>
              </a:rPr>
              <a:t>时间容限</a:t>
            </a:r>
            <a:endParaRPr lang="en-US" altLang="zh-CN" sz="4400" dirty="0">
              <a:solidFill>
                <a:schemeClr val="bg1">
                  <a:lumMod val="65000"/>
                </a:schemeClr>
              </a:solidFill>
            </a:endParaRPr>
          </a:p>
          <a:p>
            <a:r>
              <a:rPr lang="zh-CN" altLang="en-US" sz="4000" dirty="0">
                <a:solidFill>
                  <a:schemeClr val="bg1">
                    <a:lumMod val="65000"/>
                  </a:schemeClr>
                </a:solidFill>
              </a:rPr>
              <a:t>寄存器</a:t>
            </a:r>
            <a:endParaRPr lang="en-US" altLang="zh-CN" sz="4000" dirty="0">
              <a:solidFill>
                <a:schemeClr val="bg1">
                  <a:lumMod val="65000"/>
                </a:schemeClr>
              </a:solidFill>
              <a:latin typeface="+mn-ea"/>
            </a:endParaRPr>
          </a:p>
          <a:p>
            <a:r>
              <a:rPr lang="zh-CN" altLang="en-US" sz="4000" dirty="0">
                <a:solidFill>
                  <a:schemeClr val="bg1">
                    <a:lumMod val="65000"/>
                  </a:schemeClr>
                </a:solidFill>
                <a:latin typeface="+mn-ea"/>
              </a:rPr>
              <a:t>计数器</a:t>
            </a:r>
            <a:endParaRPr lang="en-US" altLang="zh-CN" sz="4000" dirty="0">
              <a:solidFill>
                <a:schemeClr val="bg1">
                  <a:lumMod val="65000"/>
                </a:schemeClr>
              </a:solidFill>
              <a:latin typeface="+mn-ea"/>
            </a:endParaRPr>
          </a:p>
          <a:p>
            <a:r>
              <a:rPr lang="zh-CN" altLang="en-US" sz="4400" dirty="0">
                <a:latin typeface="+mn-ea"/>
              </a:rPr>
              <a:t>移位寄存器</a:t>
            </a:r>
          </a:p>
        </p:txBody>
      </p:sp>
      <p:sp>
        <p:nvSpPr>
          <p:cNvPr id="4101" name="灯片编号占位符 5"/>
          <p:cNvSpPr>
            <a:spLocks noGrp="1"/>
          </p:cNvSpPr>
          <p:nvPr>
            <p:ph type="sldNum" sz="quarter" idx="12"/>
          </p:nvPr>
        </p:nvSpPr>
        <p:spPr>
          <a:noFill/>
        </p:spPr>
        <p:txBody>
          <a:bodyPr/>
          <a:lstStyle/>
          <a:p>
            <a:fld id="{F5A6F273-6003-4344-B366-549487F02684}" type="slidenum">
              <a:rPr lang="en-US" altLang="zh-CN" smtClean="0"/>
              <a:pPr/>
              <a:t>2</a:t>
            </a:fld>
            <a:endParaRPr lang="en-US" altLang="zh-CN"/>
          </a:p>
        </p:txBody>
      </p:sp>
      <p:sp>
        <p:nvSpPr>
          <p:cNvPr id="4102" name="页脚占位符 6"/>
          <p:cNvSpPr>
            <a:spLocks noGrp="1"/>
          </p:cNvSpPr>
          <p:nvPr>
            <p:ph type="ftr" sz="quarter" idx="11"/>
          </p:nvPr>
        </p:nvSpPr>
        <p:spPr>
          <a:noFill/>
        </p:spPr>
        <p:txBody>
          <a:bodyPr/>
          <a:lstStyle/>
          <a:p>
            <a:r>
              <a:rPr lang="zh-CN" altLang="en-US"/>
              <a:t>第</a:t>
            </a:r>
            <a:r>
              <a:rPr lang="en-US" altLang="zh-CN"/>
              <a:t>8</a:t>
            </a:r>
            <a:r>
              <a:rPr lang="zh-CN" altLang="en-US"/>
              <a:t>章时序逻辑设计实践</a:t>
            </a:r>
            <a:endParaRPr lang="en-US" altLang="zh-CN"/>
          </a:p>
        </p:txBody>
      </p:sp>
      <p:sp>
        <p:nvSpPr>
          <p:cNvPr id="2" name="日期占位符 1"/>
          <p:cNvSpPr>
            <a:spLocks noGrp="1"/>
          </p:cNvSpPr>
          <p:nvPr>
            <p:ph type="dt" sz="half" idx="10"/>
          </p:nvPr>
        </p:nvSpPr>
        <p:spPr/>
        <p:txBody>
          <a:bodyPr/>
          <a:lstStyle/>
          <a:p>
            <a:pPr>
              <a:defRPr/>
            </a:pPr>
            <a:fld id="{417998CD-9B1D-4723-A644-A8D01810420F}" type="datetime2">
              <a:rPr lang="zh-CN" altLang="en-US" smtClean="0"/>
              <a:t>2019年12月2日</a:t>
            </a:fld>
            <a:endParaRPr lang="en-US" altLang="zh-CN"/>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a:xfrm>
            <a:off x="971600" y="228600"/>
            <a:ext cx="7524700" cy="685800"/>
          </a:xfrm>
        </p:spPr>
        <p:txBody>
          <a:bodyPr/>
          <a:lstStyle/>
          <a:p>
            <a:r>
              <a:rPr lang="zh-CN" altLang="en-US" sz="3200" dirty="0"/>
              <a:t>利用74</a:t>
            </a:r>
            <a:r>
              <a:rPr lang="en-US" altLang="zh-CN" sz="3200" dirty="0"/>
              <a:t>x194</a:t>
            </a:r>
            <a:r>
              <a:rPr lang="zh-CN" altLang="en-US" sz="3200" dirty="0"/>
              <a:t>实现环形计数器</a:t>
            </a:r>
          </a:p>
        </p:txBody>
      </p:sp>
      <p:graphicFrame>
        <p:nvGraphicFramePr>
          <p:cNvPr id="214020" name="Object 4"/>
          <p:cNvGraphicFramePr>
            <a:graphicFrameLocks noChangeAspect="1"/>
          </p:cNvGraphicFramePr>
          <p:nvPr/>
        </p:nvGraphicFramePr>
        <p:xfrm>
          <a:off x="1165225" y="1295400"/>
          <a:ext cx="3352800" cy="4876800"/>
        </p:xfrm>
        <a:graphic>
          <a:graphicData uri="http://schemas.openxmlformats.org/presentationml/2006/ole">
            <mc:AlternateContent xmlns:mc="http://schemas.openxmlformats.org/markup-compatibility/2006">
              <mc:Choice xmlns:v="urn:schemas-microsoft-com:vml" Requires="v">
                <p:oleObj spid="_x0000_s199273" name="Image" r:id="rId3" imgW="3352381" imgH="4876190" progId="Photoshop.Image.7">
                  <p:embed/>
                </p:oleObj>
              </mc:Choice>
              <mc:Fallback>
                <p:oleObj name="Image" r:id="rId3" imgW="3352381" imgH="487619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225" y="1295400"/>
                        <a:ext cx="3352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1" name="Text Box 5"/>
          <p:cNvSpPr txBox="1">
            <a:spLocks noChangeArrowheads="1"/>
          </p:cNvSpPr>
          <p:nvPr/>
        </p:nvSpPr>
        <p:spPr bwMode="auto">
          <a:xfrm>
            <a:off x="4354513" y="4098925"/>
            <a:ext cx="522287" cy="1311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endParaRPr lang="zh-CN" altLang="en-US" sz="2000" b="1">
              <a:latin typeface="Arial" charset="0"/>
            </a:endParaRPr>
          </a:p>
        </p:txBody>
      </p:sp>
      <p:sp>
        <p:nvSpPr>
          <p:cNvPr id="214022" name="Text Box 6"/>
          <p:cNvSpPr txBox="1">
            <a:spLocks noChangeArrowheads="1"/>
          </p:cNvSpPr>
          <p:nvPr/>
        </p:nvSpPr>
        <p:spPr bwMode="auto">
          <a:xfrm>
            <a:off x="1622425" y="3092450"/>
            <a:ext cx="325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hlink"/>
                </a:solidFill>
                <a:latin typeface="Arial" charset="0"/>
              </a:rPr>
              <a:t>1</a:t>
            </a:r>
          </a:p>
          <a:p>
            <a:pPr>
              <a:lnSpc>
                <a:spcPct val="90000"/>
              </a:lnSpc>
            </a:pPr>
            <a:r>
              <a:rPr lang="zh-CN" altLang="en-US" sz="2000" b="1">
                <a:solidFill>
                  <a:schemeClr val="hlink"/>
                </a:solidFill>
                <a:latin typeface="Arial" charset="0"/>
              </a:rPr>
              <a:t>0</a:t>
            </a:r>
          </a:p>
        </p:txBody>
      </p:sp>
      <p:sp>
        <p:nvSpPr>
          <p:cNvPr id="214023" name="Text Box 7"/>
          <p:cNvSpPr txBox="1">
            <a:spLocks noChangeArrowheads="1"/>
          </p:cNvSpPr>
          <p:nvPr/>
        </p:nvSpPr>
        <p:spPr bwMode="auto">
          <a:xfrm>
            <a:off x="107504" y="2514600"/>
            <a:ext cx="925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CLOCK</a:t>
            </a:r>
          </a:p>
        </p:txBody>
      </p:sp>
      <p:grpSp>
        <p:nvGrpSpPr>
          <p:cNvPr id="214024" name="Group 8"/>
          <p:cNvGrpSpPr>
            <a:grpSpLocks/>
          </p:cNvGrpSpPr>
          <p:nvPr/>
        </p:nvGrpSpPr>
        <p:grpSpPr bwMode="auto">
          <a:xfrm>
            <a:off x="1165225" y="1295400"/>
            <a:ext cx="3711575" cy="4876800"/>
            <a:chOff x="734" y="816"/>
            <a:chExt cx="2338" cy="3072"/>
          </a:xfrm>
        </p:grpSpPr>
        <p:graphicFrame>
          <p:nvGraphicFramePr>
            <p:cNvPr id="214025" name="Object 9"/>
            <p:cNvGraphicFramePr>
              <a:graphicFrameLocks noChangeAspect="1"/>
            </p:cNvGraphicFramePr>
            <p:nvPr/>
          </p:nvGraphicFramePr>
          <p:xfrm>
            <a:off x="734" y="816"/>
            <a:ext cx="2112" cy="3072"/>
          </p:xfrm>
          <a:graphic>
            <a:graphicData uri="http://schemas.openxmlformats.org/presentationml/2006/ole">
              <mc:AlternateContent xmlns:mc="http://schemas.openxmlformats.org/markup-compatibility/2006">
                <mc:Choice xmlns:v="urn:schemas-microsoft-com:vml" Requires="v">
                  <p:oleObj spid="_x0000_s199274" name="Image" r:id="rId5" imgW="3352381" imgH="4876190" progId="Photoshop.Image.7">
                    <p:embed/>
                  </p:oleObj>
                </mc:Choice>
                <mc:Fallback>
                  <p:oleObj name="Image" r:id="rId5" imgW="3352381" imgH="4876190"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 y="816"/>
                          <a:ext cx="2112"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6" name="Text Box 10"/>
            <p:cNvSpPr txBox="1">
              <a:spLocks noChangeArrowheads="1"/>
            </p:cNvSpPr>
            <p:nvPr/>
          </p:nvSpPr>
          <p:spPr bwMode="auto">
            <a:xfrm>
              <a:off x="2743" y="2582"/>
              <a:ext cx="329" cy="8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endParaRPr lang="zh-CN" altLang="en-US" sz="2000" b="1">
                <a:latin typeface="Arial" charset="0"/>
              </a:endParaRPr>
            </a:p>
          </p:txBody>
        </p:sp>
        <p:sp>
          <p:nvSpPr>
            <p:cNvPr id="214027" name="Text Box 11"/>
            <p:cNvSpPr txBox="1">
              <a:spLocks noChangeArrowheads="1"/>
            </p:cNvSpPr>
            <p:nvPr/>
          </p:nvSpPr>
          <p:spPr bwMode="auto">
            <a:xfrm>
              <a:off x="1022" y="1948"/>
              <a:ext cx="2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hlink"/>
                  </a:solidFill>
                  <a:latin typeface="Arial" charset="0"/>
                </a:rPr>
                <a:t>1</a:t>
              </a:r>
            </a:p>
            <a:p>
              <a:pPr>
                <a:lnSpc>
                  <a:spcPct val="90000"/>
                </a:lnSpc>
              </a:pPr>
              <a:r>
                <a:rPr lang="zh-CN" altLang="en-US" sz="2000" b="1">
                  <a:solidFill>
                    <a:schemeClr val="hlink"/>
                  </a:solidFill>
                  <a:latin typeface="Arial" charset="0"/>
                </a:rPr>
                <a:t>0</a:t>
              </a:r>
            </a:p>
          </p:txBody>
        </p:sp>
      </p:grpSp>
      <p:sp>
        <p:nvSpPr>
          <p:cNvPr id="214028" name="Text Box 12"/>
          <p:cNvSpPr txBox="1">
            <a:spLocks noChangeArrowheads="1"/>
          </p:cNvSpPr>
          <p:nvPr/>
        </p:nvSpPr>
        <p:spPr bwMode="auto">
          <a:xfrm>
            <a:off x="1655763" y="4143375"/>
            <a:ext cx="325437"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chemeClr val="accent2"/>
                </a:solidFill>
                <a:latin typeface="Arial" charset="0"/>
              </a:rPr>
              <a:t>1</a:t>
            </a:r>
          </a:p>
          <a:p>
            <a:pPr>
              <a:lnSpc>
                <a:spcPct val="90000"/>
              </a:lnSpc>
            </a:pPr>
            <a:r>
              <a:rPr lang="zh-CN" altLang="en-US" sz="2000" b="1">
                <a:solidFill>
                  <a:schemeClr val="accent2"/>
                </a:solidFill>
                <a:latin typeface="Arial" charset="0"/>
              </a:rPr>
              <a:t>0</a:t>
            </a:r>
          </a:p>
          <a:p>
            <a:pPr>
              <a:lnSpc>
                <a:spcPct val="90000"/>
              </a:lnSpc>
            </a:pPr>
            <a:r>
              <a:rPr lang="zh-CN" altLang="en-US" sz="2000" b="1">
                <a:solidFill>
                  <a:schemeClr val="accent2"/>
                </a:solidFill>
                <a:latin typeface="Arial" charset="0"/>
              </a:rPr>
              <a:t>0</a:t>
            </a:r>
          </a:p>
          <a:p>
            <a:pPr>
              <a:lnSpc>
                <a:spcPct val="90000"/>
              </a:lnSpc>
            </a:pPr>
            <a:r>
              <a:rPr lang="zh-CN" altLang="en-US" sz="2000" b="1">
                <a:solidFill>
                  <a:schemeClr val="accent2"/>
                </a:solidFill>
                <a:latin typeface="Arial" charset="0"/>
              </a:rPr>
              <a:t>0</a:t>
            </a:r>
          </a:p>
        </p:txBody>
      </p:sp>
      <p:grpSp>
        <p:nvGrpSpPr>
          <p:cNvPr id="214029" name="Group 13"/>
          <p:cNvGrpSpPr>
            <a:grpSpLocks/>
          </p:cNvGrpSpPr>
          <p:nvPr/>
        </p:nvGrpSpPr>
        <p:grpSpPr bwMode="auto">
          <a:xfrm>
            <a:off x="1187178" y="1289075"/>
            <a:ext cx="3856038" cy="4876800"/>
            <a:chOff x="643" y="771"/>
            <a:chExt cx="2429" cy="3072"/>
          </a:xfrm>
        </p:grpSpPr>
        <p:graphicFrame>
          <p:nvGraphicFramePr>
            <p:cNvPr id="214030" name="Object 14"/>
            <p:cNvGraphicFramePr>
              <a:graphicFrameLocks noChangeAspect="1"/>
            </p:cNvGraphicFramePr>
            <p:nvPr>
              <p:extLst>
                <p:ext uri="{D42A27DB-BD31-4B8C-83A1-F6EECF244321}">
                  <p14:modId xmlns:p14="http://schemas.microsoft.com/office/powerpoint/2010/main" val="3644871297"/>
                </p:ext>
              </p:extLst>
            </p:nvPr>
          </p:nvGraphicFramePr>
          <p:xfrm>
            <a:off x="643" y="771"/>
            <a:ext cx="2112" cy="3072"/>
          </p:xfrm>
          <a:graphic>
            <a:graphicData uri="http://schemas.openxmlformats.org/presentationml/2006/ole">
              <mc:AlternateContent xmlns:mc="http://schemas.openxmlformats.org/markup-compatibility/2006">
                <mc:Choice xmlns:v="urn:schemas-microsoft-com:vml" Requires="v">
                  <p:oleObj spid="_x0000_s199275" name="Image" r:id="rId7" imgW="3352381" imgH="4876190" progId="Photoshop.Image.7">
                    <p:embed/>
                  </p:oleObj>
                </mc:Choice>
                <mc:Fallback>
                  <p:oleObj name="Image" r:id="rId7" imgW="3352381" imgH="4876190" progId="Photoshop.Image.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 y="771"/>
                          <a:ext cx="2112" cy="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31" name="Text Box 15"/>
            <p:cNvSpPr txBox="1">
              <a:spLocks noChangeArrowheads="1"/>
            </p:cNvSpPr>
            <p:nvPr/>
          </p:nvSpPr>
          <p:spPr bwMode="auto">
            <a:xfrm>
              <a:off x="2743" y="2582"/>
              <a:ext cx="329" cy="82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p>
          </p:txBody>
        </p:sp>
      </p:grpSp>
      <p:sp>
        <p:nvSpPr>
          <p:cNvPr id="214032" name="Text Box 16"/>
          <p:cNvSpPr txBox="1">
            <a:spLocks noChangeArrowheads="1"/>
          </p:cNvSpPr>
          <p:nvPr/>
        </p:nvSpPr>
        <p:spPr bwMode="auto">
          <a:xfrm>
            <a:off x="338138" y="3352800"/>
            <a:ext cx="881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RESET</a:t>
            </a:r>
          </a:p>
          <a:p>
            <a:pPr algn="ctr"/>
            <a:r>
              <a:rPr lang="zh-CN" altLang="en-US" b="1">
                <a:latin typeface="Arial" charset="0"/>
                <a:ea typeface="黑体" pitchFamily="2" charset="-122"/>
              </a:rPr>
              <a:t>载入</a:t>
            </a:r>
          </a:p>
        </p:txBody>
      </p:sp>
      <p:grpSp>
        <p:nvGrpSpPr>
          <p:cNvPr id="214033" name="Group 17"/>
          <p:cNvGrpSpPr>
            <a:grpSpLocks/>
          </p:cNvGrpSpPr>
          <p:nvPr/>
        </p:nvGrpSpPr>
        <p:grpSpPr bwMode="auto">
          <a:xfrm>
            <a:off x="4713288" y="1125538"/>
            <a:ext cx="4167187" cy="4572000"/>
            <a:chOff x="2729" y="672"/>
            <a:chExt cx="2625" cy="2880"/>
          </a:xfrm>
        </p:grpSpPr>
        <p:grpSp>
          <p:nvGrpSpPr>
            <p:cNvPr id="214034" name="Group 18"/>
            <p:cNvGrpSpPr>
              <a:grpSpLocks/>
            </p:cNvGrpSpPr>
            <p:nvPr/>
          </p:nvGrpSpPr>
          <p:grpSpPr bwMode="auto">
            <a:xfrm>
              <a:off x="3146" y="672"/>
              <a:ext cx="2208" cy="2880"/>
              <a:chOff x="1920" y="288"/>
              <a:chExt cx="2377" cy="3120"/>
            </a:xfrm>
          </p:grpSpPr>
          <p:sp>
            <p:nvSpPr>
              <p:cNvPr id="214035" name="Text Box 19"/>
              <p:cNvSpPr txBox="1">
                <a:spLocks noChangeArrowheads="1"/>
              </p:cNvSpPr>
              <p:nvPr/>
            </p:nvSpPr>
            <p:spPr bwMode="auto">
              <a:xfrm>
                <a:off x="3943" y="2224"/>
                <a:ext cx="354" cy="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Q0</a:t>
                </a:r>
              </a:p>
              <a:p>
                <a:r>
                  <a:rPr lang="en-US" altLang="zh-CN" sz="2000" b="1">
                    <a:latin typeface="Arial" charset="0"/>
                  </a:rPr>
                  <a:t>Q1</a:t>
                </a:r>
              </a:p>
              <a:p>
                <a:r>
                  <a:rPr lang="en-US" altLang="zh-CN" sz="2000" b="1">
                    <a:latin typeface="Arial" charset="0"/>
                  </a:rPr>
                  <a:t>Q2</a:t>
                </a:r>
              </a:p>
              <a:p>
                <a:r>
                  <a:rPr lang="en-US" altLang="zh-CN" sz="2000" b="1">
                    <a:latin typeface="Arial" charset="0"/>
                  </a:rPr>
                  <a:t>Q3</a:t>
                </a:r>
              </a:p>
            </p:txBody>
          </p:sp>
          <p:graphicFrame>
            <p:nvGraphicFramePr>
              <p:cNvPr id="214036" name="Object 20"/>
              <p:cNvGraphicFramePr>
                <a:graphicFrameLocks noChangeAspect="1"/>
              </p:cNvGraphicFramePr>
              <p:nvPr/>
            </p:nvGraphicFramePr>
            <p:xfrm>
              <a:off x="1920" y="288"/>
              <a:ext cx="2037" cy="3120"/>
            </p:xfrm>
            <a:graphic>
              <a:graphicData uri="http://schemas.openxmlformats.org/presentationml/2006/ole">
                <mc:AlternateContent xmlns:mc="http://schemas.openxmlformats.org/markup-compatibility/2006">
                  <mc:Choice xmlns:v="urn:schemas-microsoft-com:vml" Requires="v">
                    <p:oleObj spid="_x0000_s199276" name="Image" r:id="rId9" imgW="2996825" imgH="4520635" progId="Photoshop.Image.7">
                      <p:embed/>
                    </p:oleObj>
                  </mc:Choice>
                  <mc:Fallback>
                    <p:oleObj name="Image" r:id="rId9" imgW="2996825" imgH="4520635" progId="Photoshop.Image.7">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0" y="288"/>
                            <a:ext cx="2037" cy="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4037" name="Object 21"/>
              <p:cNvGraphicFramePr>
                <a:graphicFrameLocks noChangeAspect="1"/>
              </p:cNvGraphicFramePr>
              <p:nvPr/>
            </p:nvGraphicFramePr>
            <p:xfrm>
              <a:off x="2123" y="1908"/>
              <a:ext cx="181" cy="156"/>
            </p:xfrm>
            <a:graphic>
              <a:graphicData uri="http://schemas.openxmlformats.org/presentationml/2006/ole">
                <mc:AlternateContent xmlns:mc="http://schemas.openxmlformats.org/markup-compatibility/2006">
                  <mc:Choice xmlns:v="urn:schemas-microsoft-com:vml" Requires="v">
                    <p:oleObj spid="_x0000_s199277" name="Image" r:id="rId11" imgW="266385" imgH="228249" progId="Photoshop.Image.7">
                      <p:embed/>
                    </p:oleObj>
                  </mc:Choice>
                  <mc:Fallback>
                    <p:oleObj name="Image" r:id="rId11" imgW="266385" imgH="228249" progId="Photoshop.Image.7">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 y="1908"/>
                            <a:ext cx="18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4038" name="Text Box 22"/>
            <p:cNvSpPr txBox="1">
              <a:spLocks noChangeArrowheads="1"/>
            </p:cNvSpPr>
            <p:nvPr/>
          </p:nvSpPr>
          <p:spPr bwMode="auto">
            <a:xfrm>
              <a:off x="2729" y="1430"/>
              <a:ext cx="583"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CLOCK</a:t>
              </a:r>
            </a:p>
          </p:txBody>
        </p:sp>
      </p:grpSp>
      <p:grpSp>
        <p:nvGrpSpPr>
          <p:cNvPr id="214039" name="Group 23"/>
          <p:cNvGrpSpPr>
            <a:grpSpLocks/>
          </p:cNvGrpSpPr>
          <p:nvPr/>
        </p:nvGrpSpPr>
        <p:grpSpPr bwMode="auto">
          <a:xfrm>
            <a:off x="5638800" y="3851275"/>
            <a:ext cx="2590800" cy="2549525"/>
            <a:chOff x="3312" y="2389"/>
            <a:chExt cx="1632" cy="1606"/>
          </a:xfrm>
        </p:grpSpPr>
        <p:sp>
          <p:nvSpPr>
            <p:cNvPr id="214040" name="Line 24"/>
            <p:cNvSpPr>
              <a:spLocks noChangeShapeType="1"/>
            </p:cNvSpPr>
            <p:nvPr/>
          </p:nvSpPr>
          <p:spPr bwMode="auto">
            <a:xfrm flipV="1">
              <a:off x="3312" y="2400"/>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41" name="Line 25"/>
            <p:cNvSpPr>
              <a:spLocks noChangeShapeType="1"/>
            </p:cNvSpPr>
            <p:nvPr/>
          </p:nvSpPr>
          <p:spPr bwMode="auto">
            <a:xfrm>
              <a:off x="4320" y="3936"/>
              <a:ext cx="62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4042" name="Group 26"/>
            <p:cNvGrpSpPr>
              <a:grpSpLocks/>
            </p:cNvGrpSpPr>
            <p:nvPr/>
          </p:nvGrpSpPr>
          <p:grpSpPr bwMode="auto">
            <a:xfrm flipH="1">
              <a:off x="3792" y="3611"/>
              <a:ext cx="576" cy="384"/>
              <a:chOff x="2352" y="2736"/>
              <a:chExt cx="576" cy="384"/>
            </a:xfrm>
          </p:grpSpPr>
          <p:grpSp>
            <p:nvGrpSpPr>
              <p:cNvPr id="214043" name="Group 27"/>
              <p:cNvGrpSpPr>
                <a:grpSpLocks/>
              </p:cNvGrpSpPr>
              <p:nvPr/>
            </p:nvGrpSpPr>
            <p:grpSpPr bwMode="auto">
              <a:xfrm>
                <a:off x="2352" y="2736"/>
                <a:ext cx="480" cy="384"/>
                <a:chOff x="2352" y="2736"/>
                <a:chExt cx="432" cy="384"/>
              </a:xfrm>
            </p:grpSpPr>
            <p:sp>
              <p:nvSpPr>
                <p:cNvPr id="214044" name="Arc 28"/>
                <p:cNvSpPr>
                  <a:spLocks/>
                </p:cNvSpPr>
                <p:nvPr/>
              </p:nvSpPr>
              <p:spPr bwMode="auto">
                <a:xfrm flipV="1">
                  <a:off x="2352" y="2928"/>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5" name="Arc 29"/>
                <p:cNvSpPr>
                  <a:spLocks/>
                </p:cNvSpPr>
                <p:nvPr/>
              </p:nvSpPr>
              <p:spPr bwMode="auto">
                <a:xfrm>
                  <a:off x="2352" y="2736"/>
                  <a:ext cx="43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6" name="Arc 30"/>
                <p:cNvSpPr>
                  <a:spLocks/>
                </p:cNvSpPr>
                <p:nvPr/>
              </p:nvSpPr>
              <p:spPr bwMode="auto">
                <a:xfrm>
                  <a:off x="2352" y="2736"/>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47" name="Arc 31"/>
                <p:cNvSpPr>
                  <a:spLocks/>
                </p:cNvSpPr>
                <p:nvPr/>
              </p:nvSpPr>
              <p:spPr bwMode="auto">
                <a:xfrm flipV="1">
                  <a:off x="2352" y="2928"/>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4048" name="Oval 32"/>
              <p:cNvSpPr>
                <a:spLocks noChangeArrowheads="1"/>
              </p:cNvSpPr>
              <p:nvPr/>
            </p:nvSpPr>
            <p:spPr bwMode="auto">
              <a:xfrm>
                <a:off x="2832" y="288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4049" name="Line 33"/>
            <p:cNvSpPr>
              <a:spLocks noChangeShapeType="1"/>
            </p:cNvSpPr>
            <p:nvPr/>
          </p:nvSpPr>
          <p:spPr bwMode="auto">
            <a:xfrm>
              <a:off x="3312" y="3792"/>
              <a:ext cx="480" cy="11"/>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0" name="Line 34"/>
            <p:cNvSpPr>
              <a:spLocks noChangeShapeType="1"/>
            </p:cNvSpPr>
            <p:nvPr/>
          </p:nvSpPr>
          <p:spPr bwMode="auto">
            <a:xfrm>
              <a:off x="4320" y="3659"/>
              <a:ext cx="43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1" name="Line 35"/>
            <p:cNvSpPr>
              <a:spLocks noChangeShapeType="1"/>
            </p:cNvSpPr>
            <p:nvPr/>
          </p:nvSpPr>
          <p:spPr bwMode="auto">
            <a:xfrm>
              <a:off x="4272" y="3803"/>
              <a:ext cx="576"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2" name="Line 36"/>
            <p:cNvSpPr>
              <a:spLocks noChangeShapeType="1"/>
            </p:cNvSpPr>
            <p:nvPr/>
          </p:nvSpPr>
          <p:spPr bwMode="auto">
            <a:xfrm flipV="1">
              <a:off x="4944" y="2568"/>
              <a:ext cx="0" cy="1367"/>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3" name="Line 37"/>
            <p:cNvSpPr>
              <a:spLocks noChangeShapeType="1"/>
            </p:cNvSpPr>
            <p:nvPr/>
          </p:nvSpPr>
          <p:spPr bwMode="auto">
            <a:xfrm flipV="1">
              <a:off x="4848" y="2761"/>
              <a:ext cx="0" cy="1031"/>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4" name="Line 38"/>
            <p:cNvSpPr>
              <a:spLocks noChangeShapeType="1"/>
            </p:cNvSpPr>
            <p:nvPr/>
          </p:nvSpPr>
          <p:spPr bwMode="auto">
            <a:xfrm flipV="1">
              <a:off x="4752" y="2951"/>
              <a:ext cx="0" cy="697"/>
            </a:xfrm>
            <a:prstGeom prst="line">
              <a:avLst/>
            </a:prstGeom>
            <a:noFill/>
            <a:ln w="28575">
              <a:solidFill>
                <a:schemeClr val="hlink"/>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4055" name="Line 39"/>
            <p:cNvSpPr>
              <a:spLocks noChangeShapeType="1"/>
            </p:cNvSpPr>
            <p:nvPr/>
          </p:nvSpPr>
          <p:spPr bwMode="auto">
            <a:xfrm flipV="1">
              <a:off x="3312" y="2389"/>
              <a:ext cx="48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4056" name="Text Box 40"/>
          <p:cNvSpPr txBox="1">
            <a:spLocks noChangeArrowheads="1"/>
          </p:cNvSpPr>
          <p:nvPr/>
        </p:nvSpPr>
        <p:spPr bwMode="auto">
          <a:xfrm>
            <a:off x="6743700" y="12192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黑体" pitchFamily="2" charset="-122"/>
              </a:rPr>
              <a:t>自校正的</a:t>
            </a:r>
          </a:p>
        </p:txBody>
      </p:sp>
      <p:sp>
        <p:nvSpPr>
          <p:cNvPr id="2" name="日期占位符 1"/>
          <p:cNvSpPr>
            <a:spLocks noGrp="1"/>
          </p:cNvSpPr>
          <p:nvPr>
            <p:ph type="dt" sz="half" idx="10"/>
          </p:nvPr>
        </p:nvSpPr>
        <p:spPr/>
        <p:txBody>
          <a:bodyPr/>
          <a:lstStyle/>
          <a:p>
            <a:pPr>
              <a:defRPr/>
            </a:pPr>
            <a:fld id="{1766212A-1CA5-4769-B332-3E7B7F648809}"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20</a:t>
            </a:fld>
            <a:endParaRPr lang="en-US" altLang="zh-CN"/>
          </a:p>
        </p:txBody>
      </p:sp>
    </p:spTree>
    <p:extLst>
      <p:ext uri="{BB962C8B-B14F-4D97-AF65-F5344CB8AC3E}">
        <p14:creationId xmlns:p14="http://schemas.microsoft.com/office/powerpoint/2010/main" val="152289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blinds(horizontal)">
                                      <p:cBhvr>
                                        <p:cTn id="7" dur="500"/>
                                        <p:tgtEl>
                                          <p:spTgt spid="214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blinds(horizontal)">
                                      <p:cBhvr>
                                        <p:cTn id="12" dur="500"/>
                                        <p:tgtEl>
                                          <p:spTgt spid="2140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4021"/>
                                        </p:tgtEl>
                                        <p:attrNameLst>
                                          <p:attrName>style.visibility</p:attrName>
                                        </p:attrNameLst>
                                      </p:cBhvr>
                                      <p:to>
                                        <p:strVal val="visible"/>
                                      </p:to>
                                    </p:set>
                                    <p:animEffect transition="in" filter="blinds(horizontal)">
                                      <p:cBhvr>
                                        <p:cTn id="17" dur="500"/>
                                        <p:tgtEl>
                                          <p:spTgt spid="214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4022"/>
                                        </p:tgtEl>
                                        <p:attrNameLst>
                                          <p:attrName>style.visibility</p:attrName>
                                        </p:attrNameLst>
                                      </p:cBhvr>
                                      <p:to>
                                        <p:strVal val="visible"/>
                                      </p:to>
                                    </p:set>
                                    <p:animEffect transition="in" filter="blinds(horizontal)">
                                      <p:cBhvr>
                                        <p:cTn id="22" dur="500"/>
                                        <p:tgtEl>
                                          <p:spTgt spid="2140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14024"/>
                                        </p:tgtEl>
                                        <p:attrNameLst>
                                          <p:attrName>style.visibility</p:attrName>
                                        </p:attrNameLst>
                                      </p:cBhvr>
                                      <p:to>
                                        <p:strVal val="visible"/>
                                      </p:to>
                                    </p:set>
                                    <p:animEffect transition="in" filter="dissolve">
                                      <p:cBhvr>
                                        <p:cTn id="27" dur="500"/>
                                        <p:tgtEl>
                                          <p:spTgt spid="2140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4028"/>
                                        </p:tgtEl>
                                        <p:attrNameLst>
                                          <p:attrName>style.visibility</p:attrName>
                                        </p:attrNameLst>
                                      </p:cBhvr>
                                      <p:to>
                                        <p:strVal val="visible"/>
                                      </p:to>
                                    </p:set>
                                    <p:animEffect transition="in" filter="blinds(horizontal)">
                                      <p:cBhvr>
                                        <p:cTn id="32" dur="500"/>
                                        <p:tgtEl>
                                          <p:spTgt spid="2140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14029"/>
                                        </p:tgtEl>
                                        <p:attrNameLst>
                                          <p:attrName>style.visibility</p:attrName>
                                        </p:attrNameLst>
                                      </p:cBhvr>
                                      <p:to>
                                        <p:strVal val="visible"/>
                                      </p:to>
                                    </p:set>
                                    <p:animEffect transition="in" filter="dissolve">
                                      <p:cBhvr>
                                        <p:cTn id="37" dur="500"/>
                                        <p:tgtEl>
                                          <p:spTgt spid="214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4032"/>
                                        </p:tgtEl>
                                        <p:attrNameLst>
                                          <p:attrName>style.visibility</p:attrName>
                                        </p:attrNameLst>
                                      </p:cBhvr>
                                      <p:to>
                                        <p:strVal val="visible"/>
                                      </p:to>
                                    </p:set>
                                    <p:animEffect transition="in" filter="blinds(horizontal)">
                                      <p:cBhvr>
                                        <p:cTn id="42" dur="500"/>
                                        <p:tgtEl>
                                          <p:spTgt spid="2140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4056"/>
                                        </p:tgtEl>
                                        <p:attrNameLst>
                                          <p:attrName>style.visibility</p:attrName>
                                        </p:attrNameLst>
                                      </p:cBhvr>
                                      <p:to>
                                        <p:strVal val="visible"/>
                                      </p:to>
                                    </p:set>
                                    <p:animEffect transition="in" filter="blinds(horizontal)">
                                      <p:cBhvr>
                                        <p:cTn id="47" dur="500"/>
                                        <p:tgtEl>
                                          <p:spTgt spid="2140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4033"/>
                                        </p:tgtEl>
                                        <p:attrNameLst>
                                          <p:attrName>style.visibility</p:attrName>
                                        </p:attrNameLst>
                                      </p:cBhvr>
                                      <p:to>
                                        <p:strVal val="visible"/>
                                      </p:to>
                                    </p:set>
                                    <p:animEffect transition="in" filter="blinds(horizontal)">
                                      <p:cBhvr>
                                        <p:cTn id="52" dur="500"/>
                                        <p:tgtEl>
                                          <p:spTgt spid="2140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14039"/>
                                        </p:tgtEl>
                                        <p:attrNameLst>
                                          <p:attrName>style.visibility</p:attrName>
                                        </p:attrNameLst>
                                      </p:cBhvr>
                                      <p:to>
                                        <p:strVal val="visible"/>
                                      </p:to>
                                    </p:set>
                                    <p:animEffect transition="in" filter="dissolve">
                                      <p:cBhvr>
                                        <p:cTn id="57" dur="500"/>
                                        <p:tgtEl>
                                          <p:spTgt spid="21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animBg="1" autoUpdateAnimBg="0"/>
      <p:bldP spid="214022" grpId="0" autoUpdateAnimBg="0"/>
      <p:bldP spid="214023" grpId="0" autoUpdateAnimBg="0"/>
      <p:bldP spid="214028" grpId="0" autoUpdateAnimBg="0"/>
      <p:bldP spid="214032" grpId="0" autoUpdateAnimBg="0"/>
      <p:bldP spid="21405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043608" y="304800"/>
            <a:ext cx="7452692" cy="685800"/>
          </a:xfrm>
        </p:spPr>
        <p:txBody>
          <a:bodyPr/>
          <a:lstStyle/>
          <a:p>
            <a:r>
              <a:rPr lang="zh-CN" altLang="en-US" sz="3200" dirty="0"/>
              <a:t>利用74</a:t>
            </a:r>
            <a:r>
              <a:rPr lang="en-US" altLang="zh-CN" sz="3200" dirty="0"/>
              <a:t>x194</a:t>
            </a:r>
            <a:r>
              <a:rPr lang="zh-CN" altLang="en-US" sz="3200" dirty="0"/>
              <a:t>实现扭环计数器</a:t>
            </a:r>
          </a:p>
        </p:txBody>
      </p:sp>
      <p:grpSp>
        <p:nvGrpSpPr>
          <p:cNvPr id="215043" name="Group 3"/>
          <p:cNvGrpSpPr>
            <a:grpSpLocks/>
          </p:cNvGrpSpPr>
          <p:nvPr/>
        </p:nvGrpSpPr>
        <p:grpSpPr bwMode="auto">
          <a:xfrm>
            <a:off x="3962400" y="1733128"/>
            <a:ext cx="2286000" cy="3657600"/>
            <a:chOff x="4128" y="912"/>
            <a:chExt cx="1440" cy="2304"/>
          </a:xfrm>
        </p:grpSpPr>
        <p:sp>
          <p:nvSpPr>
            <p:cNvPr id="215044"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S1</a:t>
              </a:r>
            </a:p>
            <a:p>
              <a:r>
                <a:rPr lang="en-US" altLang="zh-CN" sz="2000" b="1">
                  <a:latin typeface="Tahoma" pitchFamily="34" charset="0"/>
                </a:rPr>
                <a:t>S0</a:t>
              </a:r>
            </a:p>
            <a:p>
              <a:r>
                <a:rPr lang="en-US" altLang="zh-CN" sz="2000" b="1">
                  <a:latin typeface="Tahoma" pitchFamily="34" charset="0"/>
                </a:rPr>
                <a:t>LIN</a:t>
              </a:r>
            </a:p>
            <a:p>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r>
                <a:rPr lang="en-US" altLang="zh-CN" sz="2000" b="1">
                  <a:latin typeface="Tahoma" pitchFamily="34" charset="0"/>
                </a:rPr>
                <a:t>C           QC</a:t>
              </a:r>
            </a:p>
            <a:p>
              <a:r>
                <a:rPr lang="en-US" altLang="zh-CN" sz="2000" b="1">
                  <a:latin typeface="Tahoma" pitchFamily="34" charset="0"/>
                </a:rPr>
                <a:t>B           QB</a:t>
              </a:r>
            </a:p>
            <a:p>
              <a:r>
                <a:rPr lang="en-US" altLang="zh-CN" sz="2000" b="1">
                  <a:latin typeface="Tahoma" pitchFamily="34" charset="0"/>
                </a:rPr>
                <a:t>A           QA</a:t>
              </a:r>
            </a:p>
            <a:p>
              <a:r>
                <a:rPr lang="en-US" altLang="zh-CN" sz="2000" b="1">
                  <a:latin typeface="Tahoma" pitchFamily="34" charset="0"/>
                </a:rPr>
                <a:t>RIN</a:t>
              </a:r>
            </a:p>
          </p:txBody>
        </p:sp>
        <p:sp>
          <p:nvSpPr>
            <p:cNvPr id="215045"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046" name="Group 6"/>
            <p:cNvGrpSpPr>
              <a:grpSpLocks/>
            </p:cNvGrpSpPr>
            <p:nvPr/>
          </p:nvGrpSpPr>
          <p:grpSpPr bwMode="auto">
            <a:xfrm>
              <a:off x="4368" y="1296"/>
              <a:ext cx="96" cy="96"/>
              <a:chOff x="2880" y="2064"/>
              <a:chExt cx="96" cy="192"/>
            </a:xfrm>
          </p:grpSpPr>
          <p:sp>
            <p:nvSpPr>
              <p:cNvPr id="215047"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48"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049"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0"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1"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2"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3"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4"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5"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6"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7"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215058"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59"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0"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1"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2"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3"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64" name="Group 24"/>
          <p:cNvGrpSpPr>
            <a:grpSpLocks/>
          </p:cNvGrpSpPr>
          <p:nvPr/>
        </p:nvGrpSpPr>
        <p:grpSpPr bwMode="auto">
          <a:xfrm>
            <a:off x="3581400" y="3638128"/>
            <a:ext cx="2667000" cy="2590800"/>
            <a:chOff x="2208" y="2304"/>
            <a:chExt cx="1680" cy="1632"/>
          </a:xfrm>
        </p:grpSpPr>
        <p:sp>
          <p:nvSpPr>
            <p:cNvPr id="215065" name="AutoShape 25"/>
            <p:cNvSpPr>
              <a:spLocks noChangeArrowheads="1"/>
            </p:cNvSpPr>
            <p:nvPr/>
          </p:nvSpPr>
          <p:spPr bwMode="auto">
            <a:xfrm rot="-5400000">
              <a:off x="3048" y="367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6" name="Oval 26"/>
            <p:cNvSpPr>
              <a:spLocks noChangeArrowheads="1"/>
            </p:cNvSpPr>
            <p:nvPr/>
          </p:nvSpPr>
          <p:spPr bwMode="auto">
            <a:xfrm>
              <a:off x="2976" y="374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67" name="Line 27"/>
            <p:cNvSpPr>
              <a:spLocks noChangeShapeType="1"/>
            </p:cNvSpPr>
            <p:nvPr/>
          </p:nvSpPr>
          <p:spPr bwMode="auto">
            <a:xfrm>
              <a:off x="3888" y="3072"/>
              <a:ext cx="0" cy="720"/>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8" name="Line 28"/>
            <p:cNvSpPr>
              <a:spLocks noChangeShapeType="1"/>
            </p:cNvSpPr>
            <p:nvPr/>
          </p:nvSpPr>
          <p:spPr bwMode="auto">
            <a:xfrm>
              <a:off x="3312" y="379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69" name="Line 29"/>
            <p:cNvSpPr>
              <a:spLocks noChangeShapeType="1"/>
            </p:cNvSpPr>
            <p:nvPr/>
          </p:nvSpPr>
          <p:spPr bwMode="auto">
            <a:xfrm>
              <a:off x="2208" y="37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0" name="Line 30"/>
            <p:cNvSpPr>
              <a:spLocks noChangeShapeType="1"/>
            </p:cNvSpPr>
            <p:nvPr/>
          </p:nvSpPr>
          <p:spPr bwMode="auto">
            <a:xfrm>
              <a:off x="2208" y="2304"/>
              <a:ext cx="0" cy="148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1" name="Line 31"/>
            <p:cNvSpPr>
              <a:spLocks noChangeShapeType="1"/>
            </p:cNvSpPr>
            <p:nvPr/>
          </p:nvSpPr>
          <p:spPr bwMode="auto">
            <a:xfrm>
              <a:off x="220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72" name="Group 32"/>
          <p:cNvGrpSpPr>
            <a:grpSpLocks/>
          </p:cNvGrpSpPr>
          <p:nvPr/>
        </p:nvGrpSpPr>
        <p:grpSpPr bwMode="auto">
          <a:xfrm>
            <a:off x="3657600" y="1123528"/>
            <a:ext cx="601663" cy="1905000"/>
            <a:chOff x="1872" y="720"/>
            <a:chExt cx="379" cy="1200"/>
          </a:xfrm>
        </p:grpSpPr>
        <p:grpSp>
          <p:nvGrpSpPr>
            <p:cNvPr id="215073" name="Group 33"/>
            <p:cNvGrpSpPr>
              <a:grpSpLocks/>
            </p:cNvGrpSpPr>
            <p:nvPr/>
          </p:nvGrpSpPr>
          <p:grpSpPr bwMode="auto">
            <a:xfrm>
              <a:off x="1968" y="1008"/>
              <a:ext cx="192" cy="912"/>
              <a:chOff x="1968" y="1008"/>
              <a:chExt cx="192" cy="912"/>
            </a:xfrm>
          </p:grpSpPr>
          <p:sp>
            <p:nvSpPr>
              <p:cNvPr id="215074" name="Line 34"/>
              <p:cNvSpPr>
                <a:spLocks noChangeShapeType="1"/>
              </p:cNvSpPr>
              <p:nvPr/>
            </p:nvSpPr>
            <p:spPr bwMode="auto">
              <a:xfrm>
                <a:off x="2064" y="1392"/>
                <a:ext cx="0" cy="52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5" name="Rectangle 35"/>
              <p:cNvSpPr>
                <a:spLocks noChangeArrowheads="1"/>
              </p:cNvSpPr>
              <p:nvPr/>
            </p:nvSpPr>
            <p:spPr bwMode="auto">
              <a:xfrm>
                <a:off x="2016" y="1152"/>
                <a:ext cx="96" cy="240"/>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76" name="Line 36"/>
              <p:cNvSpPr>
                <a:spLocks noChangeShapeType="1"/>
              </p:cNvSpPr>
              <p:nvPr/>
            </p:nvSpPr>
            <p:spPr bwMode="auto">
              <a:xfrm flipV="1">
                <a:off x="2064" y="1008"/>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77" name="Line 37"/>
              <p:cNvSpPr>
                <a:spLocks noChangeShapeType="1"/>
              </p:cNvSpPr>
              <p:nvPr/>
            </p:nvSpPr>
            <p:spPr bwMode="auto">
              <a:xfrm>
                <a:off x="1968" y="1008"/>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078" name="Text Box 38"/>
            <p:cNvSpPr txBox="1">
              <a:spLocks noChangeArrowheads="1"/>
            </p:cNvSpPr>
            <p:nvPr/>
          </p:nvSpPr>
          <p:spPr bwMode="auto">
            <a:xfrm>
              <a:off x="1872" y="720"/>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2060"/>
                  </a:solidFill>
                </a:rPr>
                <a:t>+5</a:t>
              </a:r>
              <a:r>
                <a:rPr lang="en-US" altLang="zh-CN" b="1" dirty="0">
                  <a:solidFill>
                    <a:srgbClr val="002060"/>
                  </a:solidFill>
                </a:rPr>
                <a:t>V</a:t>
              </a:r>
            </a:p>
          </p:txBody>
        </p:sp>
      </p:grpSp>
      <p:grpSp>
        <p:nvGrpSpPr>
          <p:cNvPr id="215079" name="Group 39"/>
          <p:cNvGrpSpPr>
            <a:grpSpLocks/>
          </p:cNvGrpSpPr>
          <p:nvPr/>
        </p:nvGrpSpPr>
        <p:grpSpPr bwMode="auto">
          <a:xfrm>
            <a:off x="3124200" y="3333328"/>
            <a:ext cx="838200" cy="381000"/>
            <a:chOff x="1536" y="2064"/>
            <a:chExt cx="528" cy="240"/>
          </a:xfrm>
        </p:grpSpPr>
        <p:sp>
          <p:nvSpPr>
            <p:cNvPr id="215080" name="Line 40"/>
            <p:cNvSpPr>
              <a:spLocks noChangeShapeType="1"/>
            </p:cNvSpPr>
            <p:nvPr/>
          </p:nvSpPr>
          <p:spPr bwMode="auto">
            <a:xfrm>
              <a:off x="1632" y="2064"/>
              <a:ext cx="432" cy="0"/>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1" name="Line 41"/>
            <p:cNvSpPr>
              <a:spLocks noChangeShapeType="1"/>
            </p:cNvSpPr>
            <p:nvPr/>
          </p:nvSpPr>
          <p:spPr bwMode="auto">
            <a:xfrm>
              <a:off x="1632" y="2064"/>
              <a:ext cx="0" cy="144"/>
            </a:xfrm>
            <a:prstGeom prst="line">
              <a:avLst/>
            </a:prstGeom>
            <a:noFill/>
            <a:ln w="2857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2" name="AutoShape 42"/>
            <p:cNvSpPr>
              <a:spLocks noChangeArrowheads="1"/>
            </p:cNvSpPr>
            <p:nvPr/>
          </p:nvSpPr>
          <p:spPr bwMode="auto">
            <a:xfrm flipV="1">
              <a:off x="1536" y="2208"/>
              <a:ext cx="192" cy="96"/>
            </a:xfrm>
            <a:prstGeom prst="triangle">
              <a:avLst>
                <a:gd name="adj" fmla="val 50000"/>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083" name="Group 43"/>
          <p:cNvGrpSpPr>
            <a:grpSpLocks/>
          </p:cNvGrpSpPr>
          <p:nvPr/>
        </p:nvGrpSpPr>
        <p:grpSpPr bwMode="auto">
          <a:xfrm>
            <a:off x="1524000" y="2190328"/>
            <a:ext cx="2446338" cy="747713"/>
            <a:chOff x="523" y="1248"/>
            <a:chExt cx="1541" cy="471"/>
          </a:xfrm>
        </p:grpSpPr>
        <p:sp>
          <p:nvSpPr>
            <p:cNvPr id="215084" name="Text Box 44"/>
            <p:cNvSpPr txBox="1">
              <a:spLocks noChangeArrowheads="1"/>
            </p:cNvSpPr>
            <p:nvPr/>
          </p:nvSpPr>
          <p:spPr bwMode="auto">
            <a:xfrm>
              <a:off x="672"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15085" name="Line 45"/>
            <p:cNvSpPr>
              <a:spLocks noChangeShapeType="1"/>
            </p:cNvSpPr>
            <p:nvPr/>
          </p:nvSpPr>
          <p:spPr bwMode="auto">
            <a:xfrm>
              <a:off x="1296" y="13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6" name="Line 46"/>
            <p:cNvSpPr>
              <a:spLocks noChangeShapeType="1"/>
            </p:cNvSpPr>
            <p:nvPr/>
          </p:nvSpPr>
          <p:spPr bwMode="auto">
            <a:xfrm>
              <a:off x="1296" y="158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87" name="Text Box 47"/>
            <p:cNvSpPr txBox="1">
              <a:spLocks noChangeArrowheads="1"/>
            </p:cNvSpPr>
            <p:nvPr/>
          </p:nvSpPr>
          <p:spPr bwMode="auto">
            <a:xfrm>
              <a:off x="523" y="1469"/>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sp>
        <p:nvSpPr>
          <p:cNvPr id="215088" name="Text Box 48"/>
          <p:cNvSpPr txBox="1">
            <a:spLocks noChangeArrowheads="1"/>
          </p:cNvSpPr>
          <p:nvPr/>
        </p:nvSpPr>
        <p:spPr bwMode="auto">
          <a:xfrm>
            <a:off x="126822" y="3120316"/>
            <a:ext cx="27943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2060"/>
                </a:solidFill>
                <a:ea typeface="黑体" pitchFamily="2" charset="-122"/>
              </a:rPr>
              <a:t>S1S0</a:t>
            </a:r>
            <a:r>
              <a:rPr lang="zh-CN" altLang="en-US" sz="2400" b="1" dirty="0">
                <a:solidFill>
                  <a:srgbClr val="002060"/>
                </a:solidFill>
                <a:ea typeface="黑体" pitchFamily="2" charset="-122"/>
              </a:rPr>
              <a:t>接成左移形式</a:t>
            </a:r>
          </a:p>
        </p:txBody>
      </p:sp>
      <p:sp>
        <p:nvSpPr>
          <p:cNvPr id="215089" name="Text Box 49"/>
          <p:cNvSpPr txBox="1">
            <a:spLocks noChangeArrowheads="1"/>
          </p:cNvSpPr>
          <p:nvPr/>
        </p:nvSpPr>
        <p:spPr bwMode="auto">
          <a:xfrm>
            <a:off x="304800" y="3971503"/>
            <a:ext cx="3190297"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b="1" dirty="0">
                <a:solidFill>
                  <a:schemeClr val="hlink"/>
                </a:solidFill>
                <a:latin typeface="Tahoma" pitchFamily="34" charset="0"/>
                <a:ea typeface="黑体" pitchFamily="2" charset="-122"/>
              </a:rPr>
              <a:t>自校正改进：</a:t>
            </a:r>
          </a:p>
          <a:p>
            <a:pPr>
              <a:lnSpc>
                <a:spcPct val="140000"/>
              </a:lnSpc>
            </a:pPr>
            <a:r>
              <a:rPr lang="zh-CN" altLang="en-US" sz="2400" b="1" dirty="0">
                <a:solidFill>
                  <a:schemeClr val="hlink"/>
                </a:solidFill>
                <a:latin typeface="Tahoma" pitchFamily="34" charset="0"/>
                <a:ea typeface="黑体" pitchFamily="2" charset="-122"/>
              </a:rPr>
              <a:t>（法一）</a:t>
            </a:r>
          </a:p>
          <a:p>
            <a:pPr>
              <a:lnSpc>
                <a:spcPct val="140000"/>
              </a:lnSpc>
            </a:pPr>
            <a:r>
              <a:rPr lang="en-US" altLang="zh-CN" sz="2400" b="1" dirty="0">
                <a:solidFill>
                  <a:schemeClr val="hlink"/>
                </a:solidFill>
                <a:latin typeface="Tahoma" pitchFamily="34" charset="0"/>
              </a:rPr>
              <a:t>LIN = Q3’ + Q2’·Q0</a:t>
            </a:r>
          </a:p>
        </p:txBody>
      </p:sp>
      <p:grpSp>
        <p:nvGrpSpPr>
          <p:cNvPr id="215090" name="Group 50"/>
          <p:cNvGrpSpPr>
            <a:grpSpLocks/>
          </p:cNvGrpSpPr>
          <p:nvPr/>
        </p:nvGrpSpPr>
        <p:grpSpPr bwMode="auto">
          <a:xfrm>
            <a:off x="6248400" y="3714328"/>
            <a:ext cx="2286000" cy="1311275"/>
            <a:chOff x="3888" y="2352"/>
            <a:chExt cx="1440" cy="826"/>
          </a:xfrm>
        </p:grpSpPr>
        <p:sp>
          <p:nvSpPr>
            <p:cNvPr id="215091" name="Text Box 51"/>
            <p:cNvSpPr txBox="1">
              <a:spLocks noChangeArrowheads="1"/>
            </p:cNvSpPr>
            <p:nvPr/>
          </p:nvSpPr>
          <p:spPr bwMode="auto">
            <a:xfrm>
              <a:off x="4987" y="2352"/>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sp>
          <p:nvSpPr>
            <p:cNvPr id="215092" name="Line 52"/>
            <p:cNvSpPr>
              <a:spLocks noChangeShapeType="1"/>
            </p:cNvSpPr>
            <p:nvPr/>
          </p:nvSpPr>
          <p:spPr bwMode="auto">
            <a:xfrm>
              <a:off x="3888" y="249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3" name="Line 53"/>
            <p:cNvSpPr>
              <a:spLocks noChangeShapeType="1"/>
            </p:cNvSpPr>
            <p:nvPr/>
          </p:nvSpPr>
          <p:spPr bwMode="auto">
            <a:xfrm>
              <a:off x="3888" y="268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4" name="Line 54"/>
            <p:cNvSpPr>
              <a:spLocks noChangeShapeType="1"/>
            </p:cNvSpPr>
            <p:nvPr/>
          </p:nvSpPr>
          <p:spPr bwMode="auto">
            <a:xfrm>
              <a:off x="3888" y="2880"/>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5" name="Line 55"/>
            <p:cNvSpPr>
              <a:spLocks noChangeShapeType="1"/>
            </p:cNvSpPr>
            <p:nvPr/>
          </p:nvSpPr>
          <p:spPr bwMode="auto">
            <a:xfrm>
              <a:off x="3888" y="307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096" name="Group 56"/>
          <p:cNvGrpSpPr>
            <a:grpSpLocks/>
          </p:cNvGrpSpPr>
          <p:nvPr/>
        </p:nvGrpSpPr>
        <p:grpSpPr bwMode="auto">
          <a:xfrm>
            <a:off x="3581400" y="3638128"/>
            <a:ext cx="3886200" cy="2743200"/>
            <a:chOff x="2208" y="2304"/>
            <a:chExt cx="2448" cy="1728"/>
          </a:xfrm>
        </p:grpSpPr>
        <p:grpSp>
          <p:nvGrpSpPr>
            <p:cNvPr id="215097" name="Group 57"/>
            <p:cNvGrpSpPr>
              <a:grpSpLocks/>
            </p:cNvGrpSpPr>
            <p:nvPr/>
          </p:nvGrpSpPr>
          <p:grpSpPr bwMode="auto">
            <a:xfrm flipH="1">
              <a:off x="3216" y="3552"/>
              <a:ext cx="768" cy="288"/>
              <a:chOff x="4128" y="3264"/>
              <a:chExt cx="768" cy="288"/>
            </a:xfrm>
          </p:grpSpPr>
          <p:sp>
            <p:nvSpPr>
              <p:cNvPr id="215098" name="Arc 58"/>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99" name="Line 59"/>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0" name="Line 60"/>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1" name="Line 61"/>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2" name="Oval 62"/>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3" name="Line 63"/>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4" name="Line 64"/>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5" name="Line 65"/>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5106" name="Group 66"/>
            <p:cNvGrpSpPr>
              <a:grpSpLocks/>
            </p:cNvGrpSpPr>
            <p:nvPr/>
          </p:nvGrpSpPr>
          <p:grpSpPr bwMode="auto">
            <a:xfrm>
              <a:off x="3984" y="3670"/>
              <a:ext cx="240" cy="240"/>
              <a:chOff x="3072" y="3792"/>
              <a:chExt cx="336" cy="288"/>
            </a:xfrm>
          </p:grpSpPr>
          <p:sp>
            <p:nvSpPr>
              <p:cNvPr id="215107" name="AutoShape 67"/>
              <p:cNvSpPr>
                <a:spLocks noChangeArrowheads="1"/>
              </p:cNvSpPr>
              <p:nvPr/>
            </p:nvSpPr>
            <p:spPr bwMode="auto">
              <a:xfrm rot="-5400000">
                <a:off x="3144" y="3816"/>
                <a:ext cx="288" cy="240"/>
              </a:xfrm>
              <a:prstGeom prst="triangle">
                <a:avLst>
                  <a:gd name="adj" fmla="val 50000"/>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08" name="Oval 68"/>
              <p:cNvSpPr>
                <a:spLocks noChangeArrowheads="1"/>
              </p:cNvSpPr>
              <p:nvPr/>
            </p:nvSpPr>
            <p:spPr bwMode="auto">
              <a:xfrm>
                <a:off x="3072" y="3888"/>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09" name="Line 69"/>
            <p:cNvSpPr>
              <a:spLocks noChangeShapeType="1"/>
            </p:cNvSpPr>
            <p:nvPr/>
          </p:nvSpPr>
          <p:spPr bwMode="auto">
            <a:xfrm flipH="1">
              <a:off x="3984" y="2496"/>
              <a:ext cx="34" cy="110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0" name="Line 70"/>
            <p:cNvSpPr>
              <a:spLocks noChangeShapeType="1"/>
            </p:cNvSpPr>
            <p:nvPr/>
          </p:nvSpPr>
          <p:spPr bwMode="auto">
            <a:xfrm>
              <a:off x="2976" y="4032"/>
              <a:ext cx="168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1" name="Line 71"/>
            <p:cNvSpPr>
              <a:spLocks noChangeShapeType="1"/>
            </p:cNvSpPr>
            <p:nvPr/>
          </p:nvSpPr>
          <p:spPr bwMode="auto">
            <a:xfrm>
              <a:off x="2208" y="2304"/>
              <a:ext cx="0" cy="14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2" name="Line 72"/>
            <p:cNvSpPr>
              <a:spLocks noChangeShapeType="1"/>
            </p:cNvSpPr>
            <p:nvPr/>
          </p:nvSpPr>
          <p:spPr bwMode="auto">
            <a:xfrm>
              <a:off x="2208" y="2304"/>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3" name="Line 73"/>
            <p:cNvSpPr>
              <a:spLocks noChangeShapeType="1"/>
            </p:cNvSpPr>
            <p:nvPr/>
          </p:nvSpPr>
          <p:spPr bwMode="auto">
            <a:xfrm>
              <a:off x="4416" y="2880"/>
              <a:ext cx="0" cy="912"/>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4" name="Line 74"/>
            <p:cNvSpPr>
              <a:spLocks noChangeShapeType="1"/>
            </p:cNvSpPr>
            <p:nvPr/>
          </p:nvSpPr>
          <p:spPr bwMode="auto">
            <a:xfrm>
              <a:off x="4224" y="379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115" name="Group 75"/>
            <p:cNvGrpSpPr>
              <a:grpSpLocks/>
            </p:cNvGrpSpPr>
            <p:nvPr/>
          </p:nvGrpSpPr>
          <p:grpSpPr bwMode="auto">
            <a:xfrm flipH="1">
              <a:off x="2208" y="3648"/>
              <a:ext cx="768" cy="288"/>
              <a:chOff x="4128" y="3264"/>
              <a:chExt cx="768" cy="288"/>
            </a:xfrm>
          </p:grpSpPr>
          <p:sp>
            <p:nvSpPr>
              <p:cNvPr id="215116" name="Arc 76"/>
              <p:cNvSpPr>
                <a:spLocks/>
              </p:cNvSpPr>
              <p:nvPr/>
            </p:nvSpPr>
            <p:spPr bwMode="auto">
              <a:xfrm>
                <a:off x="4495" y="326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17" name="Line 77"/>
              <p:cNvSpPr>
                <a:spLocks noChangeShapeType="1"/>
              </p:cNvSpPr>
              <p:nvPr/>
            </p:nvSpPr>
            <p:spPr bwMode="auto">
              <a:xfrm flipH="1">
                <a:off x="4320" y="326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8" name="Line 78"/>
              <p:cNvSpPr>
                <a:spLocks noChangeShapeType="1"/>
              </p:cNvSpPr>
              <p:nvPr/>
            </p:nvSpPr>
            <p:spPr bwMode="auto">
              <a:xfrm flipH="1">
                <a:off x="4320" y="355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9" name="Line 79"/>
              <p:cNvSpPr>
                <a:spLocks noChangeShapeType="1"/>
              </p:cNvSpPr>
              <p:nvPr/>
            </p:nvSpPr>
            <p:spPr bwMode="auto">
              <a:xfrm>
                <a:off x="4320" y="326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0" name="Oval 80"/>
              <p:cNvSpPr>
                <a:spLocks noChangeArrowheads="1"/>
              </p:cNvSpPr>
              <p:nvPr/>
            </p:nvSpPr>
            <p:spPr bwMode="auto">
              <a:xfrm>
                <a:off x="4656" y="3360"/>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21" name="Line 81"/>
              <p:cNvSpPr>
                <a:spLocks noChangeShapeType="1"/>
              </p:cNvSpPr>
              <p:nvPr/>
            </p:nvSpPr>
            <p:spPr bwMode="auto">
              <a:xfrm>
                <a:off x="4128" y="331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2" name="Line 82"/>
              <p:cNvSpPr>
                <a:spLocks noChangeShapeType="1"/>
              </p:cNvSpPr>
              <p:nvPr/>
            </p:nvSpPr>
            <p:spPr bwMode="auto">
              <a:xfrm>
                <a:off x="4128" y="350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3" name="Line 83"/>
              <p:cNvSpPr>
                <a:spLocks noChangeShapeType="1"/>
              </p:cNvSpPr>
              <p:nvPr/>
            </p:nvSpPr>
            <p:spPr bwMode="auto">
              <a:xfrm>
                <a:off x="4752" y="3408"/>
                <a:ext cx="14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124" name="Line 84"/>
            <p:cNvSpPr>
              <a:spLocks noChangeShapeType="1"/>
            </p:cNvSpPr>
            <p:nvPr/>
          </p:nvSpPr>
          <p:spPr bwMode="auto">
            <a:xfrm>
              <a:off x="4656" y="3072"/>
              <a:ext cx="0" cy="960"/>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5" name="Line 85"/>
            <p:cNvSpPr>
              <a:spLocks noChangeShapeType="1"/>
            </p:cNvSpPr>
            <p:nvPr/>
          </p:nvSpPr>
          <p:spPr bwMode="auto">
            <a:xfrm>
              <a:off x="2976" y="3888"/>
              <a:ext cx="0" cy="144"/>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6" name="Line 86"/>
            <p:cNvSpPr>
              <a:spLocks noChangeShapeType="1"/>
            </p:cNvSpPr>
            <p:nvPr/>
          </p:nvSpPr>
          <p:spPr bwMode="auto">
            <a:xfrm>
              <a:off x="2976" y="3696"/>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10"/>
          </p:nvPr>
        </p:nvSpPr>
        <p:spPr/>
        <p:txBody>
          <a:bodyPr/>
          <a:lstStyle/>
          <a:p>
            <a:pPr>
              <a:defRPr/>
            </a:pPr>
            <a:fld id="{285FAF7E-0A9A-48F6-934E-B3ACF3D67FBD}"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21</a:t>
            </a:fld>
            <a:endParaRPr lang="en-US" altLang="zh-CN"/>
          </a:p>
        </p:txBody>
      </p:sp>
    </p:spTree>
    <p:extLst>
      <p:ext uri="{BB962C8B-B14F-4D97-AF65-F5344CB8AC3E}">
        <p14:creationId xmlns:p14="http://schemas.microsoft.com/office/powerpoint/2010/main" val="636370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blinds(horizontal)">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83"/>
                                        </p:tgtEl>
                                        <p:attrNameLst>
                                          <p:attrName>style.visibility</p:attrName>
                                        </p:attrNameLst>
                                      </p:cBhvr>
                                      <p:to>
                                        <p:strVal val="visible"/>
                                      </p:to>
                                    </p:set>
                                    <p:animEffect transition="in" filter="wipe(left)">
                                      <p:cBhvr>
                                        <p:cTn id="12" dur="500"/>
                                        <p:tgtEl>
                                          <p:spTgt spid="215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8"/>
                                        </p:tgtEl>
                                        <p:attrNameLst>
                                          <p:attrName>style.visibility</p:attrName>
                                        </p:attrNameLst>
                                      </p:cBhvr>
                                      <p:to>
                                        <p:strVal val="visible"/>
                                      </p:to>
                                    </p:set>
                                    <p:animEffect transition="in" filter="blinds(horizontal)">
                                      <p:cBhvr>
                                        <p:cTn id="17" dur="500"/>
                                        <p:tgtEl>
                                          <p:spTgt spid="215088"/>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15072"/>
                                        </p:tgtEl>
                                        <p:attrNameLst>
                                          <p:attrName>style.visibility</p:attrName>
                                        </p:attrNameLst>
                                      </p:cBhvr>
                                      <p:to>
                                        <p:strVal val="visible"/>
                                      </p:to>
                                    </p:set>
                                    <p:animEffect transition="in" filter="blinds(horizontal)">
                                      <p:cBhvr>
                                        <p:cTn id="21" dur="500"/>
                                        <p:tgtEl>
                                          <p:spTgt spid="215072"/>
                                        </p:tgtEl>
                                      </p:cBhvr>
                                    </p:animEffect>
                                  </p:childTnLst>
                                </p:cTn>
                              </p:par>
                            </p:childTnLst>
                          </p:cTn>
                        </p:par>
                        <p:par>
                          <p:cTn id="22" fill="hold" nodeType="after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215079"/>
                                        </p:tgtEl>
                                        <p:attrNameLst>
                                          <p:attrName>style.visibility</p:attrName>
                                        </p:attrNameLst>
                                      </p:cBhvr>
                                      <p:to>
                                        <p:strVal val="visible"/>
                                      </p:to>
                                    </p:set>
                                    <p:animEffect transition="in" filter="blinds(horizontal)">
                                      <p:cBhvr>
                                        <p:cTn id="25" dur="500"/>
                                        <p:tgtEl>
                                          <p:spTgt spid="2150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15090"/>
                                        </p:tgtEl>
                                        <p:attrNameLst>
                                          <p:attrName>style.visibility</p:attrName>
                                        </p:attrNameLst>
                                      </p:cBhvr>
                                      <p:to>
                                        <p:strVal val="visible"/>
                                      </p:to>
                                    </p:set>
                                    <p:animEffect transition="in" filter="blinds(horizontal)">
                                      <p:cBhvr>
                                        <p:cTn id="30" dur="500"/>
                                        <p:tgtEl>
                                          <p:spTgt spid="21509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15064"/>
                                        </p:tgtEl>
                                        <p:attrNameLst>
                                          <p:attrName>style.visibility</p:attrName>
                                        </p:attrNameLst>
                                      </p:cBhvr>
                                      <p:to>
                                        <p:strVal val="visible"/>
                                      </p:to>
                                    </p:set>
                                    <p:animEffect transition="in" filter="blinds(horizontal)">
                                      <p:cBhvr>
                                        <p:cTn id="35" dur="500"/>
                                        <p:tgtEl>
                                          <p:spTgt spid="215064"/>
                                        </p:tgtEl>
                                      </p:cBhvr>
                                    </p:animEffect>
                                  </p:childTnLst>
                                  <p:subTnLst>
                                    <p:set>
                                      <p:cBhvr override="childStyle">
                                        <p:cTn dur="1" fill="hold" display="0" masterRel="nextClick" afterEffect="1"/>
                                        <p:tgtEl>
                                          <p:spTgt spid="215064"/>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5089"/>
                                        </p:tgtEl>
                                        <p:attrNameLst>
                                          <p:attrName>style.visibility</p:attrName>
                                        </p:attrNameLst>
                                      </p:cBhvr>
                                      <p:to>
                                        <p:strVal val="visible"/>
                                      </p:to>
                                    </p:set>
                                    <p:animEffect transition="in" filter="blinds(horizontal)">
                                      <p:cBhvr>
                                        <p:cTn id="40" dur="500"/>
                                        <p:tgtEl>
                                          <p:spTgt spid="2150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15096"/>
                                        </p:tgtEl>
                                        <p:attrNameLst>
                                          <p:attrName>style.visibility</p:attrName>
                                        </p:attrNameLst>
                                      </p:cBhvr>
                                      <p:to>
                                        <p:strVal val="visible"/>
                                      </p:to>
                                    </p:set>
                                    <p:animEffect transition="in" filter="blinds(horizontal)">
                                      <p:cBhvr>
                                        <p:cTn id="45" dur="500"/>
                                        <p:tgtEl>
                                          <p:spTgt spid="215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8" grpId="0" autoUpdateAnimBg="0"/>
      <p:bldP spid="21508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1043608" y="228600"/>
            <a:ext cx="745269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sz="3200" b="1" dirty="0">
                <a:solidFill>
                  <a:schemeClr val="tx2"/>
                </a:solidFill>
                <a:latin typeface="华文新魏" pitchFamily="2" charset="-122"/>
                <a:ea typeface="华文新魏" pitchFamily="2" charset="-122"/>
              </a:rPr>
              <a:t>利用74</a:t>
            </a:r>
            <a:r>
              <a:rPr lang="en-US" altLang="zh-CN" sz="3200" b="1" dirty="0">
                <a:solidFill>
                  <a:schemeClr val="tx2"/>
                </a:solidFill>
                <a:latin typeface="华文新魏" pitchFamily="2" charset="-122"/>
                <a:ea typeface="华文新魏" pitchFamily="2" charset="-122"/>
              </a:rPr>
              <a:t>x194</a:t>
            </a:r>
            <a:r>
              <a:rPr lang="zh-CN" altLang="en-US" sz="3200" b="1" dirty="0">
                <a:solidFill>
                  <a:schemeClr val="tx2"/>
                </a:solidFill>
                <a:latin typeface="华文新魏" pitchFamily="2" charset="-122"/>
                <a:ea typeface="华文新魏" pitchFamily="2" charset="-122"/>
              </a:rPr>
              <a:t>实现扭环计数器</a:t>
            </a:r>
          </a:p>
        </p:txBody>
      </p:sp>
      <p:grpSp>
        <p:nvGrpSpPr>
          <p:cNvPr id="216067" name="Group 3"/>
          <p:cNvGrpSpPr>
            <a:grpSpLocks/>
          </p:cNvGrpSpPr>
          <p:nvPr/>
        </p:nvGrpSpPr>
        <p:grpSpPr bwMode="auto">
          <a:xfrm>
            <a:off x="4335463" y="1648544"/>
            <a:ext cx="2286000" cy="3657600"/>
            <a:chOff x="4128" y="912"/>
            <a:chExt cx="1440" cy="2304"/>
          </a:xfrm>
        </p:grpSpPr>
        <p:sp>
          <p:nvSpPr>
            <p:cNvPr id="216068" name="Rectangle 4"/>
            <p:cNvSpPr>
              <a:spLocks noChangeArrowheads="1"/>
            </p:cNvSpPr>
            <p:nvPr/>
          </p:nvSpPr>
          <p:spPr bwMode="auto">
            <a:xfrm>
              <a:off x="4368" y="1200"/>
              <a:ext cx="960"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S1</a:t>
              </a:r>
            </a:p>
            <a:p>
              <a:r>
                <a:rPr lang="en-US" altLang="zh-CN" sz="2000" b="1">
                  <a:latin typeface="Tahoma" pitchFamily="34" charset="0"/>
                </a:rPr>
                <a:t>S0</a:t>
              </a:r>
            </a:p>
            <a:p>
              <a:r>
                <a:rPr lang="en-US" altLang="zh-CN" sz="2000" b="1">
                  <a:latin typeface="Tahoma" pitchFamily="34" charset="0"/>
                </a:rPr>
                <a:t>LIN</a:t>
              </a:r>
            </a:p>
            <a:p>
              <a:r>
                <a:rPr lang="en-US" altLang="zh-CN" sz="2000" b="1">
                  <a:latin typeface="Tahoma" pitchFamily="34" charset="0"/>
                </a:rPr>
                <a:t>D          </a:t>
              </a:r>
              <a:r>
                <a:rPr lang="en-US" altLang="zh-CN" sz="2000" b="1" baseline="-25000">
                  <a:latin typeface="Tahoma" pitchFamily="34" charset="0"/>
                </a:rPr>
                <a:t> </a:t>
              </a:r>
              <a:r>
                <a:rPr lang="en-US" altLang="zh-CN" sz="2000" b="1">
                  <a:latin typeface="Tahoma" pitchFamily="34" charset="0"/>
                </a:rPr>
                <a:t>QD</a:t>
              </a:r>
            </a:p>
            <a:p>
              <a:r>
                <a:rPr lang="en-US" altLang="zh-CN" sz="2000" b="1">
                  <a:latin typeface="Tahoma" pitchFamily="34" charset="0"/>
                </a:rPr>
                <a:t>C           QC</a:t>
              </a:r>
            </a:p>
            <a:p>
              <a:r>
                <a:rPr lang="en-US" altLang="zh-CN" sz="2000" b="1">
                  <a:latin typeface="Tahoma" pitchFamily="34" charset="0"/>
                </a:rPr>
                <a:t>B           QB</a:t>
              </a:r>
            </a:p>
            <a:p>
              <a:r>
                <a:rPr lang="en-US" altLang="zh-CN" sz="2000" b="1">
                  <a:latin typeface="Tahoma" pitchFamily="34" charset="0"/>
                </a:rPr>
                <a:t>A           QA</a:t>
              </a:r>
            </a:p>
            <a:p>
              <a:r>
                <a:rPr lang="en-US" altLang="zh-CN" sz="2000" b="1">
                  <a:latin typeface="Tahoma" pitchFamily="34" charset="0"/>
                </a:rPr>
                <a:t>RIN</a:t>
              </a:r>
            </a:p>
          </p:txBody>
        </p:sp>
        <p:sp>
          <p:nvSpPr>
            <p:cNvPr id="216069" name="Oval 5"/>
            <p:cNvSpPr>
              <a:spLocks noChangeArrowheads="1"/>
            </p:cNvSpPr>
            <p:nvPr/>
          </p:nvSpPr>
          <p:spPr bwMode="auto">
            <a:xfrm>
              <a:off x="4272" y="1488"/>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6070" name="Group 6"/>
            <p:cNvGrpSpPr>
              <a:grpSpLocks/>
            </p:cNvGrpSpPr>
            <p:nvPr/>
          </p:nvGrpSpPr>
          <p:grpSpPr bwMode="auto">
            <a:xfrm>
              <a:off x="4368" y="1296"/>
              <a:ext cx="96" cy="96"/>
              <a:chOff x="2880" y="2064"/>
              <a:chExt cx="96" cy="192"/>
            </a:xfrm>
          </p:grpSpPr>
          <p:sp>
            <p:nvSpPr>
              <p:cNvPr id="216071"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2"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073" name="Line 9"/>
            <p:cNvSpPr>
              <a:spLocks noChangeShapeType="1"/>
            </p:cNvSpPr>
            <p:nvPr/>
          </p:nvSpPr>
          <p:spPr bwMode="auto">
            <a:xfrm>
              <a:off x="4128" y="1536"/>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4" name="Line 10"/>
            <p:cNvSpPr>
              <a:spLocks noChangeShapeType="1"/>
            </p:cNvSpPr>
            <p:nvPr/>
          </p:nvSpPr>
          <p:spPr bwMode="auto">
            <a:xfrm>
              <a:off x="412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5" name="Line 11"/>
            <p:cNvSpPr>
              <a:spLocks noChangeShapeType="1"/>
            </p:cNvSpPr>
            <p:nvPr/>
          </p:nvSpPr>
          <p:spPr bwMode="auto">
            <a:xfrm>
              <a:off x="4128" y="17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6" name="Line 12"/>
            <p:cNvSpPr>
              <a:spLocks noChangeShapeType="1"/>
            </p:cNvSpPr>
            <p:nvPr/>
          </p:nvSpPr>
          <p:spPr bwMode="auto">
            <a:xfrm>
              <a:off x="4128" y="13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7" name="Line 13"/>
            <p:cNvSpPr>
              <a:spLocks noChangeShapeType="1"/>
            </p:cNvSpPr>
            <p:nvPr/>
          </p:nvSpPr>
          <p:spPr bwMode="auto">
            <a:xfrm>
              <a:off x="41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8" name="Line 14"/>
            <p:cNvSpPr>
              <a:spLocks noChangeShapeType="1"/>
            </p:cNvSpPr>
            <p:nvPr/>
          </p:nvSpPr>
          <p:spPr bwMode="auto">
            <a:xfrm>
              <a:off x="41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79" name="Line 15"/>
            <p:cNvSpPr>
              <a:spLocks noChangeShapeType="1"/>
            </p:cNvSpPr>
            <p:nvPr/>
          </p:nvSpPr>
          <p:spPr bwMode="auto">
            <a:xfrm>
              <a:off x="41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0" name="Line 16"/>
            <p:cNvSpPr>
              <a:spLocks noChangeShapeType="1"/>
            </p:cNvSpPr>
            <p:nvPr/>
          </p:nvSpPr>
          <p:spPr bwMode="auto">
            <a:xfrm>
              <a:off x="41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1" name="Text Box 17"/>
            <p:cNvSpPr txBox="1">
              <a:spLocks noChangeArrowheads="1"/>
            </p:cNvSpPr>
            <p:nvPr/>
          </p:nvSpPr>
          <p:spPr bwMode="auto">
            <a:xfrm>
              <a:off x="4482" y="912"/>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x194</a:t>
              </a:r>
            </a:p>
          </p:txBody>
        </p:sp>
        <p:sp>
          <p:nvSpPr>
            <p:cNvPr id="216082" name="Line 18"/>
            <p:cNvSpPr>
              <a:spLocks noChangeShapeType="1"/>
            </p:cNvSpPr>
            <p:nvPr/>
          </p:nvSpPr>
          <p:spPr bwMode="auto">
            <a:xfrm>
              <a:off x="412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3" name="Line 19"/>
            <p:cNvSpPr>
              <a:spLocks noChangeShapeType="1"/>
            </p:cNvSpPr>
            <p:nvPr/>
          </p:nvSpPr>
          <p:spPr bwMode="auto">
            <a:xfrm>
              <a:off x="532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4" name="Line 20"/>
            <p:cNvSpPr>
              <a:spLocks noChangeShapeType="1"/>
            </p:cNvSpPr>
            <p:nvPr/>
          </p:nvSpPr>
          <p:spPr bwMode="auto">
            <a:xfrm>
              <a:off x="532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5" name="Line 21"/>
            <p:cNvSpPr>
              <a:spLocks noChangeShapeType="1"/>
            </p:cNvSpPr>
            <p:nvPr/>
          </p:nvSpPr>
          <p:spPr bwMode="auto">
            <a:xfrm>
              <a:off x="532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6" name="Line 22"/>
            <p:cNvSpPr>
              <a:spLocks noChangeShapeType="1"/>
            </p:cNvSpPr>
            <p:nvPr/>
          </p:nvSpPr>
          <p:spPr bwMode="auto">
            <a:xfrm>
              <a:off x="532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87" name="Line 23"/>
            <p:cNvSpPr>
              <a:spLocks noChangeShapeType="1"/>
            </p:cNvSpPr>
            <p:nvPr/>
          </p:nvSpPr>
          <p:spPr bwMode="auto">
            <a:xfrm>
              <a:off x="4128" y="21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6088" name="Group 24"/>
          <p:cNvGrpSpPr>
            <a:grpSpLocks/>
          </p:cNvGrpSpPr>
          <p:nvPr/>
        </p:nvGrpSpPr>
        <p:grpSpPr bwMode="auto">
          <a:xfrm>
            <a:off x="4030663" y="1038944"/>
            <a:ext cx="601662" cy="1905000"/>
            <a:chOff x="1872" y="720"/>
            <a:chExt cx="379" cy="1200"/>
          </a:xfrm>
        </p:grpSpPr>
        <p:grpSp>
          <p:nvGrpSpPr>
            <p:cNvPr id="216089" name="Group 25"/>
            <p:cNvGrpSpPr>
              <a:grpSpLocks/>
            </p:cNvGrpSpPr>
            <p:nvPr/>
          </p:nvGrpSpPr>
          <p:grpSpPr bwMode="auto">
            <a:xfrm>
              <a:off x="1968" y="1008"/>
              <a:ext cx="192" cy="912"/>
              <a:chOff x="1968" y="1008"/>
              <a:chExt cx="192" cy="912"/>
            </a:xfrm>
          </p:grpSpPr>
          <p:sp>
            <p:nvSpPr>
              <p:cNvPr id="216090" name="Line 26"/>
              <p:cNvSpPr>
                <a:spLocks noChangeShapeType="1"/>
              </p:cNvSpPr>
              <p:nvPr/>
            </p:nvSpPr>
            <p:spPr bwMode="auto">
              <a:xfrm>
                <a:off x="2064" y="1392"/>
                <a:ext cx="0" cy="528"/>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1" name="Rectangle 27"/>
              <p:cNvSpPr>
                <a:spLocks noChangeArrowheads="1"/>
              </p:cNvSpPr>
              <p:nvPr/>
            </p:nvSpPr>
            <p:spPr bwMode="auto">
              <a:xfrm>
                <a:off x="2016" y="1152"/>
                <a:ext cx="96" cy="240"/>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92" name="Line 28"/>
              <p:cNvSpPr>
                <a:spLocks noChangeShapeType="1"/>
              </p:cNvSpPr>
              <p:nvPr/>
            </p:nvSpPr>
            <p:spPr bwMode="auto">
              <a:xfrm flipV="1">
                <a:off x="2064" y="1008"/>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3" name="Line 29"/>
              <p:cNvSpPr>
                <a:spLocks noChangeShapeType="1"/>
              </p:cNvSpPr>
              <p:nvPr/>
            </p:nvSpPr>
            <p:spPr bwMode="auto">
              <a:xfrm>
                <a:off x="1968" y="1008"/>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094" name="Text Box 30"/>
            <p:cNvSpPr txBox="1">
              <a:spLocks noChangeArrowheads="1"/>
            </p:cNvSpPr>
            <p:nvPr/>
          </p:nvSpPr>
          <p:spPr bwMode="auto">
            <a:xfrm>
              <a:off x="1872" y="720"/>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2060"/>
                  </a:solidFill>
                </a:rPr>
                <a:t>+5</a:t>
              </a:r>
              <a:r>
                <a:rPr lang="en-US" altLang="zh-CN" b="1" dirty="0">
                  <a:solidFill>
                    <a:srgbClr val="002060"/>
                  </a:solidFill>
                </a:rPr>
                <a:t>V</a:t>
              </a:r>
            </a:p>
          </p:txBody>
        </p:sp>
      </p:grpSp>
      <p:grpSp>
        <p:nvGrpSpPr>
          <p:cNvPr id="216095" name="Group 31"/>
          <p:cNvGrpSpPr>
            <a:grpSpLocks/>
          </p:cNvGrpSpPr>
          <p:nvPr/>
        </p:nvGrpSpPr>
        <p:grpSpPr bwMode="auto">
          <a:xfrm>
            <a:off x="1897063" y="2105744"/>
            <a:ext cx="2446337" cy="747713"/>
            <a:chOff x="523" y="1248"/>
            <a:chExt cx="1541" cy="471"/>
          </a:xfrm>
        </p:grpSpPr>
        <p:sp>
          <p:nvSpPr>
            <p:cNvPr id="216096" name="Text Box 32"/>
            <p:cNvSpPr txBox="1">
              <a:spLocks noChangeArrowheads="1"/>
            </p:cNvSpPr>
            <p:nvPr/>
          </p:nvSpPr>
          <p:spPr bwMode="auto">
            <a:xfrm>
              <a:off x="672"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16097" name="Line 33"/>
            <p:cNvSpPr>
              <a:spLocks noChangeShapeType="1"/>
            </p:cNvSpPr>
            <p:nvPr/>
          </p:nvSpPr>
          <p:spPr bwMode="auto">
            <a:xfrm>
              <a:off x="1296" y="139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8" name="Line 34"/>
            <p:cNvSpPr>
              <a:spLocks noChangeShapeType="1"/>
            </p:cNvSpPr>
            <p:nvPr/>
          </p:nvSpPr>
          <p:spPr bwMode="auto">
            <a:xfrm>
              <a:off x="1296" y="1584"/>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099" name="Text Box 35"/>
            <p:cNvSpPr txBox="1">
              <a:spLocks noChangeArrowheads="1"/>
            </p:cNvSpPr>
            <p:nvPr/>
          </p:nvSpPr>
          <p:spPr bwMode="auto">
            <a:xfrm>
              <a:off x="523" y="1469"/>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sp>
        <p:nvSpPr>
          <p:cNvPr id="216100" name="Text Box 36"/>
          <p:cNvSpPr txBox="1">
            <a:spLocks noChangeArrowheads="1"/>
          </p:cNvSpPr>
          <p:nvPr/>
        </p:nvSpPr>
        <p:spPr bwMode="auto">
          <a:xfrm>
            <a:off x="457200" y="2780928"/>
            <a:ext cx="2852063"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pPr>
            <a:r>
              <a:rPr lang="zh-CN" altLang="en-US" sz="2400" b="1" dirty="0">
                <a:solidFill>
                  <a:srgbClr val="0070C0"/>
                </a:solidFill>
                <a:latin typeface="Tahoma" pitchFamily="34" charset="0"/>
                <a:ea typeface="黑体" pitchFamily="2" charset="-122"/>
              </a:rPr>
              <a:t>自校正改进：</a:t>
            </a:r>
          </a:p>
          <a:p>
            <a:pPr>
              <a:lnSpc>
                <a:spcPct val="160000"/>
              </a:lnSpc>
            </a:pPr>
            <a:r>
              <a:rPr lang="zh-CN" altLang="en-US" sz="2400" b="1" dirty="0">
                <a:solidFill>
                  <a:srgbClr val="0070C0"/>
                </a:solidFill>
                <a:latin typeface="Tahoma" pitchFamily="34" charset="0"/>
                <a:ea typeface="黑体" pitchFamily="2" charset="-122"/>
              </a:rPr>
              <a:t>（法二）利用置数</a:t>
            </a:r>
          </a:p>
          <a:p>
            <a:pPr>
              <a:lnSpc>
                <a:spcPct val="160000"/>
              </a:lnSpc>
            </a:pPr>
            <a:r>
              <a:rPr lang="zh-CN" altLang="en-US" sz="2400" b="1" dirty="0">
                <a:solidFill>
                  <a:srgbClr val="0070C0"/>
                </a:solidFill>
                <a:latin typeface="Tahoma" pitchFamily="34" charset="0"/>
                <a:ea typeface="黑体" pitchFamily="2" charset="-122"/>
              </a:rPr>
              <a:t>每当电路出现0</a:t>
            </a:r>
            <a:r>
              <a:rPr lang="en-US" altLang="zh-CN" sz="2400" b="1" dirty="0">
                <a:solidFill>
                  <a:srgbClr val="0070C0"/>
                </a:solidFill>
                <a:latin typeface="Tahoma" pitchFamily="34" charset="0"/>
                <a:ea typeface="黑体" pitchFamily="2" charset="-122"/>
              </a:rPr>
              <a:t>XX0</a:t>
            </a:r>
          </a:p>
          <a:p>
            <a:pPr>
              <a:lnSpc>
                <a:spcPct val="160000"/>
              </a:lnSpc>
            </a:pPr>
            <a:r>
              <a:rPr lang="zh-CN" altLang="en-US" sz="2400" b="1" dirty="0">
                <a:solidFill>
                  <a:srgbClr val="0070C0"/>
                </a:solidFill>
                <a:latin typeface="Tahoma" pitchFamily="34" charset="0"/>
                <a:ea typeface="黑体" pitchFamily="2" charset="-122"/>
              </a:rPr>
              <a:t>下一状态就是000</a:t>
            </a:r>
            <a:r>
              <a:rPr lang="en-US" altLang="zh-CN" sz="2400" b="1" dirty="0">
                <a:solidFill>
                  <a:srgbClr val="0070C0"/>
                </a:solidFill>
                <a:latin typeface="Tahoma" pitchFamily="34" charset="0"/>
                <a:ea typeface="黑体" pitchFamily="2" charset="-122"/>
              </a:rPr>
              <a:t>1</a:t>
            </a:r>
            <a:endParaRPr lang="zh-CN" altLang="en-US" sz="2400" b="1" dirty="0">
              <a:solidFill>
                <a:srgbClr val="0070C0"/>
              </a:solidFill>
              <a:latin typeface="Tahoma" pitchFamily="34" charset="0"/>
              <a:ea typeface="黑体" pitchFamily="2" charset="-122"/>
            </a:endParaRPr>
          </a:p>
          <a:p>
            <a:pPr>
              <a:lnSpc>
                <a:spcPct val="160000"/>
              </a:lnSpc>
            </a:pPr>
            <a:r>
              <a:rPr lang="en-US" altLang="zh-CN" sz="2400" b="1" dirty="0">
                <a:solidFill>
                  <a:srgbClr val="0070C0"/>
                </a:solidFill>
                <a:latin typeface="Tahoma" pitchFamily="34" charset="0"/>
                <a:ea typeface="黑体" pitchFamily="2" charset="-122"/>
              </a:rPr>
              <a:t>S0 = Q3’+Q0’</a:t>
            </a:r>
          </a:p>
          <a:p>
            <a:pPr>
              <a:lnSpc>
                <a:spcPct val="160000"/>
              </a:lnSpc>
            </a:pPr>
            <a:r>
              <a:rPr lang="en-US" altLang="zh-CN" sz="2400" b="1" dirty="0">
                <a:solidFill>
                  <a:srgbClr val="0070C0"/>
                </a:solidFill>
                <a:latin typeface="Tahoma" pitchFamily="34" charset="0"/>
                <a:ea typeface="黑体" pitchFamily="2" charset="-122"/>
              </a:rPr>
              <a:t>LIN=Q3’</a:t>
            </a:r>
          </a:p>
        </p:txBody>
      </p:sp>
      <p:grpSp>
        <p:nvGrpSpPr>
          <p:cNvPr id="216101" name="Group 37"/>
          <p:cNvGrpSpPr>
            <a:grpSpLocks/>
          </p:cNvGrpSpPr>
          <p:nvPr/>
        </p:nvGrpSpPr>
        <p:grpSpPr bwMode="auto">
          <a:xfrm>
            <a:off x="6621463" y="3629744"/>
            <a:ext cx="1836737" cy="1311275"/>
            <a:chOff x="3936" y="2208"/>
            <a:chExt cx="1157" cy="826"/>
          </a:xfrm>
        </p:grpSpPr>
        <p:sp>
          <p:nvSpPr>
            <p:cNvPr id="216102" name="Text Box 38"/>
            <p:cNvSpPr txBox="1">
              <a:spLocks noChangeArrowheads="1"/>
            </p:cNvSpPr>
            <p:nvPr/>
          </p:nvSpPr>
          <p:spPr bwMode="auto">
            <a:xfrm>
              <a:off x="4752"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16103" name="Group 39"/>
            <p:cNvGrpSpPr>
              <a:grpSpLocks/>
            </p:cNvGrpSpPr>
            <p:nvPr/>
          </p:nvGrpSpPr>
          <p:grpSpPr bwMode="auto">
            <a:xfrm>
              <a:off x="3936" y="2352"/>
              <a:ext cx="816" cy="576"/>
              <a:chOff x="3936" y="2352"/>
              <a:chExt cx="1104" cy="576"/>
            </a:xfrm>
          </p:grpSpPr>
          <p:sp>
            <p:nvSpPr>
              <p:cNvPr id="216104" name="Line 40"/>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5" name="Line 41"/>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6" name="Line 42"/>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07" name="Line 43"/>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16108" name="Group 44"/>
          <p:cNvGrpSpPr>
            <a:grpSpLocks/>
          </p:cNvGrpSpPr>
          <p:nvPr/>
        </p:nvGrpSpPr>
        <p:grpSpPr bwMode="auto">
          <a:xfrm>
            <a:off x="3954463" y="3553544"/>
            <a:ext cx="2667000" cy="2438400"/>
            <a:chOff x="2256" y="2160"/>
            <a:chExt cx="1680" cy="1536"/>
          </a:xfrm>
        </p:grpSpPr>
        <p:sp>
          <p:nvSpPr>
            <p:cNvPr id="216109" name="AutoShape 45"/>
            <p:cNvSpPr>
              <a:spLocks noChangeArrowheads="1"/>
            </p:cNvSpPr>
            <p:nvPr/>
          </p:nvSpPr>
          <p:spPr bwMode="auto">
            <a:xfrm rot="-5400000">
              <a:off x="3096" y="3432"/>
              <a:ext cx="288" cy="24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0" name="Oval 46"/>
            <p:cNvSpPr>
              <a:spLocks noChangeArrowheads="1"/>
            </p:cNvSpPr>
            <p:nvPr/>
          </p:nvSpPr>
          <p:spPr bwMode="auto">
            <a:xfrm>
              <a:off x="3024" y="350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11" name="Line 47"/>
            <p:cNvSpPr>
              <a:spLocks noChangeShapeType="1"/>
            </p:cNvSpPr>
            <p:nvPr/>
          </p:nvSpPr>
          <p:spPr bwMode="auto">
            <a:xfrm>
              <a:off x="3936" y="2928"/>
              <a:ext cx="0" cy="624"/>
            </a:xfrm>
            <a:prstGeom prst="line">
              <a:avLst/>
            </a:prstGeom>
            <a:noFill/>
            <a:ln w="28575">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2" name="Line 48"/>
            <p:cNvSpPr>
              <a:spLocks noChangeShapeType="1"/>
            </p:cNvSpPr>
            <p:nvPr/>
          </p:nvSpPr>
          <p:spPr bwMode="auto">
            <a:xfrm>
              <a:off x="3360" y="3552"/>
              <a:ext cx="57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3" name="Line 49"/>
            <p:cNvSpPr>
              <a:spLocks noChangeShapeType="1"/>
            </p:cNvSpPr>
            <p:nvPr/>
          </p:nvSpPr>
          <p:spPr bwMode="auto">
            <a:xfrm>
              <a:off x="2256" y="3552"/>
              <a:ext cx="76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4" name="Line 50"/>
            <p:cNvSpPr>
              <a:spLocks noChangeShapeType="1"/>
            </p:cNvSpPr>
            <p:nvPr/>
          </p:nvSpPr>
          <p:spPr bwMode="auto">
            <a:xfrm>
              <a:off x="2256" y="2160"/>
              <a:ext cx="0" cy="1392"/>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5" name="Line 51"/>
            <p:cNvSpPr>
              <a:spLocks noChangeShapeType="1"/>
            </p:cNvSpPr>
            <p:nvPr/>
          </p:nvSpPr>
          <p:spPr bwMode="auto">
            <a:xfrm>
              <a:off x="225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6" name="Line 52"/>
            <p:cNvSpPr>
              <a:spLocks noChangeShapeType="1"/>
            </p:cNvSpPr>
            <p:nvPr/>
          </p:nvSpPr>
          <p:spPr bwMode="auto">
            <a:xfrm>
              <a:off x="225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6117" name="Group 53"/>
          <p:cNvGrpSpPr>
            <a:grpSpLocks/>
          </p:cNvGrpSpPr>
          <p:nvPr/>
        </p:nvGrpSpPr>
        <p:grpSpPr bwMode="auto">
          <a:xfrm>
            <a:off x="3573463" y="3248744"/>
            <a:ext cx="3886200" cy="3276600"/>
            <a:chOff x="2016" y="1968"/>
            <a:chExt cx="2448" cy="2064"/>
          </a:xfrm>
        </p:grpSpPr>
        <p:sp>
          <p:nvSpPr>
            <p:cNvPr id="216118" name="Line 54"/>
            <p:cNvSpPr>
              <a:spLocks noChangeShapeType="1"/>
            </p:cNvSpPr>
            <p:nvPr/>
          </p:nvSpPr>
          <p:spPr bwMode="auto">
            <a:xfrm flipH="1">
              <a:off x="4080" y="379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19" name="Line 55"/>
            <p:cNvSpPr>
              <a:spLocks noChangeShapeType="1"/>
            </p:cNvSpPr>
            <p:nvPr/>
          </p:nvSpPr>
          <p:spPr bwMode="auto">
            <a:xfrm flipH="1">
              <a:off x="4080" y="3984"/>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0" name="Line 56"/>
            <p:cNvSpPr>
              <a:spLocks noChangeShapeType="1"/>
            </p:cNvSpPr>
            <p:nvPr/>
          </p:nvSpPr>
          <p:spPr bwMode="auto">
            <a:xfrm>
              <a:off x="4272" y="2352"/>
              <a:ext cx="0" cy="1440"/>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1" name="Line 57"/>
            <p:cNvSpPr>
              <a:spLocks noChangeShapeType="1"/>
            </p:cNvSpPr>
            <p:nvPr/>
          </p:nvSpPr>
          <p:spPr bwMode="auto">
            <a:xfrm>
              <a:off x="2016" y="3888"/>
              <a:ext cx="163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2" name="Line 58"/>
            <p:cNvSpPr>
              <a:spLocks noChangeShapeType="1"/>
            </p:cNvSpPr>
            <p:nvPr/>
          </p:nvSpPr>
          <p:spPr bwMode="auto">
            <a:xfrm>
              <a:off x="2016" y="1968"/>
              <a:ext cx="0" cy="192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3" name="Line 59"/>
            <p:cNvSpPr>
              <a:spLocks noChangeShapeType="1"/>
            </p:cNvSpPr>
            <p:nvPr/>
          </p:nvSpPr>
          <p:spPr bwMode="auto">
            <a:xfrm>
              <a:off x="4464" y="2928"/>
              <a:ext cx="0" cy="105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4" name="Line 60"/>
            <p:cNvSpPr>
              <a:spLocks noChangeShapeType="1"/>
            </p:cNvSpPr>
            <p:nvPr/>
          </p:nvSpPr>
          <p:spPr bwMode="auto">
            <a:xfrm>
              <a:off x="2016" y="1968"/>
              <a:ext cx="528"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6125" name="Group 61"/>
            <p:cNvGrpSpPr>
              <a:grpSpLocks/>
            </p:cNvGrpSpPr>
            <p:nvPr/>
          </p:nvGrpSpPr>
          <p:grpSpPr bwMode="auto">
            <a:xfrm>
              <a:off x="3648" y="3744"/>
              <a:ext cx="432" cy="288"/>
              <a:chOff x="3648" y="3744"/>
              <a:chExt cx="432" cy="288"/>
            </a:xfrm>
          </p:grpSpPr>
          <p:grpSp>
            <p:nvGrpSpPr>
              <p:cNvPr id="216126" name="Group 62"/>
              <p:cNvGrpSpPr>
                <a:grpSpLocks/>
              </p:cNvGrpSpPr>
              <p:nvPr/>
            </p:nvGrpSpPr>
            <p:grpSpPr bwMode="auto">
              <a:xfrm>
                <a:off x="3648" y="3744"/>
                <a:ext cx="336" cy="288"/>
                <a:chOff x="3744" y="3744"/>
                <a:chExt cx="336" cy="288"/>
              </a:xfrm>
            </p:grpSpPr>
            <p:sp>
              <p:nvSpPr>
                <p:cNvPr id="216127" name="Arc 63"/>
                <p:cNvSpPr>
                  <a:spLocks/>
                </p:cNvSpPr>
                <p:nvPr/>
              </p:nvSpPr>
              <p:spPr bwMode="auto">
                <a:xfrm flipH="1">
                  <a:off x="3744" y="3744"/>
                  <a:ext cx="161" cy="288"/>
                </a:xfrm>
                <a:custGeom>
                  <a:avLst/>
                  <a:gdLst>
                    <a:gd name="G0" fmla="+- 1947 0 0"/>
                    <a:gd name="G1" fmla="+- 21600 0 0"/>
                    <a:gd name="G2" fmla="+- 21600 0 0"/>
                    <a:gd name="T0" fmla="*/ 1947 w 23547"/>
                    <a:gd name="T1" fmla="*/ 0 h 43200"/>
                    <a:gd name="T2" fmla="*/ 0 w 23547"/>
                    <a:gd name="T3" fmla="*/ 43112 h 43200"/>
                    <a:gd name="T4" fmla="*/ 1947 w 23547"/>
                    <a:gd name="T5" fmla="*/ 21600 h 43200"/>
                  </a:gdLst>
                  <a:ahLst/>
                  <a:cxnLst>
                    <a:cxn ang="0">
                      <a:pos x="T0" y="T1"/>
                    </a:cxn>
                    <a:cxn ang="0">
                      <a:pos x="T2" y="T3"/>
                    </a:cxn>
                    <a:cxn ang="0">
                      <a:pos x="T4" y="T5"/>
                    </a:cxn>
                  </a:cxnLst>
                  <a:rect l="0" t="0" r="r" b="b"/>
                  <a:pathLst>
                    <a:path w="23547" h="43200" fill="none" extrusionOk="0">
                      <a:moveTo>
                        <a:pt x="1946" y="0"/>
                      </a:moveTo>
                      <a:cubicBezTo>
                        <a:pt x="13876" y="0"/>
                        <a:pt x="23547" y="9670"/>
                        <a:pt x="23547" y="21600"/>
                      </a:cubicBezTo>
                      <a:cubicBezTo>
                        <a:pt x="23547" y="33529"/>
                        <a:pt x="13876" y="43200"/>
                        <a:pt x="1947" y="43200"/>
                      </a:cubicBezTo>
                      <a:cubicBezTo>
                        <a:pt x="1297" y="43200"/>
                        <a:pt x="647" y="43170"/>
                        <a:pt x="-1" y="43112"/>
                      </a:cubicBezTo>
                    </a:path>
                    <a:path w="23547" h="43200" stroke="0" extrusionOk="0">
                      <a:moveTo>
                        <a:pt x="1946" y="0"/>
                      </a:moveTo>
                      <a:cubicBezTo>
                        <a:pt x="13876" y="0"/>
                        <a:pt x="23547" y="9670"/>
                        <a:pt x="23547" y="21600"/>
                      </a:cubicBezTo>
                      <a:cubicBezTo>
                        <a:pt x="23547" y="33529"/>
                        <a:pt x="13876" y="43200"/>
                        <a:pt x="1947" y="43200"/>
                      </a:cubicBezTo>
                      <a:cubicBezTo>
                        <a:pt x="1297" y="43200"/>
                        <a:pt x="647" y="43170"/>
                        <a:pt x="-1" y="43112"/>
                      </a:cubicBezTo>
                      <a:lnTo>
                        <a:pt x="1947" y="21600"/>
                      </a:lnTo>
                      <a:close/>
                    </a:path>
                  </a:pathLst>
                </a:cu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28" name="Line 64"/>
                <p:cNvSpPr>
                  <a:spLocks noChangeShapeType="1"/>
                </p:cNvSpPr>
                <p:nvPr/>
              </p:nvSpPr>
              <p:spPr bwMode="auto">
                <a:xfrm>
                  <a:off x="3888" y="3744"/>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29" name="Line 65"/>
                <p:cNvSpPr>
                  <a:spLocks noChangeShapeType="1"/>
                </p:cNvSpPr>
                <p:nvPr/>
              </p:nvSpPr>
              <p:spPr bwMode="auto">
                <a:xfrm>
                  <a:off x="3888" y="4032"/>
                  <a:ext cx="192"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6130" name="Line 66"/>
                <p:cNvSpPr>
                  <a:spLocks noChangeShapeType="1"/>
                </p:cNvSpPr>
                <p:nvPr/>
              </p:nvSpPr>
              <p:spPr bwMode="auto">
                <a:xfrm flipH="1">
                  <a:off x="4080" y="3744"/>
                  <a:ext cx="0" cy="288"/>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6131" name="Oval 67"/>
              <p:cNvSpPr>
                <a:spLocks noChangeArrowheads="1"/>
              </p:cNvSpPr>
              <p:nvPr/>
            </p:nvSpPr>
            <p:spPr bwMode="auto">
              <a:xfrm flipH="1">
                <a:off x="3984" y="3744"/>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132" name="Oval 68"/>
              <p:cNvSpPr>
                <a:spLocks noChangeArrowheads="1"/>
              </p:cNvSpPr>
              <p:nvPr/>
            </p:nvSpPr>
            <p:spPr bwMode="auto">
              <a:xfrm flipH="1">
                <a:off x="3984" y="3936"/>
                <a:ext cx="96" cy="96"/>
              </a:xfrm>
              <a:prstGeom prst="ellipse">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 name="日期占位符 1"/>
          <p:cNvSpPr>
            <a:spLocks noGrp="1"/>
          </p:cNvSpPr>
          <p:nvPr>
            <p:ph type="dt" sz="half" idx="10"/>
          </p:nvPr>
        </p:nvSpPr>
        <p:spPr/>
        <p:txBody>
          <a:bodyPr/>
          <a:lstStyle/>
          <a:p>
            <a:pPr>
              <a:defRPr/>
            </a:pPr>
            <a:fld id="{D8D4392E-C9AE-4C57-9AE1-79464868041D}"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22</a:t>
            </a:fld>
            <a:endParaRPr lang="en-US" altLang="zh-CN"/>
          </a:p>
        </p:txBody>
      </p:sp>
      <p:grpSp>
        <p:nvGrpSpPr>
          <p:cNvPr id="6" name="组合 5"/>
          <p:cNvGrpSpPr/>
          <p:nvPr/>
        </p:nvGrpSpPr>
        <p:grpSpPr>
          <a:xfrm>
            <a:off x="4049713" y="3606836"/>
            <a:ext cx="208731" cy="1406340"/>
            <a:chOff x="4049713" y="3606836"/>
            <a:chExt cx="208731" cy="1406340"/>
          </a:xfrm>
        </p:grpSpPr>
        <p:sp>
          <p:nvSpPr>
            <p:cNvPr id="5" name="TextBox 4"/>
            <p:cNvSpPr txBox="1"/>
            <p:nvPr/>
          </p:nvSpPr>
          <p:spPr>
            <a:xfrm>
              <a:off x="4049713" y="3606836"/>
              <a:ext cx="190500" cy="461665"/>
            </a:xfrm>
            <a:prstGeom prst="rect">
              <a:avLst/>
            </a:prstGeom>
            <a:noFill/>
          </p:spPr>
          <p:txBody>
            <a:bodyPr wrap="square" rtlCol="0">
              <a:spAutoFit/>
            </a:bodyPr>
            <a:lstStyle/>
            <a:p>
              <a:r>
                <a:rPr lang="en-US" altLang="zh-CN" sz="2400" dirty="0">
                  <a:solidFill>
                    <a:srgbClr val="FF0000"/>
                  </a:solidFill>
                </a:rPr>
                <a:t>1</a:t>
              </a:r>
              <a:endParaRPr lang="zh-CN" altLang="en-US" sz="2400" dirty="0">
                <a:solidFill>
                  <a:srgbClr val="FF0000"/>
                </a:solidFill>
              </a:endParaRPr>
            </a:p>
          </p:txBody>
        </p:sp>
        <p:sp>
          <p:nvSpPr>
            <p:cNvPr id="73" name="TextBox 72"/>
            <p:cNvSpPr txBox="1"/>
            <p:nvPr/>
          </p:nvSpPr>
          <p:spPr>
            <a:xfrm>
              <a:off x="4067944" y="3903439"/>
              <a:ext cx="1905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4" name="TextBox 73"/>
            <p:cNvSpPr txBox="1"/>
            <p:nvPr/>
          </p:nvSpPr>
          <p:spPr>
            <a:xfrm>
              <a:off x="4067944" y="4191471"/>
              <a:ext cx="1905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sp>
          <p:nvSpPr>
            <p:cNvPr id="75" name="TextBox 74"/>
            <p:cNvSpPr txBox="1"/>
            <p:nvPr/>
          </p:nvSpPr>
          <p:spPr>
            <a:xfrm>
              <a:off x="4067944" y="4551511"/>
              <a:ext cx="190500" cy="461665"/>
            </a:xfrm>
            <a:prstGeom prst="rect">
              <a:avLst/>
            </a:prstGeom>
            <a:noFill/>
          </p:spPr>
          <p:txBody>
            <a:bodyPr wrap="square" rtlCol="0">
              <a:spAutoFit/>
            </a:bodyPr>
            <a:lstStyle/>
            <a:p>
              <a:r>
                <a:rPr lang="en-US" altLang="zh-CN" sz="2400" dirty="0">
                  <a:solidFill>
                    <a:srgbClr val="FF0000"/>
                  </a:solidFill>
                </a:rPr>
                <a:t>0</a:t>
              </a:r>
              <a:endParaRPr lang="zh-CN" altLang="en-US" sz="2400" dirty="0">
                <a:solidFill>
                  <a:srgbClr val="FF0000"/>
                </a:solidFill>
              </a:endParaRPr>
            </a:p>
          </p:txBody>
        </p:sp>
      </p:grpSp>
    </p:spTree>
    <p:extLst>
      <p:ext uri="{BB962C8B-B14F-4D97-AF65-F5344CB8AC3E}">
        <p14:creationId xmlns:p14="http://schemas.microsoft.com/office/powerpoint/2010/main" val="357538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6117"/>
                                        </p:tgtEl>
                                        <p:attrNameLst>
                                          <p:attrName>style.visibility</p:attrName>
                                        </p:attrNameLst>
                                      </p:cBhvr>
                                      <p:to>
                                        <p:strVal val="visible"/>
                                      </p:to>
                                    </p:set>
                                    <p:animEffect transition="in" filter="dissolve">
                                      <p:cBhvr>
                                        <p:cTn id="7" dur="500"/>
                                        <p:tgtEl>
                                          <p:spTgt spid="216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88"/>
                                        </p:tgtEl>
                                        <p:attrNameLst>
                                          <p:attrName>style.visibility</p:attrName>
                                        </p:attrNameLst>
                                      </p:cBhvr>
                                      <p:to>
                                        <p:strVal val="visible"/>
                                      </p:to>
                                    </p:set>
                                    <p:animEffect transition="in" filter="blinds(horizontal)">
                                      <p:cBhvr>
                                        <p:cTn id="12" dur="500"/>
                                        <p:tgtEl>
                                          <p:spTgt spid="21608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zh-CN" altLang="en-US" dirty="0"/>
              <a:t>八位通用移位寄存器</a:t>
            </a:r>
            <a:r>
              <a:rPr lang="en-US" altLang="zh-CN" dirty="0"/>
              <a:t>74x299</a:t>
            </a:r>
            <a:endParaRPr lang="zh-CN" altLang="en-US" dirty="0"/>
          </a:p>
        </p:txBody>
      </p:sp>
      <p:grpSp>
        <p:nvGrpSpPr>
          <p:cNvPr id="201738" name="Group 10"/>
          <p:cNvGrpSpPr>
            <a:grpSpLocks/>
          </p:cNvGrpSpPr>
          <p:nvPr/>
        </p:nvGrpSpPr>
        <p:grpSpPr bwMode="auto">
          <a:xfrm>
            <a:off x="638175" y="1447800"/>
            <a:ext cx="2286000" cy="3962400"/>
            <a:chOff x="3888" y="960"/>
            <a:chExt cx="1440" cy="2496"/>
          </a:xfrm>
        </p:grpSpPr>
        <p:sp>
          <p:nvSpPr>
            <p:cNvPr id="201739" name="Rectangle 11"/>
            <p:cNvSpPr>
              <a:spLocks noChangeArrowheads="1"/>
            </p:cNvSpPr>
            <p:nvPr/>
          </p:nvSpPr>
          <p:spPr bwMode="auto">
            <a:xfrm>
              <a:off x="4128" y="1248"/>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10000"/>
                </a:lnSpc>
              </a:pPr>
              <a:r>
                <a:rPr lang="en-US" altLang="zh-CN" sz="2000" b="1" dirty="0">
                  <a:latin typeface="Tahoma" pitchFamily="34" charset="0"/>
                </a:rPr>
                <a:t>LIN       QH</a:t>
              </a:r>
            </a:p>
            <a:p>
              <a:pPr algn="r">
                <a:lnSpc>
                  <a:spcPct val="110000"/>
                </a:lnSpc>
              </a:pPr>
              <a:r>
                <a:rPr lang="en-US" altLang="zh-CN" sz="2000" b="1" dirty="0">
                  <a:latin typeface="Tahoma" pitchFamily="34" charset="0"/>
                </a:rPr>
                <a:t>HQH</a:t>
              </a:r>
            </a:p>
            <a:p>
              <a:pPr algn="r">
                <a:lnSpc>
                  <a:spcPct val="110000"/>
                </a:lnSpc>
              </a:pPr>
              <a:r>
                <a:rPr lang="en-US" altLang="zh-CN" sz="2000" b="1" dirty="0">
                  <a:latin typeface="Tahoma" pitchFamily="34" charset="0"/>
                </a:rPr>
                <a:t>CLR    GQG</a:t>
              </a:r>
            </a:p>
            <a:p>
              <a:pPr algn="r">
                <a:lnSpc>
                  <a:spcPct val="110000"/>
                </a:lnSpc>
              </a:pPr>
              <a:r>
                <a:rPr lang="en-US" altLang="zh-CN" sz="2000" b="1" dirty="0">
                  <a:latin typeface="Tahoma" pitchFamily="34" charset="0"/>
                </a:rPr>
                <a:t>  CLK</a:t>
              </a:r>
              <a:r>
                <a:rPr lang="en-US" altLang="zh-CN" sz="2000" b="1" baseline="-25000" dirty="0">
                  <a:latin typeface="Tahoma" pitchFamily="34" charset="0"/>
                </a:rPr>
                <a:t> </a:t>
              </a:r>
              <a:r>
                <a:rPr lang="en-US" altLang="zh-CN" sz="2000" b="1" dirty="0">
                  <a:latin typeface="Tahoma" pitchFamily="34" charset="0"/>
                </a:rPr>
                <a:t>   FQF</a:t>
              </a:r>
            </a:p>
            <a:p>
              <a:pPr algn="r">
                <a:lnSpc>
                  <a:spcPct val="110000"/>
                </a:lnSpc>
              </a:pPr>
              <a:r>
                <a:rPr lang="en-US" altLang="zh-CN" sz="2000" b="1" dirty="0">
                  <a:latin typeface="Tahoma" pitchFamily="34" charset="0"/>
                </a:rPr>
                <a:t>S1       EQE</a:t>
              </a:r>
            </a:p>
            <a:p>
              <a:pPr algn="r">
                <a:lnSpc>
                  <a:spcPct val="110000"/>
                </a:lnSpc>
              </a:pPr>
              <a:r>
                <a:rPr lang="en-US" altLang="zh-CN" sz="2000" b="1" dirty="0">
                  <a:latin typeface="Tahoma" pitchFamily="34" charset="0"/>
                </a:rPr>
                <a:t>S0      DQD</a:t>
              </a:r>
            </a:p>
            <a:p>
              <a:pPr algn="r">
                <a:lnSpc>
                  <a:spcPct val="120000"/>
                </a:lnSpc>
              </a:pPr>
              <a:r>
                <a:rPr lang="en-US" altLang="zh-CN" sz="2000" b="1" dirty="0">
                  <a:latin typeface="Tahoma" pitchFamily="34" charset="0"/>
                </a:rPr>
                <a:t>G1      CQC</a:t>
              </a:r>
            </a:p>
            <a:p>
              <a:pPr algn="r">
                <a:lnSpc>
                  <a:spcPct val="110000"/>
                </a:lnSpc>
              </a:pPr>
              <a:r>
                <a:rPr lang="en-US" altLang="zh-CN" sz="2000" b="1" dirty="0">
                  <a:latin typeface="Tahoma" pitchFamily="34" charset="0"/>
                </a:rPr>
                <a:t>G2      BQB</a:t>
              </a:r>
            </a:p>
            <a:p>
              <a:pPr algn="r">
                <a:lnSpc>
                  <a:spcPct val="110000"/>
                </a:lnSpc>
              </a:pPr>
              <a:r>
                <a:rPr lang="en-US" altLang="zh-CN" sz="2000" b="1" dirty="0">
                  <a:latin typeface="Tahoma" pitchFamily="34" charset="0"/>
                </a:rPr>
                <a:t>AQA</a:t>
              </a:r>
            </a:p>
            <a:p>
              <a:pPr algn="r">
                <a:lnSpc>
                  <a:spcPct val="110000"/>
                </a:lnSpc>
              </a:pPr>
              <a:r>
                <a:rPr lang="en-US" altLang="zh-CN" sz="2000" b="1" dirty="0">
                  <a:latin typeface="Tahoma" pitchFamily="34" charset="0"/>
                </a:rPr>
                <a:t>RIN       QA</a:t>
              </a:r>
            </a:p>
          </p:txBody>
        </p:sp>
        <p:sp>
          <p:nvSpPr>
            <p:cNvPr id="201740" name="Oval 12"/>
            <p:cNvSpPr>
              <a:spLocks noChangeArrowheads="1"/>
            </p:cNvSpPr>
            <p:nvPr/>
          </p:nvSpPr>
          <p:spPr bwMode="auto">
            <a:xfrm>
              <a:off x="4032" y="177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1741" name="Group 13"/>
            <p:cNvGrpSpPr>
              <a:grpSpLocks/>
            </p:cNvGrpSpPr>
            <p:nvPr/>
          </p:nvGrpSpPr>
          <p:grpSpPr bwMode="auto">
            <a:xfrm>
              <a:off x="4128" y="1968"/>
              <a:ext cx="96" cy="96"/>
              <a:chOff x="2880" y="2064"/>
              <a:chExt cx="96" cy="192"/>
            </a:xfrm>
          </p:grpSpPr>
          <p:sp>
            <p:nvSpPr>
              <p:cNvPr id="201742" name="Line 1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3" name="Line 1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1744" name="Line 16"/>
            <p:cNvSpPr>
              <a:spLocks noChangeShapeType="1"/>
            </p:cNvSpPr>
            <p:nvPr/>
          </p:nvSpPr>
          <p:spPr bwMode="auto">
            <a:xfrm>
              <a:off x="3888"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5" name="Line 17"/>
            <p:cNvSpPr>
              <a:spLocks noChangeShapeType="1"/>
            </p:cNvSpPr>
            <p:nvPr/>
          </p:nvSpPr>
          <p:spPr bwMode="auto">
            <a:xfrm>
              <a:off x="3888" y="13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6" name="Line 18"/>
            <p:cNvSpPr>
              <a:spLocks noChangeShapeType="1"/>
            </p:cNvSpPr>
            <p:nvPr/>
          </p:nvSpPr>
          <p:spPr bwMode="auto">
            <a:xfrm>
              <a:off x="388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7" name="Line 19"/>
            <p:cNvSpPr>
              <a:spLocks noChangeShapeType="1"/>
            </p:cNvSpPr>
            <p:nvPr/>
          </p:nvSpPr>
          <p:spPr bwMode="auto">
            <a:xfrm>
              <a:off x="388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48" name="Text Box 20"/>
            <p:cNvSpPr txBox="1">
              <a:spLocks noChangeArrowheads="1"/>
            </p:cNvSpPr>
            <p:nvPr/>
          </p:nvSpPr>
          <p:spPr bwMode="auto">
            <a:xfrm>
              <a:off x="4242" y="960"/>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latin typeface="Arial" charset="0"/>
                </a:rPr>
                <a:t>74</a:t>
              </a:r>
              <a:r>
                <a:rPr lang="en-US" altLang="zh-CN" b="1" dirty="0">
                  <a:latin typeface="Arial" charset="0"/>
                </a:rPr>
                <a:t>x299</a:t>
              </a:r>
            </a:p>
          </p:txBody>
        </p:sp>
        <p:sp>
          <p:nvSpPr>
            <p:cNvPr id="201749" name="Line 21"/>
            <p:cNvSpPr>
              <a:spLocks noChangeShapeType="1"/>
            </p:cNvSpPr>
            <p:nvPr/>
          </p:nvSpPr>
          <p:spPr bwMode="auto">
            <a:xfrm>
              <a:off x="388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0" name="Line 22"/>
            <p:cNvSpPr>
              <a:spLocks noChangeShapeType="1"/>
            </p:cNvSpPr>
            <p:nvPr/>
          </p:nvSpPr>
          <p:spPr bwMode="auto">
            <a:xfrm>
              <a:off x="508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1" name="Line 23"/>
            <p:cNvSpPr>
              <a:spLocks noChangeShapeType="1"/>
            </p:cNvSpPr>
            <p:nvPr/>
          </p:nvSpPr>
          <p:spPr bwMode="auto">
            <a:xfrm>
              <a:off x="50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2" name="Line 24"/>
            <p:cNvSpPr>
              <a:spLocks noChangeShapeType="1"/>
            </p:cNvSpPr>
            <p:nvPr/>
          </p:nvSpPr>
          <p:spPr bwMode="auto">
            <a:xfrm>
              <a:off x="50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3" name="Line 25"/>
            <p:cNvSpPr>
              <a:spLocks noChangeShapeType="1"/>
            </p:cNvSpPr>
            <p:nvPr/>
          </p:nvSpPr>
          <p:spPr bwMode="auto">
            <a:xfrm>
              <a:off x="5088"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4" name="Line 26"/>
            <p:cNvSpPr>
              <a:spLocks noChangeShapeType="1"/>
            </p:cNvSpPr>
            <p:nvPr/>
          </p:nvSpPr>
          <p:spPr bwMode="auto">
            <a:xfrm>
              <a:off x="388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5" name="Oval 27"/>
            <p:cNvSpPr>
              <a:spLocks noChangeArrowheads="1"/>
            </p:cNvSpPr>
            <p:nvPr/>
          </p:nvSpPr>
          <p:spPr bwMode="auto">
            <a:xfrm>
              <a:off x="4032" y="264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6" name="Line 28"/>
            <p:cNvSpPr>
              <a:spLocks noChangeShapeType="1"/>
            </p:cNvSpPr>
            <p:nvPr/>
          </p:nvSpPr>
          <p:spPr bwMode="auto">
            <a:xfrm>
              <a:off x="3888" y="268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7" name="Oval 29"/>
            <p:cNvSpPr>
              <a:spLocks noChangeArrowheads="1"/>
            </p:cNvSpPr>
            <p:nvPr/>
          </p:nvSpPr>
          <p:spPr bwMode="auto">
            <a:xfrm>
              <a:off x="4032" y="283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8" name="Line 30"/>
            <p:cNvSpPr>
              <a:spLocks noChangeShapeType="1"/>
            </p:cNvSpPr>
            <p:nvPr/>
          </p:nvSpPr>
          <p:spPr bwMode="auto">
            <a:xfrm>
              <a:off x="3888" y="28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59" name="Line 31"/>
            <p:cNvSpPr>
              <a:spLocks noChangeShapeType="1"/>
            </p:cNvSpPr>
            <p:nvPr/>
          </p:nvSpPr>
          <p:spPr bwMode="auto">
            <a:xfrm>
              <a:off x="5088" y="15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0" name="Line 32"/>
            <p:cNvSpPr>
              <a:spLocks noChangeShapeType="1"/>
            </p:cNvSpPr>
            <p:nvPr/>
          </p:nvSpPr>
          <p:spPr bwMode="auto">
            <a:xfrm>
              <a:off x="5088"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1" name="Line 33"/>
            <p:cNvSpPr>
              <a:spLocks noChangeShapeType="1"/>
            </p:cNvSpPr>
            <p:nvPr/>
          </p:nvSpPr>
          <p:spPr bwMode="auto">
            <a:xfrm>
              <a:off x="5088"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2" name="Line 34"/>
            <p:cNvSpPr>
              <a:spLocks noChangeShapeType="1"/>
            </p:cNvSpPr>
            <p:nvPr/>
          </p:nvSpPr>
          <p:spPr bwMode="auto">
            <a:xfrm>
              <a:off x="508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3" name="Line 35"/>
            <p:cNvSpPr>
              <a:spLocks noChangeShapeType="1"/>
            </p:cNvSpPr>
            <p:nvPr/>
          </p:nvSpPr>
          <p:spPr bwMode="auto">
            <a:xfrm>
              <a:off x="5088" y="13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764" name="Line 36"/>
            <p:cNvSpPr>
              <a:spLocks noChangeShapeType="1"/>
            </p:cNvSpPr>
            <p:nvPr/>
          </p:nvSpPr>
          <p:spPr bwMode="auto">
            <a:xfrm>
              <a:off x="5088"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1765" name="Text Box 37"/>
          <p:cNvSpPr txBox="1">
            <a:spLocks noChangeArrowheads="1"/>
          </p:cNvSpPr>
          <p:nvPr/>
        </p:nvSpPr>
        <p:spPr bwMode="auto">
          <a:xfrm>
            <a:off x="2913470" y="1351726"/>
            <a:ext cx="60486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mn-ea"/>
                <a:ea typeface="+mn-ea"/>
              </a:rPr>
              <a:t>输入输出复用，采用</a:t>
            </a:r>
            <a:r>
              <a:rPr lang="zh-CN" altLang="en-US" sz="2800" b="1" dirty="0">
                <a:solidFill>
                  <a:srgbClr val="FF0000"/>
                </a:solidFill>
                <a:latin typeface="+mn-ea"/>
                <a:ea typeface="+mn-ea"/>
              </a:rPr>
              <a:t>双向三态数据线</a:t>
            </a:r>
          </a:p>
        </p:txBody>
      </p:sp>
      <p:sp>
        <p:nvSpPr>
          <p:cNvPr id="2" name="日期占位符 1"/>
          <p:cNvSpPr>
            <a:spLocks noGrp="1"/>
          </p:cNvSpPr>
          <p:nvPr>
            <p:ph type="dt" sz="half" idx="10"/>
          </p:nvPr>
        </p:nvSpPr>
        <p:spPr/>
        <p:txBody>
          <a:bodyPr/>
          <a:lstStyle/>
          <a:p>
            <a:pPr>
              <a:defRPr/>
            </a:pPr>
            <a:fld id="{CA9C8661-C4C0-442C-A36C-A51D977BDFA3}"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23</a:t>
            </a:fld>
            <a:endParaRPr lang="en-US" altLang="zh-CN"/>
          </a:p>
        </p:txBody>
      </p:sp>
      <p:grpSp>
        <p:nvGrpSpPr>
          <p:cNvPr id="41" name="组合 40"/>
          <p:cNvGrpSpPr/>
          <p:nvPr/>
        </p:nvGrpSpPr>
        <p:grpSpPr>
          <a:xfrm>
            <a:off x="3651495" y="2371625"/>
            <a:ext cx="5223751" cy="2124175"/>
            <a:chOff x="3760324" y="1791100"/>
            <a:chExt cx="5223751" cy="2124175"/>
          </a:xfrm>
        </p:grpSpPr>
        <p:grpSp>
          <p:nvGrpSpPr>
            <p:cNvPr id="42" name="Group 24"/>
            <p:cNvGrpSpPr>
              <a:grpSpLocks/>
            </p:cNvGrpSpPr>
            <p:nvPr/>
          </p:nvGrpSpPr>
          <p:grpSpPr bwMode="auto">
            <a:xfrm>
              <a:off x="3760324" y="1792810"/>
              <a:ext cx="5223751" cy="2122465"/>
              <a:chOff x="1324" y="1374"/>
              <a:chExt cx="1344" cy="1314"/>
            </a:xfrm>
          </p:grpSpPr>
          <p:sp>
            <p:nvSpPr>
              <p:cNvPr id="44" name="Text Box 25"/>
              <p:cNvSpPr txBox="1">
                <a:spLocks noChangeArrowheads="1"/>
              </p:cNvSpPr>
              <p:nvPr/>
            </p:nvSpPr>
            <p:spPr bwMode="auto">
              <a:xfrm>
                <a:off x="1324" y="1374"/>
                <a:ext cx="1233"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S1 S0    </a:t>
                </a:r>
                <a:r>
                  <a:rPr lang="zh-CN" altLang="en-US" sz="2400" b="1" dirty="0">
                    <a:latin typeface="Tahoma" pitchFamily="34" charset="0"/>
                    <a:ea typeface="黑体" pitchFamily="2" charset="-122"/>
                  </a:rPr>
                  <a:t>功能            下一状态              </a:t>
                </a:r>
              </a:p>
            </p:txBody>
          </p:sp>
          <p:sp>
            <p:nvSpPr>
              <p:cNvPr id="45" name="Text Box 26"/>
              <p:cNvSpPr txBox="1">
                <a:spLocks noChangeArrowheads="1"/>
              </p:cNvSpPr>
              <p:nvPr/>
            </p:nvSpPr>
            <p:spPr bwMode="auto">
              <a:xfrm>
                <a:off x="1392" y="1680"/>
                <a:ext cx="1276"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latin typeface="Tahoma" pitchFamily="34" charset="0"/>
                    <a:ea typeface="黑体" pitchFamily="2" charset="-122"/>
                  </a:rPr>
                  <a:t>0   0     </a:t>
                </a:r>
                <a:r>
                  <a:rPr lang="zh-CN" altLang="en-US" sz="2400" b="1" dirty="0">
                    <a:latin typeface="Tahoma" pitchFamily="34" charset="0"/>
                    <a:ea typeface="黑体" pitchFamily="2" charset="-122"/>
                  </a:rPr>
                  <a:t>保持       </a:t>
                </a:r>
                <a:r>
                  <a:rPr lang="en-US" altLang="zh-CN" sz="2400" b="1" dirty="0">
                    <a:latin typeface="Tahoma" pitchFamily="34" charset="0"/>
                    <a:ea typeface="黑体" pitchFamily="2" charset="-122"/>
                  </a:rPr>
                  <a:t>QA  QB  QC QD</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0   1     右移      </a:t>
                </a:r>
                <a:r>
                  <a:rPr lang="en-US" altLang="zh-CN" sz="2400" b="1" dirty="0">
                    <a:latin typeface="Tahoma" pitchFamily="34" charset="0"/>
                    <a:ea typeface="黑体" pitchFamily="2" charset="-122"/>
                  </a:rPr>
                  <a:t>RIN QA  QB QC</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0     左移       </a:t>
                </a:r>
                <a:r>
                  <a:rPr lang="en-US" altLang="zh-CN" sz="2400" b="1" dirty="0">
                    <a:latin typeface="Tahoma" pitchFamily="34" charset="0"/>
                    <a:ea typeface="黑体" pitchFamily="2" charset="-122"/>
                  </a:rPr>
                  <a:t>QB  QC  QD LIN</a:t>
                </a:r>
                <a:endParaRPr lang="zh-CN" altLang="en-US" sz="2400" b="1" dirty="0">
                  <a:latin typeface="Tahoma" pitchFamily="34" charset="0"/>
                  <a:ea typeface="黑体" pitchFamily="2" charset="-122"/>
                </a:endParaRPr>
              </a:p>
              <a:p>
                <a:r>
                  <a:rPr lang="zh-CN" altLang="en-US" sz="2400" b="1" dirty="0">
                    <a:latin typeface="Tahoma" pitchFamily="34" charset="0"/>
                    <a:ea typeface="黑体" pitchFamily="2" charset="-122"/>
                  </a:rPr>
                  <a:t>1   1     载入        </a:t>
                </a:r>
                <a:r>
                  <a:rPr lang="en-US" altLang="zh-CN" sz="2400" b="1" dirty="0">
                    <a:latin typeface="Tahoma" pitchFamily="34" charset="0"/>
                    <a:ea typeface="黑体" pitchFamily="2" charset="-122"/>
                  </a:rPr>
                  <a:t>A    B     C    D</a:t>
                </a:r>
                <a:endParaRPr lang="zh-CN" altLang="en-US" sz="2400" b="1" dirty="0">
                  <a:latin typeface="Tahoma" pitchFamily="34" charset="0"/>
                  <a:ea typeface="黑体" pitchFamily="2" charset="-122"/>
                </a:endParaRPr>
              </a:p>
            </p:txBody>
          </p:sp>
          <p:sp>
            <p:nvSpPr>
              <p:cNvPr id="46" name="Line 27"/>
              <p:cNvSpPr>
                <a:spLocks noChangeShapeType="1"/>
              </p:cNvSpPr>
              <p:nvPr/>
            </p:nvSpPr>
            <p:spPr bwMode="auto">
              <a:xfrm>
                <a:off x="1344" y="1680"/>
                <a:ext cx="1296" cy="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7" name="Line 28"/>
              <p:cNvSpPr>
                <a:spLocks noChangeShapeType="1"/>
              </p:cNvSpPr>
              <p:nvPr/>
            </p:nvSpPr>
            <p:spPr bwMode="auto">
              <a:xfrm>
                <a:off x="1344" y="1392"/>
                <a:ext cx="1296" cy="0"/>
              </a:xfrm>
              <a:prstGeom prst="line">
                <a:avLst/>
              </a:prstGeom>
              <a:noFill/>
              <a:ln w="57150" cmpd="thickThin">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8" name="Line 29"/>
              <p:cNvSpPr>
                <a:spLocks noChangeShapeType="1"/>
              </p:cNvSpPr>
              <p:nvPr/>
            </p:nvSpPr>
            <p:spPr bwMode="auto">
              <a:xfrm>
                <a:off x="1630" y="1392"/>
                <a:ext cx="0" cy="129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49" name="Line 30"/>
              <p:cNvSpPr>
                <a:spLocks noChangeShapeType="1"/>
              </p:cNvSpPr>
              <p:nvPr/>
            </p:nvSpPr>
            <p:spPr bwMode="auto">
              <a:xfrm>
                <a:off x="1344" y="2688"/>
                <a:ext cx="1296" cy="0"/>
              </a:xfrm>
              <a:prstGeom prst="line">
                <a:avLst/>
              </a:prstGeom>
              <a:noFill/>
              <a:ln w="57150" cmpd="thinThick">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
          <p:nvSpPr>
            <p:cNvPr id="43" name="Line 29"/>
            <p:cNvSpPr>
              <a:spLocks noChangeShapeType="1"/>
            </p:cNvSpPr>
            <p:nvPr/>
          </p:nvSpPr>
          <p:spPr bwMode="auto">
            <a:xfrm flipH="1">
              <a:off x="6138997" y="1791100"/>
              <a:ext cx="37015" cy="212417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grpSp>
    </p:spTree>
    <p:extLst>
      <p:ext uri="{BB962C8B-B14F-4D97-AF65-F5344CB8AC3E}">
        <p14:creationId xmlns:p14="http://schemas.microsoft.com/office/powerpoint/2010/main" val="5349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8"/>
                                        </p:tgtEl>
                                        <p:attrNameLst>
                                          <p:attrName>style.visibility</p:attrName>
                                        </p:attrNameLst>
                                      </p:cBhvr>
                                      <p:to>
                                        <p:strVal val="visible"/>
                                      </p:to>
                                    </p:set>
                                    <p:animEffect transition="in" filter="blinds(horizontal)">
                                      <p:cBhvr>
                                        <p:cTn id="7" dur="500"/>
                                        <p:tgtEl>
                                          <p:spTgt spid="201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1765"/>
                                        </p:tgtEl>
                                        <p:attrNameLst>
                                          <p:attrName>style.visibility</p:attrName>
                                        </p:attrNameLst>
                                      </p:cBhvr>
                                      <p:to>
                                        <p:strVal val="visible"/>
                                      </p:to>
                                    </p:set>
                                    <p:animEffect transition="in" filter="blinds(horizontal)">
                                      <p:cBhvr>
                                        <p:cTn id="12" dur="500"/>
                                        <p:tgtEl>
                                          <p:spTgt spid="20176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990600" y="188640"/>
            <a:ext cx="7892380" cy="742950"/>
          </a:xfrm>
        </p:spPr>
        <p:txBody>
          <a:bodyPr/>
          <a:lstStyle/>
          <a:p>
            <a:r>
              <a:rPr lang="zh-CN" altLang="en-US" sz="3600" dirty="0"/>
              <a:t>线性反馈移位寄存器</a:t>
            </a:r>
          </a:p>
        </p:txBody>
      </p:sp>
      <p:sp>
        <p:nvSpPr>
          <p:cNvPr id="217091" name="Text Box 3"/>
          <p:cNvSpPr txBox="1">
            <a:spLocks noChangeArrowheads="1"/>
          </p:cNvSpPr>
          <p:nvPr/>
        </p:nvSpPr>
        <p:spPr bwMode="auto">
          <a:xfrm>
            <a:off x="990600" y="1219200"/>
            <a:ext cx="70375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线性反馈移位寄存器（</a:t>
            </a:r>
            <a:r>
              <a:rPr lang="en-US" altLang="zh-CN" sz="2400" dirty="0">
                <a:latin typeface="+mn-ea"/>
                <a:ea typeface="+mn-ea"/>
              </a:rPr>
              <a:t>LFSR</a:t>
            </a:r>
            <a:r>
              <a:rPr lang="zh-CN" altLang="en-US" sz="2400" dirty="0">
                <a:latin typeface="+mn-ea"/>
                <a:ea typeface="+mn-ea"/>
              </a:rPr>
              <a:t>）有 2</a:t>
            </a:r>
            <a:r>
              <a:rPr lang="en-US" altLang="zh-CN" sz="2400" baseline="50000" dirty="0">
                <a:latin typeface="+mn-ea"/>
                <a:ea typeface="+mn-ea"/>
              </a:rPr>
              <a:t>n</a:t>
            </a:r>
            <a:r>
              <a:rPr lang="en-US" altLang="zh-CN" sz="2400" dirty="0">
                <a:latin typeface="+mn-ea"/>
                <a:ea typeface="+mn-ea"/>
              </a:rPr>
              <a:t>-1 </a:t>
            </a:r>
            <a:r>
              <a:rPr lang="zh-CN" altLang="en-US" sz="2400" dirty="0">
                <a:latin typeface="+mn-ea"/>
                <a:ea typeface="+mn-ea"/>
              </a:rPr>
              <a:t>种有效状态</a:t>
            </a:r>
          </a:p>
        </p:txBody>
      </p:sp>
      <p:sp>
        <p:nvSpPr>
          <p:cNvPr id="217092" name="Text Box 4"/>
          <p:cNvSpPr txBox="1">
            <a:spLocks noChangeArrowheads="1"/>
          </p:cNvSpPr>
          <p:nvPr/>
        </p:nvSpPr>
        <p:spPr bwMode="auto">
          <a:xfrm>
            <a:off x="5316216" y="1754832"/>
            <a:ext cx="3724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 最大长度序列发生器</a:t>
            </a:r>
          </a:p>
        </p:txBody>
      </p:sp>
      <p:grpSp>
        <p:nvGrpSpPr>
          <p:cNvPr id="217093" name="Group 5"/>
          <p:cNvGrpSpPr>
            <a:grpSpLocks/>
          </p:cNvGrpSpPr>
          <p:nvPr/>
        </p:nvGrpSpPr>
        <p:grpSpPr bwMode="auto">
          <a:xfrm>
            <a:off x="304800" y="2362200"/>
            <a:ext cx="8305800" cy="3429000"/>
            <a:chOff x="192" y="1632"/>
            <a:chExt cx="5232" cy="2160"/>
          </a:xfrm>
        </p:grpSpPr>
        <p:grpSp>
          <p:nvGrpSpPr>
            <p:cNvPr id="217094" name="Group 6"/>
            <p:cNvGrpSpPr>
              <a:grpSpLocks/>
            </p:cNvGrpSpPr>
            <p:nvPr/>
          </p:nvGrpSpPr>
          <p:grpSpPr bwMode="auto">
            <a:xfrm>
              <a:off x="192" y="1632"/>
              <a:ext cx="5232" cy="1920"/>
              <a:chOff x="192" y="1920"/>
              <a:chExt cx="5232" cy="1920"/>
            </a:xfrm>
          </p:grpSpPr>
          <p:grpSp>
            <p:nvGrpSpPr>
              <p:cNvPr id="217095" name="Group 7"/>
              <p:cNvGrpSpPr>
                <a:grpSpLocks/>
              </p:cNvGrpSpPr>
              <p:nvPr/>
            </p:nvGrpSpPr>
            <p:grpSpPr bwMode="auto">
              <a:xfrm>
                <a:off x="672" y="1920"/>
                <a:ext cx="4752" cy="864"/>
                <a:chOff x="720" y="864"/>
                <a:chExt cx="4752" cy="864"/>
              </a:xfrm>
            </p:grpSpPr>
            <p:sp>
              <p:nvSpPr>
                <p:cNvPr id="217096" name="Line 8"/>
                <p:cNvSpPr>
                  <a:spLocks noChangeShapeType="1"/>
                </p:cNvSpPr>
                <p:nvPr/>
              </p:nvSpPr>
              <p:spPr bwMode="auto">
                <a:xfrm flipV="1">
                  <a:off x="5472"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097" name="Line 9"/>
                <p:cNvSpPr>
                  <a:spLocks noChangeShapeType="1"/>
                </p:cNvSpPr>
                <p:nvPr/>
              </p:nvSpPr>
              <p:spPr bwMode="auto">
                <a:xfrm flipV="1">
                  <a:off x="720"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098" name="Rectangle 10"/>
                <p:cNvSpPr>
                  <a:spLocks noChangeArrowheads="1"/>
                </p:cNvSpPr>
                <p:nvPr/>
              </p:nvSpPr>
              <p:spPr bwMode="auto">
                <a:xfrm>
                  <a:off x="1632" y="864"/>
                  <a:ext cx="2976"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chemeClr val="hlink"/>
                      </a:solidFill>
                      <a:ea typeface="黑体" pitchFamily="2" charset="-122"/>
                    </a:rPr>
                    <a:t>反  馈  逻  辑</a:t>
                  </a:r>
                </a:p>
              </p:txBody>
            </p:sp>
            <p:sp>
              <p:nvSpPr>
                <p:cNvPr id="217099" name="Line 11"/>
                <p:cNvSpPr>
                  <a:spLocks noChangeShapeType="1"/>
                </p:cNvSpPr>
                <p:nvPr/>
              </p:nvSpPr>
              <p:spPr bwMode="auto">
                <a:xfrm>
                  <a:off x="720" y="1056"/>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0" name="Line 12"/>
                <p:cNvSpPr>
                  <a:spLocks noChangeShapeType="1"/>
                </p:cNvSpPr>
                <p:nvPr/>
              </p:nvSpPr>
              <p:spPr bwMode="auto">
                <a:xfrm>
                  <a:off x="4608" y="1056"/>
                  <a:ext cx="86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1" name="Line 13"/>
                <p:cNvSpPr>
                  <a:spLocks noChangeShapeType="1"/>
                </p:cNvSpPr>
                <p:nvPr/>
              </p:nvSpPr>
              <p:spPr bwMode="auto">
                <a:xfrm flipV="1">
                  <a:off x="43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2" name="Line 14"/>
                <p:cNvSpPr>
                  <a:spLocks noChangeShapeType="1"/>
                </p:cNvSpPr>
                <p:nvPr/>
              </p:nvSpPr>
              <p:spPr bwMode="auto">
                <a:xfrm flipV="1">
                  <a:off x="31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3" name="Line 15"/>
                <p:cNvSpPr>
                  <a:spLocks noChangeShapeType="1"/>
                </p:cNvSpPr>
                <p:nvPr/>
              </p:nvSpPr>
              <p:spPr bwMode="auto">
                <a:xfrm flipV="1">
                  <a:off x="19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17104" name="Group 16"/>
              <p:cNvGrpSpPr>
                <a:grpSpLocks/>
              </p:cNvGrpSpPr>
              <p:nvPr/>
            </p:nvGrpSpPr>
            <p:grpSpPr bwMode="auto">
              <a:xfrm>
                <a:off x="192" y="2592"/>
                <a:ext cx="5232" cy="1248"/>
                <a:chOff x="192" y="1584"/>
                <a:chExt cx="5232" cy="1248"/>
              </a:xfrm>
            </p:grpSpPr>
            <p:sp>
              <p:nvSpPr>
                <p:cNvPr id="217105" name="Rectangle 17"/>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06" name="Group 18"/>
                <p:cNvGrpSpPr>
                  <a:grpSpLocks/>
                </p:cNvGrpSpPr>
                <p:nvPr/>
              </p:nvGrpSpPr>
              <p:grpSpPr bwMode="auto">
                <a:xfrm>
                  <a:off x="912" y="2064"/>
                  <a:ext cx="96" cy="96"/>
                  <a:chOff x="2880" y="2064"/>
                  <a:chExt cx="96" cy="192"/>
                </a:xfrm>
              </p:grpSpPr>
              <p:sp>
                <p:nvSpPr>
                  <p:cNvPr id="217107" name="Line 1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08" name="Line 2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09" name="Line 21"/>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0" name="Line 22"/>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1" name="Line 23"/>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2" name="Line 24"/>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3" name="Oval 25"/>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4" name="Rectangle 26"/>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15" name="Group 27"/>
                <p:cNvGrpSpPr>
                  <a:grpSpLocks/>
                </p:cNvGrpSpPr>
                <p:nvPr/>
              </p:nvGrpSpPr>
              <p:grpSpPr bwMode="auto">
                <a:xfrm>
                  <a:off x="2112" y="2064"/>
                  <a:ext cx="96" cy="96"/>
                  <a:chOff x="2880" y="2064"/>
                  <a:chExt cx="96" cy="192"/>
                </a:xfrm>
              </p:grpSpPr>
              <p:sp>
                <p:nvSpPr>
                  <p:cNvPr id="217116" name="Line 28"/>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7" name="Line 29"/>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18" name="Line 30"/>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19" name="Line 31"/>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0" name="Line 32"/>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1" name="Line 33"/>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2" name="Oval 34"/>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3" name="Rectangle 35"/>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24" name="Group 36"/>
                <p:cNvGrpSpPr>
                  <a:grpSpLocks/>
                </p:cNvGrpSpPr>
                <p:nvPr/>
              </p:nvGrpSpPr>
              <p:grpSpPr bwMode="auto">
                <a:xfrm>
                  <a:off x="3312" y="2064"/>
                  <a:ext cx="96" cy="96"/>
                  <a:chOff x="2880" y="2064"/>
                  <a:chExt cx="96" cy="192"/>
                </a:xfrm>
              </p:grpSpPr>
              <p:sp>
                <p:nvSpPr>
                  <p:cNvPr id="217125" name="Line 3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6" name="Line 3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27" name="Line 39"/>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8" name="Line 40"/>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29" name="Line 41"/>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0" name="Line 42"/>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1" name="Oval 43"/>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2" name="Rectangle 44"/>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sz="2000" b="1" dirty="0"/>
                    <a:t>D        Q</a:t>
                  </a:r>
                </a:p>
                <a:p>
                  <a:pPr algn="r">
                    <a:lnSpc>
                      <a:spcPct val="150000"/>
                    </a:lnSpc>
                  </a:pPr>
                  <a:r>
                    <a:rPr lang="en-US" altLang="zh-CN" sz="2000" b="1" dirty="0"/>
                    <a:t>  CK   Q</a:t>
                  </a:r>
                </a:p>
              </p:txBody>
            </p:sp>
            <p:grpSp>
              <p:nvGrpSpPr>
                <p:cNvPr id="217133" name="Group 45"/>
                <p:cNvGrpSpPr>
                  <a:grpSpLocks/>
                </p:cNvGrpSpPr>
                <p:nvPr/>
              </p:nvGrpSpPr>
              <p:grpSpPr bwMode="auto">
                <a:xfrm>
                  <a:off x="4512" y="2064"/>
                  <a:ext cx="96" cy="96"/>
                  <a:chOff x="2880" y="2064"/>
                  <a:chExt cx="96" cy="192"/>
                </a:xfrm>
              </p:grpSpPr>
              <p:sp>
                <p:nvSpPr>
                  <p:cNvPr id="217134" name="Line 4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5" name="Line 4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7136" name="Line 48"/>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7" name="Line 49"/>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8" name="Line 50"/>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39" name="Line 51"/>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0" name="Oval 52"/>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41" name="Line 53"/>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2" name="Line 54"/>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3" name="Line 55"/>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4" name="Line 56"/>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5" name="Line 57"/>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7146" name="Text Box 58"/>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17147" name="Text Box 59"/>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17148" name="Text Box 60"/>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17149" name="Text Box 61"/>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17150" name="Text Box 62"/>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sp>
          <p:nvSpPr>
            <p:cNvPr id="217151" name="Text Box 63"/>
            <p:cNvSpPr txBox="1">
              <a:spLocks noChangeArrowheads="1"/>
            </p:cNvSpPr>
            <p:nvPr/>
          </p:nvSpPr>
          <p:spPr bwMode="auto">
            <a:xfrm>
              <a:off x="1502" y="3504"/>
              <a:ext cx="28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黑体" pitchFamily="2" charset="-122"/>
                  <a:ea typeface="黑体" pitchFamily="2" charset="-122"/>
                </a:rPr>
                <a:t>移位寄存器型计数器的一般结构</a:t>
              </a:r>
            </a:p>
          </p:txBody>
        </p:sp>
      </p:grpSp>
      <p:sp>
        <p:nvSpPr>
          <p:cNvPr id="217152" name="Text Box 64"/>
          <p:cNvSpPr txBox="1">
            <a:spLocks noChangeArrowheads="1"/>
          </p:cNvSpPr>
          <p:nvPr/>
        </p:nvSpPr>
        <p:spPr bwMode="auto">
          <a:xfrm>
            <a:off x="1447800" y="5867400"/>
            <a:ext cx="6221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latin typeface="黑体" pitchFamily="2" charset="-122"/>
                <a:ea typeface="黑体" pitchFamily="2" charset="-122"/>
              </a:rPr>
              <a:t>利用反馈逻辑可以实现 模2～模16 的计数器</a:t>
            </a:r>
            <a:endParaRPr lang="zh-CN" altLang="en-US" sz="2400" dirty="0">
              <a:solidFill>
                <a:schemeClr val="hlink"/>
              </a:solidFill>
            </a:endParaRPr>
          </a:p>
        </p:txBody>
      </p:sp>
      <p:sp>
        <p:nvSpPr>
          <p:cNvPr id="2" name="日期占位符 1"/>
          <p:cNvSpPr>
            <a:spLocks noGrp="1"/>
          </p:cNvSpPr>
          <p:nvPr>
            <p:ph type="dt" sz="half" idx="10"/>
          </p:nvPr>
        </p:nvSpPr>
        <p:spPr/>
        <p:txBody>
          <a:bodyPr/>
          <a:lstStyle/>
          <a:p>
            <a:pPr>
              <a:defRPr/>
            </a:pPr>
            <a:fld id="{D48B5D53-FA42-4136-912C-02A79DA59066}"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24</a:t>
            </a:fld>
            <a:endParaRPr lang="en-US" altLang="zh-CN"/>
          </a:p>
        </p:txBody>
      </p:sp>
    </p:spTree>
    <p:extLst>
      <p:ext uri="{BB962C8B-B14F-4D97-AF65-F5344CB8AC3E}">
        <p14:creationId xmlns:p14="http://schemas.microsoft.com/office/powerpoint/2010/main" val="14274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152"/>
                                        </p:tgtEl>
                                        <p:attrNameLst>
                                          <p:attrName>style.visibility</p:attrName>
                                        </p:attrNameLst>
                                      </p:cBhvr>
                                      <p:to>
                                        <p:strVal val="visible"/>
                                      </p:to>
                                    </p:set>
                                    <p:animEffect transition="in" filter="blinds(horizontal)">
                                      <p:cBhvr>
                                        <p:cTn id="7" dur="500"/>
                                        <p:tgtEl>
                                          <p:spTgt spid="2171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gtEl>
                                        <p:attrNameLst>
                                          <p:attrName>style.visibility</p:attrName>
                                        </p:attrNameLst>
                                      </p:cBhvr>
                                      <p:to>
                                        <p:strVal val="visible"/>
                                      </p:to>
                                    </p:set>
                                    <p:animEffect transition="in" filter="blinds(horizontal)">
                                      <p:cBhvr>
                                        <p:cTn id="12" dur="500"/>
                                        <p:tgtEl>
                                          <p:spTgt spid="21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7092"/>
                                        </p:tgtEl>
                                        <p:attrNameLst>
                                          <p:attrName>style.visibility</p:attrName>
                                        </p:attrNameLst>
                                      </p:cBhvr>
                                      <p:to>
                                        <p:strVal val="visible"/>
                                      </p:to>
                                    </p:set>
                                    <p:animEffect transition="in" filter="blinds(horizontal)">
                                      <p:cBhvr>
                                        <p:cTn id="17" dur="500"/>
                                        <p:tgtEl>
                                          <p:spTgt spid="217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p:bldP spid="217092" grpId="0" autoUpdateAnimBg="0"/>
      <p:bldP spid="21715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14" name="Group 2"/>
          <p:cNvGrpSpPr>
            <a:grpSpLocks/>
          </p:cNvGrpSpPr>
          <p:nvPr/>
        </p:nvGrpSpPr>
        <p:grpSpPr bwMode="auto">
          <a:xfrm>
            <a:off x="243977" y="1484784"/>
            <a:ext cx="8305800" cy="3657600"/>
            <a:chOff x="192" y="1392"/>
            <a:chExt cx="5232" cy="2304"/>
          </a:xfrm>
        </p:grpSpPr>
        <p:grpSp>
          <p:nvGrpSpPr>
            <p:cNvPr id="218115" name="Group 3"/>
            <p:cNvGrpSpPr>
              <a:grpSpLocks/>
            </p:cNvGrpSpPr>
            <p:nvPr/>
          </p:nvGrpSpPr>
          <p:grpSpPr bwMode="auto">
            <a:xfrm>
              <a:off x="1104" y="1392"/>
              <a:ext cx="4320" cy="2161"/>
              <a:chOff x="1104" y="1392"/>
              <a:chExt cx="4320" cy="2161"/>
            </a:xfrm>
          </p:grpSpPr>
          <p:graphicFrame>
            <p:nvGraphicFramePr>
              <p:cNvPr id="218116" name="Object 4"/>
              <p:cNvGraphicFramePr>
                <a:graphicFrameLocks noChangeAspect="1"/>
              </p:cNvGraphicFramePr>
              <p:nvPr/>
            </p:nvGraphicFramePr>
            <p:xfrm>
              <a:off x="1104" y="1392"/>
              <a:ext cx="4320" cy="2161"/>
            </p:xfrm>
            <a:graphic>
              <a:graphicData uri="http://schemas.openxmlformats.org/presentationml/2006/ole">
                <mc:AlternateContent xmlns:mc="http://schemas.openxmlformats.org/markup-compatibility/2006">
                  <mc:Choice xmlns:v="urn:schemas-microsoft-com:vml" Requires="v">
                    <p:oleObj spid="_x0000_s199809" name="Image" r:id="rId4" imgW="8571429" imgH="4152381" progId="Photoshop.Image.7">
                      <p:embed/>
                    </p:oleObj>
                  </mc:Choice>
                  <mc:Fallback>
                    <p:oleObj name="Image" r:id="rId4" imgW="8571429" imgH="4152381"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1392"/>
                            <a:ext cx="4320" cy="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7" name="Rectangle 5"/>
              <p:cNvSpPr>
                <a:spLocks noChangeArrowheads="1"/>
              </p:cNvSpPr>
              <p:nvPr/>
            </p:nvSpPr>
            <p:spPr bwMode="auto">
              <a:xfrm>
                <a:off x="2688" y="1920"/>
                <a:ext cx="264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8118" name="Group 6"/>
            <p:cNvGrpSpPr>
              <a:grpSpLocks/>
            </p:cNvGrpSpPr>
            <p:nvPr/>
          </p:nvGrpSpPr>
          <p:grpSpPr bwMode="auto">
            <a:xfrm>
              <a:off x="192" y="1440"/>
              <a:ext cx="1012" cy="480"/>
              <a:chOff x="192" y="1440"/>
              <a:chExt cx="1012" cy="480"/>
            </a:xfrm>
          </p:grpSpPr>
          <p:sp>
            <p:nvSpPr>
              <p:cNvPr id="218119" name="Line 7"/>
              <p:cNvSpPr>
                <a:spLocks noChangeShapeType="1"/>
              </p:cNvSpPr>
              <p:nvPr/>
            </p:nvSpPr>
            <p:spPr bwMode="auto">
              <a:xfrm>
                <a:off x="864" y="1591"/>
                <a:ext cx="3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0" name="Line 8"/>
              <p:cNvSpPr>
                <a:spLocks noChangeShapeType="1"/>
              </p:cNvSpPr>
              <p:nvPr/>
            </p:nvSpPr>
            <p:spPr bwMode="auto">
              <a:xfrm>
                <a:off x="864" y="1754"/>
                <a:ext cx="249"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1" name="Text Box 9"/>
              <p:cNvSpPr txBox="1">
                <a:spLocks noChangeArrowheads="1"/>
              </p:cNvSpPr>
              <p:nvPr/>
            </p:nvSpPr>
            <p:spPr bwMode="auto">
              <a:xfrm>
                <a:off x="192" y="1670"/>
                <a:ext cx="7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RESET_L</a:t>
                </a:r>
              </a:p>
            </p:txBody>
          </p:sp>
          <p:sp>
            <p:nvSpPr>
              <p:cNvPr id="218122" name="Text Box 10"/>
              <p:cNvSpPr txBox="1">
                <a:spLocks noChangeArrowheads="1"/>
              </p:cNvSpPr>
              <p:nvPr/>
            </p:nvSpPr>
            <p:spPr bwMode="auto">
              <a:xfrm>
                <a:off x="288" y="1440"/>
                <a:ext cx="5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CLOCK</a:t>
                </a:r>
              </a:p>
            </p:txBody>
          </p:sp>
        </p:grpSp>
        <p:grpSp>
          <p:nvGrpSpPr>
            <p:cNvPr id="218123" name="Group 11"/>
            <p:cNvGrpSpPr>
              <a:grpSpLocks/>
            </p:cNvGrpSpPr>
            <p:nvPr/>
          </p:nvGrpSpPr>
          <p:grpSpPr bwMode="auto">
            <a:xfrm>
              <a:off x="912" y="2016"/>
              <a:ext cx="4512" cy="1680"/>
              <a:chOff x="912" y="2016"/>
              <a:chExt cx="4512" cy="1680"/>
            </a:xfrm>
          </p:grpSpPr>
          <p:sp>
            <p:nvSpPr>
              <p:cNvPr id="218124" name="Line 12"/>
              <p:cNvSpPr>
                <a:spLocks noChangeShapeType="1"/>
              </p:cNvSpPr>
              <p:nvPr/>
            </p:nvSpPr>
            <p:spPr bwMode="auto">
              <a:xfrm>
                <a:off x="5424" y="2784"/>
                <a:ext cx="0" cy="91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5" name="Line 13"/>
              <p:cNvSpPr>
                <a:spLocks noChangeShapeType="1"/>
              </p:cNvSpPr>
              <p:nvPr/>
            </p:nvSpPr>
            <p:spPr bwMode="auto">
              <a:xfrm flipH="1">
                <a:off x="912" y="2016"/>
                <a:ext cx="28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6" name="Line 14"/>
              <p:cNvSpPr>
                <a:spLocks noChangeShapeType="1"/>
              </p:cNvSpPr>
              <p:nvPr/>
            </p:nvSpPr>
            <p:spPr bwMode="auto">
              <a:xfrm>
                <a:off x="912" y="2016"/>
                <a:ext cx="0" cy="16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8127" name="Line 15"/>
              <p:cNvSpPr>
                <a:spLocks noChangeShapeType="1"/>
              </p:cNvSpPr>
              <p:nvPr/>
            </p:nvSpPr>
            <p:spPr bwMode="auto">
              <a:xfrm>
                <a:off x="912" y="3696"/>
                <a:ext cx="45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18128" name="Rectangle 16"/>
          <p:cNvSpPr>
            <a:spLocks noChangeArrowheads="1"/>
          </p:cNvSpPr>
          <p:nvPr/>
        </p:nvSpPr>
        <p:spPr bwMode="auto">
          <a:xfrm>
            <a:off x="835617" y="119858"/>
            <a:ext cx="712252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a:r>
              <a:rPr lang="zh-CN" altLang="en-US" sz="3200" b="1" dirty="0">
                <a:solidFill>
                  <a:schemeClr val="tx2"/>
                </a:solidFill>
                <a:latin typeface="+mn-ea"/>
                <a:ea typeface="+mn-ea"/>
              </a:rPr>
              <a:t>线性反馈移位寄存器（</a:t>
            </a:r>
            <a:r>
              <a:rPr lang="en-US" altLang="zh-CN" sz="3200" b="1" dirty="0">
                <a:solidFill>
                  <a:schemeClr val="tx2"/>
                </a:solidFill>
                <a:latin typeface="+mn-ea"/>
                <a:ea typeface="+mn-ea"/>
              </a:rPr>
              <a:t>LFSR）</a:t>
            </a:r>
            <a:endParaRPr lang="zh-CN" altLang="en-US" sz="3200" b="1" dirty="0">
              <a:solidFill>
                <a:schemeClr val="tx2"/>
              </a:solidFill>
              <a:latin typeface="+mn-ea"/>
              <a:ea typeface="+mn-ea"/>
            </a:endParaRPr>
          </a:p>
        </p:txBody>
      </p:sp>
      <p:grpSp>
        <p:nvGrpSpPr>
          <p:cNvPr id="218129" name="Group 17"/>
          <p:cNvGrpSpPr>
            <a:grpSpLocks/>
          </p:cNvGrpSpPr>
          <p:nvPr/>
        </p:nvGrpSpPr>
        <p:grpSpPr bwMode="auto">
          <a:xfrm>
            <a:off x="4419600" y="1713384"/>
            <a:ext cx="3962400" cy="838200"/>
            <a:chOff x="2784" y="1584"/>
            <a:chExt cx="2496" cy="528"/>
          </a:xfrm>
        </p:grpSpPr>
        <p:sp>
          <p:nvSpPr>
            <p:cNvPr id="218130" name="Text Box 18"/>
            <p:cNvSpPr txBox="1">
              <a:spLocks noChangeArrowheads="1"/>
            </p:cNvSpPr>
            <p:nvPr/>
          </p:nvSpPr>
          <p:spPr bwMode="auto">
            <a:xfrm>
              <a:off x="3504" y="1584"/>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hlink"/>
                  </a:solidFill>
                  <a:ea typeface="黑体" pitchFamily="2" charset="-122"/>
                </a:rPr>
                <a:t>奇校验电路</a:t>
              </a:r>
            </a:p>
          </p:txBody>
        </p:sp>
        <p:sp>
          <p:nvSpPr>
            <p:cNvPr id="218131" name="AutoShape 19"/>
            <p:cNvSpPr>
              <a:spLocks/>
            </p:cNvSpPr>
            <p:nvPr/>
          </p:nvSpPr>
          <p:spPr bwMode="auto">
            <a:xfrm rot="-5400000">
              <a:off x="3936" y="768"/>
              <a:ext cx="192" cy="2496"/>
            </a:xfrm>
            <a:prstGeom prst="rightBrace">
              <a:avLst>
                <a:gd name="adj1" fmla="val 38819"/>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2" name="日期占位符 1"/>
          <p:cNvSpPr>
            <a:spLocks noGrp="1"/>
          </p:cNvSpPr>
          <p:nvPr>
            <p:ph type="dt" sz="half" idx="10"/>
          </p:nvPr>
        </p:nvSpPr>
        <p:spPr/>
        <p:txBody>
          <a:bodyPr/>
          <a:lstStyle/>
          <a:p>
            <a:pPr>
              <a:defRPr/>
            </a:pPr>
            <a:fld id="{A8B7B8AF-0125-4432-B37C-4EC864BB4684}"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25</a:t>
            </a:fld>
            <a:endParaRPr lang="en-US" altLang="zh-CN"/>
          </a:p>
        </p:txBody>
      </p:sp>
      <p:sp>
        <p:nvSpPr>
          <p:cNvPr id="27" name="Text Box 4"/>
          <p:cNvSpPr txBox="1">
            <a:spLocks noChangeArrowheads="1"/>
          </p:cNvSpPr>
          <p:nvPr/>
        </p:nvSpPr>
        <p:spPr bwMode="auto">
          <a:xfrm>
            <a:off x="1877695" y="5332003"/>
            <a:ext cx="54168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rPr>
              <a:t>线性反馈移位寄存器计数器的一般结构</a:t>
            </a:r>
            <a:endParaRPr lang="zh-CN" altLang="en-US" sz="2400" dirty="0">
              <a:latin typeface="+mn-ea"/>
              <a:ea typeface="+mn-ea"/>
            </a:endParaRPr>
          </a:p>
        </p:txBody>
      </p:sp>
      <p:sp>
        <p:nvSpPr>
          <p:cNvPr id="24" name="Text Box 64"/>
          <p:cNvSpPr txBox="1">
            <a:spLocks noChangeArrowheads="1"/>
          </p:cNvSpPr>
          <p:nvPr/>
        </p:nvSpPr>
        <p:spPr bwMode="auto">
          <a:xfrm>
            <a:off x="1447800" y="5867400"/>
            <a:ext cx="66832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30000"/>
              </a:spcBef>
              <a:defRPr/>
            </a:pPr>
            <a:r>
              <a:rPr lang="zh-CN" altLang="en-US" sz="2400" dirty="0"/>
              <a:t>奇校验电路：如果输入有奇数个</a:t>
            </a:r>
            <a:r>
              <a:rPr lang="en-US" altLang="zh-CN" sz="2400" dirty="0"/>
              <a:t>1</a:t>
            </a:r>
            <a:r>
              <a:rPr lang="zh-CN" altLang="en-US" sz="2400" dirty="0"/>
              <a:t>，则其输出为</a:t>
            </a:r>
            <a:r>
              <a:rPr lang="en-US" altLang="zh-CN" sz="2400" dirty="0"/>
              <a:t>1</a:t>
            </a:r>
          </a:p>
        </p:txBody>
      </p:sp>
    </p:spTree>
    <p:extLst>
      <p:ext uri="{BB962C8B-B14F-4D97-AF65-F5344CB8AC3E}">
        <p14:creationId xmlns:p14="http://schemas.microsoft.com/office/powerpoint/2010/main" val="740783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29"/>
                                        </p:tgtEl>
                                        <p:attrNameLst>
                                          <p:attrName>style.visibility</p:attrName>
                                        </p:attrNameLst>
                                      </p:cBhvr>
                                      <p:to>
                                        <p:strVal val="visible"/>
                                      </p:to>
                                    </p:set>
                                    <p:animEffect transition="in" filter="blinds(horizontal)">
                                      <p:cBhvr>
                                        <p:cTn id="7" dur="500"/>
                                        <p:tgtEl>
                                          <p:spTgt spid="2181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mn-ea"/>
              </a:rPr>
              <a:t>线性反馈移位寄存器</a:t>
            </a:r>
            <a:r>
              <a:rPr lang="zh-CN" altLang="en-US" dirty="0"/>
              <a:t>反馈方程</a:t>
            </a:r>
          </a:p>
        </p:txBody>
      </p:sp>
      <p:sp>
        <p:nvSpPr>
          <p:cNvPr id="5" name="页脚占位符 4"/>
          <p:cNvSpPr>
            <a:spLocks noGrp="1"/>
          </p:cNvSpPr>
          <p:nvPr>
            <p:ph type="ftr" sz="quarter" idx="11"/>
          </p:nvPr>
        </p:nvSpPr>
        <p:spPr/>
        <p:txBody>
          <a:bodyPr/>
          <a:lstStyle/>
          <a:p>
            <a:pPr>
              <a:defRPr/>
            </a:pPr>
            <a:r>
              <a:rPr lang="zh-CN" altLang="en-US" dirty="0"/>
              <a:t>第</a:t>
            </a:r>
            <a:r>
              <a:rPr lang="en-US" altLang="zh-CN" dirty="0"/>
              <a:t>8</a:t>
            </a:r>
            <a:r>
              <a:rPr lang="zh-CN" altLang="en-US" dirty="0"/>
              <a:t>章时序逻辑设计实践</a:t>
            </a:r>
            <a:endParaRPr lang="en-US" altLang="zh-CN" dirty="0"/>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26</a:t>
            </a:fld>
            <a:endParaRPr lang="en-US" altLang="zh-CN"/>
          </a:p>
        </p:txBody>
      </p:sp>
      <p:pic>
        <p:nvPicPr>
          <p:cNvPr id="60418" name="Picture 2"/>
          <p:cNvPicPr>
            <a:picLocks noGrp="1" noChangeAspect="1" noChangeArrowheads="1"/>
          </p:cNvPicPr>
          <p:nvPr>
            <p:ph idx="1"/>
          </p:nvPr>
        </p:nvPicPr>
        <p:blipFill>
          <a:blip r:embed="rId3" cstate="print"/>
          <a:srcRect/>
          <a:stretch>
            <a:fillRect/>
          </a:stretch>
        </p:blipFill>
        <p:spPr bwMode="auto">
          <a:xfrm>
            <a:off x="4283968" y="1205558"/>
            <a:ext cx="4245239" cy="5094287"/>
          </a:xfrm>
          <a:prstGeom prst="rect">
            <a:avLst/>
          </a:prstGeom>
          <a:noFill/>
          <a:ln w="9525">
            <a:noFill/>
            <a:miter lim="800000"/>
            <a:headEnd/>
            <a:tailEnd/>
          </a:ln>
        </p:spPr>
      </p:pic>
      <p:sp>
        <p:nvSpPr>
          <p:cNvPr id="3" name="TextBox 2"/>
          <p:cNvSpPr txBox="1"/>
          <p:nvPr/>
        </p:nvSpPr>
        <p:spPr>
          <a:xfrm>
            <a:off x="0" y="3868499"/>
            <a:ext cx="4283968" cy="954107"/>
          </a:xfrm>
          <a:prstGeom prst="rect">
            <a:avLst/>
          </a:prstGeom>
          <a:noFill/>
        </p:spPr>
        <p:txBody>
          <a:bodyPr wrap="square" rtlCol="0">
            <a:spAutoFit/>
          </a:bodyPr>
          <a:lstStyle/>
          <a:p>
            <a:r>
              <a:rPr lang="en-US" altLang="zh-CN" sz="2800" dirty="0"/>
              <a:t>n&gt;3</a:t>
            </a:r>
            <a:r>
              <a:rPr lang="zh-CN" altLang="en-US" sz="2800" dirty="0"/>
              <a:t>，有多个不同的反馈方程。</a:t>
            </a:r>
          </a:p>
        </p:txBody>
      </p:sp>
      <p:sp>
        <p:nvSpPr>
          <p:cNvPr id="7" name="Text Box 23"/>
          <p:cNvSpPr txBox="1">
            <a:spLocks noChangeArrowheads="1"/>
          </p:cNvSpPr>
          <p:nvPr/>
        </p:nvSpPr>
        <p:spPr bwMode="auto">
          <a:xfrm>
            <a:off x="0" y="1172807"/>
            <a:ext cx="42839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dirty="0"/>
              <a:t>线性反馈移位寄存器是基于</a:t>
            </a:r>
            <a:r>
              <a:rPr lang="zh-CN" altLang="en-US" sz="2800" b="1" dirty="0"/>
              <a:t>有限域理论。</a:t>
            </a:r>
            <a:r>
              <a:rPr lang="zh-CN" altLang="en-US" sz="2800" dirty="0"/>
              <a:t>对于任意值</a:t>
            </a:r>
            <a:r>
              <a:rPr lang="en-US" altLang="zh-CN" sz="2800" dirty="0"/>
              <a:t>n</a:t>
            </a:r>
            <a:r>
              <a:rPr lang="zh-CN" altLang="en-US" sz="2800" dirty="0"/>
              <a:t>，至少可以找到一种反馈方程，使得计数器的计数循环包含所有</a:t>
            </a:r>
            <a:r>
              <a:rPr lang="zh-CN" altLang="en-US" sz="2800" dirty="0">
                <a:latin typeface="Tahoma" pitchFamily="34" charset="0"/>
                <a:ea typeface="黑体" pitchFamily="2" charset="-122"/>
              </a:rPr>
              <a:t>有 2</a:t>
            </a:r>
            <a:r>
              <a:rPr lang="en-US" altLang="zh-CN" sz="2800" baseline="50000" dirty="0">
                <a:latin typeface="Tahoma" pitchFamily="34" charset="0"/>
                <a:ea typeface="黑体" pitchFamily="2" charset="-122"/>
              </a:rPr>
              <a:t>n</a:t>
            </a:r>
            <a:r>
              <a:rPr lang="en-US" altLang="zh-CN" sz="2800" dirty="0">
                <a:latin typeface="Tahoma" pitchFamily="34" charset="0"/>
                <a:ea typeface="黑体" pitchFamily="2" charset="-122"/>
              </a:rPr>
              <a:t>-1</a:t>
            </a:r>
            <a:r>
              <a:rPr lang="zh-CN" altLang="en-US" sz="2800" dirty="0"/>
              <a:t>种</a:t>
            </a:r>
            <a:r>
              <a:rPr lang="zh-CN" altLang="en-US" sz="2800" dirty="0">
                <a:solidFill>
                  <a:srgbClr val="FF0000"/>
                </a:solidFill>
              </a:rPr>
              <a:t>非零</a:t>
            </a:r>
            <a:r>
              <a:rPr lang="zh-CN" altLang="en-US" sz="2800" dirty="0"/>
              <a:t>状态。</a:t>
            </a:r>
            <a:endParaRPr lang="zh-CN" altLang="en-US" sz="2800" b="1" dirty="0">
              <a:latin typeface="Tahoma" pitchFamily="34" charset="0"/>
              <a:ea typeface="黑体" pitchFamily="2" charset="-122"/>
            </a:endParaRPr>
          </a:p>
        </p:txBody>
      </p:sp>
      <p:sp>
        <p:nvSpPr>
          <p:cNvPr id="8" name="Text Box 20"/>
          <p:cNvSpPr txBox="1">
            <a:spLocks noChangeArrowheads="1"/>
          </p:cNvSpPr>
          <p:nvPr/>
        </p:nvSpPr>
        <p:spPr bwMode="auto">
          <a:xfrm>
            <a:off x="119792" y="4814818"/>
            <a:ext cx="31838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70C0"/>
                </a:solidFill>
                <a:latin typeface="Tahoma" pitchFamily="34" charset="0"/>
                <a:ea typeface="黑体" pitchFamily="2" charset="-122"/>
              </a:rPr>
              <a:t>方程中必须包含</a:t>
            </a:r>
            <a:r>
              <a:rPr lang="en-US" altLang="zh-CN" sz="2800" b="1" dirty="0">
                <a:solidFill>
                  <a:srgbClr val="0070C0"/>
                </a:solidFill>
                <a:latin typeface="Tahoma" pitchFamily="34" charset="0"/>
                <a:ea typeface="黑体" pitchFamily="2" charset="-122"/>
              </a:rPr>
              <a:t>X</a:t>
            </a:r>
            <a:r>
              <a:rPr lang="zh-CN" altLang="en-US" sz="2800" b="1" dirty="0">
                <a:solidFill>
                  <a:srgbClr val="0070C0"/>
                </a:solidFill>
                <a:latin typeface="Tahoma" pitchFamily="34" charset="0"/>
                <a:ea typeface="黑体" pitchFamily="2" charset="-122"/>
              </a:rPr>
              <a:t>0</a:t>
            </a:r>
          </a:p>
        </p:txBody>
      </p:sp>
      <p:sp>
        <p:nvSpPr>
          <p:cNvPr id="9" name="Text Box 20"/>
          <p:cNvSpPr txBox="1">
            <a:spLocks noChangeArrowheads="1"/>
          </p:cNvSpPr>
          <p:nvPr/>
        </p:nvSpPr>
        <p:spPr bwMode="auto">
          <a:xfrm>
            <a:off x="102132" y="5375289"/>
            <a:ext cx="32993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ahoma" pitchFamily="34" charset="0"/>
                <a:ea typeface="黑体" pitchFamily="2" charset="-122"/>
              </a:rPr>
              <a:t>全0态的下一状态？</a:t>
            </a:r>
          </a:p>
        </p:txBody>
      </p:sp>
      <p:sp>
        <p:nvSpPr>
          <p:cNvPr id="10" name="Text Box 20"/>
          <p:cNvSpPr txBox="1">
            <a:spLocks noChangeArrowheads="1"/>
          </p:cNvSpPr>
          <p:nvPr/>
        </p:nvSpPr>
        <p:spPr bwMode="auto">
          <a:xfrm>
            <a:off x="55049" y="5890721"/>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Tahoma" pitchFamily="34" charset="0"/>
                <a:ea typeface="黑体" pitchFamily="2" charset="-122"/>
              </a:rPr>
              <a:t>如果改为偶检验将如何？</a:t>
            </a:r>
          </a:p>
        </p:txBody>
      </p:sp>
      <p:sp>
        <p:nvSpPr>
          <p:cNvPr id="4" name="日期占位符 3"/>
          <p:cNvSpPr>
            <a:spLocks noGrp="1"/>
          </p:cNvSpPr>
          <p:nvPr>
            <p:ph type="dt" sz="half" idx="10"/>
          </p:nvPr>
        </p:nvSpPr>
        <p:spPr/>
        <p:txBody>
          <a:bodyPr/>
          <a:lstStyle/>
          <a:p>
            <a:pPr>
              <a:defRPr/>
            </a:pPr>
            <a:fld id="{E938A0C3-AB1C-4D3B-B3BB-5D8623A81ADD}" type="datetime2">
              <a:rPr lang="zh-CN" altLang="en-US" smtClean="0"/>
              <a:t>2019年12月2日</a:t>
            </a:fld>
            <a:endParaRPr lang="en-US" altLang="zh-CN"/>
          </a:p>
        </p:txBody>
      </p:sp>
    </p:spTree>
    <p:extLst>
      <p:ext uri="{BB962C8B-B14F-4D97-AF65-F5344CB8AC3E}">
        <p14:creationId xmlns:p14="http://schemas.microsoft.com/office/powerpoint/2010/main" val="5665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utoUpdateAnimBg="0"/>
      <p:bldP spid="9" grpId="0" autoUpdateAnimBg="0"/>
      <p:bldP spid="1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latin typeface="+mn-ea"/>
              </a:rPr>
              <a:t>线性反馈移位寄存器</a:t>
            </a:r>
            <a:r>
              <a:rPr lang="zh-CN" altLang="en-US" dirty="0"/>
              <a:t>示例</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D843B142-C146-4CDA-B861-80C5306C1694}" type="datetime2">
              <a:rPr lang="zh-CN" altLang="en-US" smtClean="0"/>
              <a:t>2019年12月2日</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27</a:t>
            </a:fld>
            <a:endParaRPr lang="en-US" altLang="zh-CN"/>
          </a:p>
        </p:txBody>
      </p:sp>
      <p:pic>
        <p:nvPicPr>
          <p:cNvPr id="205826" name="Picture 2" descr="http://upload.wikimedia.org/wikipedia/commons/7/7f/LFSR-F4.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55924"/>
            <a:ext cx="8802315" cy="5281389"/>
          </a:xfrm>
          <a:prstGeom prst="rect">
            <a:avLst/>
          </a:prstGeom>
          <a:noFill/>
        </p:spPr>
      </p:pic>
    </p:spTree>
    <p:extLst>
      <p:ext uri="{BB962C8B-B14F-4D97-AF65-F5344CB8AC3E}">
        <p14:creationId xmlns:p14="http://schemas.microsoft.com/office/powerpoint/2010/main" val="368289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位</a:t>
            </a:r>
            <a:r>
              <a:rPr lang="en-US" altLang="zh-CN" dirty="0"/>
              <a:t>LFSR</a:t>
            </a:r>
            <a:r>
              <a:rPr lang="zh-CN" altLang="en-US" dirty="0"/>
              <a:t>计数器设计</a:t>
            </a:r>
          </a:p>
        </p:txBody>
      </p:sp>
      <p:pic>
        <p:nvPicPr>
          <p:cNvPr id="7" name="内容占位符 6" descr="8-52 lfsr3bit.jpg"/>
          <p:cNvPicPr>
            <a:picLocks noGrp="1" noChangeAspect="1"/>
          </p:cNvPicPr>
          <p:nvPr>
            <p:ph idx="1"/>
          </p:nvPr>
        </p:nvPicPr>
        <p:blipFill rotWithShape="1">
          <a:blip r:embed="rId3" cstate="print"/>
          <a:srcRect r="67118"/>
          <a:stretch/>
        </p:blipFill>
        <p:spPr>
          <a:xfrm>
            <a:off x="177297" y="1280543"/>
            <a:ext cx="2550471" cy="5151452"/>
          </a:xfrm>
        </p:spPr>
      </p:pic>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28</a:t>
            </a:fld>
            <a:endParaRPr lang="en-US" altLang="zh-CN"/>
          </a:p>
        </p:txBody>
      </p:sp>
      <p:sp>
        <p:nvSpPr>
          <p:cNvPr id="8" name="矩形 7"/>
          <p:cNvSpPr/>
          <p:nvPr/>
        </p:nvSpPr>
        <p:spPr>
          <a:xfrm>
            <a:off x="5698030" y="1285861"/>
            <a:ext cx="2272657" cy="450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内容占位符 6" descr="T8-22 BL08-22.jpg"/>
          <p:cNvPicPr>
            <a:picLocks noChangeAspect="1"/>
          </p:cNvPicPr>
          <p:nvPr/>
        </p:nvPicPr>
        <p:blipFill>
          <a:blip r:embed="rId4" cstate="print"/>
          <a:srcRect l="29599" r="39939"/>
          <a:stretch>
            <a:fillRect/>
          </a:stretch>
        </p:blipFill>
        <p:spPr bwMode="auto">
          <a:xfrm>
            <a:off x="6177005" y="-27384"/>
            <a:ext cx="3018871" cy="3958712"/>
          </a:xfrm>
          <a:prstGeom prst="rect">
            <a:avLst/>
          </a:prstGeom>
          <a:noFill/>
          <a:ln w="9525">
            <a:noFill/>
            <a:miter lim="800000"/>
            <a:headEnd/>
            <a:tailEnd/>
          </a:ln>
        </p:spPr>
      </p:pic>
      <p:pic>
        <p:nvPicPr>
          <p:cNvPr id="12" name="内容占位符 6" descr="T8-22 BL08-22.jpg"/>
          <p:cNvPicPr>
            <a:picLocks noChangeAspect="1"/>
          </p:cNvPicPr>
          <p:nvPr/>
        </p:nvPicPr>
        <p:blipFill>
          <a:blip r:embed="rId4" cstate="print"/>
          <a:srcRect l="67507" r="4349"/>
          <a:stretch>
            <a:fillRect/>
          </a:stretch>
        </p:blipFill>
        <p:spPr bwMode="auto">
          <a:xfrm>
            <a:off x="6210453" y="-27384"/>
            <a:ext cx="2970059" cy="4097598"/>
          </a:xfrm>
          <a:prstGeom prst="rect">
            <a:avLst/>
          </a:prstGeom>
          <a:noFill/>
          <a:ln w="9525">
            <a:noFill/>
            <a:miter lim="800000"/>
            <a:headEnd/>
            <a:tailEnd/>
          </a:ln>
        </p:spPr>
      </p:pic>
      <p:sp>
        <p:nvSpPr>
          <p:cNvPr id="3" name="文本框 2"/>
          <p:cNvSpPr txBox="1"/>
          <p:nvPr/>
        </p:nvSpPr>
        <p:spPr>
          <a:xfrm>
            <a:off x="5807951" y="557195"/>
            <a:ext cx="626031" cy="3170099"/>
          </a:xfrm>
          <a:prstGeom prst="rect">
            <a:avLst/>
          </a:prstGeom>
          <a:solidFill>
            <a:schemeClr val="bg1"/>
          </a:solidFill>
        </p:spPr>
        <p:txBody>
          <a:bodyPr wrap="square" rtlCol="0">
            <a:spAutoFit/>
          </a:bodyPr>
          <a:lstStyle/>
          <a:p>
            <a:pPr algn="ctr"/>
            <a:r>
              <a:rPr lang="en-US" altLang="zh-CN" sz="2000" dirty="0"/>
              <a:t>LIN</a:t>
            </a:r>
          </a:p>
          <a:p>
            <a:pPr algn="ctr"/>
            <a:r>
              <a:rPr lang="en-US" altLang="zh-CN" sz="2000" dirty="0"/>
              <a:t>0</a:t>
            </a:r>
          </a:p>
          <a:p>
            <a:pPr algn="ctr"/>
            <a:r>
              <a:rPr lang="en-US" altLang="zh-CN" sz="2000" dirty="0"/>
              <a:t>1</a:t>
            </a:r>
          </a:p>
          <a:p>
            <a:pPr algn="ctr"/>
            <a:r>
              <a:rPr lang="en-US" altLang="zh-CN" sz="2000" dirty="0"/>
              <a:t>1</a:t>
            </a:r>
          </a:p>
          <a:p>
            <a:pPr algn="ctr"/>
            <a:r>
              <a:rPr lang="en-US" altLang="zh-CN" sz="2000" dirty="0"/>
              <a:t>1</a:t>
            </a:r>
          </a:p>
          <a:p>
            <a:pPr algn="ctr"/>
            <a:r>
              <a:rPr lang="en-US" altLang="zh-CN" sz="2000" dirty="0"/>
              <a:t>0</a:t>
            </a:r>
          </a:p>
          <a:p>
            <a:pPr algn="ctr"/>
            <a:r>
              <a:rPr lang="en-US" altLang="zh-CN" sz="2000" dirty="0"/>
              <a:t>0</a:t>
            </a:r>
          </a:p>
          <a:p>
            <a:pPr algn="ctr"/>
            <a:r>
              <a:rPr lang="en-US" altLang="zh-CN" sz="2000" dirty="0"/>
              <a:t>1</a:t>
            </a:r>
          </a:p>
          <a:p>
            <a:pPr algn="ctr"/>
            <a:r>
              <a:rPr lang="en-US" altLang="zh-CN" sz="2000" dirty="0"/>
              <a:t>0</a:t>
            </a:r>
          </a:p>
          <a:p>
            <a:pPr algn="ctr"/>
            <a:endParaRPr lang="zh-CN" altLang="en-US" sz="2000" dirty="0"/>
          </a:p>
        </p:txBody>
      </p:sp>
      <p:sp>
        <p:nvSpPr>
          <p:cNvPr id="13" name="文本框 12"/>
          <p:cNvSpPr txBox="1"/>
          <p:nvPr/>
        </p:nvSpPr>
        <p:spPr>
          <a:xfrm>
            <a:off x="5908276" y="476672"/>
            <a:ext cx="626031" cy="3323987"/>
          </a:xfrm>
          <a:prstGeom prst="rect">
            <a:avLst/>
          </a:prstGeom>
          <a:solidFill>
            <a:schemeClr val="bg1"/>
          </a:solidFill>
        </p:spPr>
        <p:txBody>
          <a:bodyPr wrap="square" rtlCol="0">
            <a:spAutoFit/>
          </a:bodyPr>
          <a:lstStyle/>
          <a:p>
            <a:pPr algn="ctr"/>
            <a:r>
              <a:rPr lang="en-US" altLang="zh-CN" sz="2100" dirty="0"/>
              <a:t>LIN</a:t>
            </a:r>
          </a:p>
          <a:p>
            <a:pPr algn="ctr"/>
            <a:r>
              <a:rPr lang="en-US" altLang="zh-CN" sz="2100" dirty="0"/>
              <a:t>0</a:t>
            </a:r>
          </a:p>
          <a:p>
            <a:pPr algn="ctr"/>
            <a:r>
              <a:rPr lang="en-US" altLang="zh-CN" sz="2100" dirty="0"/>
              <a:t>1</a:t>
            </a:r>
          </a:p>
          <a:p>
            <a:pPr algn="ctr"/>
            <a:r>
              <a:rPr lang="en-US" altLang="zh-CN" sz="2100" dirty="0"/>
              <a:t>1</a:t>
            </a:r>
          </a:p>
          <a:p>
            <a:pPr algn="ctr"/>
            <a:r>
              <a:rPr lang="en-US" altLang="zh-CN" sz="2100" dirty="0"/>
              <a:t>1</a:t>
            </a:r>
          </a:p>
          <a:p>
            <a:pPr algn="ctr"/>
            <a:r>
              <a:rPr lang="en-US" altLang="zh-CN" sz="2100" dirty="0"/>
              <a:t>0</a:t>
            </a:r>
          </a:p>
          <a:p>
            <a:pPr algn="ctr"/>
            <a:r>
              <a:rPr lang="en-US" altLang="zh-CN" sz="2100" dirty="0"/>
              <a:t>0</a:t>
            </a:r>
          </a:p>
          <a:p>
            <a:pPr algn="ctr"/>
            <a:r>
              <a:rPr lang="en-US" altLang="zh-CN" sz="2100" dirty="0"/>
              <a:t>0</a:t>
            </a:r>
            <a:br>
              <a:rPr lang="en-US" altLang="zh-CN" sz="2100" dirty="0"/>
            </a:br>
            <a:r>
              <a:rPr lang="en-US" altLang="zh-CN" sz="2100" dirty="0"/>
              <a:t>1</a:t>
            </a:r>
          </a:p>
          <a:p>
            <a:pPr algn="ctr"/>
            <a:r>
              <a:rPr lang="en-US" altLang="zh-CN" sz="2100" dirty="0"/>
              <a:t>0</a:t>
            </a:r>
            <a:endParaRPr lang="zh-CN" altLang="en-US" sz="2100" dirty="0"/>
          </a:p>
        </p:txBody>
      </p:sp>
      <p:sp>
        <p:nvSpPr>
          <p:cNvPr id="4" name="文本框 3"/>
          <p:cNvSpPr txBox="1"/>
          <p:nvPr/>
        </p:nvSpPr>
        <p:spPr>
          <a:xfrm>
            <a:off x="1619672" y="1114390"/>
            <a:ext cx="4188279" cy="461665"/>
          </a:xfrm>
          <a:prstGeom prst="rect">
            <a:avLst/>
          </a:prstGeom>
          <a:noFill/>
        </p:spPr>
        <p:txBody>
          <a:bodyPr wrap="square" rtlCol="0">
            <a:spAutoFit/>
          </a:bodyPr>
          <a:lstStyle/>
          <a:p>
            <a:r>
              <a:rPr lang="en-US" altLang="zh-CN" sz="2400" dirty="0"/>
              <a:t>3</a:t>
            </a:r>
            <a:r>
              <a:rPr lang="zh-CN" altLang="en-US" sz="2400" dirty="0"/>
              <a:t>位</a:t>
            </a:r>
            <a:r>
              <a:rPr lang="en-US" altLang="zh-CN" sz="2400" dirty="0"/>
              <a:t>LFSR</a:t>
            </a:r>
            <a:r>
              <a:rPr lang="zh-CN" altLang="en-US" sz="2400" dirty="0"/>
              <a:t>计数器逻辑图</a:t>
            </a:r>
          </a:p>
        </p:txBody>
      </p:sp>
      <p:sp>
        <p:nvSpPr>
          <p:cNvPr id="14" name="文本框 13"/>
          <p:cNvSpPr txBox="1"/>
          <p:nvPr/>
        </p:nvSpPr>
        <p:spPr>
          <a:xfrm>
            <a:off x="2542492" y="2247043"/>
            <a:ext cx="2638890" cy="461665"/>
          </a:xfrm>
          <a:prstGeom prst="rect">
            <a:avLst/>
          </a:prstGeom>
          <a:noFill/>
        </p:spPr>
        <p:txBody>
          <a:bodyPr wrap="square" rtlCol="0">
            <a:spAutoFit/>
          </a:bodyPr>
          <a:lstStyle/>
          <a:p>
            <a:r>
              <a:rPr lang="zh-CN" altLang="en-US" sz="2400" dirty="0"/>
              <a:t>含全</a:t>
            </a:r>
            <a:r>
              <a:rPr lang="en-US" altLang="zh-CN" sz="2400" dirty="0"/>
              <a:t>0</a:t>
            </a:r>
            <a:r>
              <a:rPr lang="zh-CN" altLang="en-US" sz="2400" dirty="0"/>
              <a:t>状态</a:t>
            </a:r>
            <a:r>
              <a:rPr lang="en-US" altLang="zh-CN" sz="2400" dirty="0"/>
              <a:t>LIN=?</a:t>
            </a:r>
            <a:endParaRPr lang="zh-CN" altLang="en-US" sz="2400" dirty="0"/>
          </a:p>
        </p:txBody>
      </p:sp>
      <mc:AlternateContent xmlns:mc="http://schemas.openxmlformats.org/markup-compatibility/2006" xmlns:a14="http://schemas.microsoft.com/office/drawing/2010/main">
        <mc:Choice Requires="a14">
          <p:sp>
            <p:nvSpPr>
              <p:cNvPr id="15" name="文本框 14"/>
              <p:cNvSpPr txBox="1"/>
              <p:nvPr/>
            </p:nvSpPr>
            <p:spPr>
              <a:xfrm>
                <a:off x="1621212" y="1400069"/>
                <a:ext cx="4455468" cy="830997"/>
              </a:xfrm>
              <a:prstGeom prst="rect">
                <a:avLst/>
              </a:prstGeom>
              <a:noFill/>
            </p:spPr>
            <p:txBody>
              <a:bodyPr wrap="square" rtlCol="0">
                <a:spAutoFit/>
              </a:bodyPr>
              <a:lstStyle/>
              <a:p>
                <a:r>
                  <a:rPr lang="en-US" altLang="zh-CN" sz="2400" dirty="0"/>
                  <a:t>LIN=</a:t>
                </a:r>
                <a:r>
                  <a:rPr lang="en-US" altLang="zh-CN" sz="2400" i="1" dirty="0"/>
                  <a:t>X</a:t>
                </a:r>
                <a:r>
                  <a:rPr lang="en-US" altLang="zh-CN" sz="2400" dirty="0"/>
                  <a:t>1</a:t>
                </a:r>
                <a:r>
                  <a:rPr lang="zh-CN" altLang="zh-CN" sz="2400" dirty="0"/>
                  <a:t>⊕</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0</m:t>
                    </m:r>
                  </m:oMath>
                </a14:m>
                <a:r>
                  <a:rPr lang="zh-CN" altLang="en-US" sz="2400" dirty="0"/>
                  <a:t>，状态图从任一非零状态开始，经历</a:t>
                </a:r>
                <a:r>
                  <a:rPr lang="en-US" altLang="zh-CN" sz="2400" dirty="0"/>
                  <a:t>7</a:t>
                </a:r>
                <a:r>
                  <a:rPr lang="zh-CN" altLang="en-US" sz="2400" dirty="0"/>
                  <a:t>个状态</a:t>
                </a:r>
              </a:p>
            </p:txBody>
          </p:sp>
        </mc:Choice>
        <mc:Fallback xmlns="">
          <p:sp>
            <p:nvSpPr>
              <p:cNvPr id="15" name="文本框 14"/>
              <p:cNvSpPr txBox="1">
                <a:spLocks noRot="1" noChangeAspect="1" noMove="1" noResize="1" noEditPoints="1" noAdjustHandles="1" noChangeArrowheads="1" noChangeShapeType="1" noTextEdit="1"/>
              </p:cNvSpPr>
              <p:nvPr/>
            </p:nvSpPr>
            <p:spPr>
              <a:xfrm>
                <a:off x="1621212" y="1400069"/>
                <a:ext cx="4455468" cy="830997"/>
              </a:xfrm>
              <a:prstGeom prst="rect">
                <a:avLst/>
              </a:prstGeom>
              <a:blipFill rotWithShape="0">
                <a:blip r:embed="rId5"/>
                <a:stretch>
                  <a:fillRect l="-2189" t="-8088" b="-16912"/>
                </a:stretch>
              </a:blipFill>
            </p:spPr>
            <p:txBody>
              <a:bodyPr/>
              <a:lstStyle/>
              <a:p>
                <a:r>
                  <a:rPr lang="zh-CN" altLang="en-US">
                    <a:noFill/>
                  </a:rPr>
                  <a:t> </a:t>
                </a:r>
              </a:p>
            </p:txBody>
          </p:sp>
        </mc:Fallback>
      </mc:AlternateContent>
      <p:pic>
        <p:nvPicPr>
          <p:cNvPr id="19" name="内容占位符 6" descr="8-52 lfsr3bit.jpg"/>
          <p:cNvPicPr>
            <a:picLocks noChangeAspect="1"/>
          </p:cNvPicPr>
          <p:nvPr/>
        </p:nvPicPr>
        <p:blipFill rotWithShape="1">
          <a:blip r:embed="rId3" cstate="print"/>
          <a:srcRect l="30434" t="29933" r="48551"/>
          <a:stretch/>
        </p:blipFill>
        <p:spPr bwMode="auto">
          <a:xfrm>
            <a:off x="2555776" y="2822501"/>
            <a:ext cx="1629983" cy="3609494"/>
          </a:xfrm>
          <a:prstGeom prst="rect">
            <a:avLst/>
          </a:prstGeom>
          <a:noFill/>
          <a:ln w="9525">
            <a:noFill/>
            <a:miter lim="800000"/>
            <a:headEnd/>
            <a:tailEnd/>
          </a:ln>
        </p:spPr>
      </p:pic>
      <p:cxnSp>
        <p:nvCxnSpPr>
          <p:cNvPr id="18" name="直接连接符 17"/>
          <p:cNvCxnSpPr/>
          <p:nvPr/>
        </p:nvCxnSpPr>
        <p:spPr>
          <a:xfrm>
            <a:off x="4185759" y="5871954"/>
            <a:ext cx="0" cy="5600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内容占位符 6" descr="8-52 lfsr3bit.jpg"/>
          <p:cNvPicPr>
            <a:picLocks noChangeAspect="1"/>
          </p:cNvPicPr>
          <p:nvPr/>
        </p:nvPicPr>
        <p:blipFill rotWithShape="1">
          <a:blip r:embed="rId3" cstate="print"/>
          <a:srcRect l="50907" t="54275"/>
          <a:stretch/>
        </p:blipFill>
        <p:spPr bwMode="auto">
          <a:xfrm>
            <a:off x="4139952" y="4077072"/>
            <a:ext cx="3807872" cy="2355496"/>
          </a:xfrm>
          <a:prstGeom prst="rect">
            <a:avLst/>
          </a:prstGeom>
          <a:noFill/>
          <a:ln w="9525">
            <a:noFill/>
            <a:miter lim="800000"/>
            <a:headEnd/>
            <a:tailEnd/>
          </a:ln>
        </p:spPr>
      </p:pic>
      <p:sp>
        <p:nvSpPr>
          <p:cNvPr id="10" name="圆角矩形标注 9"/>
          <p:cNvSpPr/>
          <p:nvPr/>
        </p:nvSpPr>
        <p:spPr>
          <a:xfrm>
            <a:off x="6834358" y="4151037"/>
            <a:ext cx="2133600" cy="1000132"/>
          </a:xfrm>
          <a:prstGeom prst="wedgeRoundRectCallout">
            <a:avLst>
              <a:gd name="adj1" fmla="val -91111"/>
              <a:gd name="adj2" fmla="val 57335"/>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改造包含全</a:t>
            </a:r>
            <a:r>
              <a:rPr lang="en-US" altLang="zh-CN" dirty="0">
                <a:solidFill>
                  <a:srgbClr val="FF0000"/>
                </a:solidFill>
              </a:rPr>
              <a:t>0</a:t>
            </a:r>
            <a:r>
              <a:rPr lang="zh-CN" altLang="en-US" dirty="0">
                <a:solidFill>
                  <a:srgbClr val="FF0000"/>
                </a:solidFill>
              </a:rPr>
              <a:t>状态</a:t>
            </a:r>
          </a:p>
        </p:txBody>
      </p:sp>
      <p:sp>
        <p:nvSpPr>
          <p:cNvPr id="9" name="椭圆 8"/>
          <p:cNvSpPr/>
          <p:nvPr/>
        </p:nvSpPr>
        <p:spPr>
          <a:xfrm>
            <a:off x="4357654" y="4857760"/>
            <a:ext cx="3143272" cy="1357322"/>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日期占位符 16"/>
          <p:cNvSpPr>
            <a:spLocks noGrp="1"/>
          </p:cNvSpPr>
          <p:nvPr>
            <p:ph type="dt" sz="half" idx="10"/>
          </p:nvPr>
        </p:nvSpPr>
        <p:spPr/>
        <p:txBody>
          <a:bodyPr/>
          <a:lstStyle/>
          <a:p>
            <a:pPr>
              <a:defRPr/>
            </a:pPr>
            <a:fld id="{A9A1F500-4DF2-43F9-90A2-66CD5FCC82C9}" type="datetime2">
              <a:rPr lang="zh-CN" altLang="en-US" smtClean="0"/>
              <a:t>2019年12月2日</a:t>
            </a:fld>
            <a:endParaRPr lang="en-US" altLang="zh-CN"/>
          </a:p>
        </p:txBody>
      </p:sp>
      <p:sp>
        <p:nvSpPr>
          <p:cNvPr id="21" name="圆角矩形 20"/>
          <p:cNvSpPr/>
          <p:nvPr/>
        </p:nvSpPr>
        <p:spPr>
          <a:xfrm>
            <a:off x="6335637" y="5685374"/>
            <a:ext cx="468611" cy="19189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329658" y="2898841"/>
            <a:ext cx="2534516"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800" dirty="0"/>
              <a:t>全</a:t>
            </a:r>
            <a:r>
              <a:rPr lang="en-US" altLang="zh-CN" sz="2800" dirty="0"/>
              <a:t>0</a:t>
            </a:r>
            <a:r>
              <a:rPr lang="zh-CN" altLang="en-US" sz="2800" dirty="0"/>
              <a:t>状态反馈</a:t>
            </a:r>
            <a:r>
              <a:rPr lang="en-US" altLang="zh-CN" sz="2800" dirty="0"/>
              <a:t>1</a:t>
            </a:r>
            <a:endParaRPr lang="zh-CN" altLang="en-US" sz="2800" dirty="0"/>
          </a:p>
        </p:txBody>
      </p:sp>
    </p:spTree>
    <p:extLst>
      <p:ext uri="{BB962C8B-B14F-4D97-AF65-F5344CB8AC3E}">
        <p14:creationId xmlns:p14="http://schemas.microsoft.com/office/powerpoint/2010/main" val="40515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p:bldP spid="15" grpId="0"/>
      <p:bldP spid="10" grpId="0" animBg="1"/>
      <p:bldP spid="9" grpId="0" animBg="1"/>
      <p:bldP spid="21"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138" name="Group 2"/>
          <p:cNvGrpSpPr>
            <a:grpSpLocks/>
          </p:cNvGrpSpPr>
          <p:nvPr/>
        </p:nvGrpSpPr>
        <p:grpSpPr bwMode="auto">
          <a:xfrm>
            <a:off x="990600" y="1127720"/>
            <a:ext cx="7056438" cy="2590800"/>
            <a:chOff x="624" y="528"/>
            <a:chExt cx="4445" cy="1632"/>
          </a:xfrm>
        </p:grpSpPr>
        <p:grpSp>
          <p:nvGrpSpPr>
            <p:cNvPr id="219139" name="Group 3"/>
            <p:cNvGrpSpPr>
              <a:grpSpLocks/>
            </p:cNvGrpSpPr>
            <p:nvPr/>
          </p:nvGrpSpPr>
          <p:grpSpPr bwMode="auto">
            <a:xfrm>
              <a:off x="1667" y="672"/>
              <a:ext cx="2302" cy="1488"/>
              <a:chOff x="1872" y="2112"/>
              <a:chExt cx="2302" cy="1488"/>
            </a:xfrm>
          </p:grpSpPr>
          <p:grpSp>
            <p:nvGrpSpPr>
              <p:cNvPr id="219140" name="Group 4"/>
              <p:cNvGrpSpPr>
                <a:grpSpLocks/>
              </p:cNvGrpSpPr>
              <p:nvPr/>
            </p:nvGrpSpPr>
            <p:grpSpPr bwMode="auto">
              <a:xfrm>
                <a:off x="1872" y="2112"/>
                <a:ext cx="1920" cy="1488"/>
                <a:chOff x="1872" y="1632"/>
                <a:chExt cx="1920" cy="1488"/>
              </a:xfrm>
            </p:grpSpPr>
            <p:sp>
              <p:nvSpPr>
                <p:cNvPr id="219141" name="Rectangle 5"/>
                <p:cNvSpPr>
                  <a:spLocks noChangeArrowheads="1"/>
                </p:cNvSpPr>
                <p:nvPr/>
              </p:nvSpPr>
              <p:spPr bwMode="auto">
                <a:xfrm>
                  <a:off x="2256" y="2448"/>
                  <a:ext cx="1296" cy="672"/>
                </a:xfrm>
                <a:prstGeom prst="rect">
                  <a:avLst/>
                </a:prstGeom>
                <a:solidFill>
                  <a:srgbClr val="CCE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Tahoma" pitchFamily="34" charset="0"/>
                      <a:ea typeface="黑体" pitchFamily="2" charset="-122"/>
                    </a:rPr>
                    <a:t>伪随机序列</a:t>
                  </a:r>
                </a:p>
                <a:p>
                  <a:pPr algn="ctr"/>
                  <a:r>
                    <a:rPr lang="zh-CN" altLang="en-US" sz="2400" b="1" dirty="0">
                      <a:latin typeface="Tahoma" pitchFamily="34" charset="0"/>
                      <a:ea typeface="黑体" pitchFamily="2" charset="-122"/>
                    </a:rPr>
                    <a:t>发生器</a:t>
                  </a:r>
                </a:p>
              </p:txBody>
            </p:sp>
            <p:sp>
              <p:nvSpPr>
                <p:cNvPr id="219142" name="Line 6"/>
                <p:cNvSpPr>
                  <a:spLocks noChangeShapeType="1"/>
                </p:cNvSpPr>
                <p:nvPr/>
              </p:nvSpPr>
              <p:spPr bwMode="auto">
                <a:xfrm>
                  <a:off x="1872" y="1632"/>
                  <a:ext cx="0" cy="1152"/>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3" name="Line 7"/>
                <p:cNvSpPr>
                  <a:spLocks noChangeShapeType="1"/>
                </p:cNvSpPr>
                <p:nvPr/>
              </p:nvSpPr>
              <p:spPr bwMode="auto">
                <a:xfrm>
                  <a:off x="2016" y="2064"/>
                  <a:ext cx="240"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4" name="Line 8"/>
                <p:cNvSpPr>
                  <a:spLocks noChangeShapeType="1"/>
                </p:cNvSpPr>
                <p:nvPr/>
              </p:nvSpPr>
              <p:spPr bwMode="auto">
                <a:xfrm>
                  <a:off x="2016" y="2064"/>
                  <a:ext cx="0" cy="24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5" name="Line 9"/>
                <p:cNvSpPr>
                  <a:spLocks noChangeShapeType="1"/>
                </p:cNvSpPr>
                <p:nvPr/>
              </p:nvSpPr>
              <p:spPr bwMode="auto">
                <a:xfrm>
                  <a:off x="2016" y="2304"/>
                  <a:ext cx="177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6" name="Line 10"/>
                <p:cNvSpPr>
                  <a:spLocks noChangeShapeType="1"/>
                </p:cNvSpPr>
                <p:nvPr/>
              </p:nvSpPr>
              <p:spPr bwMode="auto">
                <a:xfrm>
                  <a:off x="3792" y="2304"/>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7" name="Line 11"/>
                <p:cNvSpPr>
                  <a:spLocks noChangeShapeType="1"/>
                </p:cNvSpPr>
                <p:nvPr/>
              </p:nvSpPr>
              <p:spPr bwMode="auto">
                <a:xfrm>
                  <a:off x="3552" y="2784"/>
                  <a:ext cx="24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48" name="Line 12"/>
                <p:cNvSpPr>
                  <a:spLocks noChangeShapeType="1"/>
                </p:cNvSpPr>
                <p:nvPr/>
              </p:nvSpPr>
              <p:spPr bwMode="auto">
                <a:xfrm>
                  <a:off x="1872" y="2784"/>
                  <a:ext cx="38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9149" name="Text Box 13"/>
              <p:cNvSpPr txBox="1">
                <a:spLocks noChangeArrowheads="1"/>
              </p:cNvSpPr>
              <p:nvPr/>
            </p:nvSpPr>
            <p:spPr bwMode="auto">
              <a:xfrm>
                <a:off x="3792" y="3120"/>
                <a:ext cx="3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EN</a:t>
                </a:r>
              </a:p>
            </p:txBody>
          </p:sp>
        </p:grpSp>
        <p:grpSp>
          <p:nvGrpSpPr>
            <p:cNvPr id="219150" name="Group 14"/>
            <p:cNvGrpSpPr>
              <a:grpSpLocks/>
            </p:cNvGrpSpPr>
            <p:nvPr/>
          </p:nvGrpSpPr>
          <p:grpSpPr bwMode="auto">
            <a:xfrm>
              <a:off x="624" y="528"/>
              <a:ext cx="4036" cy="720"/>
              <a:chOff x="829" y="1488"/>
              <a:chExt cx="4036" cy="720"/>
            </a:xfrm>
          </p:grpSpPr>
          <p:sp>
            <p:nvSpPr>
              <p:cNvPr id="219151" name="Rectangle 15"/>
              <p:cNvSpPr>
                <a:spLocks noChangeArrowheads="1"/>
              </p:cNvSpPr>
              <p:nvPr/>
            </p:nvSpPr>
            <p:spPr bwMode="auto">
              <a:xfrm>
                <a:off x="2256" y="1536"/>
                <a:ext cx="1296" cy="624"/>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Tahoma" pitchFamily="34" charset="0"/>
                    <a:ea typeface="黑体" pitchFamily="2" charset="-122"/>
                  </a:rPr>
                  <a:t>猜谜游戏机</a:t>
                </a:r>
              </a:p>
            </p:txBody>
          </p:sp>
          <p:sp>
            <p:nvSpPr>
              <p:cNvPr id="219152" name="AutoShape 16"/>
              <p:cNvSpPr>
                <a:spLocks noChangeArrowheads="1"/>
              </p:cNvSpPr>
              <p:nvPr/>
            </p:nvSpPr>
            <p:spPr bwMode="auto">
              <a:xfrm>
                <a:off x="1632" y="1776"/>
                <a:ext cx="624" cy="144"/>
              </a:xfrm>
              <a:prstGeom prst="rightArrow">
                <a:avLst>
                  <a:gd name="adj1" fmla="val 50000"/>
                  <a:gd name="adj2" fmla="val 108333"/>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3" name="Line 17"/>
              <p:cNvSpPr>
                <a:spLocks noChangeShapeType="1"/>
              </p:cNvSpPr>
              <p:nvPr/>
            </p:nvSpPr>
            <p:spPr bwMode="auto">
              <a:xfrm>
                <a:off x="1632" y="1632"/>
                <a:ext cx="624"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54" name="AutoShape 18"/>
              <p:cNvSpPr>
                <a:spLocks noChangeArrowheads="1"/>
              </p:cNvSpPr>
              <p:nvPr/>
            </p:nvSpPr>
            <p:spPr bwMode="auto">
              <a:xfrm>
                <a:off x="3552" y="1776"/>
                <a:ext cx="576" cy="144"/>
              </a:xfrm>
              <a:prstGeom prst="rightArrow">
                <a:avLst>
                  <a:gd name="adj1" fmla="val 50000"/>
                  <a:gd name="adj2" fmla="val 100000"/>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5" name="Line 19"/>
              <p:cNvSpPr>
                <a:spLocks noChangeShapeType="1"/>
              </p:cNvSpPr>
              <p:nvPr/>
            </p:nvSpPr>
            <p:spPr bwMode="auto">
              <a:xfrm>
                <a:off x="3552" y="2064"/>
                <a:ext cx="576"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9156" name="Text Box 20"/>
              <p:cNvSpPr txBox="1">
                <a:spLocks noChangeArrowheads="1"/>
              </p:cNvSpPr>
              <p:nvPr/>
            </p:nvSpPr>
            <p:spPr bwMode="auto">
              <a:xfrm>
                <a:off x="4128" y="1680"/>
                <a:ext cx="7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L1~L4</a:t>
                </a:r>
              </a:p>
            </p:txBody>
          </p:sp>
          <p:sp>
            <p:nvSpPr>
              <p:cNvPr id="219157" name="Text Box 21"/>
              <p:cNvSpPr txBox="1">
                <a:spLocks noChangeArrowheads="1"/>
              </p:cNvSpPr>
              <p:nvPr/>
            </p:nvSpPr>
            <p:spPr bwMode="auto">
              <a:xfrm>
                <a:off x="4128" y="1920"/>
                <a:ext cx="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ERR</a:t>
                </a:r>
              </a:p>
            </p:txBody>
          </p:sp>
          <p:sp>
            <p:nvSpPr>
              <p:cNvPr id="219158" name="Text Box 22"/>
              <p:cNvSpPr txBox="1">
                <a:spLocks noChangeArrowheads="1"/>
              </p:cNvSpPr>
              <p:nvPr/>
            </p:nvSpPr>
            <p:spPr bwMode="auto">
              <a:xfrm>
                <a:off x="829" y="1728"/>
                <a:ext cx="8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G1~G4</a:t>
                </a:r>
              </a:p>
            </p:txBody>
          </p:sp>
          <p:sp>
            <p:nvSpPr>
              <p:cNvPr id="219159" name="Text Box 23"/>
              <p:cNvSpPr txBox="1">
                <a:spLocks noChangeArrowheads="1"/>
              </p:cNvSpPr>
              <p:nvPr/>
            </p:nvSpPr>
            <p:spPr bwMode="auto">
              <a:xfrm>
                <a:off x="895" y="1488"/>
                <a:ext cx="7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CLOCK</a:t>
                </a:r>
              </a:p>
            </p:txBody>
          </p:sp>
        </p:grpSp>
        <p:sp>
          <p:nvSpPr>
            <p:cNvPr id="219160" name="Text Box 24"/>
            <p:cNvSpPr txBox="1">
              <a:spLocks noChangeArrowheads="1"/>
            </p:cNvSpPr>
            <p:nvPr/>
          </p:nvSpPr>
          <p:spPr bwMode="auto">
            <a:xfrm>
              <a:off x="3652" y="1392"/>
              <a:ext cx="141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2060"/>
                  </a:solidFill>
                  <a:latin typeface="Tahoma" pitchFamily="34" charset="0"/>
                  <a:ea typeface="黑体" pitchFamily="2" charset="-122"/>
                </a:rPr>
                <a:t>使能输入随机产生</a:t>
              </a:r>
            </a:p>
          </p:txBody>
        </p:sp>
      </p:grpSp>
      <p:sp>
        <p:nvSpPr>
          <p:cNvPr id="219161" name="Text Box 25"/>
          <p:cNvSpPr txBox="1">
            <a:spLocks noChangeArrowheads="1"/>
          </p:cNvSpPr>
          <p:nvPr/>
        </p:nvSpPr>
        <p:spPr bwMode="auto">
          <a:xfrm>
            <a:off x="1073150" y="5194895"/>
            <a:ext cx="810831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b="1" dirty="0">
                <a:ea typeface="黑体" pitchFamily="2" charset="-122"/>
              </a:rPr>
              <a:t>典型应用：产生逻辑电路的测试输入信号</a:t>
            </a:r>
          </a:p>
          <a:p>
            <a:pPr>
              <a:lnSpc>
                <a:spcPct val="140000"/>
              </a:lnSpc>
            </a:pPr>
            <a:r>
              <a:rPr lang="zh-CN" altLang="en-US" sz="2400" b="1" dirty="0">
                <a:ea typeface="黑体" pitchFamily="2" charset="-122"/>
              </a:rPr>
              <a:t>                      用于检错及纠错码的编码和译码电路</a:t>
            </a:r>
            <a:r>
              <a:rPr lang="en-US" altLang="zh-CN" sz="2400" b="1" dirty="0">
                <a:ea typeface="黑体" pitchFamily="2" charset="-122"/>
              </a:rPr>
              <a:t>            </a:t>
            </a:r>
            <a:endParaRPr lang="zh-CN" altLang="en-US" sz="2400" b="1" dirty="0">
              <a:ea typeface="黑体" pitchFamily="2" charset="-122"/>
            </a:endParaRPr>
          </a:p>
        </p:txBody>
      </p:sp>
      <p:grpSp>
        <p:nvGrpSpPr>
          <p:cNvPr id="219162" name="Group 26"/>
          <p:cNvGrpSpPr>
            <a:grpSpLocks/>
          </p:cNvGrpSpPr>
          <p:nvPr/>
        </p:nvGrpSpPr>
        <p:grpSpPr bwMode="auto">
          <a:xfrm>
            <a:off x="3276600" y="3947120"/>
            <a:ext cx="1985963" cy="1219200"/>
            <a:chOff x="2064" y="2256"/>
            <a:chExt cx="1251" cy="768"/>
          </a:xfrm>
        </p:grpSpPr>
        <p:sp>
          <p:nvSpPr>
            <p:cNvPr id="219163" name="Text Box 27"/>
            <p:cNvSpPr txBox="1">
              <a:spLocks noChangeArrowheads="1"/>
            </p:cNvSpPr>
            <p:nvPr/>
          </p:nvSpPr>
          <p:spPr bwMode="auto">
            <a:xfrm>
              <a:off x="2064" y="2697"/>
              <a:ext cx="1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tx2"/>
                  </a:solidFill>
                  <a:latin typeface="华文新魏" pitchFamily="2" charset="-122"/>
                  <a:ea typeface="华文新魏" pitchFamily="2" charset="-122"/>
                </a:rPr>
                <a:t>LFSR</a:t>
              </a:r>
              <a:r>
                <a:rPr lang="zh-CN" altLang="en-US" sz="2800" b="1">
                  <a:solidFill>
                    <a:schemeClr val="tx2"/>
                  </a:solidFill>
                  <a:latin typeface="华文新魏" pitchFamily="2" charset="-122"/>
                  <a:ea typeface="华文新魏" pitchFamily="2" charset="-122"/>
                </a:rPr>
                <a:t>计数器</a:t>
              </a:r>
            </a:p>
          </p:txBody>
        </p:sp>
        <p:sp>
          <p:nvSpPr>
            <p:cNvPr id="219164" name="AutoShape 28"/>
            <p:cNvSpPr>
              <a:spLocks noChangeArrowheads="1"/>
            </p:cNvSpPr>
            <p:nvPr/>
          </p:nvSpPr>
          <p:spPr bwMode="auto">
            <a:xfrm>
              <a:off x="2640" y="2256"/>
              <a:ext cx="144" cy="384"/>
            </a:xfrm>
            <a:prstGeom prst="upArrow">
              <a:avLst>
                <a:gd name="adj1" fmla="val 50000"/>
                <a:gd name="adj2" fmla="val 66667"/>
              </a:avLst>
            </a:prstGeom>
            <a:gradFill rotWithShape="0">
              <a:gsLst>
                <a:gs pos="0">
                  <a:schemeClr val="tx2"/>
                </a:gs>
                <a:gs pos="50000">
                  <a:srgbClr val="FFD9D9"/>
                </a:gs>
                <a:gs pos="100000">
                  <a:schemeClr val="tx2"/>
                </a:gs>
              </a:gsLst>
              <a:lin ang="540000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9D3357A2-8003-4212-B103-A23C0A53166B}"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29</a:t>
            </a:fld>
            <a:endParaRPr lang="en-US" altLang="zh-CN"/>
          </a:p>
        </p:txBody>
      </p:sp>
      <p:sp>
        <p:nvSpPr>
          <p:cNvPr id="32" name="Rectangle 2"/>
          <p:cNvSpPr txBox="1">
            <a:spLocks noChangeArrowheads="1"/>
          </p:cNvSpPr>
          <p:nvPr/>
        </p:nvSpPr>
        <p:spPr>
          <a:xfrm>
            <a:off x="990600" y="188640"/>
            <a:ext cx="7892380" cy="74295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a:lstStyle>
          <a:p>
            <a:r>
              <a:rPr lang="zh-CN" altLang="en-US" sz="3600" kern="0" dirty="0"/>
              <a:t>移位寄存器的应用</a:t>
            </a:r>
          </a:p>
        </p:txBody>
      </p:sp>
    </p:spTree>
    <p:extLst>
      <p:ext uri="{BB962C8B-B14F-4D97-AF65-F5344CB8AC3E}">
        <p14:creationId xmlns:p14="http://schemas.microsoft.com/office/powerpoint/2010/main" val="3655981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blinds(horizontal)">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9162"/>
                                        </p:tgtEl>
                                        <p:attrNameLst>
                                          <p:attrName>style.visibility</p:attrName>
                                        </p:attrNameLst>
                                      </p:cBhvr>
                                      <p:to>
                                        <p:strVal val="visible"/>
                                      </p:to>
                                    </p:set>
                                    <p:animEffect transition="in" filter="wipe(down)">
                                      <p:cBhvr>
                                        <p:cTn id="12" dur="500"/>
                                        <p:tgtEl>
                                          <p:spTgt spid="219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9161"/>
                                        </p:tgtEl>
                                        <p:attrNameLst>
                                          <p:attrName>style.visibility</p:attrName>
                                        </p:attrNameLst>
                                      </p:cBhvr>
                                      <p:to>
                                        <p:strVal val="visible"/>
                                      </p:to>
                                    </p:set>
                                    <p:animEffect transition="in" filter="blinds(horizontal)">
                                      <p:cBhvr>
                                        <p:cTn id="17" dur="500"/>
                                        <p:tgtEl>
                                          <p:spTgt spid="21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zh-CN" altLang="en-US" dirty="0"/>
              <a:t>8.</a:t>
            </a:r>
            <a:r>
              <a:rPr lang="en-US" altLang="zh-CN" dirty="0"/>
              <a:t>4 </a:t>
            </a:r>
            <a:r>
              <a:rPr lang="zh-CN" altLang="en-US" dirty="0"/>
              <a:t>移位寄存器</a:t>
            </a:r>
          </a:p>
        </p:txBody>
      </p:sp>
      <p:sp>
        <p:nvSpPr>
          <p:cNvPr id="208899" name="Rectangle 3"/>
          <p:cNvSpPr>
            <a:spLocks noGrp="1" noChangeArrowheads="1"/>
          </p:cNvSpPr>
          <p:nvPr>
            <p:ph type="body" idx="1"/>
          </p:nvPr>
        </p:nvSpPr>
        <p:spPr>
          <a:xfrm>
            <a:off x="533400" y="1143000"/>
            <a:ext cx="8305800" cy="5105400"/>
          </a:xfrm>
        </p:spPr>
        <p:txBody>
          <a:bodyPr/>
          <a:lstStyle/>
          <a:p>
            <a:pPr>
              <a:lnSpc>
                <a:spcPct val="120000"/>
              </a:lnSpc>
            </a:pPr>
            <a:r>
              <a:rPr lang="zh-CN" altLang="en-US" dirty="0"/>
              <a:t>移位寄存器结构</a:t>
            </a:r>
          </a:p>
          <a:p>
            <a:pPr lvl="1">
              <a:lnSpc>
                <a:spcPct val="120000"/>
              </a:lnSpc>
            </a:pPr>
            <a:r>
              <a:rPr lang="zh-CN" altLang="en-US" dirty="0"/>
              <a:t>串入串出、串入并出、并入串出、并入并出</a:t>
            </a:r>
          </a:p>
          <a:p>
            <a:pPr>
              <a:lnSpc>
                <a:spcPct val="120000"/>
              </a:lnSpc>
            </a:pPr>
            <a:r>
              <a:rPr lang="en-US" altLang="zh-CN" dirty="0"/>
              <a:t>MSI</a:t>
            </a:r>
            <a:r>
              <a:rPr lang="zh-CN" altLang="en-US" dirty="0"/>
              <a:t>移位寄存器</a:t>
            </a:r>
          </a:p>
          <a:p>
            <a:pPr lvl="1">
              <a:lnSpc>
                <a:spcPct val="120000"/>
              </a:lnSpc>
            </a:pPr>
            <a:r>
              <a:rPr lang="zh-CN" altLang="en-US" dirty="0"/>
              <a:t>串入并出74</a:t>
            </a:r>
            <a:r>
              <a:rPr lang="en-US" altLang="zh-CN" dirty="0"/>
              <a:t>x164、</a:t>
            </a:r>
            <a:r>
              <a:rPr lang="zh-CN" altLang="en-US" dirty="0"/>
              <a:t>并入串出74</a:t>
            </a:r>
            <a:r>
              <a:rPr lang="en-US" altLang="zh-CN" dirty="0"/>
              <a:t>x166</a:t>
            </a:r>
          </a:p>
          <a:p>
            <a:pPr lvl="1">
              <a:lnSpc>
                <a:spcPct val="120000"/>
              </a:lnSpc>
            </a:pPr>
            <a:r>
              <a:rPr lang="zh-CN" altLang="en-US" dirty="0"/>
              <a:t>通用移位寄存器74</a:t>
            </a:r>
            <a:r>
              <a:rPr lang="en-US" altLang="zh-CN" dirty="0"/>
              <a:t>x194、74x299</a:t>
            </a:r>
          </a:p>
          <a:p>
            <a:pPr>
              <a:lnSpc>
                <a:spcPct val="120000"/>
              </a:lnSpc>
            </a:pPr>
            <a:r>
              <a:rPr lang="zh-CN" altLang="en-US" dirty="0"/>
              <a:t>移位寄存器的应用</a:t>
            </a:r>
          </a:p>
          <a:p>
            <a:pPr lvl="1">
              <a:lnSpc>
                <a:spcPct val="120000"/>
              </a:lnSpc>
            </a:pPr>
            <a:r>
              <a:rPr lang="zh-CN" altLang="en-US" dirty="0"/>
              <a:t>用作计数器、序列发生器</a:t>
            </a:r>
          </a:p>
          <a:p>
            <a:pPr lvl="1">
              <a:lnSpc>
                <a:spcPct val="120000"/>
              </a:lnSpc>
            </a:pPr>
            <a:r>
              <a:rPr lang="zh-CN" altLang="en-US" dirty="0"/>
              <a:t>进行串/并转换</a:t>
            </a:r>
          </a:p>
        </p:txBody>
      </p:sp>
      <p:sp>
        <p:nvSpPr>
          <p:cNvPr id="2" name="日期占位符 1"/>
          <p:cNvSpPr>
            <a:spLocks noGrp="1"/>
          </p:cNvSpPr>
          <p:nvPr>
            <p:ph type="dt" sz="half" idx="10"/>
          </p:nvPr>
        </p:nvSpPr>
        <p:spPr/>
        <p:txBody>
          <a:bodyPr/>
          <a:lstStyle/>
          <a:p>
            <a:pPr>
              <a:defRPr/>
            </a:pPr>
            <a:fld id="{0A510672-9ED2-49CF-989A-D00C411C5885}"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3</a:t>
            </a:fld>
            <a:endParaRPr lang="en-US" altLang="zh-CN"/>
          </a:p>
        </p:txBody>
      </p:sp>
    </p:spTree>
    <p:extLst>
      <p:ext uri="{BB962C8B-B14F-4D97-AF65-F5344CB8AC3E}">
        <p14:creationId xmlns:p14="http://schemas.microsoft.com/office/powerpoint/2010/main" val="586710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zh-CN" altLang="en-US" dirty="0"/>
              <a:t>序列信号发生器</a:t>
            </a:r>
          </a:p>
        </p:txBody>
      </p:sp>
      <p:sp>
        <p:nvSpPr>
          <p:cNvPr id="225283" name="Rectangle 3"/>
          <p:cNvSpPr>
            <a:spLocks noGrp="1" noChangeArrowheads="1"/>
          </p:cNvSpPr>
          <p:nvPr>
            <p:ph type="body" idx="1"/>
          </p:nvPr>
        </p:nvSpPr>
        <p:spPr/>
        <p:txBody>
          <a:bodyPr/>
          <a:lstStyle/>
          <a:p>
            <a:pPr lvl="1">
              <a:lnSpc>
                <a:spcPct val="140000"/>
              </a:lnSpc>
              <a:buFont typeface="Wingdings" pitchFamily="2" charset="2"/>
              <a:buNone/>
            </a:pPr>
            <a:r>
              <a:rPr lang="zh-CN" altLang="en-US">
                <a:latin typeface="Times New Roman"/>
              </a:rPr>
              <a:t>——</a:t>
            </a:r>
            <a:r>
              <a:rPr lang="zh-CN" altLang="en-US"/>
              <a:t> 用于产生一组特定的串行数字信号</a:t>
            </a:r>
          </a:p>
          <a:p>
            <a:pPr>
              <a:lnSpc>
                <a:spcPct val="140000"/>
              </a:lnSpc>
            </a:pPr>
            <a:r>
              <a:rPr lang="zh-CN" altLang="en-US"/>
              <a:t>例：设计一个 110100 序列信号发生器</a:t>
            </a:r>
          </a:p>
          <a:p>
            <a:pPr lvl="1">
              <a:lnSpc>
                <a:spcPct val="140000"/>
              </a:lnSpc>
            </a:pPr>
            <a:r>
              <a:rPr lang="zh-CN" altLang="en-US"/>
              <a:t>利用触发器</a:t>
            </a:r>
          </a:p>
          <a:p>
            <a:pPr lvl="1">
              <a:lnSpc>
                <a:spcPct val="140000"/>
              </a:lnSpc>
            </a:pPr>
            <a:r>
              <a:rPr lang="zh-CN" altLang="en-US"/>
              <a:t>利用计数器</a:t>
            </a:r>
          </a:p>
          <a:p>
            <a:pPr lvl="1">
              <a:lnSpc>
                <a:spcPct val="140000"/>
              </a:lnSpc>
            </a:pPr>
            <a:r>
              <a:rPr lang="zh-CN" altLang="en-US"/>
              <a:t>利用移位寄存器</a:t>
            </a:r>
          </a:p>
        </p:txBody>
      </p:sp>
      <p:sp>
        <p:nvSpPr>
          <p:cNvPr id="2" name="日期占位符 1"/>
          <p:cNvSpPr>
            <a:spLocks noGrp="1"/>
          </p:cNvSpPr>
          <p:nvPr>
            <p:ph type="dt" sz="half" idx="10"/>
          </p:nvPr>
        </p:nvSpPr>
        <p:spPr/>
        <p:txBody>
          <a:bodyPr/>
          <a:lstStyle/>
          <a:p>
            <a:pPr>
              <a:defRPr/>
            </a:pPr>
            <a:fld id="{BD37B07E-3D5E-421A-9E66-E876CCB546E4}"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30</a:t>
            </a:fld>
            <a:endParaRPr lang="en-US" altLang="zh-CN"/>
          </a:p>
        </p:txBody>
      </p:sp>
    </p:spTree>
    <p:extLst>
      <p:ext uri="{BB962C8B-B14F-4D97-AF65-F5344CB8AC3E}">
        <p14:creationId xmlns:p14="http://schemas.microsoft.com/office/powerpoint/2010/main" val="513866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2" dur="500"/>
                                        <p:tgtEl>
                                          <p:spTgt spid="225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7" dur="500"/>
                                        <p:tgtEl>
                                          <p:spTgt spid="225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22" dur="500"/>
                                        <p:tgtEl>
                                          <p:spTgt spid="2252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blinds(horizontal)">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574675" y="334963"/>
            <a:ext cx="8188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利用</a:t>
            </a:r>
            <a:r>
              <a:rPr lang="en-US" altLang="zh-CN" sz="3200" b="1" dirty="0">
                <a:solidFill>
                  <a:schemeClr val="tx2"/>
                </a:solidFill>
                <a:latin typeface="华文新魏" pitchFamily="2" charset="-122"/>
                <a:ea typeface="华文新魏" pitchFamily="2" charset="-122"/>
              </a:rPr>
              <a:t>D</a:t>
            </a:r>
            <a:r>
              <a:rPr lang="zh-CN" altLang="en-US" sz="3200" b="1" dirty="0">
                <a:solidFill>
                  <a:schemeClr val="tx2"/>
                </a:solidFill>
                <a:latin typeface="华文新魏" pitchFamily="2" charset="-122"/>
                <a:ea typeface="华文新魏" pitchFamily="2" charset="-122"/>
              </a:rPr>
              <a:t>触发器设计一个110100序列信号发生器</a:t>
            </a:r>
          </a:p>
        </p:txBody>
      </p:sp>
      <p:sp>
        <p:nvSpPr>
          <p:cNvPr id="226307" name="Text Box 3"/>
          <p:cNvSpPr txBox="1">
            <a:spLocks noChangeArrowheads="1"/>
          </p:cNvSpPr>
          <p:nvPr/>
        </p:nvSpPr>
        <p:spPr bwMode="auto">
          <a:xfrm>
            <a:off x="593725" y="1066800"/>
            <a:ext cx="291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Tahoma" pitchFamily="34" charset="0"/>
                <a:ea typeface="黑体" pitchFamily="2" charset="-122"/>
              </a:rPr>
              <a:t>1、画状态转换图</a:t>
            </a:r>
          </a:p>
        </p:txBody>
      </p:sp>
      <p:sp>
        <p:nvSpPr>
          <p:cNvPr id="226308" name="Text Box 4"/>
          <p:cNvSpPr txBox="1">
            <a:spLocks noChangeArrowheads="1"/>
          </p:cNvSpPr>
          <p:nvPr/>
        </p:nvSpPr>
        <p:spPr bwMode="auto">
          <a:xfrm>
            <a:off x="568901" y="3654429"/>
            <a:ext cx="2197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Tahoma" pitchFamily="34" charset="0"/>
                <a:ea typeface="黑体" pitchFamily="2" charset="-122"/>
              </a:rPr>
              <a:t>2、状态编码</a:t>
            </a:r>
          </a:p>
        </p:txBody>
      </p:sp>
      <p:sp>
        <p:nvSpPr>
          <p:cNvPr id="226309" name="Text Box 5"/>
          <p:cNvSpPr txBox="1">
            <a:spLocks noChangeArrowheads="1"/>
          </p:cNvSpPr>
          <p:nvPr/>
        </p:nvSpPr>
        <p:spPr bwMode="auto">
          <a:xfrm>
            <a:off x="766763" y="4241806"/>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ea typeface="黑体" pitchFamily="2" charset="-122"/>
              </a:rPr>
              <a:t>000~101 表示 </a:t>
            </a:r>
            <a:r>
              <a:rPr lang="en-US" altLang="zh-CN" sz="2400" b="1" dirty="0">
                <a:latin typeface="Tahoma" pitchFamily="34" charset="0"/>
                <a:ea typeface="黑体" pitchFamily="2" charset="-122"/>
              </a:rPr>
              <a:t>S</a:t>
            </a:r>
            <a:r>
              <a:rPr lang="en-US" altLang="zh-CN" sz="2400" b="1" baseline="-25000" dirty="0">
                <a:latin typeface="Tahoma" pitchFamily="34" charset="0"/>
                <a:ea typeface="黑体" pitchFamily="2" charset="-122"/>
              </a:rPr>
              <a:t>0</a:t>
            </a:r>
            <a:r>
              <a:rPr lang="en-US" altLang="zh-CN" sz="2400" b="1" dirty="0">
                <a:latin typeface="Tahoma" pitchFamily="34" charset="0"/>
                <a:ea typeface="黑体" pitchFamily="2" charset="-122"/>
              </a:rPr>
              <a:t> ~ S</a:t>
            </a:r>
            <a:r>
              <a:rPr lang="en-US" altLang="zh-CN" sz="2400" b="1" baseline="-25000" dirty="0">
                <a:latin typeface="Tahoma" pitchFamily="34" charset="0"/>
                <a:ea typeface="黑体" pitchFamily="2" charset="-122"/>
              </a:rPr>
              <a:t>5</a:t>
            </a:r>
          </a:p>
        </p:txBody>
      </p:sp>
      <p:grpSp>
        <p:nvGrpSpPr>
          <p:cNvPr id="226310" name="Group 6"/>
          <p:cNvGrpSpPr>
            <a:grpSpLocks/>
          </p:cNvGrpSpPr>
          <p:nvPr/>
        </p:nvGrpSpPr>
        <p:grpSpPr bwMode="auto">
          <a:xfrm>
            <a:off x="765844" y="1855789"/>
            <a:ext cx="3722690" cy="1635125"/>
            <a:chOff x="445" y="1447"/>
            <a:chExt cx="2345" cy="1030"/>
          </a:xfrm>
        </p:grpSpPr>
        <p:sp>
          <p:nvSpPr>
            <p:cNvPr id="226311" name="Oval 7"/>
            <p:cNvSpPr>
              <a:spLocks noChangeArrowheads="1"/>
            </p:cNvSpPr>
            <p:nvPr/>
          </p:nvSpPr>
          <p:spPr bwMode="auto">
            <a:xfrm>
              <a:off x="445" y="1447"/>
              <a:ext cx="555"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dirty="0">
                  <a:latin typeface="Tahoma" pitchFamily="34" charset="0"/>
                </a:rPr>
                <a:t>S</a:t>
              </a:r>
              <a:r>
                <a:rPr lang="en-US" altLang="zh-CN" baseline="-25000" dirty="0">
                  <a:latin typeface="Tahoma" pitchFamily="34" charset="0"/>
                </a:rPr>
                <a:t>0</a:t>
              </a:r>
              <a:r>
                <a:rPr lang="zh-CN" altLang="en-US" dirty="0">
                  <a:latin typeface="Tahoma" pitchFamily="34" charset="0"/>
                </a:rPr>
                <a:t>/1</a:t>
              </a:r>
            </a:p>
          </p:txBody>
        </p:sp>
        <p:sp>
          <p:nvSpPr>
            <p:cNvPr id="226312" name="Oval 8"/>
            <p:cNvSpPr>
              <a:spLocks noChangeArrowheads="1"/>
            </p:cNvSpPr>
            <p:nvPr/>
          </p:nvSpPr>
          <p:spPr bwMode="auto">
            <a:xfrm>
              <a:off x="1352" y="1472"/>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S</a:t>
              </a:r>
              <a:r>
                <a:rPr lang="en-US" altLang="zh-CN" baseline="-25000" dirty="0">
                  <a:latin typeface="Tahoma" pitchFamily="34" charset="0"/>
                </a:rPr>
                <a:t>1</a:t>
              </a:r>
              <a:r>
                <a:rPr lang="zh-CN" altLang="en-US" dirty="0">
                  <a:latin typeface="Tahoma" pitchFamily="34" charset="0"/>
                </a:rPr>
                <a:t>/1</a:t>
              </a:r>
              <a:endParaRPr lang="en-US" altLang="zh-CN" baseline="-25000" dirty="0">
                <a:latin typeface="Tahoma" pitchFamily="34" charset="0"/>
              </a:endParaRPr>
            </a:p>
          </p:txBody>
        </p:sp>
        <p:sp>
          <p:nvSpPr>
            <p:cNvPr id="226313" name="Oval 9"/>
            <p:cNvSpPr>
              <a:spLocks noChangeArrowheads="1"/>
            </p:cNvSpPr>
            <p:nvPr/>
          </p:nvSpPr>
          <p:spPr bwMode="auto">
            <a:xfrm>
              <a:off x="485" y="2150"/>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S</a:t>
              </a:r>
              <a:r>
                <a:rPr lang="en-US" altLang="zh-CN" baseline="-25000" dirty="0">
                  <a:latin typeface="Tahoma" pitchFamily="34" charset="0"/>
                </a:rPr>
                <a:t>5</a:t>
              </a:r>
              <a:r>
                <a:rPr lang="zh-CN" altLang="en-US" dirty="0">
                  <a:latin typeface="Tahoma" pitchFamily="34" charset="0"/>
                </a:rPr>
                <a:t>/</a:t>
              </a:r>
              <a:r>
                <a:rPr lang="en-US" altLang="zh-CN" dirty="0">
                  <a:latin typeface="Tahoma" pitchFamily="34" charset="0"/>
                </a:rPr>
                <a:t>0</a:t>
              </a:r>
              <a:endParaRPr lang="zh-CN" altLang="en-US" dirty="0">
                <a:latin typeface="Tahoma" pitchFamily="34" charset="0"/>
              </a:endParaRPr>
            </a:p>
          </p:txBody>
        </p:sp>
        <p:sp>
          <p:nvSpPr>
            <p:cNvPr id="226314" name="Oval 10"/>
            <p:cNvSpPr>
              <a:spLocks noChangeArrowheads="1"/>
            </p:cNvSpPr>
            <p:nvPr/>
          </p:nvSpPr>
          <p:spPr bwMode="auto">
            <a:xfrm>
              <a:off x="2202" y="1464"/>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S</a:t>
              </a:r>
              <a:r>
                <a:rPr lang="en-US" altLang="zh-CN" baseline="-25000" dirty="0">
                  <a:latin typeface="Tahoma" pitchFamily="34" charset="0"/>
                </a:rPr>
                <a:t>2</a:t>
              </a:r>
              <a:r>
                <a:rPr lang="zh-CN" altLang="en-US" dirty="0">
                  <a:latin typeface="Tahoma" pitchFamily="34" charset="0"/>
                </a:rPr>
                <a:t>/</a:t>
              </a:r>
              <a:r>
                <a:rPr lang="en-US" altLang="zh-CN" dirty="0">
                  <a:latin typeface="Tahoma" pitchFamily="34" charset="0"/>
                </a:rPr>
                <a:t>0</a:t>
              </a:r>
              <a:endParaRPr lang="zh-CN" altLang="en-US" dirty="0">
                <a:latin typeface="Tahoma" pitchFamily="34" charset="0"/>
              </a:endParaRPr>
            </a:p>
          </p:txBody>
        </p:sp>
        <p:sp>
          <p:nvSpPr>
            <p:cNvPr id="226315" name="Oval 11"/>
            <p:cNvSpPr>
              <a:spLocks noChangeArrowheads="1"/>
            </p:cNvSpPr>
            <p:nvPr/>
          </p:nvSpPr>
          <p:spPr bwMode="auto">
            <a:xfrm>
              <a:off x="1352" y="2138"/>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S</a:t>
              </a:r>
              <a:r>
                <a:rPr lang="en-US" altLang="zh-CN" baseline="-25000" dirty="0">
                  <a:latin typeface="Tahoma" pitchFamily="34" charset="0"/>
                </a:rPr>
                <a:t>4</a:t>
              </a:r>
              <a:r>
                <a:rPr lang="zh-CN" altLang="en-US" dirty="0">
                  <a:latin typeface="Tahoma" pitchFamily="34" charset="0"/>
                </a:rPr>
                <a:t>/</a:t>
              </a:r>
              <a:r>
                <a:rPr lang="en-US" altLang="zh-CN" dirty="0">
                  <a:latin typeface="Tahoma" pitchFamily="34" charset="0"/>
                </a:rPr>
                <a:t>0</a:t>
              </a:r>
              <a:endParaRPr lang="zh-CN" altLang="en-US" dirty="0">
                <a:latin typeface="Tahoma" pitchFamily="34" charset="0"/>
              </a:endParaRPr>
            </a:p>
          </p:txBody>
        </p:sp>
        <p:sp>
          <p:nvSpPr>
            <p:cNvPr id="226316" name="Oval 12"/>
            <p:cNvSpPr>
              <a:spLocks noChangeArrowheads="1"/>
            </p:cNvSpPr>
            <p:nvPr/>
          </p:nvSpPr>
          <p:spPr bwMode="auto">
            <a:xfrm>
              <a:off x="2249" y="2134"/>
              <a:ext cx="541"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S</a:t>
              </a:r>
              <a:r>
                <a:rPr lang="en-US" altLang="zh-CN" baseline="-25000" dirty="0">
                  <a:latin typeface="Tahoma" pitchFamily="34" charset="0"/>
                </a:rPr>
                <a:t>3</a:t>
              </a:r>
              <a:r>
                <a:rPr lang="zh-CN" altLang="en-US" dirty="0">
                  <a:latin typeface="Tahoma" pitchFamily="34" charset="0"/>
                </a:rPr>
                <a:t>/1</a:t>
              </a:r>
            </a:p>
          </p:txBody>
        </p:sp>
      </p:grpSp>
      <p:grpSp>
        <p:nvGrpSpPr>
          <p:cNvPr id="226317" name="Group 13"/>
          <p:cNvGrpSpPr>
            <a:grpSpLocks/>
          </p:cNvGrpSpPr>
          <p:nvPr/>
        </p:nvGrpSpPr>
        <p:grpSpPr bwMode="auto">
          <a:xfrm>
            <a:off x="1694864" y="1642269"/>
            <a:ext cx="466725" cy="457200"/>
            <a:chOff x="1050" y="960"/>
            <a:chExt cx="294" cy="288"/>
          </a:xfrm>
        </p:grpSpPr>
        <p:sp>
          <p:nvSpPr>
            <p:cNvPr id="226318"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19"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20" name="Group 16"/>
          <p:cNvGrpSpPr>
            <a:grpSpLocks/>
          </p:cNvGrpSpPr>
          <p:nvPr/>
        </p:nvGrpSpPr>
        <p:grpSpPr bwMode="auto">
          <a:xfrm>
            <a:off x="3082132" y="1662113"/>
            <a:ext cx="466725" cy="457200"/>
            <a:chOff x="1722" y="1344"/>
            <a:chExt cx="294" cy="288"/>
          </a:xfrm>
        </p:grpSpPr>
        <p:sp>
          <p:nvSpPr>
            <p:cNvPr id="226321" name="Text Box 17"/>
            <p:cNvSpPr txBox="1">
              <a:spLocks noChangeArrowheads="1"/>
            </p:cNvSpPr>
            <p:nvPr/>
          </p:nvSpPr>
          <p:spPr bwMode="auto">
            <a:xfrm>
              <a:off x="1722" y="134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22" name="Line 18"/>
            <p:cNvSpPr>
              <a:spLocks noChangeShapeType="1"/>
            </p:cNvSpPr>
            <p:nvPr/>
          </p:nvSpPr>
          <p:spPr bwMode="auto">
            <a:xfrm>
              <a:off x="1728" y="1632"/>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25" name="Line 21"/>
          <p:cNvSpPr>
            <a:spLocks noChangeShapeType="1"/>
          </p:cNvSpPr>
          <p:nvPr/>
        </p:nvSpPr>
        <p:spPr bwMode="auto">
          <a:xfrm>
            <a:off x="4000199" y="2455862"/>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26326" name="Group 22"/>
          <p:cNvGrpSpPr>
            <a:grpSpLocks/>
          </p:cNvGrpSpPr>
          <p:nvPr/>
        </p:nvGrpSpPr>
        <p:grpSpPr bwMode="auto">
          <a:xfrm>
            <a:off x="3101391" y="3200405"/>
            <a:ext cx="457200" cy="369888"/>
            <a:chOff x="1728" y="2304"/>
            <a:chExt cx="288" cy="233"/>
          </a:xfrm>
        </p:grpSpPr>
        <p:sp>
          <p:nvSpPr>
            <p:cNvPr id="226327" name="Text Box 23"/>
            <p:cNvSpPr txBox="1">
              <a:spLocks noChangeArrowheads="1"/>
            </p:cNvSpPr>
            <p:nvPr/>
          </p:nvSpPr>
          <p:spPr bwMode="auto">
            <a:xfrm>
              <a:off x="1728"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28" name="Line 24"/>
            <p:cNvSpPr>
              <a:spLocks noChangeShapeType="1"/>
            </p:cNvSpPr>
            <p:nvPr/>
          </p:nvSpPr>
          <p:spPr bwMode="auto">
            <a:xfrm flipH="1">
              <a:off x="1728"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29" name="Group 25"/>
          <p:cNvGrpSpPr>
            <a:grpSpLocks/>
          </p:cNvGrpSpPr>
          <p:nvPr/>
        </p:nvGrpSpPr>
        <p:grpSpPr bwMode="auto">
          <a:xfrm>
            <a:off x="1741488" y="3200405"/>
            <a:ext cx="457200" cy="369888"/>
            <a:chOff x="1056" y="2304"/>
            <a:chExt cx="288" cy="233"/>
          </a:xfrm>
        </p:grpSpPr>
        <p:sp>
          <p:nvSpPr>
            <p:cNvPr id="226330" name="Text Box 26"/>
            <p:cNvSpPr txBox="1">
              <a:spLocks noChangeArrowheads="1"/>
            </p:cNvSpPr>
            <p:nvPr/>
          </p:nvSpPr>
          <p:spPr bwMode="auto">
            <a:xfrm>
              <a:off x="1104"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31" name="Line 27"/>
            <p:cNvSpPr>
              <a:spLocks noChangeShapeType="1"/>
            </p:cNvSpPr>
            <p:nvPr/>
          </p:nvSpPr>
          <p:spPr bwMode="auto">
            <a:xfrm flipH="1">
              <a:off x="1056"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32" name="Group 28"/>
          <p:cNvGrpSpPr>
            <a:grpSpLocks/>
          </p:cNvGrpSpPr>
          <p:nvPr/>
        </p:nvGrpSpPr>
        <p:grpSpPr bwMode="auto">
          <a:xfrm>
            <a:off x="969963" y="2438400"/>
            <a:ext cx="196850" cy="457200"/>
            <a:chOff x="576" y="1824"/>
            <a:chExt cx="124" cy="288"/>
          </a:xfrm>
        </p:grpSpPr>
        <p:sp>
          <p:nvSpPr>
            <p:cNvPr id="226333"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226334"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35" name="Text Box 31"/>
          <p:cNvSpPr txBox="1">
            <a:spLocks noChangeArrowheads="1"/>
          </p:cNvSpPr>
          <p:nvPr/>
        </p:nvSpPr>
        <p:spPr bwMode="auto">
          <a:xfrm>
            <a:off x="4419600" y="1066800"/>
            <a:ext cx="362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hlink"/>
                </a:solidFill>
                <a:latin typeface="Tahoma" pitchFamily="34" charset="0"/>
                <a:ea typeface="黑体" pitchFamily="2" charset="-122"/>
              </a:rPr>
              <a:t>3、列状态转换输出表</a:t>
            </a:r>
          </a:p>
        </p:txBody>
      </p:sp>
      <p:grpSp>
        <p:nvGrpSpPr>
          <p:cNvPr id="226336" name="Group 32"/>
          <p:cNvGrpSpPr>
            <a:grpSpLocks/>
          </p:cNvGrpSpPr>
          <p:nvPr/>
        </p:nvGrpSpPr>
        <p:grpSpPr bwMode="auto">
          <a:xfrm>
            <a:off x="4625975" y="1806575"/>
            <a:ext cx="3603625" cy="2994025"/>
            <a:chOff x="2914" y="1138"/>
            <a:chExt cx="2270" cy="1886"/>
          </a:xfrm>
        </p:grpSpPr>
        <p:sp>
          <p:nvSpPr>
            <p:cNvPr id="226337" name="Text Box 33"/>
            <p:cNvSpPr txBox="1">
              <a:spLocks noChangeArrowheads="1"/>
            </p:cNvSpPr>
            <p:nvPr/>
          </p:nvSpPr>
          <p:spPr bwMode="auto">
            <a:xfrm>
              <a:off x="2918" y="1538"/>
              <a:ext cx="712"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0  0  0</a:t>
              </a:r>
            </a:p>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0  1  1</a:t>
              </a:r>
            </a:p>
            <a:p>
              <a:r>
                <a:rPr lang="zh-CN" altLang="en-US" sz="2400" b="1" dirty="0">
                  <a:latin typeface="Tahoma" pitchFamily="34" charset="0"/>
                </a:rPr>
                <a:t>1  0  0</a:t>
              </a:r>
            </a:p>
            <a:p>
              <a:r>
                <a:rPr lang="zh-CN" altLang="en-US" sz="2400" b="1" dirty="0">
                  <a:latin typeface="Tahoma" pitchFamily="34" charset="0"/>
                </a:rPr>
                <a:t>1  0  1</a:t>
              </a:r>
            </a:p>
          </p:txBody>
        </p:sp>
        <p:sp>
          <p:nvSpPr>
            <p:cNvPr id="226338" name="Text Box 34"/>
            <p:cNvSpPr txBox="1">
              <a:spLocks noChangeArrowheads="1"/>
            </p:cNvSpPr>
            <p:nvPr/>
          </p:nvSpPr>
          <p:spPr bwMode="auto">
            <a:xfrm>
              <a:off x="3793" y="1538"/>
              <a:ext cx="938"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0    1    1</a:t>
              </a:r>
            </a:p>
            <a:p>
              <a:r>
                <a:rPr lang="zh-CN" altLang="en-US" sz="2400" b="1" dirty="0">
                  <a:latin typeface="Tahoma" pitchFamily="34" charset="0"/>
                </a:rPr>
                <a:t>1    0    0</a:t>
              </a:r>
            </a:p>
            <a:p>
              <a:r>
                <a:rPr lang="zh-CN" altLang="en-US" sz="2400" b="1" dirty="0">
                  <a:latin typeface="Tahoma" pitchFamily="34" charset="0"/>
                </a:rPr>
                <a:t>1    0    1</a:t>
              </a:r>
            </a:p>
            <a:p>
              <a:r>
                <a:rPr lang="zh-CN" altLang="en-US" sz="2400" b="1" dirty="0">
                  <a:latin typeface="Tahoma" pitchFamily="34" charset="0"/>
                </a:rPr>
                <a:t>0    0    0</a:t>
              </a:r>
            </a:p>
          </p:txBody>
        </p:sp>
        <p:sp>
          <p:nvSpPr>
            <p:cNvPr id="226339" name="Text Box 35"/>
            <p:cNvSpPr txBox="1">
              <a:spLocks noChangeArrowheads="1"/>
            </p:cNvSpPr>
            <p:nvPr/>
          </p:nvSpPr>
          <p:spPr bwMode="auto">
            <a:xfrm>
              <a:off x="2914" y="1200"/>
              <a:ext cx="7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2</a:t>
              </a:r>
              <a:r>
                <a:rPr lang="en-US" altLang="zh-CN" sz="2400">
                  <a:latin typeface="Tahoma" pitchFamily="34" charset="0"/>
                </a:rPr>
                <a:t>Q</a:t>
              </a:r>
              <a:r>
                <a:rPr lang="en-US" altLang="zh-CN" sz="2400" baseline="-25000">
                  <a:latin typeface="Tahoma" pitchFamily="34" charset="0"/>
                </a:rPr>
                <a:t>1</a:t>
              </a:r>
              <a:r>
                <a:rPr lang="en-US" altLang="zh-CN" sz="2400">
                  <a:latin typeface="Tahoma" pitchFamily="34" charset="0"/>
                </a:rPr>
                <a:t>Q</a:t>
              </a:r>
              <a:r>
                <a:rPr lang="en-US" altLang="zh-CN" sz="2400" baseline="-25000">
                  <a:latin typeface="Tahoma" pitchFamily="34" charset="0"/>
                </a:rPr>
                <a:t>0</a:t>
              </a:r>
            </a:p>
          </p:txBody>
        </p:sp>
        <p:sp>
          <p:nvSpPr>
            <p:cNvPr id="226340" name="Line 36"/>
            <p:cNvSpPr>
              <a:spLocks noChangeShapeType="1"/>
            </p:cNvSpPr>
            <p:nvPr/>
          </p:nvSpPr>
          <p:spPr bwMode="auto">
            <a:xfrm>
              <a:off x="2928" y="1536"/>
              <a:ext cx="225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3200"/>
            </a:p>
          </p:txBody>
        </p:sp>
        <p:sp>
          <p:nvSpPr>
            <p:cNvPr id="226341" name="Line 37"/>
            <p:cNvSpPr>
              <a:spLocks noChangeShapeType="1"/>
            </p:cNvSpPr>
            <p:nvPr/>
          </p:nvSpPr>
          <p:spPr bwMode="auto">
            <a:xfrm>
              <a:off x="3648" y="1152"/>
              <a:ext cx="0" cy="1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sp>
          <p:nvSpPr>
            <p:cNvPr id="226342" name="Line 38"/>
            <p:cNvSpPr>
              <a:spLocks noChangeShapeType="1"/>
            </p:cNvSpPr>
            <p:nvPr/>
          </p:nvSpPr>
          <p:spPr bwMode="auto">
            <a:xfrm>
              <a:off x="2928" y="3024"/>
              <a:ext cx="2256"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grpSp>
          <p:nvGrpSpPr>
            <p:cNvPr id="226343" name="Group 39"/>
            <p:cNvGrpSpPr>
              <a:grpSpLocks/>
            </p:cNvGrpSpPr>
            <p:nvPr/>
          </p:nvGrpSpPr>
          <p:grpSpPr bwMode="auto">
            <a:xfrm>
              <a:off x="3624" y="1138"/>
              <a:ext cx="376" cy="374"/>
              <a:chOff x="1478" y="3202"/>
              <a:chExt cx="376" cy="374"/>
            </a:xfrm>
          </p:grpSpPr>
          <p:sp>
            <p:nvSpPr>
              <p:cNvPr id="226344" name="Text Box 40"/>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2</a:t>
                </a:r>
              </a:p>
            </p:txBody>
          </p:sp>
          <p:sp>
            <p:nvSpPr>
              <p:cNvPr id="226345" name="Text Box 41"/>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grpSp>
          <p:nvGrpSpPr>
            <p:cNvPr id="226346" name="Group 42"/>
            <p:cNvGrpSpPr>
              <a:grpSpLocks/>
            </p:cNvGrpSpPr>
            <p:nvPr/>
          </p:nvGrpSpPr>
          <p:grpSpPr bwMode="auto">
            <a:xfrm>
              <a:off x="4008" y="1138"/>
              <a:ext cx="376" cy="374"/>
              <a:chOff x="1478" y="3202"/>
              <a:chExt cx="376" cy="374"/>
            </a:xfrm>
          </p:grpSpPr>
          <p:sp>
            <p:nvSpPr>
              <p:cNvPr id="226347" name="Text Box 43"/>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1</a:t>
                </a:r>
              </a:p>
            </p:txBody>
          </p:sp>
          <p:sp>
            <p:nvSpPr>
              <p:cNvPr id="226348" name="Text Box 44"/>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grpSp>
          <p:nvGrpSpPr>
            <p:cNvPr id="226349" name="Group 45"/>
            <p:cNvGrpSpPr>
              <a:grpSpLocks/>
            </p:cNvGrpSpPr>
            <p:nvPr/>
          </p:nvGrpSpPr>
          <p:grpSpPr bwMode="auto">
            <a:xfrm>
              <a:off x="4392" y="1138"/>
              <a:ext cx="376" cy="374"/>
              <a:chOff x="1478" y="3202"/>
              <a:chExt cx="376" cy="374"/>
            </a:xfrm>
          </p:grpSpPr>
          <p:sp>
            <p:nvSpPr>
              <p:cNvPr id="226350" name="Text Box 46"/>
              <p:cNvSpPr txBox="1">
                <a:spLocks noChangeArrowheads="1"/>
              </p:cNvSpPr>
              <p:nvPr/>
            </p:nvSpPr>
            <p:spPr bwMode="auto">
              <a:xfrm>
                <a:off x="1478" y="3285"/>
                <a:ext cx="3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Q</a:t>
                </a:r>
                <a:r>
                  <a:rPr lang="en-US" altLang="zh-CN" sz="2400" baseline="-25000">
                    <a:latin typeface="Tahoma" pitchFamily="34" charset="0"/>
                  </a:rPr>
                  <a:t>0</a:t>
                </a:r>
              </a:p>
            </p:txBody>
          </p:sp>
          <p:sp>
            <p:nvSpPr>
              <p:cNvPr id="226351" name="Text Box 47"/>
              <p:cNvSpPr txBox="1">
                <a:spLocks noChangeArrowheads="1"/>
              </p:cNvSpPr>
              <p:nvPr/>
            </p:nvSpPr>
            <p:spPr bwMode="auto">
              <a:xfrm>
                <a:off x="1632" y="3202"/>
                <a:ext cx="2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a:t>
                </a:r>
              </a:p>
            </p:txBody>
          </p:sp>
        </p:grpSp>
        <p:sp>
          <p:nvSpPr>
            <p:cNvPr id="226352" name="Line 48"/>
            <p:cNvSpPr>
              <a:spLocks noChangeShapeType="1"/>
            </p:cNvSpPr>
            <p:nvPr/>
          </p:nvSpPr>
          <p:spPr bwMode="auto">
            <a:xfrm>
              <a:off x="4848" y="1152"/>
              <a:ext cx="0" cy="18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sp>
          <p:nvSpPr>
            <p:cNvPr id="226353" name="Text Box 49"/>
            <p:cNvSpPr txBox="1">
              <a:spLocks noChangeArrowheads="1"/>
            </p:cNvSpPr>
            <p:nvPr/>
          </p:nvSpPr>
          <p:spPr bwMode="auto">
            <a:xfrm>
              <a:off x="4896" y="1248"/>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Tahoma" pitchFamily="34" charset="0"/>
                </a:rPr>
                <a:t>Y</a:t>
              </a:r>
            </a:p>
          </p:txBody>
        </p:sp>
        <p:sp>
          <p:nvSpPr>
            <p:cNvPr id="226354" name="Text Box 50"/>
            <p:cNvSpPr txBox="1">
              <a:spLocks noChangeArrowheads="1"/>
            </p:cNvSpPr>
            <p:nvPr/>
          </p:nvSpPr>
          <p:spPr bwMode="auto">
            <a:xfrm>
              <a:off x="4896" y="1536"/>
              <a:ext cx="240"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p:txBody>
        </p:sp>
        <p:sp>
          <p:nvSpPr>
            <p:cNvPr id="226355" name="Line 51"/>
            <p:cNvSpPr>
              <a:spLocks noChangeShapeType="1"/>
            </p:cNvSpPr>
            <p:nvPr/>
          </p:nvSpPr>
          <p:spPr bwMode="auto">
            <a:xfrm>
              <a:off x="2928" y="1152"/>
              <a:ext cx="2256"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a:p>
          </p:txBody>
        </p:sp>
      </p:grpSp>
      <p:sp>
        <p:nvSpPr>
          <p:cNvPr id="2" name="日期占位符 1"/>
          <p:cNvSpPr>
            <a:spLocks noGrp="1"/>
          </p:cNvSpPr>
          <p:nvPr>
            <p:ph type="dt" sz="half" idx="10"/>
          </p:nvPr>
        </p:nvSpPr>
        <p:spPr/>
        <p:txBody>
          <a:bodyPr/>
          <a:lstStyle/>
          <a:p>
            <a:pPr>
              <a:defRPr/>
            </a:pPr>
            <a:fld id="{357F249F-6AFD-4AD2-BD39-38A0D83F386E}"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31</a:t>
            </a:fld>
            <a:endParaRPr lang="en-US" altLang="zh-CN"/>
          </a:p>
        </p:txBody>
      </p:sp>
      <p:sp>
        <p:nvSpPr>
          <p:cNvPr id="61" name="Text Box 52"/>
          <p:cNvSpPr txBox="1">
            <a:spLocks noChangeArrowheads="1"/>
          </p:cNvSpPr>
          <p:nvPr/>
        </p:nvSpPr>
        <p:spPr bwMode="auto">
          <a:xfrm>
            <a:off x="487304" y="4668306"/>
            <a:ext cx="4742004" cy="61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800" b="1" dirty="0">
                <a:solidFill>
                  <a:schemeClr val="hlink"/>
                </a:solidFill>
                <a:latin typeface="Tahoma" pitchFamily="34" charset="0"/>
                <a:ea typeface="黑体" pitchFamily="2" charset="-122"/>
              </a:rPr>
              <a:t>4、得到激励方程和输出方程</a:t>
            </a:r>
          </a:p>
        </p:txBody>
      </p:sp>
      <p:sp>
        <p:nvSpPr>
          <p:cNvPr id="62" name="Text Box 65"/>
          <p:cNvSpPr txBox="1">
            <a:spLocks noChangeArrowheads="1"/>
          </p:cNvSpPr>
          <p:nvPr/>
        </p:nvSpPr>
        <p:spPr bwMode="auto">
          <a:xfrm>
            <a:off x="694407" y="5410209"/>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D0=Q0’</a:t>
            </a:r>
          </a:p>
        </p:txBody>
      </p:sp>
      <p:sp>
        <p:nvSpPr>
          <p:cNvPr id="63" name="Text Box 84"/>
          <p:cNvSpPr txBox="1">
            <a:spLocks noChangeArrowheads="1"/>
          </p:cNvSpPr>
          <p:nvPr/>
        </p:nvSpPr>
        <p:spPr bwMode="auto">
          <a:xfrm>
            <a:off x="713170" y="5838833"/>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D1=Q2’Q1’Q0+Q1Q0’</a:t>
            </a:r>
          </a:p>
        </p:txBody>
      </p:sp>
      <p:sp>
        <p:nvSpPr>
          <p:cNvPr id="64" name="Text Box 23"/>
          <p:cNvSpPr txBox="1">
            <a:spLocks noChangeArrowheads="1"/>
          </p:cNvSpPr>
          <p:nvPr/>
        </p:nvSpPr>
        <p:spPr bwMode="auto">
          <a:xfrm>
            <a:off x="4432300" y="5338689"/>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D2=Q2Q0’+Q1Q0</a:t>
            </a:r>
          </a:p>
        </p:txBody>
      </p:sp>
      <p:sp>
        <p:nvSpPr>
          <p:cNvPr id="65" name="Text Box 43"/>
          <p:cNvSpPr txBox="1">
            <a:spLocks noChangeArrowheads="1"/>
          </p:cNvSpPr>
          <p:nvPr/>
        </p:nvSpPr>
        <p:spPr bwMode="auto">
          <a:xfrm>
            <a:off x="4477171" y="5843298"/>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Y=Q2’Q1’+Q2’Q0</a:t>
            </a:r>
          </a:p>
        </p:txBody>
      </p:sp>
    </p:spTree>
    <p:extLst>
      <p:ext uri="{BB962C8B-B14F-4D97-AF65-F5344CB8AC3E}">
        <p14:creationId xmlns:p14="http://schemas.microsoft.com/office/powerpoint/2010/main" val="970089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dissolve">
                                      <p:cBhvr>
                                        <p:cTn id="12" dur="500"/>
                                        <p:tgtEl>
                                          <p:spTgt spid="2263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6317"/>
                                        </p:tgtEl>
                                        <p:attrNameLst>
                                          <p:attrName>style.visibility</p:attrName>
                                        </p:attrNameLst>
                                      </p:cBhvr>
                                      <p:to>
                                        <p:strVal val="visible"/>
                                      </p:to>
                                    </p:set>
                                    <p:animEffect transition="in" filter="wipe(left)">
                                      <p:cBhvr>
                                        <p:cTn id="17" dur="500"/>
                                        <p:tgtEl>
                                          <p:spTgt spid="2263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6320"/>
                                        </p:tgtEl>
                                        <p:attrNameLst>
                                          <p:attrName>style.visibility</p:attrName>
                                        </p:attrNameLst>
                                      </p:cBhvr>
                                      <p:to>
                                        <p:strVal val="visible"/>
                                      </p:to>
                                    </p:set>
                                    <p:animEffect transition="in" filter="wipe(left)">
                                      <p:cBhvr>
                                        <p:cTn id="22" dur="500"/>
                                        <p:tgtEl>
                                          <p:spTgt spid="2263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63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226326"/>
                                        </p:tgtEl>
                                        <p:attrNameLst>
                                          <p:attrName>style.visibility</p:attrName>
                                        </p:attrNameLst>
                                      </p:cBhvr>
                                      <p:to>
                                        <p:strVal val="visible"/>
                                      </p:to>
                                    </p:set>
                                    <p:animEffect transition="in" filter="wipe(right)">
                                      <p:cBhvr>
                                        <p:cTn id="31" dur="500"/>
                                        <p:tgtEl>
                                          <p:spTgt spid="2263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226329"/>
                                        </p:tgtEl>
                                        <p:attrNameLst>
                                          <p:attrName>style.visibility</p:attrName>
                                        </p:attrNameLst>
                                      </p:cBhvr>
                                      <p:to>
                                        <p:strVal val="visible"/>
                                      </p:to>
                                    </p:set>
                                    <p:animEffect transition="in" filter="wipe(right)">
                                      <p:cBhvr>
                                        <p:cTn id="36" dur="500"/>
                                        <p:tgtEl>
                                          <p:spTgt spid="22632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26332"/>
                                        </p:tgtEl>
                                        <p:attrNameLst>
                                          <p:attrName>style.visibility</p:attrName>
                                        </p:attrNameLst>
                                      </p:cBhvr>
                                      <p:to>
                                        <p:strVal val="visible"/>
                                      </p:to>
                                    </p:set>
                                    <p:animEffect transition="in" filter="wipe(down)">
                                      <p:cBhvr>
                                        <p:cTn id="41" dur="500"/>
                                        <p:tgtEl>
                                          <p:spTgt spid="2263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6308"/>
                                        </p:tgtEl>
                                        <p:attrNameLst>
                                          <p:attrName>style.visibility</p:attrName>
                                        </p:attrNameLst>
                                      </p:cBhvr>
                                      <p:to>
                                        <p:strVal val="visible"/>
                                      </p:to>
                                    </p:set>
                                    <p:animEffect transition="in" filter="blinds(horizontal)">
                                      <p:cBhvr>
                                        <p:cTn id="46" dur="500"/>
                                        <p:tgtEl>
                                          <p:spTgt spid="2263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6309"/>
                                        </p:tgtEl>
                                        <p:attrNameLst>
                                          <p:attrName>style.visibility</p:attrName>
                                        </p:attrNameLst>
                                      </p:cBhvr>
                                      <p:to>
                                        <p:strVal val="visible"/>
                                      </p:to>
                                    </p:set>
                                    <p:animEffect transition="in" filter="blinds(horizontal)">
                                      <p:cBhvr>
                                        <p:cTn id="51" dur="500"/>
                                        <p:tgtEl>
                                          <p:spTgt spid="2263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26335"/>
                                        </p:tgtEl>
                                        <p:attrNameLst>
                                          <p:attrName>style.visibility</p:attrName>
                                        </p:attrNameLst>
                                      </p:cBhvr>
                                      <p:to>
                                        <p:strVal val="visible"/>
                                      </p:to>
                                    </p:set>
                                    <p:animEffect transition="in" filter="blinds(horizontal)">
                                      <p:cBhvr>
                                        <p:cTn id="56" dur="500"/>
                                        <p:tgtEl>
                                          <p:spTgt spid="22633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26336"/>
                                        </p:tgtEl>
                                        <p:attrNameLst>
                                          <p:attrName>style.visibility</p:attrName>
                                        </p:attrNameLst>
                                      </p:cBhvr>
                                      <p:to>
                                        <p:strVal val="visible"/>
                                      </p:to>
                                    </p:set>
                                    <p:animEffect transition="in" filter="blinds(horizontal)">
                                      <p:cBhvr>
                                        <p:cTn id="61" dur="500"/>
                                        <p:tgtEl>
                                          <p:spTgt spid="22633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1">
                                            <p:txEl>
                                              <p:pRg st="0" end="0"/>
                                            </p:txEl>
                                          </p:spTgt>
                                        </p:tgtEl>
                                        <p:attrNameLst>
                                          <p:attrName>style.visibility</p:attrName>
                                        </p:attrNameLst>
                                      </p:cBhvr>
                                      <p:to>
                                        <p:strVal val="visible"/>
                                      </p:to>
                                    </p:set>
                                    <p:animEffect transition="in" filter="blinds(horizontal)">
                                      <p:cBhvr>
                                        <p:cTn id="66" dur="500"/>
                                        <p:tgtEl>
                                          <p:spTgt spid="61">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P spid="226308" grpId="0" autoUpdateAnimBg="0"/>
      <p:bldP spid="226309" grpId="0" autoUpdateAnimBg="0"/>
      <p:bldP spid="226325" grpId="0" animBg="1"/>
      <p:bldP spid="226335" grpId="0" autoUpdateAnimBg="0"/>
      <p:bldP spid="61" grpId="0" build="p" autoUpdateAnimBg="0"/>
      <p:bldP spid="62" grpId="0"/>
      <p:bldP spid="63" grpId="0"/>
      <p:bldP spid="64" grpId="0"/>
      <p:bldP spid="6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574675" y="334963"/>
            <a:ext cx="81883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华文新魏" pitchFamily="2" charset="-122"/>
                <a:ea typeface="华文新魏" pitchFamily="2" charset="-122"/>
              </a:rPr>
              <a:t>利用</a:t>
            </a:r>
            <a:r>
              <a:rPr lang="en-US" altLang="zh-CN" sz="3200" b="1" dirty="0">
                <a:solidFill>
                  <a:schemeClr val="tx2"/>
                </a:solidFill>
                <a:latin typeface="华文新魏" pitchFamily="2" charset="-122"/>
                <a:ea typeface="华文新魏" pitchFamily="2" charset="-122"/>
              </a:rPr>
              <a:t>D</a:t>
            </a:r>
            <a:r>
              <a:rPr lang="zh-CN" altLang="en-US" sz="3200" b="1" dirty="0">
                <a:solidFill>
                  <a:schemeClr val="tx2"/>
                </a:solidFill>
                <a:latin typeface="华文新魏" pitchFamily="2" charset="-122"/>
                <a:ea typeface="华文新魏" pitchFamily="2" charset="-122"/>
              </a:rPr>
              <a:t>触发器设计一个110100序列信号发生器</a:t>
            </a:r>
          </a:p>
        </p:txBody>
      </p:sp>
      <p:sp>
        <p:nvSpPr>
          <p:cNvPr id="226307" name="Text Box 3"/>
          <p:cNvSpPr txBox="1">
            <a:spLocks noChangeArrowheads="1"/>
          </p:cNvSpPr>
          <p:nvPr/>
        </p:nvSpPr>
        <p:spPr bwMode="auto">
          <a:xfrm>
            <a:off x="593725" y="1066800"/>
            <a:ext cx="32993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hlink"/>
                </a:solidFill>
                <a:latin typeface="Tahoma" pitchFamily="34" charset="0"/>
                <a:ea typeface="黑体" pitchFamily="2" charset="-122"/>
              </a:rPr>
              <a:t>5</a:t>
            </a:r>
            <a:r>
              <a:rPr lang="zh-CN" altLang="en-US" sz="2800" b="1" dirty="0">
                <a:solidFill>
                  <a:schemeClr val="hlink"/>
                </a:solidFill>
                <a:latin typeface="Tahoma" pitchFamily="34" charset="0"/>
                <a:ea typeface="黑体" pitchFamily="2" charset="-122"/>
              </a:rPr>
              <a:t>、检查自启动特性</a:t>
            </a:r>
          </a:p>
        </p:txBody>
      </p:sp>
      <p:sp>
        <p:nvSpPr>
          <p:cNvPr id="226335" name="Text Box 31"/>
          <p:cNvSpPr txBox="1">
            <a:spLocks noChangeArrowheads="1"/>
          </p:cNvSpPr>
          <p:nvPr/>
        </p:nvSpPr>
        <p:spPr bwMode="auto">
          <a:xfrm>
            <a:off x="461161" y="4637803"/>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hlink"/>
                </a:solidFill>
                <a:latin typeface="Tahoma" pitchFamily="34" charset="0"/>
                <a:ea typeface="黑体" pitchFamily="2" charset="-122"/>
              </a:rPr>
              <a:t>电路可以自启动</a:t>
            </a:r>
          </a:p>
        </p:txBody>
      </p:sp>
      <p:sp>
        <p:nvSpPr>
          <p:cNvPr id="2" name="日期占位符 1"/>
          <p:cNvSpPr>
            <a:spLocks noGrp="1"/>
          </p:cNvSpPr>
          <p:nvPr>
            <p:ph type="dt" sz="half" idx="10"/>
          </p:nvPr>
        </p:nvSpPr>
        <p:spPr/>
        <p:txBody>
          <a:bodyPr/>
          <a:lstStyle/>
          <a:p>
            <a:pPr>
              <a:defRPr/>
            </a:pPr>
            <a:fld id="{A58E915B-BF8A-4039-B755-6384289AB225}"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32</a:t>
            </a:fld>
            <a:endParaRPr lang="en-US" altLang="zh-CN"/>
          </a:p>
        </p:txBody>
      </p:sp>
      <p:grpSp>
        <p:nvGrpSpPr>
          <p:cNvPr id="57" name="Group 6"/>
          <p:cNvGrpSpPr>
            <a:grpSpLocks/>
          </p:cNvGrpSpPr>
          <p:nvPr/>
        </p:nvGrpSpPr>
        <p:grpSpPr bwMode="auto">
          <a:xfrm>
            <a:off x="765843" y="1855789"/>
            <a:ext cx="3690938" cy="1635125"/>
            <a:chOff x="445" y="1447"/>
            <a:chExt cx="2325" cy="1030"/>
          </a:xfrm>
        </p:grpSpPr>
        <p:sp>
          <p:nvSpPr>
            <p:cNvPr id="58" name="Oval 7"/>
            <p:cNvSpPr>
              <a:spLocks noChangeArrowheads="1"/>
            </p:cNvSpPr>
            <p:nvPr/>
          </p:nvSpPr>
          <p:spPr bwMode="auto">
            <a:xfrm>
              <a:off x="445" y="1447"/>
              <a:ext cx="555"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zh-CN" dirty="0">
                  <a:latin typeface="Tahoma" pitchFamily="34" charset="0"/>
                </a:rPr>
                <a:t>000</a:t>
              </a:r>
              <a:endParaRPr lang="zh-CN" altLang="en-US" dirty="0">
                <a:latin typeface="Tahoma" pitchFamily="34" charset="0"/>
              </a:endParaRPr>
            </a:p>
          </p:txBody>
        </p:sp>
        <p:sp>
          <p:nvSpPr>
            <p:cNvPr id="59" name="Oval 8"/>
            <p:cNvSpPr>
              <a:spLocks noChangeArrowheads="1"/>
            </p:cNvSpPr>
            <p:nvPr/>
          </p:nvSpPr>
          <p:spPr bwMode="auto">
            <a:xfrm>
              <a:off x="1373" y="1472"/>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001</a:t>
              </a:r>
              <a:endParaRPr lang="en-US" altLang="zh-CN" baseline="-25000" dirty="0">
                <a:latin typeface="Tahoma" pitchFamily="34" charset="0"/>
              </a:endParaRPr>
            </a:p>
          </p:txBody>
        </p:sp>
        <p:sp>
          <p:nvSpPr>
            <p:cNvPr id="60" name="Oval 9"/>
            <p:cNvSpPr>
              <a:spLocks noChangeArrowheads="1"/>
            </p:cNvSpPr>
            <p:nvPr/>
          </p:nvSpPr>
          <p:spPr bwMode="auto">
            <a:xfrm>
              <a:off x="506" y="2150"/>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101</a:t>
              </a:r>
              <a:endParaRPr lang="zh-CN" altLang="en-US" dirty="0">
                <a:latin typeface="Tahoma" pitchFamily="34" charset="0"/>
              </a:endParaRPr>
            </a:p>
          </p:txBody>
        </p:sp>
        <p:sp>
          <p:nvSpPr>
            <p:cNvPr id="61" name="Oval 10"/>
            <p:cNvSpPr>
              <a:spLocks noChangeArrowheads="1"/>
            </p:cNvSpPr>
            <p:nvPr/>
          </p:nvSpPr>
          <p:spPr bwMode="auto">
            <a:xfrm>
              <a:off x="2223" y="1464"/>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010</a:t>
              </a:r>
              <a:endParaRPr lang="zh-CN" altLang="en-US" dirty="0">
                <a:latin typeface="Tahoma" pitchFamily="34" charset="0"/>
              </a:endParaRPr>
            </a:p>
          </p:txBody>
        </p:sp>
        <p:sp>
          <p:nvSpPr>
            <p:cNvPr id="62" name="Oval 11"/>
            <p:cNvSpPr>
              <a:spLocks noChangeArrowheads="1"/>
            </p:cNvSpPr>
            <p:nvPr/>
          </p:nvSpPr>
          <p:spPr bwMode="auto">
            <a:xfrm>
              <a:off x="1373" y="2138"/>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100</a:t>
              </a:r>
              <a:endParaRPr lang="zh-CN" altLang="en-US" dirty="0">
                <a:latin typeface="Tahoma" pitchFamily="34" charset="0"/>
              </a:endParaRPr>
            </a:p>
          </p:txBody>
        </p:sp>
        <p:sp>
          <p:nvSpPr>
            <p:cNvPr id="63" name="Oval 12"/>
            <p:cNvSpPr>
              <a:spLocks noChangeArrowheads="1"/>
            </p:cNvSpPr>
            <p:nvPr/>
          </p:nvSpPr>
          <p:spPr bwMode="auto">
            <a:xfrm>
              <a:off x="2270" y="2134"/>
              <a:ext cx="500" cy="327"/>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latin typeface="Tahoma" pitchFamily="34" charset="0"/>
                </a:rPr>
                <a:t>011</a:t>
              </a:r>
              <a:endParaRPr lang="zh-CN" altLang="en-US" dirty="0">
                <a:latin typeface="Tahoma" pitchFamily="34" charset="0"/>
              </a:endParaRPr>
            </a:p>
          </p:txBody>
        </p:sp>
      </p:grpSp>
      <p:grpSp>
        <p:nvGrpSpPr>
          <p:cNvPr id="64" name="Group 13"/>
          <p:cNvGrpSpPr>
            <a:grpSpLocks/>
          </p:cNvGrpSpPr>
          <p:nvPr/>
        </p:nvGrpSpPr>
        <p:grpSpPr bwMode="auto">
          <a:xfrm>
            <a:off x="1694864" y="1642269"/>
            <a:ext cx="466725" cy="457200"/>
            <a:chOff x="1050" y="960"/>
            <a:chExt cx="294" cy="288"/>
          </a:xfrm>
        </p:grpSpPr>
        <p:sp>
          <p:nvSpPr>
            <p:cNvPr id="65"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66"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7" name="Group 16"/>
          <p:cNvGrpSpPr>
            <a:grpSpLocks/>
          </p:cNvGrpSpPr>
          <p:nvPr/>
        </p:nvGrpSpPr>
        <p:grpSpPr bwMode="auto">
          <a:xfrm>
            <a:off x="3082132" y="1662113"/>
            <a:ext cx="466725" cy="457200"/>
            <a:chOff x="1722" y="1344"/>
            <a:chExt cx="294" cy="288"/>
          </a:xfrm>
        </p:grpSpPr>
        <p:sp>
          <p:nvSpPr>
            <p:cNvPr id="68" name="Text Box 17"/>
            <p:cNvSpPr txBox="1">
              <a:spLocks noChangeArrowheads="1"/>
            </p:cNvSpPr>
            <p:nvPr/>
          </p:nvSpPr>
          <p:spPr bwMode="auto">
            <a:xfrm>
              <a:off x="1722" y="134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69" name="Line 18"/>
            <p:cNvSpPr>
              <a:spLocks noChangeShapeType="1"/>
            </p:cNvSpPr>
            <p:nvPr/>
          </p:nvSpPr>
          <p:spPr bwMode="auto">
            <a:xfrm>
              <a:off x="1728" y="1632"/>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70" name="Line 21"/>
          <p:cNvSpPr>
            <a:spLocks noChangeShapeType="1"/>
          </p:cNvSpPr>
          <p:nvPr/>
        </p:nvSpPr>
        <p:spPr bwMode="auto">
          <a:xfrm>
            <a:off x="4000199" y="2455862"/>
            <a:ext cx="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71" name="Group 22"/>
          <p:cNvGrpSpPr>
            <a:grpSpLocks/>
          </p:cNvGrpSpPr>
          <p:nvPr/>
        </p:nvGrpSpPr>
        <p:grpSpPr bwMode="auto">
          <a:xfrm>
            <a:off x="3101391" y="3200405"/>
            <a:ext cx="457200" cy="369888"/>
            <a:chOff x="1728" y="2304"/>
            <a:chExt cx="288" cy="233"/>
          </a:xfrm>
        </p:grpSpPr>
        <p:sp>
          <p:nvSpPr>
            <p:cNvPr id="72" name="Text Box 23"/>
            <p:cNvSpPr txBox="1">
              <a:spLocks noChangeArrowheads="1"/>
            </p:cNvSpPr>
            <p:nvPr/>
          </p:nvSpPr>
          <p:spPr bwMode="auto">
            <a:xfrm>
              <a:off x="1728"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3" name="Line 24"/>
            <p:cNvSpPr>
              <a:spLocks noChangeShapeType="1"/>
            </p:cNvSpPr>
            <p:nvPr/>
          </p:nvSpPr>
          <p:spPr bwMode="auto">
            <a:xfrm flipH="1">
              <a:off x="1728"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4" name="Group 25"/>
          <p:cNvGrpSpPr>
            <a:grpSpLocks/>
          </p:cNvGrpSpPr>
          <p:nvPr/>
        </p:nvGrpSpPr>
        <p:grpSpPr bwMode="auto">
          <a:xfrm>
            <a:off x="1741488" y="3200405"/>
            <a:ext cx="457200" cy="369888"/>
            <a:chOff x="1056" y="2304"/>
            <a:chExt cx="288" cy="233"/>
          </a:xfrm>
        </p:grpSpPr>
        <p:sp>
          <p:nvSpPr>
            <p:cNvPr id="75" name="Text Box 26"/>
            <p:cNvSpPr txBox="1">
              <a:spLocks noChangeArrowheads="1"/>
            </p:cNvSpPr>
            <p:nvPr/>
          </p:nvSpPr>
          <p:spPr bwMode="auto">
            <a:xfrm>
              <a:off x="1104" y="230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6" name="Line 27"/>
            <p:cNvSpPr>
              <a:spLocks noChangeShapeType="1"/>
            </p:cNvSpPr>
            <p:nvPr/>
          </p:nvSpPr>
          <p:spPr bwMode="auto">
            <a:xfrm flipH="1">
              <a:off x="1056" y="2304"/>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77" name="Group 28"/>
          <p:cNvGrpSpPr>
            <a:grpSpLocks/>
          </p:cNvGrpSpPr>
          <p:nvPr/>
        </p:nvGrpSpPr>
        <p:grpSpPr bwMode="auto">
          <a:xfrm>
            <a:off x="969963" y="2438400"/>
            <a:ext cx="196850" cy="457200"/>
            <a:chOff x="576" y="1824"/>
            <a:chExt cx="124" cy="288"/>
          </a:xfrm>
        </p:grpSpPr>
        <p:sp>
          <p:nvSpPr>
            <p:cNvPr id="78"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79"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0" name="Oval 9"/>
          <p:cNvSpPr>
            <a:spLocks noChangeArrowheads="1"/>
          </p:cNvSpPr>
          <p:nvPr/>
        </p:nvSpPr>
        <p:spPr bwMode="auto">
          <a:xfrm>
            <a:off x="848490" y="3828731"/>
            <a:ext cx="793904" cy="51935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FF0000"/>
                </a:solidFill>
                <a:latin typeface="Tahoma" pitchFamily="34" charset="0"/>
              </a:rPr>
              <a:t>110</a:t>
            </a:r>
            <a:endParaRPr lang="zh-CN" altLang="en-US" dirty="0">
              <a:solidFill>
                <a:srgbClr val="FF0000"/>
              </a:solidFill>
              <a:latin typeface="Tahoma" pitchFamily="34" charset="0"/>
            </a:endParaRPr>
          </a:p>
        </p:txBody>
      </p:sp>
      <p:grpSp>
        <p:nvGrpSpPr>
          <p:cNvPr id="81" name="Group 13"/>
          <p:cNvGrpSpPr>
            <a:grpSpLocks/>
          </p:cNvGrpSpPr>
          <p:nvPr/>
        </p:nvGrpSpPr>
        <p:grpSpPr bwMode="auto">
          <a:xfrm>
            <a:off x="1704389" y="3680617"/>
            <a:ext cx="466725" cy="457200"/>
            <a:chOff x="1050" y="960"/>
            <a:chExt cx="294" cy="288"/>
          </a:xfrm>
        </p:grpSpPr>
        <p:sp>
          <p:nvSpPr>
            <p:cNvPr id="82" name="Text Box 14"/>
            <p:cNvSpPr txBox="1">
              <a:spLocks noChangeArrowheads="1"/>
            </p:cNvSpPr>
            <p:nvPr/>
          </p:nvSpPr>
          <p:spPr bwMode="auto">
            <a:xfrm>
              <a:off x="1050" y="960"/>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83" name="Line 15"/>
            <p:cNvSpPr>
              <a:spLocks noChangeShapeType="1"/>
            </p:cNvSpPr>
            <p:nvPr/>
          </p:nvSpPr>
          <p:spPr bwMode="auto">
            <a:xfrm>
              <a:off x="1056" y="1248"/>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4" name="Oval 9"/>
          <p:cNvSpPr>
            <a:spLocks noChangeArrowheads="1"/>
          </p:cNvSpPr>
          <p:nvPr/>
        </p:nvSpPr>
        <p:spPr bwMode="auto">
          <a:xfrm>
            <a:off x="2198688" y="3875560"/>
            <a:ext cx="793904" cy="519351"/>
          </a:xfrm>
          <a:prstGeom prst="ellipse">
            <a:avLst/>
          </a:prstGeom>
          <a:solidFill>
            <a:schemeClr val="accent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dirty="0">
                <a:solidFill>
                  <a:srgbClr val="FF0000"/>
                </a:solidFill>
                <a:latin typeface="Tahoma" pitchFamily="34" charset="0"/>
              </a:rPr>
              <a:t>111</a:t>
            </a:r>
            <a:endParaRPr lang="zh-CN" altLang="en-US" dirty="0">
              <a:solidFill>
                <a:srgbClr val="FF0000"/>
              </a:solidFill>
              <a:latin typeface="Tahoma" pitchFamily="34" charset="0"/>
            </a:endParaRPr>
          </a:p>
        </p:txBody>
      </p:sp>
      <p:grpSp>
        <p:nvGrpSpPr>
          <p:cNvPr id="85" name="Group 28"/>
          <p:cNvGrpSpPr>
            <a:grpSpLocks/>
          </p:cNvGrpSpPr>
          <p:nvPr/>
        </p:nvGrpSpPr>
        <p:grpSpPr bwMode="auto">
          <a:xfrm>
            <a:off x="2445593" y="3472189"/>
            <a:ext cx="196850" cy="457200"/>
            <a:chOff x="576" y="1824"/>
            <a:chExt cx="124" cy="288"/>
          </a:xfrm>
        </p:grpSpPr>
        <p:sp>
          <p:nvSpPr>
            <p:cNvPr id="86" name="Text Box 29"/>
            <p:cNvSpPr txBox="1">
              <a:spLocks noChangeArrowheads="1"/>
            </p:cNvSpPr>
            <p:nvPr/>
          </p:nvSpPr>
          <p:spPr bwMode="auto">
            <a:xfrm>
              <a:off x="576" y="1824"/>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dirty="0">
                <a:latin typeface="Tahoma" pitchFamily="34" charset="0"/>
              </a:endParaRPr>
            </a:p>
          </p:txBody>
        </p:sp>
        <p:sp>
          <p:nvSpPr>
            <p:cNvPr id="87" name="Line 30"/>
            <p:cNvSpPr>
              <a:spLocks noChangeShapeType="1"/>
            </p:cNvSpPr>
            <p:nvPr/>
          </p:nvSpPr>
          <p:spPr bwMode="auto">
            <a:xfrm flipV="1">
              <a:off x="700" y="1824"/>
              <a:ext cx="0"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88" name="Text Box 31"/>
          <p:cNvSpPr txBox="1">
            <a:spLocks noChangeArrowheads="1"/>
          </p:cNvSpPr>
          <p:nvPr/>
        </p:nvSpPr>
        <p:spPr bwMode="auto">
          <a:xfrm>
            <a:off x="461161" y="5535127"/>
            <a:ext cx="2938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hlink"/>
                </a:solidFill>
                <a:latin typeface="Tahoma" pitchFamily="34" charset="0"/>
                <a:ea typeface="黑体" pitchFamily="2" charset="-122"/>
              </a:rPr>
              <a:t>6</a:t>
            </a:r>
            <a:r>
              <a:rPr lang="zh-CN" altLang="en-US" sz="2800" b="1" dirty="0">
                <a:solidFill>
                  <a:schemeClr val="hlink"/>
                </a:solidFill>
                <a:latin typeface="Tahoma" pitchFamily="34" charset="0"/>
                <a:ea typeface="黑体" pitchFamily="2" charset="-122"/>
              </a:rPr>
              <a:t>、电路图（略）</a:t>
            </a:r>
          </a:p>
        </p:txBody>
      </p:sp>
      <p:sp>
        <p:nvSpPr>
          <p:cNvPr id="93" name="Text Box 65"/>
          <p:cNvSpPr txBox="1">
            <a:spLocks noChangeArrowheads="1"/>
          </p:cNvSpPr>
          <p:nvPr/>
        </p:nvSpPr>
        <p:spPr bwMode="auto">
          <a:xfrm>
            <a:off x="5108563" y="1440037"/>
            <a:ext cx="1511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D0=Q0’</a:t>
            </a:r>
          </a:p>
        </p:txBody>
      </p:sp>
      <p:sp>
        <p:nvSpPr>
          <p:cNvPr id="94" name="Text Box 84"/>
          <p:cNvSpPr txBox="1">
            <a:spLocks noChangeArrowheads="1"/>
          </p:cNvSpPr>
          <p:nvPr/>
        </p:nvSpPr>
        <p:spPr bwMode="auto">
          <a:xfrm>
            <a:off x="5086350" y="1876007"/>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D1=Q2’Q1’Q0+Q1Q0’</a:t>
            </a:r>
          </a:p>
        </p:txBody>
      </p:sp>
      <p:sp>
        <p:nvSpPr>
          <p:cNvPr id="95" name="Text Box 23"/>
          <p:cNvSpPr txBox="1">
            <a:spLocks noChangeArrowheads="1"/>
          </p:cNvSpPr>
          <p:nvPr/>
        </p:nvSpPr>
        <p:spPr bwMode="auto">
          <a:xfrm>
            <a:off x="5121597" y="2427339"/>
            <a:ext cx="3600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D2=Q2Q0’+Q1Q0</a:t>
            </a:r>
          </a:p>
        </p:txBody>
      </p:sp>
      <p:sp>
        <p:nvSpPr>
          <p:cNvPr id="96" name="Text Box 43"/>
          <p:cNvSpPr txBox="1">
            <a:spLocks noChangeArrowheads="1"/>
          </p:cNvSpPr>
          <p:nvPr/>
        </p:nvSpPr>
        <p:spPr bwMode="auto">
          <a:xfrm>
            <a:off x="5062665" y="3060809"/>
            <a:ext cx="3168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latin typeface="Tahoma" panose="020B0604030504040204" pitchFamily="34" charset="0"/>
              </a:rPr>
              <a:t>Y=Q2’Q1’+Q2’Q0</a:t>
            </a:r>
          </a:p>
        </p:txBody>
      </p:sp>
    </p:spTree>
    <p:extLst>
      <p:ext uri="{BB962C8B-B14F-4D97-AF65-F5344CB8AC3E}">
        <p14:creationId xmlns:p14="http://schemas.microsoft.com/office/powerpoint/2010/main" val="3239235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right)">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right)">
                                      <p:cBhvr>
                                        <p:cTn id="36" dur="500"/>
                                        <p:tgtEl>
                                          <p:spTgt spid="7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wipe(down)">
                                      <p:cBhvr>
                                        <p:cTn id="41" dur="500"/>
                                        <p:tgtEl>
                                          <p:spTgt spid="7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1"/>
                                        </p:tgtEl>
                                        <p:attrNameLst>
                                          <p:attrName>style.visibility</p:attrName>
                                        </p:attrNameLst>
                                      </p:cBhvr>
                                      <p:to>
                                        <p:strVal val="visible"/>
                                      </p:to>
                                    </p:set>
                                    <p:animEffect transition="in" filter="wipe(left)">
                                      <p:cBhvr>
                                        <p:cTn id="50" dur="500"/>
                                        <p:tgtEl>
                                          <p:spTgt spid="8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wipe(down)">
                                      <p:cBhvr>
                                        <p:cTn id="59" dur="500"/>
                                        <p:tgtEl>
                                          <p:spTgt spid="8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26335"/>
                                        </p:tgtEl>
                                        <p:attrNameLst>
                                          <p:attrName>style.visibility</p:attrName>
                                        </p:attrNameLst>
                                      </p:cBhvr>
                                      <p:to>
                                        <p:strVal val="visible"/>
                                      </p:to>
                                    </p:set>
                                    <p:animEffect transition="in" filter="blinds(horizontal)">
                                      <p:cBhvr>
                                        <p:cTn id="64" dur="500"/>
                                        <p:tgtEl>
                                          <p:spTgt spid="22633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blinds(horizontal)">
                                      <p:cBhvr>
                                        <p:cTn id="69" dur="500"/>
                                        <p:tgtEl>
                                          <p:spTgt spid="88"/>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9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autoUpdateAnimBg="0"/>
      <p:bldP spid="226335" grpId="0" autoUpdateAnimBg="0"/>
      <p:bldP spid="70" grpId="0" animBg="1"/>
      <p:bldP spid="80" grpId="0" animBg="1"/>
      <p:bldP spid="84" grpId="0" animBg="1"/>
      <p:bldP spid="88" grpId="0" autoUpdateAnimBg="0"/>
      <p:bldP spid="93" grpId="0"/>
      <p:bldP spid="94" grpId="0"/>
      <p:bldP spid="95" grpId="0"/>
      <p:bldP spid="9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963502" y="303552"/>
            <a:ext cx="7037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latin typeface="+mn-ea"/>
                <a:ea typeface="+mn-ea"/>
              </a:rPr>
              <a:t>用计数器和数据选择器构成序列信号发生器</a:t>
            </a:r>
          </a:p>
        </p:txBody>
      </p:sp>
      <p:grpSp>
        <p:nvGrpSpPr>
          <p:cNvPr id="227331" name="Group 3"/>
          <p:cNvGrpSpPr>
            <a:grpSpLocks/>
          </p:cNvGrpSpPr>
          <p:nvPr/>
        </p:nvGrpSpPr>
        <p:grpSpPr bwMode="auto">
          <a:xfrm>
            <a:off x="1447800" y="1660525"/>
            <a:ext cx="2286000" cy="3902075"/>
            <a:chOff x="912" y="998"/>
            <a:chExt cx="1440" cy="2458"/>
          </a:xfrm>
        </p:grpSpPr>
        <p:sp>
          <p:nvSpPr>
            <p:cNvPr id="227332" name="Text Box 4"/>
            <p:cNvSpPr txBox="1">
              <a:spLocks noChangeArrowheads="1"/>
            </p:cNvSpPr>
            <p:nvPr/>
          </p:nvSpPr>
          <p:spPr bwMode="auto">
            <a:xfrm>
              <a:off x="1266" y="998"/>
              <a:ext cx="7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itchFamily="34" charset="0"/>
                </a:rPr>
                <a:t>74</a:t>
              </a:r>
              <a:r>
                <a:rPr lang="en-US" altLang="zh-CN" sz="2000" b="1">
                  <a:latin typeface="Tahoma" pitchFamily="34" charset="0"/>
                </a:rPr>
                <a:t>x163</a:t>
              </a:r>
            </a:p>
          </p:txBody>
        </p:sp>
        <p:grpSp>
          <p:nvGrpSpPr>
            <p:cNvPr id="227333" name="Group 5"/>
            <p:cNvGrpSpPr>
              <a:grpSpLocks/>
            </p:cNvGrpSpPr>
            <p:nvPr/>
          </p:nvGrpSpPr>
          <p:grpSpPr bwMode="auto">
            <a:xfrm>
              <a:off x="912" y="1248"/>
              <a:ext cx="1440" cy="2208"/>
              <a:chOff x="912" y="1269"/>
              <a:chExt cx="1440" cy="2208"/>
            </a:xfrm>
          </p:grpSpPr>
          <p:sp>
            <p:nvSpPr>
              <p:cNvPr id="227334" name="Rectangle 6"/>
              <p:cNvSpPr>
                <a:spLocks noChangeArrowheads="1"/>
              </p:cNvSpPr>
              <p:nvPr/>
            </p:nvSpPr>
            <p:spPr bwMode="auto">
              <a:xfrm>
                <a:off x="1152" y="1269"/>
                <a:ext cx="960" cy="22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nchor="ctr"/>
              <a:lstStyle/>
              <a:p>
                <a:pPr>
                  <a:lnSpc>
                    <a:spcPct val="110000"/>
                  </a:lnSpc>
                </a:pPr>
                <a:r>
                  <a:rPr lang="en-US" altLang="zh-CN" sz="2000" b="1">
                    <a:latin typeface="Tahoma" pitchFamily="34" charset="0"/>
                  </a:rPr>
                  <a:t>  CLK</a:t>
                </a:r>
              </a:p>
              <a:p>
                <a:pPr>
                  <a:lnSpc>
                    <a:spcPct val="110000"/>
                  </a:lnSpc>
                </a:pPr>
                <a:r>
                  <a:rPr lang="en-US" altLang="zh-CN" sz="2000" b="1">
                    <a:latin typeface="Tahoma" pitchFamily="34" charset="0"/>
                  </a:rPr>
                  <a:t>CLR</a:t>
                </a:r>
              </a:p>
              <a:p>
                <a:pPr>
                  <a:lnSpc>
                    <a:spcPct val="110000"/>
                  </a:lnSpc>
                </a:pPr>
                <a:r>
                  <a:rPr lang="en-US" altLang="zh-CN" sz="2000" b="1">
                    <a:latin typeface="Tahoma" pitchFamily="34" charset="0"/>
                  </a:rPr>
                  <a:t>LD</a:t>
                </a:r>
              </a:p>
              <a:p>
                <a:pPr>
                  <a:lnSpc>
                    <a:spcPct val="110000"/>
                  </a:lnSpc>
                </a:pPr>
                <a:r>
                  <a:rPr lang="en-US" altLang="zh-CN" sz="2000" b="1">
                    <a:latin typeface="Tahoma" pitchFamily="34" charset="0"/>
                  </a:rPr>
                  <a:t>ENP</a:t>
                </a:r>
              </a:p>
              <a:p>
                <a:pPr>
                  <a:lnSpc>
                    <a:spcPct val="110000"/>
                  </a:lnSpc>
                </a:pPr>
                <a:r>
                  <a:rPr lang="en-US" altLang="zh-CN" sz="2000" b="1">
                    <a:latin typeface="Tahoma" pitchFamily="34" charset="0"/>
                  </a:rPr>
                  <a:t>ENT</a:t>
                </a:r>
              </a:p>
              <a:p>
                <a:pPr>
                  <a:lnSpc>
                    <a:spcPct val="110000"/>
                  </a:lnSpc>
                </a:pPr>
                <a:r>
                  <a:rPr lang="en-US" altLang="zh-CN" sz="2000" b="1">
                    <a:latin typeface="Tahoma" pitchFamily="34" charset="0"/>
                  </a:rPr>
                  <a:t>A           QA</a:t>
                </a:r>
              </a:p>
              <a:p>
                <a:pPr>
                  <a:lnSpc>
                    <a:spcPct val="110000"/>
                  </a:lnSpc>
                </a:pPr>
                <a:r>
                  <a:rPr lang="en-US" altLang="zh-CN" sz="2000" b="1">
                    <a:latin typeface="Tahoma" pitchFamily="34" charset="0"/>
                  </a:rPr>
                  <a:t>B           QB</a:t>
                </a:r>
              </a:p>
              <a:p>
                <a:pPr>
                  <a:lnSpc>
                    <a:spcPct val="110000"/>
                  </a:lnSpc>
                </a:pPr>
                <a:r>
                  <a:rPr lang="en-US" altLang="zh-CN" sz="2000" b="1">
                    <a:latin typeface="Tahoma" pitchFamily="34" charset="0"/>
                  </a:rPr>
                  <a:t>C           QC</a:t>
                </a:r>
              </a:p>
              <a:p>
                <a:pPr>
                  <a:lnSpc>
                    <a:spcPct val="110000"/>
                  </a:lnSpc>
                </a:pPr>
                <a:r>
                  <a:rPr lang="en-US" altLang="zh-CN" sz="2000" b="1">
                    <a:latin typeface="Tahoma" pitchFamily="34" charset="0"/>
                  </a:rPr>
                  <a:t>D           QD</a:t>
                </a:r>
              </a:p>
              <a:p>
                <a:pPr>
                  <a:lnSpc>
                    <a:spcPct val="110000"/>
                  </a:lnSpc>
                </a:pPr>
                <a:r>
                  <a:rPr lang="en-US" altLang="zh-CN" sz="2000" b="1">
                    <a:latin typeface="Tahoma" pitchFamily="34" charset="0"/>
                  </a:rPr>
                  <a:t>           RCO</a:t>
                </a:r>
              </a:p>
            </p:txBody>
          </p:sp>
          <p:sp>
            <p:nvSpPr>
              <p:cNvPr id="227335" name="Oval 7"/>
              <p:cNvSpPr>
                <a:spLocks noChangeArrowheads="1"/>
              </p:cNvSpPr>
              <p:nvPr/>
            </p:nvSpPr>
            <p:spPr bwMode="auto">
              <a:xfrm>
                <a:off x="1056" y="1605"/>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6" name="Oval 8"/>
              <p:cNvSpPr>
                <a:spLocks noChangeArrowheads="1"/>
              </p:cNvSpPr>
              <p:nvPr/>
            </p:nvSpPr>
            <p:spPr bwMode="auto">
              <a:xfrm>
                <a:off x="1056" y="1797"/>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7337" name="Group 9"/>
              <p:cNvGrpSpPr>
                <a:grpSpLocks/>
              </p:cNvGrpSpPr>
              <p:nvPr/>
            </p:nvGrpSpPr>
            <p:grpSpPr bwMode="auto">
              <a:xfrm>
                <a:off x="1152" y="1365"/>
                <a:ext cx="96" cy="96"/>
                <a:chOff x="2880" y="2064"/>
                <a:chExt cx="96" cy="192"/>
              </a:xfrm>
            </p:grpSpPr>
            <p:sp>
              <p:nvSpPr>
                <p:cNvPr id="227338" name="Line 10"/>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39" name="Line 11"/>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7340" name="Line 12"/>
              <p:cNvSpPr>
                <a:spLocks noChangeShapeType="1"/>
              </p:cNvSpPr>
              <p:nvPr/>
            </p:nvSpPr>
            <p:spPr bwMode="auto">
              <a:xfrm>
                <a:off x="912" y="1653"/>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1" name="Line 13"/>
              <p:cNvSpPr>
                <a:spLocks noChangeShapeType="1"/>
              </p:cNvSpPr>
              <p:nvPr/>
            </p:nvSpPr>
            <p:spPr bwMode="auto">
              <a:xfrm>
                <a:off x="912" y="1845"/>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2" name="Line 14"/>
              <p:cNvSpPr>
                <a:spLocks noChangeShapeType="1"/>
              </p:cNvSpPr>
              <p:nvPr/>
            </p:nvSpPr>
            <p:spPr bwMode="auto">
              <a:xfrm>
                <a:off x="912" y="2085"/>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3" name="Line 15"/>
              <p:cNvSpPr>
                <a:spLocks noChangeShapeType="1"/>
              </p:cNvSpPr>
              <p:nvPr/>
            </p:nvSpPr>
            <p:spPr bwMode="auto">
              <a:xfrm>
                <a:off x="912" y="227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4" name="Line 16"/>
              <p:cNvSpPr>
                <a:spLocks noChangeShapeType="1"/>
              </p:cNvSpPr>
              <p:nvPr/>
            </p:nvSpPr>
            <p:spPr bwMode="auto">
              <a:xfrm>
                <a:off x="912" y="251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5" name="Line 17"/>
              <p:cNvSpPr>
                <a:spLocks noChangeShapeType="1"/>
              </p:cNvSpPr>
              <p:nvPr/>
            </p:nvSpPr>
            <p:spPr bwMode="auto">
              <a:xfrm>
                <a:off x="912" y="2709"/>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6" name="Line 18"/>
              <p:cNvSpPr>
                <a:spLocks noChangeShapeType="1"/>
              </p:cNvSpPr>
              <p:nvPr/>
            </p:nvSpPr>
            <p:spPr bwMode="auto">
              <a:xfrm>
                <a:off x="912" y="2901"/>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7" name="Line 19"/>
              <p:cNvSpPr>
                <a:spLocks noChangeShapeType="1"/>
              </p:cNvSpPr>
              <p:nvPr/>
            </p:nvSpPr>
            <p:spPr bwMode="auto">
              <a:xfrm>
                <a:off x="912" y="309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8" name="Line 20"/>
              <p:cNvSpPr>
                <a:spLocks noChangeShapeType="1"/>
              </p:cNvSpPr>
              <p:nvPr/>
            </p:nvSpPr>
            <p:spPr bwMode="auto">
              <a:xfrm>
                <a:off x="912" y="141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49" name="Line 21"/>
              <p:cNvSpPr>
                <a:spLocks noChangeShapeType="1"/>
              </p:cNvSpPr>
              <p:nvPr/>
            </p:nvSpPr>
            <p:spPr bwMode="auto">
              <a:xfrm>
                <a:off x="2112" y="2517"/>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0" name="Line 22"/>
              <p:cNvSpPr>
                <a:spLocks noChangeShapeType="1"/>
              </p:cNvSpPr>
              <p:nvPr/>
            </p:nvSpPr>
            <p:spPr bwMode="auto">
              <a:xfrm>
                <a:off x="2112" y="2709"/>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1" name="Line 23"/>
              <p:cNvSpPr>
                <a:spLocks noChangeShapeType="1"/>
              </p:cNvSpPr>
              <p:nvPr/>
            </p:nvSpPr>
            <p:spPr bwMode="auto">
              <a:xfrm>
                <a:off x="2112" y="2901"/>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2" name="Line 24"/>
              <p:cNvSpPr>
                <a:spLocks noChangeShapeType="1"/>
              </p:cNvSpPr>
              <p:nvPr/>
            </p:nvSpPr>
            <p:spPr bwMode="auto">
              <a:xfrm>
                <a:off x="2112" y="309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3" name="Line 25"/>
              <p:cNvSpPr>
                <a:spLocks noChangeShapeType="1"/>
              </p:cNvSpPr>
              <p:nvPr/>
            </p:nvSpPr>
            <p:spPr bwMode="auto">
              <a:xfrm>
                <a:off x="2112" y="3333"/>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27354" name="Group 26"/>
          <p:cNvGrpSpPr>
            <a:grpSpLocks/>
          </p:cNvGrpSpPr>
          <p:nvPr/>
        </p:nvGrpSpPr>
        <p:grpSpPr bwMode="auto">
          <a:xfrm>
            <a:off x="5486400" y="1651000"/>
            <a:ext cx="2362200" cy="4521200"/>
            <a:chOff x="3696" y="896"/>
            <a:chExt cx="1488" cy="2848"/>
          </a:xfrm>
        </p:grpSpPr>
        <p:sp>
          <p:nvSpPr>
            <p:cNvPr id="227355" name="Rectangle 27"/>
            <p:cNvSpPr>
              <a:spLocks noChangeArrowheads="1"/>
            </p:cNvSpPr>
            <p:nvPr/>
          </p:nvSpPr>
          <p:spPr bwMode="auto">
            <a:xfrm>
              <a:off x="3936" y="1152"/>
              <a:ext cx="1008" cy="25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6" name="Text Box 28"/>
            <p:cNvSpPr txBox="1">
              <a:spLocks noChangeArrowheads="1"/>
            </p:cNvSpPr>
            <p:nvPr/>
          </p:nvSpPr>
          <p:spPr bwMode="auto">
            <a:xfrm>
              <a:off x="3936" y="1219"/>
              <a:ext cx="33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000" b="1">
                  <a:latin typeface="Arial" charset="0"/>
                </a:rPr>
                <a:t>EN</a:t>
              </a:r>
            </a:p>
          </p:txBody>
        </p:sp>
        <p:sp>
          <p:nvSpPr>
            <p:cNvPr id="227357" name="Oval 29"/>
            <p:cNvSpPr>
              <a:spLocks noChangeArrowheads="1"/>
            </p:cNvSpPr>
            <p:nvPr/>
          </p:nvSpPr>
          <p:spPr bwMode="auto">
            <a:xfrm>
              <a:off x="3840" y="129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58" name="Line 30"/>
            <p:cNvSpPr>
              <a:spLocks noChangeShapeType="1"/>
            </p:cNvSpPr>
            <p:nvPr/>
          </p:nvSpPr>
          <p:spPr bwMode="auto">
            <a:xfrm flipH="1">
              <a:off x="3696"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59" name="Line 31"/>
            <p:cNvSpPr>
              <a:spLocks noChangeShapeType="1"/>
            </p:cNvSpPr>
            <p:nvPr/>
          </p:nvSpPr>
          <p:spPr bwMode="auto">
            <a:xfrm flipH="1">
              <a:off x="3696"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0" name="Line 32"/>
            <p:cNvSpPr>
              <a:spLocks noChangeShapeType="1"/>
            </p:cNvSpPr>
            <p:nvPr/>
          </p:nvSpPr>
          <p:spPr bwMode="auto">
            <a:xfrm flipH="1">
              <a:off x="3696"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1" name="Line 33"/>
            <p:cNvSpPr>
              <a:spLocks noChangeShapeType="1"/>
            </p:cNvSpPr>
            <p:nvPr/>
          </p:nvSpPr>
          <p:spPr bwMode="auto">
            <a:xfrm flipH="1">
              <a:off x="3696" y="134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2" name="Text Box 34"/>
            <p:cNvSpPr txBox="1">
              <a:spLocks noChangeArrowheads="1"/>
            </p:cNvSpPr>
            <p:nvPr/>
          </p:nvSpPr>
          <p:spPr bwMode="auto">
            <a:xfrm>
              <a:off x="3944" y="1536"/>
              <a:ext cx="23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lang="en-US" altLang="zh-CN" sz="2000" b="1">
                  <a:latin typeface="Arial" charset="0"/>
                </a:rPr>
                <a:t>A</a:t>
              </a:r>
            </a:p>
            <a:p>
              <a:pPr>
                <a:lnSpc>
                  <a:spcPct val="80000"/>
                </a:lnSpc>
              </a:pPr>
              <a:r>
                <a:rPr lang="en-US" altLang="zh-CN" sz="2000" b="1">
                  <a:latin typeface="Arial" charset="0"/>
                </a:rPr>
                <a:t>B</a:t>
              </a:r>
            </a:p>
            <a:p>
              <a:pPr>
                <a:lnSpc>
                  <a:spcPct val="80000"/>
                </a:lnSpc>
              </a:pPr>
              <a:r>
                <a:rPr lang="en-US" altLang="zh-CN" sz="2000" b="1">
                  <a:latin typeface="Arial" charset="0"/>
                </a:rPr>
                <a:t>C</a:t>
              </a:r>
            </a:p>
          </p:txBody>
        </p:sp>
        <p:sp>
          <p:nvSpPr>
            <p:cNvPr id="227363" name="Text Box 35"/>
            <p:cNvSpPr txBox="1">
              <a:spLocks noChangeArrowheads="1"/>
            </p:cNvSpPr>
            <p:nvPr/>
          </p:nvSpPr>
          <p:spPr bwMode="auto">
            <a:xfrm>
              <a:off x="3936" y="2054"/>
              <a:ext cx="32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D0</a:t>
              </a:r>
            </a:p>
            <a:p>
              <a:r>
                <a:rPr lang="en-US" altLang="zh-CN" sz="2000" b="1">
                  <a:latin typeface="Arial" charset="0"/>
                </a:rPr>
                <a:t>D1</a:t>
              </a:r>
            </a:p>
            <a:p>
              <a:r>
                <a:rPr lang="en-US" altLang="zh-CN" sz="2000" b="1">
                  <a:latin typeface="Arial" charset="0"/>
                </a:rPr>
                <a:t>D2</a:t>
              </a:r>
            </a:p>
            <a:p>
              <a:r>
                <a:rPr lang="en-US" altLang="zh-CN" sz="2000" b="1">
                  <a:latin typeface="Arial" charset="0"/>
                </a:rPr>
                <a:t>D3</a:t>
              </a:r>
            </a:p>
            <a:p>
              <a:r>
                <a:rPr lang="en-US" altLang="zh-CN" sz="2000" b="1">
                  <a:latin typeface="Arial" charset="0"/>
                </a:rPr>
                <a:t>D4</a:t>
              </a:r>
            </a:p>
            <a:p>
              <a:r>
                <a:rPr lang="en-US" altLang="zh-CN" sz="2000" b="1">
                  <a:latin typeface="Arial" charset="0"/>
                </a:rPr>
                <a:t>D5</a:t>
              </a:r>
            </a:p>
            <a:p>
              <a:r>
                <a:rPr lang="en-US" altLang="zh-CN" sz="2000" b="1">
                  <a:latin typeface="Arial" charset="0"/>
                </a:rPr>
                <a:t>D6</a:t>
              </a:r>
            </a:p>
            <a:p>
              <a:r>
                <a:rPr lang="en-US" altLang="zh-CN" sz="2000" b="1">
                  <a:latin typeface="Arial" charset="0"/>
                </a:rPr>
                <a:t>D7</a:t>
              </a:r>
            </a:p>
          </p:txBody>
        </p:sp>
        <p:sp>
          <p:nvSpPr>
            <p:cNvPr id="227364" name="Line 36"/>
            <p:cNvSpPr>
              <a:spLocks noChangeShapeType="1"/>
            </p:cNvSpPr>
            <p:nvPr/>
          </p:nvSpPr>
          <p:spPr bwMode="auto">
            <a:xfrm flipH="1">
              <a:off x="3696" y="21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5" name="Line 37"/>
            <p:cNvSpPr>
              <a:spLocks noChangeShapeType="1"/>
            </p:cNvSpPr>
            <p:nvPr/>
          </p:nvSpPr>
          <p:spPr bwMode="auto">
            <a:xfrm flipH="1">
              <a:off x="3696" y="23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6" name="Line 38"/>
            <p:cNvSpPr>
              <a:spLocks noChangeShapeType="1"/>
            </p:cNvSpPr>
            <p:nvPr/>
          </p:nvSpPr>
          <p:spPr bwMode="auto">
            <a:xfrm flipH="1">
              <a:off x="3696" y="254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7" name="Line 39"/>
            <p:cNvSpPr>
              <a:spLocks noChangeShapeType="1"/>
            </p:cNvSpPr>
            <p:nvPr/>
          </p:nvSpPr>
          <p:spPr bwMode="auto">
            <a:xfrm flipH="1">
              <a:off x="3696" y="273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8" name="Line 40"/>
            <p:cNvSpPr>
              <a:spLocks noChangeShapeType="1"/>
            </p:cNvSpPr>
            <p:nvPr/>
          </p:nvSpPr>
          <p:spPr bwMode="auto">
            <a:xfrm flipH="1">
              <a:off x="3696" y="292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69" name="Line 41"/>
            <p:cNvSpPr>
              <a:spLocks noChangeShapeType="1"/>
            </p:cNvSpPr>
            <p:nvPr/>
          </p:nvSpPr>
          <p:spPr bwMode="auto">
            <a:xfrm flipH="1">
              <a:off x="3696" y="31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0" name="Line 42"/>
            <p:cNvSpPr>
              <a:spLocks noChangeShapeType="1"/>
            </p:cNvSpPr>
            <p:nvPr/>
          </p:nvSpPr>
          <p:spPr bwMode="auto">
            <a:xfrm flipH="1">
              <a:off x="3696" y="35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1" name="Line 43"/>
            <p:cNvSpPr>
              <a:spLocks noChangeShapeType="1"/>
            </p:cNvSpPr>
            <p:nvPr/>
          </p:nvSpPr>
          <p:spPr bwMode="auto">
            <a:xfrm flipH="1">
              <a:off x="3696" y="331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2" name="Text Box 44"/>
            <p:cNvSpPr txBox="1">
              <a:spLocks noChangeArrowheads="1"/>
            </p:cNvSpPr>
            <p:nvPr/>
          </p:nvSpPr>
          <p:spPr bwMode="auto">
            <a:xfrm>
              <a:off x="4721" y="2150"/>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Arial" charset="0"/>
                </a:rPr>
                <a:t>Y</a:t>
              </a:r>
            </a:p>
            <a:p>
              <a:r>
                <a:rPr lang="en-US" altLang="zh-CN" sz="2000" b="1">
                  <a:latin typeface="Arial" charset="0"/>
                </a:rPr>
                <a:t>Y</a:t>
              </a:r>
            </a:p>
          </p:txBody>
        </p:sp>
        <p:sp>
          <p:nvSpPr>
            <p:cNvPr id="227373" name="Line 45"/>
            <p:cNvSpPr>
              <a:spLocks noChangeShapeType="1"/>
            </p:cNvSpPr>
            <p:nvPr/>
          </p:nvSpPr>
          <p:spPr bwMode="auto">
            <a:xfrm>
              <a:off x="4944"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4" name="Line 46"/>
            <p:cNvSpPr>
              <a:spLocks noChangeShapeType="1"/>
            </p:cNvSpPr>
            <p:nvPr/>
          </p:nvSpPr>
          <p:spPr bwMode="auto">
            <a:xfrm>
              <a:off x="5040" y="2448"/>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75" name="Oval 47"/>
            <p:cNvSpPr>
              <a:spLocks noChangeArrowheads="1"/>
            </p:cNvSpPr>
            <p:nvPr/>
          </p:nvSpPr>
          <p:spPr bwMode="auto">
            <a:xfrm>
              <a:off x="4944" y="2400"/>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6" name="Text Box 48"/>
            <p:cNvSpPr txBox="1">
              <a:spLocks noChangeArrowheads="1"/>
            </p:cNvSpPr>
            <p:nvPr/>
          </p:nvSpPr>
          <p:spPr bwMode="auto">
            <a:xfrm>
              <a:off x="4102" y="896"/>
              <a:ext cx="6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Arial" charset="0"/>
                </a:rPr>
                <a:t>74</a:t>
              </a:r>
              <a:r>
                <a:rPr lang="en-US" altLang="zh-CN" sz="2000" b="1">
                  <a:latin typeface="Arial" charset="0"/>
                </a:rPr>
                <a:t>x151</a:t>
              </a:r>
            </a:p>
          </p:txBody>
        </p:sp>
      </p:grpSp>
      <p:sp>
        <p:nvSpPr>
          <p:cNvPr id="227388" name="Text Box 60"/>
          <p:cNvSpPr txBox="1">
            <a:spLocks noChangeArrowheads="1"/>
          </p:cNvSpPr>
          <p:nvPr/>
        </p:nvSpPr>
        <p:spPr bwMode="auto">
          <a:xfrm>
            <a:off x="266700" y="1156301"/>
            <a:ext cx="6896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例：产生一个8位的序列信号“00010111”</a:t>
            </a:r>
          </a:p>
        </p:txBody>
      </p:sp>
      <p:grpSp>
        <p:nvGrpSpPr>
          <p:cNvPr id="227389" name="Group 61"/>
          <p:cNvGrpSpPr>
            <a:grpSpLocks/>
          </p:cNvGrpSpPr>
          <p:nvPr/>
        </p:nvGrpSpPr>
        <p:grpSpPr bwMode="auto">
          <a:xfrm>
            <a:off x="277813" y="1981200"/>
            <a:ext cx="1398587" cy="1676400"/>
            <a:chOff x="175" y="1200"/>
            <a:chExt cx="881" cy="1056"/>
          </a:xfrm>
        </p:grpSpPr>
        <p:sp>
          <p:nvSpPr>
            <p:cNvPr id="227390" name="Line 62"/>
            <p:cNvSpPr>
              <a:spLocks noChangeShapeType="1"/>
            </p:cNvSpPr>
            <p:nvPr/>
          </p:nvSpPr>
          <p:spPr bwMode="auto">
            <a:xfrm flipH="1">
              <a:off x="768" y="1632"/>
              <a:ext cx="288"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27391" name="Group 63"/>
            <p:cNvGrpSpPr>
              <a:grpSpLocks/>
            </p:cNvGrpSpPr>
            <p:nvPr/>
          </p:nvGrpSpPr>
          <p:grpSpPr bwMode="auto">
            <a:xfrm>
              <a:off x="175" y="1200"/>
              <a:ext cx="737" cy="1056"/>
              <a:chOff x="271" y="1248"/>
              <a:chExt cx="737" cy="1056"/>
            </a:xfrm>
          </p:grpSpPr>
          <p:sp>
            <p:nvSpPr>
              <p:cNvPr id="227392" name="Line 64"/>
              <p:cNvSpPr>
                <a:spLocks noChangeShapeType="1"/>
              </p:cNvSpPr>
              <p:nvPr/>
            </p:nvSpPr>
            <p:spPr bwMode="auto">
              <a:xfrm flipV="1">
                <a:off x="1008" y="1680"/>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3" name="Rectangle 65"/>
              <p:cNvSpPr>
                <a:spLocks noChangeArrowheads="1"/>
              </p:cNvSpPr>
              <p:nvPr/>
            </p:nvSpPr>
            <p:spPr bwMode="auto">
              <a:xfrm>
                <a:off x="624" y="1632"/>
                <a:ext cx="240" cy="9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94" name="Line 66"/>
              <p:cNvSpPr>
                <a:spLocks noChangeShapeType="1"/>
              </p:cNvSpPr>
              <p:nvPr/>
            </p:nvSpPr>
            <p:spPr bwMode="auto">
              <a:xfrm flipH="1">
                <a:off x="480" y="168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5" name="Line 67"/>
              <p:cNvSpPr>
                <a:spLocks noChangeShapeType="1"/>
              </p:cNvSpPr>
              <p:nvPr/>
            </p:nvSpPr>
            <p:spPr bwMode="auto">
              <a:xfrm flipV="1">
                <a:off x="480" y="1536"/>
                <a:ext cx="0" cy="14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6" name="Line 68"/>
              <p:cNvSpPr>
                <a:spLocks noChangeShapeType="1"/>
              </p:cNvSpPr>
              <p:nvPr/>
            </p:nvSpPr>
            <p:spPr bwMode="auto">
              <a:xfrm>
                <a:off x="384" y="1536"/>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7" name="Text Box 69"/>
              <p:cNvSpPr txBox="1">
                <a:spLocks noChangeArrowheads="1"/>
              </p:cNvSpPr>
              <p:nvPr/>
            </p:nvSpPr>
            <p:spPr bwMode="auto">
              <a:xfrm>
                <a:off x="271" y="1248"/>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+5V</a:t>
                </a:r>
                <a:endParaRPr lang="en-US" altLang="zh-CN" b="1" baseline="-25000"/>
              </a:p>
            </p:txBody>
          </p:sp>
          <p:sp>
            <p:nvSpPr>
              <p:cNvPr id="227398" name="Line 70"/>
              <p:cNvSpPr>
                <a:spLocks noChangeShapeType="1"/>
              </p:cNvSpPr>
              <p:nvPr/>
            </p:nvSpPr>
            <p:spPr bwMode="auto">
              <a:xfrm flipV="1">
                <a:off x="1008" y="1872"/>
                <a:ext cx="0" cy="240"/>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9" name="Line 71"/>
              <p:cNvSpPr>
                <a:spLocks noChangeShapeType="1"/>
              </p:cNvSpPr>
              <p:nvPr/>
            </p:nvSpPr>
            <p:spPr bwMode="auto">
              <a:xfrm flipV="1">
                <a:off x="1008" y="2112"/>
                <a:ext cx="0" cy="192"/>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227413" name="Group 85"/>
          <p:cNvGrpSpPr>
            <a:grpSpLocks/>
          </p:cNvGrpSpPr>
          <p:nvPr/>
        </p:nvGrpSpPr>
        <p:grpSpPr bwMode="auto">
          <a:xfrm>
            <a:off x="3657600" y="2819400"/>
            <a:ext cx="2209800" cy="1828800"/>
            <a:chOff x="2304" y="1728"/>
            <a:chExt cx="1392" cy="1152"/>
          </a:xfrm>
        </p:grpSpPr>
        <p:sp>
          <p:nvSpPr>
            <p:cNvPr id="227414" name="Line 86"/>
            <p:cNvSpPr>
              <a:spLocks noChangeShapeType="1"/>
            </p:cNvSpPr>
            <p:nvPr/>
          </p:nvSpPr>
          <p:spPr bwMode="auto">
            <a:xfrm flipV="1">
              <a:off x="2352" y="1728"/>
              <a:ext cx="0" cy="768"/>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5" name="Line 87"/>
            <p:cNvSpPr>
              <a:spLocks noChangeShapeType="1"/>
            </p:cNvSpPr>
            <p:nvPr/>
          </p:nvSpPr>
          <p:spPr bwMode="auto">
            <a:xfrm>
              <a:off x="2352" y="1728"/>
              <a:ext cx="13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6" name="Line 88"/>
            <p:cNvSpPr>
              <a:spLocks noChangeShapeType="1"/>
            </p:cNvSpPr>
            <p:nvPr/>
          </p:nvSpPr>
          <p:spPr bwMode="auto">
            <a:xfrm>
              <a:off x="2496" y="1872"/>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7" name="Line 89"/>
            <p:cNvSpPr>
              <a:spLocks noChangeShapeType="1"/>
            </p:cNvSpPr>
            <p:nvPr/>
          </p:nvSpPr>
          <p:spPr bwMode="auto">
            <a:xfrm>
              <a:off x="2640" y="2016"/>
              <a:ext cx="105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8" name="Line 90"/>
            <p:cNvSpPr>
              <a:spLocks noChangeShapeType="1"/>
            </p:cNvSpPr>
            <p:nvPr/>
          </p:nvSpPr>
          <p:spPr bwMode="auto">
            <a:xfrm flipV="1">
              <a:off x="2496" y="1872"/>
              <a:ext cx="0" cy="81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19" name="Line 91"/>
            <p:cNvSpPr>
              <a:spLocks noChangeShapeType="1"/>
            </p:cNvSpPr>
            <p:nvPr/>
          </p:nvSpPr>
          <p:spPr bwMode="auto">
            <a:xfrm flipV="1">
              <a:off x="2640" y="2016"/>
              <a:ext cx="0" cy="864"/>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0" name="Line 92"/>
            <p:cNvSpPr>
              <a:spLocks noChangeShapeType="1"/>
            </p:cNvSpPr>
            <p:nvPr/>
          </p:nvSpPr>
          <p:spPr bwMode="auto">
            <a:xfrm>
              <a:off x="2304" y="2688"/>
              <a:ext cx="19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1" name="Line 93"/>
            <p:cNvSpPr>
              <a:spLocks noChangeShapeType="1"/>
            </p:cNvSpPr>
            <p:nvPr/>
          </p:nvSpPr>
          <p:spPr bwMode="auto">
            <a:xfrm>
              <a:off x="2304" y="2880"/>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7422" name="Group 94"/>
          <p:cNvGrpSpPr>
            <a:grpSpLocks/>
          </p:cNvGrpSpPr>
          <p:nvPr/>
        </p:nvGrpSpPr>
        <p:grpSpPr bwMode="auto">
          <a:xfrm>
            <a:off x="7476490" y="3276600"/>
            <a:ext cx="1281113" cy="1200151"/>
            <a:chOff x="4704" y="2007"/>
            <a:chExt cx="807" cy="756"/>
          </a:xfrm>
        </p:grpSpPr>
        <p:sp>
          <p:nvSpPr>
            <p:cNvPr id="227423" name="Text Box 95"/>
            <p:cNvSpPr txBox="1">
              <a:spLocks noChangeArrowheads="1"/>
            </p:cNvSpPr>
            <p:nvPr/>
          </p:nvSpPr>
          <p:spPr bwMode="auto">
            <a:xfrm>
              <a:off x="5005" y="2007"/>
              <a:ext cx="50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B0F0"/>
                  </a:solidFill>
                  <a:latin typeface="Arial" charset="0"/>
                  <a:ea typeface="黑体" pitchFamily="2" charset="-122"/>
                </a:rPr>
                <a:t>序列</a:t>
              </a:r>
            </a:p>
            <a:p>
              <a:r>
                <a:rPr lang="zh-CN" altLang="en-US" sz="2400" b="1" dirty="0">
                  <a:solidFill>
                    <a:srgbClr val="00B0F0"/>
                  </a:solidFill>
                  <a:latin typeface="Arial" charset="0"/>
                  <a:ea typeface="黑体" pitchFamily="2" charset="-122"/>
                </a:rPr>
                <a:t>信号</a:t>
              </a:r>
            </a:p>
            <a:p>
              <a:r>
                <a:rPr lang="zh-CN" altLang="en-US" sz="2400" b="1" dirty="0">
                  <a:solidFill>
                    <a:srgbClr val="00B0F0"/>
                  </a:solidFill>
                  <a:latin typeface="Arial" charset="0"/>
                  <a:ea typeface="黑体" pitchFamily="2" charset="-122"/>
                </a:rPr>
                <a:t>输出</a:t>
              </a:r>
            </a:p>
          </p:txBody>
        </p:sp>
        <p:sp>
          <p:nvSpPr>
            <p:cNvPr id="227424" name="Line 96"/>
            <p:cNvSpPr>
              <a:spLocks noChangeShapeType="1"/>
            </p:cNvSpPr>
            <p:nvPr/>
          </p:nvSpPr>
          <p:spPr bwMode="auto">
            <a:xfrm>
              <a:off x="4704" y="2352"/>
              <a:ext cx="336" cy="0"/>
            </a:xfrm>
            <a:prstGeom prst="line">
              <a:avLst/>
            </a:prstGeom>
            <a:noFill/>
            <a:ln w="57150">
              <a:solidFill>
                <a:srgbClr val="00B0F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B0F0"/>
                </a:solidFill>
              </a:endParaRPr>
            </a:p>
          </p:txBody>
        </p:sp>
      </p:grpSp>
      <p:sp>
        <p:nvSpPr>
          <p:cNvPr id="2" name="日期占位符 1"/>
          <p:cNvSpPr>
            <a:spLocks noGrp="1"/>
          </p:cNvSpPr>
          <p:nvPr>
            <p:ph type="dt" sz="half" idx="10"/>
          </p:nvPr>
        </p:nvSpPr>
        <p:spPr/>
        <p:txBody>
          <a:bodyPr/>
          <a:lstStyle/>
          <a:p>
            <a:pPr>
              <a:defRPr/>
            </a:pPr>
            <a:fld id="{A5A9C99F-D6FF-4061-A125-13779EAC4463}"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33</a:t>
            </a:fld>
            <a:endParaRPr lang="en-US" altLang="zh-CN"/>
          </a:p>
        </p:txBody>
      </p:sp>
      <p:sp>
        <p:nvSpPr>
          <p:cNvPr id="5" name="矩形 4"/>
          <p:cNvSpPr/>
          <p:nvPr/>
        </p:nvSpPr>
        <p:spPr>
          <a:xfrm>
            <a:off x="1084709" y="5802868"/>
            <a:ext cx="2615208" cy="369332"/>
          </a:xfrm>
          <a:prstGeom prst="rect">
            <a:avLst/>
          </a:prstGeom>
        </p:spPr>
        <p:txBody>
          <a:bodyPr wrap="square">
            <a:spAutoFit/>
          </a:bodyPr>
          <a:lstStyle/>
          <a:p>
            <a:r>
              <a:rPr lang="en-US" altLang="zh-CN" dirty="0"/>
              <a:t>4 </a:t>
            </a:r>
            <a:r>
              <a:rPr lang="zh-CN" altLang="en-US" dirty="0"/>
              <a:t>位二进制同步计数器</a:t>
            </a:r>
          </a:p>
        </p:txBody>
      </p:sp>
      <p:sp>
        <p:nvSpPr>
          <p:cNvPr id="6" name="矩形 5"/>
          <p:cNvSpPr/>
          <p:nvPr/>
        </p:nvSpPr>
        <p:spPr>
          <a:xfrm>
            <a:off x="5803384" y="6252647"/>
            <a:ext cx="1826141" cy="369332"/>
          </a:xfrm>
          <a:prstGeom prst="rect">
            <a:avLst/>
          </a:prstGeom>
        </p:spPr>
        <p:txBody>
          <a:bodyPr wrap="none">
            <a:spAutoFit/>
          </a:bodyPr>
          <a:lstStyle/>
          <a:p>
            <a:r>
              <a:rPr lang="en-US" altLang="zh-CN" dirty="0"/>
              <a:t>8</a:t>
            </a:r>
            <a:r>
              <a:rPr lang="zh-CN" altLang="en-US" dirty="0"/>
              <a:t>选</a:t>
            </a:r>
            <a:r>
              <a:rPr lang="en-US" altLang="zh-CN" dirty="0"/>
              <a:t>1</a:t>
            </a:r>
            <a:r>
              <a:rPr lang="zh-CN" altLang="en-US" dirty="0"/>
              <a:t>数据选择器</a:t>
            </a:r>
          </a:p>
        </p:txBody>
      </p:sp>
      <p:grpSp>
        <p:nvGrpSpPr>
          <p:cNvPr id="8" name="组合 7"/>
          <p:cNvGrpSpPr/>
          <p:nvPr/>
        </p:nvGrpSpPr>
        <p:grpSpPr>
          <a:xfrm>
            <a:off x="5148064" y="3490228"/>
            <a:ext cx="277425" cy="2529572"/>
            <a:chOff x="5391716" y="3491716"/>
            <a:chExt cx="277425" cy="2529572"/>
          </a:xfrm>
        </p:grpSpPr>
        <p:sp>
          <p:nvSpPr>
            <p:cNvPr id="7" name="TextBox 6"/>
            <p:cNvSpPr txBox="1"/>
            <p:nvPr/>
          </p:nvSpPr>
          <p:spPr>
            <a:xfrm>
              <a:off x="5405755" y="3491716"/>
              <a:ext cx="233045" cy="400110"/>
            </a:xfrm>
            <a:prstGeom prst="rect">
              <a:avLst/>
            </a:prstGeom>
            <a:noFill/>
          </p:spPr>
          <p:txBody>
            <a:bodyPr wrap="square" rtlCol="0">
              <a:spAutoFit/>
            </a:bodyPr>
            <a:lstStyle/>
            <a:p>
              <a:r>
                <a:rPr lang="en-US" altLang="zh-CN" sz="2000" dirty="0">
                  <a:solidFill>
                    <a:srgbClr val="FF0000"/>
                  </a:solidFill>
                </a:rPr>
                <a:t>0</a:t>
              </a:r>
              <a:endParaRPr lang="zh-CN" altLang="en-US" sz="2000" dirty="0">
                <a:solidFill>
                  <a:srgbClr val="FF0000"/>
                </a:solidFill>
              </a:endParaRPr>
            </a:p>
          </p:txBody>
        </p:sp>
        <p:sp>
          <p:nvSpPr>
            <p:cNvPr id="103" name="TextBox 102"/>
            <p:cNvSpPr txBox="1"/>
            <p:nvPr/>
          </p:nvSpPr>
          <p:spPr>
            <a:xfrm>
              <a:off x="5419075" y="3748970"/>
              <a:ext cx="233045" cy="400110"/>
            </a:xfrm>
            <a:prstGeom prst="rect">
              <a:avLst/>
            </a:prstGeom>
            <a:noFill/>
          </p:spPr>
          <p:txBody>
            <a:bodyPr wrap="square" rtlCol="0">
              <a:spAutoFit/>
            </a:bodyPr>
            <a:lstStyle/>
            <a:p>
              <a:r>
                <a:rPr lang="en-US" altLang="zh-CN" sz="2000" dirty="0">
                  <a:solidFill>
                    <a:srgbClr val="FF0000"/>
                  </a:solidFill>
                </a:rPr>
                <a:t>0</a:t>
              </a:r>
              <a:endParaRPr lang="zh-CN" altLang="en-US" sz="2000" dirty="0">
                <a:solidFill>
                  <a:srgbClr val="FF0000"/>
                </a:solidFill>
              </a:endParaRPr>
            </a:p>
          </p:txBody>
        </p:sp>
        <p:sp>
          <p:nvSpPr>
            <p:cNvPr id="104" name="TextBox 103"/>
            <p:cNvSpPr txBox="1"/>
            <p:nvPr/>
          </p:nvSpPr>
          <p:spPr>
            <a:xfrm>
              <a:off x="5436096" y="4037002"/>
              <a:ext cx="233045" cy="400110"/>
            </a:xfrm>
            <a:prstGeom prst="rect">
              <a:avLst/>
            </a:prstGeom>
            <a:noFill/>
          </p:spPr>
          <p:txBody>
            <a:bodyPr wrap="square" rtlCol="0">
              <a:spAutoFit/>
            </a:bodyPr>
            <a:lstStyle/>
            <a:p>
              <a:r>
                <a:rPr lang="en-US" altLang="zh-CN" sz="2000" dirty="0">
                  <a:solidFill>
                    <a:srgbClr val="FF0000"/>
                  </a:solidFill>
                </a:rPr>
                <a:t>0</a:t>
              </a:r>
              <a:endParaRPr lang="zh-CN" altLang="en-US" sz="2000" dirty="0">
                <a:solidFill>
                  <a:srgbClr val="FF0000"/>
                </a:solidFill>
              </a:endParaRPr>
            </a:p>
          </p:txBody>
        </p:sp>
        <p:sp>
          <p:nvSpPr>
            <p:cNvPr id="105" name="TextBox 104"/>
            <p:cNvSpPr txBox="1"/>
            <p:nvPr/>
          </p:nvSpPr>
          <p:spPr>
            <a:xfrm>
              <a:off x="5419075" y="4685074"/>
              <a:ext cx="233045" cy="400110"/>
            </a:xfrm>
            <a:prstGeom prst="rect">
              <a:avLst/>
            </a:prstGeom>
            <a:noFill/>
          </p:spPr>
          <p:txBody>
            <a:bodyPr wrap="square" rtlCol="0">
              <a:spAutoFit/>
            </a:bodyPr>
            <a:lstStyle/>
            <a:p>
              <a:r>
                <a:rPr lang="en-US" altLang="zh-CN" sz="2000" dirty="0">
                  <a:solidFill>
                    <a:srgbClr val="FF0000"/>
                  </a:solidFill>
                </a:rPr>
                <a:t>0</a:t>
              </a:r>
              <a:endParaRPr lang="zh-CN" altLang="en-US" sz="2000" dirty="0">
                <a:solidFill>
                  <a:srgbClr val="FF0000"/>
                </a:solidFill>
              </a:endParaRPr>
            </a:p>
          </p:txBody>
        </p:sp>
        <p:sp>
          <p:nvSpPr>
            <p:cNvPr id="106" name="TextBox 105"/>
            <p:cNvSpPr txBox="1"/>
            <p:nvPr/>
          </p:nvSpPr>
          <p:spPr>
            <a:xfrm>
              <a:off x="5391716" y="4398530"/>
              <a:ext cx="233045"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sp>
          <p:nvSpPr>
            <p:cNvPr id="107" name="TextBox 106"/>
            <p:cNvSpPr txBox="1"/>
            <p:nvPr/>
          </p:nvSpPr>
          <p:spPr>
            <a:xfrm>
              <a:off x="5419075" y="4973106"/>
              <a:ext cx="233045"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sp>
          <p:nvSpPr>
            <p:cNvPr id="108" name="TextBox 107"/>
            <p:cNvSpPr txBox="1"/>
            <p:nvPr/>
          </p:nvSpPr>
          <p:spPr>
            <a:xfrm>
              <a:off x="5419075" y="5333146"/>
              <a:ext cx="233045"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sp>
          <p:nvSpPr>
            <p:cNvPr id="109" name="TextBox 108"/>
            <p:cNvSpPr txBox="1"/>
            <p:nvPr/>
          </p:nvSpPr>
          <p:spPr>
            <a:xfrm>
              <a:off x="5436096" y="5621178"/>
              <a:ext cx="233045"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grpSp>
      <mc:AlternateContent xmlns:mc="http://schemas.openxmlformats.org/markup-compatibility/2006" xmlns:a14="http://schemas.microsoft.com/office/drawing/2010/main">
        <mc:Choice Requires="a14">
          <p:sp>
            <p:nvSpPr>
              <p:cNvPr id="111" name="矩形 110"/>
              <p:cNvSpPr/>
              <p:nvPr/>
            </p:nvSpPr>
            <p:spPr>
              <a:xfrm>
                <a:off x="7442975" y="4466741"/>
                <a:ext cx="1446631" cy="923330"/>
              </a:xfrm>
              <a:prstGeom prst="rect">
                <a:avLst/>
              </a:prstGeom>
            </p:spPr>
            <p:txBody>
              <a:bodyPr wrap="square">
                <a:spAutoFit/>
              </a:bodyPr>
              <a:lstStyle/>
              <a:p>
                <a:r>
                  <a:rPr lang="zh-CN" altLang="en-US" dirty="0">
                    <a:solidFill>
                      <a:srgbClr val="FF0000"/>
                    </a:solidFill>
                  </a:rPr>
                  <a:t>如果使用</a:t>
                </a:r>
                <a14:m>
                  <m:oMath xmlns:m="http://schemas.openxmlformats.org/officeDocument/2006/math">
                    <m:acc>
                      <m:accPr>
                        <m:chr m:val="̅"/>
                        <m:ctrlPr>
                          <a:rPr lang="zh-CN" altLang="en-US" i="1" smtClean="0">
                            <a:solidFill>
                              <a:srgbClr val="FF0000"/>
                            </a:solidFill>
                            <a:latin typeface="Cambria Math" panose="02040503050406030204" pitchFamily="18" charset="0"/>
                          </a:rPr>
                        </m:ctrlPr>
                      </m:accPr>
                      <m:e>
                        <m:r>
                          <a:rPr lang="en-US" altLang="zh-CN" b="0" i="1" smtClean="0">
                            <a:solidFill>
                              <a:srgbClr val="FF0000"/>
                            </a:solidFill>
                            <a:latin typeface="Cambria Math" panose="02040503050406030204" pitchFamily="18" charset="0"/>
                          </a:rPr>
                          <m:t>𝑌</m:t>
                        </m:r>
                      </m:e>
                    </m:acc>
                  </m:oMath>
                </a14:m>
                <a:r>
                  <a:rPr lang="zh-CN" altLang="en-US" dirty="0">
                    <a:solidFill>
                      <a:srgbClr val="FF0000"/>
                    </a:solidFill>
                  </a:rPr>
                  <a:t>输出，则</a:t>
                </a:r>
                <a:r>
                  <a:rPr lang="en-US" altLang="zh-CN" dirty="0">
                    <a:solidFill>
                      <a:srgbClr val="FF0000"/>
                    </a:solidFill>
                  </a:rPr>
                  <a:t>·</a:t>
                </a:r>
                <a:r>
                  <a:rPr lang="zh-CN" altLang="en-US" dirty="0">
                    <a:solidFill>
                      <a:srgbClr val="FF0000"/>
                    </a:solidFill>
                  </a:rPr>
                  <a:t>初值赋为？</a:t>
                </a:r>
              </a:p>
            </p:txBody>
          </p:sp>
        </mc:Choice>
        <mc:Fallback xmlns="">
          <p:sp>
            <p:nvSpPr>
              <p:cNvPr id="111" name="矩形 110"/>
              <p:cNvSpPr>
                <a:spLocks noRot="1" noChangeAspect="1" noMove="1" noResize="1" noEditPoints="1" noAdjustHandles="1" noChangeArrowheads="1" noChangeShapeType="1" noTextEdit="1"/>
              </p:cNvSpPr>
              <p:nvPr/>
            </p:nvSpPr>
            <p:spPr>
              <a:xfrm>
                <a:off x="7442975" y="4466741"/>
                <a:ext cx="1446631" cy="923330"/>
              </a:xfrm>
              <a:prstGeom prst="rect">
                <a:avLst/>
              </a:prstGeom>
              <a:blipFill rotWithShape="0">
                <a:blip r:embed="rId3"/>
                <a:stretch>
                  <a:fillRect l="-3797" t="-5298" r="-2954" b="-8609"/>
                </a:stretch>
              </a:blipFill>
            </p:spPr>
            <p:txBody>
              <a:bodyPr/>
              <a:lstStyle/>
              <a:p>
                <a:r>
                  <a:rPr lang="zh-CN" altLang="en-US">
                    <a:noFill/>
                  </a:rPr>
                  <a:t> </a:t>
                </a:r>
              </a:p>
            </p:txBody>
          </p:sp>
        </mc:Fallback>
      </mc:AlternateContent>
      <p:sp>
        <p:nvSpPr>
          <p:cNvPr id="88" name="矩形 87"/>
          <p:cNvSpPr/>
          <p:nvPr/>
        </p:nvSpPr>
        <p:spPr>
          <a:xfrm>
            <a:off x="5897144" y="1147127"/>
            <a:ext cx="3139352" cy="646331"/>
          </a:xfrm>
          <a:prstGeom prst="rect">
            <a:avLst/>
          </a:prstGeom>
        </p:spPr>
        <p:txBody>
          <a:bodyPr wrap="square">
            <a:spAutoFit/>
          </a:bodyPr>
          <a:lstStyle/>
          <a:p>
            <a:r>
              <a:rPr lang="zh-CN" altLang="en-US" dirty="0">
                <a:solidFill>
                  <a:srgbClr val="FF0000"/>
                </a:solidFill>
              </a:rPr>
              <a:t>序列信号改为</a:t>
            </a:r>
            <a:r>
              <a:rPr lang="en-US" altLang="zh-CN" dirty="0">
                <a:solidFill>
                  <a:srgbClr val="FF0000"/>
                </a:solidFill>
              </a:rPr>
              <a:t>12</a:t>
            </a:r>
            <a:r>
              <a:rPr lang="zh-CN" altLang="en-US" dirty="0">
                <a:solidFill>
                  <a:srgbClr val="FF0000"/>
                </a:solidFill>
              </a:rPr>
              <a:t>位，</a:t>
            </a:r>
            <a:r>
              <a:rPr lang="en-US" altLang="zh-CN" dirty="0">
                <a:solidFill>
                  <a:srgbClr val="FF0000"/>
                </a:solidFill>
              </a:rPr>
              <a:t>000101110110</a:t>
            </a:r>
            <a:r>
              <a:rPr lang="zh-CN" altLang="en-US" dirty="0">
                <a:solidFill>
                  <a:srgbClr val="FF0000"/>
                </a:solidFill>
              </a:rPr>
              <a:t>。如何处理？</a:t>
            </a:r>
          </a:p>
        </p:txBody>
      </p:sp>
    </p:spTree>
    <p:extLst>
      <p:ext uri="{BB962C8B-B14F-4D97-AF65-F5344CB8AC3E}">
        <p14:creationId xmlns:p14="http://schemas.microsoft.com/office/powerpoint/2010/main" val="146175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blinds(horizontal)">
                                      <p:cBhvr>
                                        <p:cTn id="7" dur="500"/>
                                        <p:tgtEl>
                                          <p:spTgt spid="22733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227389"/>
                                        </p:tgtEl>
                                        <p:attrNameLst>
                                          <p:attrName>style.visibility</p:attrName>
                                        </p:attrNameLst>
                                      </p:cBhvr>
                                      <p:to>
                                        <p:strVal val="visible"/>
                                      </p:to>
                                    </p:set>
                                    <p:animEffect transition="in" filter="blinds(horizontal)">
                                      <p:cBhvr>
                                        <p:cTn id="14" dur="500"/>
                                        <p:tgtEl>
                                          <p:spTgt spid="22738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27413"/>
                                        </p:tgtEl>
                                        <p:attrNameLst>
                                          <p:attrName>style.visibility</p:attrName>
                                        </p:attrNameLst>
                                      </p:cBhvr>
                                      <p:to>
                                        <p:strVal val="visible"/>
                                      </p:to>
                                    </p:set>
                                    <p:animEffect transition="in" filter="wipe(left)">
                                      <p:cBhvr>
                                        <p:cTn id="19" dur="500"/>
                                        <p:tgtEl>
                                          <p:spTgt spid="22741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27354"/>
                                        </p:tgtEl>
                                        <p:attrNameLst>
                                          <p:attrName>style.visibility</p:attrName>
                                        </p:attrNameLst>
                                      </p:cBhvr>
                                      <p:to>
                                        <p:strVal val="visible"/>
                                      </p:to>
                                    </p:set>
                                    <p:animEffect transition="in" filter="blinds(horizontal)">
                                      <p:cBhvr>
                                        <p:cTn id="24" dur="500"/>
                                        <p:tgtEl>
                                          <p:spTgt spid="227354"/>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7422"/>
                                        </p:tgtEl>
                                        <p:attrNameLst>
                                          <p:attrName>style.visibility</p:attrName>
                                        </p:attrNameLst>
                                      </p:cBhvr>
                                      <p:to>
                                        <p:strVal val="visible"/>
                                      </p:to>
                                    </p:set>
                                    <p:animEffect transition="in" filter="blinds(horizontal)">
                                      <p:cBhvr>
                                        <p:cTn id="31" dur="500"/>
                                        <p:tgtEl>
                                          <p:spTgt spid="2274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1" grpId="0"/>
      <p:bldP spid="8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1339850" y="381000"/>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latin typeface="Tahoma" pitchFamily="34" charset="0"/>
                <a:ea typeface="华文新魏" pitchFamily="2" charset="-122"/>
              </a:rPr>
              <a:t>用移位寄存器构成</a:t>
            </a:r>
            <a:r>
              <a:rPr lang="zh-CN" altLang="en-US" sz="3200" b="1">
                <a:solidFill>
                  <a:schemeClr val="tx2"/>
                </a:solidFill>
                <a:latin typeface="华文新魏" pitchFamily="2" charset="-122"/>
                <a:ea typeface="华文新魏" pitchFamily="2" charset="-122"/>
              </a:rPr>
              <a:t>序列信号发生器</a:t>
            </a:r>
          </a:p>
        </p:txBody>
      </p:sp>
      <p:sp>
        <p:nvSpPr>
          <p:cNvPr id="228355" name="Text Box 3"/>
          <p:cNvSpPr txBox="1">
            <a:spLocks noChangeArrowheads="1"/>
          </p:cNvSpPr>
          <p:nvPr/>
        </p:nvSpPr>
        <p:spPr bwMode="auto">
          <a:xfrm>
            <a:off x="343622" y="1124744"/>
            <a:ext cx="8620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ahoma" pitchFamily="34" charset="0"/>
                <a:ea typeface="黑体" pitchFamily="2" charset="-122"/>
              </a:rPr>
              <a:t>例：产生一个8位的序列信号 “00010111”</a:t>
            </a:r>
          </a:p>
        </p:txBody>
      </p:sp>
      <p:sp>
        <p:nvSpPr>
          <p:cNvPr id="228356" name="Text Box 4"/>
          <p:cNvSpPr txBox="1">
            <a:spLocks noChangeArrowheads="1"/>
          </p:cNvSpPr>
          <p:nvPr/>
        </p:nvSpPr>
        <p:spPr bwMode="auto">
          <a:xfrm>
            <a:off x="2365375" y="3190324"/>
            <a:ext cx="3802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a:p>
            <a:r>
              <a:rPr lang="zh-CN" altLang="en-US" sz="2400" b="1">
                <a:latin typeface="Tahoma" pitchFamily="34" charset="0"/>
              </a:rPr>
              <a:t>0</a:t>
            </a:r>
          </a:p>
        </p:txBody>
      </p:sp>
      <p:grpSp>
        <p:nvGrpSpPr>
          <p:cNvPr id="228357" name="Group 5"/>
          <p:cNvGrpSpPr>
            <a:grpSpLocks/>
          </p:cNvGrpSpPr>
          <p:nvPr/>
        </p:nvGrpSpPr>
        <p:grpSpPr bwMode="auto">
          <a:xfrm>
            <a:off x="990600" y="2636287"/>
            <a:ext cx="2024063" cy="3598863"/>
            <a:chOff x="720" y="1525"/>
            <a:chExt cx="1275" cy="2267"/>
          </a:xfrm>
        </p:grpSpPr>
        <p:sp>
          <p:nvSpPr>
            <p:cNvPr id="228358" name="Text Box 6"/>
            <p:cNvSpPr txBox="1">
              <a:spLocks noChangeArrowheads="1"/>
            </p:cNvSpPr>
            <p:nvPr/>
          </p:nvSpPr>
          <p:spPr bwMode="auto">
            <a:xfrm>
              <a:off x="720" y="1536"/>
              <a:ext cx="8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Q</a:t>
              </a:r>
              <a:r>
                <a:rPr lang="en-US" altLang="zh-CN" sz="2400" b="1" baseline="-25000" dirty="0">
                  <a:latin typeface="Tahoma" pitchFamily="34" charset="0"/>
                </a:rPr>
                <a:t>2</a:t>
              </a:r>
              <a:r>
                <a:rPr lang="en-US" altLang="zh-CN" sz="2400" b="1" dirty="0">
                  <a:latin typeface="Tahoma" pitchFamily="34" charset="0"/>
                </a:rPr>
                <a:t>Q</a:t>
              </a:r>
              <a:r>
                <a:rPr lang="en-US" altLang="zh-CN" sz="2400" b="1" baseline="-25000" dirty="0">
                  <a:latin typeface="Tahoma" pitchFamily="34" charset="0"/>
                </a:rPr>
                <a:t>1</a:t>
              </a:r>
              <a:r>
                <a:rPr lang="en-US" altLang="zh-CN" sz="2400" b="1" dirty="0">
                  <a:latin typeface="Tahoma" pitchFamily="34" charset="0"/>
                </a:rPr>
                <a:t>Q</a:t>
              </a:r>
              <a:r>
                <a:rPr lang="en-US" altLang="zh-CN" sz="2400" b="1" baseline="-25000" dirty="0">
                  <a:latin typeface="Tahoma" pitchFamily="34" charset="0"/>
                </a:rPr>
                <a:t>0</a:t>
              </a:r>
            </a:p>
          </p:txBody>
        </p:sp>
        <p:sp>
          <p:nvSpPr>
            <p:cNvPr id="228359" name="Text Box 7"/>
            <p:cNvSpPr txBox="1">
              <a:spLocks noChangeArrowheads="1"/>
            </p:cNvSpPr>
            <p:nvPr/>
          </p:nvSpPr>
          <p:spPr bwMode="auto">
            <a:xfrm>
              <a:off x="782" y="1872"/>
              <a:ext cx="7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0  0  0</a:t>
              </a:r>
            </a:p>
          </p:txBody>
        </p:sp>
        <p:sp>
          <p:nvSpPr>
            <p:cNvPr id="228360" name="Line 8"/>
            <p:cNvSpPr>
              <a:spLocks noChangeShapeType="1"/>
            </p:cNvSpPr>
            <p:nvPr/>
          </p:nvSpPr>
          <p:spPr bwMode="auto">
            <a:xfrm>
              <a:off x="768" y="18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1" name="Line 9"/>
            <p:cNvSpPr>
              <a:spLocks noChangeShapeType="1"/>
            </p:cNvSpPr>
            <p:nvPr/>
          </p:nvSpPr>
          <p:spPr bwMode="auto">
            <a:xfrm flipH="1">
              <a:off x="1526" y="1536"/>
              <a:ext cx="10" cy="2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2" name="Text Box 10"/>
            <p:cNvSpPr txBox="1">
              <a:spLocks noChangeArrowheads="1"/>
            </p:cNvSpPr>
            <p:nvPr/>
          </p:nvSpPr>
          <p:spPr bwMode="auto">
            <a:xfrm>
              <a:off x="1524" y="1525"/>
              <a:ext cx="4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LIN</a:t>
              </a:r>
              <a:endParaRPr lang="en-US" altLang="zh-CN" sz="2400" b="1" baseline="-25000" dirty="0">
                <a:latin typeface="Tahoma" pitchFamily="34" charset="0"/>
              </a:endParaRPr>
            </a:p>
          </p:txBody>
        </p:sp>
        <p:sp>
          <p:nvSpPr>
            <p:cNvPr id="228363" name="Line 11"/>
            <p:cNvSpPr>
              <a:spLocks noChangeShapeType="1"/>
            </p:cNvSpPr>
            <p:nvPr/>
          </p:nvSpPr>
          <p:spPr bwMode="auto">
            <a:xfrm>
              <a:off x="768" y="3792"/>
              <a:ext cx="115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64" name="Line 12"/>
            <p:cNvSpPr>
              <a:spLocks noChangeShapeType="1"/>
            </p:cNvSpPr>
            <p:nvPr/>
          </p:nvSpPr>
          <p:spPr bwMode="auto">
            <a:xfrm>
              <a:off x="768" y="1536"/>
              <a:ext cx="115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8365" name="Group 13"/>
          <p:cNvGrpSpPr>
            <a:grpSpLocks/>
          </p:cNvGrpSpPr>
          <p:nvPr/>
        </p:nvGrpSpPr>
        <p:grpSpPr bwMode="auto">
          <a:xfrm>
            <a:off x="3408363" y="2566863"/>
            <a:ext cx="3735388" cy="2247900"/>
            <a:chOff x="2147" y="1704"/>
            <a:chExt cx="2353" cy="1416"/>
          </a:xfrm>
        </p:grpSpPr>
        <p:grpSp>
          <p:nvGrpSpPr>
            <p:cNvPr id="228366" name="Group 14"/>
            <p:cNvGrpSpPr>
              <a:grpSpLocks/>
            </p:cNvGrpSpPr>
            <p:nvPr/>
          </p:nvGrpSpPr>
          <p:grpSpPr bwMode="auto">
            <a:xfrm>
              <a:off x="2532" y="1824"/>
              <a:ext cx="1968" cy="1296"/>
              <a:chOff x="3264" y="1584"/>
              <a:chExt cx="1968" cy="1296"/>
            </a:xfrm>
          </p:grpSpPr>
          <p:grpSp>
            <p:nvGrpSpPr>
              <p:cNvPr id="228367" name="Group 15"/>
              <p:cNvGrpSpPr>
                <a:grpSpLocks/>
              </p:cNvGrpSpPr>
              <p:nvPr/>
            </p:nvGrpSpPr>
            <p:grpSpPr bwMode="auto">
              <a:xfrm>
                <a:off x="3360" y="1776"/>
                <a:ext cx="1872" cy="1104"/>
                <a:chOff x="3360" y="1776"/>
                <a:chExt cx="1872" cy="1104"/>
              </a:xfrm>
            </p:grpSpPr>
            <p:sp>
              <p:nvSpPr>
                <p:cNvPr id="228368" name="Rectangle 16"/>
                <p:cNvSpPr>
                  <a:spLocks noChangeArrowheads="1"/>
                </p:cNvSpPr>
                <p:nvPr/>
              </p:nvSpPr>
              <p:spPr bwMode="auto">
                <a:xfrm>
                  <a:off x="3696" y="2112"/>
                  <a:ext cx="1536" cy="76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8369" name="Line 17"/>
                <p:cNvSpPr>
                  <a:spLocks noChangeShapeType="1"/>
                </p:cNvSpPr>
                <p:nvPr/>
              </p:nvSpPr>
              <p:spPr bwMode="auto">
                <a:xfrm>
                  <a:off x="3696" y="2496"/>
                  <a:ext cx="15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0" name="Line 18"/>
                <p:cNvSpPr>
                  <a:spLocks noChangeShapeType="1"/>
                </p:cNvSpPr>
                <p:nvPr/>
              </p:nvSpPr>
              <p:spPr bwMode="auto">
                <a:xfrm>
                  <a:off x="4080"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1" name="Line 19"/>
                <p:cNvSpPr>
                  <a:spLocks noChangeShapeType="1"/>
                </p:cNvSpPr>
                <p:nvPr/>
              </p:nvSpPr>
              <p:spPr bwMode="auto">
                <a:xfrm>
                  <a:off x="4464"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2" name="Line 20"/>
                <p:cNvSpPr>
                  <a:spLocks noChangeShapeType="1"/>
                </p:cNvSpPr>
                <p:nvPr/>
              </p:nvSpPr>
              <p:spPr bwMode="auto">
                <a:xfrm>
                  <a:off x="4848" y="2112"/>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8373" name="Line 21"/>
                <p:cNvSpPr>
                  <a:spLocks noChangeShapeType="1"/>
                </p:cNvSpPr>
                <p:nvPr/>
              </p:nvSpPr>
              <p:spPr bwMode="auto">
                <a:xfrm flipH="1" flipV="1">
                  <a:off x="3360" y="1776"/>
                  <a:ext cx="336"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8374" name="Text Box 22"/>
              <p:cNvSpPr txBox="1">
                <a:spLocks noChangeArrowheads="1"/>
              </p:cNvSpPr>
              <p:nvPr/>
            </p:nvSpPr>
            <p:spPr bwMode="auto">
              <a:xfrm>
                <a:off x="3264" y="1872"/>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Q</a:t>
                </a:r>
                <a:r>
                  <a:rPr lang="en-US" altLang="zh-CN" b="1" baseline="-25000">
                    <a:latin typeface="Tahoma" pitchFamily="34" charset="0"/>
                  </a:rPr>
                  <a:t>2</a:t>
                </a:r>
              </a:p>
            </p:txBody>
          </p:sp>
          <p:sp>
            <p:nvSpPr>
              <p:cNvPr id="228375" name="Text Box 23"/>
              <p:cNvSpPr txBox="1">
                <a:spLocks noChangeArrowheads="1"/>
              </p:cNvSpPr>
              <p:nvPr/>
            </p:nvSpPr>
            <p:spPr bwMode="auto">
              <a:xfrm>
                <a:off x="3408" y="1584"/>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itchFamily="34" charset="0"/>
                  </a:rPr>
                  <a:t>Q</a:t>
                </a:r>
                <a:r>
                  <a:rPr lang="en-US" altLang="zh-CN" b="1" baseline="-25000">
                    <a:latin typeface="Tahoma" pitchFamily="34" charset="0"/>
                  </a:rPr>
                  <a:t>1</a:t>
                </a:r>
                <a:r>
                  <a:rPr lang="en-US" altLang="zh-CN" b="1">
                    <a:latin typeface="Tahoma" pitchFamily="34" charset="0"/>
                  </a:rPr>
                  <a:t>Q</a:t>
                </a:r>
                <a:r>
                  <a:rPr lang="en-US" altLang="zh-CN" b="1" baseline="-25000">
                    <a:latin typeface="Tahoma" pitchFamily="34" charset="0"/>
                  </a:rPr>
                  <a:t>0</a:t>
                </a:r>
              </a:p>
            </p:txBody>
          </p:sp>
          <p:sp>
            <p:nvSpPr>
              <p:cNvPr id="228376" name="Text Box 24"/>
              <p:cNvSpPr txBox="1">
                <a:spLocks noChangeArrowheads="1"/>
              </p:cNvSpPr>
              <p:nvPr/>
            </p:nvSpPr>
            <p:spPr bwMode="auto">
              <a:xfrm>
                <a:off x="3456" y="2084"/>
                <a:ext cx="24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b="1">
                    <a:solidFill>
                      <a:schemeClr val="tx2"/>
                    </a:solidFill>
                    <a:latin typeface="Tahoma" pitchFamily="34" charset="0"/>
                  </a:rPr>
                  <a:t>0</a:t>
                </a:r>
              </a:p>
              <a:p>
                <a:pPr>
                  <a:lnSpc>
                    <a:spcPct val="150000"/>
                  </a:lnSpc>
                </a:pPr>
                <a:r>
                  <a:rPr lang="zh-CN" altLang="en-US" sz="2400" b="1">
                    <a:solidFill>
                      <a:schemeClr val="tx2"/>
                    </a:solidFill>
                    <a:latin typeface="Tahoma" pitchFamily="34" charset="0"/>
                  </a:rPr>
                  <a:t>1</a:t>
                </a:r>
              </a:p>
            </p:txBody>
          </p:sp>
          <p:sp>
            <p:nvSpPr>
              <p:cNvPr id="228377" name="Text Box 25"/>
              <p:cNvSpPr txBox="1">
                <a:spLocks noChangeArrowheads="1"/>
              </p:cNvSpPr>
              <p:nvPr/>
            </p:nvSpPr>
            <p:spPr bwMode="auto">
              <a:xfrm>
                <a:off x="3706"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00</a:t>
                </a:r>
              </a:p>
            </p:txBody>
          </p:sp>
          <p:sp>
            <p:nvSpPr>
              <p:cNvPr id="228378" name="Text Box 26"/>
              <p:cNvSpPr txBox="1">
                <a:spLocks noChangeArrowheads="1"/>
              </p:cNvSpPr>
              <p:nvPr/>
            </p:nvSpPr>
            <p:spPr bwMode="auto">
              <a:xfrm>
                <a:off x="4128"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01</a:t>
                </a:r>
              </a:p>
            </p:txBody>
          </p:sp>
          <p:sp>
            <p:nvSpPr>
              <p:cNvPr id="228379" name="Text Box 27"/>
              <p:cNvSpPr txBox="1">
                <a:spLocks noChangeArrowheads="1"/>
              </p:cNvSpPr>
              <p:nvPr/>
            </p:nvSpPr>
            <p:spPr bwMode="auto">
              <a:xfrm>
                <a:off x="4512"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itchFamily="34" charset="0"/>
                  </a:rPr>
                  <a:t>11</a:t>
                </a:r>
              </a:p>
            </p:txBody>
          </p:sp>
          <p:sp>
            <p:nvSpPr>
              <p:cNvPr id="228380" name="Text Box 28"/>
              <p:cNvSpPr txBox="1">
                <a:spLocks noChangeArrowheads="1"/>
              </p:cNvSpPr>
              <p:nvPr/>
            </p:nvSpPr>
            <p:spPr bwMode="auto">
              <a:xfrm>
                <a:off x="4896" y="1824"/>
                <a:ext cx="3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latin typeface="Tahoma" pitchFamily="34" charset="0"/>
                  </a:rPr>
                  <a:t>10</a:t>
                </a:r>
              </a:p>
            </p:txBody>
          </p:sp>
        </p:grpSp>
        <p:sp>
          <p:nvSpPr>
            <p:cNvPr id="228381" name="Text Box 29"/>
            <p:cNvSpPr txBox="1">
              <a:spLocks noChangeArrowheads="1"/>
            </p:cNvSpPr>
            <p:nvPr/>
          </p:nvSpPr>
          <p:spPr bwMode="auto">
            <a:xfrm>
              <a:off x="2147" y="1704"/>
              <a:ext cx="5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70C0"/>
                  </a:solidFill>
                  <a:latin typeface="Tahoma" pitchFamily="34" charset="0"/>
                </a:rPr>
                <a:t>LIN</a:t>
              </a:r>
              <a:endParaRPr lang="en-US" altLang="zh-CN" sz="2800" b="1" baseline="-25000" dirty="0">
                <a:solidFill>
                  <a:srgbClr val="0070C0"/>
                </a:solidFill>
                <a:latin typeface="Tahoma" pitchFamily="34" charset="0"/>
              </a:endParaRPr>
            </a:p>
          </p:txBody>
        </p:sp>
      </p:grpSp>
      <p:grpSp>
        <p:nvGrpSpPr>
          <p:cNvPr id="228382" name="Group 30"/>
          <p:cNvGrpSpPr>
            <a:grpSpLocks/>
          </p:cNvGrpSpPr>
          <p:nvPr/>
        </p:nvGrpSpPr>
        <p:grpSpPr bwMode="auto">
          <a:xfrm>
            <a:off x="4800600" y="3671763"/>
            <a:ext cx="2251075" cy="1066800"/>
            <a:chOff x="3024" y="2376"/>
            <a:chExt cx="1418" cy="672"/>
          </a:xfrm>
        </p:grpSpPr>
        <p:sp>
          <p:nvSpPr>
            <p:cNvPr id="228383" name="Text Box 31"/>
            <p:cNvSpPr txBox="1">
              <a:spLocks noChangeArrowheads="1"/>
            </p:cNvSpPr>
            <p:nvPr/>
          </p:nvSpPr>
          <p:spPr bwMode="auto">
            <a:xfrm>
              <a:off x="3415"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0</a:t>
              </a:r>
            </a:p>
          </p:txBody>
        </p:sp>
        <p:sp>
          <p:nvSpPr>
            <p:cNvPr id="228384" name="Text Box 32"/>
            <p:cNvSpPr txBox="1">
              <a:spLocks noChangeArrowheads="1"/>
            </p:cNvSpPr>
            <p:nvPr/>
          </p:nvSpPr>
          <p:spPr bwMode="auto">
            <a:xfrm>
              <a:off x="3799"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5" name="Text Box 33"/>
            <p:cNvSpPr txBox="1">
              <a:spLocks noChangeArrowheads="1"/>
            </p:cNvSpPr>
            <p:nvPr/>
          </p:nvSpPr>
          <p:spPr bwMode="auto">
            <a:xfrm>
              <a:off x="4183" y="2376"/>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6" name="Text Box 34"/>
            <p:cNvSpPr txBox="1">
              <a:spLocks noChangeArrowheads="1"/>
            </p:cNvSpPr>
            <p:nvPr/>
          </p:nvSpPr>
          <p:spPr bwMode="auto">
            <a:xfrm>
              <a:off x="3031" y="276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0</a:t>
              </a:r>
            </a:p>
          </p:txBody>
        </p:sp>
        <p:sp>
          <p:nvSpPr>
            <p:cNvPr id="228387" name="Text Box 35"/>
            <p:cNvSpPr txBox="1">
              <a:spLocks noChangeArrowheads="1"/>
            </p:cNvSpPr>
            <p:nvPr/>
          </p:nvSpPr>
          <p:spPr bwMode="auto">
            <a:xfrm>
              <a:off x="3415" y="2760"/>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rPr>
                <a:t>1</a:t>
              </a:r>
            </a:p>
          </p:txBody>
        </p:sp>
        <p:sp>
          <p:nvSpPr>
            <p:cNvPr id="228388" name="Text Box 36"/>
            <p:cNvSpPr txBox="1">
              <a:spLocks noChangeArrowheads="1"/>
            </p:cNvSpPr>
            <p:nvPr/>
          </p:nvSpPr>
          <p:spPr bwMode="auto">
            <a:xfrm>
              <a:off x="3811" y="275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0</a:t>
              </a:r>
              <a:endParaRPr lang="zh-CN" altLang="en-US" b="1">
                <a:latin typeface="Tahoma" pitchFamily="34" charset="0"/>
              </a:endParaRPr>
            </a:p>
          </p:txBody>
        </p:sp>
        <p:sp>
          <p:nvSpPr>
            <p:cNvPr id="228389" name="Text Box 37"/>
            <p:cNvSpPr txBox="1">
              <a:spLocks noChangeArrowheads="1"/>
            </p:cNvSpPr>
            <p:nvPr/>
          </p:nvSpPr>
          <p:spPr bwMode="auto">
            <a:xfrm>
              <a:off x="4204" y="2754"/>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0</a:t>
              </a:r>
              <a:endParaRPr lang="zh-CN" altLang="en-US" b="1">
                <a:latin typeface="Tahoma" pitchFamily="34" charset="0"/>
              </a:endParaRPr>
            </a:p>
          </p:txBody>
        </p:sp>
        <p:sp>
          <p:nvSpPr>
            <p:cNvPr id="228390" name="Text Box 38"/>
            <p:cNvSpPr txBox="1">
              <a:spLocks noChangeArrowheads="1"/>
            </p:cNvSpPr>
            <p:nvPr/>
          </p:nvSpPr>
          <p:spPr bwMode="auto">
            <a:xfrm>
              <a:off x="3024" y="2385"/>
              <a:ext cx="2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itchFamily="34" charset="0"/>
                  <a:sym typeface="Wingdings 2" pitchFamily="18" charset="2"/>
                </a:rPr>
                <a:t>1</a:t>
              </a:r>
              <a:endParaRPr lang="zh-CN" altLang="en-US" b="1">
                <a:latin typeface="Tahoma" pitchFamily="34" charset="0"/>
              </a:endParaRPr>
            </a:p>
          </p:txBody>
        </p:sp>
      </p:grpSp>
      <p:sp>
        <p:nvSpPr>
          <p:cNvPr id="228391" name="Text Box 39"/>
          <p:cNvSpPr txBox="1">
            <a:spLocks noChangeArrowheads="1"/>
          </p:cNvSpPr>
          <p:nvPr/>
        </p:nvSpPr>
        <p:spPr bwMode="auto">
          <a:xfrm>
            <a:off x="3219323" y="4901520"/>
            <a:ext cx="5410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chemeClr val="hlink"/>
                </a:solidFill>
                <a:latin typeface="Tahoma" pitchFamily="34" charset="0"/>
              </a:rPr>
              <a:t>LIN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a:t>
            </a:r>
            <a:endParaRPr lang="zh-CN" altLang="en-US" sz="2400" b="1" dirty="0">
              <a:solidFill>
                <a:schemeClr val="hlink"/>
              </a:solidFill>
              <a:latin typeface="Tahoma" pitchFamily="34" charset="0"/>
            </a:endParaRPr>
          </a:p>
        </p:txBody>
      </p:sp>
      <p:sp>
        <p:nvSpPr>
          <p:cNvPr id="228394" name="Line 42"/>
          <p:cNvSpPr>
            <a:spLocks noChangeShapeType="1"/>
          </p:cNvSpPr>
          <p:nvPr/>
        </p:nvSpPr>
        <p:spPr bwMode="auto">
          <a:xfrm flipH="1" flipV="1">
            <a:off x="4652055" y="1549778"/>
            <a:ext cx="666771" cy="9525"/>
          </a:xfrm>
          <a:prstGeom prst="line">
            <a:avLst/>
          </a:prstGeom>
          <a:noFill/>
          <a:ln w="508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pPr>
              <a:defRPr/>
            </a:pPr>
            <a:fld id="{639DE348-A4AD-47C5-B175-7187BCBB1514}"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34</a:t>
            </a:fld>
            <a:endParaRPr lang="en-US" altLang="zh-CN"/>
          </a:p>
        </p:txBody>
      </p:sp>
      <p:sp>
        <p:nvSpPr>
          <p:cNvPr id="46" name="Text Box 3"/>
          <p:cNvSpPr txBox="1">
            <a:spLocks noChangeArrowheads="1"/>
          </p:cNvSpPr>
          <p:nvPr/>
        </p:nvSpPr>
        <p:spPr bwMode="auto">
          <a:xfrm>
            <a:off x="285750" y="1586409"/>
            <a:ext cx="86787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ahoma" pitchFamily="34" charset="0"/>
                <a:ea typeface="黑体" pitchFamily="2" charset="-122"/>
              </a:rPr>
              <a:t>       假设采用左移方式产生，只有</a:t>
            </a:r>
            <a:r>
              <a:rPr lang="en-US" altLang="zh-CN" sz="2400" b="1" dirty="0">
                <a:latin typeface="Tahoma" pitchFamily="34" charset="0"/>
                <a:ea typeface="黑体" pitchFamily="2" charset="-122"/>
              </a:rPr>
              <a:t>8</a:t>
            </a:r>
            <a:r>
              <a:rPr lang="zh-CN" altLang="en-US" sz="2400" b="1" dirty="0">
                <a:latin typeface="Tahoma" pitchFamily="34" charset="0"/>
                <a:ea typeface="黑体" pitchFamily="2" charset="-122"/>
              </a:rPr>
              <a:t>位数值位，使用</a:t>
            </a:r>
            <a:r>
              <a:rPr lang="en-US" altLang="zh-CN" sz="2400" b="1" dirty="0">
                <a:latin typeface="Tahoma" pitchFamily="34" charset="0"/>
                <a:ea typeface="黑体" pitchFamily="2" charset="-122"/>
              </a:rPr>
              <a:t>3</a:t>
            </a:r>
            <a:r>
              <a:rPr lang="zh-CN" altLang="en-US" sz="2400" b="1" dirty="0">
                <a:latin typeface="Tahoma" pitchFamily="34" charset="0"/>
                <a:ea typeface="黑体" pitchFamily="2" charset="-122"/>
              </a:rPr>
              <a:t>位寄存器，</a:t>
            </a:r>
            <a:r>
              <a:rPr lang="en-US" altLang="zh-CN" sz="2400" b="1" dirty="0">
                <a:latin typeface="Tahoma" pitchFamily="34" charset="0"/>
                <a:ea typeface="黑体" pitchFamily="2" charset="-122"/>
              </a:rPr>
              <a:t>Q2</a:t>
            </a:r>
            <a:r>
              <a:rPr lang="zh-CN" altLang="en-US" sz="2400" b="1" dirty="0">
                <a:latin typeface="Tahoma" pitchFamily="34" charset="0"/>
                <a:ea typeface="黑体" pitchFamily="2" charset="-122"/>
              </a:rPr>
              <a:t>为输出端，</a:t>
            </a:r>
            <a:r>
              <a:rPr lang="en-US" altLang="zh-CN" sz="2400" b="1" dirty="0">
                <a:latin typeface="Tahoma" pitchFamily="34" charset="0"/>
                <a:ea typeface="黑体" pitchFamily="2" charset="-122"/>
              </a:rPr>
              <a:t>LIN</a:t>
            </a:r>
            <a:r>
              <a:rPr lang="zh-CN" altLang="en-US" sz="2400" b="1" dirty="0">
                <a:latin typeface="Tahoma" pitchFamily="34" charset="0"/>
                <a:ea typeface="黑体" pitchFamily="2" charset="-122"/>
              </a:rPr>
              <a:t>为串行输入端，序列最高</a:t>
            </a:r>
            <a:r>
              <a:rPr lang="en-US" altLang="zh-CN" sz="2400" b="1" dirty="0">
                <a:latin typeface="Tahoma" pitchFamily="34" charset="0"/>
                <a:ea typeface="黑体" pitchFamily="2" charset="-122"/>
              </a:rPr>
              <a:t>3</a:t>
            </a:r>
            <a:r>
              <a:rPr lang="zh-CN" altLang="en-US" sz="2400" b="1" dirty="0">
                <a:latin typeface="Tahoma" pitchFamily="34" charset="0"/>
                <a:ea typeface="黑体" pitchFamily="2" charset="-122"/>
              </a:rPr>
              <a:t>位为初始状态。</a:t>
            </a:r>
          </a:p>
        </p:txBody>
      </p:sp>
      <p:sp>
        <p:nvSpPr>
          <p:cNvPr id="47" name="Text Box 7"/>
          <p:cNvSpPr txBox="1">
            <a:spLocks noChangeArrowheads="1"/>
          </p:cNvSpPr>
          <p:nvPr/>
        </p:nvSpPr>
        <p:spPr bwMode="auto">
          <a:xfrm>
            <a:off x="1065298" y="3501008"/>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0  0  1</a:t>
            </a:r>
          </a:p>
        </p:txBody>
      </p:sp>
      <p:sp>
        <p:nvSpPr>
          <p:cNvPr id="48" name="Text Box 7"/>
          <p:cNvSpPr txBox="1">
            <a:spLocks noChangeArrowheads="1"/>
          </p:cNvSpPr>
          <p:nvPr/>
        </p:nvSpPr>
        <p:spPr bwMode="auto">
          <a:xfrm>
            <a:off x="1043793" y="3928988"/>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0  1  0</a:t>
            </a:r>
          </a:p>
        </p:txBody>
      </p:sp>
      <p:sp>
        <p:nvSpPr>
          <p:cNvPr id="49" name="Text Box 7"/>
          <p:cNvSpPr txBox="1">
            <a:spLocks noChangeArrowheads="1"/>
          </p:cNvSpPr>
          <p:nvPr/>
        </p:nvSpPr>
        <p:spPr bwMode="auto">
          <a:xfrm>
            <a:off x="1065298" y="4293096"/>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1  0  1</a:t>
            </a:r>
          </a:p>
        </p:txBody>
      </p:sp>
      <p:sp>
        <p:nvSpPr>
          <p:cNvPr id="50" name="Text Box 7"/>
          <p:cNvSpPr txBox="1">
            <a:spLocks noChangeArrowheads="1"/>
          </p:cNvSpPr>
          <p:nvPr/>
        </p:nvSpPr>
        <p:spPr bwMode="auto">
          <a:xfrm>
            <a:off x="1043793" y="4667652"/>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0  1  1</a:t>
            </a:r>
          </a:p>
        </p:txBody>
      </p:sp>
      <p:sp>
        <p:nvSpPr>
          <p:cNvPr id="51" name="Text Box 7"/>
          <p:cNvSpPr txBox="1">
            <a:spLocks noChangeArrowheads="1"/>
          </p:cNvSpPr>
          <p:nvPr/>
        </p:nvSpPr>
        <p:spPr bwMode="auto">
          <a:xfrm>
            <a:off x="1065298" y="5036983"/>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1  1  1</a:t>
            </a:r>
          </a:p>
        </p:txBody>
      </p:sp>
      <p:sp>
        <p:nvSpPr>
          <p:cNvPr id="52" name="Text Box 7"/>
          <p:cNvSpPr txBox="1">
            <a:spLocks noChangeArrowheads="1"/>
          </p:cNvSpPr>
          <p:nvPr/>
        </p:nvSpPr>
        <p:spPr bwMode="auto">
          <a:xfrm>
            <a:off x="1053689" y="5430197"/>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1  1  0</a:t>
            </a:r>
          </a:p>
        </p:txBody>
      </p:sp>
      <p:sp>
        <p:nvSpPr>
          <p:cNvPr id="53" name="Text Box 7"/>
          <p:cNvSpPr txBox="1">
            <a:spLocks noChangeArrowheads="1"/>
          </p:cNvSpPr>
          <p:nvPr/>
        </p:nvSpPr>
        <p:spPr bwMode="auto">
          <a:xfrm>
            <a:off x="1070700" y="5773006"/>
            <a:ext cx="1130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1  0  0</a:t>
            </a:r>
          </a:p>
        </p:txBody>
      </p:sp>
      <p:sp>
        <p:nvSpPr>
          <p:cNvPr id="54" name="Text Box 39"/>
          <p:cNvSpPr txBox="1">
            <a:spLocks noChangeArrowheads="1"/>
          </p:cNvSpPr>
          <p:nvPr/>
        </p:nvSpPr>
        <p:spPr bwMode="auto">
          <a:xfrm>
            <a:off x="2771743" y="5517232"/>
            <a:ext cx="47115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latin typeface="Tahoma" pitchFamily="34" charset="0"/>
              </a:rPr>
              <a:t>思考：初始状态必须是高</a:t>
            </a:r>
            <a:r>
              <a:rPr lang="en-US" altLang="zh-CN" sz="2400" b="1" dirty="0">
                <a:solidFill>
                  <a:srgbClr val="FF0000"/>
                </a:solidFill>
                <a:latin typeface="Tahoma" pitchFamily="34" charset="0"/>
              </a:rPr>
              <a:t>3</a:t>
            </a:r>
            <a:r>
              <a:rPr lang="zh-CN" altLang="en-US" sz="2400" b="1" dirty="0">
                <a:solidFill>
                  <a:srgbClr val="FF0000"/>
                </a:solidFill>
                <a:latin typeface="Tahoma" pitchFamily="34" charset="0"/>
              </a:rPr>
              <a:t>位吗？</a:t>
            </a:r>
          </a:p>
        </p:txBody>
      </p:sp>
      <p:sp>
        <p:nvSpPr>
          <p:cNvPr id="55" name="Text Box 39"/>
          <p:cNvSpPr txBox="1">
            <a:spLocks noChangeArrowheads="1"/>
          </p:cNvSpPr>
          <p:nvPr/>
        </p:nvSpPr>
        <p:spPr bwMode="auto">
          <a:xfrm>
            <a:off x="2736247" y="5991671"/>
            <a:ext cx="6372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latin typeface="Tahoma" pitchFamily="34" charset="0"/>
              </a:rPr>
              <a:t>思考：如何采用右移方式产生，要如何设计？</a:t>
            </a:r>
          </a:p>
        </p:txBody>
      </p:sp>
    </p:spTree>
    <p:extLst>
      <p:ext uri="{BB962C8B-B14F-4D97-AF65-F5344CB8AC3E}">
        <p14:creationId xmlns:p14="http://schemas.microsoft.com/office/powerpoint/2010/main" val="119583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28394"/>
                                        </p:tgtEl>
                                        <p:attrNameLst>
                                          <p:attrName>style.visibility</p:attrName>
                                        </p:attrNameLst>
                                      </p:cBhvr>
                                      <p:to>
                                        <p:strVal val="visible"/>
                                      </p:to>
                                    </p:set>
                                    <p:anim calcmode="lin" valueType="num">
                                      <p:cBhvr additive="base">
                                        <p:cTn id="11" dur="500" fill="hold"/>
                                        <p:tgtEl>
                                          <p:spTgt spid="228394"/>
                                        </p:tgtEl>
                                        <p:attrNameLst>
                                          <p:attrName>ppt_x</p:attrName>
                                        </p:attrNameLst>
                                      </p:cBhvr>
                                      <p:tavLst>
                                        <p:tav tm="0">
                                          <p:val>
                                            <p:strVal val="#ppt_x"/>
                                          </p:val>
                                        </p:tav>
                                        <p:tav tm="100000">
                                          <p:val>
                                            <p:strVal val="#ppt_x"/>
                                          </p:val>
                                        </p:tav>
                                      </p:tavLst>
                                    </p:anim>
                                    <p:anim calcmode="lin" valueType="num">
                                      <p:cBhvr additive="base">
                                        <p:cTn id="12" dur="500" fill="hold"/>
                                        <p:tgtEl>
                                          <p:spTgt spid="22839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8357"/>
                                        </p:tgtEl>
                                        <p:attrNameLst>
                                          <p:attrName>style.visibility</p:attrName>
                                        </p:attrNameLst>
                                      </p:cBhvr>
                                      <p:to>
                                        <p:strVal val="visible"/>
                                      </p:to>
                                    </p:set>
                                    <p:animEffect transition="in" filter="wipe(up)">
                                      <p:cBhvr>
                                        <p:cTn id="17" dur="500"/>
                                        <p:tgtEl>
                                          <p:spTgt spid="2283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22" dur="500"/>
                                        <p:tgtEl>
                                          <p:spTgt spid="2283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33" dur="500"/>
                                        <p:tgtEl>
                                          <p:spTgt spid="22835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ppt_x"/>
                                          </p:val>
                                        </p:tav>
                                        <p:tav tm="100000">
                                          <p:val>
                                            <p:strVal val="#ppt_x"/>
                                          </p:val>
                                        </p:tav>
                                      </p:tavLst>
                                    </p:anim>
                                    <p:anim calcmode="lin" valueType="num">
                                      <p:cBhvr additive="base">
                                        <p:cTn id="3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44" dur="500"/>
                                        <p:tgtEl>
                                          <p:spTgt spid="228356">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55" dur="500"/>
                                        <p:tgtEl>
                                          <p:spTgt spid="22835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 calcmode="lin" valueType="num">
                                      <p:cBhvr additive="base">
                                        <p:cTn id="60" dur="500" fill="hold"/>
                                        <p:tgtEl>
                                          <p:spTgt spid="50"/>
                                        </p:tgtEl>
                                        <p:attrNameLst>
                                          <p:attrName>ppt_x</p:attrName>
                                        </p:attrNameLst>
                                      </p:cBhvr>
                                      <p:tavLst>
                                        <p:tav tm="0">
                                          <p:val>
                                            <p:strVal val="#ppt_x"/>
                                          </p:val>
                                        </p:tav>
                                        <p:tav tm="100000">
                                          <p:val>
                                            <p:strVal val="#ppt_x"/>
                                          </p:val>
                                        </p:tav>
                                      </p:tavLst>
                                    </p:anim>
                                    <p:anim calcmode="lin" valueType="num">
                                      <p:cBhvr additive="base">
                                        <p:cTn id="6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28356">
                                            <p:txEl>
                                              <p:pRg st="4" end="4"/>
                                            </p:txEl>
                                          </p:spTgt>
                                        </p:tgtEl>
                                        <p:attrNameLst>
                                          <p:attrName>style.visibility</p:attrName>
                                        </p:attrNameLst>
                                      </p:cBhvr>
                                      <p:to>
                                        <p:strVal val="visible"/>
                                      </p:to>
                                    </p:set>
                                    <p:animEffect transition="in" filter="blinds(horizontal)">
                                      <p:cBhvr>
                                        <p:cTn id="66" dur="500"/>
                                        <p:tgtEl>
                                          <p:spTgt spid="228356">
                                            <p:txEl>
                                              <p:pRg st="4" end="4"/>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ppt_x"/>
                                          </p:val>
                                        </p:tav>
                                        <p:tav tm="100000">
                                          <p:val>
                                            <p:strVal val="#ppt_x"/>
                                          </p:val>
                                        </p:tav>
                                      </p:tavLst>
                                    </p:anim>
                                    <p:anim calcmode="lin" valueType="num">
                                      <p:cBhvr additive="base">
                                        <p:cTn id="7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77" dur="500"/>
                                        <p:tgtEl>
                                          <p:spTgt spid="228356">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 calcmode="lin" valueType="num">
                                      <p:cBhvr additive="base">
                                        <p:cTn id="82" dur="500" fill="hold"/>
                                        <p:tgtEl>
                                          <p:spTgt spid="52"/>
                                        </p:tgtEl>
                                        <p:attrNameLst>
                                          <p:attrName>ppt_x</p:attrName>
                                        </p:attrNameLst>
                                      </p:cBhvr>
                                      <p:tavLst>
                                        <p:tav tm="0">
                                          <p:val>
                                            <p:strVal val="#ppt_x"/>
                                          </p:val>
                                        </p:tav>
                                        <p:tav tm="100000">
                                          <p:val>
                                            <p:strVal val="#ppt_x"/>
                                          </p:val>
                                        </p:tav>
                                      </p:tavLst>
                                    </p:anim>
                                    <p:anim calcmode="lin" valueType="num">
                                      <p:cBhvr additive="base">
                                        <p:cTn id="8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88" dur="500"/>
                                        <p:tgtEl>
                                          <p:spTgt spid="228356">
                                            <p:txEl>
                                              <p:pRg st="6" end="6"/>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anim calcmode="lin" valueType="num">
                                      <p:cBhvr additive="base">
                                        <p:cTn id="93" dur="500" fill="hold"/>
                                        <p:tgtEl>
                                          <p:spTgt spid="53"/>
                                        </p:tgtEl>
                                        <p:attrNameLst>
                                          <p:attrName>ppt_x</p:attrName>
                                        </p:attrNameLst>
                                      </p:cBhvr>
                                      <p:tavLst>
                                        <p:tav tm="0">
                                          <p:val>
                                            <p:strVal val="#ppt_x"/>
                                          </p:val>
                                        </p:tav>
                                        <p:tav tm="100000">
                                          <p:val>
                                            <p:strVal val="#ppt_x"/>
                                          </p:val>
                                        </p:tav>
                                      </p:tavLst>
                                    </p:anim>
                                    <p:anim calcmode="lin" valueType="num">
                                      <p:cBhvr additive="base">
                                        <p:cTn id="9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28356">
                                            <p:txEl>
                                              <p:pRg st="7" end="7"/>
                                            </p:txEl>
                                          </p:spTgt>
                                        </p:tgtEl>
                                        <p:attrNameLst>
                                          <p:attrName>style.visibility</p:attrName>
                                        </p:attrNameLst>
                                      </p:cBhvr>
                                      <p:to>
                                        <p:strVal val="visible"/>
                                      </p:to>
                                    </p:set>
                                    <p:animEffect transition="in" filter="blinds(horizontal)">
                                      <p:cBhvr>
                                        <p:cTn id="99" dur="500"/>
                                        <p:tgtEl>
                                          <p:spTgt spid="228356">
                                            <p:txEl>
                                              <p:pRg st="7" end="7"/>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228365"/>
                                        </p:tgtEl>
                                        <p:attrNameLst>
                                          <p:attrName>style.visibility</p:attrName>
                                        </p:attrNameLst>
                                      </p:cBhvr>
                                      <p:to>
                                        <p:strVal val="visible"/>
                                      </p:to>
                                    </p:set>
                                    <p:animEffect transition="in" filter="blinds(horizontal)">
                                      <p:cBhvr>
                                        <p:cTn id="104" dur="500"/>
                                        <p:tgtEl>
                                          <p:spTgt spid="22836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nodeType="clickEffect">
                                  <p:stCondLst>
                                    <p:cond delay="0"/>
                                  </p:stCondLst>
                                  <p:childTnLst>
                                    <p:set>
                                      <p:cBhvr>
                                        <p:cTn id="108" dur="1" fill="hold">
                                          <p:stCondLst>
                                            <p:cond delay="0"/>
                                          </p:stCondLst>
                                        </p:cTn>
                                        <p:tgtEl>
                                          <p:spTgt spid="228382"/>
                                        </p:tgtEl>
                                        <p:attrNameLst>
                                          <p:attrName>style.visibility</p:attrName>
                                        </p:attrNameLst>
                                      </p:cBhvr>
                                      <p:to>
                                        <p:strVal val="visible"/>
                                      </p:to>
                                    </p:set>
                                    <p:animEffect transition="in" filter="blinds(horizontal)">
                                      <p:cBhvr>
                                        <p:cTn id="109" dur="500"/>
                                        <p:tgtEl>
                                          <p:spTgt spid="22838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228391"/>
                                        </p:tgtEl>
                                        <p:attrNameLst>
                                          <p:attrName>style.visibility</p:attrName>
                                        </p:attrNameLst>
                                      </p:cBhvr>
                                      <p:to>
                                        <p:strVal val="visible"/>
                                      </p:to>
                                    </p:set>
                                    <p:animEffect transition="in" filter="blinds(horizontal)">
                                      <p:cBhvr>
                                        <p:cTn id="114" dur="500"/>
                                        <p:tgtEl>
                                          <p:spTgt spid="228391"/>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blinds(horizontal)">
                                      <p:cBhvr>
                                        <p:cTn id="119" dur="500"/>
                                        <p:tgtEl>
                                          <p:spTgt spid="54"/>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blinds(horizontal)">
                                      <p:cBhvr>
                                        <p:cTn id="12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uiExpand="1" build="p" autoUpdateAnimBg="0"/>
      <p:bldP spid="228391" grpId="0" autoUpdateAnimBg="0"/>
      <p:bldP spid="228394" grpId="0" animBg="1"/>
      <p:bldP spid="46" grpId="0"/>
      <p:bldP spid="47" grpId="0"/>
      <p:bldP spid="48" grpId="0"/>
      <p:bldP spid="49" grpId="0"/>
      <p:bldP spid="50" grpId="0"/>
      <p:bldP spid="51" grpId="0"/>
      <p:bldP spid="52" grpId="0"/>
      <p:bldP spid="53" grpId="0"/>
      <p:bldP spid="54" grpId="0" autoUpdateAnimBg="0"/>
      <p:bldP spid="5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378" name="Group 2"/>
          <p:cNvGrpSpPr>
            <a:grpSpLocks/>
          </p:cNvGrpSpPr>
          <p:nvPr/>
        </p:nvGrpSpPr>
        <p:grpSpPr bwMode="auto">
          <a:xfrm>
            <a:off x="4960938" y="1600200"/>
            <a:ext cx="2057400" cy="3660775"/>
            <a:chOff x="288" y="1486"/>
            <a:chExt cx="1296" cy="2306"/>
          </a:xfrm>
        </p:grpSpPr>
        <p:sp>
          <p:nvSpPr>
            <p:cNvPr id="229379" name="Rectangle 3"/>
            <p:cNvSpPr>
              <a:spLocks noChangeArrowheads="1"/>
            </p:cNvSpPr>
            <p:nvPr/>
          </p:nvSpPr>
          <p:spPr bwMode="auto">
            <a:xfrm>
              <a:off x="528" y="1776"/>
              <a:ext cx="816"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S1</a:t>
              </a:r>
            </a:p>
            <a:p>
              <a:r>
                <a:rPr lang="en-US" altLang="zh-CN" sz="2000" b="1" dirty="0"/>
                <a:t>S0</a:t>
              </a:r>
            </a:p>
            <a:p>
              <a:r>
                <a:rPr lang="en-US" altLang="zh-CN" sz="2000" b="1" dirty="0"/>
                <a:t>LIN</a:t>
              </a:r>
            </a:p>
            <a:p>
              <a:r>
                <a:rPr lang="en-US" altLang="zh-CN" sz="2000" b="1" dirty="0"/>
                <a:t>D        </a:t>
              </a:r>
              <a:r>
                <a:rPr lang="en-US" altLang="zh-CN" sz="2000" b="1" baseline="-25000" dirty="0"/>
                <a:t>  </a:t>
              </a:r>
              <a:r>
                <a:rPr lang="en-US" altLang="zh-CN" sz="2000" b="1" dirty="0"/>
                <a:t>QD</a:t>
              </a:r>
            </a:p>
            <a:p>
              <a:r>
                <a:rPr lang="en-US" altLang="zh-CN" sz="2000" b="1" dirty="0"/>
                <a:t>C         QC</a:t>
              </a:r>
            </a:p>
            <a:p>
              <a:r>
                <a:rPr lang="en-US" altLang="zh-CN" sz="2000" b="1" dirty="0"/>
                <a:t>B         QB</a:t>
              </a:r>
            </a:p>
            <a:p>
              <a:r>
                <a:rPr lang="en-US" altLang="zh-CN" sz="2000" b="1" dirty="0"/>
                <a:t>A         QA</a:t>
              </a:r>
            </a:p>
            <a:p>
              <a:r>
                <a:rPr lang="en-US" altLang="zh-CN" sz="2000" b="1" dirty="0"/>
                <a:t>RIN</a:t>
              </a:r>
            </a:p>
          </p:txBody>
        </p:sp>
        <p:sp>
          <p:nvSpPr>
            <p:cNvPr id="229380" name="Oval 4"/>
            <p:cNvSpPr>
              <a:spLocks noChangeArrowheads="1"/>
            </p:cNvSpPr>
            <p:nvPr/>
          </p:nvSpPr>
          <p:spPr bwMode="auto">
            <a:xfrm>
              <a:off x="432"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9381" name="Group 5"/>
            <p:cNvGrpSpPr>
              <a:grpSpLocks/>
            </p:cNvGrpSpPr>
            <p:nvPr/>
          </p:nvGrpSpPr>
          <p:grpSpPr bwMode="auto">
            <a:xfrm>
              <a:off x="528" y="1872"/>
              <a:ext cx="96" cy="96"/>
              <a:chOff x="2880" y="2064"/>
              <a:chExt cx="96" cy="192"/>
            </a:xfrm>
          </p:grpSpPr>
          <p:sp>
            <p:nvSpPr>
              <p:cNvPr id="22938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9384" name="Line 8"/>
            <p:cNvSpPr>
              <a:spLocks noChangeShapeType="1"/>
            </p:cNvSpPr>
            <p:nvPr/>
          </p:nvSpPr>
          <p:spPr bwMode="auto">
            <a:xfrm>
              <a:off x="2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5" name="Line 9"/>
            <p:cNvSpPr>
              <a:spLocks noChangeShapeType="1"/>
            </p:cNvSpPr>
            <p:nvPr/>
          </p:nvSpPr>
          <p:spPr bwMode="auto">
            <a:xfrm>
              <a:off x="28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6" name="Line 10"/>
            <p:cNvSpPr>
              <a:spLocks noChangeShapeType="1"/>
            </p:cNvSpPr>
            <p:nvPr/>
          </p:nvSpPr>
          <p:spPr bwMode="auto">
            <a:xfrm>
              <a:off x="2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7" name="Line 11"/>
            <p:cNvSpPr>
              <a:spLocks noChangeShapeType="1"/>
            </p:cNvSpPr>
            <p:nvPr/>
          </p:nvSpPr>
          <p:spPr bwMode="auto">
            <a:xfrm>
              <a:off x="28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8" name="Line 12"/>
            <p:cNvSpPr>
              <a:spLocks noChangeShapeType="1"/>
            </p:cNvSpPr>
            <p:nvPr/>
          </p:nvSpPr>
          <p:spPr bwMode="auto">
            <a:xfrm>
              <a:off x="2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9" name="Line 13"/>
            <p:cNvSpPr>
              <a:spLocks noChangeShapeType="1"/>
            </p:cNvSpPr>
            <p:nvPr/>
          </p:nvSpPr>
          <p:spPr bwMode="auto">
            <a:xfrm>
              <a:off x="28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0" name="Line 14"/>
            <p:cNvSpPr>
              <a:spLocks noChangeShapeType="1"/>
            </p:cNvSpPr>
            <p:nvPr/>
          </p:nvSpPr>
          <p:spPr bwMode="auto">
            <a:xfrm>
              <a:off x="288"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1" name="Line 15"/>
            <p:cNvSpPr>
              <a:spLocks noChangeShapeType="1"/>
            </p:cNvSpPr>
            <p:nvPr/>
          </p:nvSpPr>
          <p:spPr bwMode="auto">
            <a:xfrm>
              <a:off x="288"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2" name="Text Box 16"/>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74</a:t>
              </a:r>
              <a:r>
                <a:rPr lang="en-US" altLang="zh-CN" b="1"/>
                <a:t>x194</a:t>
              </a:r>
            </a:p>
          </p:txBody>
        </p:sp>
        <p:sp>
          <p:nvSpPr>
            <p:cNvPr id="229393" name="Line 17"/>
            <p:cNvSpPr>
              <a:spLocks noChangeShapeType="1"/>
            </p:cNvSpPr>
            <p:nvPr/>
          </p:nvSpPr>
          <p:spPr bwMode="auto">
            <a:xfrm>
              <a:off x="28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4" name="Line 18"/>
            <p:cNvSpPr>
              <a:spLocks noChangeShapeType="1"/>
            </p:cNvSpPr>
            <p:nvPr/>
          </p:nvSpPr>
          <p:spPr bwMode="auto">
            <a:xfrm>
              <a:off x="13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5" name="Line 19"/>
            <p:cNvSpPr>
              <a:spLocks noChangeShapeType="1"/>
            </p:cNvSpPr>
            <p:nvPr/>
          </p:nvSpPr>
          <p:spPr bwMode="auto">
            <a:xfrm>
              <a:off x="1344"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6" name="Line 20"/>
            <p:cNvSpPr>
              <a:spLocks noChangeShapeType="1"/>
            </p:cNvSpPr>
            <p:nvPr/>
          </p:nvSpPr>
          <p:spPr bwMode="auto">
            <a:xfrm>
              <a:off x="1344"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7" name="Line 21"/>
            <p:cNvSpPr>
              <a:spLocks noChangeShapeType="1"/>
            </p:cNvSpPr>
            <p:nvPr/>
          </p:nvSpPr>
          <p:spPr bwMode="auto">
            <a:xfrm>
              <a:off x="1344"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98" name="Line 22"/>
            <p:cNvSpPr>
              <a:spLocks noChangeShapeType="1"/>
            </p:cNvSpPr>
            <p:nvPr/>
          </p:nvSpPr>
          <p:spPr bwMode="auto">
            <a:xfrm>
              <a:off x="2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29399" name="Group 23"/>
          <p:cNvGrpSpPr>
            <a:grpSpLocks/>
          </p:cNvGrpSpPr>
          <p:nvPr/>
        </p:nvGrpSpPr>
        <p:grpSpPr bwMode="auto">
          <a:xfrm>
            <a:off x="3333750" y="2670175"/>
            <a:ext cx="2008188" cy="381000"/>
            <a:chOff x="1711" y="1632"/>
            <a:chExt cx="1265" cy="240"/>
          </a:xfrm>
        </p:grpSpPr>
        <p:sp>
          <p:nvSpPr>
            <p:cNvPr id="229400" name="Line 24"/>
            <p:cNvSpPr>
              <a:spLocks noChangeShapeType="1"/>
            </p:cNvSpPr>
            <p:nvPr/>
          </p:nvSpPr>
          <p:spPr bwMode="auto">
            <a:xfrm>
              <a:off x="2544" y="1776"/>
              <a:ext cx="43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1" name="Rectangle 25"/>
            <p:cNvSpPr>
              <a:spLocks noChangeArrowheads="1"/>
            </p:cNvSpPr>
            <p:nvPr/>
          </p:nvSpPr>
          <p:spPr bwMode="auto">
            <a:xfrm>
              <a:off x="2304" y="1728"/>
              <a:ext cx="240" cy="96"/>
            </a:xfrm>
            <a:prstGeom prst="rect">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70C0"/>
                </a:solidFill>
              </a:endParaRPr>
            </a:p>
          </p:txBody>
        </p:sp>
        <p:sp>
          <p:nvSpPr>
            <p:cNvPr id="229402" name="Line 26"/>
            <p:cNvSpPr>
              <a:spLocks noChangeShapeType="1"/>
            </p:cNvSpPr>
            <p:nvPr/>
          </p:nvSpPr>
          <p:spPr bwMode="auto">
            <a:xfrm flipV="1">
              <a:off x="2112" y="1680"/>
              <a:ext cx="0" cy="192"/>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3" name="Line 27"/>
            <p:cNvSpPr>
              <a:spLocks noChangeShapeType="1"/>
            </p:cNvSpPr>
            <p:nvPr/>
          </p:nvSpPr>
          <p:spPr bwMode="auto">
            <a:xfrm>
              <a:off x="2112" y="1776"/>
              <a:ext cx="19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70C0"/>
                </a:solidFill>
              </a:endParaRPr>
            </a:p>
          </p:txBody>
        </p:sp>
        <p:sp>
          <p:nvSpPr>
            <p:cNvPr id="229404" name="Text Box 28"/>
            <p:cNvSpPr txBox="1">
              <a:spLocks noChangeArrowheads="1"/>
            </p:cNvSpPr>
            <p:nvPr/>
          </p:nvSpPr>
          <p:spPr bwMode="auto">
            <a:xfrm>
              <a:off x="1711" y="1632"/>
              <a:ext cx="379" cy="2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70C0"/>
                  </a:solidFill>
                </a:rPr>
                <a:t>+5</a:t>
              </a:r>
              <a:r>
                <a:rPr lang="en-US" altLang="zh-CN" b="1" dirty="0">
                  <a:solidFill>
                    <a:srgbClr val="0070C0"/>
                  </a:solidFill>
                </a:rPr>
                <a:t>V</a:t>
              </a:r>
            </a:p>
          </p:txBody>
        </p:sp>
      </p:grpSp>
      <p:grpSp>
        <p:nvGrpSpPr>
          <p:cNvPr id="229405" name="Group 29"/>
          <p:cNvGrpSpPr>
            <a:grpSpLocks/>
          </p:cNvGrpSpPr>
          <p:nvPr/>
        </p:nvGrpSpPr>
        <p:grpSpPr bwMode="auto">
          <a:xfrm>
            <a:off x="4122738" y="3203575"/>
            <a:ext cx="838200" cy="381000"/>
            <a:chOff x="1536" y="2064"/>
            <a:chExt cx="528" cy="240"/>
          </a:xfrm>
        </p:grpSpPr>
        <p:sp>
          <p:nvSpPr>
            <p:cNvPr id="229406" name="Line 30"/>
            <p:cNvSpPr>
              <a:spLocks noChangeShapeType="1"/>
            </p:cNvSpPr>
            <p:nvPr/>
          </p:nvSpPr>
          <p:spPr bwMode="auto">
            <a:xfrm>
              <a:off x="1632" y="2064"/>
              <a:ext cx="432" cy="0"/>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07" name="Line 31"/>
            <p:cNvSpPr>
              <a:spLocks noChangeShapeType="1"/>
            </p:cNvSpPr>
            <p:nvPr/>
          </p:nvSpPr>
          <p:spPr bwMode="auto">
            <a:xfrm>
              <a:off x="1632" y="2064"/>
              <a:ext cx="0" cy="144"/>
            </a:xfrm>
            <a:prstGeom prst="line">
              <a:avLst/>
            </a:prstGeom>
            <a:noFill/>
            <a:ln w="28575">
              <a:solidFill>
                <a:srgbClr val="0070C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08" name="AutoShape 32"/>
            <p:cNvSpPr>
              <a:spLocks noChangeArrowheads="1"/>
            </p:cNvSpPr>
            <p:nvPr/>
          </p:nvSpPr>
          <p:spPr bwMode="auto">
            <a:xfrm flipV="1">
              <a:off x="1536" y="2208"/>
              <a:ext cx="192" cy="96"/>
            </a:xfrm>
            <a:prstGeom prst="triangle">
              <a:avLst>
                <a:gd name="adj" fmla="val 50000"/>
              </a:avLst>
            </a:prstGeom>
            <a:noFill/>
            <a:ln w="2857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9409" name="Group 33"/>
          <p:cNvGrpSpPr>
            <a:grpSpLocks/>
          </p:cNvGrpSpPr>
          <p:nvPr/>
        </p:nvGrpSpPr>
        <p:grpSpPr bwMode="auto">
          <a:xfrm>
            <a:off x="3276600" y="2060575"/>
            <a:ext cx="1836738" cy="701675"/>
            <a:chOff x="1675" y="1248"/>
            <a:chExt cx="1157" cy="442"/>
          </a:xfrm>
        </p:grpSpPr>
        <p:sp>
          <p:nvSpPr>
            <p:cNvPr id="229410" name="Text Box 34"/>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29411" name="Line 35"/>
            <p:cNvSpPr>
              <a:spLocks noChangeShapeType="1"/>
            </p:cNvSpPr>
            <p:nvPr/>
          </p:nvSpPr>
          <p:spPr bwMode="auto">
            <a:xfrm>
              <a:off x="2448"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2" name="Line 36"/>
            <p:cNvSpPr>
              <a:spLocks noChangeShapeType="1"/>
            </p:cNvSpPr>
            <p:nvPr/>
          </p:nvSpPr>
          <p:spPr bwMode="auto">
            <a:xfrm>
              <a:off x="2448"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3" name="Text Box 37"/>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grpSp>
        <p:nvGrpSpPr>
          <p:cNvPr id="229414" name="Group 38"/>
          <p:cNvGrpSpPr>
            <a:grpSpLocks/>
          </p:cNvGrpSpPr>
          <p:nvPr/>
        </p:nvGrpSpPr>
        <p:grpSpPr bwMode="auto">
          <a:xfrm>
            <a:off x="6865938" y="3584575"/>
            <a:ext cx="1676400" cy="1311275"/>
            <a:chOff x="3936" y="2208"/>
            <a:chExt cx="1056" cy="826"/>
          </a:xfrm>
        </p:grpSpPr>
        <p:sp>
          <p:nvSpPr>
            <p:cNvPr id="229415" name="Text Box 39"/>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29416" name="Group 40"/>
            <p:cNvGrpSpPr>
              <a:grpSpLocks/>
            </p:cNvGrpSpPr>
            <p:nvPr/>
          </p:nvGrpSpPr>
          <p:grpSpPr bwMode="auto">
            <a:xfrm>
              <a:off x="3936" y="2352"/>
              <a:ext cx="720" cy="576"/>
              <a:chOff x="3936" y="2352"/>
              <a:chExt cx="1104" cy="576"/>
            </a:xfrm>
          </p:grpSpPr>
          <p:sp>
            <p:nvSpPr>
              <p:cNvPr id="229417" name="Line 41"/>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8" name="Line 42"/>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19" name="Line 43"/>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20" name="Line 44"/>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29421" name="Text Box 45"/>
          <p:cNvSpPr txBox="1">
            <a:spLocks noChangeArrowheads="1"/>
          </p:cNvSpPr>
          <p:nvPr/>
        </p:nvSpPr>
        <p:spPr bwMode="auto">
          <a:xfrm>
            <a:off x="982663" y="219047"/>
            <a:ext cx="71096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dirty="0">
                <a:solidFill>
                  <a:schemeClr val="tx2"/>
                </a:solidFill>
                <a:latin typeface="Tahoma" pitchFamily="34" charset="0"/>
                <a:ea typeface="华文新魏" pitchFamily="2" charset="-122"/>
              </a:rPr>
              <a:t>用移位寄存器构成</a:t>
            </a:r>
            <a:r>
              <a:rPr lang="zh-CN" altLang="en-US" sz="3600" b="1" dirty="0">
                <a:solidFill>
                  <a:schemeClr val="tx2"/>
                </a:solidFill>
                <a:latin typeface="华文新魏" pitchFamily="2" charset="-122"/>
                <a:ea typeface="华文新魏" pitchFamily="2" charset="-122"/>
              </a:rPr>
              <a:t>序列信号发生器</a:t>
            </a:r>
          </a:p>
        </p:txBody>
      </p:sp>
      <p:sp>
        <p:nvSpPr>
          <p:cNvPr id="229422" name="Text Box 46"/>
          <p:cNvSpPr txBox="1">
            <a:spLocks noChangeArrowheads="1"/>
          </p:cNvSpPr>
          <p:nvPr/>
        </p:nvSpPr>
        <p:spPr bwMode="auto">
          <a:xfrm>
            <a:off x="1951038" y="1052736"/>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Tahoma" pitchFamily="34" charset="0"/>
                <a:ea typeface="黑体" pitchFamily="2" charset="-122"/>
              </a:rPr>
              <a:t>例：产生一个8位的序列信号 00010111</a:t>
            </a:r>
          </a:p>
        </p:txBody>
      </p:sp>
      <p:grpSp>
        <p:nvGrpSpPr>
          <p:cNvPr id="229423" name="Group 47"/>
          <p:cNvGrpSpPr>
            <a:grpSpLocks/>
          </p:cNvGrpSpPr>
          <p:nvPr/>
        </p:nvGrpSpPr>
        <p:grpSpPr bwMode="auto">
          <a:xfrm>
            <a:off x="838200" y="1676400"/>
            <a:ext cx="3198813" cy="4652965"/>
            <a:chOff x="528" y="1056"/>
            <a:chExt cx="2015" cy="2931"/>
          </a:xfrm>
        </p:grpSpPr>
        <p:sp>
          <p:nvSpPr>
            <p:cNvPr id="229424" name="Text Box 48"/>
            <p:cNvSpPr txBox="1">
              <a:spLocks noChangeArrowheads="1"/>
            </p:cNvSpPr>
            <p:nvPr/>
          </p:nvSpPr>
          <p:spPr bwMode="auto">
            <a:xfrm>
              <a:off x="1490" y="1394"/>
              <a:ext cx="240"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1</a:t>
              </a:r>
            </a:p>
            <a:p>
              <a:r>
                <a:rPr lang="zh-CN" altLang="en-US" sz="2400" b="1">
                  <a:latin typeface="Tahoma" pitchFamily="34" charset="0"/>
                </a:rPr>
                <a:t>0</a:t>
              </a:r>
            </a:p>
            <a:p>
              <a:r>
                <a:rPr lang="zh-CN" altLang="en-US" sz="2400" b="1">
                  <a:latin typeface="Tahoma" pitchFamily="34" charset="0"/>
                </a:rPr>
                <a:t>0</a:t>
              </a:r>
            </a:p>
            <a:p>
              <a:r>
                <a:rPr lang="zh-CN" altLang="en-US" sz="2400" b="1">
                  <a:latin typeface="Tahoma" pitchFamily="34" charset="0"/>
                </a:rPr>
                <a:t>0</a:t>
              </a:r>
            </a:p>
          </p:txBody>
        </p:sp>
        <p:grpSp>
          <p:nvGrpSpPr>
            <p:cNvPr id="229425" name="Group 49"/>
            <p:cNvGrpSpPr>
              <a:grpSpLocks/>
            </p:cNvGrpSpPr>
            <p:nvPr/>
          </p:nvGrpSpPr>
          <p:grpSpPr bwMode="auto">
            <a:xfrm>
              <a:off x="624" y="1056"/>
              <a:ext cx="1307" cy="2256"/>
              <a:chOff x="720" y="1536"/>
              <a:chExt cx="1307" cy="2256"/>
            </a:xfrm>
          </p:grpSpPr>
          <p:sp>
            <p:nvSpPr>
              <p:cNvPr id="229426" name="Text Box 50"/>
              <p:cNvSpPr txBox="1">
                <a:spLocks noChangeArrowheads="1"/>
              </p:cNvSpPr>
              <p:nvPr/>
            </p:nvSpPr>
            <p:spPr bwMode="auto">
              <a:xfrm>
                <a:off x="720" y="1536"/>
                <a:ext cx="8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Q</a:t>
                </a:r>
                <a:r>
                  <a:rPr lang="en-US" altLang="zh-CN" sz="2400" b="1" baseline="-25000" dirty="0">
                    <a:latin typeface="Tahoma" pitchFamily="34" charset="0"/>
                  </a:rPr>
                  <a:t>2</a:t>
                </a:r>
                <a:r>
                  <a:rPr lang="en-US" altLang="zh-CN" sz="2400" b="1" dirty="0">
                    <a:latin typeface="Tahoma" pitchFamily="34" charset="0"/>
                  </a:rPr>
                  <a:t>Q</a:t>
                </a:r>
                <a:r>
                  <a:rPr lang="en-US" altLang="zh-CN" sz="2400" b="1" baseline="-25000" dirty="0">
                    <a:latin typeface="Tahoma" pitchFamily="34" charset="0"/>
                  </a:rPr>
                  <a:t>1</a:t>
                </a:r>
                <a:r>
                  <a:rPr lang="en-US" altLang="zh-CN" sz="2400" b="1" dirty="0">
                    <a:latin typeface="Tahoma" pitchFamily="34" charset="0"/>
                  </a:rPr>
                  <a:t>Q</a:t>
                </a:r>
                <a:r>
                  <a:rPr lang="en-US" altLang="zh-CN" sz="2400" b="1" baseline="-25000" dirty="0">
                    <a:latin typeface="Tahoma" pitchFamily="34" charset="0"/>
                  </a:rPr>
                  <a:t>0</a:t>
                </a:r>
              </a:p>
            </p:txBody>
          </p:sp>
          <p:sp>
            <p:nvSpPr>
              <p:cNvPr id="229427" name="Text Box 51"/>
              <p:cNvSpPr txBox="1">
                <a:spLocks noChangeArrowheads="1"/>
              </p:cNvSpPr>
              <p:nvPr/>
            </p:nvSpPr>
            <p:spPr bwMode="auto">
              <a:xfrm>
                <a:off x="782" y="1872"/>
                <a:ext cx="712"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ahoma" pitchFamily="34" charset="0"/>
                  </a:rPr>
                  <a:t>0  0  0</a:t>
                </a:r>
              </a:p>
              <a:p>
                <a:r>
                  <a:rPr lang="zh-CN" altLang="en-US" sz="2400" b="1" dirty="0">
                    <a:latin typeface="Tahoma" pitchFamily="34" charset="0"/>
                  </a:rPr>
                  <a:t>0  0  1</a:t>
                </a:r>
              </a:p>
              <a:p>
                <a:r>
                  <a:rPr lang="zh-CN" altLang="en-US" sz="2400" b="1" dirty="0">
                    <a:latin typeface="Tahoma" pitchFamily="34" charset="0"/>
                  </a:rPr>
                  <a:t>0  1  0</a:t>
                </a:r>
              </a:p>
              <a:p>
                <a:r>
                  <a:rPr lang="zh-CN" altLang="en-US" sz="2400" b="1" dirty="0">
                    <a:latin typeface="Tahoma" pitchFamily="34" charset="0"/>
                  </a:rPr>
                  <a:t>1  0  1</a:t>
                </a:r>
              </a:p>
              <a:p>
                <a:r>
                  <a:rPr lang="zh-CN" altLang="en-US" sz="2400" b="1" dirty="0">
                    <a:latin typeface="Tahoma" pitchFamily="34" charset="0"/>
                  </a:rPr>
                  <a:t>0  1  1</a:t>
                </a:r>
              </a:p>
              <a:p>
                <a:r>
                  <a:rPr lang="zh-CN" altLang="en-US" sz="2400" b="1" dirty="0">
                    <a:latin typeface="Tahoma" pitchFamily="34" charset="0"/>
                  </a:rPr>
                  <a:t>1  1  1</a:t>
                </a:r>
              </a:p>
              <a:p>
                <a:r>
                  <a:rPr lang="zh-CN" altLang="en-US" sz="2400" b="1" dirty="0">
                    <a:latin typeface="Tahoma" pitchFamily="34" charset="0"/>
                  </a:rPr>
                  <a:t>1  1  0</a:t>
                </a:r>
              </a:p>
              <a:p>
                <a:r>
                  <a:rPr lang="zh-CN" altLang="en-US" sz="2400" b="1" dirty="0">
                    <a:latin typeface="Tahoma" pitchFamily="34" charset="0"/>
                  </a:rPr>
                  <a:t>1  0  0</a:t>
                </a:r>
              </a:p>
            </p:txBody>
          </p:sp>
          <p:sp>
            <p:nvSpPr>
              <p:cNvPr id="229428" name="Line 52"/>
              <p:cNvSpPr>
                <a:spLocks noChangeShapeType="1"/>
              </p:cNvSpPr>
              <p:nvPr/>
            </p:nvSpPr>
            <p:spPr bwMode="auto">
              <a:xfrm>
                <a:off x="768" y="1872"/>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000"/>
              </a:p>
            </p:txBody>
          </p:sp>
          <p:sp>
            <p:nvSpPr>
              <p:cNvPr id="229429" name="Line 53"/>
              <p:cNvSpPr>
                <a:spLocks noChangeShapeType="1"/>
              </p:cNvSpPr>
              <p:nvPr/>
            </p:nvSpPr>
            <p:spPr bwMode="auto">
              <a:xfrm flipH="1">
                <a:off x="1526" y="1536"/>
                <a:ext cx="10" cy="22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430" name="Text Box 54"/>
              <p:cNvSpPr txBox="1">
                <a:spLocks noChangeArrowheads="1"/>
              </p:cNvSpPr>
              <p:nvPr/>
            </p:nvSpPr>
            <p:spPr bwMode="auto">
              <a:xfrm>
                <a:off x="1556" y="1536"/>
                <a:ext cx="47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ahoma" pitchFamily="34" charset="0"/>
                  </a:rPr>
                  <a:t>LIN</a:t>
                </a:r>
                <a:endParaRPr lang="en-US" altLang="zh-CN" sz="2400" b="1" baseline="-25000" dirty="0">
                  <a:latin typeface="Tahoma" pitchFamily="34" charset="0"/>
                </a:endParaRPr>
              </a:p>
            </p:txBody>
          </p:sp>
          <p:sp>
            <p:nvSpPr>
              <p:cNvPr id="229431" name="Line 55"/>
              <p:cNvSpPr>
                <a:spLocks noChangeShapeType="1"/>
              </p:cNvSpPr>
              <p:nvPr/>
            </p:nvSpPr>
            <p:spPr bwMode="auto">
              <a:xfrm>
                <a:off x="768" y="3792"/>
                <a:ext cx="1152" cy="0"/>
              </a:xfrm>
              <a:prstGeom prst="line">
                <a:avLst/>
              </a:prstGeom>
              <a:noFill/>
              <a:ln w="57150" cmpd="thinThick">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9432" name="Line 56"/>
              <p:cNvSpPr>
                <a:spLocks noChangeShapeType="1"/>
              </p:cNvSpPr>
              <p:nvPr/>
            </p:nvSpPr>
            <p:spPr bwMode="auto">
              <a:xfrm>
                <a:off x="768" y="1536"/>
                <a:ext cx="1152" cy="0"/>
              </a:xfrm>
              <a:prstGeom prst="line">
                <a:avLst/>
              </a:prstGeom>
              <a:noFill/>
              <a:ln w="57150" cmpd="thickThin">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9433" name="Text Box 57"/>
            <p:cNvSpPr txBox="1">
              <a:spLocks noChangeArrowheads="1"/>
            </p:cNvSpPr>
            <p:nvPr/>
          </p:nvSpPr>
          <p:spPr bwMode="auto">
            <a:xfrm>
              <a:off x="528" y="3360"/>
              <a:ext cx="2015" cy="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a:solidFill>
                    <a:schemeClr val="hlink"/>
                  </a:solidFill>
                  <a:latin typeface="Tahoma" pitchFamily="34" charset="0"/>
                </a:rPr>
                <a:t>LIN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 +</a:t>
              </a:r>
            </a:p>
            <a:p>
              <a:pPr>
                <a:lnSpc>
                  <a:spcPct val="130000"/>
                </a:lnSpc>
              </a:pPr>
              <a:r>
                <a:rPr lang="en-US" altLang="zh-CN" sz="2400" b="1" dirty="0">
                  <a:solidFill>
                    <a:schemeClr val="hlink"/>
                  </a:solidFill>
                  <a:latin typeface="Tahoma" pitchFamily="34" charset="0"/>
                </a:rPr>
                <a:t>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1</a:t>
              </a:r>
              <a:r>
                <a:rPr lang="en-US" altLang="zh-CN" sz="2400" b="1" dirty="0">
                  <a:solidFill>
                    <a:schemeClr val="hlink"/>
                  </a:solidFill>
                  <a:latin typeface="Tahoma" pitchFamily="34" charset="0"/>
                </a:rPr>
                <a:t> + Q</a:t>
              </a:r>
              <a:r>
                <a:rPr lang="en-US" altLang="zh-CN" sz="2400" b="1" baseline="-25000" dirty="0">
                  <a:solidFill>
                    <a:schemeClr val="hlink"/>
                  </a:solidFill>
                  <a:latin typeface="Tahoma" pitchFamily="34" charset="0"/>
                </a:rPr>
                <a:t>2</a:t>
              </a:r>
              <a:r>
                <a:rPr lang="en-US" altLang="zh-CN" sz="2400" b="1" dirty="0">
                  <a:solidFill>
                    <a:schemeClr val="hlink"/>
                  </a:solidFill>
                  <a:latin typeface="Tahoma" pitchFamily="34" charset="0"/>
                </a:rPr>
                <a:t>’·Q</a:t>
              </a:r>
              <a:r>
                <a:rPr lang="en-US" altLang="zh-CN" sz="2400" b="1" baseline="-25000" dirty="0">
                  <a:solidFill>
                    <a:schemeClr val="hlink"/>
                  </a:solidFill>
                  <a:latin typeface="Tahoma" pitchFamily="34" charset="0"/>
                </a:rPr>
                <a:t>0</a:t>
              </a:r>
              <a:r>
                <a:rPr lang="en-US" altLang="zh-CN" sz="2400" b="1" dirty="0">
                  <a:solidFill>
                    <a:schemeClr val="hlink"/>
                  </a:solidFill>
                  <a:latin typeface="Tahoma" pitchFamily="34" charset="0"/>
                </a:rPr>
                <a:t>’</a:t>
              </a:r>
              <a:endParaRPr lang="zh-CN" altLang="en-US" sz="2400" b="1" dirty="0">
                <a:solidFill>
                  <a:schemeClr val="hlink"/>
                </a:solidFill>
                <a:latin typeface="Tahoma" pitchFamily="34" charset="0"/>
              </a:endParaRPr>
            </a:p>
          </p:txBody>
        </p:sp>
      </p:grpSp>
      <p:grpSp>
        <p:nvGrpSpPr>
          <p:cNvPr id="229434" name="Group 58"/>
          <p:cNvGrpSpPr>
            <a:grpSpLocks/>
          </p:cNvGrpSpPr>
          <p:nvPr/>
        </p:nvGrpSpPr>
        <p:grpSpPr bwMode="auto">
          <a:xfrm>
            <a:off x="4732338" y="3508375"/>
            <a:ext cx="2963862" cy="2514600"/>
            <a:chOff x="2981" y="2210"/>
            <a:chExt cx="1867" cy="1584"/>
          </a:xfrm>
        </p:grpSpPr>
        <p:sp>
          <p:nvSpPr>
            <p:cNvPr id="229435" name="Line 59"/>
            <p:cNvSpPr>
              <a:spLocks noChangeShapeType="1"/>
            </p:cNvSpPr>
            <p:nvPr/>
          </p:nvSpPr>
          <p:spPr bwMode="auto">
            <a:xfrm>
              <a:off x="4421" y="2402"/>
              <a:ext cx="0" cy="100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6" name="Line 60"/>
            <p:cNvSpPr>
              <a:spLocks noChangeShapeType="1"/>
            </p:cNvSpPr>
            <p:nvPr/>
          </p:nvSpPr>
          <p:spPr bwMode="auto">
            <a:xfrm>
              <a:off x="2981" y="3602"/>
              <a:ext cx="384"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7" name="Line 61"/>
            <p:cNvSpPr>
              <a:spLocks noChangeShapeType="1"/>
            </p:cNvSpPr>
            <p:nvPr/>
          </p:nvSpPr>
          <p:spPr bwMode="auto">
            <a:xfrm>
              <a:off x="2981" y="2210"/>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8" name="Line 62"/>
            <p:cNvSpPr>
              <a:spLocks noChangeShapeType="1"/>
            </p:cNvSpPr>
            <p:nvPr/>
          </p:nvSpPr>
          <p:spPr bwMode="auto">
            <a:xfrm>
              <a:off x="2981" y="2210"/>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39" name="Line 63"/>
            <p:cNvSpPr>
              <a:spLocks noChangeShapeType="1"/>
            </p:cNvSpPr>
            <p:nvPr/>
          </p:nvSpPr>
          <p:spPr bwMode="auto">
            <a:xfrm>
              <a:off x="4565" y="2594"/>
              <a:ext cx="0" cy="81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40" name="Line 64"/>
            <p:cNvSpPr>
              <a:spLocks noChangeShapeType="1"/>
            </p:cNvSpPr>
            <p:nvPr/>
          </p:nvSpPr>
          <p:spPr bwMode="auto">
            <a:xfrm>
              <a:off x="4709" y="2786"/>
              <a:ext cx="0" cy="62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441" name="Rectangle 65"/>
            <p:cNvSpPr>
              <a:spLocks noChangeArrowheads="1"/>
            </p:cNvSpPr>
            <p:nvPr/>
          </p:nvSpPr>
          <p:spPr bwMode="auto">
            <a:xfrm>
              <a:off x="3365" y="3410"/>
              <a:ext cx="1483"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solidFill>
                    <a:schemeClr val="hlink"/>
                  </a:solidFill>
                  <a:ea typeface="黑体" pitchFamily="2" charset="-122"/>
                </a:rPr>
                <a:t>组合逻辑</a:t>
              </a:r>
            </a:p>
          </p:txBody>
        </p:sp>
      </p:grpSp>
      <p:sp>
        <p:nvSpPr>
          <p:cNvPr id="2" name="日期占位符 1"/>
          <p:cNvSpPr>
            <a:spLocks noGrp="1"/>
          </p:cNvSpPr>
          <p:nvPr>
            <p:ph type="dt" sz="half" idx="10"/>
          </p:nvPr>
        </p:nvSpPr>
        <p:spPr/>
        <p:txBody>
          <a:bodyPr/>
          <a:lstStyle/>
          <a:p>
            <a:pPr>
              <a:defRPr/>
            </a:pPr>
            <a:fld id="{48696FE3-825F-4FA0-9A51-DBD1F73AA3B3}"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35</a:t>
            </a:fld>
            <a:endParaRPr lang="en-US" altLang="zh-CN"/>
          </a:p>
        </p:txBody>
      </p:sp>
    </p:spTree>
    <p:extLst>
      <p:ext uri="{BB962C8B-B14F-4D97-AF65-F5344CB8AC3E}">
        <p14:creationId xmlns:p14="http://schemas.microsoft.com/office/powerpoint/2010/main" val="452772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blinds(horizontal)">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09"/>
                                        </p:tgtEl>
                                        <p:attrNameLst>
                                          <p:attrName>style.visibility</p:attrName>
                                        </p:attrNameLst>
                                      </p:cBhvr>
                                      <p:to>
                                        <p:strVal val="visible"/>
                                      </p:to>
                                    </p:set>
                                    <p:animEffect transition="in" filter="blinds(horizontal)">
                                      <p:cBhvr>
                                        <p:cTn id="12" dur="500"/>
                                        <p:tgtEl>
                                          <p:spTgt spid="2294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9399"/>
                                        </p:tgtEl>
                                        <p:attrNameLst>
                                          <p:attrName>style.visibility</p:attrName>
                                        </p:attrNameLst>
                                      </p:cBhvr>
                                      <p:to>
                                        <p:strVal val="visible"/>
                                      </p:to>
                                    </p:set>
                                    <p:animEffect transition="in" filter="blinds(horizontal)">
                                      <p:cBhvr>
                                        <p:cTn id="17" dur="500"/>
                                        <p:tgtEl>
                                          <p:spTgt spid="2293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9405"/>
                                        </p:tgtEl>
                                        <p:attrNameLst>
                                          <p:attrName>style.visibility</p:attrName>
                                        </p:attrNameLst>
                                      </p:cBhvr>
                                      <p:to>
                                        <p:strVal val="visible"/>
                                      </p:to>
                                    </p:set>
                                    <p:animEffect transition="in" filter="blinds(horizontal)">
                                      <p:cBhvr>
                                        <p:cTn id="22" dur="500"/>
                                        <p:tgtEl>
                                          <p:spTgt spid="2294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9414"/>
                                        </p:tgtEl>
                                        <p:attrNameLst>
                                          <p:attrName>style.visibility</p:attrName>
                                        </p:attrNameLst>
                                      </p:cBhvr>
                                      <p:to>
                                        <p:strVal val="visible"/>
                                      </p:to>
                                    </p:set>
                                    <p:animEffect transition="in" filter="wipe(left)">
                                      <p:cBhvr>
                                        <p:cTn id="27" dur="500"/>
                                        <p:tgtEl>
                                          <p:spTgt spid="229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9434"/>
                                        </p:tgtEl>
                                        <p:attrNameLst>
                                          <p:attrName>style.visibility</p:attrName>
                                        </p:attrNameLst>
                                      </p:cBhvr>
                                      <p:to>
                                        <p:strVal val="visible"/>
                                      </p:to>
                                    </p:set>
                                    <p:animEffect transition="in" filter="blinds(horizontal)">
                                      <p:cBhvr>
                                        <p:cTn id="32" dur="500"/>
                                        <p:tgtEl>
                                          <p:spTgt spid="229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sz="3200" dirty="0">
                <a:latin typeface="Tahoma" pitchFamily="34" charset="0"/>
                <a:ea typeface="华文新魏" pitchFamily="2" charset="-122"/>
              </a:rPr>
              <a:t>用移位寄存器构成</a:t>
            </a:r>
            <a:r>
              <a:rPr lang="zh-CN" altLang="en-US" sz="3200" dirty="0">
                <a:latin typeface="华文新魏" pitchFamily="2" charset="-122"/>
                <a:ea typeface="华文新魏" pitchFamily="2" charset="-122"/>
              </a:rPr>
              <a:t>序列信号发生器</a:t>
            </a:r>
            <a:endParaRPr lang="zh-CN" altLang="en-US" sz="3200" dirty="0"/>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6832"/>
            <a:ext cx="4093088" cy="4032449"/>
          </a:xfrm>
        </p:spPr>
      </p:pic>
      <p:sp>
        <p:nvSpPr>
          <p:cNvPr id="2" name="日期占位符 1"/>
          <p:cNvSpPr>
            <a:spLocks noGrp="1"/>
          </p:cNvSpPr>
          <p:nvPr>
            <p:ph type="dt" sz="half" idx="10"/>
          </p:nvPr>
        </p:nvSpPr>
        <p:spPr/>
        <p:txBody>
          <a:bodyPr/>
          <a:lstStyle/>
          <a:p>
            <a:pPr>
              <a:defRPr/>
            </a:pPr>
            <a:fld id="{A4150338-6FD6-47FB-B6C1-6E4BE56FF318}"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36</a:t>
            </a:fld>
            <a:endParaRPr lang="en-US" altLang="zh-CN"/>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132856"/>
            <a:ext cx="4301363" cy="3600400"/>
          </a:xfrm>
          <a:prstGeom prst="rect">
            <a:avLst/>
          </a:prstGeom>
        </p:spPr>
      </p:pic>
    </p:spTree>
    <p:extLst>
      <p:ext uri="{BB962C8B-B14F-4D97-AF65-F5344CB8AC3E}">
        <p14:creationId xmlns:p14="http://schemas.microsoft.com/office/powerpoint/2010/main" val="2385156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23850" y="2149897"/>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2404" name="Text Box 4"/>
          <p:cNvSpPr txBox="1">
            <a:spLocks noChangeArrowheads="1"/>
          </p:cNvSpPr>
          <p:nvPr/>
        </p:nvSpPr>
        <p:spPr bwMode="auto">
          <a:xfrm>
            <a:off x="251520" y="1125959"/>
            <a:ext cx="849694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dirty="0">
                <a:solidFill>
                  <a:srgbClr val="FF0000"/>
                </a:solidFill>
                <a:latin typeface="Tahoma" panose="020B0604030504040204" pitchFamily="34" charset="0"/>
                <a:ea typeface="华文新魏" panose="02010800040101010101" pitchFamily="2" charset="-122"/>
              </a:rPr>
              <a:t>用移位寄存器</a:t>
            </a:r>
            <a:r>
              <a:rPr kumimoji="1" lang="en-US" altLang="zh-CN" sz="2800" dirty="0">
                <a:solidFill>
                  <a:srgbClr val="FF0000"/>
                </a:solidFill>
                <a:latin typeface="Tahoma" panose="020B0604030504040204" pitchFamily="34" charset="0"/>
                <a:ea typeface="华文新魏" panose="02010800040101010101" pitchFamily="2" charset="-122"/>
              </a:rPr>
              <a:t>74X194</a:t>
            </a:r>
            <a:r>
              <a:rPr kumimoji="1" lang="zh-CN" altLang="en-US" sz="2800" dirty="0">
                <a:solidFill>
                  <a:srgbClr val="FF0000"/>
                </a:solidFill>
                <a:latin typeface="Tahoma" panose="020B0604030504040204" pitchFamily="34" charset="0"/>
                <a:ea typeface="华文新魏" panose="02010800040101010101" pitchFamily="2" charset="-122"/>
              </a:rPr>
              <a:t>和多路复用器</a:t>
            </a:r>
            <a:r>
              <a:rPr kumimoji="1" lang="en-US" altLang="zh-CN" sz="2800" dirty="0">
                <a:solidFill>
                  <a:srgbClr val="FF0000"/>
                </a:solidFill>
                <a:latin typeface="Tahoma" panose="020B0604030504040204" pitchFamily="34" charset="0"/>
                <a:ea typeface="华文新魏" panose="02010800040101010101" pitchFamily="2" charset="-122"/>
              </a:rPr>
              <a:t>74x151</a:t>
            </a:r>
          </a:p>
          <a:p>
            <a:r>
              <a:rPr kumimoji="1" lang="zh-CN" altLang="en-US" sz="2800" dirty="0">
                <a:solidFill>
                  <a:srgbClr val="FF0000"/>
                </a:solidFill>
                <a:latin typeface="Tahoma" panose="020B0604030504040204" pitchFamily="34" charset="0"/>
                <a:ea typeface="华文新魏" panose="02010800040101010101" pitchFamily="2" charset="-122"/>
              </a:rPr>
              <a:t>构成</a:t>
            </a:r>
            <a:r>
              <a:rPr kumimoji="1" lang="zh-CN" altLang="en-US" sz="2800" dirty="0">
                <a:solidFill>
                  <a:srgbClr val="FF0000"/>
                </a:solidFill>
                <a:latin typeface="华文新魏" panose="02010800040101010101" pitchFamily="2" charset="-122"/>
                <a:ea typeface="华文新魏" panose="02010800040101010101" pitchFamily="2" charset="-122"/>
              </a:rPr>
              <a:t>序列信号发生器</a:t>
            </a:r>
          </a:p>
        </p:txBody>
      </p:sp>
      <p:sp>
        <p:nvSpPr>
          <p:cNvPr id="102512" name="Text Box 112"/>
          <p:cNvSpPr txBox="1">
            <a:spLocks noChangeArrowheads="1"/>
          </p:cNvSpPr>
          <p:nvPr/>
        </p:nvSpPr>
        <p:spPr bwMode="auto">
          <a:xfrm>
            <a:off x="323850" y="2726159"/>
            <a:ext cx="8362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1</a:t>
            </a:r>
            <a:r>
              <a:rPr kumimoji="1" lang="zh-CN" altLang="en-US" sz="2400" dirty="0">
                <a:latin typeface="Tahoma" panose="020B0604030504040204" pitchFamily="34" charset="0"/>
              </a:rPr>
              <a:t>）状态图：从初始</a:t>
            </a:r>
            <a:r>
              <a:rPr kumimoji="1" lang="en-US" altLang="zh-CN" sz="2400" dirty="0">
                <a:latin typeface="Tahoma" panose="020B0604030504040204" pitchFamily="34" charset="0"/>
              </a:rPr>
              <a:t>4</a:t>
            </a:r>
            <a:r>
              <a:rPr kumimoji="1" lang="zh-CN" altLang="en-US" sz="2400" dirty="0">
                <a:latin typeface="Tahoma" panose="020B0604030504040204" pitchFamily="34" charset="0"/>
              </a:rPr>
              <a:t>位信号开始，左移逐位产生新状态。</a:t>
            </a:r>
            <a:endParaRPr kumimoji="1" lang="zh-CN" altLang="en-US" sz="2400" baseline="-25000" dirty="0">
              <a:latin typeface="Tahoma" panose="020B0604030504040204" pitchFamily="34" charset="0"/>
            </a:endParaRPr>
          </a:p>
        </p:txBody>
      </p:sp>
      <p:grpSp>
        <p:nvGrpSpPr>
          <p:cNvPr id="102543" name="Group 143"/>
          <p:cNvGrpSpPr>
            <a:grpSpLocks/>
          </p:cNvGrpSpPr>
          <p:nvPr/>
        </p:nvGrpSpPr>
        <p:grpSpPr bwMode="auto">
          <a:xfrm>
            <a:off x="1254423" y="3741796"/>
            <a:ext cx="6094413" cy="1638300"/>
            <a:chOff x="855" y="1558"/>
            <a:chExt cx="3839" cy="1032"/>
          </a:xfrm>
        </p:grpSpPr>
        <p:sp>
          <p:nvSpPr>
            <p:cNvPr id="102514" name="Oval 114"/>
            <p:cNvSpPr>
              <a:spLocks noChangeArrowheads="1"/>
            </p:cNvSpPr>
            <p:nvPr/>
          </p:nvSpPr>
          <p:spPr bwMode="auto">
            <a:xfrm>
              <a:off x="855" y="155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grpSp>
          <p:nvGrpSpPr>
            <p:cNvPr id="102515" name="Group 115"/>
            <p:cNvGrpSpPr>
              <a:grpSpLocks/>
            </p:cNvGrpSpPr>
            <p:nvPr/>
          </p:nvGrpSpPr>
          <p:grpSpPr bwMode="auto">
            <a:xfrm>
              <a:off x="1383" y="1570"/>
              <a:ext cx="816" cy="384"/>
              <a:chOff x="1536" y="2448"/>
              <a:chExt cx="816" cy="384"/>
            </a:xfrm>
          </p:grpSpPr>
          <p:sp>
            <p:nvSpPr>
              <p:cNvPr id="102516" name="Oval 116"/>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02517" name="Line 117"/>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18" name="Group 118"/>
            <p:cNvGrpSpPr>
              <a:grpSpLocks/>
            </p:cNvGrpSpPr>
            <p:nvPr/>
          </p:nvGrpSpPr>
          <p:grpSpPr bwMode="auto">
            <a:xfrm>
              <a:off x="2199" y="1558"/>
              <a:ext cx="816" cy="384"/>
              <a:chOff x="1536" y="2448"/>
              <a:chExt cx="816" cy="384"/>
            </a:xfrm>
          </p:grpSpPr>
          <p:sp>
            <p:nvSpPr>
              <p:cNvPr id="102519" name="Oval 119"/>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02520" name="Line 120"/>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1" name="Group 121"/>
            <p:cNvGrpSpPr>
              <a:grpSpLocks/>
            </p:cNvGrpSpPr>
            <p:nvPr/>
          </p:nvGrpSpPr>
          <p:grpSpPr bwMode="auto">
            <a:xfrm>
              <a:off x="3015" y="1558"/>
              <a:ext cx="816" cy="384"/>
              <a:chOff x="1536" y="2448"/>
              <a:chExt cx="816" cy="384"/>
            </a:xfrm>
          </p:grpSpPr>
          <p:sp>
            <p:nvSpPr>
              <p:cNvPr id="102522" name="Oval 12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02523" name="Line 12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4" name="Group 124"/>
            <p:cNvGrpSpPr>
              <a:grpSpLocks/>
            </p:cNvGrpSpPr>
            <p:nvPr/>
          </p:nvGrpSpPr>
          <p:grpSpPr bwMode="auto">
            <a:xfrm>
              <a:off x="4166" y="1966"/>
              <a:ext cx="528" cy="624"/>
              <a:chOff x="3888" y="2784"/>
              <a:chExt cx="528" cy="624"/>
            </a:xfrm>
          </p:grpSpPr>
          <p:sp>
            <p:nvSpPr>
              <p:cNvPr id="102525" name="Oval 125"/>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02526" name="Line 126"/>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27" name="Group 127"/>
            <p:cNvGrpSpPr>
              <a:grpSpLocks/>
            </p:cNvGrpSpPr>
            <p:nvPr/>
          </p:nvGrpSpPr>
          <p:grpSpPr bwMode="auto">
            <a:xfrm>
              <a:off x="2487" y="2182"/>
              <a:ext cx="816" cy="384"/>
              <a:chOff x="3072" y="3024"/>
              <a:chExt cx="816" cy="384"/>
            </a:xfrm>
          </p:grpSpPr>
          <p:sp>
            <p:nvSpPr>
              <p:cNvPr id="102528" name="Oval 128"/>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sp>
            <p:nvSpPr>
              <p:cNvPr id="102529" name="Line 129"/>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30" name="Group 130"/>
            <p:cNvGrpSpPr>
              <a:grpSpLocks/>
            </p:cNvGrpSpPr>
            <p:nvPr/>
          </p:nvGrpSpPr>
          <p:grpSpPr bwMode="auto">
            <a:xfrm>
              <a:off x="1671" y="2182"/>
              <a:ext cx="816" cy="384"/>
              <a:chOff x="3072" y="3024"/>
              <a:chExt cx="816" cy="384"/>
            </a:xfrm>
          </p:grpSpPr>
          <p:sp>
            <p:nvSpPr>
              <p:cNvPr id="102531" name="Oval 13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02532" name="Line 13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33" name="Group 133"/>
            <p:cNvGrpSpPr>
              <a:grpSpLocks/>
            </p:cNvGrpSpPr>
            <p:nvPr/>
          </p:nvGrpSpPr>
          <p:grpSpPr bwMode="auto">
            <a:xfrm>
              <a:off x="855" y="2182"/>
              <a:ext cx="816" cy="384"/>
              <a:chOff x="3072" y="3024"/>
              <a:chExt cx="816" cy="384"/>
            </a:xfrm>
          </p:grpSpPr>
          <p:sp>
            <p:nvSpPr>
              <p:cNvPr id="102534" name="Oval 134"/>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02535" name="Line 13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2536" name="Line 136"/>
            <p:cNvSpPr>
              <a:spLocks noChangeShapeType="1"/>
            </p:cNvSpPr>
            <p:nvPr/>
          </p:nvSpPr>
          <p:spPr bwMode="auto">
            <a:xfrm flipV="1">
              <a:off x="1095" y="1942"/>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2537" name="Group 137"/>
            <p:cNvGrpSpPr>
              <a:grpSpLocks/>
            </p:cNvGrpSpPr>
            <p:nvPr/>
          </p:nvGrpSpPr>
          <p:grpSpPr bwMode="auto">
            <a:xfrm>
              <a:off x="3849" y="1558"/>
              <a:ext cx="816" cy="384"/>
              <a:chOff x="1536" y="2448"/>
              <a:chExt cx="816" cy="384"/>
            </a:xfrm>
          </p:grpSpPr>
          <p:sp>
            <p:nvSpPr>
              <p:cNvPr id="102538" name="Oval 138"/>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02539" name="Line 139"/>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2540" name="Group 140"/>
            <p:cNvGrpSpPr>
              <a:grpSpLocks/>
            </p:cNvGrpSpPr>
            <p:nvPr/>
          </p:nvGrpSpPr>
          <p:grpSpPr bwMode="auto">
            <a:xfrm>
              <a:off x="3350" y="2193"/>
              <a:ext cx="816" cy="384"/>
              <a:chOff x="3072" y="3024"/>
              <a:chExt cx="816" cy="384"/>
            </a:xfrm>
          </p:grpSpPr>
          <p:sp>
            <p:nvSpPr>
              <p:cNvPr id="102541" name="Oval 14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02542" name="Line 14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5"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9B12F46D-04BD-4E63-BD33-42F235AC2552}"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37</a:t>
            </a:fld>
            <a:endParaRPr lang="en-US" altLang="zh-CN"/>
          </a:p>
        </p:txBody>
      </p:sp>
    </p:spTree>
    <p:extLst>
      <p:ext uri="{BB962C8B-B14F-4D97-AF65-F5344CB8AC3E}">
        <p14:creationId xmlns:p14="http://schemas.microsoft.com/office/powerpoint/2010/main" val="2249667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FF"/>
                </a:solidFill>
                <a:latin typeface="Tahoma" panose="020B0604030504040204" pitchFamily="34" charset="0"/>
                <a:ea typeface="黑体" panose="02010609060101010101" pitchFamily="49" charset="-122"/>
              </a:rPr>
              <a:t>例：产生一个</a:t>
            </a:r>
            <a:r>
              <a:rPr kumimoji="1" lang="en-US" altLang="zh-CN" sz="2400">
                <a:solidFill>
                  <a:srgbClr val="0000FF"/>
                </a:solidFill>
                <a:latin typeface="Tahoma" panose="020B0604030504040204" pitchFamily="34" charset="0"/>
                <a:ea typeface="黑体" panose="02010609060101010101" pitchFamily="49" charset="-122"/>
              </a:rPr>
              <a:t>10</a:t>
            </a:r>
            <a:r>
              <a:rPr kumimoji="1" lang="zh-CN" altLang="en-US" sz="2400">
                <a:solidFill>
                  <a:srgbClr val="0000FF"/>
                </a:solidFill>
                <a:latin typeface="Tahoma" panose="020B0604030504040204" pitchFamily="34" charset="0"/>
                <a:ea typeface="黑体" panose="02010609060101010101" pitchFamily="49" charset="-122"/>
              </a:rPr>
              <a:t>位的序列信号 </a:t>
            </a:r>
            <a:r>
              <a:rPr kumimoji="1" lang="en-US" altLang="zh-CN" sz="2400">
                <a:solidFill>
                  <a:srgbClr val="0000FF"/>
                </a:solidFill>
                <a:latin typeface="Tahoma" panose="020B0604030504040204" pitchFamily="34" charset="0"/>
                <a:ea typeface="黑体" panose="02010609060101010101" pitchFamily="49" charset="-122"/>
              </a:rPr>
              <a:t>1010010111</a:t>
            </a:r>
          </a:p>
        </p:txBody>
      </p:sp>
      <p:sp>
        <p:nvSpPr>
          <p:cNvPr id="106500" name="Text Box 4"/>
          <p:cNvSpPr txBox="1">
            <a:spLocks noChangeArrowheads="1"/>
          </p:cNvSpPr>
          <p:nvPr/>
        </p:nvSpPr>
        <p:spPr bwMode="auto">
          <a:xfrm>
            <a:off x="323850" y="1844675"/>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2</a:t>
            </a:r>
            <a:r>
              <a:rPr kumimoji="1" lang="zh-CN" altLang="en-US" sz="2400" dirty="0">
                <a:latin typeface="Tahoma" panose="020B0604030504040204" pitchFamily="34" charset="0"/>
              </a:rPr>
              <a:t>）状态转移表，左移</a:t>
            </a:r>
            <a:endParaRPr kumimoji="1" lang="zh-CN" altLang="en-US" sz="2400" baseline="-25000" dirty="0">
              <a:latin typeface="Tahoma" panose="020B0604030504040204" pitchFamily="34" charset="0"/>
            </a:endParaRPr>
          </a:p>
        </p:txBody>
      </p:sp>
      <p:sp>
        <p:nvSpPr>
          <p:cNvPr id="106531" name="Line 35"/>
          <p:cNvSpPr>
            <a:spLocks noChangeShapeType="1"/>
          </p:cNvSpPr>
          <p:nvPr/>
        </p:nvSpPr>
        <p:spPr bwMode="auto">
          <a:xfrm>
            <a:off x="682625" y="2852738"/>
            <a:ext cx="54006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32" name="Text Box 36"/>
          <p:cNvSpPr txBox="1">
            <a:spLocks noChangeArrowheads="1"/>
          </p:cNvSpPr>
          <p:nvPr/>
        </p:nvSpPr>
        <p:spPr bwMode="auto">
          <a:xfrm>
            <a:off x="611188" y="2420938"/>
            <a:ext cx="56880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Q3Q2Q1Q0     Q3*Q2*Q1*Q0*      LIN  </a:t>
            </a:r>
          </a:p>
        </p:txBody>
      </p:sp>
      <p:sp>
        <p:nvSpPr>
          <p:cNvPr id="106533" name="Line 37"/>
          <p:cNvSpPr>
            <a:spLocks noChangeShapeType="1"/>
          </p:cNvSpPr>
          <p:nvPr/>
        </p:nvSpPr>
        <p:spPr bwMode="auto">
          <a:xfrm>
            <a:off x="2411413" y="2420938"/>
            <a:ext cx="0" cy="4105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64" name="Text Box 68"/>
          <p:cNvSpPr txBox="1">
            <a:spLocks noChangeArrowheads="1"/>
          </p:cNvSpPr>
          <p:nvPr/>
        </p:nvSpPr>
        <p:spPr bwMode="auto">
          <a:xfrm>
            <a:off x="754063" y="285273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1  0   1   0</a:t>
            </a:r>
          </a:p>
        </p:txBody>
      </p:sp>
      <p:sp>
        <p:nvSpPr>
          <p:cNvPr id="106565" name="Text Box 69"/>
          <p:cNvSpPr txBox="1">
            <a:spLocks noChangeArrowheads="1"/>
          </p:cNvSpPr>
          <p:nvPr/>
        </p:nvSpPr>
        <p:spPr bwMode="auto">
          <a:xfrm>
            <a:off x="2627313" y="285273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0     1     0     0</a:t>
            </a:r>
          </a:p>
        </p:txBody>
      </p:sp>
      <p:sp>
        <p:nvSpPr>
          <p:cNvPr id="106566" name="Line 70"/>
          <p:cNvSpPr>
            <a:spLocks noChangeShapeType="1"/>
          </p:cNvSpPr>
          <p:nvPr/>
        </p:nvSpPr>
        <p:spPr bwMode="auto">
          <a:xfrm>
            <a:off x="5002213" y="2349500"/>
            <a:ext cx="0" cy="41767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67" name="Text Box 71"/>
          <p:cNvSpPr txBox="1">
            <a:spLocks noChangeArrowheads="1"/>
          </p:cNvSpPr>
          <p:nvPr/>
        </p:nvSpPr>
        <p:spPr bwMode="auto">
          <a:xfrm>
            <a:off x="754063" y="32861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0  1   0   0</a:t>
            </a:r>
          </a:p>
        </p:txBody>
      </p:sp>
      <p:sp>
        <p:nvSpPr>
          <p:cNvPr id="106568" name="Text Box 72"/>
          <p:cNvSpPr txBox="1">
            <a:spLocks noChangeArrowheads="1"/>
          </p:cNvSpPr>
          <p:nvPr/>
        </p:nvSpPr>
        <p:spPr bwMode="auto">
          <a:xfrm>
            <a:off x="754063" y="364490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1  0   0   1</a:t>
            </a:r>
          </a:p>
        </p:txBody>
      </p:sp>
      <p:sp>
        <p:nvSpPr>
          <p:cNvPr id="106569" name="Text Box 73"/>
          <p:cNvSpPr txBox="1">
            <a:spLocks noChangeArrowheads="1"/>
          </p:cNvSpPr>
          <p:nvPr/>
        </p:nvSpPr>
        <p:spPr bwMode="auto">
          <a:xfrm>
            <a:off x="754063" y="4005263"/>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0  0   1   0</a:t>
            </a:r>
          </a:p>
        </p:txBody>
      </p:sp>
      <p:sp>
        <p:nvSpPr>
          <p:cNvPr id="106570" name="Text Box 74"/>
          <p:cNvSpPr txBox="1">
            <a:spLocks noChangeArrowheads="1"/>
          </p:cNvSpPr>
          <p:nvPr/>
        </p:nvSpPr>
        <p:spPr bwMode="auto">
          <a:xfrm>
            <a:off x="754063" y="43656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0  1   0   1</a:t>
            </a:r>
          </a:p>
        </p:txBody>
      </p:sp>
      <p:sp>
        <p:nvSpPr>
          <p:cNvPr id="106571" name="Text Box 75"/>
          <p:cNvSpPr txBox="1">
            <a:spLocks noChangeArrowheads="1"/>
          </p:cNvSpPr>
          <p:nvPr/>
        </p:nvSpPr>
        <p:spPr bwMode="auto">
          <a:xfrm>
            <a:off x="754063" y="472598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1  0   1   1</a:t>
            </a:r>
          </a:p>
        </p:txBody>
      </p:sp>
      <p:sp>
        <p:nvSpPr>
          <p:cNvPr id="106572" name="Text Box 76"/>
          <p:cNvSpPr txBox="1">
            <a:spLocks noChangeArrowheads="1"/>
          </p:cNvSpPr>
          <p:nvPr/>
        </p:nvSpPr>
        <p:spPr bwMode="auto">
          <a:xfrm>
            <a:off x="754063" y="508635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0  1   1   1</a:t>
            </a:r>
          </a:p>
        </p:txBody>
      </p:sp>
      <p:sp>
        <p:nvSpPr>
          <p:cNvPr id="106573" name="Text Box 77"/>
          <p:cNvSpPr txBox="1">
            <a:spLocks noChangeArrowheads="1"/>
          </p:cNvSpPr>
          <p:nvPr/>
        </p:nvSpPr>
        <p:spPr bwMode="auto">
          <a:xfrm>
            <a:off x="754063" y="5445125"/>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1  1   1   1</a:t>
            </a:r>
          </a:p>
        </p:txBody>
      </p:sp>
      <p:sp>
        <p:nvSpPr>
          <p:cNvPr id="106574" name="Text Box 78"/>
          <p:cNvSpPr txBox="1">
            <a:spLocks noChangeArrowheads="1"/>
          </p:cNvSpPr>
          <p:nvPr/>
        </p:nvSpPr>
        <p:spPr bwMode="auto">
          <a:xfrm>
            <a:off x="754063" y="5734050"/>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1  1   1   0</a:t>
            </a:r>
          </a:p>
        </p:txBody>
      </p:sp>
      <p:sp>
        <p:nvSpPr>
          <p:cNvPr id="106575" name="Text Box 79"/>
          <p:cNvSpPr txBox="1">
            <a:spLocks noChangeArrowheads="1"/>
          </p:cNvSpPr>
          <p:nvPr/>
        </p:nvSpPr>
        <p:spPr bwMode="auto">
          <a:xfrm>
            <a:off x="754063" y="6021388"/>
            <a:ext cx="16573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1  1   0   1</a:t>
            </a:r>
          </a:p>
        </p:txBody>
      </p:sp>
      <p:sp>
        <p:nvSpPr>
          <p:cNvPr id="106576" name="Text Box 80"/>
          <p:cNvSpPr txBox="1">
            <a:spLocks noChangeArrowheads="1"/>
          </p:cNvSpPr>
          <p:nvPr/>
        </p:nvSpPr>
        <p:spPr bwMode="auto">
          <a:xfrm>
            <a:off x="2627313" y="32861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1     0     0     1</a:t>
            </a:r>
          </a:p>
        </p:txBody>
      </p:sp>
      <p:sp>
        <p:nvSpPr>
          <p:cNvPr id="106577" name="Text Box 81"/>
          <p:cNvSpPr txBox="1">
            <a:spLocks noChangeArrowheads="1"/>
          </p:cNvSpPr>
          <p:nvPr/>
        </p:nvSpPr>
        <p:spPr bwMode="auto">
          <a:xfrm>
            <a:off x="2627313" y="364490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0     0     1     0</a:t>
            </a:r>
          </a:p>
        </p:txBody>
      </p:sp>
      <p:sp>
        <p:nvSpPr>
          <p:cNvPr id="106578" name="Text Box 82"/>
          <p:cNvSpPr txBox="1">
            <a:spLocks noChangeArrowheads="1"/>
          </p:cNvSpPr>
          <p:nvPr/>
        </p:nvSpPr>
        <p:spPr bwMode="auto">
          <a:xfrm>
            <a:off x="2627313" y="4005263"/>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0     1     0     1</a:t>
            </a:r>
          </a:p>
        </p:txBody>
      </p:sp>
      <p:sp>
        <p:nvSpPr>
          <p:cNvPr id="106579" name="Text Box 83"/>
          <p:cNvSpPr txBox="1">
            <a:spLocks noChangeArrowheads="1"/>
          </p:cNvSpPr>
          <p:nvPr/>
        </p:nvSpPr>
        <p:spPr bwMode="auto">
          <a:xfrm>
            <a:off x="2627313" y="43656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1     0     1     1</a:t>
            </a:r>
          </a:p>
        </p:txBody>
      </p:sp>
      <p:sp>
        <p:nvSpPr>
          <p:cNvPr id="106580" name="Text Box 84"/>
          <p:cNvSpPr txBox="1">
            <a:spLocks noChangeArrowheads="1"/>
          </p:cNvSpPr>
          <p:nvPr/>
        </p:nvSpPr>
        <p:spPr bwMode="auto">
          <a:xfrm>
            <a:off x="2627313" y="472598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0     1     1     1</a:t>
            </a:r>
          </a:p>
        </p:txBody>
      </p:sp>
      <p:sp>
        <p:nvSpPr>
          <p:cNvPr id="106581" name="Text Box 85"/>
          <p:cNvSpPr txBox="1">
            <a:spLocks noChangeArrowheads="1"/>
          </p:cNvSpPr>
          <p:nvPr/>
        </p:nvSpPr>
        <p:spPr bwMode="auto">
          <a:xfrm>
            <a:off x="2627313" y="508635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1     1     1     1</a:t>
            </a:r>
          </a:p>
        </p:txBody>
      </p:sp>
      <p:sp>
        <p:nvSpPr>
          <p:cNvPr id="106582" name="Text Box 86"/>
          <p:cNvSpPr txBox="1">
            <a:spLocks noChangeArrowheads="1"/>
          </p:cNvSpPr>
          <p:nvPr/>
        </p:nvSpPr>
        <p:spPr bwMode="auto">
          <a:xfrm>
            <a:off x="2627313" y="5445125"/>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1     1     1     0</a:t>
            </a:r>
          </a:p>
        </p:txBody>
      </p:sp>
      <p:sp>
        <p:nvSpPr>
          <p:cNvPr id="106583" name="Text Box 87"/>
          <p:cNvSpPr txBox="1">
            <a:spLocks noChangeArrowheads="1"/>
          </p:cNvSpPr>
          <p:nvPr/>
        </p:nvSpPr>
        <p:spPr bwMode="auto">
          <a:xfrm>
            <a:off x="2627313" y="5734050"/>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1     1     0     1</a:t>
            </a:r>
          </a:p>
        </p:txBody>
      </p:sp>
      <p:sp>
        <p:nvSpPr>
          <p:cNvPr id="106584" name="Text Box 88"/>
          <p:cNvSpPr txBox="1">
            <a:spLocks noChangeArrowheads="1"/>
          </p:cNvSpPr>
          <p:nvPr/>
        </p:nvSpPr>
        <p:spPr bwMode="auto">
          <a:xfrm>
            <a:off x="2627313" y="6021388"/>
            <a:ext cx="2303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 1     0     1     0</a:t>
            </a:r>
          </a:p>
        </p:txBody>
      </p:sp>
      <p:sp>
        <p:nvSpPr>
          <p:cNvPr id="106585" name="Line 89"/>
          <p:cNvSpPr>
            <a:spLocks noChangeShapeType="1"/>
          </p:cNvSpPr>
          <p:nvPr/>
        </p:nvSpPr>
        <p:spPr bwMode="auto">
          <a:xfrm>
            <a:off x="538163" y="6526213"/>
            <a:ext cx="56880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06586" name="Text Box 90"/>
          <p:cNvSpPr txBox="1">
            <a:spLocks noChangeArrowheads="1"/>
          </p:cNvSpPr>
          <p:nvPr/>
        </p:nvSpPr>
        <p:spPr bwMode="auto">
          <a:xfrm>
            <a:off x="5148263" y="2811700"/>
            <a:ext cx="5038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t>0</a:t>
            </a:r>
          </a:p>
          <a:p>
            <a:r>
              <a:rPr lang="en-US" altLang="zh-CN" sz="2400" dirty="0"/>
              <a:t>1</a:t>
            </a:r>
          </a:p>
          <a:p>
            <a:r>
              <a:rPr lang="en-US" altLang="zh-CN" sz="2400" dirty="0"/>
              <a:t>0</a:t>
            </a:r>
          </a:p>
          <a:p>
            <a:r>
              <a:rPr lang="en-US" altLang="zh-CN" sz="2400" dirty="0"/>
              <a:t>1</a:t>
            </a:r>
          </a:p>
          <a:p>
            <a:r>
              <a:rPr lang="en-US" altLang="zh-CN" sz="2400" dirty="0"/>
              <a:t>1</a:t>
            </a:r>
          </a:p>
          <a:p>
            <a:r>
              <a:rPr lang="en-US" altLang="zh-CN" sz="2400" dirty="0"/>
              <a:t>1</a:t>
            </a:r>
          </a:p>
          <a:p>
            <a:r>
              <a:rPr lang="en-US" altLang="zh-CN" sz="2400" dirty="0"/>
              <a:t>1</a:t>
            </a:r>
          </a:p>
          <a:p>
            <a:r>
              <a:rPr lang="en-US" altLang="zh-CN" sz="2400" dirty="0"/>
              <a:t>0</a:t>
            </a:r>
          </a:p>
          <a:p>
            <a:r>
              <a:rPr lang="en-US" altLang="zh-CN" sz="2400" dirty="0"/>
              <a:t>1</a:t>
            </a:r>
          </a:p>
          <a:p>
            <a:r>
              <a:rPr lang="en-US" altLang="zh-CN" sz="2400" dirty="0"/>
              <a:t>0</a:t>
            </a:r>
          </a:p>
        </p:txBody>
      </p:sp>
      <p:sp>
        <p:nvSpPr>
          <p:cNvPr id="31"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67B047BF-A1AD-4C5E-B5B6-DDD0E53DC931}"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38</a:t>
            </a:fld>
            <a:endParaRPr lang="en-US" altLang="zh-CN"/>
          </a:p>
        </p:txBody>
      </p:sp>
    </p:spTree>
    <p:extLst>
      <p:ext uri="{BB962C8B-B14F-4D97-AF65-F5344CB8AC3E}">
        <p14:creationId xmlns:p14="http://schemas.microsoft.com/office/powerpoint/2010/main" val="1537042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8548" name="Text Box 4"/>
          <p:cNvSpPr txBox="1">
            <a:spLocks noChangeArrowheads="1"/>
          </p:cNvSpPr>
          <p:nvPr/>
        </p:nvSpPr>
        <p:spPr bwMode="auto">
          <a:xfrm>
            <a:off x="323850" y="1844675"/>
            <a:ext cx="3887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3</a:t>
            </a:r>
            <a:r>
              <a:rPr kumimoji="1" lang="zh-CN" altLang="en-US" sz="2400" dirty="0">
                <a:latin typeface="Tahoma" panose="020B0604030504040204" pitchFamily="34" charset="0"/>
              </a:rPr>
              <a:t>）确定</a:t>
            </a:r>
            <a:r>
              <a:rPr kumimoji="1" lang="en-US" altLang="zh-CN" sz="2400" dirty="0">
                <a:latin typeface="Tahoma" panose="020B0604030504040204" pitchFamily="34" charset="0"/>
              </a:rPr>
              <a:t>LIN</a:t>
            </a:r>
            <a:r>
              <a:rPr kumimoji="1" lang="zh-CN" altLang="en-US" sz="2400" dirty="0">
                <a:latin typeface="Tahoma" panose="020B0604030504040204" pitchFamily="34" charset="0"/>
              </a:rPr>
              <a:t>的表达式</a:t>
            </a:r>
            <a:endParaRPr kumimoji="1" lang="zh-CN" altLang="en-US" sz="2400" baseline="-25000" dirty="0">
              <a:latin typeface="Tahoma" panose="020B0604030504040204" pitchFamily="34" charset="0"/>
            </a:endParaRPr>
          </a:p>
        </p:txBody>
      </p:sp>
      <p:grpSp>
        <p:nvGrpSpPr>
          <p:cNvPr id="108549" name="Group 5"/>
          <p:cNvGrpSpPr>
            <a:grpSpLocks/>
          </p:cNvGrpSpPr>
          <p:nvPr/>
        </p:nvGrpSpPr>
        <p:grpSpPr bwMode="auto">
          <a:xfrm>
            <a:off x="409575" y="2519363"/>
            <a:ext cx="3517900" cy="3276600"/>
            <a:chOff x="328" y="1872"/>
            <a:chExt cx="2216" cy="2064"/>
          </a:xfrm>
        </p:grpSpPr>
        <p:grpSp>
          <p:nvGrpSpPr>
            <p:cNvPr id="108550" name="Group 6"/>
            <p:cNvGrpSpPr>
              <a:grpSpLocks/>
            </p:cNvGrpSpPr>
            <p:nvPr/>
          </p:nvGrpSpPr>
          <p:grpSpPr bwMode="auto">
            <a:xfrm>
              <a:off x="328" y="1920"/>
              <a:ext cx="2216" cy="2016"/>
              <a:chOff x="432" y="1872"/>
              <a:chExt cx="2216" cy="2016"/>
            </a:xfrm>
          </p:grpSpPr>
          <p:sp>
            <p:nvSpPr>
              <p:cNvPr id="108551" name="Text Box 7"/>
              <p:cNvSpPr txBox="1">
                <a:spLocks noChangeArrowheads="1"/>
              </p:cNvSpPr>
              <p:nvPr/>
            </p:nvSpPr>
            <p:spPr bwMode="auto">
              <a:xfrm>
                <a:off x="864" y="18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Arial Narrow" panose="020B0606020202030204" pitchFamily="34" charset="0"/>
                  </a:rPr>
                  <a:t>Q1Q0</a:t>
                </a:r>
              </a:p>
            </p:txBody>
          </p:sp>
          <p:sp>
            <p:nvSpPr>
              <p:cNvPr id="108552" name="Text Box 8"/>
              <p:cNvSpPr txBox="1">
                <a:spLocks noChangeArrowheads="1"/>
              </p:cNvSpPr>
              <p:nvPr/>
            </p:nvSpPr>
            <p:spPr bwMode="auto">
              <a:xfrm>
                <a:off x="1152" y="2064"/>
                <a:ext cx="14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a:latin typeface="Tahoma" panose="020B0604030504040204" pitchFamily="34" charset="0"/>
                  </a:rPr>
                  <a:t>00 </a:t>
                </a:r>
                <a:r>
                  <a:rPr kumimoji="1" lang="en-US" altLang="zh-CN" sz="2000" baseline="-25000">
                    <a:latin typeface="Tahoma" panose="020B0604030504040204" pitchFamily="34" charset="0"/>
                  </a:rPr>
                  <a:t> </a:t>
                </a:r>
                <a:r>
                  <a:rPr kumimoji="1" lang="en-US" altLang="zh-CN" sz="2000">
                    <a:latin typeface="Tahoma" panose="020B0604030504040204" pitchFamily="34" charset="0"/>
                  </a:rPr>
                  <a:t>  01  </a:t>
                </a:r>
                <a:r>
                  <a:rPr kumimoji="1" lang="en-US" altLang="zh-CN" sz="2000" baseline="-25000">
                    <a:latin typeface="Tahoma" panose="020B0604030504040204" pitchFamily="34" charset="0"/>
                  </a:rPr>
                  <a:t> </a:t>
                </a:r>
                <a:r>
                  <a:rPr kumimoji="1" lang="en-US" altLang="zh-CN" sz="2000">
                    <a:latin typeface="Tahoma" panose="020B0604030504040204" pitchFamily="34" charset="0"/>
                  </a:rPr>
                  <a:t>  11</a:t>
                </a:r>
                <a:r>
                  <a:rPr kumimoji="1" lang="en-US" altLang="zh-CN" sz="2000" baseline="-25000">
                    <a:latin typeface="Tahoma" panose="020B0604030504040204" pitchFamily="34" charset="0"/>
                  </a:rPr>
                  <a:t> </a:t>
                </a:r>
                <a:r>
                  <a:rPr kumimoji="1" lang="en-US" altLang="zh-CN" sz="2000">
                    <a:latin typeface="Tahoma" panose="020B0604030504040204" pitchFamily="34" charset="0"/>
                  </a:rPr>
                  <a:t>   10</a:t>
                </a:r>
              </a:p>
            </p:txBody>
          </p:sp>
          <p:sp>
            <p:nvSpPr>
              <p:cNvPr id="108553" name="Text Box 9"/>
              <p:cNvSpPr txBox="1">
                <a:spLocks noChangeArrowheads="1"/>
              </p:cNvSpPr>
              <p:nvPr/>
            </p:nvSpPr>
            <p:spPr bwMode="auto">
              <a:xfrm>
                <a:off x="816" y="2438"/>
                <a:ext cx="320"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000">
                    <a:latin typeface="Tahoma" panose="020B0604030504040204" pitchFamily="34" charset="0"/>
                  </a:rPr>
                  <a:t>00</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01</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11</a:t>
                </a:r>
              </a:p>
              <a:p>
                <a:pPr eaLnBrk="0" hangingPunct="0"/>
                <a:endParaRPr kumimoji="1" lang="en-US" altLang="zh-CN" sz="2000">
                  <a:latin typeface="Tahoma" panose="020B0604030504040204" pitchFamily="34" charset="0"/>
                </a:endParaRPr>
              </a:p>
              <a:p>
                <a:pPr eaLnBrk="0" hangingPunct="0"/>
                <a:r>
                  <a:rPr kumimoji="1" lang="en-US" altLang="zh-CN" sz="2000">
                    <a:latin typeface="Tahoma" panose="020B0604030504040204" pitchFamily="34" charset="0"/>
                  </a:rPr>
                  <a:t>10</a:t>
                </a:r>
              </a:p>
            </p:txBody>
          </p:sp>
          <p:grpSp>
            <p:nvGrpSpPr>
              <p:cNvPr id="108554" name="Group 10"/>
              <p:cNvGrpSpPr>
                <a:grpSpLocks/>
              </p:cNvGrpSpPr>
              <p:nvPr/>
            </p:nvGrpSpPr>
            <p:grpSpPr bwMode="auto">
              <a:xfrm>
                <a:off x="872" y="2112"/>
                <a:ext cx="1776" cy="1776"/>
                <a:chOff x="864" y="144"/>
                <a:chExt cx="1776" cy="1776"/>
              </a:xfrm>
            </p:grpSpPr>
            <p:sp>
              <p:nvSpPr>
                <p:cNvPr id="108555" name="Line 11"/>
                <p:cNvSpPr>
                  <a:spLocks noChangeShapeType="1"/>
                </p:cNvSpPr>
                <p:nvPr/>
              </p:nvSpPr>
              <p:spPr bwMode="auto">
                <a:xfrm>
                  <a:off x="1104" y="768"/>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6" name="Line 12"/>
                <p:cNvSpPr>
                  <a:spLocks noChangeShapeType="1"/>
                </p:cNvSpPr>
                <p:nvPr/>
              </p:nvSpPr>
              <p:spPr bwMode="auto">
                <a:xfrm>
                  <a:off x="1488"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7" name="Line 13"/>
                <p:cNvSpPr>
                  <a:spLocks noChangeShapeType="1"/>
                </p:cNvSpPr>
                <p:nvPr/>
              </p:nvSpPr>
              <p:spPr bwMode="auto">
                <a:xfrm>
                  <a:off x="1872"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8" name="Line 14"/>
                <p:cNvSpPr>
                  <a:spLocks noChangeShapeType="1"/>
                </p:cNvSpPr>
                <p:nvPr/>
              </p:nvSpPr>
              <p:spPr bwMode="auto">
                <a:xfrm>
                  <a:off x="2256" y="384"/>
                  <a:ext cx="0" cy="1536"/>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59" name="Rectangle 15"/>
                <p:cNvSpPr>
                  <a:spLocks noChangeArrowheads="1"/>
                </p:cNvSpPr>
                <p:nvPr/>
              </p:nvSpPr>
              <p:spPr bwMode="auto">
                <a:xfrm>
                  <a:off x="1104" y="384"/>
                  <a:ext cx="1536" cy="1536"/>
                </a:xfrm>
                <a:prstGeom prst="rect">
                  <a:avLst/>
                </a:prstGeom>
                <a:noFill/>
                <a:ln w="1905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8560" name="Line 16"/>
                <p:cNvSpPr>
                  <a:spLocks noChangeShapeType="1"/>
                </p:cNvSpPr>
                <p:nvPr/>
              </p:nvSpPr>
              <p:spPr bwMode="auto">
                <a:xfrm flipH="1" flipV="1">
                  <a:off x="864" y="144"/>
                  <a:ext cx="240" cy="24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8561" name="Line 17"/>
                <p:cNvSpPr>
                  <a:spLocks noChangeShapeType="1"/>
                </p:cNvSpPr>
                <p:nvPr/>
              </p:nvSpPr>
              <p:spPr bwMode="auto">
                <a:xfrm>
                  <a:off x="1104" y="1152"/>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8562" name="Line 18"/>
                <p:cNvSpPr>
                  <a:spLocks noChangeShapeType="1"/>
                </p:cNvSpPr>
                <p:nvPr/>
              </p:nvSpPr>
              <p:spPr bwMode="auto">
                <a:xfrm>
                  <a:off x="1104" y="1536"/>
                  <a:ext cx="1536"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08563" name="Text Box 19"/>
              <p:cNvSpPr txBox="1">
                <a:spLocks noChangeArrowheads="1"/>
              </p:cNvSpPr>
              <p:nvPr/>
            </p:nvSpPr>
            <p:spPr bwMode="auto">
              <a:xfrm>
                <a:off x="432" y="2160"/>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a:latin typeface="Arial Narrow" panose="020B0606020202030204" pitchFamily="34" charset="0"/>
                  </a:rPr>
                  <a:t>Q3Q2</a:t>
                </a:r>
              </a:p>
            </p:txBody>
          </p:sp>
        </p:grpSp>
        <p:sp>
          <p:nvSpPr>
            <p:cNvPr id="108564" name="Text Box 20"/>
            <p:cNvSpPr txBox="1">
              <a:spLocks noChangeArrowheads="1"/>
            </p:cNvSpPr>
            <p:nvPr/>
          </p:nvSpPr>
          <p:spPr bwMode="auto">
            <a:xfrm>
              <a:off x="336" y="1872"/>
              <a:ext cx="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Tahoma" panose="020B0604030504040204" pitchFamily="34" charset="0"/>
                </a:rPr>
                <a:t>LIN</a:t>
              </a:r>
            </a:p>
          </p:txBody>
        </p:sp>
      </p:grpSp>
      <p:sp>
        <p:nvSpPr>
          <p:cNvPr id="108565" name="Text Box 21"/>
          <p:cNvSpPr txBox="1">
            <a:spLocks noChangeArrowheads="1"/>
          </p:cNvSpPr>
          <p:nvPr/>
        </p:nvSpPr>
        <p:spPr bwMode="auto">
          <a:xfrm>
            <a:off x="1476375" y="33575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Narrow" panose="020B0606020202030204" pitchFamily="34" charset="0"/>
              </a:rPr>
              <a:t>  </a:t>
            </a:r>
            <a:r>
              <a:rPr kumimoji="1" lang="en-US" altLang="zh-CN" sz="2400" dirty="0">
                <a:solidFill>
                  <a:srgbClr val="FF0000"/>
                </a:solidFill>
                <a:latin typeface="Arial Narrow" panose="020B0606020202030204" pitchFamily="34" charset="0"/>
              </a:rPr>
              <a:t>d</a:t>
            </a:r>
            <a:r>
              <a:rPr kumimoji="1" lang="en-US" altLang="zh-CN" sz="2400" dirty="0">
                <a:latin typeface="Arial Narrow" panose="020B0606020202030204" pitchFamily="34" charset="0"/>
              </a:rPr>
              <a:t>      </a:t>
            </a:r>
            <a:r>
              <a:rPr kumimoji="1" lang="en-US" altLang="zh-CN" sz="2400" dirty="0" err="1">
                <a:latin typeface="Arial Narrow" panose="020B0606020202030204" pitchFamily="34" charset="0"/>
              </a:rPr>
              <a:t>d</a:t>
            </a:r>
            <a:r>
              <a:rPr kumimoji="1" lang="en-US" altLang="zh-CN" sz="2400" dirty="0">
                <a:latin typeface="Arial Narrow" panose="020B0606020202030204" pitchFamily="34" charset="0"/>
              </a:rPr>
              <a:t>       </a:t>
            </a:r>
            <a:r>
              <a:rPr kumimoji="1" lang="en-US" altLang="zh-CN" sz="2400" dirty="0" err="1">
                <a:latin typeface="Arial Narrow" panose="020B0606020202030204" pitchFamily="34" charset="0"/>
              </a:rPr>
              <a:t>d</a:t>
            </a:r>
            <a:r>
              <a:rPr kumimoji="1" lang="en-US" altLang="zh-CN" sz="2400" dirty="0">
                <a:latin typeface="Arial Narrow" panose="020B0606020202030204" pitchFamily="34" charset="0"/>
              </a:rPr>
              <a:t>       1</a:t>
            </a:r>
          </a:p>
        </p:txBody>
      </p:sp>
      <p:sp>
        <p:nvSpPr>
          <p:cNvPr id="108566" name="Text Box 22"/>
          <p:cNvSpPr txBox="1">
            <a:spLocks noChangeArrowheads="1"/>
          </p:cNvSpPr>
          <p:nvPr/>
        </p:nvSpPr>
        <p:spPr bwMode="auto">
          <a:xfrm>
            <a:off x="1476375" y="40433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1      1      1       d</a:t>
            </a:r>
          </a:p>
        </p:txBody>
      </p:sp>
      <p:sp>
        <p:nvSpPr>
          <p:cNvPr id="108567" name="Text Box 23"/>
          <p:cNvSpPr txBox="1">
            <a:spLocks noChangeArrowheads="1"/>
          </p:cNvSpPr>
          <p:nvPr/>
        </p:nvSpPr>
        <p:spPr bwMode="auto">
          <a:xfrm>
            <a:off x="1476375" y="46529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d      0      0        1</a:t>
            </a:r>
          </a:p>
        </p:txBody>
      </p:sp>
      <p:sp>
        <p:nvSpPr>
          <p:cNvPr id="108568" name="Text Box 24"/>
          <p:cNvSpPr txBox="1">
            <a:spLocks noChangeArrowheads="1"/>
          </p:cNvSpPr>
          <p:nvPr/>
        </p:nvSpPr>
        <p:spPr bwMode="auto">
          <a:xfrm>
            <a:off x="1476375" y="5262563"/>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latin typeface="Arial Narrow" panose="020B0606020202030204" pitchFamily="34" charset="0"/>
              </a:rPr>
              <a:t>  d      0      1       0</a:t>
            </a:r>
          </a:p>
        </p:txBody>
      </p:sp>
      <p:sp>
        <p:nvSpPr>
          <p:cNvPr id="108569" name="Rectangle 25"/>
          <p:cNvSpPr>
            <a:spLocks noChangeArrowheads="1"/>
          </p:cNvSpPr>
          <p:nvPr/>
        </p:nvSpPr>
        <p:spPr bwMode="auto">
          <a:xfrm>
            <a:off x="4643438" y="1700213"/>
            <a:ext cx="31229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ahoma" panose="020B0604030504040204" pitchFamily="34" charset="0"/>
              </a:rPr>
              <a:t>4</a:t>
            </a:r>
            <a:r>
              <a:rPr kumimoji="1" lang="zh-CN" altLang="en-US" sz="2400">
                <a:latin typeface="Tahoma" panose="020B0604030504040204" pitchFamily="34" charset="0"/>
              </a:rPr>
              <a:t>）对未用状态的处理</a:t>
            </a:r>
          </a:p>
        </p:txBody>
      </p:sp>
      <p:sp>
        <p:nvSpPr>
          <p:cNvPr id="108570" name="Rectangle 26"/>
          <p:cNvSpPr>
            <a:spLocks noChangeArrowheads="1"/>
          </p:cNvSpPr>
          <p:nvPr/>
        </p:nvSpPr>
        <p:spPr bwMode="auto">
          <a:xfrm>
            <a:off x="6389195" y="6192525"/>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latin typeface="Tahoma" panose="020B0604030504040204" pitchFamily="34" charset="0"/>
              </a:rPr>
              <a:t>是自启动的。</a:t>
            </a:r>
          </a:p>
        </p:txBody>
      </p:sp>
      <p:grpSp>
        <p:nvGrpSpPr>
          <p:cNvPr id="108571" name="Group 27"/>
          <p:cNvGrpSpPr>
            <a:grpSpLocks/>
          </p:cNvGrpSpPr>
          <p:nvPr/>
        </p:nvGrpSpPr>
        <p:grpSpPr bwMode="auto">
          <a:xfrm>
            <a:off x="4500563" y="2276475"/>
            <a:ext cx="4391025" cy="3438525"/>
            <a:chOff x="2704" y="1434"/>
            <a:chExt cx="2766" cy="2166"/>
          </a:xfrm>
        </p:grpSpPr>
        <p:sp>
          <p:nvSpPr>
            <p:cNvPr id="108572" name="Oval 28"/>
            <p:cNvSpPr>
              <a:spLocks noChangeArrowheads="1"/>
            </p:cNvSpPr>
            <p:nvPr/>
          </p:nvSpPr>
          <p:spPr bwMode="auto">
            <a:xfrm>
              <a:off x="2704" y="2568"/>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grpSp>
          <p:nvGrpSpPr>
            <p:cNvPr id="108573" name="Group 29"/>
            <p:cNvGrpSpPr>
              <a:grpSpLocks/>
            </p:cNvGrpSpPr>
            <p:nvPr/>
          </p:nvGrpSpPr>
          <p:grpSpPr bwMode="auto">
            <a:xfrm>
              <a:off x="3084" y="2580"/>
              <a:ext cx="588" cy="384"/>
              <a:chOff x="1536" y="2448"/>
              <a:chExt cx="816" cy="384"/>
            </a:xfrm>
          </p:grpSpPr>
          <p:sp>
            <p:nvSpPr>
              <p:cNvPr id="108574" name="Oval 30"/>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08575" name="Line 31"/>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76" name="Group 32"/>
            <p:cNvGrpSpPr>
              <a:grpSpLocks/>
            </p:cNvGrpSpPr>
            <p:nvPr/>
          </p:nvGrpSpPr>
          <p:grpSpPr bwMode="auto">
            <a:xfrm>
              <a:off x="3672" y="2568"/>
              <a:ext cx="588" cy="384"/>
              <a:chOff x="1536" y="2448"/>
              <a:chExt cx="816" cy="384"/>
            </a:xfrm>
          </p:grpSpPr>
          <p:sp>
            <p:nvSpPr>
              <p:cNvPr id="108577" name="Oval 33"/>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08578" name="Line 34"/>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579" name="Oval 35"/>
            <p:cNvSpPr>
              <a:spLocks noChangeArrowheads="1"/>
            </p:cNvSpPr>
            <p:nvPr/>
          </p:nvSpPr>
          <p:spPr bwMode="auto">
            <a:xfrm>
              <a:off x="4468" y="2568"/>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08580" name="Line 36"/>
            <p:cNvSpPr>
              <a:spLocks noChangeShapeType="1"/>
            </p:cNvSpPr>
            <p:nvPr/>
          </p:nvSpPr>
          <p:spPr bwMode="auto">
            <a:xfrm>
              <a:off x="4260" y="2760"/>
              <a:ext cx="20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581" name="Group 37"/>
            <p:cNvGrpSpPr>
              <a:grpSpLocks/>
            </p:cNvGrpSpPr>
            <p:nvPr/>
          </p:nvGrpSpPr>
          <p:grpSpPr bwMode="auto">
            <a:xfrm>
              <a:off x="5090" y="2976"/>
              <a:ext cx="380" cy="624"/>
              <a:chOff x="3888" y="2784"/>
              <a:chExt cx="528" cy="624"/>
            </a:xfrm>
          </p:grpSpPr>
          <p:sp>
            <p:nvSpPr>
              <p:cNvPr id="108582" name="Oval 38"/>
              <p:cNvSpPr>
                <a:spLocks noChangeArrowheads="1"/>
              </p:cNvSpPr>
              <p:nvPr/>
            </p:nvSpPr>
            <p:spPr bwMode="auto">
              <a:xfrm>
                <a:off x="3888"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08583" name="Line 39"/>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84" name="Group 40"/>
            <p:cNvGrpSpPr>
              <a:grpSpLocks/>
            </p:cNvGrpSpPr>
            <p:nvPr/>
          </p:nvGrpSpPr>
          <p:grpSpPr bwMode="auto">
            <a:xfrm>
              <a:off x="3880" y="3192"/>
              <a:ext cx="588" cy="384"/>
              <a:chOff x="3072" y="3024"/>
              <a:chExt cx="816" cy="384"/>
            </a:xfrm>
          </p:grpSpPr>
          <p:sp>
            <p:nvSpPr>
              <p:cNvPr id="108585" name="Oval 41"/>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sp>
            <p:nvSpPr>
              <p:cNvPr id="108586" name="Line 4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87" name="Group 43"/>
            <p:cNvGrpSpPr>
              <a:grpSpLocks/>
            </p:cNvGrpSpPr>
            <p:nvPr/>
          </p:nvGrpSpPr>
          <p:grpSpPr bwMode="auto">
            <a:xfrm>
              <a:off x="3292" y="3192"/>
              <a:ext cx="588" cy="384"/>
              <a:chOff x="3072" y="3024"/>
              <a:chExt cx="816" cy="384"/>
            </a:xfrm>
          </p:grpSpPr>
          <p:sp>
            <p:nvSpPr>
              <p:cNvPr id="108588" name="Oval 44"/>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08589" name="Line 4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90" name="Group 46"/>
            <p:cNvGrpSpPr>
              <a:grpSpLocks/>
            </p:cNvGrpSpPr>
            <p:nvPr/>
          </p:nvGrpSpPr>
          <p:grpSpPr bwMode="auto">
            <a:xfrm>
              <a:off x="2704" y="3192"/>
              <a:ext cx="588" cy="384"/>
              <a:chOff x="3072" y="3024"/>
              <a:chExt cx="816" cy="384"/>
            </a:xfrm>
          </p:grpSpPr>
          <p:sp>
            <p:nvSpPr>
              <p:cNvPr id="108591" name="Oval 47"/>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08592" name="Line 48"/>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593" name="Line 49"/>
            <p:cNvSpPr>
              <a:spLocks noChangeShapeType="1"/>
            </p:cNvSpPr>
            <p:nvPr/>
          </p:nvSpPr>
          <p:spPr bwMode="auto">
            <a:xfrm flipV="1">
              <a:off x="2877" y="2952"/>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8594" name="Group 50"/>
            <p:cNvGrpSpPr>
              <a:grpSpLocks/>
            </p:cNvGrpSpPr>
            <p:nvPr/>
          </p:nvGrpSpPr>
          <p:grpSpPr bwMode="auto">
            <a:xfrm>
              <a:off x="4861" y="2568"/>
              <a:ext cx="588" cy="384"/>
              <a:chOff x="1536" y="2448"/>
              <a:chExt cx="816" cy="384"/>
            </a:xfrm>
          </p:grpSpPr>
          <p:sp>
            <p:nvSpPr>
              <p:cNvPr id="108595" name="Oval 51"/>
              <p:cNvSpPr>
                <a:spLocks noChangeArrowheads="1"/>
              </p:cNvSpPr>
              <p:nvPr/>
            </p:nvSpPr>
            <p:spPr bwMode="auto">
              <a:xfrm>
                <a:off x="1824" y="2448"/>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08596" name="Line 52"/>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8597" name="Group 53"/>
            <p:cNvGrpSpPr>
              <a:grpSpLocks/>
            </p:cNvGrpSpPr>
            <p:nvPr/>
          </p:nvGrpSpPr>
          <p:grpSpPr bwMode="auto">
            <a:xfrm>
              <a:off x="4502" y="3203"/>
              <a:ext cx="588" cy="384"/>
              <a:chOff x="3072" y="3024"/>
              <a:chExt cx="816" cy="384"/>
            </a:xfrm>
          </p:grpSpPr>
          <p:sp>
            <p:nvSpPr>
              <p:cNvPr id="108598" name="Oval 54"/>
              <p:cNvSpPr>
                <a:spLocks noChangeArrowheads="1"/>
              </p:cNvSpPr>
              <p:nvPr/>
            </p:nvSpPr>
            <p:spPr bwMode="auto">
              <a:xfrm>
                <a:off x="3072" y="3024"/>
                <a:ext cx="528"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08599" name="Line 55"/>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8600" name="Oval 56"/>
            <p:cNvSpPr>
              <a:spLocks noChangeArrowheads="1"/>
            </p:cNvSpPr>
            <p:nvPr/>
          </p:nvSpPr>
          <p:spPr bwMode="auto">
            <a:xfrm>
              <a:off x="3878"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0000</a:t>
              </a:r>
            </a:p>
          </p:txBody>
        </p:sp>
        <p:sp>
          <p:nvSpPr>
            <p:cNvPr id="108601" name="Oval 57"/>
            <p:cNvSpPr>
              <a:spLocks noChangeArrowheads="1"/>
            </p:cNvSpPr>
            <p:nvPr/>
          </p:nvSpPr>
          <p:spPr bwMode="auto">
            <a:xfrm>
              <a:off x="4513"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0001</a:t>
              </a:r>
            </a:p>
          </p:txBody>
        </p:sp>
        <p:sp>
          <p:nvSpPr>
            <p:cNvPr id="108602" name="Oval 58"/>
            <p:cNvSpPr>
              <a:spLocks noChangeArrowheads="1"/>
            </p:cNvSpPr>
            <p:nvPr/>
          </p:nvSpPr>
          <p:spPr bwMode="auto">
            <a:xfrm>
              <a:off x="4513"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0011</a:t>
              </a:r>
            </a:p>
          </p:txBody>
        </p:sp>
        <p:sp>
          <p:nvSpPr>
            <p:cNvPr id="108603" name="Oval 59"/>
            <p:cNvSpPr>
              <a:spLocks noChangeArrowheads="1"/>
            </p:cNvSpPr>
            <p:nvPr/>
          </p:nvSpPr>
          <p:spPr bwMode="auto">
            <a:xfrm>
              <a:off x="3878"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0110</a:t>
              </a:r>
            </a:p>
          </p:txBody>
        </p:sp>
        <p:sp>
          <p:nvSpPr>
            <p:cNvPr id="108604" name="Oval 60"/>
            <p:cNvSpPr>
              <a:spLocks noChangeArrowheads="1"/>
            </p:cNvSpPr>
            <p:nvPr/>
          </p:nvSpPr>
          <p:spPr bwMode="auto">
            <a:xfrm>
              <a:off x="3198" y="1434"/>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1100</a:t>
              </a:r>
            </a:p>
          </p:txBody>
        </p:sp>
        <p:sp>
          <p:nvSpPr>
            <p:cNvPr id="108605" name="Oval 61"/>
            <p:cNvSpPr>
              <a:spLocks noChangeArrowheads="1"/>
            </p:cNvSpPr>
            <p:nvPr/>
          </p:nvSpPr>
          <p:spPr bwMode="auto">
            <a:xfrm>
              <a:off x="3243" y="1979"/>
              <a:ext cx="380" cy="384"/>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solidFill>
                    <a:srgbClr val="0000FF"/>
                  </a:solidFill>
                  <a:latin typeface="Arial Narrow" panose="020B0606020202030204" pitchFamily="34" charset="0"/>
                </a:rPr>
                <a:t>1000</a:t>
              </a:r>
            </a:p>
          </p:txBody>
        </p:sp>
        <p:sp>
          <p:nvSpPr>
            <p:cNvPr id="108606" name="Line 62"/>
            <p:cNvSpPr>
              <a:spLocks noChangeShapeType="1"/>
            </p:cNvSpPr>
            <p:nvPr/>
          </p:nvSpPr>
          <p:spPr bwMode="auto">
            <a:xfrm flipH="1">
              <a:off x="4286" y="1661"/>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7" name="Line 63"/>
            <p:cNvSpPr>
              <a:spLocks noChangeShapeType="1"/>
            </p:cNvSpPr>
            <p:nvPr/>
          </p:nvSpPr>
          <p:spPr bwMode="auto">
            <a:xfrm flipH="1">
              <a:off x="3606" y="1616"/>
              <a:ext cx="2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8" name="Line 64"/>
            <p:cNvSpPr>
              <a:spLocks noChangeShapeType="1"/>
            </p:cNvSpPr>
            <p:nvPr/>
          </p:nvSpPr>
          <p:spPr bwMode="auto">
            <a:xfrm>
              <a:off x="3424" y="1797"/>
              <a:ext cx="0" cy="18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9" name="Line 65"/>
            <p:cNvSpPr>
              <a:spLocks noChangeShapeType="1"/>
            </p:cNvSpPr>
            <p:nvPr/>
          </p:nvSpPr>
          <p:spPr bwMode="auto">
            <a:xfrm>
              <a:off x="3651" y="2160"/>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0" name="Line 66"/>
            <p:cNvSpPr>
              <a:spLocks noChangeShapeType="1"/>
            </p:cNvSpPr>
            <p:nvPr/>
          </p:nvSpPr>
          <p:spPr bwMode="auto">
            <a:xfrm>
              <a:off x="4286" y="2160"/>
              <a:ext cx="22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1" name="Line 67"/>
            <p:cNvSpPr>
              <a:spLocks noChangeShapeType="1"/>
            </p:cNvSpPr>
            <p:nvPr/>
          </p:nvSpPr>
          <p:spPr bwMode="auto">
            <a:xfrm>
              <a:off x="4694" y="2341"/>
              <a:ext cx="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9"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31A11D43-545A-4575-8911-D622E6C7FA2E}"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39</a:t>
            </a:fld>
            <a:endParaRPr lang="en-US" altLang="zh-CN" dirty="0"/>
          </a:p>
        </p:txBody>
      </p:sp>
      <p:sp>
        <p:nvSpPr>
          <p:cNvPr id="5" name="矩形 4"/>
          <p:cNvSpPr/>
          <p:nvPr/>
        </p:nvSpPr>
        <p:spPr>
          <a:xfrm>
            <a:off x="796622" y="5875345"/>
            <a:ext cx="4927506" cy="492443"/>
          </a:xfrm>
          <a:prstGeom prst="rect">
            <a:avLst/>
          </a:prstGeom>
        </p:spPr>
        <p:txBody>
          <a:bodyPr wrap="square">
            <a:spAutoFit/>
          </a:bodyPr>
          <a:lstStyle/>
          <a:p>
            <a:pPr>
              <a:lnSpc>
                <a:spcPct val="130000"/>
              </a:lnSpc>
            </a:pPr>
            <a:r>
              <a:rPr kumimoji="1" lang="en-US" altLang="zh-CN" sz="2000" dirty="0">
                <a:latin typeface="Tahoma" panose="020B0604030504040204" pitchFamily="34" charset="0"/>
              </a:rPr>
              <a:t>LIN= </a:t>
            </a:r>
            <a:r>
              <a:rPr kumimoji="1" lang="en-US" altLang="zh-CN" sz="2000" dirty="0"/>
              <a:t>∑</a:t>
            </a:r>
            <a:r>
              <a:rPr kumimoji="1" lang="en-US" altLang="zh-CN" sz="2000" baseline="-25000" dirty="0"/>
              <a:t>(Q3Q2Q1Q0) </a:t>
            </a:r>
            <a:r>
              <a:rPr kumimoji="1" lang="en-US" altLang="zh-CN" sz="2000" dirty="0"/>
              <a:t>(0,2,4,5,7,11,14)</a:t>
            </a:r>
          </a:p>
        </p:txBody>
      </p:sp>
    </p:spTree>
    <p:extLst>
      <p:ext uri="{BB962C8B-B14F-4D97-AF65-F5344CB8AC3E}">
        <p14:creationId xmlns:p14="http://schemas.microsoft.com/office/powerpoint/2010/main" val="1072964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8.4</a:t>
            </a:r>
            <a:r>
              <a:rPr lang="zh-CN" altLang="en-US" dirty="0"/>
              <a:t>移位寄存器</a:t>
            </a:r>
          </a:p>
        </p:txBody>
      </p:sp>
      <p:sp>
        <p:nvSpPr>
          <p:cNvPr id="7" name="内容占位符 6"/>
          <p:cNvSpPr>
            <a:spLocks noGrp="1"/>
          </p:cNvSpPr>
          <p:nvPr>
            <p:ph idx="1"/>
          </p:nvPr>
        </p:nvSpPr>
        <p:spPr>
          <a:xfrm>
            <a:off x="457200" y="1239838"/>
            <a:ext cx="8686800" cy="1351883"/>
          </a:xfrm>
        </p:spPr>
        <p:txBody>
          <a:bodyPr/>
          <a:lstStyle/>
          <a:p>
            <a:r>
              <a:rPr lang="zh-CN" altLang="en-US" sz="2800" dirty="0"/>
              <a:t>移位寄存器</a:t>
            </a:r>
            <a:r>
              <a:rPr lang="en-US" altLang="zh-CN" sz="2800" dirty="0"/>
              <a:t>shift register</a:t>
            </a:r>
            <a:r>
              <a:rPr lang="zh-CN" altLang="en-US" sz="2800" dirty="0"/>
              <a:t>：就是一个</a:t>
            </a:r>
            <a:r>
              <a:rPr lang="en-US" altLang="zh-CN" sz="2800" dirty="0"/>
              <a:t>n</a:t>
            </a:r>
            <a:r>
              <a:rPr lang="zh-CN" altLang="en-US" sz="2800" dirty="0"/>
              <a:t>位寄存器，在每一个</a:t>
            </a:r>
            <a:r>
              <a:rPr lang="zh-CN" altLang="en-US" sz="2800" dirty="0">
                <a:solidFill>
                  <a:srgbClr val="FF0000"/>
                </a:solidFill>
              </a:rPr>
              <a:t>时钟触发沿</a:t>
            </a:r>
            <a:r>
              <a:rPr lang="zh-CN" altLang="en-US" sz="2800" dirty="0"/>
              <a:t>到来时就将所存储的数据移动一位。</a:t>
            </a:r>
          </a:p>
          <a:p>
            <a:endParaRPr lang="zh-CN" altLang="en-US" dirty="0"/>
          </a:p>
        </p:txBody>
      </p:sp>
      <p:sp>
        <p:nvSpPr>
          <p:cNvPr id="4" name="日期占位符 3"/>
          <p:cNvSpPr>
            <a:spLocks noGrp="1"/>
          </p:cNvSpPr>
          <p:nvPr>
            <p:ph type="dt" sz="half" idx="10"/>
          </p:nvPr>
        </p:nvSpPr>
        <p:spPr/>
        <p:txBody>
          <a:bodyPr/>
          <a:lstStyle/>
          <a:p>
            <a:pPr>
              <a:defRPr/>
            </a:pPr>
            <a:fld id="{0C2FF1B3-60A4-4C10-9543-88014280A35E}" type="datetime2">
              <a:rPr lang="zh-CN" altLang="en-US" smtClean="0"/>
              <a:t>2019年12月2日</a:t>
            </a:fld>
            <a:endParaRPr lang="en-US" altLang="zh-CN"/>
          </a:p>
        </p:txBody>
      </p:sp>
      <p:sp>
        <p:nvSpPr>
          <p:cNvPr id="5" name="页脚占位符 4"/>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a:t>
            </a:fld>
            <a:endParaRPr lang="en-US" altLang="zh-CN"/>
          </a:p>
        </p:txBody>
      </p:sp>
      <p:grpSp>
        <p:nvGrpSpPr>
          <p:cNvPr id="8" name="Group 13"/>
          <p:cNvGrpSpPr>
            <a:grpSpLocks/>
          </p:cNvGrpSpPr>
          <p:nvPr/>
        </p:nvGrpSpPr>
        <p:grpSpPr bwMode="auto">
          <a:xfrm>
            <a:off x="467544" y="3594766"/>
            <a:ext cx="7557013" cy="1759344"/>
            <a:chOff x="192" y="1584"/>
            <a:chExt cx="5232" cy="1248"/>
          </a:xfrm>
        </p:grpSpPr>
        <p:sp>
          <p:nvSpPr>
            <p:cNvPr id="9" name="Rectangle 14"/>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dirty="0"/>
                <a:t>D        Q</a:t>
              </a:r>
            </a:p>
            <a:p>
              <a:pPr algn="r">
                <a:lnSpc>
                  <a:spcPct val="150000"/>
                </a:lnSpc>
              </a:pPr>
              <a:r>
                <a:rPr lang="en-US" altLang="zh-CN" b="1" dirty="0"/>
                <a:t>  CK   Q</a:t>
              </a:r>
            </a:p>
          </p:txBody>
        </p:sp>
        <p:grpSp>
          <p:nvGrpSpPr>
            <p:cNvPr id="10" name="Group 15"/>
            <p:cNvGrpSpPr>
              <a:grpSpLocks/>
            </p:cNvGrpSpPr>
            <p:nvPr/>
          </p:nvGrpSpPr>
          <p:grpSpPr bwMode="auto">
            <a:xfrm>
              <a:off x="912" y="2064"/>
              <a:ext cx="96" cy="96"/>
              <a:chOff x="2880" y="2064"/>
              <a:chExt cx="96" cy="192"/>
            </a:xfrm>
          </p:grpSpPr>
          <p:sp>
            <p:nvSpPr>
              <p:cNvPr id="53"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Line 18"/>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9"/>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20"/>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21"/>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Oval 22"/>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3"/>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17" name="Group 24"/>
            <p:cNvGrpSpPr>
              <a:grpSpLocks/>
            </p:cNvGrpSpPr>
            <p:nvPr/>
          </p:nvGrpSpPr>
          <p:grpSpPr bwMode="auto">
            <a:xfrm>
              <a:off x="2112" y="2064"/>
              <a:ext cx="96" cy="96"/>
              <a:chOff x="2880" y="2064"/>
              <a:chExt cx="96" cy="192"/>
            </a:xfrm>
          </p:grpSpPr>
          <p:sp>
            <p:nvSpPr>
              <p:cNvPr id="5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8" name="Line 27"/>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28"/>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9"/>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0"/>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Oval 31"/>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Rectangle 32"/>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4" name="Group 33"/>
            <p:cNvGrpSpPr>
              <a:grpSpLocks/>
            </p:cNvGrpSpPr>
            <p:nvPr/>
          </p:nvGrpSpPr>
          <p:grpSpPr bwMode="auto">
            <a:xfrm>
              <a:off x="3312" y="2064"/>
              <a:ext cx="96" cy="96"/>
              <a:chOff x="2880" y="2064"/>
              <a:chExt cx="96" cy="192"/>
            </a:xfrm>
          </p:grpSpPr>
          <p:sp>
            <p:nvSpPr>
              <p:cNvPr id="49"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 name="Line 36"/>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7"/>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38"/>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39"/>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Oval 40"/>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Rectangle 41"/>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31" name="Group 42"/>
            <p:cNvGrpSpPr>
              <a:grpSpLocks/>
            </p:cNvGrpSpPr>
            <p:nvPr/>
          </p:nvGrpSpPr>
          <p:grpSpPr bwMode="auto">
            <a:xfrm>
              <a:off x="4512" y="2064"/>
              <a:ext cx="96" cy="96"/>
              <a:chOff x="2880" y="2064"/>
              <a:chExt cx="96" cy="192"/>
            </a:xfrm>
          </p:grpSpPr>
          <p:sp>
            <p:nvSpPr>
              <p:cNvPr id="47"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 name="Line 45"/>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Line 46"/>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7"/>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48"/>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Oval 49"/>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50"/>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51"/>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52"/>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53"/>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54"/>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Text Box 55"/>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43" name="Text Box 56"/>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44" name="Text Box 57"/>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45" name="Text Box 58"/>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46" name="Text Box 59"/>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grpSp>
        <p:nvGrpSpPr>
          <p:cNvPr id="55" name="Group 4"/>
          <p:cNvGrpSpPr>
            <a:grpSpLocks/>
          </p:cNvGrpSpPr>
          <p:nvPr/>
        </p:nvGrpSpPr>
        <p:grpSpPr bwMode="auto">
          <a:xfrm>
            <a:off x="175131" y="3385018"/>
            <a:ext cx="1113933" cy="685800"/>
            <a:chOff x="1256" y="672"/>
            <a:chExt cx="646" cy="432"/>
          </a:xfrm>
        </p:grpSpPr>
        <p:sp>
          <p:nvSpPr>
            <p:cNvPr id="56" name="Text Box 5"/>
            <p:cNvSpPr txBox="1">
              <a:spLocks noChangeArrowheads="1"/>
            </p:cNvSpPr>
            <p:nvPr/>
          </p:nvSpPr>
          <p:spPr bwMode="auto">
            <a:xfrm>
              <a:off x="1256" y="672"/>
              <a:ext cx="6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b="1" dirty="0">
                  <a:solidFill>
                    <a:schemeClr val="hlink"/>
                  </a:solidFill>
                  <a:ea typeface="黑体" pitchFamily="2" charset="-122"/>
                </a:rPr>
                <a:t>串行输入</a:t>
              </a:r>
            </a:p>
          </p:txBody>
        </p:sp>
        <p:sp>
          <p:nvSpPr>
            <p:cNvPr id="57" name="Text Box 6"/>
            <p:cNvSpPr txBox="1">
              <a:spLocks noChangeArrowheads="1"/>
            </p:cNvSpPr>
            <p:nvPr/>
          </p:nvSpPr>
          <p:spPr bwMode="auto">
            <a:xfrm>
              <a:off x="1296" y="854"/>
              <a:ext cx="60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SERIN</a:t>
              </a:r>
            </a:p>
          </p:txBody>
        </p:sp>
      </p:grpSp>
      <p:grpSp>
        <p:nvGrpSpPr>
          <p:cNvPr id="58" name="Group 7"/>
          <p:cNvGrpSpPr>
            <a:grpSpLocks/>
          </p:cNvGrpSpPr>
          <p:nvPr/>
        </p:nvGrpSpPr>
        <p:grpSpPr bwMode="auto">
          <a:xfrm>
            <a:off x="7886136" y="3228846"/>
            <a:ext cx="1257300" cy="790576"/>
            <a:chOff x="3879" y="3804"/>
            <a:chExt cx="792" cy="498"/>
          </a:xfrm>
        </p:grpSpPr>
        <p:sp>
          <p:nvSpPr>
            <p:cNvPr id="59" name="Text Box 8"/>
            <p:cNvSpPr txBox="1">
              <a:spLocks noChangeArrowheads="1"/>
            </p:cNvSpPr>
            <p:nvPr/>
          </p:nvSpPr>
          <p:spPr bwMode="auto">
            <a:xfrm>
              <a:off x="3880" y="4050"/>
              <a:ext cx="791"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SEROUT</a:t>
              </a:r>
            </a:p>
          </p:txBody>
        </p:sp>
        <p:sp>
          <p:nvSpPr>
            <p:cNvPr id="60" name="Text Box 9"/>
            <p:cNvSpPr txBox="1">
              <a:spLocks noChangeArrowheads="1"/>
            </p:cNvSpPr>
            <p:nvPr/>
          </p:nvSpPr>
          <p:spPr bwMode="auto">
            <a:xfrm>
              <a:off x="3879" y="3804"/>
              <a:ext cx="7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ea typeface="黑体" pitchFamily="2" charset="-122"/>
                </a:rPr>
                <a:t>串行输出</a:t>
              </a:r>
              <a:endParaRPr lang="en-US" altLang="zh-CN" sz="2000" b="1" dirty="0">
                <a:solidFill>
                  <a:schemeClr val="hlink"/>
                </a:solidFill>
                <a:ea typeface="黑体" pitchFamily="2" charset="-122"/>
              </a:endParaRPr>
            </a:p>
          </p:txBody>
        </p:sp>
      </p:grpSp>
      <p:sp>
        <p:nvSpPr>
          <p:cNvPr id="61" name="Text Box 11"/>
          <p:cNvSpPr txBox="1">
            <a:spLocks noChangeArrowheads="1"/>
          </p:cNvSpPr>
          <p:nvPr/>
        </p:nvSpPr>
        <p:spPr bwMode="auto">
          <a:xfrm>
            <a:off x="1867558" y="5274838"/>
            <a:ext cx="6156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mn-ea"/>
                <a:ea typeface="+mn-ea"/>
              </a:rPr>
              <a:t>使得一个信号延迟</a:t>
            </a:r>
            <a:r>
              <a:rPr lang="en-US" altLang="zh-CN" sz="2400" dirty="0">
                <a:latin typeface="+mn-ea"/>
                <a:ea typeface="+mn-ea"/>
              </a:rPr>
              <a:t>n </a:t>
            </a:r>
            <a:r>
              <a:rPr lang="zh-CN" altLang="en-US" sz="2400" dirty="0">
                <a:latin typeface="+mn-ea"/>
                <a:ea typeface="+mn-ea"/>
              </a:rPr>
              <a:t>个时钟周期之后再输出。</a:t>
            </a:r>
          </a:p>
        </p:txBody>
      </p:sp>
      <p:sp>
        <p:nvSpPr>
          <p:cNvPr id="62" name="Text Box 10"/>
          <p:cNvSpPr txBox="1">
            <a:spLocks noChangeArrowheads="1"/>
          </p:cNvSpPr>
          <p:nvPr/>
        </p:nvSpPr>
        <p:spPr bwMode="auto">
          <a:xfrm>
            <a:off x="3067434" y="5810682"/>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chemeClr val="tx2"/>
                </a:solidFill>
                <a:ea typeface="华文新魏" pitchFamily="2" charset="-122"/>
              </a:rPr>
              <a:t>串入串出</a:t>
            </a:r>
            <a:r>
              <a:rPr lang="zh-CN" altLang="en-US" sz="2400" b="1" dirty="0">
                <a:solidFill>
                  <a:schemeClr val="tx2"/>
                </a:solidFill>
                <a:ea typeface="华文新魏" pitchFamily="2" charset="-122"/>
              </a:rPr>
              <a:t>移位寄存器</a:t>
            </a:r>
            <a:endParaRPr lang="zh-CN" altLang="en-US" sz="2800" b="1" dirty="0">
              <a:solidFill>
                <a:schemeClr val="tx2"/>
              </a:solidFill>
              <a:ea typeface="华文新魏" pitchFamily="2" charset="-122"/>
            </a:endParaRPr>
          </a:p>
        </p:txBody>
      </p:sp>
      <p:cxnSp>
        <p:nvCxnSpPr>
          <p:cNvPr id="63" name="直接箭头连接符 62"/>
          <p:cNvCxnSpPr/>
          <p:nvPr/>
        </p:nvCxnSpPr>
        <p:spPr>
          <a:xfrm>
            <a:off x="2465502" y="4019422"/>
            <a:ext cx="389512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12"/>
          <p:cNvGrpSpPr>
            <a:grpSpLocks/>
          </p:cNvGrpSpPr>
          <p:nvPr/>
        </p:nvGrpSpPr>
        <p:grpSpPr bwMode="auto">
          <a:xfrm>
            <a:off x="1298840" y="3228577"/>
            <a:ext cx="6607176" cy="636586"/>
            <a:chOff x="2003" y="768"/>
            <a:chExt cx="4162" cy="342"/>
          </a:xfrm>
        </p:grpSpPr>
        <p:sp>
          <p:nvSpPr>
            <p:cNvPr id="66" name="Line 13"/>
            <p:cNvSpPr>
              <a:spLocks noChangeShapeType="1"/>
            </p:cNvSpPr>
            <p:nvPr/>
          </p:nvSpPr>
          <p:spPr bwMode="auto">
            <a:xfrm flipV="1">
              <a:off x="2003" y="768"/>
              <a:ext cx="13" cy="342"/>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Line 14"/>
            <p:cNvSpPr>
              <a:spLocks noChangeShapeType="1"/>
            </p:cNvSpPr>
            <p:nvPr/>
          </p:nvSpPr>
          <p:spPr bwMode="auto">
            <a:xfrm>
              <a:off x="2016" y="768"/>
              <a:ext cx="4149"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Line 15"/>
            <p:cNvSpPr>
              <a:spLocks noChangeShapeType="1"/>
            </p:cNvSpPr>
            <p:nvPr/>
          </p:nvSpPr>
          <p:spPr bwMode="auto">
            <a:xfrm flipV="1">
              <a:off x="6150" y="768"/>
              <a:ext cx="0" cy="342"/>
            </a:xfrm>
            <a:prstGeom prst="line">
              <a:avLst/>
            </a:prstGeom>
            <a:noFill/>
            <a:ln w="38100">
              <a:solidFill>
                <a:schemeClr val="accent2"/>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9" name="Text Box 11"/>
          <p:cNvSpPr txBox="1">
            <a:spLocks noChangeArrowheads="1"/>
          </p:cNvSpPr>
          <p:nvPr/>
        </p:nvSpPr>
        <p:spPr bwMode="auto">
          <a:xfrm>
            <a:off x="3379421" y="2613544"/>
            <a:ext cx="25986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00B050"/>
                </a:solidFill>
                <a:latin typeface="黑体" pitchFamily="2" charset="-122"/>
                <a:ea typeface="黑体" pitchFamily="2" charset="-122"/>
              </a:rPr>
              <a:t>循环移位寄存器</a:t>
            </a:r>
          </a:p>
        </p:txBody>
      </p:sp>
      <p:cxnSp>
        <p:nvCxnSpPr>
          <p:cNvPr id="70" name="直接箭头连接符 69"/>
          <p:cNvCxnSpPr/>
          <p:nvPr/>
        </p:nvCxnSpPr>
        <p:spPr>
          <a:xfrm flipH="1">
            <a:off x="3450204" y="3121096"/>
            <a:ext cx="2243592"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6" name="组合 125">
            <a:extLst>
              <a:ext uri="{FF2B5EF4-FFF2-40B4-BE49-F238E27FC236}">
                <a16:creationId xmlns:a16="http://schemas.microsoft.com/office/drawing/2014/main" id="{90F32F9B-5E42-42CF-AAE3-0473003A2971}"/>
              </a:ext>
            </a:extLst>
          </p:cNvPr>
          <p:cNvGrpSpPr/>
          <p:nvPr/>
        </p:nvGrpSpPr>
        <p:grpSpPr>
          <a:xfrm>
            <a:off x="5610044" y="2557255"/>
            <a:ext cx="2926800" cy="468720"/>
            <a:chOff x="5610044" y="2557255"/>
            <a:chExt cx="2926800" cy="468720"/>
          </a:xfrm>
        </p:grpSpPr>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999BB2D-42D7-4D78-97B6-0AF1E32090E7}"/>
                    </a:ext>
                  </a:extLst>
                </p14:cNvPr>
                <p14:cNvContentPartPr/>
                <p14:nvPr/>
              </p14:nvContentPartPr>
              <p14:xfrm>
                <a:off x="5610044" y="2901055"/>
                <a:ext cx="270720" cy="32760"/>
              </p14:xfrm>
            </p:contentPart>
          </mc:Choice>
          <mc:Fallback>
            <p:pic>
              <p:nvPicPr>
                <p:cNvPr id="2" name="墨迹 1">
                  <a:extLst>
                    <a:ext uri="{FF2B5EF4-FFF2-40B4-BE49-F238E27FC236}">
                      <a16:creationId xmlns:a16="http://schemas.microsoft.com/office/drawing/2014/main" id="{F999BB2D-42D7-4D78-97B6-0AF1E32090E7}"/>
                    </a:ext>
                  </a:extLst>
                </p:cNvPr>
                <p:cNvPicPr/>
                <p:nvPr/>
              </p:nvPicPr>
              <p:blipFill>
                <a:blip r:embed="rId4"/>
                <a:stretch>
                  <a:fillRect/>
                </a:stretch>
              </p:blipFill>
              <p:spPr>
                <a:xfrm>
                  <a:off x="5601404" y="2892055"/>
                  <a:ext cx="2883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4" name="墨迹 63">
                  <a:extLst>
                    <a:ext uri="{FF2B5EF4-FFF2-40B4-BE49-F238E27FC236}">
                      <a16:creationId xmlns:a16="http://schemas.microsoft.com/office/drawing/2014/main" id="{3BE41C1B-E79F-4024-BAEA-FE641C74C646}"/>
                    </a:ext>
                  </a:extLst>
                </p14:cNvPr>
                <p14:cNvContentPartPr/>
                <p14:nvPr/>
              </p14:nvContentPartPr>
              <p14:xfrm>
                <a:off x="5833244" y="2854255"/>
                <a:ext cx="71640" cy="130320"/>
              </p14:xfrm>
            </p:contentPart>
          </mc:Choice>
          <mc:Fallback>
            <p:pic>
              <p:nvPicPr>
                <p:cNvPr id="64" name="墨迹 63">
                  <a:extLst>
                    <a:ext uri="{FF2B5EF4-FFF2-40B4-BE49-F238E27FC236}">
                      <a16:creationId xmlns:a16="http://schemas.microsoft.com/office/drawing/2014/main" id="{3BE41C1B-E79F-4024-BAEA-FE641C74C646}"/>
                    </a:ext>
                  </a:extLst>
                </p:cNvPr>
                <p:cNvPicPr/>
                <p:nvPr/>
              </p:nvPicPr>
              <p:blipFill>
                <a:blip r:embed="rId6"/>
                <a:stretch>
                  <a:fillRect/>
                </a:stretch>
              </p:blipFill>
              <p:spPr>
                <a:xfrm>
                  <a:off x="5824244" y="2845615"/>
                  <a:ext cx="892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2" name="墨迹 71">
                  <a:extLst>
                    <a:ext uri="{FF2B5EF4-FFF2-40B4-BE49-F238E27FC236}">
                      <a16:creationId xmlns:a16="http://schemas.microsoft.com/office/drawing/2014/main" id="{DA0C445A-192B-4F82-BC03-9C85EBCF67D1}"/>
                    </a:ext>
                  </a:extLst>
                </p14:cNvPr>
                <p14:cNvContentPartPr/>
                <p14:nvPr/>
              </p14:nvContentPartPr>
              <p14:xfrm>
                <a:off x="6032684" y="2719615"/>
                <a:ext cx="31320" cy="28440"/>
              </p14:xfrm>
            </p:contentPart>
          </mc:Choice>
          <mc:Fallback>
            <p:pic>
              <p:nvPicPr>
                <p:cNvPr id="72" name="墨迹 71">
                  <a:extLst>
                    <a:ext uri="{FF2B5EF4-FFF2-40B4-BE49-F238E27FC236}">
                      <a16:creationId xmlns:a16="http://schemas.microsoft.com/office/drawing/2014/main" id="{DA0C445A-192B-4F82-BC03-9C85EBCF67D1}"/>
                    </a:ext>
                  </a:extLst>
                </p:cNvPr>
                <p:cNvPicPr/>
                <p:nvPr/>
              </p:nvPicPr>
              <p:blipFill>
                <a:blip r:embed="rId8"/>
                <a:stretch>
                  <a:fillRect/>
                </a:stretch>
              </p:blipFill>
              <p:spPr>
                <a:xfrm>
                  <a:off x="6024044" y="2710615"/>
                  <a:ext cx="489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3" name="墨迹 72">
                  <a:extLst>
                    <a:ext uri="{FF2B5EF4-FFF2-40B4-BE49-F238E27FC236}">
                      <a16:creationId xmlns:a16="http://schemas.microsoft.com/office/drawing/2014/main" id="{80715B88-AF09-485D-8A05-B9349CD557E1}"/>
                    </a:ext>
                  </a:extLst>
                </p14:cNvPr>
                <p14:cNvContentPartPr/>
                <p14:nvPr/>
              </p14:nvContentPartPr>
              <p14:xfrm>
                <a:off x="5978324" y="2742655"/>
                <a:ext cx="213480" cy="97920"/>
              </p14:xfrm>
            </p:contentPart>
          </mc:Choice>
          <mc:Fallback>
            <p:pic>
              <p:nvPicPr>
                <p:cNvPr id="73" name="墨迹 72">
                  <a:extLst>
                    <a:ext uri="{FF2B5EF4-FFF2-40B4-BE49-F238E27FC236}">
                      <a16:creationId xmlns:a16="http://schemas.microsoft.com/office/drawing/2014/main" id="{80715B88-AF09-485D-8A05-B9349CD557E1}"/>
                    </a:ext>
                  </a:extLst>
                </p:cNvPr>
                <p:cNvPicPr/>
                <p:nvPr/>
              </p:nvPicPr>
              <p:blipFill>
                <a:blip r:embed="rId10"/>
                <a:stretch>
                  <a:fillRect/>
                </a:stretch>
              </p:blipFill>
              <p:spPr>
                <a:xfrm>
                  <a:off x="5969324" y="2734015"/>
                  <a:ext cx="2311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4" name="墨迹 73">
                  <a:extLst>
                    <a:ext uri="{FF2B5EF4-FFF2-40B4-BE49-F238E27FC236}">
                      <a16:creationId xmlns:a16="http://schemas.microsoft.com/office/drawing/2014/main" id="{E3EF593D-F739-4B5A-B069-528A16C2A986}"/>
                    </a:ext>
                  </a:extLst>
                </p14:cNvPr>
                <p14:cNvContentPartPr/>
                <p14:nvPr/>
              </p14:nvContentPartPr>
              <p14:xfrm>
                <a:off x="6026924" y="2812135"/>
                <a:ext cx="38880" cy="98280"/>
              </p14:xfrm>
            </p:contentPart>
          </mc:Choice>
          <mc:Fallback>
            <p:pic>
              <p:nvPicPr>
                <p:cNvPr id="74" name="墨迹 73">
                  <a:extLst>
                    <a:ext uri="{FF2B5EF4-FFF2-40B4-BE49-F238E27FC236}">
                      <a16:creationId xmlns:a16="http://schemas.microsoft.com/office/drawing/2014/main" id="{E3EF593D-F739-4B5A-B069-528A16C2A986}"/>
                    </a:ext>
                  </a:extLst>
                </p:cNvPr>
                <p:cNvPicPr/>
                <p:nvPr/>
              </p:nvPicPr>
              <p:blipFill>
                <a:blip r:embed="rId12"/>
                <a:stretch>
                  <a:fillRect/>
                </a:stretch>
              </p:blipFill>
              <p:spPr>
                <a:xfrm>
                  <a:off x="6017924" y="2803495"/>
                  <a:ext cx="565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5" name="墨迹 74">
                  <a:extLst>
                    <a:ext uri="{FF2B5EF4-FFF2-40B4-BE49-F238E27FC236}">
                      <a16:creationId xmlns:a16="http://schemas.microsoft.com/office/drawing/2014/main" id="{5ECC944C-94E4-4CCC-833F-9C5B307E2537}"/>
                    </a:ext>
                  </a:extLst>
                </p14:cNvPr>
                <p14:cNvContentPartPr/>
                <p14:nvPr/>
              </p14:nvContentPartPr>
              <p14:xfrm>
                <a:off x="5963204" y="2902135"/>
                <a:ext cx="193680" cy="81720"/>
              </p14:xfrm>
            </p:contentPart>
          </mc:Choice>
          <mc:Fallback>
            <p:pic>
              <p:nvPicPr>
                <p:cNvPr id="75" name="墨迹 74">
                  <a:extLst>
                    <a:ext uri="{FF2B5EF4-FFF2-40B4-BE49-F238E27FC236}">
                      <a16:creationId xmlns:a16="http://schemas.microsoft.com/office/drawing/2014/main" id="{5ECC944C-94E4-4CCC-833F-9C5B307E2537}"/>
                    </a:ext>
                  </a:extLst>
                </p:cNvPr>
                <p:cNvPicPr/>
                <p:nvPr/>
              </p:nvPicPr>
              <p:blipFill>
                <a:blip r:embed="rId14"/>
                <a:stretch>
                  <a:fillRect/>
                </a:stretch>
              </p:blipFill>
              <p:spPr>
                <a:xfrm>
                  <a:off x="5954564" y="2893495"/>
                  <a:ext cx="21132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6" name="墨迹 75">
                  <a:extLst>
                    <a:ext uri="{FF2B5EF4-FFF2-40B4-BE49-F238E27FC236}">
                      <a16:creationId xmlns:a16="http://schemas.microsoft.com/office/drawing/2014/main" id="{9F94A581-D2B0-425A-9CC7-E9BD53A1B3B8}"/>
                    </a:ext>
                  </a:extLst>
                </p14:cNvPr>
                <p14:cNvContentPartPr/>
                <p14:nvPr/>
              </p14:nvContentPartPr>
              <p14:xfrm>
                <a:off x="6036284" y="2803495"/>
                <a:ext cx="131040" cy="222480"/>
              </p14:xfrm>
            </p:contentPart>
          </mc:Choice>
          <mc:Fallback>
            <p:pic>
              <p:nvPicPr>
                <p:cNvPr id="76" name="墨迹 75">
                  <a:extLst>
                    <a:ext uri="{FF2B5EF4-FFF2-40B4-BE49-F238E27FC236}">
                      <a16:creationId xmlns:a16="http://schemas.microsoft.com/office/drawing/2014/main" id="{9F94A581-D2B0-425A-9CC7-E9BD53A1B3B8}"/>
                    </a:ext>
                  </a:extLst>
                </p:cNvPr>
                <p:cNvPicPr/>
                <p:nvPr/>
              </p:nvPicPr>
              <p:blipFill>
                <a:blip r:embed="rId16"/>
                <a:stretch>
                  <a:fillRect/>
                </a:stretch>
              </p:blipFill>
              <p:spPr>
                <a:xfrm>
                  <a:off x="6027284" y="2794855"/>
                  <a:ext cx="1486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7" name="墨迹 76">
                  <a:extLst>
                    <a:ext uri="{FF2B5EF4-FFF2-40B4-BE49-F238E27FC236}">
                      <a16:creationId xmlns:a16="http://schemas.microsoft.com/office/drawing/2014/main" id="{6E6EDB7A-4757-4220-B3F2-DEFE646182A3}"/>
                    </a:ext>
                  </a:extLst>
                </p14:cNvPr>
                <p14:cNvContentPartPr/>
                <p14:nvPr/>
              </p14:nvContentPartPr>
              <p14:xfrm>
                <a:off x="6232844" y="2748055"/>
                <a:ext cx="77400" cy="29520"/>
              </p14:xfrm>
            </p:contentPart>
          </mc:Choice>
          <mc:Fallback>
            <p:pic>
              <p:nvPicPr>
                <p:cNvPr id="77" name="墨迹 76">
                  <a:extLst>
                    <a:ext uri="{FF2B5EF4-FFF2-40B4-BE49-F238E27FC236}">
                      <a16:creationId xmlns:a16="http://schemas.microsoft.com/office/drawing/2014/main" id="{6E6EDB7A-4757-4220-B3F2-DEFE646182A3}"/>
                    </a:ext>
                  </a:extLst>
                </p:cNvPr>
                <p:cNvPicPr/>
                <p:nvPr/>
              </p:nvPicPr>
              <p:blipFill>
                <a:blip r:embed="rId18"/>
                <a:stretch>
                  <a:fillRect/>
                </a:stretch>
              </p:blipFill>
              <p:spPr>
                <a:xfrm>
                  <a:off x="6224204" y="2739415"/>
                  <a:ext cx="950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8" name="墨迹 77">
                  <a:extLst>
                    <a:ext uri="{FF2B5EF4-FFF2-40B4-BE49-F238E27FC236}">
                      <a16:creationId xmlns:a16="http://schemas.microsoft.com/office/drawing/2014/main" id="{7F25D938-EB14-4764-A7F1-03EB3A40B4ED}"/>
                    </a:ext>
                  </a:extLst>
                </p14:cNvPr>
                <p14:cNvContentPartPr/>
                <p14:nvPr/>
              </p14:nvContentPartPr>
              <p14:xfrm>
                <a:off x="6244004" y="2822935"/>
                <a:ext cx="63720" cy="36720"/>
              </p14:xfrm>
            </p:contentPart>
          </mc:Choice>
          <mc:Fallback>
            <p:pic>
              <p:nvPicPr>
                <p:cNvPr id="78" name="墨迹 77">
                  <a:extLst>
                    <a:ext uri="{FF2B5EF4-FFF2-40B4-BE49-F238E27FC236}">
                      <a16:creationId xmlns:a16="http://schemas.microsoft.com/office/drawing/2014/main" id="{7F25D938-EB14-4764-A7F1-03EB3A40B4ED}"/>
                    </a:ext>
                  </a:extLst>
                </p:cNvPr>
                <p:cNvPicPr/>
                <p:nvPr/>
              </p:nvPicPr>
              <p:blipFill>
                <a:blip r:embed="rId20"/>
                <a:stretch>
                  <a:fillRect/>
                </a:stretch>
              </p:blipFill>
              <p:spPr>
                <a:xfrm>
                  <a:off x="6235364" y="2813935"/>
                  <a:ext cx="813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9" name="墨迹 78">
                  <a:extLst>
                    <a:ext uri="{FF2B5EF4-FFF2-40B4-BE49-F238E27FC236}">
                      <a16:creationId xmlns:a16="http://schemas.microsoft.com/office/drawing/2014/main" id="{9A9772D7-09A3-4D21-9955-5E02A2678659}"/>
                    </a:ext>
                  </a:extLst>
                </p14:cNvPr>
                <p14:cNvContentPartPr/>
                <p14:nvPr/>
              </p14:nvContentPartPr>
              <p14:xfrm>
                <a:off x="6215924" y="2785495"/>
                <a:ext cx="107280" cy="210600"/>
              </p14:xfrm>
            </p:contentPart>
          </mc:Choice>
          <mc:Fallback>
            <p:pic>
              <p:nvPicPr>
                <p:cNvPr id="79" name="墨迹 78">
                  <a:extLst>
                    <a:ext uri="{FF2B5EF4-FFF2-40B4-BE49-F238E27FC236}">
                      <a16:creationId xmlns:a16="http://schemas.microsoft.com/office/drawing/2014/main" id="{9A9772D7-09A3-4D21-9955-5E02A2678659}"/>
                    </a:ext>
                  </a:extLst>
                </p:cNvPr>
                <p:cNvPicPr/>
                <p:nvPr/>
              </p:nvPicPr>
              <p:blipFill>
                <a:blip r:embed="rId22"/>
                <a:stretch>
                  <a:fillRect/>
                </a:stretch>
              </p:blipFill>
              <p:spPr>
                <a:xfrm>
                  <a:off x="6207284" y="2776495"/>
                  <a:ext cx="1249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0" name="墨迹 79">
                  <a:extLst>
                    <a:ext uri="{FF2B5EF4-FFF2-40B4-BE49-F238E27FC236}">
                      <a16:creationId xmlns:a16="http://schemas.microsoft.com/office/drawing/2014/main" id="{2FE5A01D-5535-4BF9-B562-3AE63EEF9DB5}"/>
                    </a:ext>
                  </a:extLst>
                </p14:cNvPr>
                <p14:cNvContentPartPr/>
                <p14:nvPr/>
              </p14:nvContentPartPr>
              <p14:xfrm>
                <a:off x="6317084" y="2802775"/>
                <a:ext cx="12600" cy="47520"/>
              </p14:xfrm>
            </p:contentPart>
          </mc:Choice>
          <mc:Fallback>
            <p:pic>
              <p:nvPicPr>
                <p:cNvPr id="80" name="墨迹 79">
                  <a:extLst>
                    <a:ext uri="{FF2B5EF4-FFF2-40B4-BE49-F238E27FC236}">
                      <a16:creationId xmlns:a16="http://schemas.microsoft.com/office/drawing/2014/main" id="{2FE5A01D-5535-4BF9-B562-3AE63EEF9DB5}"/>
                    </a:ext>
                  </a:extLst>
                </p:cNvPr>
                <p:cNvPicPr/>
                <p:nvPr/>
              </p:nvPicPr>
              <p:blipFill>
                <a:blip r:embed="rId24"/>
                <a:stretch>
                  <a:fillRect/>
                </a:stretch>
              </p:blipFill>
              <p:spPr>
                <a:xfrm>
                  <a:off x="6308444" y="2794135"/>
                  <a:ext cx="302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1" name="墨迹 80">
                  <a:extLst>
                    <a:ext uri="{FF2B5EF4-FFF2-40B4-BE49-F238E27FC236}">
                      <a16:creationId xmlns:a16="http://schemas.microsoft.com/office/drawing/2014/main" id="{97CC65D6-E24D-4A55-90C5-C0AA38145D20}"/>
                    </a:ext>
                  </a:extLst>
                </p14:cNvPr>
                <p14:cNvContentPartPr/>
                <p14:nvPr/>
              </p14:nvContentPartPr>
              <p14:xfrm>
                <a:off x="6329684" y="2718895"/>
                <a:ext cx="132840" cy="83160"/>
              </p14:xfrm>
            </p:contentPart>
          </mc:Choice>
          <mc:Fallback>
            <p:pic>
              <p:nvPicPr>
                <p:cNvPr id="81" name="墨迹 80">
                  <a:extLst>
                    <a:ext uri="{FF2B5EF4-FFF2-40B4-BE49-F238E27FC236}">
                      <a16:creationId xmlns:a16="http://schemas.microsoft.com/office/drawing/2014/main" id="{97CC65D6-E24D-4A55-90C5-C0AA38145D20}"/>
                    </a:ext>
                  </a:extLst>
                </p:cNvPr>
                <p:cNvPicPr/>
                <p:nvPr/>
              </p:nvPicPr>
              <p:blipFill>
                <a:blip r:embed="rId26"/>
                <a:stretch>
                  <a:fillRect/>
                </a:stretch>
              </p:blipFill>
              <p:spPr>
                <a:xfrm>
                  <a:off x="6321044" y="2710255"/>
                  <a:ext cx="1504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2" name="墨迹 81">
                  <a:extLst>
                    <a:ext uri="{FF2B5EF4-FFF2-40B4-BE49-F238E27FC236}">
                      <a16:creationId xmlns:a16="http://schemas.microsoft.com/office/drawing/2014/main" id="{85642503-582F-4C1F-89EC-2ECFAF01E75D}"/>
                    </a:ext>
                  </a:extLst>
                </p14:cNvPr>
                <p14:cNvContentPartPr/>
                <p14:nvPr/>
              </p14:nvContentPartPr>
              <p14:xfrm>
                <a:off x="6318164" y="2776495"/>
                <a:ext cx="199800" cy="216000"/>
              </p14:xfrm>
            </p:contentPart>
          </mc:Choice>
          <mc:Fallback>
            <p:pic>
              <p:nvPicPr>
                <p:cNvPr id="82" name="墨迹 81">
                  <a:extLst>
                    <a:ext uri="{FF2B5EF4-FFF2-40B4-BE49-F238E27FC236}">
                      <a16:creationId xmlns:a16="http://schemas.microsoft.com/office/drawing/2014/main" id="{85642503-582F-4C1F-89EC-2ECFAF01E75D}"/>
                    </a:ext>
                  </a:extLst>
                </p:cNvPr>
                <p:cNvPicPr/>
                <p:nvPr/>
              </p:nvPicPr>
              <p:blipFill>
                <a:blip r:embed="rId28"/>
                <a:stretch>
                  <a:fillRect/>
                </a:stretch>
              </p:blipFill>
              <p:spPr>
                <a:xfrm>
                  <a:off x="6309164" y="2767855"/>
                  <a:ext cx="2174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83" name="墨迹 82">
                  <a:extLst>
                    <a:ext uri="{FF2B5EF4-FFF2-40B4-BE49-F238E27FC236}">
                      <a16:creationId xmlns:a16="http://schemas.microsoft.com/office/drawing/2014/main" id="{9A935FA3-5F08-4530-8CA3-9BC9026A61D1}"/>
                    </a:ext>
                  </a:extLst>
                </p14:cNvPr>
                <p14:cNvContentPartPr/>
                <p14:nvPr/>
              </p14:nvContentPartPr>
              <p14:xfrm>
                <a:off x="6554684" y="2694775"/>
                <a:ext cx="59400" cy="102960"/>
              </p14:xfrm>
            </p:contentPart>
          </mc:Choice>
          <mc:Fallback>
            <p:pic>
              <p:nvPicPr>
                <p:cNvPr id="83" name="墨迹 82">
                  <a:extLst>
                    <a:ext uri="{FF2B5EF4-FFF2-40B4-BE49-F238E27FC236}">
                      <a16:creationId xmlns:a16="http://schemas.microsoft.com/office/drawing/2014/main" id="{9A935FA3-5F08-4530-8CA3-9BC9026A61D1}"/>
                    </a:ext>
                  </a:extLst>
                </p:cNvPr>
                <p:cNvPicPr/>
                <p:nvPr/>
              </p:nvPicPr>
              <p:blipFill>
                <a:blip r:embed="rId30"/>
                <a:stretch>
                  <a:fillRect/>
                </a:stretch>
              </p:blipFill>
              <p:spPr>
                <a:xfrm>
                  <a:off x="6545684" y="2686135"/>
                  <a:ext cx="770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4" name="墨迹 83">
                  <a:extLst>
                    <a:ext uri="{FF2B5EF4-FFF2-40B4-BE49-F238E27FC236}">
                      <a16:creationId xmlns:a16="http://schemas.microsoft.com/office/drawing/2014/main" id="{B5AA2587-24BC-48D1-9E2C-F8A51883129E}"/>
                    </a:ext>
                  </a:extLst>
                </p14:cNvPr>
                <p14:cNvContentPartPr/>
                <p14:nvPr/>
              </p14:nvContentPartPr>
              <p14:xfrm>
                <a:off x="6538124" y="2760295"/>
                <a:ext cx="72000" cy="136440"/>
              </p14:xfrm>
            </p:contentPart>
          </mc:Choice>
          <mc:Fallback>
            <p:pic>
              <p:nvPicPr>
                <p:cNvPr id="84" name="墨迹 83">
                  <a:extLst>
                    <a:ext uri="{FF2B5EF4-FFF2-40B4-BE49-F238E27FC236}">
                      <a16:creationId xmlns:a16="http://schemas.microsoft.com/office/drawing/2014/main" id="{B5AA2587-24BC-48D1-9E2C-F8A51883129E}"/>
                    </a:ext>
                  </a:extLst>
                </p:cNvPr>
                <p:cNvPicPr/>
                <p:nvPr/>
              </p:nvPicPr>
              <p:blipFill>
                <a:blip r:embed="rId32"/>
                <a:stretch>
                  <a:fillRect/>
                </a:stretch>
              </p:blipFill>
              <p:spPr>
                <a:xfrm>
                  <a:off x="6529484" y="2751655"/>
                  <a:ext cx="8964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5" name="墨迹 84">
                  <a:extLst>
                    <a:ext uri="{FF2B5EF4-FFF2-40B4-BE49-F238E27FC236}">
                      <a16:creationId xmlns:a16="http://schemas.microsoft.com/office/drawing/2014/main" id="{9197FF27-85C9-43FF-A77F-58DFA0474AFE}"/>
                    </a:ext>
                  </a:extLst>
                </p14:cNvPr>
                <p14:cNvContentPartPr/>
                <p14:nvPr/>
              </p14:nvContentPartPr>
              <p14:xfrm>
                <a:off x="6556844" y="2872255"/>
                <a:ext cx="49320" cy="126000"/>
              </p14:xfrm>
            </p:contentPart>
          </mc:Choice>
          <mc:Fallback>
            <p:pic>
              <p:nvPicPr>
                <p:cNvPr id="85" name="墨迹 84">
                  <a:extLst>
                    <a:ext uri="{FF2B5EF4-FFF2-40B4-BE49-F238E27FC236}">
                      <a16:creationId xmlns:a16="http://schemas.microsoft.com/office/drawing/2014/main" id="{9197FF27-85C9-43FF-A77F-58DFA0474AFE}"/>
                    </a:ext>
                  </a:extLst>
                </p:cNvPr>
                <p:cNvPicPr/>
                <p:nvPr/>
              </p:nvPicPr>
              <p:blipFill>
                <a:blip r:embed="rId34"/>
                <a:stretch>
                  <a:fillRect/>
                </a:stretch>
              </p:blipFill>
              <p:spPr>
                <a:xfrm>
                  <a:off x="6548204" y="2863615"/>
                  <a:ext cx="66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6" name="墨迹 85">
                  <a:extLst>
                    <a:ext uri="{FF2B5EF4-FFF2-40B4-BE49-F238E27FC236}">
                      <a16:creationId xmlns:a16="http://schemas.microsoft.com/office/drawing/2014/main" id="{009559CD-1E05-4D73-BBE5-8126E07CA3B7}"/>
                    </a:ext>
                  </a:extLst>
                </p14:cNvPr>
                <p14:cNvContentPartPr/>
                <p14:nvPr/>
              </p14:nvContentPartPr>
              <p14:xfrm>
                <a:off x="6645764" y="2693695"/>
                <a:ext cx="148320" cy="267120"/>
              </p14:xfrm>
            </p:contentPart>
          </mc:Choice>
          <mc:Fallback>
            <p:pic>
              <p:nvPicPr>
                <p:cNvPr id="86" name="墨迹 85">
                  <a:extLst>
                    <a:ext uri="{FF2B5EF4-FFF2-40B4-BE49-F238E27FC236}">
                      <a16:creationId xmlns:a16="http://schemas.microsoft.com/office/drawing/2014/main" id="{009559CD-1E05-4D73-BBE5-8126E07CA3B7}"/>
                    </a:ext>
                  </a:extLst>
                </p:cNvPr>
                <p:cNvPicPr/>
                <p:nvPr/>
              </p:nvPicPr>
              <p:blipFill>
                <a:blip r:embed="rId36"/>
                <a:stretch>
                  <a:fillRect/>
                </a:stretch>
              </p:blipFill>
              <p:spPr>
                <a:xfrm>
                  <a:off x="6636764" y="2685055"/>
                  <a:ext cx="16596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7" name="墨迹 86">
                  <a:extLst>
                    <a:ext uri="{FF2B5EF4-FFF2-40B4-BE49-F238E27FC236}">
                      <a16:creationId xmlns:a16="http://schemas.microsoft.com/office/drawing/2014/main" id="{23BE04F1-21F8-498A-A8DF-AC1ED887C20E}"/>
                    </a:ext>
                  </a:extLst>
                </p14:cNvPr>
                <p14:cNvContentPartPr/>
                <p14:nvPr/>
              </p14:nvContentPartPr>
              <p14:xfrm>
                <a:off x="6705884" y="2741575"/>
                <a:ext cx="34560" cy="243720"/>
              </p14:xfrm>
            </p:contentPart>
          </mc:Choice>
          <mc:Fallback>
            <p:pic>
              <p:nvPicPr>
                <p:cNvPr id="87" name="墨迹 86">
                  <a:extLst>
                    <a:ext uri="{FF2B5EF4-FFF2-40B4-BE49-F238E27FC236}">
                      <a16:creationId xmlns:a16="http://schemas.microsoft.com/office/drawing/2014/main" id="{23BE04F1-21F8-498A-A8DF-AC1ED887C20E}"/>
                    </a:ext>
                  </a:extLst>
                </p:cNvPr>
                <p:cNvPicPr/>
                <p:nvPr/>
              </p:nvPicPr>
              <p:blipFill>
                <a:blip r:embed="rId38"/>
                <a:stretch>
                  <a:fillRect/>
                </a:stretch>
              </p:blipFill>
              <p:spPr>
                <a:xfrm>
                  <a:off x="6696884" y="2732935"/>
                  <a:ext cx="52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8" name="墨迹 87">
                  <a:extLst>
                    <a:ext uri="{FF2B5EF4-FFF2-40B4-BE49-F238E27FC236}">
                      <a16:creationId xmlns:a16="http://schemas.microsoft.com/office/drawing/2014/main" id="{ED881489-CF59-471D-86FD-8EE3B7B92C3E}"/>
                    </a:ext>
                  </a:extLst>
                </p14:cNvPr>
                <p14:cNvContentPartPr/>
                <p14:nvPr/>
              </p14:nvContentPartPr>
              <p14:xfrm>
                <a:off x="6706244" y="2816815"/>
                <a:ext cx="103320" cy="147960"/>
              </p14:xfrm>
            </p:contentPart>
          </mc:Choice>
          <mc:Fallback>
            <p:pic>
              <p:nvPicPr>
                <p:cNvPr id="88" name="墨迹 87">
                  <a:extLst>
                    <a:ext uri="{FF2B5EF4-FFF2-40B4-BE49-F238E27FC236}">
                      <a16:creationId xmlns:a16="http://schemas.microsoft.com/office/drawing/2014/main" id="{ED881489-CF59-471D-86FD-8EE3B7B92C3E}"/>
                    </a:ext>
                  </a:extLst>
                </p:cNvPr>
                <p:cNvPicPr/>
                <p:nvPr/>
              </p:nvPicPr>
              <p:blipFill>
                <a:blip r:embed="rId40"/>
                <a:stretch>
                  <a:fillRect/>
                </a:stretch>
              </p:blipFill>
              <p:spPr>
                <a:xfrm>
                  <a:off x="6697604" y="2807815"/>
                  <a:ext cx="120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9" name="墨迹 88">
                  <a:extLst>
                    <a:ext uri="{FF2B5EF4-FFF2-40B4-BE49-F238E27FC236}">
                      <a16:creationId xmlns:a16="http://schemas.microsoft.com/office/drawing/2014/main" id="{7BCF9A52-E18C-4C92-AB3D-979E1B6D203D}"/>
                    </a:ext>
                  </a:extLst>
                </p14:cNvPr>
                <p14:cNvContentPartPr/>
                <p14:nvPr/>
              </p14:nvContentPartPr>
              <p14:xfrm>
                <a:off x="6722084" y="2888095"/>
                <a:ext cx="53640" cy="64440"/>
              </p14:xfrm>
            </p:contentPart>
          </mc:Choice>
          <mc:Fallback>
            <p:pic>
              <p:nvPicPr>
                <p:cNvPr id="89" name="墨迹 88">
                  <a:extLst>
                    <a:ext uri="{FF2B5EF4-FFF2-40B4-BE49-F238E27FC236}">
                      <a16:creationId xmlns:a16="http://schemas.microsoft.com/office/drawing/2014/main" id="{7BCF9A52-E18C-4C92-AB3D-979E1B6D203D}"/>
                    </a:ext>
                  </a:extLst>
                </p:cNvPr>
                <p:cNvPicPr/>
                <p:nvPr/>
              </p:nvPicPr>
              <p:blipFill>
                <a:blip r:embed="rId42"/>
                <a:stretch>
                  <a:fillRect/>
                </a:stretch>
              </p:blipFill>
              <p:spPr>
                <a:xfrm>
                  <a:off x="6713084" y="2879455"/>
                  <a:ext cx="7128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0" name="墨迹 89">
                  <a:extLst>
                    <a:ext uri="{FF2B5EF4-FFF2-40B4-BE49-F238E27FC236}">
                      <a16:creationId xmlns:a16="http://schemas.microsoft.com/office/drawing/2014/main" id="{D391499D-A46F-46B6-A655-5A3A695151B1}"/>
                    </a:ext>
                  </a:extLst>
                </p14:cNvPr>
                <p14:cNvContentPartPr/>
                <p14:nvPr/>
              </p14:nvContentPartPr>
              <p14:xfrm>
                <a:off x="6712724" y="2982775"/>
                <a:ext cx="58680" cy="15480"/>
              </p14:xfrm>
            </p:contentPart>
          </mc:Choice>
          <mc:Fallback>
            <p:pic>
              <p:nvPicPr>
                <p:cNvPr id="90" name="墨迹 89">
                  <a:extLst>
                    <a:ext uri="{FF2B5EF4-FFF2-40B4-BE49-F238E27FC236}">
                      <a16:creationId xmlns:a16="http://schemas.microsoft.com/office/drawing/2014/main" id="{D391499D-A46F-46B6-A655-5A3A695151B1}"/>
                    </a:ext>
                  </a:extLst>
                </p:cNvPr>
                <p:cNvPicPr/>
                <p:nvPr/>
              </p:nvPicPr>
              <p:blipFill>
                <a:blip r:embed="rId44"/>
                <a:stretch>
                  <a:fillRect/>
                </a:stretch>
              </p:blipFill>
              <p:spPr>
                <a:xfrm>
                  <a:off x="6703724" y="2973775"/>
                  <a:ext cx="763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1" name="墨迹 90">
                  <a:extLst>
                    <a:ext uri="{FF2B5EF4-FFF2-40B4-BE49-F238E27FC236}">
                      <a16:creationId xmlns:a16="http://schemas.microsoft.com/office/drawing/2014/main" id="{0C255F76-3558-47B5-9EBA-F4773F2C109C}"/>
                    </a:ext>
                  </a:extLst>
                </p14:cNvPr>
                <p14:cNvContentPartPr/>
                <p14:nvPr/>
              </p14:nvContentPartPr>
              <p14:xfrm>
                <a:off x="6856724" y="2718895"/>
                <a:ext cx="101160" cy="41760"/>
              </p14:xfrm>
            </p:contentPart>
          </mc:Choice>
          <mc:Fallback>
            <p:pic>
              <p:nvPicPr>
                <p:cNvPr id="91" name="墨迹 90">
                  <a:extLst>
                    <a:ext uri="{FF2B5EF4-FFF2-40B4-BE49-F238E27FC236}">
                      <a16:creationId xmlns:a16="http://schemas.microsoft.com/office/drawing/2014/main" id="{0C255F76-3558-47B5-9EBA-F4773F2C109C}"/>
                    </a:ext>
                  </a:extLst>
                </p:cNvPr>
                <p:cNvPicPr/>
                <p:nvPr/>
              </p:nvPicPr>
              <p:blipFill>
                <a:blip r:embed="rId46"/>
                <a:stretch>
                  <a:fillRect/>
                </a:stretch>
              </p:blipFill>
              <p:spPr>
                <a:xfrm>
                  <a:off x="6848084" y="2709895"/>
                  <a:ext cx="1188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2" name="墨迹 91">
                  <a:extLst>
                    <a:ext uri="{FF2B5EF4-FFF2-40B4-BE49-F238E27FC236}">
                      <a16:creationId xmlns:a16="http://schemas.microsoft.com/office/drawing/2014/main" id="{8176D028-572E-4CC6-84B8-ABCCB40631A8}"/>
                    </a:ext>
                  </a:extLst>
                </p14:cNvPr>
                <p14:cNvContentPartPr/>
                <p14:nvPr/>
              </p14:nvContentPartPr>
              <p14:xfrm>
                <a:off x="6842324" y="2812495"/>
                <a:ext cx="127440" cy="163440"/>
              </p14:xfrm>
            </p:contentPart>
          </mc:Choice>
          <mc:Fallback>
            <p:pic>
              <p:nvPicPr>
                <p:cNvPr id="92" name="墨迹 91">
                  <a:extLst>
                    <a:ext uri="{FF2B5EF4-FFF2-40B4-BE49-F238E27FC236}">
                      <a16:creationId xmlns:a16="http://schemas.microsoft.com/office/drawing/2014/main" id="{8176D028-572E-4CC6-84B8-ABCCB40631A8}"/>
                    </a:ext>
                  </a:extLst>
                </p:cNvPr>
                <p:cNvPicPr/>
                <p:nvPr/>
              </p:nvPicPr>
              <p:blipFill>
                <a:blip r:embed="rId48"/>
                <a:stretch>
                  <a:fillRect/>
                </a:stretch>
              </p:blipFill>
              <p:spPr>
                <a:xfrm>
                  <a:off x="6833324" y="2803855"/>
                  <a:ext cx="1450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3" name="墨迹 92">
                  <a:extLst>
                    <a:ext uri="{FF2B5EF4-FFF2-40B4-BE49-F238E27FC236}">
                      <a16:creationId xmlns:a16="http://schemas.microsoft.com/office/drawing/2014/main" id="{CB32C5E4-E943-462D-94CE-C9FAFB6DD023}"/>
                    </a:ext>
                  </a:extLst>
                </p14:cNvPr>
                <p14:cNvContentPartPr/>
                <p14:nvPr/>
              </p14:nvContentPartPr>
              <p14:xfrm>
                <a:off x="6911804" y="2770375"/>
                <a:ext cx="16920" cy="138240"/>
              </p14:xfrm>
            </p:contentPart>
          </mc:Choice>
          <mc:Fallback>
            <p:pic>
              <p:nvPicPr>
                <p:cNvPr id="93" name="墨迹 92">
                  <a:extLst>
                    <a:ext uri="{FF2B5EF4-FFF2-40B4-BE49-F238E27FC236}">
                      <a16:creationId xmlns:a16="http://schemas.microsoft.com/office/drawing/2014/main" id="{CB32C5E4-E943-462D-94CE-C9FAFB6DD023}"/>
                    </a:ext>
                  </a:extLst>
                </p:cNvPr>
                <p:cNvPicPr/>
                <p:nvPr/>
              </p:nvPicPr>
              <p:blipFill>
                <a:blip r:embed="rId50"/>
                <a:stretch>
                  <a:fillRect/>
                </a:stretch>
              </p:blipFill>
              <p:spPr>
                <a:xfrm>
                  <a:off x="6902804" y="2761375"/>
                  <a:ext cx="345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94" name="墨迹 93">
                  <a:extLst>
                    <a:ext uri="{FF2B5EF4-FFF2-40B4-BE49-F238E27FC236}">
                      <a16:creationId xmlns:a16="http://schemas.microsoft.com/office/drawing/2014/main" id="{A7EB8B35-8BB8-4266-A7B5-1B8AFCC32606}"/>
                    </a:ext>
                  </a:extLst>
                </p14:cNvPr>
                <p14:cNvContentPartPr/>
                <p14:nvPr/>
              </p14:nvContentPartPr>
              <p14:xfrm>
                <a:off x="6955364" y="2698015"/>
                <a:ext cx="136800" cy="264600"/>
              </p14:xfrm>
            </p:contentPart>
          </mc:Choice>
          <mc:Fallback>
            <p:pic>
              <p:nvPicPr>
                <p:cNvPr id="94" name="墨迹 93">
                  <a:extLst>
                    <a:ext uri="{FF2B5EF4-FFF2-40B4-BE49-F238E27FC236}">
                      <a16:creationId xmlns:a16="http://schemas.microsoft.com/office/drawing/2014/main" id="{A7EB8B35-8BB8-4266-A7B5-1B8AFCC32606}"/>
                    </a:ext>
                  </a:extLst>
                </p:cNvPr>
                <p:cNvPicPr/>
                <p:nvPr/>
              </p:nvPicPr>
              <p:blipFill>
                <a:blip r:embed="rId52"/>
                <a:stretch>
                  <a:fillRect/>
                </a:stretch>
              </p:blipFill>
              <p:spPr>
                <a:xfrm>
                  <a:off x="6946724" y="2689015"/>
                  <a:ext cx="1544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95" name="墨迹 94">
                  <a:extLst>
                    <a:ext uri="{FF2B5EF4-FFF2-40B4-BE49-F238E27FC236}">
                      <a16:creationId xmlns:a16="http://schemas.microsoft.com/office/drawing/2014/main" id="{5B43CFA7-1EDB-4AFF-B47E-17AAD38B56B4}"/>
                    </a:ext>
                  </a:extLst>
                </p14:cNvPr>
                <p14:cNvContentPartPr/>
                <p14:nvPr/>
              </p14:nvContentPartPr>
              <p14:xfrm>
                <a:off x="7032044" y="2842735"/>
                <a:ext cx="70920" cy="72720"/>
              </p14:xfrm>
            </p:contentPart>
          </mc:Choice>
          <mc:Fallback>
            <p:pic>
              <p:nvPicPr>
                <p:cNvPr id="95" name="墨迹 94">
                  <a:extLst>
                    <a:ext uri="{FF2B5EF4-FFF2-40B4-BE49-F238E27FC236}">
                      <a16:creationId xmlns:a16="http://schemas.microsoft.com/office/drawing/2014/main" id="{5B43CFA7-1EDB-4AFF-B47E-17AAD38B56B4}"/>
                    </a:ext>
                  </a:extLst>
                </p:cNvPr>
                <p:cNvPicPr/>
                <p:nvPr/>
              </p:nvPicPr>
              <p:blipFill>
                <a:blip r:embed="rId54"/>
                <a:stretch>
                  <a:fillRect/>
                </a:stretch>
              </p:blipFill>
              <p:spPr>
                <a:xfrm>
                  <a:off x="7023044" y="2833735"/>
                  <a:ext cx="885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6" name="墨迹 95">
                  <a:extLst>
                    <a:ext uri="{FF2B5EF4-FFF2-40B4-BE49-F238E27FC236}">
                      <a16:creationId xmlns:a16="http://schemas.microsoft.com/office/drawing/2014/main" id="{F9545340-AE33-4F2E-AECA-A9D7C9889D3B}"/>
                    </a:ext>
                  </a:extLst>
                </p14:cNvPr>
                <p14:cNvContentPartPr/>
                <p14:nvPr/>
              </p14:nvContentPartPr>
              <p14:xfrm>
                <a:off x="7204844" y="2712415"/>
                <a:ext cx="15480" cy="7200"/>
              </p14:xfrm>
            </p:contentPart>
          </mc:Choice>
          <mc:Fallback>
            <p:pic>
              <p:nvPicPr>
                <p:cNvPr id="96" name="墨迹 95">
                  <a:extLst>
                    <a:ext uri="{FF2B5EF4-FFF2-40B4-BE49-F238E27FC236}">
                      <a16:creationId xmlns:a16="http://schemas.microsoft.com/office/drawing/2014/main" id="{F9545340-AE33-4F2E-AECA-A9D7C9889D3B}"/>
                    </a:ext>
                  </a:extLst>
                </p:cNvPr>
                <p:cNvPicPr/>
                <p:nvPr/>
              </p:nvPicPr>
              <p:blipFill>
                <a:blip r:embed="rId56"/>
                <a:stretch>
                  <a:fillRect/>
                </a:stretch>
              </p:blipFill>
              <p:spPr>
                <a:xfrm>
                  <a:off x="7195844" y="2703775"/>
                  <a:ext cx="33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97" name="墨迹 96">
                  <a:extLst>
                    <a:ext uri="{FF2B5EF4-FFF2-40B4-BE49-F238E27FC236}">
                      <a16:creationId xmlns:a16="http://schemas.microsoft.com/office/drawing/2014/main" id="{348A4B61-46A0-4A0C-AB25-7272E2BC7D91}"/>
                    </a:ext>
                  </a:extLst>
                </p14:cNvPr>
                <p14:cNvContentPartPr/>
                <p14:nvPr/>
              </p14:nvContentPartPr>
              <p14:xfrm>
                <a:off x="7163804" y="2800255"/>
                <a:ext cx="113040" cy="151920"/>
              </p14:xfrm>
            </p:contentPart>
          </mc:Choice>
          <mc:Fallback>
            <p:pic>
              <p:nvPicPr>
                <p:cNvPr id="97" name="墨迹 96">
                  <a:extLst>
                    <a:ext uri="{FF2B5EF4-FFF2-40B4-BE49-F238E27FC236}">
                      <a16:creationId xmlns:a16="http://schemas.microsoft.com/office/drawing/2014/main" id="{348A4B61-46A0-4A0C-AB25-7272E2BC7D91}"/>
                    </a:ext>
                  </a:extLst>
                </p:cNvPr>
                <p:cNvPicPr/>
                <p:nvPr/>
              </p:nvPicPr>
              <p:blipFill>
                <a:blip r:embed="rId58"/>
                <a:stretch>
                  <a:fillRect/>
                </a:stretch>
              </p:blipFill>
              <p:spPr>
                <a:xfrm>
                  <a:off x="7155164" y="2791615"/>
                  <a:ext cx="130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98" name="墨迹 97">
                  <a:extLst>
                    <a:ext uri="{FF2B5EF4-FFF2-40B4-BE49-F238E27FC236}">
                      <a16:creationId xmlns:a16="http://schemas.microsoft.com/office/drawing/2014/main" id="{AECA044E-31D8-4C9C-8763-BEF29E972EF7}"/>
                    </a:ext>
                  </a:extLst>
                </p14:cNvPr>
                <p14:cNvContentPartPr/>
                <p14:nvPr/>
              </p14:nvContentPartPr>
              <p14:xfrm>
                <a:off x="7262444" y="2768935"/>
                <a:ext cx="118800" cy="33480"/>
              </p14:xfrm>
            </p:contentPart>
          </mc:Choice>
          <mc:Fallback>
            <p:pic>
              <p:nvPicPr>
                <p:cNvPr id="98" name="墨迹 97">
                  <a:extLst>
                    <a:ext uri="{FF2B5EF4-FFF2-40B4-BE49-F238E27FC236}">
                      <a16:creationId xmlns:a16="http://schemas.microsoft.com/office/drawing/2014/main" id="{AECA044E-31D8-4C9C-8763-BEF29E972EF7}"/>
                    </a:ext>
                  </a:extLst>
                </p:cNvPr>
                <p:cNvPicPr/>
                <p:nvPr/>
              </p:nvPicPr>
              <p:blipFill>
                <a:blip r:embed="rId60"/>
                <a:stretch>
                  <a:fillRect/>
                </a:stretch>
              </p:blipFill>
              <p:spPr>
                <a:xfrm>
                  <a:off x="7253804" y="2760295"/>
                  <a:ext cx="1364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99" name="墨迹 98">
                  <a:extLst>
                    <a:ext uri="{FF2B5EF4-FFF2-40B4-BE49-F238E27FC236}">
                      <a16:creationId xmlns:a16="http://schemas.microsoft.com/office/drawing/2014/main" id="{90A7D981-98EE-49E8-BCE1-90B074E63182}"/>
                    </a:ext>
                  </a:extLst>
                </p14:cNvPr>
                <p14:cNvContentPartPr/>
                <p14:nvPr/>
              </p14:nvContentPartPr>
              <p14:xfrm>
                <a:off x="7303124" y="2703775"/>
                <a:ext cx="7920" cy="234000"/>
              </p14:xfrm>
            </p:contentPart>
          </mc:Choice>
          <mc:Fallback>
            <p:pic>
              <p:nvPicPr>
                <p:cNvPr id="99" name="墨迹 98">
                  <a:extLst>
                    <a:ext uri="{FF2B5EF4-FFF2-40B4-BE49-F238E27FC236}">
                      <a16:creationId xmlns:a16="http://schemas.microsoft.com/office/drawing/2014/main" id="{90A7D981-98EE-49E8-BCE1-90B074E63182}"/>
                    </a:ext>
                  </a:extLst>
                </p:cNvPr>
                <p:cNvPicPr/>
                <p:nvPr/>
              </p:nvPicPr>
              <p:blipFill>
                <a:blip r:embed="rId62"/>
                <a:stretch>
                  <a:fillRect/>
                </a:stretch>
              </p:blipFill>
              <p:spPr>
                <a:xfrm>
                  <a:off x="7294124" y="2694775"/>
                  <a:ext cx="255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0" name="墨迹 99">
                  <a:extLst>
                    <a:ext uri="{FF2B5EF4-FFF2-40B4-BE49-F238E27FC236}">
                      <a16:creationId xmlns:a16="http://schemas.microsoft.com/office/drawing/2014/main" id="{4E60CD29-B74A-4CA9-B0E0-B99C409A75AE}"/>
                    </a:ext>
                  </a:extLst>
                </p14:cNvPr>
                <p14:cNvContentPartPr/>
                <p14:nvPr/>
              </p14:nvContentPartPr>
              <p14:xfrm>
                <a:off x="7457564" y="2658775"/>
                <a:ext cx="42840" cy="15480"/>
              </p14:xfrm>
            </p:contentPart>
          </mc:Choice>
          <mc:Fallback>
            <p:pic>
              <p:nvPicPr>
                <p:cNvPr id="100" name="墨迹 99">
                  <a:extLst>
                    <a:ext uri="{FF2B5EF4-FFF2-40B4-BE49-F238E27FC236}">
                      <a16:creationId xmlns:a16="http://schemas.microsoft.com/office/drawing/2014/main" id="{4E60CD29-B74A-4CA9-B0E0-B99C409A75AE}"/>
                    </a:ext>
                  </a:extLst>
                </p:cNvPr>
                <p:cNvPicPr/>
                <p:nvPr/>
              </p:nvPicPr>
              <p:blipFill>
                <a:blip r:embed="rId64"/>
                <a:stretch>
                  <a:fillRect/>
                </a:stretch>
              </p:blipFill>
              <p:spPr>
                <a:xfrm>
                  <a:off x="7448564" y="2649775"/>
                  <a:ext cx="604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1" name="墨迹 100">
                  <a:extLst>
                    <a:ext uri="{FF2B5EF4-FFF2-40B4-BE49-F238E27FC236}">
                      <a16:creationId xmlns:a16="http://schemas.microsoft.com/office/drawing/2014/main" id="{051CF8AF-B36A-429A-B9EC-A77EAAF78576}"/>
                    </a:ext>
                  </a:extLst>
                </p14:cNvPr>
                <p14:cNvContentPartPr/>
                <p14:nvPr/>
              </p14:nvContentPartPr>
              <p14:xfrm>
                <a:off x="7434884" y="2630695"/>
                <a:ext cx="118440" cy="101160"/>
              </p14:xfrm>
            </p:contentPart>
          </mc:Choice>
          <mc:Fallback>
            <p:pic>
              <p:nvPicPr>
                <p:cNvPr id="101" name="墨迹 100">
                  <a:extLst>
                    <a:ext uri="{FF2B5EF4-FFF2-40B4-BE49-F238E27FC236}">
                      <a16:creationId xmlns:a16="http://schemas.microsoft.com/office/drawing/2014/main" id="{051CF8AF-B36A-429A-B9EC-A77EAAF78576}"/>
                    </a:ext>
                  </a:extLst>
                </p:cNvPr>
                <p:cNvPicPr/>
                <p:nvPr/>
              </p:nvPicPr>
              <p:blipFill>
                <a:blip r:embed="rId66"/>
                <a:stretch>
                  <a:fillRect/>
                </a:stretch>
              </p:blipFill>
              <p:spPr>
                <a:xfrm>
                  <a:off x="7426244" y="2622055"/>
                  <a:ext cx="1360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2" name="墨迹 101">
                  <a:extLst>
                    <a:ext uri="{FF2B5EF4-FFF2-40B4-BE49-F238E27FC236}">
                      <a16:creationId xmlns:a16="http://schemas.microsoft.com/office/drawing/2014/main" id="{F4BA76F2-4FD7-434D-812E-C8F89C2402D3}"/>
                    </a:ext>
                  </a:extLst>
                </p14:cNvPr>
                <p14:cNvContentPartPr/>
                <p14:nvPr/>
              </p14:nvContentPartPr>
              <p14:xfrm>
                <a:off x="7430204" y="2595055"/>
                <a:ext cx="78120" cy="199800"/>
              </p14:xfrm>
            </p:contentPart>
          </mc:Choice>
          <mc:Fallback>
            <p:pic>
              <p:nvPicPr>
                <p:cNvPr id="102" name="墨迹 101">
                  <a:extLst>
                    <a:ext uri="{FF2B5EF4-FFF2-40B4-BE49-F238E27FC236}">
                      <a16:creationId xmlns:a16="http://schemas.microsoft.com/office/drawing/2014/main" id="{F4BA76F2-4FD7-434D-812E-C8F89C2402D3}"/>
                    </a:ext>
                  </a:extLst>
                </p:cNvPr>
                <p:cNvPicPr/>
                <p:nvPr/>
              </p:nvPicPr>
              <p:blipFill>
                <a:blip r:embed="rId68"/>
                <a:stretch>
                  <a:fillRect/>
                </a:stretch>
              </p:blipFill>
              <p:spPr>
                <a:xfrm>
                  <a:off x="7421204" y="2586415"/>
                  <a:ext cx="957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03" name="墨迹 102">
                  <a:extLst>
                    <a:ext uri="{FF2B5EF4-FFF2-40B4-BE49-F238E27FC236}">
                      <a16:creationId xmlns:a16="http://schemas.microsoft.com/office/drawing/2014/main" id="{F768D13D-12B3-4A0D-B6EC-939E9D72EAA6}"/>
                    </a:ext>
                  </a:extLst>
                </p14:cNvPr>
                <p14:cNvContentPartPr/>
                <p14:nvPr/>
              </p14:nvContentPartPr>
              <p14:xfrm>
                <a:off x="7468724" y="2753815"/>
                <a:ext cx="79200" cy="9720"/>
              </p14:xfrm>
            </p:contentPart>
          </mc:Choice>
          <mc:Fallback>
            <p:pic>
              <p:nvPicPr>
                <p:cNvPr id="103" name="墨迹 102">
                  <a:extLst>
                    <a:ext uri="{FF2B5EF4-FFF2-40B4-BE49-F238E27FC236}">
                      <a16:creationId xmlns:a16="http://schemas.microsoft.com/office/drawing/2014/main" id="{F768D13D-12B3-4A0D-B6EC-939E9D72EAA6}"/>
                    </a:ext>
                  </a:extLst>
                </p:cNvPr>
                <p:cNvPicPr/>
                <p:nvPr/>
              </p:nvPicPr>
              <p:blipFill>
                <a:blip r:embed="rId70"/>
                <a:stretch>
                  <a:fillRect/>
                </a:stretch>
              </p:blipFill>
              <p:spPr>
                <a:xfrm>
                  <a:off x="7459724" y="2745175"/>
                  <a:ext cx="968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04" name="墨迹 103">
                  <a:extLst>
                    <a:ext uri="{FF2B5EF4-FFF2-40B4-BE49-F238E27FC236}">
                      <a16:creationId xmlns:a16="http://schemas.microsoft.com/office/drawing/2014/main" id="{6F8532CD-4DD9-466E-AAF8-3EF3099497FE}"/>
                    </a:ext>
                  </a:extLst>
                </p14:cNvPr>
                <p14:cNvContentPartPr/>
                <p14:nvPr/>
              </p14:nvContentPartPr>
              <p14:xfrm>
                <a:off x="7442804" y="2789455"/>
                <a:ext cx="80280" cy="165960"/>
              </p14:xfrm>
            </p:contentPart>
          </mc:Choice>
          <mc:Fallback>
            <p:pic>
              <p:nvPicPr>
                <p:cNvPr id="104" name="墨迹 103">
                  <a:extLst>
                    <a:ext uri="{FF2B5EF4-FFF2-40B4-BE49-F238E27FC236}">
                      <a16:creationId xmlns:a16="http://schemas.microsoft.com/office/drawing/2014/main" id="{6F8532CD-4DD9-466E-AAF8-3EF3099497FE}"/>
                    </a:ext>
                  </a:extLst>
                </p:cNvPr>
                <p:cNvPicPr/>
                <p:nvPr/>
              </p:nvPicPr>
              <p:blipFill>
                <a:blip r:embed="rId72"/>
                <a:stretch>
                  <a:fillRect/>
                </a:stretch>
              </p:blipFill>
              <p:spPr>
                <a:xfrm>
                  <a:off x="7433804" y="2780815"/>
                  <a:ext cx="979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5" name="墨迹 104">
                  <a:extLst>
                    <a:ext uri="{FF2B5EF4-FFF2-40B4-BE49-F238E27FC236}">
                      <a16:creationId xmlns:a16="http://schemas.microsoft.com/office/drawing/2014/main" id="{B1CE5B81-81E4-45A3-B665-CCB6075C88B8}"/>
                    </a:ext>
                  </a:extLst>
                </p14:cNvPr>
                <p14:cNvContentPartPr/>
                <p14:nvPr/>
              </p14:nvContentPartPr>
              <p14:xfrm>
                <a:off x="7424084" y="2832655"/>
                <a:ext cx="142920" cy="58680"/>
              </p14:xfrm>
            </p:contentPart>
          </mc:Choice>
          <mc:Fallback>
            <p:pic>
              <p:nvPicPr>
                <p:cNvPr id="105" name="墨迹 104">
                  <a:extLst>
                    <a:ext uri="{FF2B5EF4-FFF2-40B4-BE49-F238E27FC236}">
                      <a16:creationId xmlns:a16="http://schemas.microsoft.com/office/drawing/2014/main" id="{B1CE5B81-81E4-45A3-B665-CCB6075C88B8}"/>
                    </a:ext>
                  </a:extLst>
                </p:cNvPr>
                <p:cNvPicPr/>
                <p:nvPr/>
              </p:nvPicPr>
              <p:blipFill>
                <a:blip r:embed="rId74"/>
                <a:stretch>
                  <a:fillRect/>
                </a:stretch>
              </p:blipFill>
              <p:spPr>
                <a:xfrm>
                  <a:off x="7415444" y="2824015"/>
                  <a:ext cx="1605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06" name="墨迹 105">
                  <a:extLst>
                    <a:ext uri="{FF2B5EF4-FFF2-40B4-BE49-F238E27FC236}">
                      <a16:creationId xmlns:a16="http://schemas.microsoft.com/office/drawing/2014/main" id="{70DF8582-89B1-4344-BF78-FD27614D994A}"/>
                    </a:ext>
                  </a:extLst>
                </p14:cNvPr>
                <p14:cNvContentPartPr/>
                <p14:nvPr/>
              </p14:nvContentPartPr>
              <p14:xfrm>
                <a:off x="7419404" y="2748775"/>
                <a:ext cx="20880" cy="67320"/>
              </p14:xfrm>
            </p:contentPart>
          </mc:Choice>
          <mc:Fallback>
            <p:pic>
              <p:nvPicPr>
                <p:cNvPr id="106" name="墨迹 105">
                  <a:extLst>
                    <a:ext uri="{FF2B5EF4-FFF2-40B4-BE49-F238E27FC236}">
                      <a16:creationId xmlns:a16="http://schemas.microsoft.com/office/drawing/2014/main" id="{70DF8582-89B1-4344-BF78-FD27614D994A}"/>
                    </a:ext>
                  </a:extLst>
                </p:cNvPr>
                <p:cNvPicPr/>
                <p:nvPr/>
              </p:nvPicPr>
              <p:blipFill>
                <a:blip r:embed="rId76"/>
                <a:stretch>
                  <a:fillRect/>
                </a:stretch>
              </p:blipFill>
              <p:spPr>
                <a:xfrm>
                  <a:off x="7410764" y="2739775"/>
                  <a:ext cx="385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7" name="墨迹 106">
                  <a:extLst>
                    <a:ext uri="{FF2B5EF4-FFF2-40B4-BE49-F238E27FC236}">
                      <a16:creationId xmlns:a16="http://schemas.microsoft.com/office/drawing/2014/main" id="{F6EFBD7D-D08D-4C20-A577-12C649684377}"/>
                    </a:ext>
                  </a:extLst>
                </p14:cNvPr>
                <p14:cNvContentPartPr/>
                <p14:nvPr/>
              </p14:nvContentPartPr>
              <p14:xfrm>
                <a:off x="7529204" y="2634295"/>
                <a:ext cx="128520" cy="234000"/>
              </p14:xfrm>
            </p:contentPart>
          </mc:Choice>
          <mc:Fallback>
            <p:pic>
              <p:nvPicPr>
                <p:cNvPr id="107" name="墨迹 106">
                  <a:extLst>
                    <a:ext uri="{FF2B5EF4-FFF2-40B4-BE49-F238E27FC236}">
                      <a16:creationId xmlns:a16="http://schemas.microsoft.com/office/drawing/2014/main" id="{F6EFBD7D-D08D-4C20-A577-12C649684377}"/>
                    </a:ext>
                  </a:extLst>
                </p:cNvPr>
                <p:cNvPicPr/>
                <p:nvPr/>
              </p:nvPicPr>
              <p:blipFill>
                <a:blip r:embed="rId78"/>
                <a:stretch>
                  <a:fillRect/>
                </a:stretch>
              </p:blipFill>
              <p:spPr>
                <a:xfrm>
                  <a:off x="7520564" y="2625295"/>
                  <a:ext cx="1461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08" name="墨迹 107">
                  <a:extLst>
                    <a:ext uri="{FF2B5EF4-FFF2-40B4-BE49-F238E27FC236}">
                      <a16:creationId xmlns:a16="http://schemas.microsoft.com/office/drawing/2014/main" id="{55CC3E2D-2E0E-4BF2-AF5B-5FFBBB1A3C8A}"/>
                    </a:ext>
                  </a:extLst>
                </p14:cNvPr>
                <p14:cNvContentPartPr/>
                <p14:nvPr/>
              </p14:nvContentPartPr>
              <p14:xfrm>
                <a:off x="7543244" y="2784775"/>
                <a:ext cx="142200" cy="145080"/>
              </p14:xfrm>
            </p:contentPart>
          </mc:Choice>
          <mc:Fallback>
            <p:pic>
              <p:nvPicPr>
                <p:cNvPr id="108" name="墨迹 107">
                  <a:extLst>
                    <a:ext uri="{FF2B5EF4-FFF2-40B4-BE49-F238E27FC236}">
                      <a16:creationId xmlns:a16="http://schemas.microsoft.com/office/drawing/2014/main" id="{55CC3E2D-2E0E-4BF2-AF5B-5FFBBB1A3C8A}"/>
                    </a:ext>
                  </a:extLst>
                </p:cNvPr>
                <p:cNvPicPr/>
                <p:nvPr/>
              </p:nvPicPr>
              <p:blipFill>
                <a:blip r:embed="rId80"/>
                <a:stretch>
                  <a:fillRect/>
                </a:stretch>
              </p:blipFill>
              <p:spPr>
                <a:xfrm>
                  <a:off x="7534604" y="2776135"/>
                  <a:ext cx="1598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10" name="墨迹 109">
                  <a:extLst>
                    <a:ext uri="{FF2B5EF4-FFF2-40B4-BE49-F238E27FC236}">
                      <a16:creationId xmlns:a16="http://schemas.microsoft.com/office/drawing/2014/main" id="{1027B257-24C4-4364-9555-7C09CB99DDE6}"/>
                    </a:ext>
                  </a:extLst>
                </p14:cNvPr>
                <p14:cNvContentPartPr/>
                <p14:nvPr/>
              </p14:nvContentPartPr>
              <p14:xfrm>
                <a:off x="7713884" y="2630695"/>
                <a:ext cx="62640" cy="312480"/>
              </p14:xfrm>
            </p:contentPart>
          </mc:Choice>
          <mc:Fallback>
            <p:pic>
              <p:nvPicPr>
                <p:cNvPr id="110" name="墨迹 109">
                  <a:extLst>
                    <a:ext uri="{FF2B5EF4-FFF2-40B4-BE49-F238E27FC236}">
                      <a16:creationId xmlns:a16="http://schemas.microsoft.com/office/drawing/2014/main" id="{1027B257-24C4-4364-9555-7C09CB99DDE6}"/>
                    </a:ext>
                  </a:extLst>
                </p:cNvPr>
                <p:cNvPicPr/>
                <p:nvPr/>
              </p:nvPicPr>
              <p:blipFill>
                <a:blip r:embed="rId82"/>
                <a:stretch>
                  <a:fillRect/>
                </a:stretch>
              </p:blipFill>
              <p:spPr>
                <a:xfrm>
                  <a:off x="7704884" y="2622055"/>
                  <a:ext cx="802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11" name="墨迹 110">
                  <a:extLst>
                    <a:ext uri="{FF2B5EF4-FFF2-40B4-BE49-F238E27FC236}">
                      <a16:creationId xmlns:a16="http://schemas.microsoft.com/office/drawing/2014/main" id="{7B23A8F3-7706-4B7D-B2AE-CD66E04A580B}"/>
                    </a:ext>
                  </a:extLst>
                </p14:cNvPr>
                <p14:cNvContentPartPr/>
                <p14:nvPr/>
              </p14:nvContentPartPr>
              <p14:xfrm>
                <a:off x="7724684" y="2737615"/>
                <a:ext cx="118080" cy="184320"/>
              </p14:xfrm>
            </p:contentPart>
          </mc:Choice>
          <mc:Fallback>
            <p:pic>
              <p:nvPicPr>
                <p:cNvPr id="111" name="墨迹 110">
                  <a:extLst>
                    <a:ext uri="{FF2B5EF4-FFF2-40B4-BE49-F238E27FC236}">
                      <a16:creationId xmlns:a16="http://schemas.microsoft.com/office/drawing/2014/main" id="{7B23A8F3-7706-4B7D-B2AE-CD66E04A580B}"/>
                    </a:ext>
                  </a:extLst>
                </p:cNvPr>
                <p:cNvPicPr/>
                <p:nvPr/>
              </p:nvPicPr>
              <p:blipFill>
                <a:blip r:embed="rId84"/>
                <a:stretch>
                  <a:fillRect/>
                </a:stretch>
              </p:blipFill>
              <p:spPr>
                <a:xfrm>
                  <a:off x="7716044" y="2728615"/>
                  <a:ext cx="1357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12" name="墨迹 111">
                  <a:extLst>
                    <a:ext uri="{FF2B5EF4-FFF2-40B4-BE49-F238E27FC236}">
                      <a16:creationId xmlns:a16="http://schemas.microsoft.com/office/drawing/2014/main" id="{C291B7DB-9B08-4277-93A9-496491C2C60C}"/>
                    </a:ext>
                  </a:extLst>
                </p14:cNvPr>
                <p14:cNvContentPartPr/>
                <p14:nvPr/>
              </p14:nvContentPartPr>
              <p14:xfrm>
                <a:off x="7710644" y="2850655"/>
                <a:ext cx="92520" cy="103680"/>
              </p14:xfrm>
            </p:contentPart>
          </mc:Choice>
          <mc:Fallback>
            <p:pic>
              <p:nvPicPr>
                <p:cNvPr id="112" name="墨迹 111">
                  <a:extLst>
                    <a:ext uri="{FF2B5EF4-FFF2-40B4-BE49-F238E27FC236}">
                      <a16:creationId xmlns:a16="http://schemas.microsoft.com/office/drawing/2014/main" id="{C291B7DB-9B08-4277-93A9-496491C2C60C}"/>
                    </a:ext>
                  </a:extLst>
                </p:cNvPr>
                <p:cNvPicPr/>
                <p:nvPr/>
              </p:nvPicPr>
              <p:blipFill>
                <a:blip r:embed="rId86"/>
                <a:stretch>
                  <a:fillRect/>
                </a:stretch>
              </p:blipFill>
              <p:spPr>
                <a:xfrm>
                  <a:off x="7702004" y="2842015"/>
                  <a:ext cx="110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13" name="墨迹 112">
                  <a:extLst>
                    <a:ext uri="{FF2B5EF4-FFF2-40B4-BE49-F238E27FC236}">
                      <a16:creationId xmlns:a16="http://schemas.microsoft.com/office/drawing/2014/main" id="{DF598195-3C19-4945-9CFE-10AE27B6C54A}"/>
                    </a:ext>
                  </a:extLst>
                </p14:cNvPr>
                <p14:cNvContentPartPr/>
                <p14:nvPr/>
              </p14:nvContentPartPr>
              <p14:xfrm>
                <a:off x="7875884" y="2665255"/>
                <a:ext cx="104400" cy="258120"/>
              </p14:xfrm>
            </p:contentPart>
          </mc:Choice>
          <mc:Fallback>
            <p:pic>
              <p:nvPicPr>
                <p:cNvPr id="113" name="墨迹 112">
                  <a:extLst>
                    <a:ext uri="{FF2B5EF4-FFF2-40B4-BE49-F238E27FC236}">
                      <a16:creationId xmlns:a16="http://schemas.microsoft.com/office/drawing/2014/main" id="{DF598195-3C19-4945-9CFE-10AE27B6C54A}"/>
                    </a:ext>
                  </a:extLst>
                </p:cNvPr>
                <p:cNvPicPr/>
                <p:nvPr/>
              </p:nvPicPr>
              <p:blipFill>
                <a:blip r:embed="rId88"/>
                <a:stretch>
                  <a:fillRect/>
                </a:stretch>
              </p:blipFill>
              <p:spPr>
                <a:xfrm>
                  <a:off x="7867244" y="2656255"/>
                  <a:ext cx="1220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14" name="墨迹 113">
                  <a:extLst>
                    <a:ext uri="{FF2B5EF4-FFF2-40B4-BE49-F238E27FC236}">
                      <a16:creationId xmlns:a16="http://schemas.microsoft.com/office/drawing/2014/main" id="{1032B743-84DE-4853-A661-586A410E6016}"/>
                    </a:ext>
                  </a:extLst>
                </p14:cNvPr>
                <p14:cNvContentPartPr/>
                <p14:nvPr/>
              </p14:nvContentPartPr>
              <p14:xfrm>
                <a:off x="7888844" y="2811775"/>
                <a:ext cx="37800" cy="27000"/>
              </p14:xfrm>
            </p:contentPart>
          </mc:Choice>
          <mc:Fallback>
            <p:pic>
              <p:nvPicPr>
                <p:cNvPr id="114" name="墨迹 113">
                  <a:extLst>
                    <a:ext uri="{FF2B5EF4-FFF2-40B4-BE49-F238E27FC236}">
                      <a16:creationId xmlns:a16="http://schemas.microsoft.com/office/drawing/2014/main" id="{1032B743-84DE-4853-A661-586A410E6016}"/>
                    </a:ext>
                  </a:extLst>
                </p:cNvPr>
                <p:cNvPicPr/>
                <p:nvPr/>
              </p:nvPicPr>
              <p:blipFill>
                <a:blip r:embed="rId90"/>
                <a:stretch>
                  <a:fillRect/>
                </a:stretch>
              </p:blipFill>
              <p:spPr>
                <a:xfrm>
                  <a:off x="7879844" y="2802775"/>
                  <a:ext cx="554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15" name="墨迹 114">
                  <a:extLst>
                    <a:ext uri="{FF2B5EF4-FFF2-40B4-BE49-F238E27FC236}">
                      <a16:creationId xmlns:a16="http://schemas.microsoft.com/office/drawing/2014/main" id="{7BE32B0C-BA79-4D2F-8C10-967CF00D6CB8}"/>
                    </a:ext>
                  </a:extLst>
                </p14:cNvPr>
                <p14:cNvContentPartPr/>
                <p14:nvPr/>
              </p14:nvContentPartPr>
              <p14:xfrm>
                <a:off x="8016644" y="2653015"/>
                <a:ext cx="115920" cy="180360"/>
              </p14:xfrm>
            </p:contentPart>
          </mc:Choice>
          <mc:Fallback>
            <p:pic>
              <p:nvPicPr>
                <p:cNvPr id="115" name="墨迹 114">
                  <a:extLst>
                    <a:ext uri="{FF2B5EF4-FFF2-40B4-BE49-F238E27FC236}">
                      <a16:creationId xmlns:a16="http://schemas.microsoft.com/office/drawing/2014/main" id="{7BE32B0C-BA79-4D2F-8C10-967CF00D6CB8}"/>
                    </a:ext>
                  </a:extLst>
                </p:cNvPr>
                <p:cNvPicPr/>
                <p:nvPr/>
              </p:nvPicPr>
              <p:blipFill>
                <a:blip r:embed="rId92"/>
                <a:stretch>
                  <a:fillRect/>
                </a:stretch>
              </p:blipFill>
              <p:spPr>
                <a:xfrm>
                  <a:off x="8007644" y="2644375"/>
                  <a:ext cx="1335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16" name="墨迹 115">
                  <a:extLst>
                    <a:ext uri="{FF2B5EF4-FFF2-40B4-BE49-F238E27FC236}">
                      <a16:creationId xmlns:a16="http://schemas.microsoft.com/office/drawing/2014/main" id="{0F049CE8-274F-4E8D-A5AA-1400884C613C}"/>
                    </a:ext>
                  </a:extLst>
                </p14:cNvPr>
                <p14:cNvContentPartPr/>
                <p14:nvPr/>
              </p14:nvContentPartPr>
              <p14:xfrm>
                <a:off x="8116004" y="2683255"/>
                <a:ext cx="128160" cy="207360"/>
              </p14:xfrm>
            </p:contentPart>
          </mc:Choice>
          <mc:Fallback>
            <p:pic>
              <p:nvPicPr>
                <p:cNvPr id="116" name="墨迹 115">
                  <a:extLst>
                    <a:ext uri="{FF2B5EF4-FFF2-40B4-BE49-F238E27FC236}">
                      <a16:creationId xmlns:a16="http://schemas.microsoft.com/office/drawing/2014/main" id="{0F049CE8-274F-4E8D-A5AA-1400884C613C}"/>
                    </a:ext>
                  </a:extLst>
                </p:cNvPr>
                <p:cNvPicPr/>
                <p:nvPr/>
              </p:nvPicPr>
              <p:blipFill>
                <a:blip r:embed="rId94"/>
                <a:stretch>
                  <a:fillRect/>
                </a:stretch>
              </p:blipFill>
              <p:spPr>
                <a:xfrm>
                  <a:off x="8107004" y="2674615"/>
                  <a:ext cx="1458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17" name="墨迹 116">
                  <a:extLst>
                    <a:ext uri="{FF2B5EF4-FFF2-40B4-BE49-F238E27FC236}">
                      <a16:creationId xmlns:a16="http://schemas.microsoft.com/office/drawing/2014/main" id="{05346C2E-D65F-4002-A5C8-C19F7FCE073A}"/>
                    </a:ext>
                  </a:extLst>
                </p14:cNvPr>
                <p14:cNvContentPartPr/>
                <p14:nvPr/>
              </p14:nvContentPartPr>
              <p14:xfrm>
                <a:off x="8101244" y="2647615"/>
                <a:ext cx="75960" cy="222840"/>
              </p14:xfrm>
            </p:contentPart>
          </mc:Choice>
          <mc:Fallback>
            <p:pic>
              <p:nvPicPr>
                <p:cNvPr id="117" name="墨迹 116">
                  <a:extLst>
                    <a:ext uri="{FF2B5EF4-FFF2-40B4-BE49-F238E27FC236}">
                      <a16:creationId xmlns:a16="http://schemas.microsoft.com/office/drawing/2014/main" id="{05346C2E-D65F-4002-A5C8-C19F7FCE073A}"/>
                    </a:ext>
                  </a:extLst>
                </p:cNvPr>
                <p:cNvPicPr/>
                <p:nvPr/>
              </p:nvPicPr>
              <p:blipFill>
                <a:blip r:embed="rId96"/>
                <a:stretch>
                  <a:fillRect/>
                </a:stretch>
              </p:blipFill>
              <p:spPr>
                <a:xfrm>
                  <a:off x="8092604" y="2638975"/>
                  <a:ext cx="936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18" name="墨迹 117">
                  <a:extLst>
                    <a:ext uri="{FF2B5EF4-FFF2-40B4-BE49-F238E27FC236}">
                      <a16:creationId xmlns:a16="http://schemas.microsoft.com/office/drawing/2014/main" id="{73D1611B-A917-4583-96A3-FFA71238AF30}"/>
                    </a:ext>
                  </a:extLst>
                </p14:cNvPr>
                <p14:cNvContentPartPr/>
                <p14:nvPr/>
              </p14:nvContentPartPr>
              <p14:xfrm>
                <a:off x="8309324" y="2582815"/>
                <a:ext cx="65520" cy="65880"/>
              </p14:xfrm>
            </p:contentPart>
          </mc:Choice>
          <mc:Fallback>
            <p:pic>
              <p:nvPicPr>
                <p:cNvPr id="118" name="墨迹 117">
                  <a:extLst>
                    <a:ext uri="{FF2B5EF4-FFF2-40B4-BE49-F238E27FC236}">
                      <a16:creationId xmlns:a16="http://schemas.microsoft.com/office/drawing/2014/main" id="{73D1611B-A917-4583-96A3-FFA71238AF30}"/>
                    </a:ext>
                  </a:extLst>
                </p:cNvPr>
                <p:cNvPicPr/>
                <p:nvPr/>
              </p:nvPicPr>
              <p:blipFill>
                <a:blip r:embed="rId98"/>
                <a:stretch>
                  <a:fillRect/>
                </a:stretch>
              </p:blipFill>
              <p:spPr>
                <a:xfrm>
                  <a:off x="8300684" y="2574175"/>
                  <a:ext cx="8316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19" name="墨迹 118">
                  <a:extLst>
                    <a:ext uri="{FF2B5EF4-FFF2-40B4-BE49-F238E27FC236}">
                      <a16:creationId xmlns:a16="http://schemas.microsoft.com/office/drawing/2014/main" id="{9147416F-7589-4FAD-AD46-02B85F0E7AE4}"/>
                    </a:ext>
                  </a:extLst>
                </p14:cNvPr>
                <p14:cNvContentPartPr/>
                <p14:nvPr/>
              </p14:nvContentPartPr>
              <p14:xfrm>
                <a:off x="8371604" y="2557255"/>
                <a:ext cx="18360" cy="81360"/>
              </p14:xfrm>
            </p:contentPart>
          </mc:Choice>
          <mc:Fallback>
            <p:pic>
              <p:nvPicPr>
                <p:cNvPr id="119" name="墨迹 118">
                  <a:extLst>
                    <a:ext uri="{FF2B5EF4-FFF2-40B4-BE49-F238E27FC236}">
                      <a16:creationId xmlns:a16="http://schemas.microsoft.com/office/drawing/2014/main" id="{9147416F-7589-4FAD-AD46-02B85F0E7AE4}"/>
                    </a:ext>
                  </a:extLst>
                </p:cNvPr>
                <p:cNvPicPr/>
                <p:nvPr/>
              </p:nvPicPr>
              <p:blipFill>
                <a:blip r:embed="rId100"/>
                <a:stretch>
                  <a:fillRect/>
                </a:stretch>
              </p:blipFill>
              <p:spPr>
                <a:xfrm>
                  <a:off x="8362604" y="2548255"/>
                  <a:ext cx="360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20" name="墨迹 119">
                  <a:extLst>
                    <a:ext uri="{FF2B5EF4-FFF2-40B4-BE49-F238E27FC236}">
                      <a16:creationId xmlns:a16="http://schemas.microsoft.com/office/drawing/2014/main" id="{C6BA6C15-7374-4F5C-87A7-B26858A54058}"/>
                    </a:ext>
                  </a:extLst>
                </p14:cNvPr>
                <p14:cNvContentPartPr/>
                <p14:nvPr/>
              </p14:nvContentPartPr>
              <p14:xfrm>
                <a:off x="8288444" y="2694775"/>
                <a:ext cx="27360" cy="150480"/>
              </p14:xfrm>
            </p:contentPart>
          </mc:Choice>
          <mc:Fallback>
            <p:pic>
              <p:nvPicPr>
                <p:cNvPr id="120" name="墨迹 119">
                  <a:extLst>
                    <a:ext uri="{FF2B5EF4-FFF2-40B4-BE49-F238E27FC236}">
                      <a16:creationId xmlns:a16="http://schemas.microsoft.com/office/drawing/2014/main" id="{C6BA6C15-7374-4F5C-87A7-B26858A54058}"/>
                    </a:ext>
                  </a:extLst>
                </p:cNvPr>
                <p:cNvPicPr/>
                <p:nvPr/>
              </p:nvPicPr>
              <p:blipFill>
                <a:blip r:embed="rId102"/>
                <a:stretch>
                  <a:fillRect/>
                </a:stretch>
              </p:blipFill>
              <p:spPr>
                <a:xfrm>
                  <a:off x="8279804" y="2686135"/>
                  <a:ext cx="450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21" name="墨迹 120">
                  <a:extLst>
                    <a:ext uri="{FF2B5EF4-FFF2-40B4-BE49-F238E27FC236}">
                      <a16:creationId xmlns:a16="http://schemas.microsoft.com/office/drawing/2014/main" id="{27B76643-2831-4C8A-A0C3-A48B811C0329}"/>
                    </a:ext>
                  </a:extLst>
                </p14:cNvPr>
                <p14:cNvContentPartPr/>
                <p14:nvPr/>
              </p14:nvContentPartPr>
              <p14:xfrm>
                <a:off x="8304284" y="2678935"/>
                <a:ext cx="90720" cy="200880"/>
              </p14:xfrm>
            </p:contentPart>
          </mc:Choice>
          <mc:Fallback>
            <p:pic>
              <p:nvPicPr>
                <p:cNvPr id="121" name="墨迹 120">
                  <a:extLst>
                    <a:ext uri="{FF2B5EF4-FFF2-40B4-BE49-F238E27FC236}">
                      <a16:creationId xmlns:a16="http://schemas.microsoft.com/office/drawing/2014/main" id="{27B76643-2831-4C8A-A0C3-A48B811C0329}"/>
                    </a:ext>
                  </a:extLst>
                </p:cNvPr>
                <p:cNvPicPr/>
                <p:nvPr/>
              </p:nvPicPr>
              <p:blipFill>
                <a:blip r:embed="rId104"/>
                <a:stretch>
                  <a:fillRect/>
                </a:stretch>
              </p:blipFill>
              <p:spPr>
                <a:xfrm>
                  <a:off x="8295644" y="2669935"/>
                  <a:ext cx="108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22" name="墨迹 121">
                  <a:extLst>
                    <a:ext uri="{FF2B5EF4-FFF2-40B4-BE49-F238E27FC236}">
                      <a16:creationId xmlns:a16="http://schemas.microsoft.com/office/drawing/2014/main" id="{5E94E2EF-C471-4A32-AEEA-D3E7294650A9}"/>
                    </a:ext>
                  </a:extLst>
                </p14:cNvPr>
                <p14:cNvContentPartPr/>
                <p14:nvPr/>
              </p14:nvContentPartPr>
              <p14:xfrm>
                <a:off x="8315084" y="2787655"/>
                <a:ext cx="50040" cy="24480"/>
              </p14:xfrm>
            </p:contentPart>
          </mc:Choice>
          <mc:Fallback>
            <p:pic>
              <p:nvPicPr>
                <p:cNvPr id="122" name="墨迹 121">
                  <a:extLst>
                    <a:ext uri="{FF2B5EF4-FFF2-40B4-BE49-F238E27FC236}">
                      <a16:creationId xmlns:a16="http://schemas.microsoft.com/office/drawing/2014/main" id="{5E94E2EF-C471-4A32-AEEA-D3E7294650A9}"/>
                    </a:ext>
                  </a:extLst>
                </p:cNvPr>
                <p:cNvPicPr/>
                <p:nvPr/>
              </p:nvPicPr>
              <p:blipFill>
                <a:blip r:embed="rId106"/>
                <a:stretch>
                  <a:fillRect/>
                </a:stretch>
              </p:blipFill>
              <p:spPr>
                <a:xfrm>
                  <a:off x="8306084" y="2779015"/>
                  <a:ext cx="676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23" name="墨迹 122">
                  <a:extLst>
                    <a:ext uri="{FF2B5EF4-FFF2-40B4-BE49-F238E27FC236}">
                      <a16:creationId xmlns:a16="http://schemas.microsoft.com/office/drawing/2014/main" id="{E7789A39-78BF-41AF-B2BF-114B454BE9F7}"/>
                    </a:ext>
                  </a:extLst>
                </p14:cNvPr>
                <p14:cNvContentPartPr/>
                <p14:nvPr/>
              </p14:nvContentPartPr>
              <p14:xfrm>
                <a:off x="8434964" y="2561935"/>
                <a:ext cx="101880" cy="127080"/>
              </p14:xfrm>
            </p:contentPart>
          </mc:Choice>
          <mc:Fallback>
            <p:pic>
              <p:nvPicPr>
                <p:cNvPr id="123" name="墨迹 122">
                  <a:extLst>
                    <a:ext uri="{FF2B5EF4-FFF2-40B4-BE49-F238E27FC236}">
                      <a16:creationId xmlns:a16="http://schemas.microsoft.com/office/drawing/2014/main" id="{E7789A39-78BF-41AF-B2BF-114B454BE9F7}"/>
                    </a:ext>
                  </a:extLst>
                </p:cNvPr>
                <p:cNvPicPr/>
                <p:nvPr/>
              </p:nvPicPr>
              <p:blipFill>
                <a:blip r:embed="rId108"/>
                <a:stretch>
                  <a:fillRect/>
                </a:stretch>
              </p:blipFill>
              <p:spPr>
                <a:xfrm>
                  <a:off x="8426324" y="2552935"/>
                  <a:ext cx="1195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24" name="墨迹 123">
                  <a:extLst>
                    <a:ext uri="{FF2B5EF4-FFF2-40B4-BE49-F238E27FC236}">
                      <a16:creationId xmlns:a16="http://schemas.microsoft.com/office/drawing/2014/main" id="{06B4CD21-7A24-450E-B485-59D2FF7EBBAF}"/>
                    </a:ext>
                  </a:extLst>
                </p14:cNvPr>
                <p14:cNvContentPartPr/>
                <p14:nvPr/>
              </p14:nvContentPartPr>
              <p14:xfrm>
                <a:off x="8447924" y="2588575"/>
                <a:ext cx="58680" cy="95040"/>
              </p14:xfrm>
            </p:contentPart>
          </mc:Choice>
          <mc:Fallback>
            <p:pic>
              <p:nvPicPr>
                <p:cNvPr id="124" name="墨迹 123">
                  <a:extLst>
                    <a:ext uri="{FF2B5EF4-FFF2-40B4-BE49-F238E27FC236}">
                      <a16:creationId xmlns:a16="http://schemas.microsoft.com/office/drawing/2014/main" id="{06B4CD21-7A24-450E-B485-59D2FF7EBBAF}"/>
                    </a:ext>
                  </a:extLst>
                </p:cNvPr>
                <p:cNvPicPr/>
                <p:nvPr/>
              </p:nvPicPr>
              <p:blipFill>
                <a:blip r:embed="rId110"/>
                <a:stretch>
                  <a:fillRect/>
                </a:stretch>
              </p:blipFill>
              <p:spPr>
                <a:xfrm>
                  <a:off x="8439284" y="2579575"/>
                  <a:ext cx="763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25" name="墨迹 124">
                  <a:extLst>
                    <a:ext uri="{FF2B5EF4-FFF2-40B4-BE49-F238E27FC236}">
                      <a16:creationId xmlns:a16="http://schemas.microsoft.com/office/drawing/2014/main" id="{F63D6272-CC88-4FB5-BB68-D2B4712EA9CE}"/>
                    </a:ext>
                  </a:extLst>
                </p14:cNvPr>
                <p14:cNvContentPartPr/>
                <p14:nvPr/>
              </p14:nvContentPartPr>
              <p14:xfrm>
                <a:off x="8411924" y="2713495"/>
                <a:ext cx="116640" cy="164520"/>
              </p14:xfrm>
            </p:contentPart>
          </mc:Choice>
          <mc:Fallback>
            <p:pic>
              <p:nvPicPr>
                <p:cNvPr id="125" name="墨迹 124">
                  <a:extLst>
                    <a:ext uri="{FF2B5EF4-FFF2-40B4-BE49-F238E27FC236}">
                      <a16:creationId xmlns:a16="http://schemas.microsoft.com/office/drawing/2014/main" id="{F63D6272-CC88-4FB5-BB68-D2B4712EA9CE}"/>
                    </a:ext>
                  </a:extLst>
                </p:cNvPr>
                <p:cNvPicPr/>
                <p:nvPr/>
              </p:nvPicPr>
              <p:blipFill>
                <a:blip r:embed="rId112"/>
                <a:stretch>
                  <a:fillRect/>
                </a:stretch>
              </p:blipFill>
              <p:spPr>
                <a:xfrm>
                  <a:off x="8403284" y="2704855"/>
                  <a:ext cx="134280" cy="182160"/>
                </a:xfrm>
                <a:prstGeom prst="rect">
                  <a:avLst/>
                </a:prstGeom>
              </p:spPr>
            </p:pic>
          </mc:Fallback>
        </mc:AlternateContent>
      </p:grpSp>
    </p:spTree>
    <p:extLst>
      <p:ext uri="{BB962C8B-B14F-4D97-AF65-F5344CB8AC3E}">
        <p14:creationId xmlns:p14="http://schemas.microsoft.com/office/powerpoint/2010/main" val="110169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blinds(horizontal)">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blinds(horizontal)">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blinds(horizontal)">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dissolve">
                                      <p:cBhvr>
                                        <p:cTn id="35" dur="500"/>
                                        <p:tgtEl>
                                          <p:spTgt spid="6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blinds(horizontal)">
                                      <p:cBhvr>
                                        <p:cTn id="38" dur="500"/>
                                        <p:tgtEl>
                                          <p:spTgt spid="69"/>
                                        </p:tgtEl>
                                      </p:cBhvr>
                                    </p:animEffec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62" grpId="0" autoUpdateAnimBg="0"/>
      <p:bldP spid="6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323850" y="1268413"/>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FF"/>
                </a:solidFill>
                <a:latin typeface="Tahoma" panose="020B0604030504040204" pitchFamily="34" charset="0"/>
                <a:ea typeface="黑体" panose="02010609060101010101" pitchFamily="49" charset="-122"/>
              </a:rPr>
              <a:t>例：产生一个</a:t>
            </a:r>
            <a:r>
              <a:rPr kumimoji="1" lang="en-US" altLang="zh-CN" sz="2400" dirty="0">
                <a:solidFill>
                  <a:srgbClr val="0000FF"/>
                </a:solidFill>
                <a:latin typeface="Tahoma" panose="020B0604030504040204" pitchFamily="34" charset="0"/>
                <a:ea typeface="黑体" panose="02010609060101010101" pitchFamily="49" charset="-122"/>
              </a:rPr>
              <a:t>10</a:t>
            </a:r>
            <a:r>
              <a:rPr kumimoji="1" lang="zh-CN" altLang="en-US" sz="2400" dirty="0">
                <a:solidFill>
                  <a:srgbClr val="0000FF"/>
                </a:solidFill>
                <a:latin typeface="Tahoma" panose="020B0604030504040204" pitchFamily="34" charset="0"/>
                <a:ea typeface="黑体" panose="02010609060101010101" pitchFamily="49" charset="-122"/>
              </a:rPr>
              <a:t>位的序列信号 </a:t>
            </a:r>
            <a:r>
              <a:rPr kumimoji="1" lang="en-US" altLang="zh-CN" sz="2400" dirty="0">
                <a:solidFill>
                  <a:srgbClr val="0000FF"/>
                </a:solidFill>
                <a:latin typeface="Tahoma" panose="020B0604030504040204" pitchFamily="34" charset="0"/>
                <a:ea typeface="黑体" panose="02010609060101010101" pitchFamily="49" charset="-122"/>
              </a:rPr>
              <a:t>1010010111</a:t>
            </a:r>
          </a:p>
        </p:txBody>
      </p:sp>
      <p:sp>
        <p:nvSpPr>
          <p:cNvPr id="109572" name="Text Box 4"/>
          <p:cNvSpPr txBox="1">
            <a:spLocks noChangeArrowheads="1"/>
          </p:cNvSpPr>
          <p:nvPr/>
        </p:nvSpPr>
        <p:spPr bwMode="auto">
          <a:xfrm>
            <a:off x="323850" y="1844675"/>
            <a:ext cx="3887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5</a:t>
            </a:r>
            <a:r>
              <a:rPr kumimoji="1" lang="zh-CN" altLang="en-US" sz="2400" dirty="0">
                <a:latin typeface="Tahoma" panose="020B0604030504040204" pitchFamily="34" charset="0"/>
              </a:rPr>
              <a:t>）画出电路。</a:t>
            </a:r>
            <a:endParaRPr kumimoji="1" lang="zh-CN" altLang="en-US" sz="2400" baseline="-25000" dirty="0">
              <a:latin typeface="Tahoma" panose="020B0604030504040204" pitchFamily="34" charset="0"/>
            </a:endParaRPr>
          </a:p>
        </p:txBody>
      </p:sp>
      <p:sp>
        <p:nvSpPr>
          <p:cNvPr id="109594" name="Text Box 26"/>
          <p:cNvSpPr txBox="1">
            <a:spLocks noChangeArrowheads="1"/>
          </p:cNvSpPr>
          <p:nvPr/>
        </p:nvSpPr>
        <p:spPr bwMode="auto">
          <a:xfrm>
            <a:off x="611188" y="2420938"/>
            <a:ext cx="781208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dirty="0">
                <a:latin typeface="Tahoma" panose="020B0604030504040204" pitchFamily="34" charset="0"/>
              </a:rPr>
              <a:t>LIN= </a:t>
            </a:r>
            <a:r>
              <a:rPr kumimoji="1" lang="en-US" altLang="zh-CN" dirty="0"/>
              <a:t>∑</a:t>
            </a:r>
            <a:r>
              <a:rPr kumimoji="1" lang="en-US" altLang="zh-CN" baseline="-25000" dirty="0"/>
              <a:t>(Q3Q2Q1Q0) </a:t>
            </a:r>
            <a:r>
              <a:rPr kumimoji="1" lang="en-US" altLang="zh-CN" dirty="0"/>
              <a:t>(0,2,4,5,7,11,14)</a:t>
            </a:r>
          </a:p>
          <a:p>
            <a:pPr>
              <a:lnSpc>
                <a:spcPct val="130000"/>
              </a:lnSpc>
            </a:pPr>
            <a:r>
              <a:rPr kumimoji="1" lang="en-US" altLang="zh-CN" dirty="0"/>
              <a:t> </a:t>
            </a:r>
            <a:r>
              <a:rPr kumimoji="1" lang="en-US" altLang="zh-CN" sz="2000" dirty="0"/>
              <a:t>=</a:t>
            </a:r>
            <a:r>
              <a:rPr kumimoji="1" lang="en-US" altLang="zh-CN" sz="2000" dirty="0">
                <a:latin typeface="Tahoma" panose="020B0604030504040204" pitchFamily="34" charset="0"/>
              </a:rPr>
              <a:t>Q3’Q2’Q1’Q0’+Q3’Q2’Q1Q0’+Q3’Q2Q1’Q0’+Q3’Q2Q1’Q0</a:t>
            </a:r>
          </a:p>
          <a:p>
            <a:pPr>
              <a:lnSpc>
                <a:spcPct val="130000"/>
              </a:lnSpc>
            </a:pPr>
            <a:r>
              <a:rPr kumimoji="1" lang="en-US" altLang="zh-CN" sz="2000" dirty="0">
                <a:latin typeface="Tahoma" panose="020B0604030504040204" pitchFamily="34" charset="0"/>
              </a:rPr>
              <a:t>   +Q3’Q2Q1Q0+Q3Q2’Q1Q0+Q3Q2Q1Q0’</a:t>
            </a:r>
          </a:p>
        </p:txBody>
      </p:sp>
      <p:sp>
        <p:nvSpPr>
          <p:cNvPr id="109595" name="Text Box 27"/>
          <p:cNvSpPr txBox="1">
            <a:spLocks noChangeArrowheads="1"/>
          </p:cNvSpPr>
          <p:nvPr/>
        </p:nvSpPr>
        <p:spPr bwMode="auto">
          <a:xfrm>
            <a:off x="539750" y="4076700"/>
            <a:ext cx="7848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a:latin typeface="Tahoma" panose="020B0604030504040204" pitchFamily="34" charset="0"/>
              </a:rPr>
              <a:t>假设</a:t>
            </a:r>
            <a:r>
              <a:rPr kumimoji="1" lang="en-US" altLang="zh-CN" sz="2400">
                <a:latin typeface="Tahoma" panose="020B0604030504040204" pitchFamily="34" charset="0"/>
              </a:rPr>
              <a:t>Q3Q2Q1</a:t>
            </a:r>
            <a:r>
              <a:rPr kumimoji="1" lang="zh-CN" altLang="en-US" sz="2400">
                <a:latin typeface="Tahoma" panose="020B0604030504040204" pitchFamily="34" charset="0"/>
              </a:rPr>
              <a:t>分别接</a:t>
            </a:r>
            <a:r>
              <a:rPr kumimoji="1" lang="en-US" altLang="zh-CN" sz="2400">
                <a:latin typeface="Tahoma" panose="020B0604030504040204" pitchFamily="34" charset="0"/>
              </a:rPr>
              <a:t>74x151</a:t>
            </a:r>
            <a:r>
              <a:rPr kumimoji="1" lang="zh-CN" altLang="en-US" sz="2400">
                <a:latin typeface="Tahoma" panose="020B0604030504040204" pitchFamily="34" charset="0"/>
              </a:rPr>
              <a:t>的地址输入</a:t>
            </a:r>
            <a:r>
              <a:rPr kumimoji="1" lang="en-US" altLang="zh-CN" sz="2400">
                <a:latin typeface="Tahoma" panose="020B0604030504040204" pitchFamily="34" charset="0"/>
              </a:rPr>
              <a:t>CBA</a:t>
            </a:r>
            <a:r>
              <a:rPr kumimoji="1" lang="zh-CN" altLang="en-US" sz="2400">
                <a:latin typeface="Tahoma" panose="020B0604030504040204" pitchFamily="34" charset="0"/>
              </a:rPr>
              <a:t>，则</a:t>
            </a:r>
          </a:p>
          <a:p>
            <a:pPr>
              <a:spcBef>
                <a:spcPct val="50000"/>
              </a:spcBef>
            </a:pPr>
            <a:r>
              <a:rPr kumimoji="1" lang="en-US" altLang="zh-CN" sz="2400">
                <a:latin typeface="Tahoma" panose="020B0604030504040204" pitchFamily="34" charset="0"/>
              </a:rPr>
              <a:t>D0=Q0’, D1=Q0’,D2=1,D3=Q0,D5=Q0,D7=Q0’,</a:t>
            </a:r>
          </a:p>
          <a:p>
            <a:pPr>
              <a:spcBef>
                <a:spcPct val="50000"/>
              </a:spcBef>
            </a:pPr>
            <a:r>
              <a:rPr kumimoji="1" lang="en-US" altLang="zh-CN" sz="2400">
                <a:latin typeface="Tahoma" panose="020B0604030504040204" pitchFamily="34" charset="0"/>
              </a:rPr>
              <a:t>D4=D6=0.</a:t>
            </a:r>
            <a:endParaRPr kumimoji="1" lang="en-US" altLang="zh-CN" sz="2400" baseline="-25000">
              <a:latin typeface="Tahoma" panose="020B0604030504040204" pitchFamily="34" charset="0"/>
            </a:endParaRPr>
          </a:p>
        </p:txBody>
      </p:sp>
      <p:sp>
        <p:nvSpPr>
          <p:cNvPr id="7"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1C65C7D9-6DBA-4CD5-AB30-0545C0C675F7}"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40</a:t>
            </a:fld>
            <a:endParaRPr lang="en-US" altLang="zh-CN"/>
          </a:p>
        </p:txBody>
      </p:sp>
    </p:spTree>
    <p:extLst>
      <p:ext uri="{BB962C8B-B14F-4D97-AF65-F5344CB8AC3E}">
        <p14:creationId xmlns:p14="http://schemas.microsoft.com/office/powerpoint/2010/main" val="3712040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282042" y="1207581"/>
            <a:ext cx="7056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solidFill>
                  <a:srgbClr val="0000FF"/>
                </a:solidFill>
                <a:latin typeface="Tahoma" panose="020B0604030504040204" pitchFamily="34" charset="0"/>
                <a:ea typeface="黑体" panose="02010609060101010101" pitchFamily="49" charset="-122"/>
              </a:rPr>
              <a:t>例：产生一个</a:t>
            </a:r>
            <a:r>
              <a:rPr kumimoji="1" lang="en-US" altLang="zh-CN" sz="2400">
                <a:solidFill>
                  <a:srgbClr val="0000FF"/>
                </a:solidFill>
                <a:latin typeface="Tahoma" panose="020B0604030504040204" pitchFamily="34" charset="0"/>
                <a:ea typeface="黑体" panose="02010609060101010101" pitchFamily="49" charset="-122"/>
              </a:rPr>
              <a:t>10</a:t>
            </a:r>
            <a:r>
              <a:rPr kumimoji="1" lang="zh-CN" altLang="en-US" sz="2400">
                <a:solidFill>
                  <a:srgbClr val="0000FF"/>
                </a:solidFill>
                <a:latin typeface="Tahoma" panose="020B0604030504040204" pitchFamily="34" charset="0"/>
                <a:ea typeface="黑体" panose="02010609060101010101" pitchFamily="49" charset="-122"/>
              </a:rPr>
              <a:t>位的序列信号 </a:t>
            </a:r>
            <a:r>
              <a:rPr kumimoji="1" lang="en-US" altLang="zh-CN" sz="2400">
                <a:solidFill>
                  <a:srgbClr val="0000FF"/>
                </a:solidFill>
                <a:latin typeface="Tahoma" panose="020B0604030504040204" pitchFamily="34" charset="0"/>
                <a:ea typeface="黑体" panose="02010609060101010101" pitchFamily="49" charset="-122"/>
              </a:rPr>
              <a:t>1010010111</a:t>
            </a:r>
          </a:p>
        </p:txBody>
      </p:sp>
      <p:sp>
        <p:nvSpPr>
          <p:cNvPr id="110596" name="Text Box 4"/>
          <p:cNvSpPr txBox="1">
            <a:spLocks noChangeArrowheads="1"/>
          </p:cNvSpPr>
          <p:nvPr/>
        </p:nvSpPr>
        <p:spPr bwMode="auto">
          <a:xfrm>
            <a:off x="246858" y="1649413"/>
            <a:ext cx="38877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Tahoma" panose="020B0604030504040204" pitchFamily="34" charset="0"/>
              </a:rPr>
              <a:t>解：</a:t>
            </a:r>
            <a:r>
              <a:rPr kumimoji="1" lang="en-US" altLang="zh-CN" sz="2400" dirty="0">
                <a:latin typeface="Tahoma" panose="020B0604030504040204" pitchFamily="34" charset="0"/>
              </a:rPr>
              <a:t>5</a:t>
            </a:r>
            <a:r>
              <a:rPr kumimoji="1" lang="zh-CN" altLang="en-US" sz="2400" dirty="0">
                <a:latin typeface="Tahoma" panose="020B0604030504040204" pitchFamily="34" charset="0"/>
              </a:rPr>
              <a:t>）画出电路。</a:t>
            </a:r>
            <a:endParaRPr kumimoji="1" lang="zh-CN" altLang="en-US" sz="2400" baseline="-25000" dirty="0">
              <a:latin typeface="Tahoma" panose="020B0604030504040204" pitchFamily="34" charset="0"/>
            </a:endParaRPr>
          </a:p>
        </p:txBody>
      </p:sp>
      <p:grpSp>
        <p:nvGrpSpPr>
          <p:cNvPr id="110755" name="Group 163"/>
          <p:cNvGrpSpPr>
            <a:grpSpLocks/>
          </p:cNvGrpSpPr>
          <p:nvPr/>
        </p:nvGrpSpPr>
        <p:grpSpPr bwMode="auto">
          <a:xfrm>
            <a:off x="323850" y="1412875"/>
            <a:ext cx="8337550" cy="4679950"/>
            <a:chOff x="213" y="1117"/>
            <a:chExt cx="5252" cy="2948"/>
          </a:xfrm>
        </p:grpSpPr>
        <p:sp>
          <p:nvSpPr>
            <p:cNvPr id="110600" name="Rectangle 8"/>
            <p:cNvSpPr>
              <a:spLocks noChangeArrowheads="1"/>
            </p:cNvSpPr>
            <p:nvPr/>
          </p:nvSpPr>
          <p:spPr bwMode="auto">
            <a:xfrm>
              <a:off x="1528" y="1670"/>
              <a:ext cx="816" cy="20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a:latin typeface="Arial Narrow" panose="020B0606020202030204" pitchFamily="34" charset="0"/>
                </a:rPr>
                <a:t>  CLK</a:t>
              </a:r>
            </a:p>
            <a:p>
              <a:r>
                <a:rPr kumimoji="1" lang="en-US" altLang="zh-CN" sz="2000">
                  <a:latin typeface="Arial Narrow" panose="020B0606020202030204" pitchFamily="34" charset="0"/>
                </a:rPr>
                <a:t>CLR</a:t>
              </a:r>
            </a:p>
            <a:p>
              <a:r>
                <a:rPr kumimoji="1" lang="en-US" altLang="zh-CN" sz="2000">
                  <a:latin typeface="Arial Narrow" panose="020B0606020202030204" pitchFamily="34" charset="0"/>
                </a:rPr>
                <a:t>S1</a:t>
              </a:r>
            </a:p>
            <a:p>
              <a:r>
                <a:rPr kumimoji="1" lang="en-US" altLang="zh-CN" sz="2000">
                  <a:latin typeface="Arial Narrow" panose="020B0606020202030204" pitchFamily="34" charset="0"/>
                </a:rPr>
                <a:t>S0</a:t>
              </a:r>
            </a:p>
            <a:p>
              <a:r>
                <a:rPr kumimoji="1" lang="en-US" altLang="zh-CN" sz="2000">
                  <a:latin typeface="Arial Narrow" panose="020B0606020202030204" pitchFamily="34" charset="0"/>
                </a:rPr>
                <a:t>LIN</a:t>
              </a:r>
            </a:p>
            <a:p>
              <a:r>
                <a:rPr kumimoji="1" lang="en-US" altLang="zh-CN" sz="2000">
                  <a:latin typeface="Arial Narrow" panose="020B0606020202030204" pitchFamily="34" charset="0"/>
                </a:rPr>
                <a:t>D          </a:t>
              </a:r>
              <a:r>
                <a:rPr kumimoji="1" lang="en-US" altLang="zh-CN" sz="2000" baseline="-25000">
                  <a:latin typeface="Arial Narrow" panose="020B0606020202030204" pitchFamily="34" charset="0"/>
                </a:rPr>
                <a:t>   </a:t>
              </a:r>
              <a:r>
                <a:rPr kumimoji="1" lang="en-US" altLang="zh-CN" sz="2000">
                  <a:latin typeface="Arial Narrow" panose="020B0606020202030204" pitchFamily="34" charset="0"/>
                </a:rPr>
                <a:t>QD</a:t>
              </a:r>
            </a:p>
            <a:p>
              <a:r>
                <a:rPr kumimoji="1" lang="en-US" altLang="zh-CN" sz="2000">
                  <a:latin typeface="Arial Narrow" panose="020B0606020202030204" pitchFamily="34" charset="0"/>
                </a:rPr>
                <a:t>C            QC</a:t>
              </a:r>
            </a:p>
            <a:p>
              <a:r>
                <a:rPr kumimoji="1" lang="en-US" altLang="zh-CN" sz="2000">
                  <a:latin typeface="Arial Narrow" panose="020B0606020202030204" pitchFamily="34" charset="0"/>
                </a:rPr>
                <a:t>B            QB</a:t>
              </a:r>
            </a:p>
            <a:p>
              <a:r>
                <a:rPr kumimoji="1" lang="en-US" altLang="zh-CN" sz="2000">
                  <a:latin typeface="Arial Narrow" panose="020B0606020202030204" pitchFamily="34" charset="0"/>
                </a:rPr>
                <a:t>A            QA</a:t>
              </a:r>
            </a:p>
            <a:p>
              <a:r>
                <a:rPr kumimoji="1" lang="en-US" altLang="zh-CN" sz="2000">
                  <a:latin typeface="Arial Narrow" panose="020B0606020202030204" pitchFamily="34" charset="0"/>
                </a:rPr>
                <a:t>RIN</a:t>
              </a:r>
            </a:p>
          </p:txBody>
        </p:sp>
        <p:sp>
          <p:nvSpPr>
            <p:cNvPr id="110601" name="Oval 9"/>
            <p:cNvSpPr>
              <a:spLocks noChangeArrowheads="1"/>
            </p:cNvSpPr>
            <p:nvPr/>
          </p:nvSpPr>
          <p:spPr bwMode="auto">
            <a:xfrm>
              <a:off x="1418" y="1959"/>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02" name="Group 10"/>
            <p:cNvGrpSpPr>
              <a:grpSpLocks/>
            </p:cNvGrpSpPr>
            <p:nvPr/>
          </p:nvGrpSpPr>
          <p:grpSpPr bwMode="auto">
            <a:xfrm>
              <a:off x="1514" y="1767"/>
              <a:ext cx="96" cy="96"/>
              <a:chOff x="2880" y="2064"/>
              <a:chExt cx="96" cy="192"/>
            </a:xfrm>
          </p:grpSpPr>
          <p:sp>
            <p:nvSpPr>
              <p:cNvPr id="110603" name="Line 11"/>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4" name="Line 12"/>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0605" name="Line 13"/>
            <p:cNvSpPr>
              <a:spLocks noChangeShapeType="1"/>
            </p:cNvSpPr>
            <p:nvPr/>
          </p:nvSpPr>
          <p:spPr bwMode="auto">
            <a:xfrm>
              <a:off x="1274" y="2007"/>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6" name="Line 14"/>
            <p:cNvSpPr>
              <a:spLocks noChangeShapeType="1"/>
            </p:cNvSpPr>
            <p:nvPr/>
          </p:nvSpPr>
          <p:spPr bwMode="auto">
            <a:xfrm>
              <a:off x="1274" y="239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7" name="Line 15"/>
            <p:cNvSpPr>
              <a:spLocks noChangeShapeType="1"/>
            </p:cNvSpPr>
            <p:nvPr/>
          </p:nvSpPr>
          <p:spPr bwMode="auto">
            <a:xfrm>
              <a:off x="1274" y="219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8" name="Line 16"/>
            <p:cNvSpPr>
              <a:spLocks noChangeShapeType="1"/>
            </p:cNvSpPr>
            <p:nvPr/>
          </p:nvSpPr>
          <p:spPr bwMode="auto">
            <a:xfrm>
              <a:off x="1274" y="181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09" name="Line 17"/>
            <p:cNvSpPr>
              <a:spLocks noChangeShapeType="1"/>
            </p:cNvSpPr>
            <p:nvPr/>
          </p:nvSpPr>
          <p:spPr bwMode="auto">
            <a:xfrm>
              <a:off x="1274" y="277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0" name="Line 18"/>
            <p:cNvSpPr>
              <a:spLocks noChangeShapeType="1"/>
            </p:cNvSpPr>
            <p:nvPr/>
          </p:nvSpPr>
          <p:spPr bwMode="auto">
            <a:xfrm>
              <a:off x="1274" y="296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1" name="Line 19"/>
            <p:cNvSpPr>
              <a:spLocks noChangeShapeType="1"/>
            </p:cNvSpPr>
            <p:nvPr/>
          </p:nvSpPr>
          <p:spPr bwMode="auto">
            <a:xfrm>
              <a:off x="1274" y="315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2" name="Line 20"/>
            <p:cNvSpPr>
              <a:spLocks noChangeShapeType="1"/>
            </p:cNvSpPr>
            <p:nvPr/>
          </p:nvSpPr>
          <p:spPr bwMode="auto">
            <a:xfrm>
              <a:off x="1274" y="335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3" name="Text Box 21"/>
            <p:cNvSpPr txBox="1">
              <a:spLocks noChangeArrowheads="1"/>
            </p:cNvSpPr>
            <p:nvPr/>
          </p:nvSpPr>
          <p:spPr bwMode="auto">
            <a:xfrm>
              <a:off x="1610" y="1381"/>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110614" name="Line 22"/>
            <p:cNvSpPr>
              <a:spLocks noChangeShapeType="1"/>
            </p:cNvSpPr>
            <p:nvPr/>
          </p:nvSpPr>
          <p:spPr bwMode="auto">
            <a:xfrm>
              <a:off x="1274" y="354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5" name="Line 23"/>
            <p:cNvSpPr>
              <a:spLocks noChangeShapeType="1"/>
            </p:cNvSpPr>
            <p:nvPr/>
          </p:nvSpPr>
          <p:spPr bwMode="auto">
            <a:xfrm>
              <a:off x="2330" y="277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6" name="Line 24"/>
            <p:cNvSpPr>
              <a:spLocks noChangeShapeType="1"/>
            </p:cNvSpPr>
            <p:nvPr/>
          </p:nvSpPr>
          <p:spPr bwMode="auto">
            <a:xfrm>
              <a:off x="2330" y="296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7" name="Line 25"/>
            <p:cNvSpPr>
              <a:spLocks noChangeShapeType="1"/>
            </p:cNvSpPr>
            <p:nvPr/>
          </p:nvSpPr>
          <p:spPr bwMode="auto">
            <a:xfrm>
              <a:off x="2330" y="3159"/>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8" name="Line 26"/>
            <p:cNvSpPr>
              <a:spLocks noChangeShapeType="1"/>
            </p:cNvSpPr>
            <p:nvPr/>
          </p:nvSpPr>
          <p:spPr bwMode="auto">
            <a:xfrm>
              <a:off x="2330" y="335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19" name="Line 27"/>
            <p:cNvSpPr>
              <a:spLocks noChangeShapeType="1"/>
            </p:cNvSpPr>
            <p:nvPr/>
          </p:nvSpPr>
          <p:spPr bwMode="auto">
            <a:xfrm>
              <a:off x="1274" y="258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0620" name="Group 28"/>
            <p:cNvGrpSpPr>
              <a:grpSpLocks/>
            </p:cNvGrpSpPr>
            <p:nvPr/>
          </p:nvGrpSpPr>
          <p:grpSpPr bwMode="auto">
            <a:xfrm>
              <a:off x="249" y="2055"/>
              <a:ext cx="1265" cy="288"/>
              <a:chOff x="1711" y="1632"/>
              <a:chExt cx="1265" cy="288"/>
            </a:xfrm>
          </p:grpSpPr>
          <p:sp>
            <p:nvSpPr>
              <p:cNvPr id="110621" name="Line 29"/>
              <p:cNvSpPr>
                <a:spLocks noChangeShapeType="1"/>
              </p:cNvSpPr>
              <p:nvPr/>
            </p:nvSpPr>
            <p:spPr bwMode="auto">
              <a:xfrm>
                <a:off x="2544" y="1776"/>
                <a:ext cx="432"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2" name="Rectangle 30"/>
              <p:cNvSpPr>
                <a:spLocks noChangeArrowheads="1"/>
              </p:cNvSpPr>
              <p:nvPr/>
            </p:nvSpPr>
            <p:spPr bwMode="auto">
              <a:xfrm>
                <a:off x="2304" y="1728"/>
                <a:ext cx="240" cy="96"/>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23" name="Line 31"/>
              <p:cNvSpPr>
                <a:spLocks noChangeShapeType="1"/>
              </p:cNvSpPr>
              <p:nvPr/>
            </p:nvSpPr>
            <p:spPr bwMode="auto">
              <a:xfrm flipV="1">
                <a:off x="2112" y="1680"/>
                <a:ext cx="0" cy="192"/>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4" name="Line 32"/>
              <p:cNvSpPr>
                <a:spLocks noChangeShapeType="1"/>
              </p:cNvSpPr>
              <p:nvPr/>
            </p:nvSpPr>
            <p:spPr bwMode="auto">
              <a:xfrm>
                <a:off x="2112" y="1776"/>
                <a:ext cx="192"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5" name="Text Box 33"/>
              <p:cNvSpPr txBox="1">
                <a:spLocks noChangeArrowheads="1"/>
              </p:cNvSpPr>
              <p:nvPr/>
            </p:nvSpPr>
            <p:spPr bwMode="auto">
              <a:xfrm>
                <a:off x="1711" y="1632"/>
                <a:ext cx="4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grpSp>
        <p:sp>
          <p:nvSpPr>
            <p:cNvPr id="110626" name="Line 34"/>
            <p:cNvSpPr>
              <a:spLocks noChangeShapeType="1"/>
            </p:cNvSpPr>
            <p:nvPr/>
          </p:nvSpPr>
          <p:spPr bwMode="auto">
            <a:xfrm>
              <a:off x="685" y="2379"/>
              <a:ext cx="618" cy="0"/>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7" name="Line 35"/>
            <p:cNvSpPr>
              <a:spLocks noChangeShapeType="1"/>
            </p:cNvSpPr>
            <p:nvPr/>
          </p:nvSpPr>
          <p:spPr bwMode="auto">
            <a:xfrm>
              <a:off x="685" y="2379"/>
              <a:ext cx="0" cy="144"/>
            </a:xfrm>
            <a:prstGeom prst="line">
              <a:avLst/>
            </a:prstGeom>
            <a:noFill/>
            <a:ln w="381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28" name="AutoShape 36"/>
            <p:cNvSpPr>
              <a:spLocks noChangeArrowheads="1"/>
            </p:cNvSpPr>
            <p:nvPr/>
          </p:nvSpPr>
          <p:spPr bwMode="auto">
            <a:xfrm flipV="1">
              <a:off x="594" y="2515"/>
              <a:ext cx="192" cy="96"/>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629" name="Group 37"/>
            <p:cNvGrpSpPr>
              <a:grpSpLocks/>
            </p:cNvGrpSpPr>
            <p:nvPr/>
          </p:nvGrpSpPr>
          <p:grpSpPr bwMode="auto">
            <a:xfrm>
              <a:off x="213" y="1671"/>
              <a:ext cx="1157" cy="442"/>
              <a:chOff x="1675" y="1248"/>
              <a:chExt cx="1157" cy="442"/>
            </a:xfrm>
          </p:grpSpPr>
          <p:sp>
            <p:nvSpPr>
              <p:cNvPr id="110630" name="Text Box 38"/>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0631" name="Line 39"/>
              <p:cNvSpPr>
                <a:spLocks noChangeShapeType="1"/>
              </p:cNvSpPr>
              <p:nvPr/>
            </p:nvSpPr>
            <p:spPr bwMode="auto">
              <a:xfrm>
                <a:off x="2448" y="1392"/>
                <a:ext cx="33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32" name="Line 40"/>
              <p:cNvSpPr>
                <a:spLocks noChangeShapeType="1"/>
              </p:cNvSpPr>
              <p:nvPr/>
            </p:nvSpPr>
            <p:spPr bwMode="auto">
              <a:xfrm>
                <a:off x="2448" y="1584"/>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633" name="Text Box 41"/>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RESET_L</a:t>
                </a:r>
              </a:p>
            </p:txBody>
          </p:sp>
        </p:grpSp>
        <p:sp>
          <p:nvSpPr>
            <p:cNvPr id="110634" name="Text Box 42"/>
            <p:cNvSpPr txBox="1">
              <a:spLocks noChangeArrowheads="1"/>
            </p:cNvSpPr>
            <p:nvPr/>
          </p:nvSpPr>
          <p:spPr bwMode="auto">
            <a:xfrm>
              <a:off x="2562" y="2614"/>
              <a:ext cx="453"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1800">
                  <a:latin typeface="Tahoma" panose="020B0604030504040204" pitchFamily="34" charset="0"/>
                </a:rPr>
                <a:t>Q0</a:t>
              </a:r>
            </a:p>
            <a:p>
              <a:r>
                <a:rPr kumimoji="1" lang="en-US" altLang="zh-CN" sz="1800">
                  <a:latin typeface="Tahoma" panose="020B0604030504040204" pitchFamily="34" charset="0"/>
                </a:rPr>
                <a:t>Q1</a:t>
              </a:r>
            </a:p>
            <a:p>
              <a:r>
                <a:rPr kumimoji="1" lang="en-US" altLang="zh-CN" sz="1800">
                  <a:latin typeface="Tahoma" panose="020B0604030504040204" pitchFamily="34" charset="0"/>
                </a:rPr>
                <a:t>Q2</a:t>
              </a:r>
            </a:p>
            <a:p>
              <a:r>
                <a:rPr kumimoji="1" lang="en-US" altLang="zh-CN" sz="1800">
                  <a:latin typeface="Tahoma" panose="020B0604030504040204" pitchFamily="34" charset="0"/>
                </a:rPr>
                <a:t>Q3</a:t>
              </a:r>
            </a:p>
            <a:p>
              <a:endParaRPr kumimoji="1" lang="en-US" altLang="zh-CN" sz="1800">
                <a:latin typeface="Tahoma" panose="020B0604030504040204" pitchFamily="34" charset="0"/>
              </a:endParaRPr>
            </a:p>
          </p:txBody>
        </p:sp>
        <p:sp>
          <p:nvSpPr>
            <p:cNvPr id="110703" name="Line 111"/>
            <p:cNvSpPr>
              <a:spLocks noChangeShapeType="1"/>
            </p:cNvSpPr>
            <p:nvPr/>
          </p:nvSpPr>
          <p:spPr bwMode="auto">
            <a:xfrm flipH="1">
              <a:off x="957" y="4058"/>
              <a:ext cx="113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4" name="Line 112"/>
            <p:cNvSpPr>
              <a:spLocks noChangeShapeType="1"/>
            </p:cNvSpPr>
            <p:nvPr/>
          </p:nvSpPr>
          <p:spPr bwMode="auto">
            <a:xfrm flipV="1">
              <a:off x="957" y="2577"/>
              <a:ext cx="2" cy="148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5" name="Line 113"/>
            <p:cNvSpPr>
              <a:spLocks noChangeShapeType="1"/>
            </p:cNvSpPr>
            <p:nvPr/>
          </p:nvSpPr>
          <p:spPr bwMode="auto">
            <a:xfrm>
              <a:off x="950" y="2576"/>
              <a:ext cx="3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07" name="Rectangle 115"/>
            <p:cNvSpPr>
              <a:spLocks noChangeArrowheads="1"/>
            </p:cNvSpPr>
            <p:nvPr/>
          </p:nvSpPr>
          <p:spPr bwMode="auto">
            <a:xfrm>
              <a:off x="3982" y="1373"/>
              <a:ext cx="1008" cy="259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08" name="Text Box 116"/>
            <p:cNvSpPr txBox="1">
              <a:spLocks noChangeArrowheads="1"/>
            </p:cNvSpPr>
            <p:nvPr/>
          </p:nvSpPr>
          <p:spPr bwMode="auto">
            <a:xfrm>
              <a:off x="3982" y="1440"/>
              <a:ext cx="33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kumimoji="1" lang="en-US" altLang="zh-CN" sz="2000">
                  <a:latin typeface="Arial" panose="020B0604020202020204" pitchFamily="34" charset="0"/>
                </a:rPr>
                <a:t>EN</a:t>
              </a:r>
            </a:p>
          </p:txBody>
        </p:sp>
        <p:sp>
          <p:nvSpPr>
            <p:cNvPr id="110709" name="Oval 117"/>
            <p:cNvSpPr>
              <a:spLocks noChangeArrowheads="1"/>
            </p:cNvSpPr>
            <p:nvPr/>
          </p:nvSpPr>
          <p:spPr bwMode="auto">
            <a:xfrm>
              <a:off x="3886" y="1517"/>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10" name="Line 118"/>
            <p:cNvSpPr>
              <a:spLocks noChangeShapeType="1"/>
            </p:cNvSpPr>
            <p:nvPr/>
          </p:nvSpPr>
          <p:spPr bwMode="auto">
            <a:xfrm flipH="1">
              <a:off x="3742" y="185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1" name="Line 119"/>
            <p:cNvSpPr>
              <a:spLocks noChangeShapeType="1"/>
            </p:cNvSpPr>
            <p:nvPr/>
          </p:nvSpPr>
          <p:spPr bwMode="auto">
            <a:xfrm flipH="1">
              <a:off x="3742" y="199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2" name="Line 120"/>
            <p:cNvSpPr>
              <a:spLocks noChangeShapeType="1"/>
            </p:cNvSpPr>
            <p:nvPr/>
          </p:nvSpPr>
          <p:spPr bwMode="auto">
            <a:xfrm flipH="1">
              <a:off x="3742" y="214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3" name="Line 121"/>
            <p:cNvSpPr>
              <a:spLocks noChangeShapeType="1"/>
            </p:cNvSpPr>
            <p:nvPr/>
          </p:nvSpPr>
          <p:spPr bwMode="auto">
            <a:xfrm flipH="1">
              <a:off x="3515" y="1565"/>
              <a:ext cx="371" cy="5"/>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4" name="Text Box 122"/>
            <p:cNvSpPr txBox="1">
              <a:spLocks noChangeArrowheads="1"/>
            </p:cNvSpPr>
            <p:nvPr/>
          </p:nvSpPr>
          <p:spPr bwMode="auto">
            <a:xfrm>
              <a:off x="3990" y="1757"/>
              <a:ext cx="23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pPr>
              <a:r>
                <a:rPr kumimoji="1" lang="en-US" altLang="zh-CN" sz="2000">
                  <a:latin typeface="Arial" panose="020B0604020202020204" pitchFamily="34" charset="0"/>
                </a:rPr>
                <a:t>A</a:t>
              </a:r>
            </a:p>
            <a:p>
              <a:pPr>
                <a:lnSpc>
                  <a:spcPct val="80000"/>
                </a:lnSpc>
              </a:pPr>
              <a:r>
                <a:rPr kumimoji="1" lang="en-US" altLang="zh-CN" sz="2000">
                  <a:latin typeface="Arial" panose="020B0604020202020204" pitchFamily="34" charset="0"/>
                </a:rPr>
                <a:t>B</a:t>
              </a:r>
            </a:p>
            <a:p>
              <a:pPr>
                <a:lnSpc>
                  <a:spcPct val="80000"/>
                </a:lnSpc>
              </a:pPr>
              <a:r>
                <a:rPr kumimoji="1" lang="en-US" altLang="zh-CN" sz="2000">
                  <a:latin typeface="Arial" panose="020B0604020202020204" pitchFamily="34" charset="0"/>
                </a:rPr>
                <a:t>C</a:t>
              </a:r>
            </a:p>
          </p:txBody>
        </p:sp>
        <p:sp>
          <p:nvSpPr>
            <p:cNvPr id="110715" name="Text Box 123"/>
            <p:cNvSpPr txBox="1">
              <a:spLocks noChangeArrowheads="1"/>
            </p:cNvSpPr>
            <p:nvPr/>
          </p:nvSpPr>
          <p:spPr bwMode="auto">
            <a:xfrm>
              <a:off x="3982" y="2275"/>
              <a:ext cx="32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D0</a:t>
              </a:r>
            </a:p>
            <a:p>
              <a:r>
                <a:rPr kumimoji="1" lang="en-US" altLang="zh-CN" sz="2000">
                  <a:latin typeface="Arial" panose="020B0604020202020204" pitchFamily="34" charset="0"/>
                </a:rPr>
                <a:t>D1</a:t>
              </a:r>
            </a:p>
            <a:p>
              <a:r>
                <a:rPr kumimoji="1" lang="en-US" altLang="zh-CN" sz="2000">
                  <a:latin typeface="Arial" panose="020B0604020202020204" pitchFamily="34" charset="0"/>
                </a:rPr>
                <a:t>D2</a:t>
              </a:r>
            </a:p>
            <a:p>
              <a:r>
                <a:rPr kumimoji="1" lang="en-US" altLang="zh-CN" sz="2000">
                  <a:latin typeface="Arial" panose="020B0604020202020204" pitchFamily="34" charset="0"/>
                </a:rPr>
                <a:t>D3</a:t>
              </a:r>
            </a:p>
            <a:p>
              <a:r>
                <a:rPr kumimoji="1" lang="en-US" altLang="zh-CN" sz="2000">
                  <a:latin typeface="Arial" panose="020B0604020202020204" pitchFamily="34" charset="0"/>
                </a:rPr>
                <a:t>D4</a:t>
              </a:r>
            </a:p>
            <a:p>
              <a:r>
                <a:rPr kumimoji="1" lang="en-US" altLang="zh-CN" sz="2000">
                  <a:latin typeface="Arial" panose="020B0604020202020204" pitchFamily="34" charset="0"/>
                </a:rPr>
                <a:t>D5</a:t>
              </a:r>
            </a:p>
            <a:p>
              <a:r>
                <a:rPr kumimoji="1" lang="en-US" altLang="zh-CN" sz="2000">
                  <a:latin typeface="Arial" panose="020B0604020202020204" pitchFamily="34" charset="0"/>
                </a:rPr>
                <a:t>D6</a:t>
              </a:r>
            </a:p>
            <a:p>
              <a:r>
                <a:rPr kumimoji="1" lang="en-US" altLang="zh-CN" sz="2000">
                  <a:latin typeface="Arial" panose="020B0604020202020204" pitchFamily="34" charset="0"/>
                </a:rPr>
                <a:t>D7</a:t>
              </a:r>
            </a:p>
          </p:txBody>
        </p:sp>
        <p:sp>
          <p:nvSpPr>
            <p:cNvPr id="110716" name="Line 124"/>
            <p:cNvSpPr>
              <a:spLocks noChangeShapeType="1"/>
            </p:cNvSpPr>
            <p:nvPr/>
          </p:nvSpPr>
          <p:spPr bwMode="auto">
            <a:xfrm flipH="1">
              <a:off x="3742" y="2381"/>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7" name="Line 125"/>
            <p:cNvSpPr>
              <a:spLocks noChangeShapeType="1"/>
            </p:cNvSpPr>
            <p:nvPr/>
          </p:nvSpPr>
          <p:spPr bwMode="auto">
            <a:xfrm flipH="1">
              <a:off x="3742" y="257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8" name="Line 126"/>
            <p:cNvSpPr>
              <a:spLocks noChangeShapeType="1"/>
            </p:cNvSpPr>
            <p:nvPr/>
          </p:nvSpPr>
          <p:spPr bwMode="auto">
            <a:xfrm flipH="1" flipV="1">
              <a:off x="3505" y="2763"/>
              <a:ext cx="477"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19" name="Line 127"/>
            <p:cNvSpPr>
              <a:spLocks noChangeShapeType="1"/>
            </p:cNvSpPr>
            <p:nvPr/>
          </p:nvSpPr>
          <p:spPr bwMode="auto">
            <a:xfrm flipH="1">
              <a:off x="3283" y="2957"/>
              <a:ext cx="699" cy="10"/>
            </a:xfrm>
            <a:prstGeom prst="line">
              <a:avLst/>
            </a:prstGeom>
            <a:noFill/>
            <a:ln w="38100">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0" name="Line 128"/>
            <p:cNvSpPr>
              <a:spLocks noChangeShapeType="1"/>
            </p:cNvSpPr>
            <p:nvPr/>
          </p:nvSpPr>
          <p:spPr bwMode="auto">
            <a:xfrm flipH="1">
              <a:off x="3742" y="3149"/>
              <a:ext cx="240" cy="0"/>
            </a:xfrm>
            <a:prstGeom prst="line">
              <a:avLst/>
            </a:prstGeom>
            <a:noFill/>
            <a:ln w="38100">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1" name="Line 129"/>
            <p:cNvSpPr>
              <a:spLocks noChangeShapeType="1"/>
            </p:cNvSpPr>
            <p:nvPr/>
          </p:nvSpPr>
          <p:spPr bwMode="auto">
            <a:xfrm flipH="1" flipV="1">
              <a:off x="3288" y="3339"/>
              <a:ext cx="694"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2" name="Line 130"/>
            <p:cNvSpPr>
              <a:spLocks noChangeShapeType="1"/>
            </p:cNvSpPr>
            <p:nvPr/>
          </p:nvSpPr>
          <p:spPr bwMode="auto">
            <a:xfrm flipH="1">
              <a:off x="3742" y="3725"/>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3" name="Line 131"/>
            <p:cNvSpPr>
              <a:spLocks noChangeShapeType="1"/>
            </p:cNvSpPr>
            <p:nvPr/>
          </p:nvSpPr>
          <p:spPr bwMode="auto">
            <a:xfrm flipH="1">
              <a:off x="3742" y="3533"/>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4" name="Text Box 132"/>
            <p:cNvSpPr txBox="1">
              <a:spLocks noChangeArrowheads="1"/>
            </p:cNvSpPr>
            <p:nvPr/>
          </p:nvSpPr>
          <p:spPr bwMode="auto">
            <a:xfrm>
              <a:off x="4767" y="2371"/>
              <a:ext cx="22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Y</a:t>
              </a:r>
            </a:p>
            <a:p>
              <a:r>
                <a:rPr kumimoji="1" lang="en-US" altLang="zh-CN" sz="2000">
                  <a:latin typeface="Arial" panose="020B0604020202020204" pitchFamily="34" charset="0"/>
                </a:rPr>
                <a:t>Y</a:t>
              </a:r>
            </a:p>
          </p:txBody>
        </p:sp>
        <p:sp>
          <p:nvSpPr>
            <p:cNvPr id="110725" name="Line 133"/>
            <p:cNvSpPr>
              <a:spLocks noChangeShapeType="1"/>
            </p:cNvSpPr>
            <p:nvPr/>
          </p:nvSpPr>
          <p:spPr bwMode="auto">
            <a:xfrm>
              <a:off x="4990" y="2477"/>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6" name="Line 134"/>
            <p:cNvSpPr>
              <a:spLocks noChangeShapeType="1"/>
            </p:cNvSpPr>
            <p:nvPr/>
          </p:nvSpPr>
          <p:spPr bwMode="auto">
            <a:xfrm>
              <a:off x="5086" y="2669"/>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727" name="Oval 135"/>
            <p:cNvSpPr>
              <a:spLocks noChangeArrowheads="1"/>
            </p:cNvSpPr>
            <p:nvPr/>
          </p:nvSpPr>
          <p:spPr bwMode="auto">
            <a:xfrm>
              <a:off x="4990" y="2621"/>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28" name="Text Box 136"/>
            <p:cNvSpPr txBox="1">
              <a:spLocks noChangeArrowheads="1"/>
            </p:cNvSpPr>
            <p:nvPr/>
          </p:nvSpPr>
          <p:spPr bwMode="auto">
            <a:xfrm>
              <a:off x="4148" y="1117"/>
              <a:ext cx="6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Arial" panose="020B0604020202020204" pitchFamily="34" charset="0"/>
                </a:rPr>
                <a:t>74x151</a:t>
              </a:r>
            </a:p>
          </p:txBody>
        </p:sp>
        <p:sp>
          <p:nvSpPr>
            <p:cNvPr id="110729" name="Line 137"/>
            <p:cNvSpPr>
              <a:spLocks noChangeShapeType="1"/>
            </p:cNvSpPr>
            <p:nvPr/>
          </p:nvSpPr>
          <p:spPr bwMode="auto">
            <a:xfrm>
              <a:off x="2562" y="2976"/>
              <a:ext cx="3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0" name="Line 138"/>
            <p:cNvSpPr>
              <a:spLocks noChangeShapeType="1"/>
            </p:cNvSpPr>
            <p:nvPr/>
          </p:nvSpPr>
          <p:spPr bwMode="auto">
            <a:xfrm flipV="1">
              <a:off x="2880" y="1842"/>
              <a:ext cx="0" cy="113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1" name="Line 139"/>
            <p:cNvSpPr>
              <a:spLocks noChangeShapeType="1"/>
            </p:cNvSpPr>
            <p:nvPr/>
          </p:nvSpPr>
          <p:spPr bwMode="auto">
            <a:xfrm>
              <a:off x="2880" y="1842"/>
              <a:ext cx="9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2" name="Line 140"/>
            <p:cNvSpPr>
              <a:spLocks noChangeShapeType="1"/>
            </p:cNvSpPr>
            <p:nvPr/>
          </p:nvSpPr>
          <p:spPr bwMode="auto">
            <a:xfrm>
              <a:off x="2562" y="3158"/>
              <a:ext cx="45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3" name="Line 141"/>
            <p:cNvSpPr>
              <a:spLocks noChangeShapeType="1"/>
            </p:cNvSpPr>
            <p:nvPr/>
          </p:nvSpPr>
          <p:spPr bwMode="auto">
            <a:xfrm flipV="1">
              <a:off x="3016" y="1979"/>
              <a:ext cx="0" cy="117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4" name="Line 142"/>
            <p:cNvSpPr>
              <a:spLocks noChangeShapeType="1"/>
            </p:cNvSpPr>
            <p:nvPr/>
          </p:nvSpPr>
          <p:spPr bwMode="auto">
            <a:xfrm>
              <a:off x="3016" y="1979"/>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5" name="Line 143"/>
            <p:cNvSpPr>
              <a:spLocks noChangeShapeType="1"/>
            </p:cNvSpPr>
            <p:nvPr/>
          </p:nvSpPr>
          <p:spPr bwMode="auto">
            <a:xfrm>
              <a:off x="2562" y="3339"/>
              <a:ext cx="54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6" name="Line 144"/>
            <p:cNvSpPr>
              <a:spLocks noChangeShapeType="1"/>
            </p:cNvSpPr>
            <p:nvPr/>
          </p:nvSpPr>
          <p:spPr bwMode="auto">
            <a:xfrm flipV="1">
              <a:off x="3107" y="2115"/>
              <a:ext cx="0" cy="12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37" name="Line 145"/>
            <p:cNvSpPr>
              <a:spLocks noChangeShapeType="1"/>
            </p:cNvSpPr>
            <p:nvPr/>
          </p:nvSpPr>
          <p:spPr bwMode="auto">
            <a:xfrm>
              <a:off x="3107" y="2139"/>
              <a:ext cx="6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0740" name="Group 148"/>
            <p:cNvGrpSpPr>
              <a:grpSpLocks/>
            </p:cNvGrpSpPr>
            <p:nvPr/>
          </p:nvGrpSpPr>
          <p:grpSpPr bwMode="auto">
            <a:xfrm>
              <a:off x="3243" y="2251"/>
              <a:ext cx="273" cy="272"/>
              <a:chOff x="2698" y="3703"/>
              <a:chExt cx="273" cy="272"/>
            </a:xfrm>
          </p:grpSpPr>
          <p:sp>
            <p:nvSpPr>
              <p:cNvPr id="110738" name="AutoShape 146"/>
              <p:cNvSpPr>
                <a:spLocks noChangeArrowheads="1"/>
              </p:cNvSpPr>
              <p:nvPr/>
            </p:nvSpPr>
            <p:spPr bwMode="auto">
              <a:xfrm rot="5400000">
                <a:off x="2653" y="3748"/>
                <a:ext cx="272" cy="181"/>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39" name="Oval 147"/>
              <p:cNvSpPr>
                <a:spLocks noChangeArrowheads="1"/>
              </p:cNvSpPr>
              <p:nvPr/>
            </p:nvSpPr>
            <p:spPr bwMode="auto">
              <a:xfrm>
                <a:off x="2880" y="3793"/>
                <a:ext cx="91" cy="91"/>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0741" name="Line 149"/>
            <p:cNvSpPr>
              <a:spLocks noChangeShapeType="1"/>
            </p:cNvSpPr>
            <p:nvPr/>
          </p:nvSpPr>
          <p:spPr bwMode="auto">
            <a:xfrm flipV="1">
              <a:off x="2562" y="2387"/>
              <a:ext cx="0" cy="408"/>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2" name="Line 150"/>
            <p:cNvSpPr>
              <a:spLocks noChangeShapeType="1"/>
            </p:cNvSpPr>
            <p:nvPr/>
          </p:nvSpPr>
          <p:spPr bwMode="auto">
            <a:xfrm>
              <a:off x="2562" y="2387"/>
              <a:ext cx="6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3" name="Line 151"/>
            <p:cNvSpPr>
              <a:spLocks noChangeShapeType="1"/>
            </p:cNvSpPr>
            <p:nvPr/>
          </p:nvSpPr>
          <p:spPr bwMode="auto">
            <a:xfrm>
              <a:off x="3515" y="2387"/>
              <a:ext cx="27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4" name="Line 152"/>
            <p:cNvSpPr>
              <a:spLocks noChangeShapeType="1"/>
            </p:cNvSpPr>
            <p:nvPr/>
          </p:nvSpPr>
          <p:spPr bwMode="auto">
            <a:xfrm>
              <a:off x="3651" y="2387"/>
              <a:ext cx="2" cy="1349"/>
            </a:xfrm>
            <a:prstGeom prst="line">
              <a:avLst/>
            </a:prstGeom>
            <a:noFill/>
            <a:ln w="38100">
              <a:solidFill>
                <a:schemeClr val="tx1"/>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5" name="Line 153"/>
            <p:cNvSpPr>
              <a:spLocks noChangeShapeType="1"/>
            </p:cNvSpPr>
            <p:nvPr/>
          </p:nvSpPr>
          <p:spPr bwMode="auto">
            <a:xfrm flipH="1">
              <a:off x="3651" y="3727"/>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6" name="Line 154"/>
            <p:cNvSpPr>
              <a:spLocks noChangeShapeType="1"/>
            </p:cNvSpPr>
            <p:nvPr/>
          </p:nvSpPr>
          <p:spPr bwMode="auto">
            <a:xfrm flipH="1">
              <a:off x="3651" y="2568"/>
              <a:ext cx="136" cy="0"/>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7" name="Line 155"/>
            <p:cNvSpPr>
              <a:spLocks noChangeShapeType="1"/>
            </p:cNvSpPr>
            <p:nvPr/>
          </p:nvSpPr>
          <p:spPr bwMode="auto">
            <a:xfrm flipV="1">
              <a:off x="3742" y="1570"/>
              <a:ext cx="0" cy="1951"/>
            </a:xfrm>
            <a:prstGeom prst="line">
              <a:avLst/>
            </a:prstGeom>
            <a:noFill/>
            <a:ln w="38100">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48" name="Text Box 156"/>
            <p:cNvSpPr txBox="1">
              <a:spLocks noChangeArrowheads="1"/>
            </p:cNvSpPr>
            <p:nvPr/>
          </p:nvSpPr>
          <p:spPr bwMode="auto">
            <a:xfrm>
              <a:off x="3334" y="1344"/>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0</a:t>
              </a:r>
            </a:p>
          </p:txBody>
        </p:sp>
        <p:sp>
          <p:nvSpPr>
            <p:cNvPr id="110749" name="Text Box 157"/>
            <p:cNvSpPr txBox="1">
              <a:spLocks noChangeArrowheads="1"/>
            </p:cNvSpPr>
            <p:nvPr/>
          </p:nvSpPr>
          <p:spPr bwMode="auto">
            <a:xfrm>
              <a:off x="3379" y="2523"/>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1</a:t>
              </a:r>
            </a:p>
          </p:txBody>
        </p:sp>
        <p:sp>
          <p:nvSpPr>
            <p:cNvPr id="110750" name="Line 158"/>
            <p:cNvSpPr>
              <a:spLocks noChangeShapeType="1"/>
            </p:cNvSpPr>
            <p:nvPr/>
          </p:nvSpPr>
          <p:spPr bwMode="auto">
            <a:xfrm>
              <a:off x="2562" y="2778"/>
              <a:ext cx="7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1" name="Line 159"/>
            <p:cNvSpPr>
              <a:spLocks noChangeShapeType="1"/>
            </p:cNvSpPr>
            <p:nvPr/>
          </p:nvSpPr>
          <p:spPr bwMode="auto">
            <a:xfrm>
              <a:off x="3283" y="2773"/>
              <a:ext cx="5" cy="5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2" name="Line 160"/>
            <p:cNvSpPr>
              <a:spLocks noChangeShapeType="1"/>
            </p:cNvSpPr>
            <p:nvPr/>
          </p:nvSpPr>
          <p:spPr bwMode="auto">
            <a:xfrm>
              <a:off x="5239" y="2478"/>
              <a:ext cx="22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3" name="Line 161"/>
            <p:cNvSpPr>
              <a:spLocks noChangeShapeType="1"/>
            </p:cNvSpPr>
            <p:nvPr/>
          </p:nvSpPr>
          <p:spPr bwMode="auto">
            <a:xfrm>
              <a:off x="5465" y="2478"/>
              <a:ext cx="0" cy="15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754" name="Line 162"/>
            <p:cNvSpPr>
              <a:spLocks noChangeShapeType="1"/>
            </p:cNvSpPr>
            <p:nvPr/>
          </p:nvSpPr>
          <p:spPr bwMode="auto">
            <a:xfrm flipH="1" flipV="1">
              <a:off x="2018" y="4065"/>
              <a:ext cx="344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0756" name="Text Box 164"/>
          <p:cNvSpPr txBox="1">
            <a:spLocks noChangeArrowheads="1"/>
          </p:cNvSpPr>
          <p:nvPr/>
        </p:nvSpPr>
        <p:spPr bwMode="auto">
          <a:xfrm>
            <a:off x="1678781" y="6199188"/>
            <a:ext cx="691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ahoma" panose="020B0604030504040204" pitchFamily="34" charset="0"/>
              </a:rPr>
              <a:t>74x194</a:t>
            </a:r>
            <a:r>
              <a:rPr kumimoji="1" lang="zh-CN" altLang="en-US" sz="2400" dirty="0">
                <a:latin typeface="Tahoma" panose="020B0604030504040204" pitchFamily="34" charset="0"/>
              </a:rPr>
              <a:t>的任何一个</a:t>
            </a:r>
            <a:r>
              <a:rPr kumimoji="1" lang="en-US" altLang="zh-CN" sz="2400" dirty="0">
                <a:latin typeface="Tahoma" panose="020B0604030504040204" pitchFamily="34" charset="0"/>
              </a:rPr>
              <a:t>Q</a:t>
            </a:r>
            <a:r>
              <a:rPr kumimoji="1" lang="zh-CN" altLang="en-US" sz="2400" dirty="0">
                <a:latin typeface="Tahoma" panose="020B0604030504040204" pitchFamily="34" charset="0"/>
              </a:rPr>
              <a:t>输出均可得到所需序列。</a:t>
            </a:r>
          </a:p>
        </p:txBody>
      </p:sp>
      <p:sp>
        <p:nvSpPr>
          <p:cNvPr id="93" name="Text Box 45"/>
          <p:cNvSpPr txBox="1">
            <a:spLocks noChangeArrowheads="1"/>
          </p:cNvSpPr>
          <p:nvPr/>
        </p:nvSpPr>
        <p:spPr bwMode="auto">
          <a:xfrm>
            <a:off x="899592" y="221085"/>
            <a:ext cx="6280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latin typeface="Tahoma" pitchFamily="34" charset="0"/>
                <a:ea typeface="华文新魏" pitchFamily="2" charset="-122"/>
              </a:rPr>
              <a:t>用移位寄存器构成</a:t>
            </a:r>
            <a:r>
              <a:rPr lang="zh-CN" altLang="en-US" sz="3200" b="1" dirty="0">
                <a:solidFill>
                  <a:schemeClr val="tx2"/>
                </a:solidFill>
                <a:latin typeface="华文新魏" pitchFamily="2" charset="-122"/>
                <a:ea typeface="华文新魏" pitchFamily="2" charset="-122"/>
              </a:rPr>
              <a:t>序列信号发生器</a:t>
            </a:r>
          </a:p>
        </p:txBody>
      </p:sp>
      <p:sp>
        <p:nvSpPr>
          <p:cNvPr id="2" name="日期占位符 1"/>
          <p:cNvSpPr>
            <a:spLocks noGrp="1"/>
          </p:cNvSpPr>
          <p:nvPr>
            <p:ph type="dt" sz="half" idx="10"/>
          </p:nvPr>
        </p:nvSpPr>
        <p:spPr/>
        <p:txBody>
          <a:bodyPr/>
          <a:lstStyle/>
          <a:p>
            <a:pPr>
              <a:defRPr/>
            </a:pPr>
            <a:fld id="{B574FDF0-BEAA-4EAE-AC2F-2D1AECA7671F}"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41</a:t>
            </a:fld>
            <a:endParaRPr lang="en-US" altLang="zh-CN"/>
          </a:p>
        </p:txBody>
      </p:sp>
    </p:spTree>
    <p:extLst>
      <p:ext uri="{BB962C8B-B14F-4D97-AF65-F5344CB8AC3E}">
        <p14:creationId xmlns:p14="http://schemas.microsoft.com/office/powerpoint/2010/main" val="3122993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38711" y="117316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FF"/>
                </a:solidFill>
                <a:latin typeface="Arial Narrow" panose="020B0606020202030204" pitchFamily="34" charset="0"/>
              </a:rPr>
              <a:t>例如</a:t>
            </a:r>
            <a:r>
              <a:rPr kumimoji="1" lang="en-US" altLang="zh-CN" sz="2400" dirty="0">
                <a:solidFill>
                  <a:srgbClr val="0000FF"/>
                </a:solidFill>
                <a:latin typeface="Arial Narrow" panose="020B0606020202030204" pitchFamily="34" charset="0"/>
              </a:rPr>
              <a:t>: </a:t>
            </a:r>
            <a:r>
              <a:rPr kumimoji="1" lang="zh-CN" altLang="en-US" sz="2400" dirty="0">
                <a:solidFill>
                  <a:srgbClr val="0000FF"/>
                </a:solidFill>
                <a:latin typeface="Arial Narrow" panose="020B0606020202030204" pitchFamily="34" charset="0"/>
              </a:rPr>
              <a:t>下面电路通过一个正脉冲使电路的起始状态为</a:t>
            </a:r>
            <a:r>
              <a:rPr kumimoji="1" lang="zh-CN" altLang="en-US" sz="2400" dirty="0">
                <a:solidFill>
                  <a:srgbClr val="0000FF"/>
                </a:solidFill>
              </a:rPr>
              <a:t>“</a:t>
            </a:r>
            <a:r>
              <a:rPr kumimoji="1" lang="en-US" altLang="zh-CN" sz="2400" dirty="0">
                <a:solidFill>
                  <a:srgbClr val="0000FF"/>
                </a:solidFill>
                <a:latin typeface="Arial Narrow" panose="020B0606020202030204" pitchFamily="34" charset="0"/>
              </a:rPr>
              <a:t>1111</a:t>
            </a:r>
            <a:r>
              <a:rPr kumimoji="1" lang="en-US" altLang="zh-CN" sz="2400" dirty="0">
                <a:solidFill>
                  <a:srgbClr val="0000FF"/>
                </a:solidFill>
              </a:rPr>
              <a:t>”</a:t>
            </a:r>
            <a:r>
              <a:rPr kumimoji="1" lang="zh-CN" altLang="en-US" sz="2400" dirty="0">
                <a:solidFill>
                  <a:srgbClr val="0000FF"/>
                </a:solidFill>
                <a:latin typeface="Arial Narrow" panose="020B0606020202030204" pitchFamily="34" charset="0"/>
              </a:rPr>
              <a:t>，分析下面电路的状态图，确定其输出序列。</a:t>
            </a:r>
          </a:p>
        </p:txBody>
      </p:sp>
      <p:sp>
        <p:nvSpPr>
          <p:cNvPr id="116739" name="Rectangle 3"/>
          <p:cNvSpPr>
            <a:spLocks noChangeArrowheads="1"/>
          </p:cNvSpPr>
          <p:nvPr/>
        </p:nvSpPr>
        <p:spPr bwMode="auto">
          <a:xfrm>
            <a:off x="3195638" y="2376488"/>
            <a:ext cx="1295400" cy="3200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dirty="0">
                <a:latin typeface="Arial Narrow" panose="020B0606020202030204" pitchFamily="34" charset="0"/>
              </a:rPr>
              <a:t>  CLK</a:t>
            </a:r>
          </a:p>
          <a:p>
            <a:r>
              <a:rPr kumimoji="1" lang="en-US" altLang="zh-CN" sz="2000" dirty="0">
                <a:latin typeface="Arial Narrow" panose="020B0606020202030204" pitchFamily="34" charset="0"/>
              </a:rPr>
              <a:t>CLR</a:t>
            </a:r>
          </a:p>
          <a:p>
            <a:r>
              <a:rPr kumimoji="1" lang="en-US" altLang="zh-CN" sz="2000" dirty="0">
                <a:latin typeface="Arial Narrow" panose="020B0606020202030204" pitchFamily="34" charset="0"/>
              </a:rPr>
              <a:t>S1</a:t>
            </a:r>
          </a:p>
          <a:p>
            <a:r>
              <a:rPr kumimoji="1" lang="en-US" altLang="zh-CN" sz="2000" dirty="0">
                <a:latin typeface="Arial Narrow" panose="020B0606020202030204" pitchFamily="34" charset="0"/>
              </a:rPr>
              <a:t>S0</a:t>
            </a:r>
          </a:p>
          <a:p>
            <a:r>
              <a:rPr kumimoji="1" lang="en-US" altLang="zh-CN" sz="2000" dirty="0">
                <a:latin typeface="Arial Narrow" panose="020B0606020202030204" pitchFamily="34" charset="0"/>
              </a:rPr>
              <a:t>LIN</a:t>
            </a:r>
          </a:p>
          <a:p>
            <a:r>
              <a:rPr kumimoji="1" lang="en-US" altLang="zh-CN" sz="2000" dirty="0">
                <a:latin typeface="Arial Narrow" panose="020B0606020202030204" pitchFamily="34" charset="0"/>
              </a:rPr>
              <a:t>D       </a:t>
            </a:r>
            <a:r>
              <a:rPr kumimoji="1" lang="en-US" altLang="zh-CN" sz="2000" baseline="-25000" dirty="0">
                <a:latin typeface="Arial Narrow" panose="020B0606020202030204" pitchFamily="34" charset="0"/>
              </a:rPr>
              <a:t>  </a:t>
            </a:r>
            <a:r>
              <a:rPr kumimoji="1" lang="en-US" altLang="zh-CN" sz="2000" dirty="0">
                <a:latin typeface="Arial Narrow" panose="020B0606020202030204" pitchFamily="34" charset="0"/>
              </a:rPr>
              <a:t>QD</a:t>
            </a:r>
          </a:p>
          <a:p>
            <a:r>
              <a:rPr kumimoji="1" lang="en-US" altLang="zh-CN" sz="2000" dirty="0">
                <a:latin typeface="Arial Narrow" panose="020B0606020202030204" pitchFamily="34" charset="0"/>
              </a:rPr>
              <a:t>C        QC</a:t>
            </a:r>
          </a:p>
          <a:p>
            <a:r>
              <a:rPr kumimoji="1" lang="en-US" altLang="zh-CN" sz="2000" dirty="0">
                <a:latin typeface="Arial Narrow" panose="020B0606020202030204" pitchFamily="34" charset="0"/>
              </a:rPr>
              <a:t>B        QB</a:t>
            </a:r>
          </a:p>
          <a:p>
            <a:r>
              <a:rPr kumimoji="1" lang="en-US" altLang="zh-CN" sz="2000" dirty="0">
                <a:latin typeface="Arial Narrow" panose="020B0606020202030204" pitchFamily="34" charset="0"/>
              </a:rPr>
              <a:t>A        QA</a:t>
            </a:r>
          </a:p>
          <a:p>
            <a:r>
              <a:rPr kumimoji="1" lang="en-US" altLang="zh-CN" sz="2000" dirty="0">
                <a:latin typeface="Arial Narrow" panose="020B0606020202030204" pitchFamily="34" charset="0"/>
              </a:rPr>
              <a:t>RIN</a:t>
            </a:r>
          </a:p>
        </p:txBody>
      </p:sp>
      <p:sp>
        <p:nvSpPr>
          <p:cNvPr id="116740" name="Oval 4"/>
          <p:cNvSpPr>
            <a:spLocks noChangeArrowheads="1"/>
          </p:cNvSpPr>
          <p:nvPr/>
        </p:nvSpPr>
        <p:spPr bwMode="auto">
          <a:xfrm>
            <a:off x="3043238" y="2833688"/>
            <a:ext cx="152400" cy="152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741" name="Group 5"/>
          <p:cNvGrpSpPr>
            <a:grpSpLocks/>
          </p:cNvGrpSpPr>
          <p:nvPr/>
        </p:nvGrpSpPr>
        <p:grpSpPr bwMode="auto">
          <a:xfrm>
            <a:off x="3195638" y="2528888"/>
            <a:ext cx="152400" cy="152400"/>
            <a:chOff x="2880" y="2064"/>
            <a:chExt cx="96" cy="192"/>
          </a:xfrm>
        </p:grpSpPr>
        <p:sp>
          <p:nvSpPr>
            <p:cNvPr id="11674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744" name="Line 8"/>
          <p:cNvSpPr>
            <a:spLocks noChangeShapeType="1"/>
          </p:cNvSpPr>
          <p:nvPr/>
        </p:nvSpPr>
        <p:spPr bwMode="auto">
          <a:xfrm>
            <a:off x="2814638" y="2909888"/>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5" name="Line 9"/>
          <p:cNvSpPr>
            <a:spLocks noChangeShapeType="1"/>
          </p:cNvSpPr>
          <p:nvPr/>
        </p:nvSpPr>
        <p:spPr bwMode="auto">
          <a:xfrm>
            <a:off x="2814638" y="3519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6" name="Line 10"/>
          <p:cNvSpPr>
            <a:spLocks noChangeShapeType="1"/>
          </p:cNvSpPr>
          <p:nvPr/>
        </p:nvSpPr>
        <p:spPr bwMode="auto">
          <a:xfrm>
            <a:off x="2814638" y="32146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7" name="Line 11"/>
          <p:cNvSpPr>
            <a:spLocks noChangeShapeType="1"/>
          </p:cNvSpPr>
          <p:nvPr/>
        </p:nvSpPr>
        <p:spPr bwMode="auto">
          <a:xfrm>
            <a:off x="2814638" y="26050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8" name="Line 12"/>
          <p:cNvSpPr>
            <a:spLocks noChangeShapeType="1"/>
          </p:cNvSpPr>
          <p:nvPr/>
        </p:nvSpPr>
        <p:spPr bwMode="auto">
          <a:xfrm>
            <a:off x="2814638" y="41290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9" name="Line 13"/>
          <p:cNvSpPr>
            <a:spLocks noChangeShapeType="1"/>
          </p:cNvSpPr>
          <p:nvPr/>
        </p:nvSpPr>
        <p:spPr bwMode="auto">
          <a:xfrm>
            <a:off x="2814638" y="44338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0" name="Line 14"/>
          <p:cNvSpPr>
            <a:spLocks noChangeShapeType="1"/>
          </p:cNvSpPr>
          <p:nvPr/>
        </p:nvSpPr>
        <p:spPr bwMode="auto">
          <a:xfrm>
            <a:off x="2814638" y="4738688"/>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1" name="Line 15"/>
          <p:cNvSpPr>
            <a:spLocks noChangeShapeType="1"/>
          </p:cNvSpPr>
          <p:nvPr/>
        </p:nvSpPr>
        <p:spPr bwMode="auto">
          <a:xfrm>
            <a:off x="2814638" y="5043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2" name="Text Box 16"/>
          <p:cNvSpPr txBox="1">
            <a:spLocks noChangeArrowheads="1"/>
          </p:cNvSpPr>
          <p:nvPr/>
        </p:nvSpPr>
        <p:spPr bwMode="auto">
          <a:xfrm>
            <a:off x="3348038" y="1916113"/>
            <a:ext cx="102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116753" name="Line 17"/>
          <p:cNvSpPr>
            <a:spLocks noChangeShapeType="1"/>
          </p:cNvSpPr>
          <p:nvPr/>
        </p:nvSpPr>
        <p:spPr bwMode="auto">
          <a:xfrm>
            <a:off x="2814638" y="53482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4" name="Line 18"/>
          <p:cNvSpPr>
            <a:spLocks noChangeShapeType="1"/>
          </p:cNvSpPr>
          <p:nvPr/>
        </p:nvSpPr>
        <p:spPr bwMode="auto">
          <a:xfrm>
            <a:off x="4491038" y="41290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5" name="Line 19"/>
          <p:cNvSpPr>
            <a:spLocks noChangeShapeType="1"/>
          </p:cNvSpPr>
          <p:nvPr/>
        </p:nvSpPr>
        <p:spPr bwMode="auto">
          <a:xfrm>
            <a:off x="4491038" y="44338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6" name="Line 20"/>
          <p:cNvSpPr>
            <a:spLocks noChangeShapeType="1"/>
          </p:cNvSpPr>
          <p:nvPr/>
        </p:nvSpPr>
        <p:spPr bwMode="auto">
          <a:xfrm>
            <a:off x="4491038" y="47386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7" name="Line 21"/>
          <p:cNvSpPr>
            <a:spLocks noChangeShapeType="1"/>
          </p:cNvSpPr>
          <p:nvPr/>
        </p:nvSpPr>
        <p:spPr bwMode="auto">
          <a:xfrm>
            <a:off x="4491038" y="50434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8" name="Line 22"/>
          <p:cNvSpPr>
            <a:spLocks noChangeShapeType="1"/>
          </p:cNvSpPr>
          <p:nvPr/>
        </p:nvSpPr>
        <p:spPr bwMode="auto">
          <a:xfrm>
            <a:off x="2814638" y="3824288"/>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9" name="Line 23"/>
          <p:cNvSpPr>
            <a:spLocks noChangeShapeType="1"/>
          </p:cNvSpPr>
          <p:nvPr/>
        </p:nvSpPr>
        <p:spPr bwMode="auto">
          <a:xfrm>
            <a:off x="2505075" y="3194050"/>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0" name="Rectangle 24"/>
          <p:cNvSpPr>
            <a:spLocks noChangeArrowheads="1"/>
          </p:cNvSpPr>
          <p:nvPr/>
        </p:nvSpPr>
        <p:spPr bwMode="auto">
          <a:xfrm>
            <a:off x="2124075" y="3117850"/>
            <a:ext cx="381000" cy="152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5"/>
          <p:cNvSpPr>
            <a:spLocks noChangeShapeType="1"/>
          </p:cNvSpPr>
          <p:nvPr/>
        </p:nvSpPr>
        <p:spPr bwMode="auto">
          <a:xfrm flipV="1">
            <a:off x="1471613" y="3036888"/>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2" name="Line 26"/>
          <p:cNvSpPr>
            <a:spLocks noChangeShapeType="1"/>
          </p:cNvSpPr>
          <p:nvPr/>
        </p:nvSpPr>
        <p:spPr bwMode="auto">
          <a:xfrm>
            <a:off x="1471613" y="3181350"/>
            <a:ext cx="652462" cy="127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3" name="Text Box 27"/>
          <p:cNvSpPr txBox="1">
            <a:spLocks noChangeArrowheads="1"/>
          </p:cNvSpPr>
          <p:nvPr/>
        </p:nvSpPr>
        <p:spPr bwMode="auto">
          <a:xfrm>
            <a:off x="822325" y="2965450"/>
            <a:ext cx="63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sp>
        <p:nvSpPr>
          <p:cNvPr id="116764" name="Text Box 28"/>
          <p:cNvSpPr txBox="1">
            <a:spLocks noChangeArrowheads="1"/>
          </p:cNvSpPr>
          <p:nvPr/>
        </p:nvSpPr>
        <p:spPr bwMode="auto">
          <a:xfrm>
            <a:off x="1392238" y="2376488"/>
            <a:ext cx="104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6765" name="Line 29"/>
          <p:cNvSpPr>
            <a:spLocks noChangeShapeType="1"/>
          </p:cNvSpPr>
          <p:nvPr/>
        </p:nvSpPr>
        <p:spPr bwMode="auto">
          <a:xfrm>
            <a:off x="2357438" y="2605088"/>
            <a:ext cx="533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6" name="Line 30"/>
          <p:cNvSpPr>
            <a:spLocks noChangeShapeType="1"/>
          </p:cNvSpPr>
          <p:nvPr/>
        </p:nvSpPr>
        <p:spPr bwMode="auto">
          <a:xfrm>
            <a:off x="2357438" y="2909888"/>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767" name="Group 31"/>
          <p:cNvGrpSpPr>
            <a:grpSpLocks/>
          </p:cNvGrpSpPr>
          <p:nvPr/>
        </p:nvGrpSpPr>
        <p:grpSpPr bwMode="auto">
          <a:xfrm>
            <a:off x="4719638" y="3900488"/>
            <a:ext cx="1676400" cy="1311275"/>
            <a:chOff x="3936" y="2208"/>
            <a:chExt cx="1056" cy="826"/>
          </a:xfrm>
        </p:grpSpPr>
        <p:sp>
          <p:nvSpPr>
            <p:cNvPr id="116768" name="Text Box 32"/>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Q0</a:t>
              </a:r>
            </a:p>
            <a:p>
              <a:r>
                <a:rPr kumimoji="1" lang="en-US" altLang="zh-CN" sz="2000">
                  <a:latin typeface="Tahoma" panose="020B0604030504040204" pitchFamily="34" charset="0"/>
                </a:rPr>
                <a:t>Q1</a:t>
              </a:r>
            </a:p>
            <a:p>
              <a:r>
                <a:rPr kumimoji="1" lang="en-US" altLang="zh-CN" sz="2000">
                  <a:latin typeface="Tahoma" panose="020B0604030504040204" pitchFamily="34" charset="0"/>
                </a:rPr>
                <a:t>Q2</a:t>
              </a:r>
            </a:p>
            <a:p>
              <a:r>
                <a:rPr kumimoji="1" lang="en-US" altLang="zh-CN" sz="2000">
                  <a:latin typeface="Tahoma" panose="020B0604030504040204" pitchFamily="34" charset="0"/>
                </a:rPr>
                <a:t>Q3</a:t>
              </a:r>
            </a:p>
          </p:txBody>
        </p:sp>
        <p:grpSp>
          <p:nvGrpSpPr>
            <p:cNvPr id="116769" name="Group 33"/>
            <p:cNvGrpSpPr>
              <a:grpSpLocks/>
            </p:cNvGrpSpPr>
            <p:nvPr/>
          </p:nvGrpSpPr>
          <p:grpSpPr bwMode="auto">
            <a:xfrm>
              <a:off x="3936" y="2352"/>
              <a:ext cx="720" cy="576"/>
              <a:chOff x="3936" y="2352"/>
              <a:chExt cx="1104" cy="576"/>
            </a:xfrm>
          </p:grpSpPr>
          <p:sp>
            <p:nvSpPr>
              <p:cNvPr id="116770" name="Line 34"/>
              <p:cNvSpPr>
                <a:spLocks noChangeShapeType="1"/>
              </p:cNvSpPr>
              <p:nvPr/>
            </p:nvSpPr>
            <p:spPr bwMode="auto">
              <a:xfrm>
                <a:off x="3936" y="2352"/>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1" name="Line 35"/>
              <p:cNvSpPr>
                <a:spLocks noChangeShapeType="1"/>
              </p:cNvSpPr>
              <p:nvPr/>
            </p:nvSpPr>
            <p:spPr bwMode="auto">
              <a:xfrm>
                <a:off x="3936" y="2544"/>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2" name="Line 36"/>
              <p:cNvSpPr>
                <a:spLocks noChangeShapeType="1"/>
              </p:cNvSpPr>
              <p:nvPr/>
            </p:nvSpPr>
            <p:spPr bwMode="auto">
              <a:xfrm>
                <a:off x="3936" y="2736"/>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3" name="Line 37"/>
              <p:cNvSpPr>
                <a:spLocks noChangeShapeType="1"/>
              </p:cNvSpPr>
              <p:nvPr/>
            </p:nvSpPr>
            <p:spPr bwMode="auto">
              <a:xfrm>
                <a:off x="3936" y="2928"/>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16774" name="Line 38"/>
          <p:cNvSpPr>
            <a:spLocks noChangeShapeType="1"/>
          </p:cNvSpPr>
          <p:nvPr/>
        </p:nvSpPr>
        <p:spPr bwMode="auto">
          <a:xfrm>
            <a:off x="4872038" y="4129088"/>
            <a:ext cx="0" cy="182562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5" name="Line 39"/>
          <p:cNvSpPr>
            <a:spLocks noChangeShapeType="1"/>
          </p:cNvSpPr>
          <p:nvPr/>
        </p:nvSpPr>
        <p:spPr bwMode="auto">
          <a:xfrm>
            <a:off x="1595438" y="6335713"/>
            <a:ext cx="51816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6" name="Line 40"/>
          <p:cNvSpPr>
            <a:spLocks noChangeShapeType="1"/>
          </p:cNvSpPr>
          <p:nvPr/>
        </p:nvSpPr>
        <p:spPr bwMode="auto">
          <a:xfrm>
            <a:off x="1595438" y="3821113"/>
            <a:ext cx="0" cy="251142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7" name="Line 41"/>
          <p:cNvSpPr>
            <a:spLocks noChangeShapeType="1"/>
          </p:cNvSpPr>
          <p:nvPr/>
        </p:nvSpPr>
        <p:spPr bwMode="auto">
          <a:xfrm>
            <a:off x="1595438" y="3821113"/>
            <a:ext cx="1371600" cy="317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8" name="Line 42"/>
          <p:cNvSpPr>
            <a:spLocks noChangeShapeType="1"/>
          </p:cNvSpPr>
          <p:nvPr/>
        </p:nvSpPr>
        <p:spPr bwMode="auto">
          <a:xfrm>
            <a:off x="5329238" y="5040313"/>
            <a:ext cx="0" cy="68897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9" name="Line 43"/>
          <p:cNvSpPr>
            <a:spLocks noChangeShapeType="1"/>
          </p:cNvSpPr>
          <p:nvPr/>
        </p:nvSpPr>
        <p:spPr bwMode="auto">
          <a:xfrm>
            <a:off x="5329238" y="5726113"/>
            <a:ext cx="5334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0" name="Line 44"/>
          <p:cNvSpPr>
            <a:spLocks noChangeShapeType="1"/>
          </p:cNvSpPr>
          <p:nvPr/>
        </p:nvSpPr>
        <p:spPr bwMode="auto">
          <a:xfrm>
            <a:off x="4872038" y="5954713"/>
            <a:ext cx="10668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1" name="Freeform 45"/>
          <p:cNvSpPr>
            <a:spLocks/>
          </p:cNvSpPr>
          <p:nvPr/>
        </p:nvSpPr>
        <p:spPr bwMode="auto">
          <a:xfrm>
            <a:off x="5634038" y="5573713"/>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2" name="Freeform 46"/>
          <p:cNvSpPr>
            <a:spLocks/>
          </p:cNvSpPr>
          <p:nvPr/>
        </p:nvSpPr>
        <p:spPr bwMode="auto">
          <a:xfrm>
            <a:off x="5786438" y="5573713"/>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3" name="Freeform 47"/>
          <p:cNvSpPr>
            <a:spLocks/>
          </p:cNvSpPr>
          <p:nvPr/>
        </p:nvSpPr>
        <p:spPr bwMode="auto">
          <a:xfrm>
            <a:off x="5786438" y="5573713"/>
            <a:ext cx="533400" cy="609600"/>
          </a:xfrm>
          <a:custGeom>
            <a:avLst/>
            <a:gdLst>
              <a:gd name="T0" fmla="*/ 0 w 336"/>
              <a:gd name="T1" fmla="*/ 0 h 384"/>
              <a:gd name="T2" fmla="*/ 336 w 336"/>
              <a:gd name="T3" fmla="*/ 192 h 384"/>
              <a:gd name="T4" fmla="*/ 0 w 336"/>
              <a:gd name="T5" fmla="*/ 384 h 384"/>
            </a:gdLst>
            <a:ahLst/>
            <a:cxnLst>
              <a:cxn ang="0">
                <a:pos x="T0" y="T1"/>
              </a:cxn>
              <a:cxn ang="0">
                <a:pos x="T2" y="T3"/>
              </a:cxn>
              <a:cxn ang="0">
                <a:pos x="T4" y="T5"/>
              </a:cxn>
            </a:cxnLst>
            <a:rect l="0" t="0" r="r" b="b"/>
            <a:pathLst>
              <a:path w="336" h="384">
                <a:moveTo>
                  <a:pt x="0" y="0"/>
                </a:moveTo>
                <a:cubicBezTo>
                  <a:pt x="168" y="64"/>
                  <a:pt x="336" y="128"/>
                  <a:pt x="336" y="192"/>
                </a:cubicBezTo>
                <a:cubicBezTo>
                  <a:pt x="336" y="256"/>
                  <a:pt x="16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4" name="Line 48"/>
          <p:cNvSpPr>
            <a:spLocks noChangeShapeType="1"/>
          </p:cNvSpPr>
          <p:nvPr/>
        </p:nvSpPr>
        <p:spPr bwMode="auto">
          <a:xfrm>
            <a:off x="6319838" y="5878513"/>
            <a:ext cx="4572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5" name="Line 49"/>
          <p:cNvSpPr>
            <a:spLocks noChangeShapeType="1"/>
          </p:cNvSpPr>
          <p:nvPr/>
        </p:nvSpPr>
        <p:spPr bwMode="auto">
          <a:xfrm>
            <a:off x="6777038" y="5878513"/>
            <a:ext cx="0" cy="4572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6" name="Line 50"/>
          <p:cNvSpPr>
            <a:spLocks noChangeShapeType="1"/>
          </p:cNvSpPr>
          <p:nvPr/>
        </p:nvSpPr>
        <p:spPr bwMode="auto">
          <a:xfrm flipV="1">
            <a:off x="1900238" y="2906713"/>
            <a:ext cx="0" cy="304800"/>
          </a:xfrm>
          <a:prstGeom prst="line">
            <a:avLst/>
          </a:prstGeom>
          <a:noFill/>
          <a:ln w="38100">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7" name="Line 51"/>
          <p:cNvSpPr>
            <a:spLocks noChangeShapeType="1"/>
          </p:cNvSpPr>
          <p:nvPr/>
        </p:nvSpPr>
        <p:spPr bwMode="auto">
          <a:xfrm>
            <a:off x="1900238" y="2906713"/>
            <a:ext cx="4572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8" name="Line 52"/>
          <p:cNvSpPr>
            <a:spLocks noChangeShapeType="1"/>
          </p:cNvSpPr>
          <p:nvPr/>
        </p:nvSpPr>
        <p:spPr bwMode="auto">
          <a:xfrm flipH="1">
            <a:off x="1138238" y="3516313"/>
            <a:ext cx="1676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9" name="Line 53"/>
          <p:cNvSpPr>
            <a:spLocks noChangeShapeType="1"/>
          </p:cNvSpPr>
          <p:nvPr/>
        </p:nvSpPr>
        <p:spPr bwMode="auto">
          <a:xfrm>
            <a:off x="376238" y="3592513"/>
            <a:ext cx="152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0" name="Line 54"/>
          <p:cNvSpPr>
            <a:spLocks noChangeShapeType="1"/>
          </p:cNvSpPr>
          <p:nvPr/>
        </p:nvSpPr>
        <p:spPr bwMode="auto">
          <a:xfrm flipV="1">
            <a:off x="528638" y="3287713"/>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1" name="Line 55"/>
          <p:cNvSpPr>
            <a:spLocks noChangeShapeType="1"/>
          </p:cNvSpPr>
          <p:nvPr/>
        </p:nvSpPr>
        <p:spPr bwMode="auto">
          <a:xfrm>
            <a:off x="528638" y="3287713"/>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2" name="Line 56"/>
          <p:cNvSpPr>
            <a:spLocks noChangeShapeType="1"/>
          </p:cNvSpPr>
          <p:nvPr/>
        </p:nvSpPr>
        <p:spPr bwMode="auto">
          <a:xfrm>
            <a:off x="757238" y="3287713"/>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3" name="Line 57"/>
          <p:cNvSpPr>
            <a:spLocks noChangeShapeType="1"/>
          </p:cNvSpPr>
          <p:nvPr/>
        </p:nvSpPr>
        <p:spPr bwMode="auto">
          <a:xfrm>
            <a:off x="757238" y="3592513"/>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4" name="Line 58"/>
          <p:cNvSpPr>
            <a:spLocks noChangeShapeType="1"/>
          </p:cNvSpPr>
          <p:nvPr/>
        </p:nvSpPr>
        <p:spPr bwMode="auto">
          <a:xfrm>
            <a:off x="2814638" y="4125913"/>
            <a:ext cx="0" cy="914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5" name="Line 59"/>
          <p:cNvSpPr>
            <a:spLocks noChangeShapeType="1"/>
          </p:cNvSpPr>
          <p:nvPr/>
        </p:nvSpPr>
        <p:spPr bwMode="auto">
          <a:xfrm flipH="1" flipV="1">
            <a:off x="1903413" y="4117975"/>
            <a:ext cx="911225" cy="79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6" name="Text Box 60"/>
          <p:cNvSpPr txBox="1">
            <a:spLocks noChangeArrowheads="1"/>
          </p:cNvSpPr>
          <p:nvPr/>
        </p:nvSpPr>
        <p:spPr bwMode="auto">
          <a:xfrm>
            <a:off x="2263775" y="41894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Arial Narrow" panose="020B0606020202030204" pitchFamily="34" charset="0"/>
              </a:rPr>
              <a:t>1</a:t>
            </a:r>
          </a:p>
        </p:txBody>
      </p:sp>
      <p:sp>
        <p:nvSpPr>
          <p:cNvPr id="116797" name="Line 61"/>
          <p:cNvSpPr>
            <a:spLocks noChangeShapeType="1"/>
          </p:cNvSpPr>
          <p:nvPr/>
        </p:nvSpPr>
        <p:spPr bwMode="auto">
          <a:xfrm flipV="1">
            <a:off x="1903413" y="3252788"/>
            <a:ext cx="0"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FF3300"/>
                </a:solidFill>
                <a:latin typeface="Arial" panose="020B0604020202020204" pitchFamily="34" charset="0"/>
              </a:rPr>
              <a:t>线性反馈移位寄存器（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085BDCC7-158C-43E0-946A-66FDC165191A}"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42</a:t>
            </a:fld>
            <a:endParaRPr lang="en-US" altLang="zh-CN"/>
          </a:p>
        </p:txBody>
      </p:sp>
    </p:spTree>
    <p:extLst>
      <p:ext uri="{BB962C8B-B14F-4D97-AF65-F5344CB8AC3E}">
        <p14:creationId xmlns:p14="http://schemas.microsoft.com/office/powerpoint/2010/main" val="379757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276600" y="1243608"/>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Narrow" panose="020B0606020202030204" pitchFamily="34" charset="0"/>
              </a:rPr>
              <a:t>Q3Q2Q1Q0</a:t>
            </a:r>
          </a:p>
        </p:txBody>
      </p:sp>
      <p:grpSp>
        <p:nvGrpSpPr>
          <p:cNvPr id="117763" name="Group 3"/>
          <p:cNvGrpSpPr>
            <a:grpSpLocks/>
          </p:cNvGrpSpPr>
          <p:nvPr/>
        </p:nvGrpSpPr>
        <p:grpSpPr bwMode="auto">
          <a:xfrm>
            <a:off x="307975" y="1963738"/>
            <a:ext cx="8610600" cy="2743200"/>
            <a:chOff x="144" y="1440"/>
            <a:chExt cx="5424" cy="1728"/>
          </a:xfrm>
        </p:grpSpPr>
        <p:sp>
          <p:nvSpPr>
            <p:cNvPr id="117764" name="Oval 4"/>
            <p:cNvSpPr>
              <a:spLocks noChangeArrowheads="1"/>
            </p:cNvSpPr>
            <p:nvPr/>
          </p:nvSpPr>
          <p:spPr bwMode="auto">
            <a:xfrm>
              <a:off x="144" y="1440"/>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1111</a:t>
              </a:r>
            </a:p>
          </p:txBody>
        </p:sp>
        <p:grpSp>
          <p:nvGrpSpPr>
            <p:cNvPr id="117765" name="Group 5"/>
            <p:cNvGrpSpPr>
              <a:grpSpLocks/>
            </p:cNvGrpSpPr>
            <p:nvPr/>
          </p:nvGrpSpPr>
          <p:grpSpPr bwMode="auto">
            <a:xfrm>
              <a:off x="672" y="1452"/>
              <a:ext cx="816" cy="384"/>
              <a:chOff x="1536" y="2448"/>
              <a:chExt cx="816" cy="384"/>
            </a:xfrm>
          </p:grpSpPr>
          <p:sp>
            <p:nvSpPr>
              <p:cNvPr id="117766" name="Oval 6"/>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1110</a:t>
                </a:r>
              </a:p>
            </p:txBody>
          </p:sp>
          <p:sp>
            <p:nvSpPr>
              <p:cNvPr id="117767" name="Line 7"/>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68" name="Group 8"/>
            <p:cNvGrpSpPr>
              <a:grpSpLocks/>
            </p:cNvGrpSpPr>
            <p:nvPr/>
          </p:nvGrpSpPr>
          <p:grpSpPr bwMode="auto">
            <a:xfrm>
              <a:off x="1488" y="1440"/>
              <a:ext cx="816" cy="384"/>
              <a:chOff x="1536" y="2448"/>
              <a:chExt cx="816" cy="384"/>
            </a:xfrm>
          </p:grpSpPr>
          <p:sp>
            <p:nvSpPr>
              <p:cNvPr id="117769" name="Oval 9"/>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1101</a:t>
                </a:r>
              </a:p>
            </p:txBody>
          </p:sp>
          <p:sp>
            <p:nvSpPr>
              <p:cNvPr id="117770" name="Line 10"/>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1" name="Group 11"/>
            <p:cNvGrpSpPr>
              <a:grpSpLocks/>
            </p:cNvGrpSpPr>
            <p:nvPr/>
          </p:nvGrpSpPr>
          <p:grpSpPr bwMode="auto">
            <a:xfrm>
              <a:off x="2304" y="1440"/>
              <a:ext cx="816" cy="384"/>
              <a:chOff x="1536" y="2448"/>
              <a:chExt cx="816" cy="384"/>
            </a:xfrm>
          </p:grpSpPr>
          <p:sp>
            <p:nvSpPr>
              <p:cNvPr id="117772" name="Oval 12"/>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1010</a:t>
                </a:r>
              </a:p>
            </p:txBody>
          </p:sp>
          <p:sp>
            <p:nvSpPr>
              <p:cNvPr id="117773" name="Line 13"/>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4" name="Group 14"/>
            <p:cNvGrpSpPr>
              <a:grpSpLocks/>
            </p:cNvGrpSpPr>
            <p:nvPr/>
          </p:nvGrpSpPr>
          <p:grpSpPr bwMode="auto">
            <a:xfrm>
              <a:off x="5040" y="1872"/>
              <a:ext cx="528" cy="624"/>
              <a:chOff x="3888" y="2784"/>
              <a:chExt cx="528" cy="624"/>
            </a:xfrm>
          </p:grpSpPr>
          <p:sp>
            <p:nvSpPr>
              <p:cNvPr id="117775" name="Oval 15"/>
              <p:cNvSpPr>
                <a:spLocks noChangeArrowheads="1"/>
              </p:cNvSpPr>
              <p:nvPr/>
            </p:nvSpPr>
            <p:spPr bwMode="auto">
              <a:xfrm>
                <a:off x="3888"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1100</a:t>
                </a:r>
              </a:p>
            </p:txBody>
          </p:sp>
          <p:sp>
            <p:nvSpPr>
              <p:cNvPr id="117776" name="Line 16"/>
              <p:cNvSpPr>
                <a:spLocks noChangeShapeType="1"/>
              </p:cNvSpPr>
              <p:nvPr/>
            </p:nvSpPr>
            <p:spPr bwMode="auto">
              <a:xfrm>
                <a:off x="4176" y="278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77" name="Group 17"/>
            <p:cNvGrpSpPr>
              <a:grpSpLocks/>
            </p:cNvGrpSpPr>
            <p:nvPr/>
          </p:nvGrpSpPr>
          <p:grpSpPr bwMode="auto">
            <a:xfrm>
              <a:off x="1776" y="2064"/>
              <a:ext cx="816" cy="384"/>
              <a:chOff x="3072" y="3024"/>
              <a:chExt cx="816" cy="384"/>
            </a:xfrm>
          </p:grpSpPr>
          <p:sp>
            <p:nvSpPr>
              <p:cNvPr id="117778" name="Oval 18"/>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1000</a:t>
                </a:r>
              </a:p>
            </p:txBody>
          </p:sp>
          <p:sp>
            <p:nvSpPr>
              <p:cNvPr id="117779" name="Line 19"/>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80" name="Group 20"/>
            <p:cNvGrpSpPr>
              <a:grpSpLocks/>
            </p:cNvGrpSpPr>
            <p:nvPr/>
          </p:nvGrpSpPr>
          <p:grpSpPr bwMode="auto">
            <a:xfrm>
              <a:off x="960" y="2064"/>
              <a:ext cx="816" cy="384"/>
              <a:chOff x="3072" y="3024"/>
              <a:chExt cx="816" cy="384"/>
            </a:xfrm>
          </p:grpSpPr>
          <p:sp>
            <p:nvSpPr>
              <p:cNvPr id="117781" name="Oval 21"/>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0001</a:t>
                </a:r>
              </a:p>
            </p:txBody>
          </p:sp>
          <p:sp>
            <p:nvSpPr>
              <p:cNvPr id="117782" name="Line 22"/>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783" name="Oval 23"/>
            <p:cNvSpPr>
              <a:spLocks noChangeArrowheads="1"/>
            </p:cNvSpPr>
            <p:nvPr/>
          </p:nvSpPr>
          <p:spPr bwMode="auto">
            <a:xfrm>
              <a:off x="624" y="278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0011</a:t>
              </a:r>
            </a:p>
          </p:txBody>
        </p:sp>
        <p:sp>
          <p:nvSpPr>
            <p:cNvPr id="117784" name="Line 24"/>
            <p:cNvSpPr>
              <a:spLocks noChangeShapeType="1"/>
            </p:cNvSpPr>
            <p:nvPr/>
          </p:nvSpPr>
          <p:spPr bwMode="auto">
            <a:xfrm flipH="1">
              <a:off x="1056" y="2448"/>
              <a:ext cx="288" cy="38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785" name="Line 25"/>
            <p:cNvSpPr>
              <a:spLocks noChangeShapeType="1"/>
            </p:cNvSpPr>
            <p:nvPr/>
          </p:nvSpPr>
          <p:spPr bwMode="auto">
            <a:xfrm flipV="1">
              <a:off x="384" y="1824"/>
              <a:ext cx="0" cy="24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7786" name="Group 26"/>
            <p:cNvGrpSpPr>
              <a:grpSpLocks/>
            </p:cNvGrpSpPr>
            <p:nvPr/>
          </p:nvGrpSpPr>
          <p:grpSpPr bwMode="auto">
            <a:xfrm>
              <a:off x="3120" y="1440"/>
              <a:ext cx="816" cy="384"/>
              <a:chOff x="1536" y="2448"/>
              <a:chExt cx="816" cy="384"/>
            </a:xfrm>
          </p:grpSpPr>
          <p:sp>
            <p:nvSpPr>
              <p:cNvPr id="117787" name="Oval 27"/>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0101</a:t>
                </a:r>
              </a:p>
            </p:txBody>
          </p:sp>
          <p:sp>
            <p:nvSpPr>
              <p:cNvPr id="117788" name="Line 28"/>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89" name="Group 29"/>
            <p:cNvGrpSpPr>
              <a:grpSpLocks/>
            </p:cNvGrpSpPr>
            <p:nvPr/>
          </p:nvGrpSpPr>
          <p:grpSpPr bwMode="auto">
            <a:xfrm>
              <a:off x="3936" y="1440"/>
              <a:ext cx="816" cy="384"/>
              <a:chOff x="1536" y="2448"/>
              <a:chExt cx="816" cy="384"/>
            </a:xfrm>
          </p:grpSpPr>
          <p:sp>
            <p:nvSpPr>
              <p:cNvPr id="117790" name="Oval 30"/>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1011</a:t>
                </a:r>
              </a:p>
            </p:txBody>
          </p:sp>
          <p:sp>
            <p:nvSpPr>
              <p:cNvPr id="117791" name="Line 31"/>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2" name="Group 32"/>
            <p:cNvGrpSpPr>
              <a:grpSpLocks/>
            </p:cNvGrpSpPr>
            <p:nvPr/>
          </p:nvGrpSpPr>
          <p:grpSpPr bwMode="auto">
            <a:xfrm>
              <a:off x="4752" y="1440"/>
              <a:ext cx="816" cy="384"/>
              <a:chOff x="1536" y="2448"/>
              <a:chExt cx="816" cy="384"/>
            </a:xfrm>
          </p:grpSpPr>
          <p:sp>
            <p:nvSpPr>
              <p:cNvPr id="117793" name="Oval 33"/>
              <p:cNvSpPr>
                <a:spLocks noChangeArrowheads="1"/>
              </p:cNvSpPr>
              <p:nvPr/>
            </p:nvSpPr>
            <p:spPr bwMode="auto">
              <a:xfrm>
                <a:off x="1824" y="2448"/>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0110</a:t>
                </a:r>
              </a:p>
            </p:txBody>
          </p:sp>
          <p:sp>
            <p:nvSpPr>
              <p:cNvPr id="117794" name="Line 34"/>
              <p:cNvSpPr>
                <a:spLocks noChangeShapeType="1"/>
              </p:cNvSpPr>
              <p:nvPr/>
            </p:nvSpPr>
            <p:spPr bwMode="auto">
              <a:xfrm>
                <a:off x="1536" y="2640"/>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5" name="Group 35"/>
            <p:cNvGrpSpPr>
              <a:grpSpLocks/>
            </p:cNvGrpSpPr>
            <p:nvPr/>
          </p:nvGrpSpPr>
          <p:grpSpPr bwMode="auto">
            <a:xfrm>
              <a:off x="4224" y="2112"/>
              <a:ext cx="816" cy="384"/>
              <a:chOff x="3072" y="3024"/>
              <a:chExt cx="816" cy="384"/>
            </a:xfrm>
          </p:grpSpPr>
          <p:sp>
            <p:nvSpPr>
              <p:cNvPr id="117796" name="Oval 36"/>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1001</a:t>
                </a:r>
              </a:p>
            </p:txBody>
          </p:sp>
          <p:sp>
            <p:nvSpPr>
              <p:cNvPr id="117797" name="Line 37"/>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798" name="Group 38"/>
            <p:cNvGrpSpPr>
              <a:grpSpLocks/>
            </p:cNvGrpSpPr>
            <p:nvPr/>
          </p:nvGrpSpPr>
          <p:grpSpPr bwMode="auto">
            <a:xfrm>
              <a:off x="3408" y="2112"/>
              <a:ext cx="816" cy="384"/>
              <a:chOff x="3072" y="3024"/>
              <a:chExt cx="816" cy="384"/>
            </a:xfrm>
          </p:grpSpPr>
          <p:sp>
            <p:nvSpPr>
              <p:cNvPr id="117799" name="Oval 39"/>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0010</a:t>
                </a:r>
              </a:p>
            </p:txBody>
          </p:sp>
          <p:sp>
            <p:nvSpPr>
              <p:cNvPr id="117800" name="Line 40"/>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7801" name="Group 41"/>
            <p:cNvGrpSpPr>
              <a:grpSpLocks/>
            </p:cNvGrpSpPr>
            <p:nvPr/>
          </p:nvGrpSpPr>
          <p:grpSpPr bwMode="auto">
            <a:xfrm>
              <a:off x="2592" y="2112"/>
              <a:ext cx="816" cy="384"/>
              <a:chOff x="3072" y="3024"/>
              <a:chExt cx="816" cy="384"/>
            </a:xfrm>
          </p:grpSpPr>
          <p:sp>
            <p:nvSpPr>
              <p:cNvPr id="117802" name="Oval 42"/>
              <p:cNvSpPr>
                <a:spLocks noChangeArrowheads="1"/>
              </p:cNvSpPr>
              <p:nvPr/>
            </p:nvSpPr>
            <p:spPr bwMode="auto">
              <a:xfrm>
                <a:off x="3072" y="3024"/>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0100</a:t>
                </a:r>
              </a:p>
            </p:txBody>
          </p:sp>
          <p:sp>
            <p:nvSpPr>
              <p:cNvPr id="117803" name="Line 43"/>
              <p:cNvSpPr>
                <a:spLocks noChangeShapeType="1"/>
              </p:cNvSpPr>
              <p:nvPr/>
            </p:nvSpPr>
            <p:spPr bwMode="auto">
              <a:xfrm flipH="1">
                <a:off x="3600" y="3216"/>
                <a:ext cx="288"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804" name="Oval 44"/>
            <p:cNvSpPr>
              <a:spLocks noChangeArrowheads="1"/>
            </p:cNvSpPr>
            <p:nvPr/>
          </p:nvSpPr>
          <p:spPr bwMode="auto">
            <a:xfrm>
              <a:off x="144" y="2112"/>
              <a:ext cx="528" cy="384"/>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a:latin typeface="Arial Narrow" panose="020B0606020202030204" pitchFamily="34" charset="0"/>
                </a:rPr>
                <a:t>0111</a:t>
              </a:r>
            </a:p>
          </p:txBody>
        </p:sp>
        <p:sp>
          <p:nvSpPr>
            <p:cNvPr id="117805" name="Line 45"/>
            <p:cNvSpPr>
              <a:spLocks noChangeShapeType="1"/>
            </p:cNvSpPr>
            <p:nvPr/>
          </p:nvSpPr>
          <p:spPr bwMode="auto">
            <a:xfrm flipH="1" flipV="1">
              <a:off x="480" y="2496"/>
              <a:ext cx="288" cy="336"/>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7806" name="Text Box 46"/>
          <p:cNvSpPr txBox="1">
            <a:spLocks noChangeArrowheads="1"/>
          </p:cNvSpPr>
          <p:nvPr/>
        </p:nvSpPr>
        <p:spPr bwMode="auto">
          <a:xfrm>
            <a:off x="1298575" y="1235671"/>
            <a:ext cx="1447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latin typeface="Arial Narrow" panose="020B0606020202030204" pitchFamily="34" charset="0"/>
              </a:rPr>
              <a:t>状态图：</a:t>
            </a:r>
          </a:p>
        </p:txBody>
      </p:sp>
      <p:sp>
        <p:nvSpPr>
          <p:cNvPr id="117807" name="Text Box 47"/>
          <p:cNvSpPr txBox="1">
            <a:spLocks noChangeArrowheads="1"/>
          </p:cNvSpPr>
          <p:nvPr/>
        </p:nvSpPr>
        <p:spPr bwMode="auto">
          <a:xfrm>
            <a:off x="993775" y="5316538"/>
            <a:ext cx="662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FF"/>
                </a:solidFill>
                <a:latin typeface="Arial Narrow" panose="020B0606020202030204" pitchFamily="34" charset="0"/>
              </a:rPr>
              <a:t>Q3 </a:t>
            </a:r>
            <a:r>
              <a:rPr kumimoji="1" lang="zh-CN" altLang="en-US" sz="2400" dirty="0">
                <a:solidFill>
                  <a:srgbClr val="0000FF"/>
                </a:solidFill>
                <a:latin typeface="Arial Narrow" panose="020B0606020202030204" pitchFamily="34" charset="0"/>
              </a:rPr>
              <a:t>输出序列：</a:t>
            </a:r>
            <a:r>
              <a:rPr kumimoji="1" lang="en-US" altLang="zh-CN" sz="2400" dirty="0">
                <a:solidFill>
                  <a:srgbClr val="0000FF"/>
                </a:solidFill>
                <a:latin typeface="Arial Narrow" panose="020B0606020202030204" pitchFamily="34" charset="0"/>
              </a:rPr>
              <a:t>111101011001000 </a:t>
            </a:r>
            <a:r>
              <a:rPr kumimoji="1" lang="zh-CN" altLang="en-US" sz="2400" dirty="0">
                <a:solidFill>
                  <a:srgbClr val="0000FF"/>
                </a:solidFill>
                <a:latin typeface="Arial Narrow" panose="020B0606020202030204" pitchFamily="34" charset="0"/>
              </a:rPr>
              <a:t>，长度为</a:t>
            </a:r>
            <a:r>
              <a:rPr kumimoji="1" lang="en-US" altLang="zh-CN" sz="2400" dirty="0">
                <a:solidFill>
                  <a:srgbClr val="0000FF"/>
                </a:solidFill>
                <a:latin typeface="Arial Narrow" panose="020B0606020202030204" pitchFamily="34" charset="0"/>
              </a:rPr>
              <a:t>15</a:t>
            </a:r>
            <a:r>
              <a:rPr kumimoji="1" lang="zh-CN" altLang="en-US" sz="2400" dirty="0">
                <a:solidFill>
                  <a:srgbClr val="0000FF"/>
                </a:solidFill>
                <a:latin typeface="Arial Narrow" panose="020B0606020202030204" pitchFamily="34" charset="0"/>
              </a:rPr>
              <a:t>。</a:t>
            </a:r>
          </a:p>
        </p:txBody>
      </p:sp>
      <p:sp>
        <p:nvSpPr>
          <p:cNvPr id="4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FF3300"/>
                </a:solidFill>
                <a:latin typeface="Arial" panose="020B0604020202020204" pitchFamily="34" charset="0"/>
              </a:rPr>
              <a:t>线性反馈移位寄存器（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F3FA3E5C-9904-4407-AE68-405E859DA1DC}"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43</a:t>
            </a:fld>
            <a:endParaRPr lang="en-US" altLang="zh-CN"/>
          </a:p>
        </p:txBody>
      </p:sp>
    </p:spTree>
    <p:extLst>
      <p:ext uri="{BB962C8B-B14F-4D97-AF65-F5344CB8AC3E}">
        <p14:creationId xmlns:p14="http://schemas.microsoft.com/office/powerpoint/2010/main" val="391231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38711" y="117316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FF"/>
                </a:solidFill>
                <a:latin typeface="Arial Narrow" panose="020B0606020202030204" pitchFamily="34" charset="0"/>
              </a:rPr>
              <a:t>例如</a:t>
            </a:r>
            <a:r>
              <a:rPr kumimoji="1" lang="en-US" altLang="zh-CN" sz="2400" dirty="0">
                <a:solidFill>
                  <a:srgbClr val="0000FF"/>
                </a:solidFill>
                <a:latin typeface="Arial Narrow" panose="020B0606020202030204" pitchFamily="34" charset="0"/>
              </a:rPr>
              <a:t>: </a:t>
            </a:r>
            <a:r>
              <a:rPr kumimoji="1" lang="zh-CN" altLang="en-US" sz="2400" dirty="0">
                <a:solidFill>
                  <a:srgbClr val="0000FF"/>
                </a:solidFill>
                <a:latin typeface="Arial Narrow" panose="020B0606020202030204" pitchFamily="34" charset="0"/>
              </a:rPr>
              <a:t>下面电路通过一个正脉冲使电路的起始状态为</a:t>
            </a:r>
            <a:r>
              <a:rPr kumimoji="1" lang="zh-CN" altLang="en-US" sz="2400" dirty="0">
                <a:solidFill>
                  <a:srgbClr val="0000FF"/>
                </a:solidFill>
              </a:rPr>
              <a:t>“</a:t>
            </a:r>
            <a:r>
              <a:rPr kumimoji="1" lang="en-US" altLang="zh-CN" sz="2400" dirty="0">
                <a:solidFill>
                  <a:srgbClr val="0000FF"/>
                </a:solidFill>
                <a:latin typeface="Arial Narrow" panose="020B0606020202030204" pitchFamily="34" charset="0"/>
              </a:rPr>
              <a:t>1111</a:t>
            </a:r>
            <a:r>
              <a:rPr kumimoji="1" lang="en-US" altLang="zh-CN" sz="2400" dirty="0">
                <a:solidFill>
                  <a:srgbClr val="0000FF"/>
                </a:solidFill>
              </a:rPr>
              <a:t>”</a:t>
            </a:r>
            <a:r>
              <a:rPr kumimoji="1" lang="zh-CN" altLang="en-US" sz="2400" dirty="0">
                <a:solidFill>
                  <a:srgbClr val="0000FF"/>
                </a:solidFill>
                <a:latin typeface="Arial Narrow" panose="020B0606020202030204" pitchFamily="34" charset="0"/>
              </a:rPr>
              <a:t>，分析下面电路的状态图，确定其输出序列。</a:t>
            </a:r>
          </a:p>
        </p:txBody>
      </p:sp>
      <p:sp>
        <p:nvSpPr>
          <p:cNvPr id="116739" name="Rectangle 3"/>
          <p:cNvSpPr>
            <a:spLocks noChangeArrowheads="1"/>
          </p:cNvSpPr>
          <p:nvPr/>
        </p:nvSpPr>
        <p:spPr bwMode="auto">
          <a:xfrm>
            <a:off x="3195638" y="2132856"/>
            <a:ext cx="1295400" cy="3200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dirty="0">
                <a:latin typeface="Arial Narrow" panose="020B0606020202030204" pitchFamily="34" charset="0"/>
              </a:rPr>
              <a:t>  CLK    </a:t>
            </a:r>
          </a:p>
          <a:p>
            <a:r>
              <a:rPr kumimoji="1" lang="en-US" altLang="zh-CN" sz="2000" dirty="0">
                <a:latin typeface="Arial Narrow" panose="020B0606020202030204" pitchFamily="34" charset="0"/>
              </a:rPr>
              <a:t>CLR     </a:t>
            </a:r>
          </a:p>
          <a:p>
            <a:r>
              <a:rPr kumimoji="1" lang="en-US" altLang="zh-CN" sz="2000" dirty="0">
                <a:latin typeface="Arial Narrow" panose="020B0606020202030204" pitchFamily="34" charset="0"/>
              </a:rPr>
              <a:t>S1         </a:t>
            </a:r>
          </a:p>
          <a:p>
            <a:r>
              <a:rPr kumimoji="1" lang="en-US" altLang="zh-CN" sz="2000" dirty="0">
                <a:latin typeface="Arial Narrow" panose="020B0606020202030204" pitchFamily="34" charset="0"/>
              </a:rPr>
              <a:t>S0</a:t>
            </a:r>
          </a:p>
          <a:p>
            <a:r>
              <a:rPr kumimoji="1" lang="en-US" altLang="zh-CN" sz="2000" dirty="0">
                <a:latin typeface="Arial Narrow" panose="020B0606020202030204" pitchFamily="34" charset="0"/>
              </a:rPr>
              <a:t>LIN</a:t>
            </a:r>
          </a:p>
          <a:p>
            <a:r>
              <a:rPr kumimoji="1" lang="en-US" altLang="zh-CN" sz="2000" dirty="0">
                <a:latin typeface="Arial Narrow" panose="020B0606020202030204" pitchFamily="34" charset="0"/>
              </a:rPr>
              <a:t>D       </a:t>
            </a:r>
            <a:r>
              <a:rPr kumimoji="1" lang="en-US" altLang="zh-CN" sz="2000" baseline="-25000" dirty="0">
                <a:latin typeface="Arial Narrow" panose="020B0606020202030204" pitchFamily="34" charset="0"/>
              </a:rPr>
              <a:t>        </a:t>
            </a:r>
            <a:r>
              <a:rPr kumimoji="1" lang="en-US" altLang="zh-CN" sz="2000" dirty="0">
                <a:latin typeface="Arial Narrow" panose="020B0606020202030204" pitchFamily="34" charset="0"/>
              </a:rPr>
              <a:t>QD</a:t>
            </a:r>
          </a:p>
          <a:p>
            <a:r>
              <a:rPr kumimoji="1" lang="en-US" altLang="zh-CN" sz="2000" dirty="0">
                <a:latin typeface="Arial Narrow" panose="020B0606020202030204" pitchFamily="34" charset="0"/>
              </a:rPr>
              <a:t>C            QC</a:t>
            </a:r>
          </a:p>
          <a:p>
            <a:r>
              <a:rPr kumimoji="1" lang="en-US" altLang="zh-CN" sz="2000" dirty="0">
                <a:latin typeface="Arial Narrow" panose="020B0606020202030204" pitchFamily="34" charset="0"/>
              </a:rPr>
              <a:t>B            QB</a:t>
            </a:r>
          </a:p>
          <a:p>
            <a:r>
              <a:rPr kumimoji="1" lang="en-US" altLang="zh-CN" sz="2000" dirty="0">
                <a:latin typeface="Arial Narrow" panose="020B0606020202030204" pitchFamily="34" charset="0"/>
              </a:rPr>
              <a:t>A            QA</a:t>
            </a:r>
          </a:p>
          <a:p>
            <a:r>
              <a:rPr kumimoji="1" lang="en-US" altLang="zh-CN" sz="2000" dirty="0">
                <a:latin typeface="Arial Narrow" panose="020B0606020202030204" pitchFamily="34" charset="0"/>
              </a:rPr>
              <a:t>RIN</a:t>
            </a:r>
          </a:p>
        </p:txBody>
      </p:sp>
      <p:sp>
        <p:nvSpPr>
          <p:cNvPr id="116740" name="Oval 4"/>
          <p:cNvSpPr>
            <a:spLocks noChangeArrowheads="1"/>
          </p:cNvSpPr>
          <p:nvPr/>
        </p:nvSpPr>
        <p:spPr bwMode="auto">
          <a:xfrm>
            <a:off x="3043238" y="2590056"/>
            <a:ext cx="152400" cy="152400"/>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6741" name="Group 5"/>
          <p:cNvGrpSpPr>
            <a:grpSpLocks/>
          </p:cNvGrpSpPr>
          <p:nvPr/>
        </p:nvGrpSpPr>
        <p:grpSpPr bwMode="auto">
          <a:xfrm>
            <a:off x="3195638" y="2285256"/>
            <a:ext cx="152400" cy="152400"/>
            <a:chOff x="2880" y="2064"/>
            <a:chExt cx="96" cy="192"/>
          </a:xfrm>
        </p:grpSpPr>
        <p:sp>
          <p:nvSpPr>
            <p:cNvPr id="116742" name="Line 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3" name="Line 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6744" name="Line 8"/>
          <p:cNvSpPr>
            <a:spLocks noChangeShapeType="1"/>
          </p:cNvSpPr>
          <p:nvPr/>
        </p:nvSpPr>
        <p:spPr bwMode="auto">
          <a:xfrm>
            <a:off x="2814638" y="2666256"/>
            <a:ext cx="228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5" name="Line 9"/>
          <p:cNvSpPr>
            <a:spLocks noChangeShapeType="1"/>
          </p:cNvSpPr>
          <p:nvPr/>
        </p:nvSpPr>
        <p:spPr bwMode="auto">
          <a:xfrm>
            <a:off x="2814638" y="3275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6" name="Line 10"/>
          <p:cNvSpPr>
            <a:spLocks noChangeShapeType="1"/>
          </p:cNvSpPr>
          <p:nvPr/>
        </p:nvSpPr>
        <p:spPr bwMode="auto">
          <a:xfrm>
            <a:off x="2814638" y="29710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7" name="Line 11"/>
          <p:cNvSpPr>
            <a:spLocks noChangeShapeType="1"/>
          </p:cNvSpPr>
          <p:nvPr/>
        </p:nvSpPr>
        <p:spPr bwMode="auto">
          <a:xfrm>
            <a:off x="2814638" y="23614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8" name="Line 12"/>
          <p:cNvSpPr>
            <a:spLocks noChangeShapeType="1"/>
          </p:cNvSpPr>
          <p:nvPr/>
        </p:nvSpPr>
        <p:spPr bwMode="auto">
          <a:xfrm>
            <a:off x="2814638" y="38854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49" name="Line 13"/>
          <p:cNvSpPr>
            <a:spLocks noChangeShapeType="1"/>
          </p:cNvSpPr>
          <p:nvPr/>
        </p:nvSpPr>
        <p:spPr bwMode="auto">
          <a:xfrm>
            <a:off x="2814638" y="41902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0" name="Line 14"/>
          <p:cNvSpPr>
            <a:spLocks noChangeShapeType="1"/>
          </p:cNvSpPr>
          <p:nvPr/>
        </p:nvSpPr>
        <p:spPr bwMode="auto">
          <a:xfrm>
            <a:off x="2814638" y="4495056"/>
            <a:ext cx="381000" cy="0"/>
          </a:xfrm>
          <a:prstGeom prst="line">
            <a:avLst/>
          </a:prstGeom>
          <a:noFill/>
          <a:ln w="38100">
            <a:solidFill>
              <a:schemeClr val="tx1"/>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1" name="Line 15"/>
          <p:cNvSpPr>
            <a:spLocks noChangeShapeType="1"/>
          </p:cNvSpPr>
          <p:nvPr/>
        </p:nvSpPr>
        <p:spPr bwMode="auto">
          <a:xfrm>
            <a:off x="2814638" y="4799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2" name="Text Box 16"/>
          <p:cNvSpPr txBox="1">
            <a:spLocks noChangeArrowheads="1"/>
          </p:cNvSpPr>
          <p:nvPr/>
        </p:nvSpPr>
        <p:spPr bwMode="auto">
          <a:xfrm>
            <a:off x="3696677" y="2805781"/>
            <a:ext cx="3169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dirty="0">
                <a:latin typeface="Arial Narrow" panose="020B0606020202030204" pitchFamily="34" charset="0"/>
              </a:rPr>
              <a:t>74x194</a:t>
            </a:r>
          </a:p>
        </p:txBody>
      </p:sp>
      <p:sp>
        <p:nvSpPr>
          <p:cNvPr id="116753" name="Line 17"/>
          <p:cNvSpPr>
            <a:spLocks noChangeShapeType="1"/>
          </p:cNvSpPr>
          <p:nvPr/>
        </p:nvSpPr>
        <p:spPr bwMode="auto">
          <a:xfrm>
            <a:off x="2814638" y="51046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4" name="Line 18"/>
          <p:cNvSpPr>
            <a:spLocks noChangeShapeType="1"/>
          </p:cNvSpPr>
          <p:nvPr/>
        </p:nvSpPr>
        <p:spPr bwMode="auto">
          <a:xfrm>
            <a:off x="4491038" y="38854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5" name="Line 19"/>
          <p:cNvSpPr>
            <a:spLocks noChangeShapeType="1"/>
          </p:cNvSpPr>
          <p:nvPr/>
        </p:nvSpPr>
        <p:spPr bwMode="auto">
          <a:xfrm>
            <a:off x="4491038" y="41902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6" name="Line 20"/>
          <p:cNvSpPr>
            <a:spLocks noChangeShapeType="1"/>
          </p:cNvSpPr>
          <p:nvPr/>
        </p:nvSpPr>
        <p:spPr bwMode="auto">
          <a:xfrm>
            <a:off x="4491038" y="44950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7" name="Line 21"/>
          <p:cNvSpPr>
            <a:spLocks noChangeShapeType="1"/>
          </p:cNvSpPr>
          <p:nvPr/>
        </p:nvSpPr>
        <p:spPr bwMode="auto">
          <a:xfrm>
            <a:off x="4491038" y="47998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8" name="Line 22"/>
          <p:cNvSpPr>
            <a:spLocks noChangeShapeType="1"/>
          </p:cNvSpPr>
          <p:nvPr/>
        </p:nvSpPr>
        <p:spPr bwMode="auto">
          <a:xfrm>
            <a:off x="2814638" y="3580656"/>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59" name="Line 23"/>
          <p:cNvSpPr>
            <a:spLocks noChangeShapeType="1"/>
          </p:cNvSpPr>
          <p:nvPr/>
        </p:nvSpPr>
        <p:spPr bwMode="auto">
          <a:xfrm>
            <a:off x="2505075" y="2950418"/>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0" name="Rectangle 24"/>
          <p:cNvSpPr>
            <a:spLocks noChangeArrowheads="1"/>
          </p:cNvSpPr>
          <p:nvPr/>
        </p:nvSpPr>
        <p:spPr bwMode="auto">
          <a:xfrm>
            <a:off x="2124075" y="2874218"/>
            <a:ext cx="381000" cy="152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1" name="Line 25"/>
          <p:cNvSpPr>
            <a:spLocks noChangeShapeType="1"/>
          </p:cNvSpPr>
          <p:nvPr/>
        </p:nvSpPr>
        <p:spPr bwMode="auto">
          <a:xfrm flipV="1">
            <a:off x="1471613" y="2793256"/>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2" name="Line 26"/>
          <p:cNvSpPr>
            <a:spLocks noChangeShapeType="1"/>
          </p:cNvSpPr>
          <p:nvPr/>
        </p:nvSpPr>
        <p:spPr bwMode="auto">
          <a:xfrm>
            <a:off x="1471613" y="2937718"/>
            <a:ext cx="652462" cy="127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3" name="Text Box 27"/>
          <p:cNvSpPr txBox="1">
            <a:spLocks noChangeArrowheads="1"/>
          </p:cNvSpPr>
          <p:nvPr/>
        </p:nvSpPr>
        <p:spPr bwMode="auto">
          <a:xfrm>
            <a:off x="822325" y="2721818"/>
            <a:ext cx="63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Arial Narrow" panose="020B0606020202030204" pitchFamily="34" charset="0"/>
              </a:rPr>
              <a:t>+5V</a:t>
            </a:r>
          </a:p>
        </p:txBody>
      </p:sp>
      <p:sp>
        <p:nvSpPr>
          <p:cNvPr id="116764" name="Text Box 28"/>
          <p:cNvSpPr txBox="1">
            <a:spLocks noChangeArrowheads="1"/>
          </p:cNvSpPr>
          <p:nvPr/>
        </p:nvSpPr>
        <p:spPr bwMode="auto">
          <a:xfrm>
            <a:off x="1392238" y="2132856"/>
            <a:ext cx="104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116765" name="Line 29"/>
          <p:cNvSpPr>
            <a:spLocks noChangeShapeType="1"/>
          </p:cNvSpPr>
          <p:nvPr/>
        </p:nvSpPr>
        <p:spPr bwMode="auto">
          <a:xfrm>
            <a:off x="2357438" y="2361456"/>
            <a:ext cx="5334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66" name="Line 30"/>
          <p:cNvSpPr>
            <a:spLocks noChangeShapeType="1"/>
          </p:cNvSpPr>
          <p:nvPr/>
        </p:nvSpPr>
        <p:spPr bwMode="auto">
          <a:xfrm>
            <a:off x="2357438" y="2666256"/>
            <a:ext cx="6096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767" name="Group 31"/>
          <p:cNvGrpSpPr>
            <a:grpSpLocks/>
          </p:cNvGrpSpPr>
          <p:nvPr/>
        </p:nvGrpSpPr>
        <p:grpSpPr bwMode="auto">
          <a:xfrm>
            <a:off x="4719638" y="3656856"/>
            <a:ext cx="1676400" cy="1311275"/>
            <a:chOff x="3936" y="2208"/>
            <a:chExt cx="1056" cy="826"/>
          </a:xfrm>
        </p:grpSpPr>
        <p:sp>
          <p:nvSpPr>
            <p:cNvPr id="116768" name="Text Box 32"/>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Q0</a:t>
              </a:r>
            </a:p>
            <a:p>
              <a:r>
                <a:rPr kumimoji="1" lang="en-US" altLang="zh-CN" sz="2000">
                  <a:latin typeface="Tahoma" panose="020B0604030504040204" pitchFamily="34" charset="0"/>
                </a:rPr>
                <a:t>Q1</a:t>
              </a:r>
            </a:p>
            <a:p>
              <a:r>
                <a:rPr kumimoji="1" lang="en-US" altLang="zh-CN" sz="2000">
                  <a:latin typeface="Tahoma" panose="020B0604030504040204" pitchFamily="34" charset="0"/>
                </a:rPr>
                <a:t>Q2</a:t>
              </a:r>
            </a:p>
            <a:p>
              <a:r>
                <a:rPr kumimoji="1" lang="en-US" altLang="zh-CN" sz="2000">
                  <a:latin typeface="Tahoma" panose="020B0604030504040204" pitchFamily="34" charset="0"/>
                </a:rPr>
                <a:t>Q3</a:t>
              </a:r>
            </a:p>
          </p:txBody>
        </p:sp>
        <p:grpSp>
          <p:nvGrpSpPr>
            <p:cNvPr id="116769" name="Group 33"/>
            <p:cNvGrpSpPr>
              <a:grpSpLocks/>
            </p:cNvGrpSpPr>
            <p:nvPr/>
          </p:nvGrpSpPr>
          <p:grpSpPr bwMode="auto">
            <a:xfrm>
              <a:off x="3936" y="2352"/>
              <a:ext cx="720" cy="576"/>
              <a:chOff x="3936" y="2352"/>
              <a:chExt cx="1104" cy="576"/>
            </a:xfrm>
          </p:grpSpPr>
          <p:sp>
            <p:nvSpPr>
              <p:cNvPr id="116770" name="Line 34"/>
              <p:cNvSpPr>
                <a:spLocks noChangeShapeType="1"/>
              </p:cNvSpPr>
              <p:nvPr/>
            </p:nvSpPr>
            <p:spPr bwMode="auto">
              <a:xfrm>
                <a:off x="3936" y="2352"/>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1" name="Line 35"/>
              <p:cNvSpPr>
                <a:spLocks noChangeShapeType="1"/>
              </p:cNvSpPr>
              <p:nvPr/>
            </p:nvSpPr>
            <p:spPr bwMode="auto">
              <a:xfrm>
                <a:off x="3936" y="2544"/>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2" name="Line 36"/>
              <p:cNvSpPr>
                <a:spLocks noChangeShapeType="1"/>
              </p:cNvSpPr>
              <p:nvPr/>
            </p:nvSpPr>
            <p:spPr bwMode="auto">
              <a:xfrm>
                <a:off x="3936" y="2736"/>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3" name="Line 37"/>
              <p:cNvSpPr>
                <a:spLocks noChangeShapeType="1"/>
              </p:cNvSpPr>
              <p:nvPr/>
            </p:nvSpPr>
            <p:spPr bwMode="auto">
              <a:xfrm>
                <a:off x="3936" y="2928"/>
                <a:ext cx="110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16774" name="Line 38"/>
          <p:cNvSpPr>
            <a:spLocks noChangeShapeType="1"/>
          </p:cNvSpPr>
          <p:nvPr/>
        </p:nvSpPr>
        <p:spPr bwMode="auto">
          <a:xfrm>
            <a:off x="4872037" y="4190256"/>
            <a:ext cx="1" cy="152082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5" name="Line 39"/>
          <p:cNvSpPr>
            <a:spLocks noChangeShapeType="1"/>
          </p:cNvSpPr>
          <p:nvPr/>
        </p:nvSpPr>
        <p:spPr bwMode="auto">
          <a:xfrm>
            <a:off x="1595438" y="6092081"/>
            <a:ext cx="51816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6" name="Line 40"/>
          <p:cNvSpPr>
            <a:spLocks noChangeShapeType="1"/>
          </p:cNvSpPr>
          <p:nvPr/>
        </p:nvSpPr>
        <p:spPr bwMode="auto">
          <a:xfrm>
            <a:off x="1595438" y="3577481"/>
            <a:ext cx="0" cy="251142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7" name="Line 41"/>
          <p:cNvSpPr>
            <a:spLocks noChangeShapeType="1"/>
          </p:cNvSpPr>
          <p:nvPr/>
        </p:nvSpPr>
        <p:spPr bwMode="auto">
          <a:xfrm>
            <a:off x="1595438" y="3577481"/>
            <a:ext cx="1371600" cy="3175"/>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8" name="Line 42"/>
          <p:cNvSpPr>
            <a:spLocks noChangeShapeType="1"/>
          </p:cNvSpPr>
          <p:nvPr/>
        </p:nvSpPr>
        <p:spPr bwMode="auto">
          <a:xfrm>
            <a:off x="5329238" y="4796681"/>
            <a:ext cx="0" cy="688975"/>
          </a:xfrm>
          <a:prstGeom prst="line">
            <a:avLst/>
          </a:prstGeom>
          <a:noFill/>
          <a:ln w="38100">
            <a:solidFill>
              <a:srgbClr val="0000FF"/>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79" name="Line 43"/>
          <p:cNvSpPr>
            <a:spLocks noChangeShapeType="1"/>
          </p:cNvSpPr>
          <p:nvPr/>
        </p:nvSpPr>
        <p:spPr bwMode="auto">
          <a:xfrm>
            <a:off x="5329238" y="5482481"/>
            <a:ext cx="5334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0" name="Line 44"/>
          <p:cNvSpPr>
            <a:spLocks noChangeShapeType="1"/>
          </p:cNvSpPr>
          <p:nvPr/>
        </p:nvSpPr>
        <p:spPr bwMode="auto">
          <a:xfrm>
            <a:off x="4872038" y="5711081"/>
            <a:ext cx="10668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1" name="Freeform 45"/>
          <p:cNvSpPr>
            <a:spLocks/>
          </p:cNvSpPr>
          <p:nvPr/>
        </p:nvSpPr>
        <p:spPr bwMode="auto">
          <a:xfrm>
            <a:off x="5634038" y="5330081"/>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2" name="Freeform 46"/>
          <p:cNvSpPr>
            <a:spLocks/>
          </p:cNvSpPr>
          <p:nvPr/>
        </p:nvSpPr>
        <p:spPr bwMode="auto">
          <a:xfrm>
            <a:off x="5786438" y="5330081"/>
            <a:ext cx="152400" cy="609600"/>
          </a:xfrm>
          <a:custGeom>
            <a:avLst/>
            <a:gdLst>
              <a:gd name="T0" fmla="*/ 0 w 96"/>
              <a:gd name="T1" fmla="*/ 0 h 384"/>
              <a:gd name="T2" fmla="*/ 96 w 96"/>
              <a:gd name="T3" fmla="*/ 192 h 384"/>
              <a:gd name="T4" fmla="*/ 0 w 96"/>
              <a:gd name="T5" fmla="*/ 384 h 384"/>
            </a:gdLst>
            <a:ahLst/>
            <a:cxnLst>
              <a:cxn ang="0">
                <a:pos x="T0" y="T1"/>
              </a:cxn>
              <a:cxn ang="0">
                <a:pos x="T2" y="T3"/>
              </a:cxn>
              <a:cxn ang="0">
                <a:pos x="T4" y="T5"/>
              </a:cxn>
            </a:cxnLst>
            <a:rect l="0" t="0" r="r" b="b"/>
            <a:pathLst>
              <a:path w="96" h="384">
                <a:moveTo>
                  <a:pt x="0" y="0"/>
                </a:moveTo>
                <a:cubicBezTo>
                  <a:pt x="48" y="64"/>
                  <a:pt x="96" y="128"/>
                  <a:pt x="96" y="192"/>
                </a:cubicBezTo>
                <a:cubicBezTo>
                  <a:pt x="96" y="256"/>
                  <a:pt x="4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3" name="Freeform 47"/>
          <p:cNvSpPr>
            <a:spLocks/>
          </p:cNvSpPr>
          <p:nvPr/>
        </p:nvSpPr>
        <p:spPr bwMode="auto">
          <a:xfrm>
            <a:off x="5786438" y="5330081"/>
            <a:ext cx="533400" cy="609600"/>
          </a:xfrm>
          <a:custGeom>
            <a:avLst/>
            <a:gdLst>
              <a:gd name="T0" fmla="*/ 0 w 336"/>
              <a:gd name="T1" fmla="*/ 0 h 384"/>
              <a:gd name="T2" fmla="*/ 336 w 336"/>
              <a:gd name="T3" fmla="*/ 192 h 384"/>
              <a:gd name="T4" fmla="*/ 0 w 336"/>
              <a:gd name="T5" fmla="*/ 384 h 384"/>
            </a:gdLst>
            <a:ahLst/>
            <a:cxnLst>
              <a:cxn ang="0">
                <a:pos x="T0" y="T1"/>
              </a:cxn>
              <a:cxn ang="0">
                <a:pos x="T2" y="T3"/>
              </a:cxn>
              <a:cxn ang="0">
                <a:pos x="T4" y="T5"/>
              </a:cxn>
            </a:cxnLst>
            <a:rect l="0" t="0" r="r" b="b"/>
            <a:pathLst>
              <a:path w="336" h="384">
                <a:moveTo>
                  <a:pt x="0" y="0"/>
                </a:moveTo>
                <a:cubicBezTo>
                  <a:pt x="168" y="64"/>
                  <a:pt x="336" y="128"/>
                  <a:pt x="336" y="192"/>
                </a:cubicBezTo>
                <a:cubicBezTo>
                  <a:pt x="336" y="256"/>
                  <a:pt x="168" y="320"/>
                  <a:pt x="0" y="384"/>
                </a:cubicBezTo>
              </a:path>
            </a:pathLst>
          </a:custGeom>
          <a:noFill/>
          <a:ln w="381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4" name="Line 48"/>
          <p:cNvSpPr>
            <a:spLocks noChangeShapeType="1"/>
          </p:cNvSpPr>
          <p:nvPr/>
        </p:nvSpPr>
        <p:spPr bwMode="auto">
          <a:xfrm>
            <a:off x="6319838" y="5634881"/>
            <a:ext cx="4572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5" name="Line 49"/>
          <p:cNvSpPr>
            <a:spLocks noChangeShapeType="1"/>
          </p:cNvSpPr>
          <p:nvPr/>
        </p:nvSpPr>
        <p:spPr bwMode="auto">
          <a:xfrm>
            <a:off x="6777038" y="5634881"/>
            <a:ext cx="0" cy="4572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6" name="Line 50"/>
          <p:cNvSpPr>
            <a:spLocks noChangeShapeType="1"/>
          </p:cNvSpPr>
          <p:nvPr/>
        </p:nvSpPr>
        <p:spPr bwMode="auto">
          <a:xfrm flipV="1">
            <a:off x="1900238" y="2663081"/>
            <a:ext cx="0" cy="304800"/>
          </a:xfrm>
          <a:prstGeom prst="line">
            <a:avLst/>
          </a:prstGeom>
          <a:noFill/>
          <a:ln w="38100">
            <a:solidFill>
              <a:srgbClr val="FF0000"/>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7" name="Line 51"/>
          <p:cNvSpPr>
            <a:spLocks noChangeShapeType="1"/>
          </p:cNvSpPr>
          <p:nvPr/>
        </p:nvSpPr>
        <p:spPr bwMode="auto">
          <a:xfrm>
            <a:off x="1900238" y="2663081"/>
            <a:ext cx="4572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8" name="Line 52"/>
          <p:cNvSpPr>
            <a:spLocks noChangeShapeType="1"/>
          </p:cNvSpPr>
          <p:nvPr/>
        </p:nvSpPr>
        <p:spPr bwMode="auto">
          <a:xfrm flipH="1">
            <a:off x="1138238" y="3272681"/>
            <a:ext cx="1676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89" name="Line 53"/>
          <p:cNvSpPr>
            <a:spLocks noChangeShapeType="1"/>
          </p:cNvSpPr>
          <p:nvPr/>
        </p:nvSpPr>
        <p:spPr bwMode="auto">
          <a:xfrm>
            <a:off x="376238" y="3348881"/>
            <a:ext cx="152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0" name="Line 54"/>
          <p:cNvSpPr>
            <a:spLocks noChangeShapeType="1"/>
          </p:cNvSpPr>
          <p:nvPr/>
        </p:nvSpPr>
        <p:spPr bwMode="auto">
          <a:xfrm flipV="1">
            <a:off x="528638" y="3044081"/>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1" name="Line 55"/>
          <p:cNvSpPr>
            <a:spLocks noChangeShapeType="1"/>
          </p:cNvSpPr>
          <p:nvPr/>
        </p:nvSpPr>
        <p:spPr bwMode="auto">
          <a:xfrm>
            <a:off x="528638" y="3044081"/>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2" name="Line 56"/>
          <p:cNvSpPr>
            <a:spLocks noChangeShapeType="1"/>
          </p:cNvSpPr>
          <p:nvPr/>
        </p:nvSpPr>
        <p:spPr bwMode="auto">
          <a:xfrm>
            <a:off x="757238" y="3044081"/>
            <a:ext cx="0" cy="3048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3" name="Line 57"/>
          <p:cNvSpPr>
            <a:spLocks noChangeShapeType="1"/>
          </p:cNvSpPr>
          <p:nvPr/>
        </p:nvSpPr>
        <p:spPr bwMode="auto">
          <a:xfrm>
            <a:off x="757238" y="3348881"/>
            <a:ext cx="228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4" name="Line 58"/>
          <p:cNvSpPr>
            <a:spLocks noChangeShapeType="1"/>
          </p:cNvSpPr>
          <p:nvPr/>
        </p:nvSpPr>
        <p:spPr bwMode="auto">
          <a:xfrm>
            <a:off x="2814638" y="3882281"/>
            <a:ext cx="0" cy="9144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5" name="Line 59"/>
          <p:cNvSpPr>
            <a:spLocks noChangeShapeType="1"/>
          </p:cNvSpPr>
          <p:nvPr/>
        </p:nvSpPr>
        <p:spPr bwMode="auto">
          <a:xfrm flipH="1" flipV="1">
            <a:off x="1903413" y="3874343"/>
            <a:ext cx="911225" cy="793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796" name="Text Box 60"/>
          <p:cNvSpPr txBox="1">
            <a:spLocks noChangeArrowheads="1"/>
          </p:cNvSpPr>
          <p:nvPr/>
        </p:nvSpPr>
        <p:spPr bwMode="auto">
          <a:xfrm>
            <a:off x="2263775" y="3945781"/>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a:latin typeface="Arial Narrow" panose="020B0606020202030204" pitchFamily="34" charset="0"/>
              </a:rPr>
              <a:t>1</a:t>
            </a:r>
          </a:p>
        </p:txBody>
      </p:sp>
      <p:sp>
        <p:nvSpPr>
          <p:cNvPr id="116797" name="Line 61"/>
          <p:cNvSpPr>
            <a:spLocks noChangeShapeType="1"/>
          </p:cNvSpPr>
          <p:nvPr/>
        </p:nvSpPr>
        <p:spPr bwMode="auto">
          <a:xfrm flipV="1">
            <a:off x="1903413" y="3009156"/>
            <a:ext cx="0"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8" name="Text Box 62"/>
          <p:cNvSpPr txBox="1">
            <a:spLocks noChangeArrowheads="1"/>
          </p:cNvSpPr>
          <p:nvPr/>
        </p:nvSpPr>
        <p:spPr bwMode="auto">
          <a:xfrm>
            <a:off x="995824" y="333375"/>
            <a:ext cx="75612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FF3300"/>
                </a:solidFill>
                <a:latin typeface="Arial" panose="020B0604020202020204" pitchFamily="34" charset="0"/>
              </a:rPr>
              <a:t>线性反馈移位寄存器（</a:t>
            </a:r>
            <a:r>
              <a:rPr lang="en-US" altLang="zh-CN" sz="2800" dirty="0">
                <a:solidFill>
                  <a:srgbClr val="FF3300"/>
                </a:solidFill>
                <a:latin typeface="Arial" panose="020B0604020202020204" pitchFamily="34" charset="0"/>
              </a:rPr>
              <a:t>LFSR)</a:t>
            </a:r>
            <a:r>
              <a:rPr lang="zh-CN" altLang="en-US" sz="2800" dirty="0">
                <a:solidFill>
                  <a:srgbClr val="FF3300"/>
                </a:solidFill>
                <a:latin typeface="Arial" panose="020B0604020202020204" pitchFamily="34" charset="0"/>
              </a:rPr>
              <a:t>计数器的应用：</a:t>
            </a:r>
          </a:p>
        </p:txBody>
      </p:sp>
      <p:sp>
        <p:nvSpPr>
          <p:cNvPr id="2" name="日期占位符 1"/>
          <p:cNvSpPr>
            <a:spLocks noGrp="1"/>
          </p:cNvSpPr>
          <p:nvPr>
            <p:ph type="dt" sz="half" idx="10"/>
          </p:nvPr>
        </p:nvSpPr>
        <p:spPr/>
        <p:txBody>
          <a:bodyPr/>
          <a:lstStyle/>
          <a:p>
            <a:pPr>
              <a:defRPr/>
            </a:pPr>
            <a:fld id="{085BDCC7-158C-43E0-946A-66FDC165191A}"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44</a:t>
            </a:fld>
            <a:endParaRPr lang="en-US" altLang="zh-CN"/>
          </a:p>
        </p:txBody>
      </p:sp>
    </p:spTree>
    <p:extLst>
      <p:ext uri="{BB962C8B-B14F-4D97-AF65-F5344CB8AC3E}">
        <p14:creationId xmlns:p14="http://schemas.microsoft.com/office/powerpoint/2010/main" val="42017572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a:t>移位寄存器实现序列检测功能</a:t>
            </a:r>
          </a:p>
        </p:txBody>
      </p:sp>
      <p:sp>
        <p:nvSpPr>
          <p:cNvPr id="230403" name="Text Box 3"/>
          <p:cNvSpPr txBox="1">
            <a:spLocks noChangeArrowheads="1"/>
          </p:cNvSpPr>
          <p:nvPr/>
        </p:nvSpPr>
        <p:spPr bwMode="auto">
          <a:xfrm>
            <a:off x="347065" y="1204183"/>
            <a:ext cx="40302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latin typeface="+mn-ea"/>
                <a:ea typeface="+mn-ea"/>
              </a:rPr>
              <a:t>设计一个110串行序列检测电路，</a:t>
            </a:r>
          </a:p>
        </p:txBody>
      </p:sp>
      <p:sp>
        <p:nvSpPr>
          <p:cNvPr id="230404" name="Text Box 4"/>
          <p:cNvSpPr txBox="1">
            <a:spLocks noChangeArrowheads="1"/>
          </p:cNvSpPr>
          <p:nvPr/>
        </p:nvSpPr>
        <p:spPr bwMode="auto">
          <a:xfrm>
            <a:off x="1295400" y="1752600"/>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hlink"/>
                </a:solidFill>
                <a:ea typeface="黑体" pitchFamily="2" charset="-122"/>
              </a:rPr>
              <a:t>利用移位寄存器实现</a:t>
            </a:r>
          </a:p>
        </p:txBody>
      </p:sp>
      <p:grpSp>
        <p:nvGrpSpPr>
          <p:cNvPr id="230405" name="Group 5"/>
          <p:cNvGrpSpPr>
            <a:grpSpLocks/>
          </p:cNvGrpSpPr>
          <p:nvPr/>
        </p:nvGrpSpPr>
        <p:grpSpPr bwMode="auto">
          <a:xfrm>
            <a:off x="2667000" y="2282825"/>
            <a:ext cx="2057400" cy="3660775"/>
            <a:chOff x="288" y="1486"/>
            <a:chExt cx="1296" cy="2306"/>
          </a:xfrm>
        </p:grpSpPr>
        <p:sp>
          <p:nvSpPr>
            <p:cNvPr id="230406" name="Rectangle 6"/>
            <p:cNvSpPr>
              <a:spLocks noChangeArrowheads="1"/>
            </p:cNvSpPr>
            <p:nvPr/>
          </p:nvSpPr>
          <p:spPr bwMode="auto">
            <a:xfrm>
              <a:off x="528" y="1776"/>
              <a:ext cx="816" cy="201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S1</a:t>
              </a:r>
            </a:p>
            <a:p>
              <a:r>
                <a:rPr lang="en-US" altLang="zh-CN" sz="2000" b="1" dirty="0"/>
                <a:t>S0</a:t>
              </a:r>
            </a:p>
            <a:p>
              <a:r>
                <a:rPr lang="en-US" altLang="zh-CN" sz="2000" b="1" dirty="0"/>
                <a:t>LIN</a:t>
              </a:r>
            </a:p>
            <a:p>
              <a:r>
                <a:rPr lang="en-US" altLang="zh-CN" sz="2000" b="1" dirty="0"/>
                <a:t>D       </a:t>
              </a:r>
              <a:r>
                <a:rPr lang="en-US" altLang="zh-CN" sz="2000" b="1" baseline="-25000" dirty="0"/>
                <a:t>   </a:t>
              </a:r>
              <a:r>
                <a:rPr lang="en-US" altLang="zh-CN" sz="2000" b="1" dirty="0"/>
                <a:t>QD</a:t>
              </a:r>
            </a:p>
            <a:p>
              <a:r>
                <a:rPr lang="en-US" altLang="zh-CN" sz="2000" b="1" dirty="0"/>
                <a:t>C         QC</a:t>
              </a:r>
            </a:p>
            <a:p>
              <a:r>
                <a:rPr lang="en-US" altLang="zh-CN" sz="2000" b="1" dirty="0"/>
                <a:t>B         QB</a:t>
              </a:r>
            </a:p>
            <a:p>
              <a:r>
                <a:rPr lang="en-US" altLang="zh-CN" sz="2000" b="1" dirty="0"/>
                <a:t>A         QA</a:t>
              </a:r>
            </a:p>
            <a:p>
              <a:r>
                <a:rPr lang="en-US" altLang="zh-CN" sz="2000" b="1" dirty="0"/>
                <a:t>RIN</a:t>
              </a:r>
            </a:p>
          </p:txBody>
        </p:sp>
        <p:sp>
          <p:nvSpPr>
            <p:cNvPr id="230407" name="Oval 7"/>
            <p:cNvSpPr>
              <a:spLocks noChangeArrowheads="1"/>
            </p:cNvSpPr>
            <p:nvPr/>
          </p:nvSpPr>
          <p:spPr bwMode="auto">
            <a:xfrm>
              <a:off x="432"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08" name="Group 8"/>
            <p:cNvGrpSpPr>
              <a:grpSpLocks/>
            </p:cNvGrpSpPr>
            <p:nvPr/>
          </p:nvGrpSpPr>
          <p:grpSpPr bwMode="auto">
            <a:xfrm>
              <a:off x="528" y="1872"/>
              <a:ext cx="96" cy="96"/>
              <a:chOff x="2880" y="2064"/>
              <a:chExt cx="96" cy="192"/>
            </a:xfrm>
          </p:grpSpPr>
          <p:sp>
            <p:nvSpPr>
              <p:cNvPr id="230409"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0"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11" name="Line 11"/>
            <p:cNvSpPr>
              <a:spLocks noChangeShapeType="1"/>
            </p:cNvSpPr>
            <p:nvPr/>
          </p:nvSpPr>
          <p:spPr bwMode="auto">
            <a:xfrm>
              <a:off x="28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2" name="Line 12"/>
            <p:cNvSpPr>
              <a:spLocks noChangeShapeType="1"/>
            </p:cNvSpPr>
            <p:nvPr/>
          </p:nvSpPr>
          <p:spPr bwMode="auto">
            <a:xfrm>
              <a:off x="288" y="249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3" name="Line 13"/>
            <p:cNvSpPr>
              <a:spLocks noChangeShapeType="1"/>
            </p:cNvSpPr>
            <p:nvPr/>
          </p:nvSpPr>
          <p:spPr bwMode="auto">
            <a:xfrm>
              <a:off x="288" y="230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4" name="Line 14"/>
            <p:cNvSpPr>
              <a:spLocks noChangeShapeType="1"/>
            </p:cNvSpPr>
            <p:nvPr/>
          </p:nvSpPr>
          <p:spPr bwMode="auto">
            <a:xfrm>
              <a:off x="288" y="192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5" name="Line 15"/>
            <p:cNvSpPr>
              <a:spLocks noChangeShapeType="1"/>
            </p:cNvSpPr>
            <p:nvPr/>
          </p:nvSpPr>
          <p:spPr bwMode="auto">
            <a:xfrm>
              <a:off x="288"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6" name="Line 16"/>
            <p:cNvSpPr>
              <a:spLocks noChangeShapeType="1"/>
            </p:cNvSpPr>
            <p:nvPr/>
          </p:nvSpPr>
          <p:spPr bwMode="auto">
            <a:xfrm>
              <a:off x="288"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7" name="Line 17"/>
            <p:cNvSpPr>
              <a:spLocks noChangeShapeType="1"/>
            </p:cNvSpPr>
            <p:nvPr/>
          </p:nvSpPr>
          <p:spPr bwMode="auto">
            <a:xfrm>
              <a:off x="288"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8" name="Line 18"/>
            <p:cNvSpPr>
              <a:spLocks noChangeShapeType="1"/>
            </p:cNvSpPr>
            <p:nvPr/>
          </p:nvSpPr>
          <p:spPr bwMode="auto">
            <a:xfrm>
              <a:off x="288"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19" name="Text Box 19"/>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74</a:t>
              </a:r>
              <a:r>
                <a:rPr lang="en-US" altLang="zh-CN" b="1"/>
                <a:t>x194</a:t>
              </a:r>
            </a:p>
          </p:txBody>
        </p:sp>
        <p:sp>
          <p:nvSpPr>
            <p:cNvPr id="230420" name="Line 20"/>
            <p:cNvSpPr>
              <a:spLocks noChangeShapeType="1"/>
            </p:cNvSpPr>
            <p:nvPr/>
          </p:nvSpPr>
          <p:spPr bwMode="auto">
            <a:xfrm>
              <a:off x="288" y="36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1" name="Line 21"/>
            <p:cNvSpPr>
              <a:spLocks noChangeShapeType="1"/>
            </p:cNvSpPr>
            <p:nvPr/>
          </p:nvSpPr>
          <p:spPr bwMode="auto">
            <a:xfrm>
              <a:off x="1344" y="288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2" name="Line 22"/>
            <p:cNvSpPr>
              <a:spLocks noChangeShapeType="1"/>
            </p:cNvSpPr>
            <p:nvPr/>
          </p:nvSpPr>
          <p:spPr bwMode="auto">
            <a:xfrm>
              <a:off x="1344" y="307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3" name="Line 23"/>
            <p:cNvSpPr>
              <a:spLocks noChangeShapeType="1"/>
            </p:cNvSpPr>
            <p:nvPr/>
          </p:nvSpPr>
          <p:spPr bwMode="auto">
            <a:xfrm>
              <a:off x="1344" y="32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4" name="Line 24"/>
            <p:cNvSpPr>
              <a:spLocks noChangeShapeType="1"/>
            </p:cNvSpPr>
            <p:nvPr/>
          </p:nvSpPr>
          <p:spPr bwMode="auto">
            <a:xfrm>
              <a:off x="1344" y="34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5" name="Line 25"/>
            <p:cNvSpPr>
              <a:spLocks noChangeShapeType="1"/>
            </p:cNvSpPr>
            <p:nvPr/>
          </p:nvSpPr>
          <p:spPr bwMode="auto">
            <a:xfrm>
              <a:off x="288" y="268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30426" name="Group 26"/>
          <p:cNvGrpSpPr>
            <a:grpSpLocks/>
          </p:cNvGrpSpPr>
          <p:nvPr/>
        </p:nvGrpSpPr>
        <p:grpSpPr bwMode="auto">
          <a:xfrm>
            <a:off x="942975" y="3398838"/>
            <a:ext cx="2105025" cy="396875"/>
            <a:chOff x="576" y="2141"/>
            <a:chExt cx="1326" cy="250"/>
          </a:xfrm>
        </p:grpSpPr>
        <p:sp>
          <p:nvSpPr>
            <p:cNvPr id="230427" name="Line 27"/>
            <p:cNvSpPr>
              <a:spLocks noChangeShapeType="1"/>
            </p:cNvSpPr>
            <p:nvPr/>
          </p:nvSpPr>
          <p:spPr bwMode="auto">
            <a:xfrm>
              <a:off x="1470" y="2256"/>
              <a:ext cx="43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28" name="Rectangle 28"/>
            <p:cNvSpPr>
              <a:spLocks noChangeArrowheads="1"/>
            </p:cNvSpPr>
            <p:nvPr/>
          </p:nvSpPr>
          <p:spPr bwMode="auto">
            <a:xfrm>
              <a:off x="1230" y="2208"/>
              <a:ext cx="240" cy="96"/>
            </a:xfrm>
            <a:prstGeom prst="rect">
              <a:avLst/>
            </a:prstGeom>
            <a:noFill/>
            <a:ln w="3810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29" name="Line 29"/>
            <p:cNvSpPr>
              <a:spLocks noChangeShapeType="1"/>
            </p:cNvSpPr>
            <p:nvPr/>
          </p:nvSpPr>
          <p:spPr bwMode="auto">
            <a:xfrm flipV="1">
              <a:off x="1038" y="2160"/>
              <a:ext cx="0" cy="19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0" name="Line 30"/>
            <p:cNvSpPr>
              <a:spLocks noChangeShapeType="1"/>
            </p:cNvSpPr>
            <p:nvPr/>
          </p:nvSpPr>
          <p:spPr bwMode="auto">
            <a:xfrm>
              <a:off x="1038" y="2256"/>
              <a:ext cx="192" cy="0"/>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1" name="Text Box 31"/>
            <p:cNvSpPr txBox="1">
              <a:spLocks noChangeArrowheads="1"/>
            </p:cNvSpPr>
            <p:nvPr/>
          </p:nvSpPr>
          <p:spPr bwMode="auto">
            <a:xfrm>
              <a:off x="576" y="2141"/>
              <a:ext cx="457" cy="2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70C0"/>
                  </a:solidFill>
                  <a:latin typeface="Tahoma" pitchFamily="34" charset="0"/>
                </a:rPr>
                <a:t>+5</a:t>
              </a:r>
              <a:r>
                <a:rPr lang="en-US" altLang="zh-CN" sz="2000" b="1" dirty="0">
                  <a:solidFill>
                    <a:srgbClr val="0070C0"/>
                  </a:solidFill>
                  <a:latin typeface="Tahoma" pitchFamily="34" charset="0"/>
                </a:rPr>
                <a:t>V</a:t>
              </a:r>
            </a:p>
          </p:txBody>
        </p:sp>
      </p:grpSp>
      <p:grpSp>
        <p:nvGrpSpPr>
          <p:cNvPr id="230432" name="Group 32"/>
          <p:cNvGrpSpPr>
            <a:grpSpLocks/>
          </p:cNvGrpSpPr>
          <p:nvPr/>
        </p:nvGrpSpPr>
        <p:grpSpPr bwMode="auto">
          <a:xfrm>
            <a:off x="1836738" y="3883025"/>
            <a:ext cx="1211262" cy="307975"/>
            <a:chOff x="1129" y="2446"/>
            <a:chExt cx="763" cy="194"/>
          </a:xfrm>
        </p:grpSpPr>
        <p:sp>
          <p:nvSpPr>
            <p:cNvPr id="230433" name="Line 33"/>
            <p:cNvSpPr>
              <a:spLocks noChangeShapeType="1"/>
            </p:cNvSpPr>
            <p:nvPr/>
          </p:nvSpPr>
          <p:spPr bwMode="auto">
            <a:xfrm flipV="1">
              <a:off x="1225" y="2446"/>
              <a:ext cx="667" cy="2"/>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4" name="Line 34"/>
            <p:cNvSpPr>
              <a:spLocks noChangeShapeType="1"/>
            </p:cNvSpPr>
            <p:nvPr/>
          </p:nvSpPr>
          <p:spPr bwMode="auto">
            <a:xfrm flipH="1">
              <a:off x="1225" y="2448"/>
              <a:ext cx="0" cy="94"/>
            </a:xfrm>
            <a:prstGeom prst="line">
              <a:avLst/>
            </a:prstGeom>
            <a:noFill/>
            <a:ln w="38100">
              <a:solidFill>
                <a:srgbClr val="00B05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5" name="AutoShape 35"/>
            <p:cNvSpPr>
              <a:spLocks noChangeArrowheads="1"/>
            </p:cNvSpPr>
            <p:nvPr/>
          </p:nvSpPr>
          <p:spPr bwMode="auto">
            <a:xfrm flipV="1">
              <a:off x="1129" y="2544"/>
              <a:ext cx="192" cy="96"/>
            </a:xfrm>
            <a:prstGeom prst="triangle">
              <a:avLst>
                <a:gd name="adj" fmla="val 50000"/>
              </a:avLst>
            </a:prstGeom>
            <a:noFill/>
            <a:ln w="3810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36" name="Group 36"/>
          <p:cNvGrpSpPr>
            <a:grpSpLocks/>
          </p:cNvGrpSpPr>
          <p:nvPr/>
        </p:nvGrpSpPr>
        <p:grpSpPr bwMode="auto">
          <a:xfrm>
            <a:off x="914400" y="2743200"/>
            <a:ext cx="1836738" cy="701675"/>
            <a:chOff x="1675" y="1248"/>
            <a:chExt cx="1157" cy="442"/>
          </a:xfrm>
        </p:grpSpPr>
        <p:sp>
          <p:nvSpPr>
            <p:cNvPr id="230437" name="Text Box 37"/>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CLOCK</a:t>
              </a:r>
            </a:p>
          </p:txBody>
        </p:sp>
        <p:sp>
          <p:nvSpPr>
            <p:cNvPr id="230438" name="Line 38"/>
            <p:cNvSpPr>
              <a:spLocks noChangeShapeType="1"/>
            </p:cNvSpPr>
            <p:nvPr/>
          </p:nvSpPr>
          <p:spPr bwMode="auto">
            <a:xfrm>
              <a:off x="2448" y="1392"/>
              <a:ext cx="336"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39" name="Line 39"/>
            <p:cNvSpPr>
              <a:spLocks noChangeShapeType="1"/>
            </p:cNvSpPr>
            <p:nvPr/>
          </p:nvSpPr>
          <p:spPr bwMode="auto">
            <a:xfrm>
              <a:off x="2448" y="1584"/>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0" name="Text Box 40"/>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RESET_L</a:t>
              </a:r>
            </a:p>
          </p:txBody>
        </p:sp>
      </p:grpSp>
      <p:grpSp>
        <p:nvGrpSpPr>
          <p:cNvPr id="230441" name="Group 41"/>
          <p:cNvGrpSpPr>
            <a:grpSpLocks/>
          </p:cNvGrpSpPr>
          <p:nvPr/>
        </p:nvGrpSpPr>
        <p:grpSpPr bwMode="auto">
          <a:xfrm>
            <a:off x="1208088" y="4194175"/>
            <a:ext cx="1839912" cy="685800"/>
            <a:chOff x="713" y="2496"/>
            <a:chExt cx="1159" cy="432"/>
          </a:xfrm>
        </p:grpSpPr>
        <p:grpSp>
          <p:nvGrpSpPr>
            <p:cNvPr id="230442" name="Group 42"/>
            <p:cNvGrpSpPr>
              <a:grpSpLocks/>
            </p:cNvGrpSpPr>
            <p:nvPr/>
          </p:nvGrpSpPr>
          <p:grpSpPr bwMode="auto">
            <a:xfrm>
              <a:off x="960" y="2496"/>
              <a:ext cx="912" cy="288"/>
              <a:chOff x="960" y="2496"/>
              <a:chExt cx="912" cy="288"/>
            </a:xfrm>
          </p:grpSpPr>
          <p:sp>
            <p:nvSpPr>
              <p:cNvPr id="230443" name="Line 43"/>
              <p:cNvSpPr>
                <a:spLocks noChangeShapeType="1"/>
              </p:cNvSpPr>
              <p:nvPr/>
            </p:nvSpPr>
            <p:spPr bwMode="auto">
              <a:xfrm>
                <a:off x="960" y="2784"/>
                <a:ext cx="528"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4" name="Line 44"/>
              <p:cNvSpPr>
                <a:spLocks noChangeShapeType="1"/>
              </p:cNvSpPr>
              <p:nvPr/>
            </p:nvSpPr>
            <p:spPr bwMode="auto">
              <a:xfrm>
                <a:off x="1488" y="2496"/>
                <a:ext cx="0" cy="28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5" name="Line 45"/>
              <p:cNvSpPr>
                <a:spLocks noChangeShapeType="1"/>
              </p:cNvSpPr>
              <p:nvPr/>
            </p:nvSpPr>
            <p:spPr bwMode="auto">
              <a:xfrm>
                <a:off x="1488" y="2496"/>
                <a:ext cx="38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46" name="Text Box 46"/>
            <p:cNvSpPr txBox="1">
              <a:spLocks noChangeArrowheads="1"/>
            </p:cNvSpPr>
            <p:nvPr/>
          </p:nvSpPr>
          <p:spPr bwMode="auto">
            <a:xfrm>
              <a:off x="713" y="264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A</a:t>
              </a:r>
            </a:p>
          </p:txBody>
        </p:sp>
      </p:grpSp>
      <p:grpSp>
        <p:nvGrpSpPr>
          <p:cNvPr id="230447" name="Group 47"/>
          <p:cNvGrpSpPr>
            <a:grpSpLocks/>
          </p:cNvGrpSpPr>
          <p:nvPr/>
        </p:nvGrpSpPr>
        <p:grpSpPr bwMode="auto">
          <a:xfrm>
            <a:off x="4343400" y="4305300"/>
            <a:ext cx="3429000" cy="876300"/>
            <a:chOff x="2736" y="2712"/>
            <a:chExt cx="2160" cy="552"/>
          </a:xfrm>
        </p:grpSpPr>
        <p:sp>
          <p:nvSpPr>
            <p:cNvPr id="230448" name="Line 48"/>
            <p:cNvSpPr>
              <a:spLocks noChangeShapeType="1"/>
            </p:cNvSpPr>
            <p:nvPr/>
          </p:nvSpPr>
          <p:spPr bwMode="auto">
            <a:xfrm flipV="1">
              <a:off x="2736" y="3214"/>
              <a:ext cx="1008"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49" name="Line 49"/>
            <p:cNvSpPr>
              <a:spLocks noChangeShapeType="1"/>
            </p:cNvSpPr>
            <p:nvPr/>
          </p:nvSpPr>
          <p:spPr bwMode="auto">
            <a:xfrm flipV="1">
              <a:off x="2736" y="3022"/>
              <a:ext cx="1008"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0" name="Line 50"/>
            <p:cNvSpPr>
              <a:spLocks noChangeShapeType="1"/>
            </p:cNvSpPr>
            <p:nvPr/>
          </p:nvSpPr>
          <p:spPr bwMode="auto">
            <a:xfrm flipV="1">
              <a:off x="2736" y="2832"/>
              <a:ext cx="384"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1" name="Arc 51"/>
            <p:cNvSpPr>
              <a:spLocks/>
            </p:cNvSpPr>
            <p:nvPr/>
          </p:nvSpPr>
          <p:spPr bwMode="auto">
            <a:xfrm>
              <a:off x="4080" y="2784"/>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2" name="Line 52"/>
            <p:cNvSpPr>
              <a:spLocks noChangeShapeType="1"/>
            </p:cNvSpPr>
            <p:nvPr/>
          </p:nvSpPr>
          <p:spPr bwMode="auto">
            <a:xfrm flipH="1">
              <a:off x="3744" y="2783"/>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3" name="Line 53"/>
            <p:cNvSpPr>
              <a:spLocks noChangeShapeType="1"/>
            </p:cNvSpPr>
            <p:nvPr/>
          </p:nvSpPr>
          <p:spPr bwMode="auto">
            <a:xfrm flipH="1">
              <a:off x="3744" y="3263"/>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4" name="Line 54"/>
            <p:cNvSpPr>
              <a:spLocks noChangeShapeType="1"/>
            </p:cNvSpPr>
            <p:nvPr/>
          </p:nvSpPr>
          <p:spPr bwMode="auto">
            <a:xfrm>
              <a:off x="3744" y="2783"/>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5" name="AutoShape 55"/>
            <p:cNvSpPr>
              <a:spLocks noChangeArrowheads="1"/>
            </p:cNvSpPr>
            <p:nvPr/>
          </p:nvSpPr>
          <p:spPr bwMode="auto">
            <a:xfrm rot="5400000">
              <a:off x="3086" y="2746"/>
              <a:ext cx="240" cy="171"/>
            </a:xfrm>
            <a:prstGeom prst="triangle">
              <a:avLst>
                <a:gd name="adj"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6" name="Oval 56"/>
            <p:cNvSpPr>
              <a:spLocks noChangeArrowheads="1"/>
            </p:cNvSpPr>
            <p:nvPr/>
          </p:nvSpPr>
          <p:spPr bwMode="auto">
            <a:xfrm>
              <a:off x="3291" y="2792"/>
              <a:ext cx="69" cy="80"/>
            </a:xfrm>
            <a:prstGeom prst="ellipse">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57" name="Line 57"/>
            <p:cNvSpPr>
              <a:spLocks noChangeShapeType="1"/>
            </p:cNvSpPr>
            <p:nvPr/>
          </p:nvSpPr>
          <p:spPr bwMode="auto">
            <a:xfrm flipV="1">
              <a:off x="3360" y="2832"/>
              <a:ext cx="384" cy="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8" name="Line 58"/>
            <p:cNvSpPr>
              <a:spLocks noChangeShapeType="1"/>
            </p:cNvSpPr>
            <p:nvPr/>
          </p:nvSpPr>
          <p:spPr bwMode="auto">
            <a:xfrm>
              <a:off x="4320" y="3024"/>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59" name="Text Box 59"/>
            <p:cNvSpPr txBox="1">
              <a:spLocks noChangeArrowheads="1"/>
            </p:cNvSpPr>
            <p:nvPr/>
          </p:nvSpPr>
          <p:spPr bwMode="auto">
            <a:xfrm>
              <a:off x="4660" y="2880"/>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Z</a:t>
              </a:r>
            </a:p>
          </p:txBody>
        </p:sp>
      </p:grpSp>
      <p:grpSp>
        <p:nvGrpSpPr>
          <p:cNvPr id="230460" name="Group 60"/>
          <p:cNvGrpSpPr>
            <a:grpSpLocks/>
          </p:cNvGrpSpPr>
          <p:nvPr/>
        </p:nvGrpSpPr>
        <p:grpSpPr bwMode="auto">
          <a:xfrm>
            <a:off x="1206500" y="4343400"/>
            <a:ext cx="6565900" cy="2057400"/>
            <a:chOff x="760" y="2976"/>
            <a:chExt cx="4136" cy="1296"/>
          </a:xfrm>
        </p:grpSpPr>
        <p:sp>
          <p:nvSpPr>
            <p:cNvPr id="230461" name="Text Box 61"/>
            <p:cNvSpPr txBox="1">
              <a:spLocks noChangeArrowheads="1"/>
            </p:cNvSpPr>
            <p:nvPr/>
          </p:nvSpPr>
          <p:spPr bwMode="auto">
            <a:xfrm>
              <a:off x="760" y="3984"/>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Tahoma" pitchFamily="34" charset="0"/>
                </a:rPr>
                <a:t>B</a:t>
              </a:r>
            </a:p>
          </p:txBody>
        </p:sp>
        <p:grpSp>
          <p:nvGrpSpPr>
            <p:cNvPr id="230462" name="Group 62"/>
            <p:cNvGrpSpPr>
              <a:grpSpLocks/>
            </p:cNvGrpSpPr>
            <p:nvPr/>
          </p:nvGrpSpPr>
          <p:grpSpPr bwMode="auto">
            <a:xfrm>
              <a:off x="3744" y="2976"/>
              <a:ext cx="1152" cy="816"/>
              <a:chOff x="3696" y="2832"/>
              <a:chExt cx="1152" cy="816"/>
            </a:xfrm>
          </p:grpSpPr>
          <p:sp>
            <p:nvSpPr>
              <p:cNvPr id="230463" name="Rectangle 63"/>
              <p:cNvSpPr>
                <a:spLocks noChangeArrowheads="1"/>
              </p:cNvSpPr>
              <p:nvPr/>
            </p:nvSpPr>
            <p:spPr bwMode="auto">
              <a:xfrm>
                <a:off x="3696" y="2832"/>
                <a:ext cx="1152" cy="8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64" name="Group 64"/>
              <p:cNvGrpSpPr>
                <a:grpSpLocks/>
              </p:cNvGrpSpPr>
              <p:nvPr/>
            </p:nvGrpSpPr>
            <p:grpSpPr bwMode="auto">
              <a:xfrm>
                <a:off x="3696" y="2975"/>
                <a:ext cx="576" cy="481"/>
                <a:chOff x="4032" y="1919"/>
                <a:chExt cx="576" cy="481"/>
              </a:xfrm>
            </p:grpSpPr>
            <p:sp>
              <p:nvSpPr>
                <p:cNvPr id="230465" name="Arc 65"/>
                <p:cNvSpPr>
                  <a:spLocks/>
                </p:cNvSpPr>
                <p:nvPr/>
              </p:nvSpPr>
              <p:spPr bwMode="auto">
                <a:xfrm>
                  <a:off x="4368" y="1920"/>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0466" name="Line 66"/>
                <p:cNvSpPr>
                  <a:spLocks noChangeShapeType="1"/>
                </p:cNvSpPr>
                <p:nvPr/>
              </p:nvSpPr>
              <p:spPr bwMode="auto">
                <a:xfrm flipH="1">
                  <a:off x="4032" y="1919"/>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67" name="Line 67"/>
                <p:cNvSpPr>
                  <a:spLocks noChangeShapeType="1"/>
                </p:cNvSpPr>
                <p:nvPr/>
              </p:nvSpPr>
              <p:spPr bwMode="auto">
                <a:xfrm flipH="1">
                  <a:off x="4032" y="2399"/>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68" name="Line 68"/>
                <p:cNvSpPr>
                  <a:spLocks noChangeShapeType="1"/>
                </p:cNvSpPr>
                <p:nvPr/>
              </p:nvSpPr>
              <p:spPr bwMode="auto">
                <a:xfrm>
                  <a:off x="4032" y="1919"/>
                  <a:ext cx="0" cy="48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69" name="Line 69"/>
              <p:cNvSpPr>
                <a:spLocks noChangeShapeType="1"/>
              </p:cNvSpPr>
              <p:nvPr/>
            </p:nvSpPr>
            <p:spPr bwMode="auto">
              <a:xfrm>
                <a:off x="4272" y="3216"/>
                <a:ext cx="336"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0" name="Text Box 70"/>
              <p:cNvSpPr txBox="1">
                <a:spLocks noChangeArrowheads="1"/>
              </p:cNvSpPr>
              <p:nvPr/>
            </p:nvSpPr>
            <p:spPr bwMode="auto">
              <a:xfrm>
                <a:off x="4612" y="3072"/>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hlink"/>
                    </a:solidFill>
                    <a:latin typeface="Tahoma" pitchFamily="34" charset="0"/>
                  </a:rPr>
                  <a:t>Z</a:t>
                </a:r>
              </a:p>
            </p:txBody>
          </p:sp>
          <p:sp>
            <p:nvSpPr>
              <p:cNvPr id="230471" name="Line 71"/>
              <p:cNvSpPr>
                <a:spLocks noChangeShapeType="1"/>
              </p:cNvSpPr>
              <p:nvPr/>
            </p:nvSpPr>
            <p:spPr bwMode="auto">
              <a:xfrm>
                <a:off x="3696" y="2832"/>
                <a:ext cx="0" cy="768"/>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72" name="Line 72"/>
            <p:cNvSpPr>
              <a:spLocks noChangeShapeType="1"/>
            </p:cNvSpPr>
            <p:nvPr/>
          </p:nvSpPr>
          <p:spPr bwMode="auto">
            <a:xfrm flipV="1">
              <a:off x="1008" y="4128"/>
              <a:ext cx="2352"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3" name="Line 73"/>
            <p:cNvSpPr>
              <a:spLocks noChangeShapeType="1"/>
            </p:cNvSpPr>
            <p:nvPr/>
          </p:nvSpPr>
          <p:spPr bwMode="auto">
            <a:xfrm>
              <a:off x="3360" y="3648"/>
              <a:ext cx="384" cy="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0474" name="Line 74"/>
            <p:cNvSpPr>
              <a:spLocks noChangeShapeType="1"/>
            </p:cNvSpPr>
            <p:nvPr/>
          </p:nvSpPr>
          <p:spPr bwMode="auto">
            <a:xfrm>
              <a:off x="3360" y="3648"/>
              <a:ext cx="0" cy="480"/>
            </a:xfrm>
            <a:prstGeom prst="line">
              <a:avLst/>
            </a:prstGeom>
            <a:noFill/>
            <a:ln w="38100">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0475" name="Text Box 75"/>
          <p:cNvSpPr txBox="1">
            <a:spLocks noChangeArrowheads="1"/>
          </p:cNvSpPr>
          <p:nvPr/>
        </p:nvSpPr>
        <p:spPr bwMode="auto">
          <a:xfrm>
            <a:off x="5524500" y="1144588"/>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mn-ea"/>
                <a:ea typeface="+mn-ea"/>
              </a:rPr>
              <a:t>当电路检测到</a:t>
            </a:r>
          </a:p>
        </p:txBody>
      </p:sp>
      <p:sp>
        <p:nvSpPr>
          <p:cNvPr id="230476" name="Text Box 76"/>
          <p:cNvSpPr txBox="1">
            <a:spLocks noChangeArrowheads="1"/>
          </p:cNvSpPr>
          <p:nvPr/>
        </p:nvSpPr>
        <p:spPr bwMode="auto">
          <a:xfrm>
            <a:off x="4868863" y="1625600"/>
            <a:ext cx="3602037"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b="1">
                <a:latin typeface="Tahoma" pitchFamily="34" charset="0"/>
                <a:ea typeface="黑体" pitchFamily="2" charset="-122"/>
              </a:rPr>
              <a:t>输入</a:t>
            </a:r>
            <a:r>
              <a:rPr lang="en-US" altLang="zh-CN" b="1">
                <a:latin typeface="Tahoma" pitchFamily="34" charset="0"/>
                <a:ea typeface="黑体" pitchFamily="2" charset="-122"/>
              </a:rPr>
              <a:t>A </a:t>
            </a:r>
            <a:r>
              <a:rPr lang="zh-CN" altLang="en-US" b="1">
                <a:latin typeface="Tahoma" pitchFamily="34" charset="0"/>
                <a:ea typeface="黑体" pitchFamily="2" charset="-122"/>
              </a:rPr>
              <a:t>连续出现110 时，</a:t>
            </a:r>
          </a:p>
          <a:p>
            <a:pPr>
              <a:lnSpc>
                <a:spcPct val="130000"/>
              </a:lnSpc>
            </a:pPr>
            <a:r>
              <a:rPr lang="zh-CN" altLang="en-US" b="1">
                <a:latin typeface="Tahoma" pitchFamily="34" charset="0"/>
                <a:ea typeface="黑体" pitchFamily="2" charset="-122"/>
              </a:rPr>
              <a:t>输出</a:t>
            </a:r>
            <a:r>
              <a:rPr lang="en-US" altLang="zh-CN" b="1">
                <a:latin typeface="Tahoma" pitchFamily="34" charset="0"/>
                <a:ea typeface="黑体" pitchFamily="2" charset="-122"/>
              </a:rPr>
              <a:t>Z</a:t>
            </a:r>
            <a:r>
              <a:rPr lang="zh-CN" altLang="en-US" b="1">
                <a:latin typeface="Tahoma" pitchFamily="34" charset="0"/>
                <a:ea typeface="黑体" pitchFamily="2" charset="-122"/>
              </a:rPr>
              <a:t>为1</a:t>
            </a:r>
            <a:endParaRPr lang="zh-CN" altLang="en-US"/>
          </a:p>
        </p:txBody>
      </p:sp>
      <p:sp>
        <p:nvSpPr>
          <p:cNvPr id="230477" name="Text Box 77"/>
          <p:cNvSpPr txBox="1">
            <a:spLocks noChangeArrowheads="1"/>
          </p:cNvSpPr>
          <p:nvPr/>
        </p:nvSpPr>
        <p:spPr bwMode="auto">
          <a:xfrm>
            <a:off x="4876800" y="1625600"/>
            <a:ext cx="3594254" cy="15327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2400" b="1" dirty="0">
                <a:solidFill>
                  <a:schemeClr val="accent2"/>
                </a:solidFill>
                <a:latin typeface="+mn-ea"/>
                <a:ea typeface="+mn-ea"/>
              </a:rPr>
              <a:t>输入</a:t>
            </a:r>
            <a:r>
              <a:rPr lang="en-US" altLang="zh-CN" sz="2400" b="1" dirty="0">
                <a:solidFill>
                  <a:schemeClr val="accent2"/>
                </a:solidFill>
                <a:latin typeface="+mn-ea"/>
                <a:ea typeface="+mn-ea"/>
              </a:rPr>
              <a:t>A </a:t>
            </a:r>
            <a:r>
              <a:rPr lang="zh-CN" altLang="en-US" sz="2400" b="1" dirty="0">
                <a:solidFill>
                  <a:schemeClr val="accent2"/>
                </a:solidFill>
                <a:latin typeface="+mn-ea"/>
                <a:ea typeface="+mn-ea"/>
              </a:rPr>
              <a:t>连续出现110，   </a:t>
            </a:r>
          </a:p>
          <a:p>
            <a:pPr>
              <a:lnSpc>
                <a:spcPct val="130000"/>
              </a:lnSpc>
            </a:pPr>
            <a:r>
              <a:rPr lang="zh-CN" altLang="en-US" sz="2400" b="1" dirty="0">
                <a:solidFill>
                  <a:schemeClr val="accent2"/>
                </a:solidFill>
                <a:latin typeface="+mn-ea"/>
                <a:ea typeface="+mn-ea"/>
              </a:rPr>
              <a:t>且输入</a:t>
            </a:r>
            <a:r>
              <a:rPr lang="en-US" altLang="zh-CN" sz="2400" b="1" dirty="0">
                <a:solidFill>
                  <a:schemeClr val="accent2"/>
                </a:solidFill>
                <a:latin typeface="+mn-ea"/>
                <a:ea typeface="+mn-ea"/>
              </a:rPr>
              <a:t>B</a:t>
            </a:r>
            <a:r>
              <a:rPr lang="zh-CN" altLang="en-US" sz="2400" b="1" dirty="0">
                <a:solidFill>
                  <a:schemeClr val="accent2"/>
                </a:solidFill>
                <a:latin typeface="+mn-ea"/>
                <a:ea typeface="+mn-ea"/>
              </a:rPr>
              <a:t>为1 时，</a:t>
            </a:r>
          </a:p>
          <a:p>
            <a:pPr>
              <a:lnSpc>
                <a:spcPct val="130000"/>
              </a:lnSpc>
            </a:pPr>
            <a:r>
              <a:rPr lang="zh-CN" altLang="en-US" sz="2400" b="1" dirty="0">
                <a:latin typeface="+mn-ea"/>
                <a:ea typeface="+mn-ea"/>
              </a:rPr>
              <a:t>输出</a:t>
            </a:r>
            <a:r>
              <a:rPr lang="en-US" altLang="zh-CN" sz="2400" b="1" dirty="0">
                <a:latin typeface="+mn-ea"/>
                <a:ea typeface="+mn-ea"/>
              </a:rPr>
              <a:t>Z</a:t>
            </a:r>
            <a:r>
              <a:rPr lang="zh-CN" altLang="en-US" sz="2400" b="1" dirty="0">
                <a:latin typeface="+mn-ea"/>
                <a:ea typeface="+mn-ea"/>
              </a:rPr>
              <a:t>为1。</a:t>
            </a:r>
          </a:p>
        </p:txBody>
      </p:sp>
      <p:sp>
        <p:nvSpPr>
          <p:cNvPr id="2" name="日期占位符 1"/>
          <p:cNvSpPr>
            <a:spLocks noGrp="1"/>
          </p:cNvSpPr>
          <p:nvPr>
            <p:ph type="dt" sz="half" idx="10"/>
          </p:nvPr>
        </p:nvSpPr>
        <p:spPr/>
        <p:txBody>
          <a:bodyPr/>
          <a:lstStyle/>
          <a:p>
            <a:pPr>
              <a:defRPr/>
            </a:pPr>
            <a:fld id="{2B6EA67D-DD38-4CE7-AE7E-45351E306475}"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45</a:t>
            </a:fld>
            <a:endParaRPr lang="en-US" altLang="zh-CN"/>
          </a:p>
        </p:txBody>
      </p:sp>
    </p:spTree>
    <p:extLst>
      <p:ext uri="{BB962C8B-B14F-4D97-AF65-F5344CB8AC3E}">
        <p14:creationId xmlns:p14="http://schemas.microsoft.com/office/powerpoint/2010/main" val="2241304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75"/>
                                        </p:tgtEl>
                                        <p:attrNameLst>
                                          <p:attrName>style.visibility</p:attrName>
                                        </p:attrNameLst>
                                      </p:cBhvr>
                                      <p:to>
                                        <p:strVal val="visible"/>
                                      </p:to>
                                    </p:set>
                                    <p:animEffect transition="in" filter="blinds(horizontal)">
                                      <p:cBhvr>
                                        <p:cTn id="7" dur="500"/>
                                        <p:tgtEl>
                                          <p:spTgt spid="23047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30476"/>
                                        </p:tgtEl>
                                        <p:attrNameLst>
                                          <p:attrName>style.visibility</p:attrName>
                                        </p:attrNameLst>
                                      </p:cBhvr>
                                      <p:to>
                                        <p:strVal val="visible"/>
                                      </p:to>
                                    </p:set>
                                    <p:animEffect transition="in" filter="blinds(horizontal)">
                                      <p:cBhvr>
                                        <p:cTn id="11" dur="500"/>
                                        <p:tgtEl>
                                          <p:spTgt spid="2304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30404"/>
                                        </p:tgtEl>
                                        <p:attrNameLst>
                                          <p:attrName>style.visibility</p:attrName>
                                        </p:attrNameLst>
                                      </p:cBhvr>
                                      <p:to>
                                        <p:strVal val="visible"/>
                                      </p:to>
                                    </p:set>
                                    <p:animEffect transition="in" filter="blinds(horizontal)">
                                      <p:cBhvr>
                                        <p:cTn id="16" dur="500"/>
                                        <p:tgtEl>
                                          <p:spTgt spid="2304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0405"/>
                                        </p:tgtEl>
                                        <p:attrNameLst>
                                          <p:attrName>style.visibility</p:attrName>
                                        </p:attrNameLst>
                                      </p:cBhvr>
                                      <p:to>
                                        <p:strVal val="visible"/>
                                      </p:to>
                                    </p:set>
                                    <p:animEffect transition="in" filter="blinds(horizontal)">
                                      <p:cBhvr>
                                        <p:cTn id="21" dur="500"/>
                                        <p:tgtEl>
                                          <p:spTgt spid="23040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0436"/>
                                        </p:tgtEl>
                                        <p:attrNameLst>
                                          <p:attrName>style.visibility</p:attrName>
                                        </p:attrNameLst>
                                      </p:cBhvr>
                                      <p:to>
                                        <p:strVal val="visible"/>
                                      </p:to>
                                    </p:set>
                                    <p:animEffect transition="in" filter="wipe(left)">
                                      <p:cBhvr>
                                        <p:cTn id="26" dur="500"/>
                                        <p:tgtEl>
                                          <p:spTgt spid="2304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0426"/>
                                        </p:tgtEl>
                                        <p:attrNameLst>
                                          <p:attrName>style.visibility</p:attrName>
                                        </p:attrNameLst>
                                      </p:cBhvr>
                                      <p:to>
                                        <p:strVal val="visible"/>
                                      </p:to>
                                    </p:set>
                                    <p:animEffect transition="in" filter="wipe(left)">
                                      <p:cBhvr>
                                        <p:cTn id="31" dur="500"/>
                                        <p:tgtEl>
                                          <p:spTgt spid="230426"/>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30432"/>
                                        </p:tgtEl>
                                        <p:attrNameLst>
                                          <p:attrName>style.visibility</p:attrName>
                                        </p:attrNameLst>
                                      </p:cBhvr>
                                      <p:to>
                                        <p:strVal val="visible"/>
                                      </p:to>
                                    </p:set>
                                    <p:animEffect transition="in" filter="wipe(left)">
                                      <p:cBhvr>
                                        <p:cTn id="35" dur="500"/>
                                        <p:tgtEl>
                                          <p:spTgt spid="2304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30441"/>
                                        </p:tgtEl>
                                        <p:attrNameLst>
                                          <p:attrName>style.visibility</p:attrName>
                                        </p:attrNameLst>
                                      </p:cBhvr>
                                      <p:to>
                                        <p:strVal val="visible"/>
                                      </p:to>
                                    </p:set>
                                    <p:animEffect transition="in" filter="wipe(left)">
                                      <p:cBhvr>
                                        <p:cTn id="40" dur="500"/>
                                        <p:tgtEl>
                                          <p:spTgt spid="2304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30447"/>
                                        </p:tgtEl>
                                        <p:attrNameLst>
                                          <p:attrName>style.visibility</p:attrName>
                                        </p:attrNameLst>
                                      </p:cBhvr>
                                      <p:to>
                                        <p:strVal val="visible"/>
                                      </p:to>
                                    </p:set>
                                    <p:animEffect transition="in" filter="wipe(left)">
                                      <p:cBhvr>
                                        <p:cTn id="45" dur="500"/>
                                        <p:tgtEl>
                                          <p:spTgt spid="23044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30477">
                                            <p:bg/>
                                          </p:spTgt>
                                        </p:tgtEl>
                                        <p:attrNameLst>
                                          <p:attrName>style.visibility</p:attrName>
                                        </p:attrNameLst>
                                      </p:cBhvr>
                                      <p:to>
                                        <p:strVal val="visible"/>
                                      </p:to>
                                    </p:set>
                                    <p:animEffect transition="in" filter="blinds(horizontal)">
                                      <p:cBhvr>
                                        <p:cTn id="50" dur="500"/>
                                        <p:tgtEl>
                                          <p:spTgt spid="230477">
                                            <p:bg/>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30477">
                                            <p:txEl>
                                              <p:pRg st="0" end="0"/>
                                            </p:txEl>
                                          </p:spTgt>
                                        </p:tgtEl>
                                        <p:attrNameLst>
                                          <p:attrName>style.visibility</p:attrName>
                                        </p:attrNameLst>
                                      </p:cBhvr>
                                      <p:to>
                                        <p:strVal val="visible"/>
                                      </p:to>
                                    </p:set>
                                    <p:animEffect transition="in" filter="blinds(horizontal)">
                                      <p:cBhvr>
                                        <p:cTn id="55" dur="500"/>
                                        <p:tgtEl>
                                          <p:spTgt spid="230477">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30477">
                                            <p:txEl>
                                              <p:pRg st="1" end="1"/>
                                            </p:txEl>
                                          </p:spTgt>
                                        </p:tgtEl>
                                        <p:attrNameLst>
                                          <p:attrName>style.visibility</p:attrName>
                                        </p:attrNameLst>
                                      </p:cBhvr>
                                      <p:to>
                                        <p:strVal val="visible"/>
                                      </p:to>
                                    </p:set>
                                    <p:animEffect transition="in" filter="blinds(horizontal)">
                                      <p:cBhvr>
                                        <p:cTn id="60" dur="500"/>
                                        <p:tgtEl>
                                          <p:spTgt spid="230477">
                                            <p:txEl>
                                              <p:pRg st="1" end="1"/>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30477">
                                            <p:txEl>
                                              <p:pRg st="2" end="2"/>
                                            </p:txEl>
                                          </p:spTgt>
                                        </p:tgtEl>
                                        <p:attrNameLst>
                                          <p:attrName>style.visibility</p:attrName>
                                        </p:attrNameLst>
                                      </p:cBhvr>
                                      <p:to>
                                        <p:strVal val="visible"/>
                                      </p:to>
                                    </p:set>
                                    <p:animEffect transition="in" filter="blinds(horizontal)">
                                      <p:cBhvr>
                                        <p:cTn id="65" dur="500"/>
                                        <p:tgtEl>
                                          <p:spTgt spid="230477">
                                            <p:txEl>
                                              <p:pRg st="2" end="2"/>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30460"/>
                                        </p:tgtEl>
                                        <p:attrNameLst>
                                          <p:attrName>style.visibility</p:attrName>
                                        </p:attrNameLst>
                                      </p:cBhvr>
                                      <p:to>
                                        <p:strVal val="visible"/>
                                      </p:to>
                                    </p:set>
                                    <p:animEffect transition="in" filter="wipe(left)">
                                      <p:cBhvr>
                                        <p:cTn id="70" dur="500"/>
                                        <p:tgtEl>
                                          <p:spTgt spid="230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utoUpdateAnimBg="0"/>
      <p:bldP spid="230475" grpId="0" autoUpdateAnimBg="0"/>
      <p:bldP spid="230476" grpId="0" autoUpdateAnimBg="0"/>
      <p:bldP spid="230477" grpId="0" build="p"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44563" y="188913"/>
            <a:ext cx="7910512" cy="762000"/>
          </a:xfrm>
          <a:noFill/>
          <a:ln/>
        </p:spPr>
        <p:txBody>
          <a:bodyPr anchor="b"/>
          <a:lstStyle/>
          <a:p>
            <a:r>
              <a:rPr lang="zh-CN" altLang="en-US" sz="3200" b="1" dirty="0">
                <a:solidFill>
                  <a:srgbClr val="FF0000"/>
                </a:solidFill>
              </a:rPr>
              <a:t>移位寄存器和逻辑门实现序列检测功能</a:t>
            </a:r>
          </a:p>
        </p:txBody>
      </p:sp>
      <p:sp>
        <p:nvSpPr>
          <p:cNvPr id="50179" name="Text Box 3"/>
          <p:cNvSpPr txBox="1">
            <a:spLocks noChangeArrowheads="1"/>
          </p:cNvSpPr>
          <p:nvPr/>
        </p:nvSpPr>
        <p:spPr bwMode="auto">
          <a:xfrm>
            <a:off x="358933" y="1136651"/>
            <a:ext cx="4859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a:solidFill>
                  <a:srgbClr val="0000FF"/>
                </a:solidFill>
                <a:latin typeface="Tahoma" panose="020B0604030504040204" pitchFamily="34" charset="0"/>
                <a:ea typeface="黑体" panose="02010609060101010101" pitchFamily="49" charset="-122"/>
              </a:rPr>
              <a:t>设计一个</a:t>
            </a:r>
            <a:r>
              <a:rPr kumimoji="1" lang="en-US" altLang="zh-CN" sz="2400">
                <a:solidFill>
                  <a:srgbClr val="0000FF"/>
                </a:solidFill>
                <a:latin typeface="Tahoma" panose="020B0604030504040204" pitchFamily="34" charset="0"/>
                <a:ea typeface="黑体" panose="02010609060101010101" pitchFamily="49" charset="-122"/>
              </a:rPr>
              <a:t>1011</a:t>
            </a:r>
            <a:r>
              <a:rPr kumimoji="1" lang="zh-CN" altLang="en-US" sz="2400">
                <a:solidFill>
                  <a:srgbClr val="0000FF"/>
                </a:solidFill>
                <a:latin typeface="Tahoma" panose="020B0604030504040204" pitchFamily="34" charset="0"/>
                <a:ea typeface="黑体" panose="02010609060101010101" pitchFamily="49" charset="-122"/>
              </a:rPr>
              <a:t>串行序列检测电路，</a:t>
            </a:r>
          </a:p>
        </p:txBody>
      </p:sp>
      <p:sp>
        <p:nvSpPr>
          <p:cNvPr id="50180" name="Text Box 4"/>
          <p:cNvSpPr txBox="1">
            <a:spLocks noChangeArrowheads="1"/>
          </p:cNvSpPr>
          <p:nvPr/>
        </p:nvSpPr>
        <p:spPr bwMode="auto">
          <a:xfrm>
            <a:off x="900113" y="1628775"/>
            <a:ext cx="32654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latin typeface="Arial Narrow" panose="020B0606020202030204" pitchFamily="34" charset="0"/>
                <a:ea typeface="黑体" panose="02010609060101010101" pitchFamily="49" charset="-122"/>
              </a:rPr>
              <a:t>利用移位寄存器实现</a:t>
            </a:r>
          </a:p>
        </p:txBody>
      </p:sp>
      <p:sp>
        <p:nvSpPr>
          <p:cNvPr id="50247" name="Text Box 71"/>
          <p:cNvSpPr txBox="1">
            <a:spLocks noChangeArrowheads="1"/>
          </p:cNvSpPr>
          <p:nvPr/>
        </p:nvSpPr>
        <p:spPr bwMode="auto">
          <a:xfrm>
            <a:off x="5651500" y="1052513"/>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latin typeface="Tahoma" panose="020B0604030504040204" pitchFamily="34" charset="0"/>
                <a:ea typeface="黑体" panose="02010609060101010101" pitchFamily="49" charset="-122"/>
              </a:rPr>
              <a:t>当电路检测到</a:t>
            </a:r>
          </a:p>
        </p:txBody>
      </p:sp>
      <p:sp>
        <p:nvSpPr>
          <p:cNvPr id="50249" name="Text Box 73"/>
          <p:cNvSpPr txBox="1">
            <a:spLocks noChangeArrowheads="1"/>
          </p:cNvSpPr>
          <p:nvPr/>
        </p:nvSpPr>
        <p:spPr bwMode="auto">
          <a:xfrm>
            <a:off x="5219700" y="1628775"/>
            <a:ext cx="3292889" cy="105259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kumimoji="1" lang="zh-CN" altLang="en-US" sz="2400">
                <a:solidFill>
                  <a:srgbClr val="0000FF"/>
                </a:solidFill>
                <a:latin typeface="Tahoma" panose="020B0604030504040204" pitchFamily="34" charset="0"/>
                <a:ea typeface="黑体" panose="02010609060101010101" pitchFamily="49" charset="-122"/>
              </a:rPr>
              <a:t>输入</a:t>
            </a:r>
            <a:r>
              <a:rPr kumimoji="1" lang="en-US" altLang="zh-CN" sz="2400">
                <a:solidFill>
                  <a:srgbClr val="0000FF"/>
                </a:solidFill>
                <a:latin typeface="Tahoma" panose="020B0604030504040204" pitchFamily="34" charset="0"/>
                <a:ea typeface="黑体" panose="02010609060101010101" pitchFamily="49" charset="-122"/>
              </a:rPr>
              <a:t>A </a:t>
            </a:r>
            <a:r>
              <a:rPr kumimoji="1" lang="zh-CN" altLang="en-US" sz="2400">
                <a:solidFill>
                  <a:srgbClr val="0000FF"/>
                </a:solidFill>
                <a:latin typeface="Tahoma" panose="020B0604030504040204" pitchFamily="34" charset="0"/>
                <a:ea typeface="黑体" panose="02010609060101010101" pitchFamily="49" charset="-122"/>
              </a:rPr>
              <a:t>连续出现</a:t>
            </a:r>
            <a:r>
              <a:rPr kumimoji="1" lang="en-US" altLang="zh-CN" sz="2400">
                <a:solidFill>
                  <a:srgbClr val="0000FF"/>
                </a:solidFill>
                <a:latin typeface="Tahoma" panose="020B0604030504040204" pitchFamily="34" charset="0"/>
                <a:ea typeface="黑体" panose="02010609060101010101" pitchFamily="49" charset="-122"/>
              </a:rPr>
              <a:t>1011</a:t>
            </a:r>
            <a:r>
              <a:rPr kumimoji="1" lang="zh-CN" altLang="en-US" sz="2400">
                <a:solidFill>
                  <a:srgbClr val="0000FF"/>
                </a:solidFill>
                <a:latin typeface="Tahoma" panose="020B0604030504040204" pitchFamily="34" charset="0"/>
                <a:ea typeface="黑体" panose="02010609060101010101" pitchFamily="49" charset="-122"/>
              </a:rPr>
              <a:t>，</a:t>
            </a:r>
          </a:p>
          <a:p>
            <a:pPr>
              <a:lnSpc>
                <a:spcPct val="130000"/>
              </a:lnSpc>
            </a:pPr>
            <a:r>
              <a:rPr kumimoji="1" lang="zh-CN" altLang="en-US" sz="2400">
                <a:solidFill>
                  <a:srgbClr val="0000FF"/>
                </a:solidFill>
                <a:latin typeface="Tahoma" panose="020B0604030504040204" pitchFamily="34" charset="0"/>
                <a:ea typeface="黑体" panose="02010609060101010101" pitchFamily="49" charset="-122"/>
              </a:rPr>
              <a:t>输出</a:t>
            </a:r>
            <a:r>
              <a:rPr kumimoji="1" lang="en-US" altLang="zh-CN" sz="2400">
                <a:solidFill>
                  <a:srgbClr val="0000FF"/>
                </a:solidFill>
                <a:latin typeface="Tahoma" panose="020B0604030504040204" pitchFamily="34" charset="0"/>
                <a:ea typeface="黑体" panose="02010609060101010101" pitchFamily="49" charset="-122"/>
              </a:rPr>
              <a:t>Z</a:t>
            </a:r>
            <a:r>
              <a:rPr kumimoji="1" lang="zh-CN" altLang="en-US" sz="2400">
                <a:solidFill>
                  <a:srgbClr val="0000FF"/>
                </a:solidFill>
                <a:latin typeface="Tahoma" panose="020B0604030504040204" pitchFamily="34" charset="0"/>
                <a:ea typeface="黑体" panose="02010609060101010101" pitchFamily="49" charset="-122"/>
              </a:rPr>
              <a:t>为</a:t>
            </a:r>
            <a:r>
              <a:rPr kumimoji="1" lang="en-US" altLang="zh-CN" sz="2400">
                <a:solidFill>
                  <a:srgbClr val="0000FF"/>
                </a:solidFill>
                <a:latin typeface="Tahoma" panose="020B0604030504040204" pitchFamily="34" charset="0"/>
                <a:ea typeface="黑体" panose="02010609060101010101" pitchFamily="49" charset="-122"/>
              </a:rPr>
              <a:t>1</a:t>
            </a:r>
            <a:r>
              <a:rPr kumimoji="1" lang="zh-CN" altLang="en-US" sz="2400">
                <a:solidFill>
                  <a:srgbClr val="0000FF"/>
                </a:solidFill>
                <a:latin typeface="Tahoma" panose="020B0604030504040204" pitchFamily="34" charset="0"/>
                <a:ea typeface="黑体" panose="02010609060101010101" pitchFamily="49" charset="-122"/>
              </a:rPr>
              <a:t>。</a:t>
            </a:r>
          </a:p>
        </p:txBody>
      </p:sp>
      <p:sp>
        <p:nvSpPr>
          <p:cNvPr id="50250" name="Text Box 74"/>
          <p:cNvSpPr txBox="1">
            <a:spLocks noChangeArrowheads="1"/>
          </p:cNvSpPr>
          <p:nvPr/>
        </p:nvSpPr>
        <p:spPr bwMode="auto">
          <a:xfrm>
            <a:off x="889000" y="608012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a:latin typeface="Arial Narrow" panose="020B0606020202030204" pitchFamily="34" charset="0"/>
              </a:rPr>
              <a:t>类似，可以设计</a:t>
            </a:r>
            <a:r>
              <a:rPr kumimoji="1" lang="zh-CN" altLang="en-US"/>
              <a:t>“</a:t>
            </a:r>
            <a:r>
              <a:rPr kumimoji="1" lang="en-US" altLang="zh-CN">
                <a:latin typeface="Arial Narrow" panose="020B0606020202030204" pitchFamily="34" charset="0"/>
              </a:rPr>
              <a:t>100</a:t>
            </a:r>
            <a:r>
              <a:rPr kumimoji="1" lang="en-US" altLang="zh-CN"/>
              <a:t>”</a:t>
            </a:r>
            <a:r>
              <a:rPr kumimoji="1" lang="zh-CN" altLang="en-US">
                <a:latin typeface="Arial Narrow" panose="020B0606020202030204" pitchFamily="34" charset="0"/>
              </a:rPr>
              <a:t>、</a:t>
            </a:r>
            <a:r>
              <a:rPr kumimoji="1" lang="zh-CN" altLang="en-US"/>
              <a:t>“</a:t>
            </a:r>
            <a:r>
              <a:rPr kumimoji="1" lang="en-US" altLang="zh-CN">
                <a:latin typeface="Arial Narrow" panose="020B0606020202030204" pitchFamily="34" charset="0"/>
              </a:rPr>
              <a:t>111</a:t>
            </a:r>
            <a:r>
              <a:rPr kumimoji="1" lang="en-US" altLang="zh-CN"/>
              <a:t>”</a:t>
            </a:r>
            <a:r>
              <a:rPr kumimoji="1" lang="zh-CN" altLang="en-US">
                <a:latin typeface="Arial Narrow" panose="020B0606020202030204" pitchFamily="34" charset="0"/>
              </a:rPr>
              <a:t>、</a:t>
            </a:r>
            <a:r>
              <a:rPr kumimoji="1" lang="zh-CN" altLang="en-US"/>
              <a:t>“</a:t>
            </a:r>
            <a:r>
              <a:rPr kumimoji="1" lang="en-US" altLang="zh-CN">
                <a:latin typeface="Arial Narrow" panose="020B0606020202030204" pitchFamily="34" charset="0"/>
              </a:rPr>
              <a:t>1110</a:t>
            </a:r>
            <a:r>
              <a:rPr kumimoji="1" lang="en-US" altLang="zh-CN"/>
              <a:t>”</a:t>
            </a:r>
            <a:r>
              <a:rPr kumimoji="1" lang="zh-CN" altLang="en-US">
                <a:latin typeface="Arial Narrow" panose="020B0606020202030204" pitchFamily="34" charset="0"/>
              </a:rPr>
              <a:t>等序列监测器。</a:t>
            </a:r>
          </a:p>
        </p:txBody>
      </p:sp>
      <p:grpSp>
        <p:nvGrpSpPr>
          <p:cNvPr id="50251" name="Group 75"/>
          <p:cNvGrpSpPr>
            <a:grpSpLocks/>
          </p:cNvGrpSpPr>
          <p:nvPr/>
        </p:nvGrpSpPr>
        <p:grpSpPr bwMode="auto">
          <a:xfrm>
            <a:off x="2936875" y="2160588"/>
            <a:ext cx="2057400" cy="3660775"/>
            <a:chOff x="288" y="1486"/>
            <a:chExt cx="1296" cy="2306"/>
          </a:xfrm>
        </p:grpSpPr>
        <p:sp>
          <p:nvSpPr>
            <p:cNvPr id="50252" name="Rectangle 76"/>
            <p:cNvSpPr>
              <a:spLocks noChangeArrowheads="1"/>
            </p:cNvSpPr>
            <p:nvPr/>
          </p:nvSpPr>
          <p:spPr bwMode="auto">
            <a:xfrm>
              <a:off x="528" y="1776"/>
              <a:ext cx="816" cy="201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kumimoji="1" lang="en-US" altLang="zh-CN" sz="2000">
                  <a:latin typeface="Arial Narrow" panose="020B0606020202030204" pitchFamily="34" charset="0"/>
                </a:rPr>
                <a:t>  CLK</a:t>
              </a:r>
            </a:p>
            <a:p>
              <a:r>
                <a:rPr kumimoji="1" lang="en-US" altLang="zh-CN" sz="2000">
                  <a:latin typeface="Arial Narrow" panose="020B0606020202030204" pitchFamily="34" charset="0"/>
                </a:rPr>
                <a:t>CLR</a:t>
              </a:r>
            </a:p>
            <a:p>
              <a:r>
                <a:rPr kumimoji="1" lang="en-US" altLang="zh-CN" sz="2000">
                  <a:latin typeface="Arial Narrow" panose="020B0606020202030204" pitchFamily="34" charset="0"/>
                </a:rPr>
                <a:t>S1</a:t>
              </a:r>
            </a:p>
            <a:p>
              <a:r>
                <a:rPr kumimoji="1" lang="en-US" altLang="zh-CN" sz="2000">
                  <a:latin typeface="Arial Narrow" panose="020B0606020202030204" pitchFamily="34" charset="0"/>
                </a:rPr>
                <a:t>S0</a:t>
              </a:r>
            </a:p>
            <a:p>
              <a:r>
                <a:rPr kumimoji="1" lang="en-US" altLang="zh-CN" sz="2000">
                  <a:latin typeface="Arial Narrow" panose="020B0606020202030204" pitchFamily="34" charset="0"/>
                </a:rPr>
                <a:t>LIN</a:t>
              </a:r>
            </a:p>
            <a:p>
              <a:r>
                <a:rPr kumimoji="1" lang="en-US" altLang="zh-CN" sz="2000">
                  <a:latin typeface="Arial Narrow" panose="020B0606020202030204" pitchFamily="34" charset="0"/>
                </a:rPr>
                <a:t>D          </a:t>
              </a:r>
              <a:r>
                <a:rPr kumimoji="1" lang="en-US" altLang="zh-CN" sz="2000" baseline="-25000">
                  <a:latin typeface="Arial Narrow" panose="020B0606020202030204" pitchFamily="34" charset="0"/>
                </a:rPr>
                <a:t>   </a:t>
              </a:r>
              <a:r>
                <a:rPr kumimoji="1" lang="en-US" altLang="zh-CN" sz="2000">
                  <a:latin typeface="Arial Narrow" panose="020B0606020202030204" pitchFamily="34" charset="0"/>
                </a:rPr>
                <a:t>QD</a:t>
              </a:r>
            </a:p>
            <a:p>
              <a:r>
                <a:rPr kumimoji="1" lang="en-US" altLang="zh-CN" sz="2000">
                  <a:latin typeface="Arial Narrow" panose="020B0606020202030204" pitchFamily="34" charset="0"/>
                </a:rPr>
                <a:t>C            QC</a:t>
              </a:r>
            </a:p>
            <a:p>
              <a:r>
                <a:rPr kumimoji="1" lang="en-US" altLang="zh-CN" sz="2000">
                  <a:latin typeface="Arial Narrow" panose="020B0606020202030204" pitchFamily="34" charset="0"/>
                </a:rPr>
                <a:t>B            QB</a:t>
              </a:r>
            </a:p>
            <a:p>
              <a:r>
                <a:rPr kumimoji="1" lang="en-US" altLang="zh-CN" sz="2000">
                  <a:latin typeface="Arial Narrow" panose="020B0606020202030204" pitchFamily="34" charset="0"/>
                </a:rPr>
                <a:t>A            QA</a:t>
              </a:r>
            </a:p>
            <a:p>
              <a:r>
                <a:rPr kumimoji="1" lang="en-US" altLang="zh-CN" sz="2000">
                  <a:latin typeface="Arial Narrow" panose="020B0606020202030204" pitchFamily="34" charset="0"/>
                </a:rPr>
                <a:t>RIN</a:t>
              </a:r>
            </a:p>
          </p:txBody>
        </p:sp>
        <p:sp>
          <p:nvSpPr>
            <p:cNvPr id="50253" name="Oval 77"/>
            <p:cNvSpPr>
              <a:spLocks noChangeArrowheads="1"/>
            </p:cNvSpPr>
            <p:nvPr/>
          </p:nvSpPr>
          <p:spPr bwMode="auto">
            <a:xfrm>
              <a:off x="432" y="2064"/>
              <a:ext cx="96" cy="96"/>
            </a:xfrm>
            <a:prstGeom prst="ellips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254" name="Group 78"/>
            <p:cNvGrpSpPr>
              <a:grpSpLocks/>
            </p:cNvGrpSpPr>
            <p:nvPr/>
          </p:nvGrpSpPr>
          <p:grpSpPr bwMode="auto">
            <a:xfrm>
              <a:off x="528" y="1872"/>
              <a:ext cx="96" cy="96"/>
              <a:chOff x="2880" y="2064"/>
              <a:chExt cx="96" cy="192"/>
            </a:xfrm>
          </p:grpSpPr>
          <p:sp>
            <p:nvSpPr>
              <p:cNvPr id="50255" name="Line 7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6" name="Line 8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257" name="Line 81"/>
            <p:cNvSpPr>
              <a:spLocks noChangeShapeType="1"/>
            </p:cNvSpPr>
            <p:nvPr/>
          </p:nvSpPr>
          <p:spPr bwMode="auto">
            <a:xfrm>
              <a:off x="288" y="2112"/>
              <a:ext cx="14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8" name="Line 82"/>
            <p:cNvSpPr>
              <a:spLocks noChangeShapeType="1"/>
            </p:cNvSpPr>
            <p:nvPr/>
          </p:nvSpPr>
          <p:spPr bwMode="auto">
            <a:xfrm>
              <a:off x="288" y="249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59" name="Line 83"/>
            <p:cNvSpPr>
              <a:spLocks noChangeShapeType="1"/>
            </p:cNvSpPr>
            <p:nvPr/>
          </p:nvSpPr>
          <p:spPr bwMode="auto">
            <a:xfrm>
              <a:off x="288" y="230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0" name="Line 84"/>
            <p:cNvSpPr>
              <a:spLocks noChangeShapeType="1"/>
            </p:cNvSpPr>
            <p:nvPr/>
          </p:nvSpPr>
          <p:spPr bwMode="auto">
            <a:xfrm>
              <a:off x="288" y="192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1" name="Line 85"/>
            <p:cNvSpPr>
              <a:spLocks noChangeShapeType="1"/>
            </p:cNvSpPr>
            <p:nvPr/>
          </p:nvSpPr>
          <p:spPr bwMode="auto">
            <a:xfrm>
              <a:off x="288" y="288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2" name="Line 86"/>
            <p:cNvSpPr>
              <a:spLocks noChangeShapeType="1"/>
            </p:cNvSpPr>
            <p:nvPr/>
          </p:nvSpPr>
          <p:spPr bwMode="auto">
            <a:xfrm>
              <a:off x="288" y="307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3" name="Line 87"/>
            <p:cNvSpPr>
              <a:spLocks noChangeShapeType="1"/>
            </p:cNvSpPr>
            <p:nvPr/>
          </p:nvSpPr>
          <p:spPr bwMode="auto">
            <a:xfrm>
              <a:off x="288" y="326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4" name="Line 88"/>
            <p:cNvSpPr>
              <a:spLocks noChangeShapeType="1"/>
            </p:cNvSpPr>
            <p:nvPr/>
          </p:nvSpPr>
          <p:spPr bwMode="auto">
            <a:xfrm>
              <a:off x="288" y="345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5" name="Text Box 89"/>
            <p:cNvSpPr txBox="1">
              <a:spLocks noChangeArrowheads="1"/>
            </p:cNvSpPr>
            <p:nvPr/>
          </p:nvSpPr>
          <p:spPr bwMode="auto">
            <a:xfrm>
              <a:off x="624" y="1486"/>
              <a:ext cx="6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latin typeface="Arial Narrow" panose="020B0606020202030204" pitchFamily="34" charset="0"/>
                </a:rPr>
                <a:t>74x194</a:t>
              </a:r>
            </a:p>
          </p:txBody>
        </p:sp>
        <p:sp>
          <p:nvSpPr>
            <p:cNvPr id="50266" name="Line 90"/>
            <p:cNvSpPr>
              <a:spLocks noChangeShapeType="1"/>
            </p:cNvSpPr>
            <p:nvPr/>
          </p:nvSpPr>
          <p:spPr bwMode="auto">
            <a:xfrm>
              <a:off x="288" y="3648"/>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7" name="Line 91"/>
            <p:cNvSpPr>
              <a:spLocks noChangeShapeType="1"/>
            </p:cNvSpPr>
            <p:nvPr/>
          </p:nvSpPr>
          <p:spPr bwMode="auto">
            <a:xfrm>
              <a:off x="1344" y="2880"/>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8" name="Line 92"/>
            <p:cNvSpPr>
              <a:spLocks noChangeShapeType="1"/>
            </p:cNvSpPr>
            <p:nvPr/>
          </p:nvSpPr>
          <p:spPr bwMode="auto">
            <a:xfrm>
              <a:off x="1344" y="307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69" name="Line 93"/>
            <p:cNvSpPr>
              <a:spLocks noChangeShapeType="1"/>
            </p:cNvSpPr>
            <p:nvPr/>
          </p:nvSpPr>
          <p:spPr bwMode="auto">
            <a:xfrm>
              <a:off x="1344" y="3264"/>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0" name="Line 94"/>
            <p:cNvSpPr>
              <a:spLocks noChangeShapeType="1"/>
            </p:cNvSpPr>
            <p:nvPr/>
          </p:nvSpPr>
          <p:spPr bwMode="auto">
            <a:xfrm>
              <a:off x="1344" y="3456"/>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1" name="Line 95"/>
            <p:cNvSpPr>
              <a:spLocks noChangeShapeType="1"/>
            </p:cNvSpPr>
            <p:nvPr/>
          </p:nvSpPr>
          <p:spPr bwMode="auto">
            <a:xfrm>
              <a:off x="288" y="2688"/>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0272" name="Group 96"/>
          <p:cNvGrpSpPr>
            <a:grpSpLocks/>
          </p:cNvGrpSpPr>
          <p:nvPr/>
        </p:nvGrpSpPr>
        <p:grpSpPr bwMode="auto">
          <a:xfrm>
            <a:off x="1212850" y="3276600"/>
            <a:ext cx="2105025" cy="396875"/>
            <a:chOff x="576" y="2141"/>
            <a:chExt cx="1326" cy="250"/>
          </a:xfrm>
        </p:grpSpPr>
        <p:sp>
          <p:nvSpPr>
            <p:cNvPr id="50273" name="Line 97"/>
            <p:cNvSpPr>
              <a:spLocks noChangeShapeType="1"/>
            </p:cNvSpPr>
            <p:nvPr/>
          </p:nvSpPr>
          <p:spPr bwMode="auto">
            <a:xfrm>
              <a:off x="1470" y="2256"/>
              <a:ext cx="43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4" name="Rectangle 98"/>
            <p:cNvSpPr>
              <a:spLocks noChangeArrowheads="1"/>
            </p:cNvSpPr>
            <p:nvPr/>
          </p:nvSpPr>
          <p:spPr bwMode="auto">
            <a:xfrm>
              <a:off x="1230" y="2208"/>
              <a:ext cx="240" cy="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75" name="Line 99"/>
            <p:cNvSpPr>
              <a:spLocks noChangeShapeType="1"/>
            </p:cNvSpPr>
            <p:nvPr/>
          </p:nvSpPr>
          <p:spPr bwMode="auto">
            <a:xfrm flipV="1">
              <a:off x="1038" y="2160"/>
              <a:ext cx="0" cy="19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6" name="Line 100"/>
            <p:cNvSpPr>
              <a:spLocks noChangeShapeType="1"/>
            </p:cNvSpPr>
            <p:nvPr/>
          </p:nvSpPr>
          <p:spPr bwMode="auto">
            <a:xfrm>
              <a:off x="1038" y="2256"/>
              <a:ext cx="192"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77" name="Text Box 101"/>
            <p:cNvSpPr txBox="1">
              <a:spLocks noChangeArrowheads="1"/>
            </p:cNvSpPr>
            <p:nvPr/>
          </p:nvSpPr>
          <p:spPr bwMode="auto">
            <a:xfrm>
              <a:off x="576" y="2141"/>
              <a:ext cx="4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+5V</a:t>
              </a:r>
            </a:p>
          </p:txBody>
        </p:sp>
      </p:grpSp>
      <p:grpSp>
        <p:nvGrpSpPr>
          <p:cNvPr id="50278" name="Group 102"/>
          <p:cNvGrpSpPr>
            <a:grpSpLocks/>
          </p:cNvGrpSpPr>
          <p:nvPr/>
        </p:nvGrpSpPr>
        <p:grpSpPr bwMode="auto">
          <a:xfrm>
            <a:off x="2106613" y="3760788"/>
            <a:ext cx="1211262" cy="307975"/>
            <a:chOff x="1129" y="2446"/>
            <a:chExt cx="763" cy="194"/>
          </a:xfrm>
        </p:grpSpPr>
        <p:sp>
          <p:nvSpPr>
            <p:cNvPr id="50279" name="Line 103"/>
            <p:cNvSpPr>
              <a:spLocks noChangeShapeType="1"/>
            </p:cNvSpPr>
            <p:nvPr/>
          </p:nvSpPr>
          <p:spPr bwMode="auto">
            <a:xfrm flipV="1">
              <a:off x="1225" y="2446"/>
              <a:ext cx="667" cy="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0" name="Line 104"/>
            <p:cNvSpPr>
              <a:spLocks noChangeShapeType="1"/>
            </p:cNvSpPr>
            <p:nvPr/>
          </p:nvSpPr>
          <p:spPr bwMode="auto">
            <a:xfrm flipH="1">
              <a:off x="1225" y="2448"/>
              <a:ext cx="0" cy="9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1" name="AutoShape 105"/>
            <p:cNvSpPr>
              <a:spLocks noChangeArrowheads="1"/>
            </p:cNvSpPr>
            <p:nvPr/>
          </p:nvSpPr>
          <p:spPr bwMode="auto">
            <a:xfrm flipV="1">
              <a:off x="1129" y="2544"/>
              <a:ext cx="192" cy="96"/>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82" name="Group 106"/>
          <p:cNvGrpSpPr>
            <a:grpSpLocks/>
          </p:cNvGrpSpPr>
          <p:nvPr/>
        </p:nvGrpSpPr>
        <p:grpSpPr bwMode="auto">
          <a:xfrm>
            <a:off x="1184275" y="2620963"/>
            <a:ext cx="1836738" cy="701675"/>
            <a:chOff x="1675" y="1248"/>
            <a:chExt cx="1157" cy="442"/>
          </a:xfrm>
        </p:grpSpPr>
        <p:sp>
          <p:nvSpPr>
            <p:cNvPr id="50283" name="Text Box 107"/>
            <p:cNvSpPr txBox="1">
              <a:spLocks noChangeArrowheads="1"/>
            </p:cNvSpPr>
            <p:nvPr/>
          </p:nvSpPr>
          <p:spPr bwMode="auto">
            <a:xfrm>
              <a:off x="1840" y="1248"/>
              <a:ext cx="6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CLOCK</a:t>
              </a:r>
            </a:p>
          </p:txBody>
        </p:sp>
        <p:sp>
          <p:nvSpPr>
            <p:cNvPr id="50284" name="Line 108"/>
            <p:cNvSpPr>
              <a:spLocks noChangeShapeType="1"/>
            </p:cNvSpPr>
            <p:nvPr/>
          </p:nvSpPr>
          <p:spPr bwMode="auto">
            <a:xfrm>
              <a:off x="2448" y="1392"/>
              <a:ext cx="33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5" name="Line 109"/>
            <p:cNvSpPr>
              <a:spLocks noChangeShapeType="1"/>
            </p:cNvSpPr>
            <p:nvPr/>
          </p:nvSpPr>
          <p:spPr bwMode="auto">
            <a:xfrm>
              <a:off x="2448" y="1584"/>
              <a:ext cx="384"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86" name="Text Box 110"/>
            <p:cNvSpPr txBox="1">
              <a:spLocks noChangeArrowheads="1"/>
            </p:cNvSpPr>
            <p:nvPr/>
          </p:nvSpPr>
          <p:spPr bwMode="auto">
            <a:xfrm>
              <a:off x="1675" y="1440"/>
              <a:ext cx="8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ahoma" panose="020B0604030504040204" pitchFamily="34" charset="0"/>
                </a:rPr>
                <a:t>RESET_L</a:t>
              </a:r>
            </a:p>
          </p:txBody>
        </p:sp>
      </p:grpSp>
      <p:grpSp>
        <p:nvGrpSpPr>
          <p:cNvPr id="50287" name="Group 111"/>
          <p:cNvGrpSpPr>
            <a:grpSpLocks/>
          </p:cNvGrpSpPr>
          <p:nvPr/>
        </p:nvGrpSpPr>
        <p:grpSpPr bwMode="auto">
          <a:xfrm>
            <a:off x="1477963" y="4071938"/>
            <a:ext cx="1839912" cy="685800"/>
            <a:chOff x="713" y="2496"/>
            <a:chExt cx="1159" cy="432"/>
          </a:xfrm>
        </p:grpSpPr>
        <p:grpSp>
          <p:nvGrpSpPr>
            <p:cNvPr id="50288" name="Group 112"/>
            <p:cNvGrpSpPr>
              <a:grpSpLocks/>
            </p:cNvGrpSpPr>
            <p:nvPr/>
          </p:nvGrpSpPr>
          <p:grpSpPr bwMode="auto">
            <a:xfrm>
              <a:off x="960" y="2496"/>
              <a:ext cx="912" cy="288"/>
              <a:chOff x="960" y="2496"/>
              <a:chExt cx="912" cy="288"/>
            </a:xfrm>
          </p:grpSpPr>
          <p:sp>
            <p:nvSpPr>
              <p:cNvPr id="50289" name="Line 113"/>
              <p:cNvSpPr>
                <a:spLocks noChangeShapeType="1"/>
              </p:cNvSpPr>
              <p:nvPr/>
            </p:nvSpPr>
            <p:spPr bwMode="auto">
              <a:xfrm>
                <a:off x="960" y="2784"/>
                <a:ext cx="528"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90" name="Line 114"/>
              <p:cNvSpPr>
                <a:spLocks noChangeShapeType="1"/>
              </p:cNvSpPr>
              <p:nvPr/>
            </p:nvSpPr>
            <p:spPr bwMode="auto">
              <a:xfrm>
                <a:off x="1488" y="2496"/>
                <a:ext cx="0" cy="288"/>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291" name="Line 115"/>
              <p:cNvSpPr>
                <a:spLocks noChangeShapeType="1"/>
              </p:cNvSpPr>
              <p:nvPr/>
            </p:nvSpPr>
            <p:spPr bwMode="auto">
              <a:xfrm>
                <a:off x="1488" y="2496"/>
                <a:ext cx="384"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292" name="Text Box 116"/>
            <p:cNvSpPr txBox="1">
              <a:spLocks noChangeArrowheads="1"/>
            </p:cNvSpPr>
            <p:nvPr/>
          </p:nvSpPr>
          <p:spPr bwMode="auto">
            <a:xfrm>
              <a:off x="713" y="2640"/>
              <a:ext cx="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FF"/>
                  </a:solidFill>
                  <a:latin typeface="Tahoma" panose="020B0604030504040204" pitchFamily="34" charset="0"/>
                </a:rPr>
                <a:t>A</a:t>
              </a:r>
            </a:p>
          </p:txBody>
        </p:sp>
      </p:grpSp>
      <p:sp>
        <p:nvSpPr>
          <p:cNvPr id="50321" name="Line 145"/>
          <p:cNvSpPr>
            <a:spLocks noChangeShapeType="1"/>
          </p:cNvSpPr>
          <p:nvPr/>
        </p:nvSpPr>
        <p:spPr bwMode="auto">
          <a:xfrm flipV="1">
            <a:off x="4749800" y="4672013"/>
            <a:ext cx="1600200" cy="3175"/>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2" name="Line 146"/>
          <p:cNvSpPr>
            <a:spLocks noChangeShapeType="1"/>
          </p:cNvSpPr>
          <p:nvPr/>
        </p:nvSpPr>
        <p:spPr bwMode="auto">
          <a:xfrm flipV="1">
            <a:off x="4935538" y="4962525"/>
            <a:ext cx="501650" cy="9525"/>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3" name="Line 147"/>
          <p:cNvSpPr>
            <a:spLocks noChangeShapeType="1"/>
          </p:cNvSpPr>
          <p:nvPr/>
        </p:nvSpPr>
        <p:spPr bwMode="auto">
          <a:xfrm>
            <a:off x="4756150" y="4376738"/>
            <a:ext cx="1563688" cy="17462"/>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4" name="Arc 148"/>
          <p:cNvSpPr>
            <a:spLocks/>
          </p:cNvSpPr>
          <p:nvPr/>
        </p:nvSpPr>
        <p:spPr bwMode="auto">
          <a:xfrm>
            <a:off x="6889750" y="4297363"/>
            <a:ext cx="381000" cy="76200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25" name="Line 149"/>
          <p:cNvSpPr>
            <a:spLocks noChangeShapeType="1"/>
          </p:cNvSpPr>
          <p:nvPr/>
        </p:nvSpPr>
        <p:spPr bwMode="auto">
          <a:xfrm flipH="1">
            <a:off x="6356350" y="4295775"/>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6" name="Line 150"/>
          <p:cNvSpPr>
            <a:spLocks noChangeShapeType="1"/>
          </p:cNvSpPr>
          <p:nvPr/>
        </p:nvSpPr>
        <p:spPr bwMode="auto">
          <a:xfrm flipH="1">
            <a:off x="6356350" y="5057775"/>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7" name="Line 151"/>
          <p:cNvSpPr>
            <a:spLocks noChangeShapeType="1"/>
          </p:cNvSpPr>
          <p:nvPr/>
        </p:nvSpPr>
        <p:spPr bwMode="auto">
          <a:xfrm>
            <a:off x="6356350" y="4295775"/>
            <a:ext cx="0" cy="7620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28" name="AutoShape 152"/>
          <p:cNvSpPr>
            <a:spLocks noChangeArrowheads="1"/>
          </p:cNvSpPr>
          <p:nvPr/>
        </p:nvSpPr>
        <p:spPr bwMode="auto">
          <a:xfrm rot="5400000">
            <a:off x="5380832" y="4852193"/>
            <a:ext cx="381000" cy="271463"/>
          </a:xfrm>
          <a:prstGeom prst="triangle">
            <a:avLst>
              <a:gd name="adj" fmla="val 50000"/>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29" name="Oval 153"/>
          <p:cNvSpPr>
            <a:spLocks noChangeArrowheads="1"/>
          </p:cNvSpPr>
          <p:nvPr/>
        </p:nvSpPr>
        <p:spPr bwMode="auto">
          <a:xfrm>
            <a:off x="5724525" y="4941888"/>
            <a:ext cx="109538" cy="1270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30" name="Line 154"/>
          <p:cNvSpPr>
            <a:spLocks noChangeShapeType="1"/>
          </p:cNvSpPr>
          <p:nvPr/>
        </p:nvSpPr>
        <p:spPr bwMode="auto">
          <a:xfrm flipV="1">
            <a:off x="5795963" y="5013325"/>
            <a:ext cx="538162"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1" name="Line 155"/>
          <p:cNvSpPr>
            <a:spLocks noChangeShapeType="1"/>
          </p:cNvSpPr>
          <p:nvPr/>
        </p:nvSpPr>
        <p:spPr bwMode="auto">
          <a:xfrm>
            <a:off x="7270750" y="4678363"/>
            <a:ext cx="5334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2" name="Text Box 156"/>
          <p:cNvSpPr txBox="1">
            <a:spLocks noChangeArrowheads="1"/>
          </p:cNvSpPr>
          <p:nvPr/>
        </p:nvSpPr>
        <p:spPr bwMode="auto">
          <a:xfrm>
            <a:off x="7810500" y="4449763"/>
            <a:ext cx="384175"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chemeClr val="hlink"/>
                </a:solidFill>
                <a:latin typeface="Tahoma" panose="020B0604030504040204" pitchFamily="34" charset="0"/>
              </a:rPr>
              <a:t>Z</a:t>
            </a:r>
          </a:p>
        </p:txBody>
      </p:sp>
      <p:grpSp>
        <p:nvGrpSpPr>
          <p:cNvPr id="50333" name="Group 157"/>
          <p:cNvGrpSpPr>
            <a:grpSpLocks/>
          </p:cNvGrpSpPr>
          <p:nvPr/>
        </p:nvGrpSpPr>
        <p:grpSpPr bwMode="auto">
          <a:xfrm>
            <a:off x="6319838" y="4241800"/>
            <a:ext cx="1828800" cy="1295400"/>
            <a:chOff x="3696" y="2832"/>
            <a:chExt cx="1152" cy="816"/>
          </a:xfrm>
        </p:grpSpPr>
        <p:sp>
          <p:nvSpPr>
            <p:cNvPr id="50334" name="Rectangle 158"/>
            <p:cNvSpPr>
              <a:spLocks noChangeArrowheads="1"/>
            </p:cNvSpPr>
            <p:nvPr/>
          </p:nvSpPr>
          <p:spPr bwMode="auto">
            <a:xfrm>
              <a:off x="3696" y="2832"/>
              <a:ext cx="1152" cy="816"/>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335" name="Group 159"/>
            <p:cNvGrpSpPr>
              <a:grpSpLocks/>
            </p:cNvGrpSpPr>
            <p:nvPr/>
          </p:nvGrpSpPr>
          <p:grpSpPr bwMode="auto">
            <a:xfrm>
              <a:off x="3696" y="2975"/>
              <a:ext cx="576" cy="481"/>
              <a:chOff x="4032" y="1919"/>
              <a:chExt cx="576" cy="481"/>
            </a:xfrm>
          </p:grpSpPr>
          <p:sp>
            <p:nvSpPr>
              <p:cNvPr id="50336" name="Arc 160"/>
              <p:cNvSpPr>
                <a:spLocks/>
              </p:cNvSpPr>
              <p:nvPr/>
            </p:nvSpPr>
            <p:spPr bwMode="auto">
              <a:xfrm>
                <a:off x="4368" y="1920"/>
                <a:ext cx="240" cy="480"/>
              </a:xfrm>
              <a:custGeom>
                <a:avLst/>
                <a:gdLst>
                  <a:gd name="G0" fmla="+- 0 0 0"/>
                  <a:gd name="G1" fmla="+- 21600 0 0"/>
                  <a:gd name="G2" fmla="+- 21600 0 0"/>
                  <a:gd name="T0" fmla="*/ 0 w 21600"/>
                  <a:gd name="T1" fmla="*/ 0 h 43200"/>
                  <a:gd name="T2" fmla="*/ 0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0" y="0"/>
                    </a:moveTo>
                    <a:cubicBezTo>
                      <a:pt x="11929" y="0"/>
                      <a:pt x="21600" y="9670"/>
                      <a:pt x="21600" y="21600"/>
                    </a:cubicBezTo>
                    <a:cubicBezTo>
                      <a:pt x="21600" y="33529"/>
                      <a:pt x="11929" y="43199"/>
                      <a:pt x="0" y="43200"/>
                    </a:cubicBezTo>
                  </a:path>
                  <a:path w="21600" h="43200" stroke="0" extrusionOk="0">
                    <a:moveTo>
                      <a:pt x="0" y="0"/>
                    </a:moveTo>
                    <a:cubicBezTo>
                      <a:pt x="11929" y="0"/>
                      <a:pt x="21600" y="9670"/>
                      <a:pt x="21600" y="21600"/>
                    </a:cubicBezTo>
                    <a:cubicBezTo>
                      <a:pt x="21600" y="33529"/>
                      <a:pt x="11929" y="43199"/>
                      <a:pt x="0" y="43200"/>
                    </a:cubicBezTo>
                    <a:lnTo>
                      <a:pt x="0" y="21600"/>
                    </a:lnTo>
                    <a:close/>
                  </a:path>
                </a:pathLst>
              </a:cu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37" name="Line 161"/>
              <p:cNvSpPr>
                <a:spLocks noChangeShapeType="1"/>
              </p:cNvSpPr>
              <p:nvPr/>
            </p:nvSpPr>
            <p:spPr bwMode="auto">
              <a:xfrm flipH="1">
                <a:off x="4032" y="1919"/>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8" name="Line 162"/>
              <p:cNvSpPr>
                <a:spLocks noChangeShapeType="1"/>
              </p:cNvSpPr>
              <p:nvPr/>
            </p:nvSpPr>
            <p:spPr bwMode="auto">
              <a:xfrm flipH="1">
                <a:off x="4032" y="2399"/>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39" name="Line 163"/>
              <p:cNvSpPr>
                <a:spLocks noChangeShapeType="1"/>
              </p:cNvSpPr>
              <p:nvPr/>
            </p:nvSpPr>
            <p:spPr bwMode="auto">
              <a:xfrm>
                <a:off x="4032" y="1919"/>
                <a:ext cx="0" cy="48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340" name="Line 164"/>
            <p:cNvSpPr>
              <a:spLocks noChangeShapeType="1"/>
            </p:cNvSpPr>
            <p:nvPr/>
          </p:nvSpPr>
          <p:spPr bwMode="auto">
            <a:xfrm>
              <a:off x="4272" y="3216"/>
              <a:ext cx="336"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341" name="Text Box 165"/>
            <p:cNvSpPr txBox="1">
              <a:spLocks noChangeArrowheads="1"/>
            </p:cNvSpPr>
            <p:nvPr/>
          </p:nvSpPr>
          <p:spPr bwMode="auto">
            <a:xfrm>
              <a:off x="4612" y="3072"/>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FF0000"/>
                  </a:solidFill>
                  <a:latin typeface="Tahoma" panose="020B0604030504040204" pitchFamily="34" charset="0"/>
                </a:rPr>
                <a:t>Z</a:t>
              </a:r>
            </a:p>
          </p:txBody>
        </p:sp>
        <p:sp>
          <p:nvSpPr>
            <p:cNvPr id="50342" name="Line 166"/>
            <p:cNvSpPr>
              <a:spLocks noChangeShapeType="1"/>
            </p:cNvSpPr>
            <p:nvPr/>
          </p:nvSpPr>
          <p:spPr bwMode="auto">
            <a:xfrm>
              <a:off x="3696" y="2832"/>
              <a:ext cx="0" cy="768"/>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0343" name="Line 167"/>
          <p:cNvSpPr>
            <a:spLocks noChangeShapeType="1"/>
          </p:cNvSpPr>
          <p:nvPr/>
        </p:nvSpPr>
        <p:spPr bwMode="auto">
          <a:xfrm>
            <a:off x="4948238" y="5308600"/>
            <a:ext cx="1371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 name="日期占位符 1"/>
          <p:cNvSpPr>
            <a:spLocks noGrp="1"/>
          </p:cNvSpPr>
          <p:nvPr>
            <p:ph type="dt" sz="half" idx="10"/>
          </p:nvPr>
        </p:nvSpPr>
        <p:spPr/>
        <p:txBody>
          <a:bodyPr/>
          <a:lstStyle/>
          <a:p>
            <a:pPr>
              <a:defRPr/>
            </a:pPr>
            <a:fld id="{70F4778C-A23F-4A7B-8989-7186DB71FE8F}"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46</a:t>
            </a:fld>
            <a:endParaRPr lang="en-US" altLang="zh-CN"/>
          </a:p>
        </p:txBody>
      </p:sp>
    </p:spTree>
    <p:extLst>
      <p:ext uri="{BB962C8B-B14F-4D97-AF65-F5344CB8AC3E}">
        <p14:creationId xmlns:p14="http://schemas.microsoft.com/office/powerpoint/2010/main" val="507697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ctrTitle"/>
          </p:nvPr>
        </p:nvSpPr>
        <p:spPr/>
        <p:txBody>
          <a:bodyPr/>
          <a:lstStyle/>
          <a:p>
            <a:r>
              <a:rPr lang="zh-CN" altLang="en-US"/>
              <a:t>时序逻辑部分小结</a:t>
            </a:r>
          </a:p>
        </p:txBody>
      </p:sp>
      <p:sp>
        <p:nvSpPr>
          <p:cNvPr id="236547" name="Rectangle 3"/>
          <p:cNvSpPr>
            <a:spLocks noGrp="1" noChangeArrowheads="1"/>
          </p:cNvSpPr>
          <p:nvPr>
            <p:ph type="subTitle" idx="1"/>
          </p:nvPr>
        </p:nvSpPr>
        <p:spPr/>
        <p:txBody>
          <a:bodyPr/>
          <a:lstStyle/>
          <a:p>
            <a:pPr algn="ctr">
              <a:lnSpc>
                <a:spcPct val="120000"/>
              </a:lnSpc>
            </a:pPr>
            <a:r>
              <a:rPr lang="zh-CN" altLang="en-US">
                <a:latin typeface="华文新魏" pitchFamily="2" charset="-122"/>
                <a:ea typeface="华文新魏" pitchFamily="2" charset="-122"/>
              </a:rPr>
              <a:t>第7章  时序逻辑设计原理</a:t>
            </a:r>
          </a:p>
          <a:p>
            <a:pPr algn="ctr">
              <a:lnSpc>
                <a:spcPct val="120000"/>
              </a:lnSpc>
            </a:pPr>
            <a:r>
              <a:rPr lang="zh-CN" altLang="en-US">
                <a:latin typeface="华文新魏" pitchFamily="2" charset="-122"/>
                <a:ea typeface="华文新魏" pitchFamily="2" charset="-122"/>
              </a:rPr>
              <a:t>第8章  时序逻辑设计实践</a:t>
            </a:r>
          </a:p>
        </p:txBody>
      </p:sp>
    </p:spTree>
    <p:extLst>
      <p:ext uri="{BB962C8B-B14F-4D97-AF65-F5344CB8AC3E}">
        <p14:creationId xmlns:p14="http://schemas.microsoft.com/office/powerpoint/2010/main" val="3375902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zh-CN" altLang="en-US"/>
              <a:t>第7章  基本原理</a:t>
            </a:r>
          </a:p>
        </p:txBody>
      </p:sp>
      <p:sp>
        <p:nvSpPr>
          <p:cNvPr id="237571" name="Rectangle 3"/>
          <p:cNvSpPr>
            <a:spLocks noGrp="1" noChangeArrowheads="1"/>
          </p:cNvSpPr>
          <p:nvPr>
            <p:ph type="body" idx="1"/>
          </p:nvPr>
        </p:nvSpPr>
        <p:spPr>
          <a:xfrm>
            <a:off x="381000" y="1066800"/>
            <a:ext cx="8534400" cy="5181600"/>
          </a:xfrm>
          <a:noFill/>
          <a:ln/>
        </p:spPr>
        <p:txBody>
          <a:bodyPr/>
          <a:lstStyle/>
          <a:p>
            <a:pPr>
              <a:lnSpc>
                <a:spcPct val="110000"/>
              </a:lnSpc>
            </a:pPr>
            <a:r>
              <a:rPr lang="zh-CN" altLang="en-US" dirty="0"/>
              <a:t>基本时序元件</a:t>
            </a:r>
          </a:p>
          <a:p>
            <a:pPr lvl="1">
              <a:lnSpc>
                <a:spcPct val="110000"/>
              </a:lnSpc>
            </a:pPr>
            <a:r>
              <a:rPr lang="zh-CN" altLang="en-US" dirty="0"/>
              <a:t>锁存器 和 触发器</a:t>
            </a:r>
          </a:p>
          <a:p>
            <a:pPr lvl="1">
              <a:lnSpc>
                <a:spcPct val="110000"/>
              </a:lnSpc>
            </a:pPr>
            <a:endParaRPr lang="zh-CN" altLang="en-US" dirty="0"/>
          </a:p>
          <a:p>
            <a:pPr lvl="2">
              <a:lnSpc>
                <a:spcPct val="110000"/>
              </a:lnSpc>
            </a:pPr>
            <a:endParaRPr lang="zh-CN" altLang="en-US" dirty="0"/>
          </a:p>
          <a:p>
            <a:pPr lvl="2">
              <a:lnSpc>
                <a:spcPct val="110000"/>
              </a:lnSpc>
            </a:pPr>
            <a:endParaRPr lang="zh-CN" altLang="en-US" dirty="0"/>
          </a:p>
          <a:p>
            <a:pPr>
              <a:lnSpc>
                <a:spcPct val="110000"/>
              </a:lnSpc>
            </a:pPr>
            <a:r>
              <a:rPr lang="zh-CN" altLang="en-US" dirty="0"/>
              <a:t>时钟同步状态机</a:t>
            </a:r>
          </a:p>
          <a:p>
            <a:pPr lvl="1">
              <a:lnSpc>
                <a:spcPct val="110000"/>
              </a:lnSpc>
            </a:pPr>
            <a:r>
              <a:rPr lang="zh-CN" altLang="en-US" dirty="0"/>
              <a:t>结构、类型</a:t>
            </a:r>
          </a:p>
          <a:p>
            <a:pPr lvl="1">
              <a:lnSpc>
                <a:spcPct val="110000"/>
              </a:lnSpc>
            </a:pPr>
            <a:r>
              <a:rPr lang="zh-CN" altLang="en-US" dirty="0"/>
              <a:t>时钟同步状态机的分析（方法、步骤）</a:t>
            </a:r>
          </a:p>
          <a:p>
            <a:pPr lvl="1">
              <a:lnSpc>
                <a:spcPct val="110000"/>
              </a:lnSpc>
            </a:pPr>
            <a:r>
              <a:rPr lang="zh-CN" altLang="en-US" dirty="0"/>
              <a:t>时钟同步状态机的设计</a:t>
            </a:r>
            <a:endParaRPr lang="en-US" altLang="zh-CN" dirty="0"/>
          </a:p>
        </p:txBody>
      </p:sp>
      <p:sp>
        <p:nvSpPr>
          <p:cNvPr id="237572" name="Text Box 4"/>
          <p:cNvSpPr txBox="1">
            <a:spLocks noChangeArrowheads="1"/>
          </p:cNvSpPr>
          <p:nvPr/>
        </p:nvSpPr>
        <p:spPr bwMode="auto">
          <a:xfrm>
            <a:off x="1143000" y="2141538"/>
            <a:ext cx="7300396" cy="147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2400" b="1" dirty="0">
                <a:solidFill>
                  <a:schemeClr val="hlink"/>
                </a:solidFill>
                <a:latin typeface="Tahoma" pitchFamily="34" charset="0"/>
                <a:ea typeface="黑体" pitchFamily="2" charset="-122"/>
              </a:rPr>
              <a:t>S-R</a:t>
            </a:r>
            <a:r>
              <a:rPr lang="zh-CN" altLang="en-US" sz="2400" b="1" dirty="0">
                <a:solidFill>
                  <a:schemeClr val="hlink"/>
                </a:solidFill>
                <a:latin typeface="Tahoma" pitchFamily="34" charset="0"/>
                <a:ea typeface="黑体" pitchFamily="2" charset="-122"/>
              </a:rPr>
              <a:t>型、</a:t>
            </a:r>
            <a:r>
              <a:rPr lang="en-US" altLang="zh-CN" sz="2400" b="1" dirty="0">
                <a:solidFill>
                  <a:schemeClr val="hlink"/>
                </a:solidFill>
                <a:latin typeface="Tahoma" pitchFamily="34" charset="0"/>
                <a:ea typeface="黑体" pitchFamily="2" charset="-122"/>
              </a:rPr>
              <a:t>D</a:t>
            </a:r>
            <a:r>
              <a:rPr lang="zh-CN" altLang="en-US" sz="2400" b="1" dirty="0">
                <a:solidFill>
                  <a:schemeClr val="hlink"/>
                </a:solidFill>
                <a:latin typeface="Tahoma" pitchFamily="34" charset="0"/>
                <a:ea typeface="黑体" pitchFamily="2" charset="-122"/>
              </a:rPr>
              <a:t>型、</a:t>
            </a:r>
            <a:r>
              <a:rPr lang="en-US" altLang="zh-CN" sz="2400" b="1" dirty="0">
                <a:solidFill>
                  <a:schemeClr val="hlink"/>
                </a:solidFill>
                <a:latin typeface="Tahoma" pitchFamily="34" charset="0"/>
                <a:ea typeface="黑体" pitchFamily="2" charset="-122"/>
              </a:rPr>
              <a:t>J-K</a:t>
            </a:r>
            <a:r>
              <a:rPr lang="zh-CN" altLang="en-US" sz="2400" b="1" dirty="0">
                <a:solidFill>
                  <a:schemeClr val="hlink"/>
                </a:solidFill>
                <a:latin typeface="Tahoma" pitchFamily="34" charset="0"/>
                <a:ea typeface="黑体" pitchFamily="2" charset="-122"/>
              </a:rPr>
              <a:t>型、 </a:t>
            </a:r>
            <a:r>
              <a:rPr lang="en-US" altLang="zh-CN" sz="2400" b="1" dirty="0">
                <a:solidFill>
                  <a:schemeClr val="hlink"/>
                </a:solidFill>
                <a:latin typeface="Tahoma" pitchFamily="34" charset="0"/>
                <a:ea typeface="黑体" pitchFamily="2" charset="-122"/>
              </a:rPr>
              <a:t>T</a:t>
            </a:r>
            <a:r>
              <a:rPr lang="zh-CN" altLang="en-US" sz="2400" b="1" dirty="0">
                <a:solidFill>
                  <a:schemeClr val="hlink"/>
                </a:solidFill>
                <a:latin typeface="Tahoma" pitchFamily="34" charset="0"/>
                <a:ea typeface="黑体" pitchFamily="2" charset="-122"/>
              </a:rPr>
              <a:t>型</a:t>
            </a:r>
          </a:p>
          <a:p>
            <a:pPr>
              <a:lnSpc>
                <a:spcPct val="130000"/>
              </a:lnSpc>
            </a:pPr>
            <a:r>
              <a:rPr lang="zh-CN" altLang="en-US" sz="2400" b="1" dirty="0">
                <a:solidFill>
                  <a:schemeClr val="hlink"/>
                </a:solidFill>
                <a:latin typeface="Tahoma" pitchFamily="34" charset="0"/>
                <a:ea typeface="黑体" pitchFamily="2" charset="-122"/>
              </a:rPr>
              <a:t>电路结构、工作原理、功能表、特征方程、时序特性</a:t>
            </a:r>
          </a:p>
          <a:p>
            <a:pPr>
              <a:lnSpc>
                <a:spcPct val="130000"/>
              </a:lnSpc>
            </a:pPr>
            <a:r>
              <a:rPr lang="zh-CN" altLang="en-US" sz="2400" b="1" dirty="0">
                <a:solidFill>
                  <a:schemeClr val="hlink"/>
                </a:solidFill>
                <a:latin typeface="Tahoma" pitchFamily="34" charset="0"/>
                <a:ea typeface="黑体" pitchFamily="2" charset="-122"/>
              </a:rPr>
              <a:t>不同触发器之间的相互转换</a:t>
            </a:r>
          </a:p>
        </p:txBody>
      </p:sp>
      <p:sp>
        <p:nvSpPr>
          <p:cNvPr id="2" name="日期占位符 1"/>
          <p:cNvSpPr>
            <a:spLocks noGrp="1"/>
          </p:cNvSpPr>
          <p:nvPr>
            <p:ph type="dt" sz="half" idx="10"/>
          </p:nvPr>
        </p:nvSpPr>
        <p:spPr/>
        <p:txBody>
          <a:bodyPr/>
          <a:lstStyle/>
          <a:p>
            <a:pPr>
              <a:defRPr/>
            </a:pPr>
            <a:fld id="{8AA98CF0-4646-450C-994A-B9B82ADB65B3}"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48</a:t>
            </a:fld>
            <a:endParaRPr lang="en-US" altLang="zh-CN"/>
          </a:p>
        </p:txBody>
      </p:sp>
    </p:spTree>
    <p:extLst>
      <p:ext uri="{BB962C8B-B14F-4D97-AF65-F5344CB8AC3E}">
        <p14:creationId xmlns:p14="http://schemas.microsoft.com/office/powerpoint/2010/main" val="1116894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linds(horizontal)">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12" dur="500"/>
                                        <p:tgtEl>
                                          <p:spTgt spid="237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17" dur="500"/>
                                        <p:tgtEl>
                                          <p:spTgt spid="237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1">
                                            <p:txEl>
                                              <p:pRg st="6" end="6"/>
                                            </p:txEl>
                                          </p:spTgt>
                                        </p:tgtEl>
                                        <p:attrNameLst>
                                          <p:attrName>style.visibility</p:attrName>
                                        </p:attrNameLst>
                                      </p:cBhvr>
                                      <p:to>
                                        <p:strVal val="visible"/>
                                      </p:to>
                                    </p:set>
                                    <p:animEffect transition="in" filter="blinds(horizontal)">
                                      <p:cBhvr>
                                        <p:cTn id="22" dur="500"/>
                                        <p:tgtEl>
                                          <p:spTgt spid="2375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571">
                                            <p:txEl>
                                              <p:pRg st="7" end="7"/>
                                            </p:txEl>
                                          </p:spTgt>
                                        </p:tgtEl>
                                        <p:attrNameLst>
                                          <p:attrName>style.visibility</p:attrName>
                                        </p:attrNameLst>
                                      </p:cBhvr>
                                      <p:to>
                                        <p:strVal val="visible"/>
                                      </p:to>
                                    </p:set>
                                    <p:animEffect transition="in" filter="blinds(horizontal)">
                                      <p:cBhvr>
                                        <p:cTn id="27" dur="500"/>
                                        <p:tgtEl>
                                          <p:spTgt spid="23757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571">
                                            <p:txEl>
                                              <p:pRg st="8" end="8"/>
                                            </p:txEl>
                                          </p:spTgt>
                                        </p:tgtEl>
                                        <p:attrNameLst>
                                          <p:attrName>style.visibility</p:attrName>
                                        </p:attrNameLst>
                                      </p:cBhvr>
                                      <p:to>
                                        <p:strVal val="visible"/>
                                      </p:to>
                                    </p:set>
                                    <p:animEffect transition="in" filter="blinds(horizontal)">
                                      <p:cBhvr>
                                        <p:cTn id="32" dur="500"/>
                                        <p:tgtEl>
                                          <p:spTgt spid="23757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7572">
                                            <p:txEl>
                                              <p:pRg st="0" end="0"/>
                                            </p:txEl>
                                          </p:spTgt>
                                        </p:tgtEl>
                                        <p:attrNameLst>
                                          <p:attrName>style.visibility</p:attrName>
                                        </p:attrNameLst>
                                      </p:cBhvr>
                                      <p:to>
                                        <p:strVal val="visible"/>
                                      </p:to>
                                    </p:set>
                                    <p:animEffect transition="in" filter="blinds(horizontal)">
                                      <p:cBhvr>
                                        <p:cTn id="37" dur="500"/>
                                        <p:tgtEl>
                                          <p:spTgt spid="23757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7572">
                                            <p:txEl>
                                              <p:pRg st="1" end="1"/>
                                            </p:txEl>
                                          </p:spTgt>
                                        </p:tgtEl>
                                        <p:attrNameLst>
                                          <p:attrName>style.visibility</p:attrName>
                                        </p:attrNameLst>
                                      </p:cBhvr>
                                      <p:to>
                                        <p:strVal val="visible"/>
                                      </p:to>
                                    </p:set>
                                    <p:animEffect transition="in" filter="blinds(horizontal)">
                                      <p:cBhvr>
                                        <p:cTn id="42" dur="500"/>
                                        <p:tgtEl>
                                          <p:spTgt spid="237572">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7572">
                                            <p:txEl>
                                              <p:pRg st="2" end="2"/>
                                            </p:txEl>
                                          </p:spTgt>
                                        </p:tgtEl>
                                        <p:attrNameLst>
                                          <p:attrName>style.visibility</p:attrName>
                                        </p:attrNameLst>
                                      </p:cBhvr>
                                      <p:to>
                                        <p:strVal val="visible"/>
                                      </p:to>
                                    </p:set>
                                    <p:animEffect transition="in" filter="blinds(horizontal)">
                                      <p:cBhvr>
                                        <p:cTn id="47" dur="500"/>
                                        <p:tgtEl>
                                          <p:spTgt spid="237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57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zh-CN" altLang="en-US"/>
              <a:t>第8章  设计实践</a:t>
            </a:r>
          </a:p>
        </p:txBody>
      </p:sp>
      <p:sp>
        <p:nvSpPr>
          <p:cNvPr id="238595" name="Rectangle 3"/>
          <p:cNvSpPr>
            <a:spLocks noGrp="1" noChangeArrowheads="1"/>
          </p:cNvSpPr>
          <p:nvPr>
            <p:ph type="body" idx="1"/>
          </p:nvPr>
        </p:nvSpPr>
        <p:spPr>
          <a:xfrm>
            <a:off x="304800" y="1143000"/>
            <a:ext cx="8534400" cy="5257800"/>
          </a:xfrm>
        </p:spPr>
        <p:txBody>
          <a:bodyPr/>
          <a:lstStyle/>
          <a:p>
            <a:pPr>
              <a:lnSpc>
                <a:spcPct val="120000"/>
              </a:lnSpc>
            </a:pPr>
            <a:r>
              <a:rPr lang="zh-CN" altLang="en-US" sz="3200" dirty="0"/>
              <a:t>小规模集成（</a:t>
            </a:r>
            <a:r>
              <a:rPr lang="en-US" altLang="zh-CN" sz="3200" dirty="0"/>
              <a:t>SSI）</a:t>
            </a:r>
            <a:r>
              <a:rPr lang="zh-CN" altLang="en-US" sz="3200" dirty="0"/>
              <a:t>芯片</a:t>
            </a:r>
          </a:p>
          <a:p>
            <a:pPr lvl="1">
              <a:lnSpc>
                <a:spcPct val="120000"/>
              </a:lnSpc>
            </a:pPr>
            <a:r>
              <a:rPr lang="zh-CN" altLang="en-US" sz="2800" dirty="0"/>
              <a:t>锁存器和触发器（开关消抖、总线保持）</a:t>
            </a:r>
          </a:p>
          <a:p>
            <a:pPr>
              <a:lnSpc>
                <a:spcPct val="120000"/>
              </a:lnSpc>
            </a:pPr>
            <a:r>
              <a:rPr lang="zh-CN" altLang="en-US" sz="3200" dirty="0"/>
              <a:t>中规模集成（</a:t>
            </a:r>
            <a:r>
              <a:rPr lang="en-US" altLang="zh-CN" sz="3200" dirty="0"/>
              <a:t>MSI）</a:t>
            </a:r>
            <a:r>
              <a:rPr lang="zh-CN" altLang="en-US" sz="3200" dirty="0"/>
              <a:t>芯片</a:t>
            </a:r>
          </a:p>
          <a:p>
            <a:pPr lvl="1">
              <a:lnSpc>
                <a:spcPct val="120000"/>
              </a:lnSpc>
            </a:pPr>
            <a:r>
              <a:rPr lang="zh-CN" altLang="en-US" sz="2800" dirty="0"/>
              <a:t>多位锁存器和寄存器</a:t>
            </a:r>
          </a:p>
          <a:p>
            <a:pPr lvl="1">
              <a:lnSpc>
                <a:spcPct val="120000"/>
              </a:lnSpc>
            </a:pPr>
            <a:r>
              <a:rPr lang="zh-CN" altLang="en-US" sz="2800" dirty="0"/>
              <a:t>计数器、移位寄存器</a:t>
            </a:r>
          </a:p>
          <a:p>
            <a:pPr>
              <a:lnSpc>
                <a:spcPct val="120000"/>
              </a:lnSpc>
            </a:pPr>
            <a:r>
              <a:rPr lang="zh-CN" altLang="en-US" sz="3200" dirty="0"/>
              <a:t>同步系统设计的其它问题</a:t>
            </a:r>
          </a:p>
          <a:p>
            <a:pPr lvl="1">
              <a:lnSpc>
                <a:spcPct val="120000"/>
              </a:lnSpc>
            </a:pPr>
            <a:r>
              <a:rPr lang="zh-CN" altLang="en-US" sz="2800" dirty="0"/>
              <a:t>迭代</a:t>
            </a:r>
            <a:r>
              <a:rPr lang="en-US" altLang="zh-CN" sz="2800" dirty="0"/>
              <a:t>、</a:t>
            </a:r>
            <a:r>
              <a:rPr lang="zh-CN" altLang="en-US" sz="2800" dirty="0"/>
              <a:t>同步系统结构、时序</a:t>
            </a:r>
          </a:p>
          <a:p>
            <a:pPr lvl="1">
              <a:lnSpc>
                <a:spcPct val="120000"/>
              </a:lnSpc>
            </a:pPr>
            <a:r>
              <a:rPr lang="zh-CN" altLang="en-US" sz="2800" dirty="0"/>
              <a:t>时钟偏移、选通时钟、异步输入</a:t>
            </a:r>
          </a:p>
        </p:txBody>
      </p:sp>
      <p:sp>
        <p:nvSpPr>
          <p:cNvPr id="2" name="日期占位符 1"/>
          <p:cNvSpPr>
            <a:spLocks noGrp="1"/>
          </p:cNvSpPr>
          <p:nvPr>
            <p:ph type="dt" sz="half" idx="10"/>
          </p:nvPr>
        </p:nvSpPr>
        <p:spPr/>
        <p:txBody>
          <a:bodyPr/>
          <a:lstStyle/>
          <a:p>
            <a:pPr>
              <a:defRPr/>
            </a:pPr>
            <a:fld id="{84E8B5BD-36D2-4868-98FD-893680AD2290}"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49</a:t>
            </a:fld>
            <a:endParaRPr lang="en-US" altLang="zh-CN"/>
          </a:p>
        </p:txBody>
      </p:sp>
    </p:spTree>
    <p:extLst>
      <p:ext uri="{BB962C8B-B14F-4D97-AF65-F5344CB8AC3E}">
        <p14:creationId xmlns:p14="http://schemas.microsoft.com/office/powerpoint/2010/main" val="328349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linds(horizontal)">
                                      <p:cBhvr>
                                        <p:cTn id="7" dur="500"/>
                                        <p:tgtEl>
                                          <p:spTgt spid="238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595">
                                            <p:txEl>
                                              <p:pRg st="2" end="2"/>
                                            </p:txEl>
                                          </p:spTgt>
                                        </p:tgtEl>
                                        <p:attrNameLst>
                                          <p:attrName>style.visibility</p:attrName>
                                        </p:attrNameLst>
                                      </p:cBhvr>
                                      <p:to>
                                        <p:strVal val="visible"/>
                                      </p:to>
                                    </p:set>
                                    <p:animEffect transition="in" filter="blinds(horizontal)">
                                      <p:cBhvr>
                                        <p:cTn id="17" dur="500"/>
                                        <p:tgtEl>
                                          <p:spTgt spid="238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22" dur="500"/>
                                        <p:tgtEl>
                                          <p:spTgt spid="238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27" dur="500"/>
                                        <p:tgtEl>
                                          <p:spTgt spid="238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8595">
                                            <p:txEl>
                                              <p:pRg st="5" end="5"/>
                                            </p:txEl>
                                          </p:spTgt>
                                        </p:tgtEl>
                                        <p:attrNameLst>
                                          <p:attrName>style.visibility</p:attrName>
                                        </p:attrNameLst>
                                      </p:cBhvr>
                                      <p:to>
                                        <p:strVal val="visible"/>
                                      </p:to>
                                    </p:set>
                                    <p:animEffect transition="in" filter="blinds(horizontal)">
                                      <p:cBhvr>
                                        <p:cTn id="32" dur="500"/>
                                        <p:tgtEl>
                                          <p:spTgt spid="2385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8595">
                                            <p:txEl>
                                              <p:pRg st="6" end="6"/>
                                            </p:txEl>
                                          </p:spTgt>
                                        </p:tgtEl>
                                        <p:attrNameLst>
                                          <p:attrName>style.visibility</p:attrName>
                                        </p:attrNameLst>
                                      </p:cBhvr>
                                      <p:to>
                                        <p:strVal val="visible"/>
                                      </p:to>
                                    </p:set>
                                    <p:animEffect transition="in" filter="blinds(horizontal)">
                                      <p:cBhvr>
                                        <p:cTn id="37" dur="500"/>
                                        <p:tgtEl>
                                          <p:spTgt spid="2385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8595">
                                            <p:txEl>
                                              <p:pRg st="7" end="7"/>
                                            </p:txEl>
                                          </p:spTgt>
                                        </p:tgtEl>
                                        <p:attrNameLst>
                                          <p:attrName>style.visibility</p:attrName>
                                        </p:attrNameLst>
                                      </p:cBhvr>
                                      <p:to>
                                        <p:strVal val="visible"/>
                                      </p:to>
                                    </p:set>
                                    <p:animEffect transition="in" filter="blinds(horizontal)">
                                      <p:cBhvr>
                                        <p:cTn id="42" dur="500"/>
                                        <p:tgtEl>
                                          <p:spTgt spid="238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587" name="Group 3"/>
          <p:cNvGrpSpPr>
            <a:grpSpLocks/>
          </p:cNvGrpSpPr>
          <p:nvPr/>
        </p:nvGrpSpPr>
        <p:grpSpPr bwMode="auto">
          <a:xfrm>
            <a:off x="1475656" y="1584920"/>
            <a:ext cx="3215734" cy="4724400"/>
            <a:chOff x="1388" y="912"/>
            <a:chExt cx="2884" cy="2976"/>
          </a:xfrm>
        </p:grpSpPr>
        <p:sp>
          <p:nvSpPr>
            <p:cNvPr id="195588" name="Rectangle 4"/>
            <p:cNvSpPr>
              <a:spLocks noChangeArrowheads="1"/>
            </p:cNvSpPr>
            <p:nvPr/>
          </p:nvSpPr>
          <p:spPr bwMode="auto">
            <a:xfrm>
              <a:off x="3840" y="3312"/>
              <a:ext cx="432"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589" name="Object 5"/>
            <p:cNvGraphicFramePr>
              <a:graphicFrameLocks noChangeAspect="1"/>
            </p:cNvGraphicFramePr>
            <p:nvPr/>
          </p:nvGraphicFramePr>
          <p:xfrm>
            <a:off x="1388" y="912"/>
            <a:ext cx="2548" cy="2976"/>
          </p:xfrm>
          <a:graphic>
            <a:graphicData uri="http://schemas.openxmlformats.org/presentationml/2006/ole">
              <mc:AlternateContent xmlns:mc="http://schemas.openxmlformats.org/markup-compatibility/2006">
                <mc:Choice xmlns:v="urn:schemas-microsoft-com:vml" Requires="v">
                  <p:oleObj spid="_x0000_s190657" name="Artwork" r:id="rId3" imgW="2952381" imgH="3448531" progId="Adobe.Illustrator.7">
                    <p:embed/>
                  </p:oleObj>
                </mc:Choice>
                <mc:Fallback>
                  <p:oleObj name="Artwork" r:id="rId3" imgW="2952381" imgH="3448531"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 y="912"/>
                          <a:ext cx="2548" cy="297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5590" name="Text Box 6"/>
          <p:cNvSpPr txBox="1">
            <a:spLocks noChangeArrowheads="1"/>
          </p:cNvSpPr>
          <p:nvPr/>
        </p:nvSpPr>
        <p:spPr bwMode="auto">
          <a:xfrm>
            <a:off x="2158707" y="487362"/>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华文新魏" pitchFamily="2" charset="-122"/>
              </a:rPr>
              <a:t>串入并出移位寄存器结构</a:t>
            </a:r>
          </a:p>
        </p:txBody>
      </p:sp>
      <p:grpSp>
        <p:nvGrpSpPr>
          <p:cNvPr id="195591" name="Group 7"/>
          <p:cNvGrpSpPr>
            <a:grpSpLocks/>
          </p:cNvGrpSpPr>
          <p:nvPr/>
        </p:nvGrpSpPr>
        <p:grpSpPr bwMode="auto">
          <a:xfrm>
            <a:off x="-115003" y="1430535"/>
            <a:ext cx="2151998" cy="830264"/>
            <a:chOff x="-129" y="681"/>
            <a:chExt cx="1930" cy="523"/>
          </a:xfrm>
        </p:grpSpPr>
        <p:sp>
          <p:nvSpPr>
            <p:cNvPr id="195592" name="Text Box 8"/>
            <p:cNvSpPr txBox="1">
              <a:spLocks noChangeArrowheads="1"/>
            </p:cNvSpPr>
            <p:nvPr/>
          </p:nvSpPr>
          <p:spPr bwMode="auto">
            <a:xfrm>
              <a:off x="-129" y="681"/>
              <a:ext cx="122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400" b="1" dirty="0">
                  <a:solidFill>
                    <a:schemeClr val="hlink"/>
                  </a:solidFill>
                  <a:ea typeface="黑体" pitchFamily="2" charset="-122"/>
                </a:rPr>
                <a:t>串入</a:t>
              </a:r>
            </a:p>
            <a:p>
              <a:pPr algn="r"/>
              <a:r>
                <a:rPr lang="en-US" altLang="zh-CN" sz="2400" b="1" dirty="0">
                  <a:solidFill>
                    <a:schemeClr val="hlink"/>
                  </a:solidFill>
                  <a:ea typeface="黑体" pitchFamily="2" charset="-122"/>
                </a:rPr>
                <a:t>serial-in</a:t>
              </a:r>
              <a:endParaRPr lang="zh-CN" altLang="en-US" sz="2400" b="1" dirty="0">
                <a:solidFill>
                  <a:schemeClr val="hlink"/>
                </a:solidFill>
                <a:ea typeface="黑体" pitchFamily="2" charset="-122"/>
              </a:endParaRPr>
            </a:p>
          </p:txBody>
        </p:sp>
        <p:sp>
          <p:nvSpPr>
            <p:cNvPr id="195593" name="Text Box 9"/>
            <p:cNvSpPr txBox="1">
              <a:spLocks noChangeArrowheads="1"/>
            </p:cNvSpPr>
            <p:nvPr/>
          </p:nvSpPr>
          <p:spPr bwMode="auto">
            <a:xfrm>
              <a:off x="1195" y="815"/>
              <a:ext cx="60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chemeClr val="hlink"/>
                  </a:solidFill>
                  <a:latin typeface="Arial" charset="0"/>
                </a:rPr>
                <a:t>SERIN</a:t>
              </a:r>
            </a:p>
          </p:txBody>
        </p:sp>
      </p:grpSp>
      <p:grpSp>
        <p:nvGrpSpPr>
          <p:cNvPr id="195594" name="Group 10"/>
          <p:cNvGrpSpPr>
            <a:grpSpLocks/>
          </p:cNvGrpSpPr>
          <p:nvPr/>
        </p:nvGrpSpPr>
        <p:grpSpPr bwMode="auto">
          <a:xfrm>
            <a:off x="4623032" y="1584920"/>
            <a:ext cx="1900004" cy="4151313"/>
            <a:chOff x="3515" y="864"/>
            <a:chExt cx="1704" cy="2615"/>
          </a:xfrm>
        </p:grpSpPr>
        <p:sp>
          <p:nvSpPr>
            <p:cNvPr id="195595" name="Text Box 11"/>
            <p:cNvSpPr txBox="1">
              <a:spLocks noChangeArrowheads="1"/>
            </p:cNvSpPr>
            <p:nvPr/>
          </p:nvSpPr>
          <p:spPr bwMode="auto">
            <a:xfrm>
              <a:off x="3696" y="864"/>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latin typeface="Arial" charset="0"/>
                </a:rPr>
                <a:t>1</a:t>
              </a:r>
              <a:r>
                <a:rPr lang="en-US" altLang="zh-CN" sz="2000" b="1" dirty="0">
                  <a:solidFill>
                    <a:schemeClr val="hlink"/>
                  </a:solidFill>
                  <a:latin typeface="Arial" charset="0"/>
                </a:rPr>
                <a:t>Q</a:t>
              </a:r>
            </a:p>
          </p:txBody>
        </p:sp>
        <p:sp>
          <p:nvSpPr>
            <p:cNvPr id="195596" name="Text Box 12"/>
            <p:cNvSpPr txBox="1">
              <a:spLocks noChangeArrowheads="1"/>
            </p:cNvSpPr>
            <p:nvPr/>
          </p:nvSpPr>
          <p:spPr bwMode="auto">
            <a:xfrm>
              <a:off x="3696" y="1632"/>
              <a:ext cx="329"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chemeClr val="hlink"/>
                  </a:solidFill>
                  <a:latin typeface="Arial" charset="0"/>
                </a:rPr>
                <a:t>2</a:t>
              </a:r>
              <a:r>
                <a:rPr lang="en-US" altLang="zh-CN" sz="2000" b="1">
                  <a:solidFill>
                    <a:schemeClr val="hlink"/>
                  </a:solidFill>
                  <a:latin typeface="Arial" charset="0"/>
                </a:rPr>
                <a:t>Q</a:t>
              </a:r>
            </a:p>
          </p:txBody>
        </p:sp>
        <p:sp>
          <p:nvSpPr>
            <p:cNvPr id="195597" name="Text Box 13"/>
            <p:cNvSpPr txBox="1">
              <a:spLocks noChangeArrowheads="1"/>
            </p:cNvSpPr>
            <p:nvPr/>
          </p:nvSpPr>
          <p:spPr bwMode="auto">
            <a:xfrm>
              <a:off x="3696" y="3216"/>
              <a:ext cx="35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hlink"/>
                  </a:solidFill>
                  <a:latin typeface="Arial" charset="0"/>
                </a:rPr>
                <a:t>NQ</a:t>
              </a:r>
            </a:p>
          </p:txBody>
        </p:sp>
        <p:sp>
          <p:nvSpPr>
            <p:cNvPr id="195598" name="AutoShape 14"/>
            <p:cNvSpPr>
              <a:spLocks/>
            </p:cNvSpPr>
            <p:nvPr/>
          </p:nvSpPr>
          <p:spPr bwMode="auto">
            <a:xfrm>
              <a:off x="3515" y="935"/>
              <a:ext cx="151" cy="2544"/>
            </a:xfrm>
            <a:prstGeom prst="rightBrace">
              <a:avLst>
                <a:gd name="adj1" fmla="val 68249"/>
                <a:gd name="adj2" fmla="val 50000"/>
              </a:avLst>
            </a:prstGeom>
            <a:noFill/>
            <a:ln w="381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Text Box 15"/>
            <p:cNvSpPr txBox="1">
              <a:spLocks noChangeArrowheads="1"/>
            </p:cNvSpPr>
            <p:nvPr/>
          </p:nvSpPr>
          <p:spPr bwMode="auto">
            <a:xfrm>
              <a:off x="3816" y="2025"/>
              <a:ext cx="140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chemeClr val="hlink"/>
                  </a:solidFill>
                  <a:ea typeface="黑体" pitchFamily="2" charset="-122"/>
                </a:rPr>
                <a:t>并出</a:t>
              </a:r>
            </a:p>
            <a:p>
              <a:r>
                <a:rPr lang="en-US" altLang="zh-CN" sz="2000" b="1" dirty="0">
                  <a:solidFill>
                    <a:schemeClr val="hlink"/>
                  </a:solidFill>
                  <a:ea typeface="黑体" pitchFamily="2" charset="-122"/>
                </a:rPr>
                <a:t>parallel-out</a:t>
              </a:r>
            </a:p>
          </p:txBody>
        </p:sp>
      </p:grpSp>
      <p:sp>
        <p:nvSpPr>
          <p:cNvPr id="195600" name="Text Box 16"/>
          <p:cNvSpPr txBox="1">
            <a:spLocks noChangeArrowheads="1"/>
          </p:cNvSpPr>
          <p:nvPr/>
        </p:nvSpPr>
        <p:spPr bwMode="auto">
          <a:xfrm>
            <a:off x="179512" y="3225601"/>
            <a:ext cx="216024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400" b="1" dirty="0">
                <a:ea typeface="黑体" pitchFamily="2" charset="-122"/>
              </a:rPr>
              <a:t>可以用来完成</a:t>
            </a:r>
          </a:p>
          <a:p>
            <a:pPr algn="ctr">
              <a:lnSpc>
                <a:spcPct val="130000"/>
              </a:lnSpc>
            </a:pPr>
            <a:r>
              <a:rPr lang="zh-CN" altLang="en-US" sz="2400" b="1" dirty="0">
                <a:ea typeface="黑体" pitchFamily="2" charset="-122"/>
              </a:rPr>
              <a:t>串－并转换</a:t>
            </a:r>
          </a:p>
          <a:p>
            <a:pPr algn="ctr">
              <a:lnSpc>
                <a:spcPct val="130000"/>
              </a:lnSpc>
            </a:pPr>
            <a:r>
              <a:rPr lang="en-US" altLang="zh-CN" sz="2400" b="1" dirty="0">
                <a:ea typeface="黑体" pitchFamily="2" charset="-122"/>
              </a:rPr>
              <a:t>serial-to-parallel</a:t>
            </a:r>
          </a:p>
          <a:p>
            <a:pPr algn="ctr">
              <a:lnSpc>
                <a:spcPct val="130000"/>
              </a:lnSpc>
            </a:pPr>
            <a:r>
              <a:rPr lang="en-US" altLang="zh-CN" sz="2400" b="1" dirty="0">
                <a:ea typeface="黑体" pitchFamily="2" charset="-122"/>
              </a:rPr>
              <a:t>conversion</a:t>
            </a:r>
          </a:p>
        </p:txBody>
      </p:sp>
      <p:sp>
        <p:nvSpPr>
          <p:cNvPr id="2" name="日期占位符 1"/>
          <p:cNvSpPr>
            <a:spLocks noGrp="1"/>
          </p:cNvSpPr>
          <p:nvPr>
            <p:ph type="dt" sz="half" idx="10"/>
          </p:nvPr>
        </p:nvSpPr>
        <p:spPr/>
        <p:txBody>
          <a:bodyPr/>
          <a:lstStyle/>
          <a:p>
            <a:pPr>
              <a:defRPr/>
            </a:pPr>
            <a:fld id="{527016A9-8D2D-4DDB-BD19-51F4B9261268}"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5</a:t>
            </a:fld>
            <a:endParaRPr lang="en-US" altLang="zh-CN"/>
          </a:p>
        </p:txBody>
      </p:sp>
      <p:grpSp>
        <p:nvGrpSpPr>
          <p:cNvPr id="20" name="Group 3"/>
          <p:cNvGrpSpPr>
            <a:grpSpLocks/>
          </p:cNvGrpSpPr>
          <p:nvPr/>
        </p:nvGrpSpPr>
        <p:grpSpPr bwMode="auto">
          <a:xfrm>
            <a:off x="6477000" y="1317848"/>
            <a:ext cx="2286000" cy="4343400"/>
            <a:chOff x="528" y="816"/>
            <a:chExt cx="1440" cy="2736"/>
          </a:xfrm>
        </p:grpSpPr>
        <p:sp>
          <p:nvSpPr>
            <p:cNvPr id="21" name="Rectangle 4"/>
            <p:cNvSpPr>
              <a:spLocks noChangeArrowheads="1"/>
            </p:cNvSpPr>
            <p:nvPr/>
          </p:nvSpPr>
          <p:spPr bwMode="auto">
            <a:xfrm>
              <a:off x="768" y="1104"/>
              <a:ext cx="960" cy="244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a:latin typeface="Tahoma" pitchFamily="34" charset="0"/>
                </a:rPr>
                <a:t>  CLK</a:t>
              </a:r>
            </a:p>
            <a:p>
              <a:r>
                <a:rPr lang="en-US" altLang="zh-CN" sz="2000" b="1">
                  <a:latin typeface="Tahoma" pitchFamily="34" charset="0"/>
                </a:rPr>
                <a:t>CLR</a:t>
              </a:r>
            </a:p>
            <a:p>
              <a:r>
                <a:rPr lang="en-US" altLang="zh-CN" sz="2000" b="1">
                  <a:latin typeface="Tahoma" pitchFamily="34" charset="0"/>
                </a:rPr>
                <a:t>SERA</a:t>
              </a:r>
            </a:p>
            <a:p>
              <a:r>
                <a:rPr lang="en-US" altLang="zh-CN" sz="2000" b="1">
                  <a:latin typeface="Tahoma" pitchFamily="34" charset="0"/>
                </a:rPr>
                <a:t>SERB</a:t>
              </a:r>
            </a:p>
            <a:p>
              <a:endParaRPr lang="en-US" altLang="zh-CN" sz="2000" b="1">
                <a:latin typeface="Tahoma" pitchFamily="34" charset="0"/>
              </a:endParaRPr>
            </a:p>
          </p:txBody>
        </p:sp>
        <p:sp>
          <p:nvSpPr>
            <p:cNvPr id="22" name="Oval 5"/>
            <p:cNvSpPr>
              <a:spLocks noChangeArrowheads="1"/>
            </p:cNvSpPr>
            <p:nvPr/>
          </p:nvSpPr>
          <p:spPr bwMode="auto">
            <a:xfrm>
              <a:off x="672" y="1392"/>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6"/>
            <p:cNvGrpSpPr>
              <a:grpSpLocks/>
            </p:cNvGrpSpPr>
            <p:nvPr/>
          </p:nvGrpSpPr>
          <p:grpSpPr bwMode="auto">
            <a:xfrm>
              <a:off x="768" y="1200"/>
              <a:ext cx="96" cy="96"/>
              <a:chOff x="2880" y="2064"/>
              <a:chExt cx="96" cy="192"/>
            </a:xfrm>
          </p:grpSpPr>
          <p:sp>
            <p:nvSpPr>
              <p:cNvPr id="38" name="Line 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 name="Line 9"/>
            <p:cNvSpPr>
              <a:spLocks noChangeShapeType="1"/>
            </p:cNvSpPr>
            <p:nvPr/>
          </p:nvSpPr>
          <p:spPr bwMode="auto">
            <a:xfrm>
              <a:off x="528" y="1440"/>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a:off x="528"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a:off x="528" y="18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Line 12"/>
            <p:cNvSpPr>
              <a:spLocks noChangeShapeType="1"/>
            </p:cNvSpPr>
            <p:nvPr/>
          </p:nvSpPr>
          <p:spPr bwMode="auto">
            <a:xfrm>
              <a:off x="528"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 name="Line 13"/>
            <p:cNvSpPr>
              <a:spLocks noChangeShapeType="1"/>
            </p:cNvSpPr>
            <p:nvPr/>
          </p:nvSpPr>
          <p:spPr bwMode="auto">
            <a:xfrm>
              <a:off x="1728" y="206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14"/>
            <p:cNvSpPr>
              <a:spLocks noChangeShapeType="1"/>
            </p:cNvSpPr>
            <p:nvPr/>
          </p:nvSpPr>
          <p:spPr bwMode="auto">
            <a:xfrm>
              <a:off x="1728" y="225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15"/>
            <p:cNvSpPr>
              <a:spLocks noChangeShapeType="1"/>
            </p:cNvSpPr>
            <p:nvPr/>
          </p:nvSpPr>
          <p:spPr bwMode="auto">
            <a:xfrm>
              <a:off x="1728" y="24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16"/>
            <p:cNvSpPr>
              <a:spLocks noChangeShapeType="1"/>
            </p:cNvSpPr>
            <p:nvPr/>
          </p:nvSpPr>
          <p:spPr bwMode="auto">
            <a:xfrm>
              <a:off x="1728" y="26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Text Box 17"/>
            <p:cNvSpPr txBox="1">
              <a:spLocks noChangeArrowheads="1"/>
            </p:cNvSpPr>
            <p:nvPr/>
          </p:nvSpPr>
          <p:spPr bwMode="auto">
            <a:xfrm>
              <a:off x="882" y="816"/>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x164</a:t>
              </a:r>
            </a:p>
          </p:txBody>
        </p:sp>
        <p:sp>
          <p:nvSpPr>
            <p:cNvPr id="33" name="Text Box 18"/>
            <p:cNvSpPr txBox="1">
              <a:spLocks noChangeArrowheads="1"/>
            </p:cNvSpPr>
            <p:nvPr/>
          </p:nvSpPr>
          <p:spPr bwMode="auto">
            <a:xfrm>
              <a:off x="1367" y="1920"/>
              <a:ext cx="361"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QA</a:t>
              </a:r>
            </a:p>
            <a:p>
              <a:r>
                <a:rPr lang="en-US" altLang="zh-CN" sz="2000" b="1">
                  <a:latin typeface="Tahoma" pitchFamily="34" charset="0"/>
                </a:rPr>
                <a:t>QB</a:t>
              </a:r>
            </a:p>
            <a:p>
              <a:r>
                <a:rPr lang="en-US" altLang="zh-CN" sz="2000" b="1">
                  <a:latin typeface="Tahoma" pitchFamily="34" charset="0"/>
                </a:rPr>
                <a:t>QC</a:t>
              </a:r>
            </a:p>
            <a:p>
              <a:r>
                <a:rPr lang="en-US" altLang="zh-CN" sz="2000" b="1">
                  <a:latin typeface="Tahoma" pitchFamily="34" charset="0"/>
                </a:rPr>
                <a:t>QD</a:t>
              </a:r>
            </a:p>
            <a:p>
              <a:r>
                <a:rPr lang="en-US" altLang="zh-CN" sz="2000" b="1">
                  <a:latin typeface="Tahoma" pitchFamily="34" charset="0"/>
                </a:rPr>
                <a:t>QE</a:t>
              </a:r>
            </a:p>
            <a:p>
              <a:r>
                <a:rPr lang="en-US" altLang="zh-CN" sz="2000" b="1">
                  <a:latin typeface="Tahoma" pitchFamily="34" charset="0"/>
                </a:rPr>
                <a:t>QF</a:t>
              </a:r>
            </a:p>
            <a:p>
              <a:r>
                <a:rPr lang="en-US" altLang="zh-CN" sz="2000" b="1">
                  <a:latin typeface="Tahoma" pitchFamily="34" charset="0"/>
                </a:rPr>
                <a:t>QG</a:t>
              </a:r>
            </a:p>
            <a:p>
              <a:r>
                <a:rPr lang="en-US" altLang="zh-CN" sz="2000" b="1">
                  <a:latin typeface="Tahoma" pitchFamily="34" charset="0"/>
                </a:rPr>
                <a:t>QH</a:t>
              </a:r>
              <a:endParaRPr lang="zh-CN" altLang="en-US" sz="2000" b="1">
                <a:latin typeface="Tahoma" pitchFamily="34" charset="0"/>
              </a:endParaRPr>
            </a:p>
          </p:txBody>
        </p:sp>
        <p:sp>
          <p:nvSpPr>
            <p:cNvPr id="34" name="Line 19"/>
            <p:cNvSpPr>
              <a:spLocks noChangeShapeType="1"/>
            </p:cNvSpPr>
            <p:nvPr/>
          </p:nvSpPr>
          <p:spPr bwMode="auto">
            <a:xfrm>
              <a:off x="1728" y="28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20"/>
            <p:cNvSpPr>
              <a:spLocks noChangeShapeType="1"/>
            </p:cNvSpPr>
            <p:nvPr/>
          </p:nvSpPr>
          <p:spPr bwMode="auto">
            <a:xfrm>
              <a:off x="1728" y="302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21"/>
            <p:cNvSpPr>
              <a:spLocks noChangeShapeType="1"/>
            </p:cNvSpPr>
            <p:nvPr/>
          </p:nvSpPr>
          <p:spPr bwMode="auto">
            <a:xfrm>
              <a:off x="1728" y="32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Line 22"/>
            <p:cNvSpPr>
              <a:spLocks noChangeShapeType="1"/>
            </p:cNvSpPr>
            <p:nvPr/>
          </p:nvSpPr>
          <p:spPr bwMode="auto">
            <a:xfrm>
              <a:off x="1728" y="34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4072638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5591"/>
                                        </p:tgtEl>
                                        <p:attrNameLst>
                                          <p:attrName>style.visibility</p:attrName>
                                        </p:attrNameLst>
                                      </p:cBhvr>
                                      <p:to>
                                        <p:strVal val="visible"/>
                                      </p:to>
                                    </p:set>
                                    <p:animEffect transition="in" filter="blinds(horizontal)">
                                      <p:cBhvr>
                                        <p:cTn id="7" dur="500"/>
                                        <p:tgtEl>
                                          <p:spTgt spid="1955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95594"/>
                                        </p:tgtEl>
                                        <p:attrNameLst>
                                          <p:attrName>style.visibility</p:attrName>
                                        </p:attrNameLst>
                                      </p:cBhvr>
                                      <p:to>
                                        <p:strVal val="visible"/>
                                      </p:to>
                                    </p:set>
                                    <p:animEffect transition="in" filter="blinds(vertical)">
                                      <p:cBhvr>
                                        <p:cTn id="12" dur="500"/>
                                        <p:tgtEl>
                                          <p:spTgt spid="195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5600"/>
                                        </p:tgtEl>
                                        <p:attrNameLst>
                                          <p:attrName>style.visibility</p:attrName>
                                        </p:attrNameLst>
                                      </p:cBhvr>
                                      <p:to>
                                        <p:strVal val="visible"/>
                                      </p:to>
                                    </p:set>
                                    <p:animEffect transition="in" filter="blinds(horizontal)">
                                      <p:cBhvr>
                                        <p:cTn id="17" dur="500"/>
                                        <p:tgtEl>
                                          <p:spTgt spid="1956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zh-CN" altLang="en-US"/>
              <a:t>计数器</a:t>
            </a:r>
          </a:p>
        </p:txBody>
      </p:sp>
      <p:sp>
        <p:nvSpPr>
          <p:cNvPr id="239619" name="Rectangle 3"/>
          <p:cNvSpPr>
            <a:spLocks noGrp="1" noChangeArrowheads="1"/>
          </p:cNvSpPr>
          <p:nvPr>
            <p:ph type="body" idx="1"/>
          </p:nvPr>
        </p:nvSpPr>
        <p:spPr>
          <a:xfrm>
            <a:off x="304800" y="1143000"/>
            <a:ext cx="8534400" cy="4953000"/>
          </a:xfrm>
          <a:noFill/>
          <a:ln/>
        </p:spPr>
        <p:txBody>
          <a:bodyPr/>
          <a:lstStyle/>
          <a:p>
            <a:pPr lvl="1">
              <a:lnSpc>
                <a:spcPct val="110000"/>
              </a:lnSpc>
            </a:pPr>
            <a:r>
              <a:rPr lang="zh-CN" altLang="en-US" sz="2800" dirty="0"/>
              <a:t>行波计数器、同步二进制加法计数器的结构</a:t>
            </a:r>
          </a:p>
          <a:p>
            <a:pPr>
              <a:lnSpc>
                <a:spcPct val="110000"/>
              </a:lnSpc>
            </a:pPr>
            <a:r>
              <a:rPr lang="zh-CN" altLang="en-US" sz="3200" dirty="0"/>
              <a:t>计数器的应用</a:t>
            </a:r>
          </a:p>
          <a:p>
            <a:pPr lvl="1">
              <a:lnSpc>
                <a:spcPct val="110000"/>
              </a:lnSpc>
            </a:pPr>
            <a:r>
              <a:rPr lang="zh-CN" altLang="en-US" sz="2800" dirty="0"/>
              <a:t>实现任意模</a:t>
            </a:r>
            <a:r>
              <a:rPr lang="en-US" altLang="zh-CN" sz="2800" dirty="0"/>
              <a:t>m</a:t>
            </a:r>
            <a:r>
              <a:rPr lang="zh-CN" altLang="en-US" sz="2800" dirty="0"/>
              <a:t>计数器（分频器）</a:t>
            </a:r>
          </a:p>
          <a:p>
            <a:pPr lvl="2">
              <a:lnSpc>
                <a:spcPct val="110000"/>
              </a:lnSpc>
            </a:pPr>
            <a:r>
              <a:rPr lang="zh-CN" altLang="en-US" sz="2500" dirty="0"/>
              <a:t>异步、同步清零（置数）</a:t>
            </a:r>
            <a:endParaRPr lang="en-US" altLang="zh-CN" sz="2500" dirty="0"/>
          </a:p>
          <a:p>
            <a:pPr lvl="2">
              <a:lnSpc>
                <a:spcPct val="110000"/>
              </a:lnSpc>
            </a:pPr>
            <a:r>
              <a:rPr lang="zh-CN" altLang="en-US" sz="2500" dirty="0"/>
              <a:t>级联扩展</a:t>
            </a:r>
            <a:endParaRPr lang="zh-CN" altLang="en-US" sz="2400" dirty="0"/>
          </a:p>
          <a:p>
            <a:pPr lvl="1">
              <a:lnSpc>
                <a:spcPct val="110000"/>
              </a:lnSpc>
            </a:pPr>
            <a:r>
              <a:rPr lang="zh-CN" altLang="en-US" sz="2800" dirty="0"/>
              <a:t>用作序列信号发生器</a:t>
            </a:r>
          </a:p>
          <a:p>
            <a:pPr lvl="1">
              <a:lnSpc>
                <a:spcPct val="110000"/>
              </a:lnSpc>
            </a:pPr>
            <a:r>
              <a:rPr lang="zh-CN" altLang="en-US" sz="2800" dirty="0"/>
              <a:t>获得</a:t>
            </a:r>
            <a:r>
              <a:rPr lang="en-US" altLang="zh-CN" sz="2800" dirty="0"/>
              <a:t>m</a:t>
            </a:r>
            <a:r>
              <a:rPr lang="zh-CN" altLang="en-US" sz="2800" dirty="0"/>
              <a:t>中取1码</a:t>
            </a:r>
          </a:p>
        </p:txBody>
      </p:sp>
      <p:sp>
        <p:nvSpPr>
          <p:cNvPr id="2" name="日期占位符 1"/>
          <p:cNvSpPr>
            <a:spLocks noGrp="1"/>
          </p:cNvSpPr>
          <p:nvPr>
            <p:ph type="dt" sz="half" idx="10"/>
          </p:nvPr>
        </p:nvSpPr>
        <p:spPr/>
        <p:txBody>
          <a:bodyPr/>
          <a:lstStyle/>
          <a:p>
            <a:pPr>
              <a:defRPr/>
            </a:pPr>
            <a:fld id="{27370E9B-0045-40D1-BE78-677D11660702}"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6" name="灯片编号占位符 5"/>
          <p:cNvSpPr>
            <a:spLocks noGrp="1"/>
          </p:cNvSpPr>
          <p:nvPr>
            <p:ph type="sldNum" sz="quarter" idx="12"/>
          </p:nvPr>
        </p:nvSpPr>
        <p:spPr/>
        <p:txBody>
          <a:bodyPr/>
          <a:lstStyle/>
          <a:p>
            <a:pPr>
              <a:defRPr/>
            </a:pPr>
            <a:fld id="{F38CFDAA-5283-40C9-80A4-C3781C02EB22}" type="slidenum">
              <a:rPr lang="en-US" altLang="zh-CN" smtClean="0"/>
              <a:pPr>
                <a:defRPr/>
              </a:pPr>
              <a:t>50</a:t>
            </a:fld>
            <a:endParaRPr lang="en-US" altLang="zh-CN"/>
          </a:p>
        </p:txBody>
      </p:sp>
    </p:spTree>
    <p:extLst>
      <p:ext uri="{BB962C8B-B14F-4D97-AF65-F5344CB8AC3E}">
        <p14:creationId xmlns:p14="http://schemas.microsoft.com/office/powerpoint/2010/main" val="3222661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Effect transition="in" filter="blinds(horizontal)">
                                      <p:cBhvr>
                                        <p:cTn id="7" dur="500"/>
                                        <p:tgtEl>
                                          <p:spTgt spid="239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12" dur="500"/>
                                        <p:tgtEl>
                                          <p:spTgt spid="239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7" dur="500"/>
                                        <p:tgtEl>
                                          <p:spTgt spid="2396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20" dur="500"/>
                                        <p:tgtEl>
                                          <p:spTgt spid="2396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animEffect transition="in" filter="blinds(horizontal)">
                                      <p:cBhvr>
                                        <p:cTn id="23" dur="500"/>
                                        <p:tgtEl>
                                          <p:spTgt spid="23961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9619">
                                            <p:txEl>
                                              <p:pRg st="5" end="5"/>
                                            </p:txEl>
                                          </p:spTgt>
                                        </p:tgtEl>
                                        <p:attrNameLst>
                                          <p:attrName>style.visibility</p:attrName>
                                        </p:attrNameLst>
                                      </p:cBhvr>
                                      <p:to>
                                        <p:strVal val="visible"/>
                                      </p:to>
                                    </p:set>
                                    <p:animEffect transition="in" filter="blinds(horizontal)">
                                      <p:cBhvr>
                                        <p:cTn id="28" dur="500"/>
                                        <p:tgtEl>
                                          <p:spTgt spid="23961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9619">
                                            <p:txEl>
                                              <p:pRg st="6" end="6"/>
                                            </p:txEl>
                                          </p:spTgt>
                                        </p:tgtEl>
                                        <p:attrNameLst>
                                          <p:attrName>style.visibility</p:attrName>
                                        </p:attrNameLst>
                                      </p:cBhvr>
                                      <p:to>
                                        <p:strVal val="visible"/>
                                      </p:to>
                                    </p:set>
                                    <p:animEffect transition="in" filter="blinds(horizontal)">
                                      <p:cBhvr>
                                        <p:cTn id="33" dur="500"/>
                                        <p:tgtEl>
                                          <p:spTgt spid="239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zh-CN" altLang="en-US"/>
              <a:t>移位寄存器</a:t>
            </a:r>
          </a:p>
        </p:txBody>
      </p:sp>
      <p:sp>
        <p:nvSpPr>
          <p:cNvPr id="240643" name="Rectangle 3"/>
          <p:cNvSpPr>
            <a:spLocks noGrp="1" noChangeArrowheads="1"/>
          </p:cNvSpPr>
          <p:nvPr>
            <p:ph type="body" idx="1"/>
          </p:nvPr>
        </p:nvSpPr>
        <p:spPr>
          <a:xfrm>
            <a:off x="304800" y="1066800"/>
            <a:ext cx="8534400" cy="5257800"/>
          </a:xfrm>
          <a:noFill/>
          <a:ln/>
        </p:spPr>
        <p:txBody>
          <a:bodyPr/>
          <a:lstStyle/>
          <a:p>
            <a:pPr lvl="1">
              <a:lnSpc>
                <a:spcPct val="120000"/>
              </a:lnSpc>
            </a:pPr>
            <a:r>
              <a:rPr lang="zh-CN" altLang="en-US" dirty="0"/>
              <a:t>移位寄存器的结构（串入、并入、串出、并出）</a:t>
            </a:r>
          </a:p>
          <a:p>
            <a:pPr>
              <a:lnSpc>
                <a:spcPct val="120000"/>
              </a:lnSpc>
            </a:pPr>
            <a:r>
              <a:rPr lang="zh-CN" altLang="en-US" dirty="0"/>
              <a:t>移位寄存器的应用</a:t>
            </a:r>
          </a:p>
          <a:p>
            <a:pPr lvl="1">
              <a:lnSpc>
                <a:spcPct val="120000"/>
              </a:lnSpc>
            </a:pPr>
            <a:r>
              <a:rPr lang="zh-CN" altLang="en-US" dirty="0"/>
              <a:t>实现串/并转换</a:t>
            </a:r>
          </a:p>
          <a:p>
            <a:pPr lvl="1">
              <a:lnSpc>
                <a:spcPct val="120000"/>
              </a:lnSpc>
            </a:pPr>
            <a:r>
              <a:rPr lang="zh-CN" altLang="en-US" dirty="0"/>
              <a:t>用作序列信号检测器</a:t>
            </a:r>
          </a:p>
          <a:p>
            <a:pPr lvl="1">
              <a:lnSpc>
                <a:spcPct val="120000"/>
              </a:lnSpc>
            </a:pPr>
            <a:r>
              <a:rPr lang="zh-CN" altLang="en-US" dirty="0"/>
              <a:t>用作序列信号发生器</a:t>
            </a:r>
          </a:p>
          <a:p>
            <a:pPr lvl="1">
              <a:lnSpc>
                <a:spcPct val="120000"/>
              </a:lnSpc>
            </a:pPr>
            <a:r>
              <a:rPr lang="zh-CN" altLang="en-US" dirty="0"/>
              <a:t>移位寄存器型计数器</a:t>
            </a:r>
          </a:p>
          <a:p>
            <a:pPr lvl="2">
              <a:lnSpc>
                <a:spcPct val="120000"/>
              </a:lnSpc>
            </a:pPr>
            <a:r>
              <a:rPr lang="zh-CN" altLang="en-US" dirty="0"/>
              <a:t>环型计数器（</a:t>
            </a:r>
            <a:r>
              <a:rPr lang="en-US" altLang="zh-CN" dirty="0"/>
              <a:t>m</a:t>
            </a:r>
            <a:r>
              <a:rPr lang="zh-CN" altLang="en-US" dirty="0"/>
              <a:t>中取1码）</a:t>
            </a:r>
          </a:p>
          <a:p>
            <a:pPr lvl="2">
              <a:lnSpc>
                <a:spcPct val="120000"/>
              </a:lnSpc>
            </a:pPr>
            <a:r>
              <a:rPr lang="zh-CN" altLang="en-US" dirty="0"/>
              <a:t>扭环计数器</a:t>
            </a:r>
          </a:p>
          <a:p>
            <a:pPr lvl="2">
              <a:lnSpc>
                <a:spcPct val="120000"/>
              </a:lnSpc>
            </a:pPr>
            <a:r>
              <a:rPr lang="zh-CN" altLang="en-US" dirty="0"/>
              <a:t>线性反馈移位寄存器（</a:t>
            </a:r>
            <a:r>
              <a:rPr lang="en-US" altLang="zh-CN" dirty="0"/>
              <a:t>LFSR）</a:t>
            </a:r>
            <a:r>
              <a:rPr lang="zh-CN" altLang="en-US" dirty="0"/>
              <a:t>计数器</a:t>
            </a:r>
          </a:p>
        </p:txBody>
      </p:sp>
      <p:grpSp>
        <p:nvGrpSpPr>
          <p:cNvPr id="240644" name="Group 4"/>
          <p:cNvGrpSpPr>
            <a:grpSpLocks/>
          </p:cNvGrpSpPr>
          <p:nvPr/>
        </p:nvGrpSpPr>
        <p:grpSpPr bwMode="auto">
          <a:xfrm>
            <a:off x="5486400" y="1981200"/>
            <a:ext cx="3276600" cy="3349625"/>
            <a:chOff x="3600" y="1298"/>
            <a:chExt cx="2064" cy="2110"/>
          </a:xfrm>
        </p:grpSpPr>
        <p:grpSp>
          <p:nvGrpSpPr>
            <p:cNvPr id="240645" name="Group 5"/>
            <p:cNvGrpSpPr>
              <a:grpSpLocks/>
            </p:cNvGrpSpPr>
            <p:nvPr/>
          </p:nvGrpSpPr>
          <p:grpSpPr bwMode="auto">
            <a:xfrm>
              <a:off x="3600" y="1298"/>
              <a:ext cx="2064" cy="1438"/>
              <a:chOff x="3600" y="1298"/>
              <a:chExt cx="2064" cy="1438"/>
            </a:xfrm>
          </p:grpSpPr>
          <p:sp>
            <p:nvSpPr>
              <p:cNvPr id="240646" name="Rectangle 6"/>
              <p:cNvSpPr>
                <a:spLocks noChangeArrowheads="1"/>
              </p:cNvSpPr>
              <p:nvPr/>
            </p:nvSpPr>
            <p:spPr bwMode="auto">
              <a:xfrm>
                <a:off x="3840" y="1298"/>
                <a:ext cx="768" cy="14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t>  CLK</a:t>
                </a:r>
              </a:p>
              <a:p>
                <a:r>
                  <a:rPr lang="en-US" altLang="zh-CN" sz="2000" b="1" dirty="0"/>
                  <a:t>CLR</a:t>
                </a:r>
              </a:p>
              <a:p>
                <a:r>
                  <a:rPr lang="en-US" altLang="zh-CN" sz="2000" b="1" dirty="0"/>
                  <a:t>SIN</a:t>
                </a:r>
              </a:p>
              <a:p>
                <a:r>
                  <a:rPr lang="en-US" altLang="zh-CN" sz="2000" b="1" dirty="0"/>
                  <a:t>          </a:t>
                </a:r>
                <a:r>
                  <a:rPr lang="en-US" altLang="zh-CN" sz="2000" b="1" baseline="-25000" dirty="0"/>
                  <a:t>     </a:t>
                </a:r>
                <a:r>
                  <a:rPr lang="en-US" altLang="zh-CN" sz="2000" b="1" dirty="0"/>
                  <a:t>QD</a:t>
                </a:r>
              </a:p>
              <a:p>
                <a:r>
                  <a:rPr lang="en-US" altLang="zh-CN" sz="2000" b="1" dirty="0"/>
                  <a:t>             QC</a:t>
                </a:r>
              </a:p>
              <a:p>
                <a:r>
                  <a:rPr lang="en-US" altLang="zh-CN" sz="2000" b="1" dirty="0"/>
                  <a:t>             QB</a:t>
                </a:r>
              </a:p>
              <a:p>
                <a:r>
                  <a:rPr lang="en-US" altLang="zh-CN" sz="2000" b="1" dirty="0"/>
                  <a:t>             QA</a:t>
                </a:r>
              </a:p>
            </p:txBody>
          </p:sp>
          <p:sp>
            <p:nvSpPr>
              <p:cNvPr id="240647" name="Oval 7"/>
              <p:cNvSpPr>
                <a:spLocks noChangeArrowheads="1"/>
              </p:cNvSpPr>
              <p:nvPr/>
            </p:nvSpPr>
            <p:spPr bwMode="auto">
              <a:xfrm>
                <a:off x="3744" y="158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0648" name="Group 8"/>
              <p:cNvGrpSpPr>
                <a:grpSpLocks/>
              </p:cNvGrpSpPr>
              <p:nvPr/>
            </p:nvGrpSpPr>
            <p:grpSpPr bwMode="auto">
              <a:xfrm>
                <a:off x="3840" y="1394"/>
                <a:ext cx="96" cy="96"/>
                <a:chOff x="2880" y="2064"/>
                <a:chExt cx="96" cy="192"/>
              </a:xfrm>
            </p:grpSpPr>
            <p:sp>
              <p:nvSpPr>
                <p:cNvPr id="240649" name="Line 9"/>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0" name="Line 10"/>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0651" name="Line 11"/>
              <p:cNvSpPr>
                <a:spLocks noChangeShapeType="1"/>
              </p:cNvSpPr>
              <p:nvPr/>
            </p:nvSpPr>
            <p:spPr bwMode="auto">
              <a:xfrm>
                <a:off x="3600" y="163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2" name="Line 12"/>
              <p:cNvSpPr>
                <a:spLocks noChangeShapeType="1"/>
              </p:cNvSpPr>
              <p:nvPr/>
            </p:nvSpPr>
            <p:spPr bwMode="auto">
              <a:xfrm>
                <a:off x="3600" y="182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3" name="Line 13"/>
              <p:cNvSpPr>
                <a:spLocks noChangeShapeType="1"/>
              </p:cNvSpPr>
              <p:nvPr/>
            </p:nvSpPr>
            <p:spPr bwMode="auto">
              <a:xfrm>
                <a:off x="3600" y="144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40654" name="Group 14"/>
              <p:cNvGrpSpPr>
                <a:grpSpLocks/>
              </p:cNvGrpSpPr>
              <p:nvPr/>
            </p:nvGrpSpPr>
            <p:grpSpPr bwMode="auto">
              <a:xfrm>
                <a:off x="4608" y="1872"/>
                <a:ext cx="1056" cy="826"/>
                <a:chOff x="3936" y="2208"/>
                <a:chExt cx="1056" cy="826"/>
              </a:xfrm>
            </p:grpSpPr>
            <p:sp>
              <p:nvSpPr>
                <p:cNvPr id="240655" name="Text Box 15"/>
                <p:cNvSpPr txBox="1">
                  <a:spLocks noChangeArrowheads="1"/>
                </p:cNvSpPr>
                <p:nvPr/>
              </p:nvSpPr>
              <p:spPr bwMode="auto">
                <a:xfrm>
                  <a:off x="4651" y="2208"/>
                  <a:ext cx="34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ahoma" pitchFamily="34" charset="0"/>
                    </a:rPr>
                    <a:t>Q0</a:t>
                  </a:r>
                </a:p>
                <a:p>
                  <a:r>
                    <a:rPr lang="en-US" altLang="zh-CN" sz="2000" b="1">
                      <a:latin typeface="Tahoma" pitchFamily="34" charset="0"/>
                    </a:rPr>
                    <a:t>Q1</a:t>
                  </a:r>
                </a:p>
                <a:p>
                  <a:r>
                    <a:rPr lang="en-US" altLang="zh-CN" sz="2000" b="1">
                      <a:latin typeface="Tahoma" pitchFamily="34" charset="0"/>
                    </a:rPr>
                    <a:t>Q2</a:t>
                  </a:r>
                </a:p>
                <a:p>
                  <a:r>
                    <a:rPr lang="en-US" altLang="zh-CN" sz="2000" b="1">
                      <a:latin typeface="Tahoma" pitchFamily="34" charset="0"/>
                    </a:rPr>
                    <a:t>Q3</a:t>
                  </a:r>
                  <a:endParaRPr lang="zh-CN" altLang="en-US" sz="2000" b="1">
                    <a:latin typeface="Tahoma" pitchFamily="34" charset="0"/>
                  </a:endParaRPr>
                </a:p>
              </p:txBody>
            </p:sp>
            <p:grpSp>
              <p:nvGrpSpPr>
                <p:cNvPr id="240656" name="Group 16"/>
                <p:cNvGrpSpPr>
                  <a:grpSpLocks/>
                </p:cNvGrpSpPr>
                <p:nvPr/>
              </p:nvGrpSpPr>
              <p:grpSpPr bwMode="auto">
                <a:xfrm>
                  <a:off x="3936" y="2352"/>
                  <a:ext cx="720" cy="576"/>
                  <a:chOff x="3936" y="2352"/>
                  <a:chExt cx="1104" cy="576"/>
                </a:xfrm>
              </p:grpSpPr>
              <p:sp>
                <p:nvSpPr>
                  <p:cNvPr id="240657" name="Line 17"/>
                  <p:cNvSpPr>
                    <a:spLocks noChangeShapeType="1"/>
                  </p:cNvSpPr>
                  <p:nvPr/>
                </p:nvSpPr>
                <p:spPr bwMode="auto">
                  <a:xfrm>
                    <a:off x="3936" y="2352"/>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8" name="Line 18"/>
                  <p:cNvSpPr>
                    <a:spLocks noChangeShapeType="1"/>
                  </p:cNvSpPr>
                  <p:nvPr/>
                </p:nvSpPr>
                <p:spPr bwMode="auto">
                  <a:xfrm>
                    <a:off x="3936" y="2544"/>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59" name="Line 19"/>
                  <p:cNvSpPr>
                    <a:spLocks noChangeShapeType="1"/>
                  </p:cNvSpPr>
                  <p:nvPr/>
                </p:nvSpPr>
                <p:spPr bwMode="auto">
                  <a:xfrm>
                    <a:off x="3936" y="2736"/>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0" name="Line 20"/>
                  <p:cNvSpPr>
                    <a:spLocks noChangeShapeType="1"/>
                  </p:cNvSpPr>
                  <p:nvPr/>
                </p:nvSpPr>
                <p:spPr bwMode="auto">
                  <a:xfrm>
                    <a:off x="3936" y="2928"/>
                    <a:ext cx="110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sp>
          <p:nvSpPr>
            <p:cNvPr id="240661" name="Line 21"/>
            <p:cNvSpPr>
              <a:spLocks noChangeShapeType="1"/>
            </p:cNvSpPr>
            <p:nvPr/>
          </p:nvSpPr>
          <p:spPr bwMode="auto">
            <a:xfrm>
              <a:off x="4752" y="2016"/>
              <a:ext cx="0" cy="1008"/>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2" name="Line 22"/>
            <p:cNvSpPr>
              <a:spLocks noChangeShapeType="1"/>
            </p:cNvSpPr>
            <p:nvPr/>
          </p:nvSpPr>
          <p:spPr bwMode="auto">
            <a:xfrm>
              <a:off x="3600" y="3216"/>
              <a:ext cx="240" cy="0"/>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3" name="Line 23"/>
            <p:cNvSpPr>
              <a:spLocks noChangeShapeType="1"/>
            </p:cNvSpPr>
            <p:nvPr/>
          </p:nvSpPr>
          <p:spPr bwMode="auto">
            <a:xfrm>
              <a:off x="3600" y="1824"/>
              <a:ext cx="0" cy="1392"/>
            </a:xfrm>
            <a:prstGeom prst="line">
              <a:avLst/>
            </a:prstGeom>
            <a:noFill/>
            <a:ln w="2857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4" name="Line 24"/>
            <p:cNvSpPr>
              <a:spLocks noChangeShapeType="1"/>
            </p:cNvSpPr>
            <p:nvPr/>
          </p:nvSpPr>
          <p:spPr bwMode="auto">
            <a:xfrm>
              <a:off x="4896" y="2208"/>
              <a:ext cx="0" cy="816"/>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5" name="Line 25"/>
            <p:cNvSpPr>
              <a:spLocks noChangeShapeType="1"/>
            </p:cNvSpPr>
            <p:nvPr/>
          </p:nvSpPr>
          <p:spPr bwMode="auto">
            <a:xfrm>
              <a:off x="5040" y="2400"/>
              <a:ext cx="0" cy="624"/>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0666" name="Rectangle 26"/>
            <p:cNvSpPr>
              <a:spLocks noChangeArrowheads="1"/>
            </p:cNvSpPr>
            <p:nvPr/>
          </p:nvSpPr>
          <p:spPr bwMode="auto">
            <a:xfrm>
              <a:off x="3845" y="3024"/>
              <a:ext cx="1483"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ea typeface="黑体" pitchFamily="2" charset="-122"/>
                </a:rPr>
                <a:t>反馈逻辑</a:t>
              </a:r>
            </a:p>
          </p:txBody>
        </p:sp>
        <p:sp>
          <p:nvSpPr>
            <p:cNvPr id="240667" name="Line 27"/>
            <p:cNvSpPr>
              <a:spLocks noChangeShapeType="1"/>
            </p:cNvSpPr>
            <p:nvPr/>
          </p:nvSpPr>
          <p:spPr bwMode="auto">
            <a:xfrm>
              <a:off x="5184" y="2592"/>
              <a:ext cx="0" cy="432"/>
            </a:xfrm>
            <a:prstGeom prst="line">
              <a:avLst/>
            </a:prstGeom>
            <a:noFill/>
            <a:ln w="28575">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0668" name="Group 28"/>
          <p:cNvGrpSpPr>
            <a:grpSpLocks/>
          </p:cNvGrpSpPr>
          <p:nvPr/>
        </p:nvGrpSpPr>
        <p:grpSpPr bwMode="auto">
          <a:xfrm>
            <a:off x="4355976" y="3132172"/>
            <a:ext cx="914400" cy="990600"/>
            <a:chOff x="2784" y="2352"/>
            <a:chExt cx="576" cy="624"/>
          </a:xfrm>
        </p:grpSpPr>
        <p:sp>
          <p:nvSpPr>
            <p:cNvPr id="240669" name="AutoShape 29"/>
            <p:cNvSpPr>
              <a:spLocks/>
            </p:cNvSpPr>
            <p:nvPr/>
          </p:nvSpPr>
          <p:spPr bwMode="auto">
            <a:xfrm>
              <a:off x="2784" y="2352"/>
              <a:ext cx="96" cy="624"/>
            </a:xfrm>
            <a:prstGeom prst="rightBrace">
              <a:avLst>
                <a:gd name="adj1" fmla="val 54167"/>
                <a:gd name="adj2" fmla="val 50000"/>
              </a:avLst>
            </a:prstGeom>
            <a:noFill/>
            <a:ln w="381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70" name="AutoShape 30"/>
            <p:cNvSpPr>
              <a:spLocks noChangeArrowheads="1"/>
            </p:cNvSpPr>
            <p:nvPr/>
          </p:nvSpPr>
          <p:spPr bwMode="auto">
            <a:xfrm>
              <a:off x="2976" y="2592"/>
              <a:ext cx="384" cy="144"/>
            </a:xfrm>
            <a:prstGeom prst="rightArrow">
              <a:avLst>
                <a:gd name="adj1" fmla="val 50000"/>
                <a:gd name="adj2" fmla="val 66667"/>
              </a:avLst>
            </a:prstGeom>
            <a:gradFill rotWithShape="0">
              <a:gsLst>
                <a:gs pos="0">
                  <a:schemeClr val="tx2"/>
                </a:gs>
                <a:gs pos="50000">
                  <a:srgbClr val="FFFFFF"/>
                </a:gs>
                <a:gs pos="100000">
                  <a:schemeClr val="tx2"/>
                </a:gs>
              </a:gsLst>
              <a:lin ang="0" scaled="1"/>
            </a:gra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日期占位符 1"/>
          <p:cNvSpPr>
            <a:spLocks noGrp="1"/>
          </p:cNvSpPr>
          <p:nvPr>
            <p:ph type="dt" sz="half" idx="10"/>
          </p:nvPr>
        </p:nvSpPr>
        <p:spPr/>
        <p:txBody>
          <a:bodyPr/>
          <a:lstStyle/>
          <a:p>
            <a:pPr>
              <a:defRPr/>
            </a:pPr>
            <a:fld id="{FAEDF04B-6A02-4BAF-9661-6CB92CCD1017}"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51</a:t>
            </a:fld>
            <a:endParaRPr lang="en-US" altLang="zh-CN"/>
          </a:p>
        </p:txBody>
      </p:sp>
    </p:spTree>
    <p:extLst>
      <p:ext uri="{BB962C8B-B14F-4D97-AF65-F5344CB8AC3E}">
        <p14:creationId xmlns:p14="http://schemas.microsoft.com/office/powerpoint/2010/main" val="1396289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blinds(horizontal)">
                                      <p:cBhvr>
                                        <p:cTn id="7" dur="500"/>
                                        <p:tgtEl>
                                          <p:spTgt spid="24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0643">
                                            <p:txEl>
                                              <p:pRg st="1" end="1"/>
                                            </p:txEl>
                                          </p:spTgt>
                                        </p:tgtEl>
                                        <p:attrNameLst>
                                          <p:attrName>style.visibility</p:attrName>
                                        </p:attrNameLst>
                                      </p:cBhvr>
                                      <p:to>
                                        <p:strVal val="visible"/>
                                      </p:to>
                                    </p:set>
                                    <p:animEffect transition="in" filter="blinds(horizontal)">
                                      <p:cBhvr>
                                        <p:cTn id="12" dur="500"/>
                                        <p:tgtEl>
                                          <p:spTgt spid="24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0643">
                                            <p:txEl>
                                              <p:pRg st="2" end="2"/>
                                            </p:txEl>
                                          </p:spTgt>
                                        </p:tgtEl>
                                        <p:attrNameLst>
                                          <p:attrName>style.visibility</p:attrName>
                                        </p:attrNameLst>
                                      </p:cBhvr>
                                      <p:to>
                                        <p:strVal val="visible"/>
                                      </p:to>
                                    </p:set>
                                    <p:animEffect transition="in" filter="blinds(horizontal)">
                                      <p:cBhvr>
                                        <p:cTn id="17" dur="500"/>
                                        <p:tgtEl>
                                          <p:spTgt spid="24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22" dur="500"/>
                                        <p:tgtEl>
                                          <p:spTgt spid="240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27" dur="500"/>
                                        <p:tgtEl>
                                          <p:spTgt spid="240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32" dur="500"/>
                                        <p:tgtEl>
                                          <p:spTgt spid="240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0643">
                                            <p:txEl>
                                              <p:pRg st="6" end="6"/>
                                            </p:txEl>
                                          </p:spTgt>
                                        </p:tgtEl>
                                        <p:attrNameLst>
                                          <p:attrName>style.visibility</p:attrName>
                                        </p:attrNameLst>
                                      </p:cBhvr>
                                      <p:to>
                                        <p:strVal val="visible"/>
                                      </p:to>
                                    </p:set>
                                    <p:animEffect transition="in" filter="blinds(horizontal)">
                                      <p:cBhvr>
                                        <p:cTn id="37" dur="500"/>
                                        <p:tgtEl>
                                          <p:spTgt spid="240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0643">
                                            <p:txEl>
                                              <p:pRg st="7" end="7"/>
                                            </p:txEl>
                                          </p:spTgt>
                                        </p:tgtEl>
                                        <p:attrNameLst>
                                          <p:attrName>style.visibility</p:attrName>
                                        </p:attrNameLst>
                                      </p:cBhvr>
                                      <p:to>
                                        <p:strVal val="visible"/>
                                      </p:to>
                                    </p:set>
                                    <p:animEffect transition="in" filter="blinds(horizontal)">
                                      <p:cBhvr>
                                        <p:cTn id="42" dur="500"/>
                                        <p:tgtEl>
                                          <p:spTgt spid="2406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0643">
                                            <p:txEl>
                                              <p:pRg st="8" end="8"/>
                                            </p:txEl>
                                          </p:spTgt>
                                        </p:tgtEl>
                                        <p:attrNameLst>
                                          <p:attrName>style.visibility</p:attrName>
                                        </p:attrNameLst>
                                      </p:cBhvr>
                                      <p:to>
                                        <p:strVal val="visible"/>
                                      </p:to>
                                    </p:set>
                                    <p:animEffect transition="in" filter="blinds(horizontal)">
                                      <p:cBhvr>
                                        <p:cTn id="47" dur="500"/>
                                        <p:tgtEl>
                                          <p:spTgt spid="2406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40668"/>
                                        </p:tgtEl>
                                        <p:attrNameLst>
                                          <p:attrName>style.visibility</p:attrName>
                                        </p:attrNameLst>
                                      </p:cBhvr>
                                      <p:to>
                                        <p:strVal val="visible"/>
                                      </p:to>
                                    </p:set>
                                    <p:animEffect transition="in" filter="dissolve">
                                      <p:cBhvr>
                                        <p:cTn id="52" dur="500"/>
                                        <p:tgtEl>
                                          <p:spTgt spid="2406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40644"/>
                                        </p:tgtEl>
                                        <p:attrNameLst>
                                          <p:attrName>style.visibility</p:attrName>
                                        </p:attrNameLst>
                                      </p:cBhvr>
                                      <p:to>
                                        <p:strVal val="visible"/>
                                      </p:to>
                                    </p:set>
                                    <p:animEffect transition="in" filter="blinds(horizontal)">
                                      <p:cBhvr>
                                        <p:cTn id="5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p:cNvGraphicFramePr>
            <a:graphicFrameLocks noChangeAspect="1"/>
          </p:cNvGraphicFramePr>
          <p:nvPr>
            <p:extLst>
              <p:ext uri="{D42A27DB-BD31-4B8C-83A1-F6EECF244321}">
                <p14:modId xmlns:p14="http://schemas.microsoft.com/office/powerpoint/2010/main" val="136085325"/>
              </p:ext>
            </p:extLst>
          </p:nvPr>
        </p:nvGraphicFramePr>
        <p:xfrm>
          <a:off x="314369" y="1072356"/>
          <a:ext cx="6393904" cy="5002213"/>
        </p:xfrm>
        <a:graphic>
          <a:graphicData uri="http://schemas.openxmlformats.org/presentationml/2006/ole">
            <mc:AlternateContent xmlns:mc="http://schemas.openxmlformats.org/markup-compatibility/2006">
              <mc:Choice xmlns:v="urn:schemas-microsoft-com:vml" Requires="v">
                <p:oleObj spid="_x0000_s191615" name="Artwork" r:id="rId3" imgW="6628571" imgH="4533333" progId="Adobe.Illustrator.7">
                  <p:embed/>
                </p:oleObj>
              </mc:Choice>
              <mc:Fallback>
                <p:oleObj name="Artwork" r:id="rId3" imgW="6628571" imgH="4533333"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9" y="1072356"/>
                        <a:ext cx="6393904" cy="5002213"/>
                      </a:xfrm>
                      <a:prstGeom prst="rect">
                        <a:avLst/>
                      </a:prstGeom>
                      <a:noFill/>
                      <a:ln>
                        <a:noFill/>
                      </a:ln>
                      <a:effectLst/>
                    </p:spPr>
                  </p:pic>
                </p:oleObj>
              </mc:Fallback>
            </mc:AlternateContent>
          </a:graphicData>
        </a:graphic>
      </p:graphicFrame>
      <p:sp>
        <p:nvSpPr>
          <p:cNvPr id="196611" name="Text Box 3"/>
          <p:cNvSpPr txBox="1">
            <a:spLocks noChangeArrowheads="1"/>
          </p:cNvSpPr>
          <p:nvPr/>
        </p:nvSpPr>
        <p:spPr bwMode="auto">
          <a:xfrm>
            <a:off x="2279650" y="3810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chemeClr val="tx2"/>
                </a:solidFill>
                <a:ea typeface="华文新魏" pitchFamily="2" charset="-122"/>
              </a:rPr>
              <a:t>并入串出移位寄存器结构</a:t>
            </a:r>
          </a:p>
        </p:txBody>
      </p:sp>
      <p:sp>
        <p:nvSpPr>
          <p:cNvPr id="196612" name="Text Box 4"/>
          <p:cNvSpPr txBox="1">
            <a:spLocks noChangeArrowheads="1"/>
          </p:cNvSpPr>
          <p:nvPr/>
        </p:nvSpPr>
        <p:spPr bwMode="auto">
          <a:xfrm>
            <a:off x="2010818" y="6252647"/>
            <a:ext cx="1733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FF0000"/>
                </a:solidFill>
                <a:ea typeface="黑体" pitchFamily="2" charset="-122"/>
              </a:rPr>
              <a:t>多路复用结构</a:t>
            </a:r>
          </a:p>
        </p:txBody>
      </p:sp>
      <p:sp>
        <p:nvSpPr>
          <p:cNvPr id="2" name="日期占位符 1"/>
          <p:cNvSpPr>
            <a:spLocks noGrp="1"/>
          </p:cNvSpPr>
          <p:nvPr>
            <p:ph type="dt" sz="half" idx="10"/>
          </p:nvPr>
        </p:nvSpPr>
        <p:spPr/>
        <p:txBody>
          <a:bodyPr/>
          <a:lstStyle/>
          <a:p>
            <a:pPr>
              <a:defRPr/>
            </a:pPr>
            <a:fld id="{CD86954A-D5F3-40A1-B70B-E48B4E05DD84}"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6</a:t>
            </a:fld>
            <a:endParaRPr lang="en-US" altLang="zh-CN"/>
          </a:p>
        </p:txBody>
      </p:sp>
      <p:grpSp>
        <p:nvGrpSpPr>
          <p:cNvPr id="15" name="Group 23"/>
          <p:cNvGrpSpPr>
            <a:grpSpLocks/>
          </p:cNvGrpSpPr>
          <p:nvPr/>
        </p:nvGrpSpPr>
        <p:grpSpPr bwMode="auto">
          <a:xfrm>
            <a:off x="6837891" y="1323182"/>
            <a:ext cx="2286000" cy="4648200"/>
            <a:chOff x="2160" y="816"/>
            <a:chExt cx="1440" cy="2928"/>
          </a:xfrm>
        </p:grpSpPr>
        <p:sp>
          <p:nvSpPr>
            <p:cNvPr id="16" name="Rectangle 24"/>
            <p:cNvSpPr>
              <a:spLocks noChangeArrowheads="1"/>
            </p:cNvSpPr>
            <p:nvPr/>
          </p:nvSpPr>
          <p:spPr bwMode="auto">
            <a:xfrm>
              <a:off x="2400" y="1104"/>
              <a:ext cx="960" cy="26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a:lstStyle/>
            <a:p>
              <a:pPr>
                <a:lnSpc>
                  <a:spcPct val="110000"/>
                </a:lnSpc>
              </a:pPr>
              <a:r>
                <a:rPr lang="en-US" altLang="zh-CN" sz="2000" b="1" dirty="0">
                  <a:latin typeface="Tahoma" pitchFamily="34" charset="0"/>
                </a:rPr>
                <a:t>  CLK</a:t>
              </a:r>
            </a:p>
            <a:p>
              <a:r>
                <a:rPr lang="en-US" altLang="zh-CN" sz="2000" b="1" dirty="0">
                  <a:latin typeface="Tahoma" pitchFamily="34" charset="0"/>
                </a:rPr>
                <a:t>  CLKINH</a:t>
              </a:r>
            </a:p>
            <a:p>
              <a:r>
                <a:rPr lang="en-US" altLang="zh-CN" sz="2000" b="1" dirty="0">
                  <a:latin typeface="Tahoma" pitchFamily="34" charset="0"/>
                </a:rPr>
                <a:t>SH/LD</a:t>
              </a:r>
            </a:p>
            <a:p>
              <a:r>
                <a:rPr lang="en-US" altLang="zh-CN" sz="2000" b="1" dirty="0">
                  <a:latin typeface="Tahoma" pitchFamily="34" charset="0"/>
                </a:rPr>
                <a:t>CLR</a:t>
              </a:r>
            </a:p>
            <a:p>
              <a:r>
                <a:rPr lang="en-US" altLang="zh-CN" sz="2000" b="1" dirty="0">
                  <a:latin typeface="Tahoma" pitchFamily="34" charset="0"/>
                </a:rPr>
                <a:t>SER</a:t>
              </a:r>
            </a:p>
            <a:p>
              <a:r>
                <a:rPr lang="en-US" altLang="zh-CN" sz="2000" b="1" dirty="0">
                  <a:latin typeface="Tahoma" pitchFamily="34" charset="0"/>
                </a:rPr>
                <a:t>A</a:t>
              </a:r>
            </a:p>
            <a:p>
              <a:r>
                <a:rPr lang="en-US" altLang="zh-CN" sz="2000" b="1" dirty="0">
                  <a:latin typeface="Tahoma" pitchFamily="34" charset="0"/>
                </a:rPr>
                <a:t>B</a:t>
              </a:r>
            </a:p>
            <a:p>
              <a:r>
                <a:rPr lang="en-US" altLang="zh-CN" sz="2000" b="1" dirty="0">
                  <a:latin typeface="Tahoma" pitchFamily="34" charset="0"/>
                </a:rPr>
                <a:t>C</a:t>
              </a:r>
            </a:p>
            <a:p>
              <a:r>
                <a:rPr lang="en-US" altLang="zh-CN" sz="2000" b="1" dirty="0">
                  <a:latin typeface="Tahoma" pitchFamily="34" charset="0"/>
                </a:rPr>
                <a:t>D</a:t>
              </a:r>
            </a:p>
            <a:p>
              <a:r>
                <a:rPr lang="en-US" altLang="zh-CN" sz="2000" b="1" dirty="0">
                  <a:latin typeface="Tahoma" pitchFamily="34" charset="0"/>
                </a:rPr>
                <a:t>E</a:t>
              </a:r>
            </a:p>
            <a:p>
              <a:r>
                <a:rPr lang="en-US" altLang="zh-CN" sz="2000" b="1" dirty="0">
                  <a:latin typeface="Tahoma" pitchFamily="34" charset="0"/>
                </a:rPr>
                <a:t>F</a:t>
              </a:r>
            </a:p>
            <a:p>
              <a:r>
                <a:rPr lang="en-US" altLang="zh-CN" sz="2000" b="1" dirty="0">
                  <a:latin typeface="Tahoma" pitchFamily="34" charset="0"/>
                </a:rPr>
                <a:t>G</a:t>
              </a:r>
            </a:p>
            <a:p>
              <a:r>
                <a:rPr lang="en-US" altLang="zh-CN" sz="2000" b="1" dirty="0">
                  <a:latin typeface="Tahoma" pitchFamily="34" charset="0"/>
                </a:rPr>
                <a:t>H          </a:t>
              </a:r>
              <a:r>
                <a:rPr lang="en-US" altLang="zh-CN" sz="2000" b="1" baseline="-25000" dirty="0">
                  <a:latin typeface="Tahoma" pitchFamily="34" charset="0"/>
                </a:rPr>
                <a:t> </a:t>
              </a:r>
              <a:r>
                <a:rPr lang="en-US" altLang="zh-CN" sz="2000" b="1" dirty="0">
                  <a:latin typeface="Tahoma" pitchFamily="34" charset="0"/>
                </a:rPr>
                <a:t>QH</a:t>
              </a:r>
            </a:p>
          </p:txBody>
        </p:sp>
        <p:sp>
          <p:nvSpPr>
            <p:cNvPr id="17" name="Oval 25"/>
            <p:cNvSpPr>
              <a:spLocks noChangeArrowheads="1"/>
            </p:cNvSpPr>
            <p:nvPr/>
          </p:nvSpPr>
          <p:spPr bwMode="auto">
            <a:xfrm>
              <a:off x="2304" y="1776"/>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 name="Group 26"/>
            <p:cNvGrpSpPr>
              <a:grpSpLocks/>
            </p:cNvGrpSpPr>
            <p:nvPr/>
          </p:nvGrpSpPr>
          <p:grpSpPr bwMode="auto">
            <a:xfrm>
              <a:off x="2400" y="1200"/>
              <a:ext cx="96" cy="96"/>
              <a:chOff x="2880" y="2064"/>
              <a:chExt cx="96" cy="192"/>
            </a:xfrm>
          </p:grpSpPr>
          <p:sp>
            <p:nvSpPr>
              <p:cNvPr id="37" name="Line 27"/>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 name="Line 28"/>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 name="Line 29"/>
            <p:cNvSpPr>
              <a:spLocks noChangeShapeType="1"/>
            </p:cNvSpPr>
            <p:nvPr/>
          </p:nvSpPr>
          <p:spPr bwMode="auto">
            <a:xfrm>
              <a:off x="2160" y="1824"/>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0"/>
            <p:cNvSpPr>
              <a:spLocks noChangeShapeType="1"/>
            </p:cNvSpPr>
            <p:nvPr/>
          </p:nvSpPr>
          <p:spPr bwMode="auto">
            <a:xfrm>
              <a:off x="2160" y="144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1"/>
            <p:cNvSpPr>
              <a:spLocks noChangeShapeType="1"/>
            </p:cNvSpPr>
            <p:nvPr/>
          </p:nvSpPr>
          <p:spPr bwMode="auto">
            <a:xfrm>
              <a:off x="2160" y="163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32"/>
            <p:cNvSpPr>
              <a:spLocks noChangeShapeType="1"/>
            </p:cNvSpPr>
            <p:nvPr/>
          </p:nvSpPr>
          <p:spPr bwMode="auto">
            <a:xfrm>
              <a:off x="2160" y="124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33"/>
            <p:cNvSpPr>
              <a:spLocks noChangeShapeType="1"/>
            </p:cNvSpPr>
            <p:nvPr/>
          </p:nvSpPr>
          <p:spPr bwMode="auto">
            <a:xfrm>
              <a:off x="2160" y="220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34"/>
            <p:cNvSpPr>
              <a:spLocks noChangeShapeType="1"/>
            </p:cNvSpPr>
            <p:nvPr/>
          </p:nvSpPr>
          <p:spPr bwMode="auto">
            <a:xfrm>
              <a:off x="2160" y="240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5"/>
            <p:cNvSpPr>
              <a:spLocks noChangeShapeType="1"/>
            </p:cNvSpPr>
            <p:nvPr/>
          </p:nvSpPr>
          <p:spPr bwMode="auto">
            <a:xfrm>
              <a:off x="2160" y="259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6"/>
            <p:cNvSpPr>
              <a:spLocks noChangeShapeType="1"/>
            </p:cNvSpPr>
            <p:nvPr/>
          </p:nvSpPr>
          <p:spPr bwMode="auto">
            <a:xfrm>
              <a:off x="2160" y="2784"/>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 name="Text Box 37"/>
            <p:cNvSpPr txBox="1">
              <a:spLocks noChangeArrowheads="1"/>
            </p:cNvSpPr>
            <p:nvPr/>
          </p:nvSpPr>
          <p:spPr bwMode="auto">
            <a:xfrm>
              <a:off x="2514" y="816"/>
              <a:ext cx="7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Arial" charset="0"/>
                </a:rPr>
                <a:t>74</a:t>
              </a:r>
              <a:r>
                <a:rPr lang="en-US" altLang="zh-CN" b="1">
                  <a:latin typeface="Arial" charset="0"/>
                </a:rPr>
                <a:t>x166</a:t>
              </a:r>
            </a:p>
          </p:txBody>
        </p:sp>
        <p:sp>
          <p:nvSpPr>
            <p:cNvPr id="28" name="Line 38"/>
            <p:cNvSpPr>
              <a:spLocks noChangeShapeType="1"/>
            </p:cNvSpPr>
            <p:nvPr/>
          </p:nvSpPr>
          <p:spPr bwMode="auto">
            <a:xfrm>
              <a:off x="2160" y="29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39"/>
            <p:cNvSpPr>
              <a:spLocks noChangeShapeType="1"/>
            </p:cNvSpPr>
            <p:nvPr/>
          </p:nvSpPr>
          <p:spPr bwMode="auto">
            <a:xfrm>
              <a:off x="2160" y="3168"/>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40"/>
            <p:cNvSpPr>
              <a:spLocks noChangeShapeType="1"/>
            </p:cNvSpPr>
            <p:nvPr/>
          </p:nvSpPr>
          <p:spPr bwMode="auto">
            <a:xfrm>
              <a:off x="2160" y="3360"/>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41"/>
            <p:cNvSpPr>
              <a:spLocks noChangeShapeType="1"/>
            </p:cNvSpPr>
            <p:nvPr/>
          </p:nvSpPr>
          <p:spPr bwMode="auto">
            <a:xfrm>
              <a:off x="216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32" name="Group 42"/>
            <p:cNvGrpSpPr>
              <a:grpSpLocks/>
            </p:cNvGrpSpPr>
            <p:nvPr/>
          </p:nvGrpSpPr>
          <p:grpSpPr bwMode="auto">
            <a:xfrm>
              <a:off x="2400" y="1392"/>
              <a:ext cx="96" cy="96"/>
              <a:chOff x="2880" y="2064"/>
              <a:chExt cx="96" cy="192"/>
            </a:xfrm>
          </p:grpSpPr>
          <p:sp>
            <p:nvSpPr>
              <p:cNvPr id="35"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3" name="Line 45"/>
            <p:cNvSpPr>
              <a:spLocks noChangeShapeType="1"/>
            </p:cNvSpPr>
            <p:nvPr/>
          </p:nvSpPr>
          <p:spPr bwMode="auto">
            <a:xfrm>
              <a:off x="3360" y="3552"/>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46"/>
            <p:cNvSpPr>
              <a:spLocks noChangeShapeType="1"/>
            </p:cNvSpPr>
            <p:nvPr/>
          </p:nvSpPr>
          <p:spPr bwMode="auto">
            <a:xfrm>
              <a:off x="2160" y="201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矩形 4"/>
          <p:cNvSpPr/>
          <p:nvPr/>
        </p:nvSpPr>
        <p:spPr>
          <a:xfrm>
            <a:off x="2590800" y="4752182"/>
            <a:ext cx="2197224" cy="1434305"/>
          </a:xfrm>
          <a:prstGeom prst="rect">
            <a:avLst/>
          </a:pr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172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196612"/>
                                        </p:tgtEl>
                                        <p:attrNameLst>
                                          <p:attrName>style.visibility</p:attrName>
                                        </p:attrNameLst>
                                      </p:cBhvr>
                                      <p:to>
                                        <p:strVal val="visible"/>
                                      </p:to>
                                    </p:set>
                                    <p:animEffect transition="in" filter="blinds(horizontal)">
                                      <p:cBhvr>
                                        <p:cTn id="9" dur="500"/>
                                        <p:tgtEl>
                                          <p:spTgt spid="196612"/>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linds(horizontal)">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utoUpdateAnimBg="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3"/>
          <p:cNvSpPr txBox="1">
            <a:spLocks noChangeArrowheads="1"/>
          </p:cNvSpPr>
          <p:nvPr/>
        </p:nvSpPr>
        <p:spPr bwMode="auto">
          <a:xfrm>
            <a:off x="2279650" y="381000"/>
            <a:ext cx="465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chemeClr val="tx2"/>
                </a:solidFill>
                <a:ea typeface="华文新魏" pitchFamily="2" charset="-122"/>
              </a:rPr>
              <a:t>并入并出移位寄存器结构</a:t>
            </a:r>
          </a:p>
        </p:txBody>
      </p:sp>
      <p:graphicFrame>
        <p:nvGraphicFramePr>
          <p:cNvPr id="197636" name="Object 4"/>
          <p:cNvGraphicFramePr>
            <a:graphicFrameLocks noChangeAspect="1"/>
          </p:cNvGraphicFramePr>
          <p:nvPr>
            <p:extLst>
              <p:ext uri="{D42A27DB-BD31-4B8C-83A1-F6EECF244321}">
                <p14:modId xmlns:p14="http://schemas.microsoft.com/office/powerpoint/2010/main" val="2647247212"/>
              </p:ext>
            </p:extLst>
          </p:nvPr>
        </p:nvGraphicFramePr>
        <p:xfrm>
          <a:off x="179512" y="1311935"/>
          <a:ext cx="7488832" cy="5016500"/>
        </p:xfrm>
        <a:graphic>
          <a:graphicData uri="http://schemas.openxmlformats.org/presentationml/2006/ole">
            <mc:AlternateContent xmlns:mc="http://schemas.openxmlformats.org/markup-compatibility/2006">
              <mc:Choice xmlns:v="urn:schemas-microsoft-com:vml" Requires="v">
                <p:oleObj spid="_x0000_s192639" name="Artwork" r:id="rId3" imgW="6335009" imgH="4533333" progId="Adobe.Illustrator.7">
                  <p:embed/>
                </p:oleObj>
              </mc:Choice>
              <mc:Fallback>
                <p:oleObj name="Artwork" r:id="rId3" imgW="6335009" imgH="4533333"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311935"/>
                        <a:ext cx="7488832" cy="5016500"/>
                      </a:xfrm>
                      <a:prstGeom prst="rect">
                        <a:avLst/>
                      </a:prstGeom>
                      <a:noFill/>
                      <a:ln>
                        <a:noFill/>
                      </a:ln>
                      <a:effectLst/>
                    </p:spPr>
                  </p:pic>
                </p:oleObj>
              </mc:Fallback>
            </mc:AlternateContent>
          </a:graphicData>
        </a:graphic>
      </p:graphicFrame>
      <p:sp>
        <p:nvSpPr>
          <p:cNvPr id="2" name="日期占位符 1"/>
          <p:cNvSpPr>
            <a:spLocks noGrp="1"/>
          </p:cNvSpPr>
          <p:nvPr>
            <p:ph type="dt" sz="half" idx="10"/>
          </p:nvPr>
        </p:nvSpPr>
        <p:spPr/>
        <p:txBody>
          <a:bodyPr/>
          <a:lstStyle/>
          <a:p>
            <a:pPr>
              <a:defRPr/>
            </a:pPr>
            <a:fld id="{114C6600-7E47-4DE6-BEEF-ED3ACD1F781F}"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DFDDDCF-CC0E-4CF3-A497-3FEE434E7AE7}" type="slidenum">
              <a:rPr lang="en-US" altLang="zh-CN" smtClean="0"/>
              <a:pPr>
                <a:defRPr/>
              </a:pPr>
              <a:t>7</a:t>
            </a:fld>
            <a:endParaRPr lang="en-US" altLang="zh-CN"/>
          </a:p>
        </p:txBody>
      </p:sp>
      <p:sp>
        <p:nvSpPr>
          <p:cNvPr id="197634" name="Rectangle 2"/>
          <p:cNvSpPr>
            <a:spLocks noChangeArrowheads="1"/>
          </p:cNvSpPr>
          <p:nvPr/>
        </p:nvSpPr>
        <p:spPr bwMode="auto">
          <a:xfrm>
            <a:off x="7164288" y="1996847"/>
            <a:ext cx="951905" cy="397700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1378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7634"/>
                                        </p:tgtEl>
                                      </p:cBhvr>
                                    </p:animEffect>
                                    <p:set>
                                      <p:cBhvr>
                                        <p:cTn id="7" dur="1" fill="hold">
                                          <p:stCondLst>
                                            <p:cond delay="499"/>
                                          </p:stCondLst>
                                        </p:cTn>
                                        <p:tgtEl>
                                          <p:spTgt spid="1976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91" name="Rectangle 63"/>
          <p:cNvSpPr>
            <a:spLocks noChangeArrowheads="1"/>
          </p:cNvSpPr>
          <p:nvPr/>
        </p:nvSpPr>
        <p:spPr bwMode="auto">
          <a:xfrm>
            <a:off x="1916113" y="1358922"/>
            <a:ext cx="4905375" cy="4681537"/>
          </a:xfrm>
          <a:prstGeom prst="rect">
            <a:avLst/>
          </a:prstGeom>
          <a:noFill/>
          <a:ln w="19050">
            <a:solidFill>
              <a:srgbClr val="808080"/>
            </a:solidFill>
            <a:prstDash val="dash"/>
            <a:miter lim="800000"/>
            <a:headEnd/>
            <a:tailEnd/>
          </a:ln>
          <a:effectLst/>
        </p:spPr>
        <p:txBody>
          <a:bodyPr wrap="none" anchor="ctr"/>
          <a:lstStyle/>
          <a:p>
            <a:endParaRPr lang="zh-CN" altLang="en-US"/>
          </a:p>
        </p:txBody>
      </p:sp>
      <p:sp>
        <p:nvSpPr>
          <p:cNvPr id="176132" name="Rectangle 4"/>
          <p:cNvSpPr>
            <a:spLocks noChangeArrowheads="1"/>
          </p:cNvSpPr>
          <p:nvPr/>
        </p:nvSpPr>
        <p:spPr bwMode="auto">
          <a:xfrm>
            <a:off x="21415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3" name="Rectangle 5"/>
          <p:cNvSpPr>
            <a:spLocks noChangeArrowheads="1"/>
          </p:cNvSpPr>
          <p:nvPr/>
        </p:nvSpPr>
        <p:spPr bwMode="auto">
          <a:xfrm>
            <a:off x="2727325"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4" name="Rectangle 6"/>
          <p:cNvSpPr>
            <a:spLocks noChangeArrowheads="1"/>
          </p:cNvSpPr>
          <p:nvPr/>
        </p:nvSpPr>
        <p:spPr bwMode="auto">
          <a:xfrm>
            <a:off x="3311525"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5" name="Rectangle 7"/>
          <p:cNvSpPr>
            <a:spLocks noChangeArrowheads="1"/>
          </p:cNvSpPr>
          <p:nvPr/>
        </p:nvSpPr>
        <p:spPr bwMode="auto">
          <a:xfrm>
            <a:off x="3941763"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6" name="Rectangle 8"/>
          <p:cNvSpPr>
            <a:spLocks noChangeArrowheads="1"/>
          </p:cNvSpPr>
          <p:nvPr/>
        </p:nvSpPr>
        <p:spPr bwMode="auto">
          <a:xfrm>
            <a:off x="4572000"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37" name="Rectangle 9"/>
          <p:cNvSpPr>
            <a:spLocks noChangeArrowheads="1"/>
          </p:cNvSpPr>
          <p:nvPr/>
        </p:nvSpPr>
        <p:spPr bwMode="auto">
          <a:xfrm>
            <a:off x="5111750"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8" name="Rectangle 10"/>
          <p:cNvSpPr>
            <a:spLocks noChangeArrowheads="1"/>
          </p:cNvSpPr>
          <p:nvPr/>
        </p:nvSpPr>
        <p:spPr bwMode="auto">
          <a:xfrm>
            <a:off x="56975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39" name="Rectangle 11"/>
          <p:cNvSpPr>
            <a:spLocks noChangeArrowheads="1"/>
          </p:cNvSpPr>
          <p:nvPr/>
        </p:nvSpPr>
        <p:spPr bwMode="auto">
          <a:xfrm>
            <a:off x="6192838" y="15843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0" name="Rectangle 12"/>
          <p:cNvSpPr>
            <a:spLocks noChangeArrowheads="1"/>
          </p:cNvSpPr>
          <p:nvPr/>
        </p:nvSpPr>
        <p:spPr bwMode="auto">
          <a:xfrm>
            <a:off x="1555750" y="2619397"/>
            <a:ext cx="269875" cy="360362"/>
          </a:xfrm>
          <a:prstGeom prst="rect">
            <a:avLst/>
          </a:prstGeom>
          <a:noFill/>
          <a:ln w="28575">
            <a:solidFill>
              <a:schemeClr val="accent2"/>
            </a:solidFill>
            <a:miter lim="800000"/>
            <a:headEnd/>
            <a:tailEnd/>
          </a:ln>
          <a:effectLst/>
        </p:spPr>
        <p:txBody>
          <a:bodyPr wrap="none" anchor="ctr"/>
          <a:lstStyle/>
          <a:p>
            <a:pPr algn="ctr"/>
            <a:r>
              <a:rPr lang="en-US" altLang="zh-CN">
                <a:ea typeface="宋体" pitchFamily="2" charset="-122"/>
              </a:rPr>
              <a:t>0</a:t>
            </a:r>
          </a:p>
        </p:txBody>
      </p:sp>
      <p:sp>
        <p:nvSpPr>
          <p:cNvPr id="176141" name="Rectangle 13"/>
          <p:cNvSpPr>
            <a:spLocks noChangeArrowheads="1"/>
          </p:cNvSpPr>
          <p:nvPr/>
        </p:nvSpPr>
        <p:spPr bwMode="auto">
          <a:xfrm>
            <a:off x="2141538"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2" name="Rectangle 14"/>
          <p:cNvSpPr>
            <a:spLocks noChangeArrowheads="1"/>
          </p:cNvSpPr>
          <p:nvPr/>
        </p:nvSpPr>
        <p:spPr bwMode="auto">
          <a:xfrm>
            <a:off x="2725738"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3" name="Rectangle 15"/>
          <p:cNvSpPr>
            <a:spLocks noChangeArrowheads="1"/>
          </p:cNvSpPr>
          <p:nvPr/>
        </p:nvSpPr>
        <p:spPr bwMode="auto">
          <a:xfrm>
            <a:off x="3355975"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4" name="Rectangle 16"/>
          <p:cNvSpPr>
            <a:spLocks noChangeArrowheads="1"/>
          </p:cNvSpPr>
          <p:nvPr/>
        </p:nvSpPr>
        <p:spPr bwMode="auto">
          <a:xfrm>
            <a:off x="3986213"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5" name="Rectangle 17"/>
          <p:cNvSpPr>
            <a:spLocks noChangeArrowheads="1"/>
          </p:cNvSpPr>
          <p:nvPr/>
        </p:nvSpPr>
        <p:spPr bwMode="auto">
          <a:xfrm>
            <a:off x="4525963"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6" name="Rectangle 18"/>
          <p:cNvSpPr>
            <a:spLocks noChangeArrowheads="1"/>
          </p:cNvSpPr>
          <p:nvPr/>
        </p:nvSpPr>
        <p:spPr bwMode="auto">
          <a:xfrm>
            <a:off x="5111750"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47" name="Rectangle 19"/>
          <p:cNvSpPr>
            <a:spLocks noChangeArrowheads="1"/>
          </p:cNvSpPr>
          <p:nvPr/>
        </p:nvSpPr>
        <p:spPr bwMode="auto">
          <a:xfrm>
            <a:off x="5607050" y="26193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48" name="Rectangle 20"/>
          <p:cNvSpPr>
            <a:spLocks noChangeArrowheads="1"/>
          </p:cNvSpPr>
          <p:nvPr/>
        </p:nvSpPr>
        <p:spPr bwMode="auto">
          <a:xfrm>
            <a:off x="22764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dirty="0">
                <a:ea typeface="宋体" pitchFamily="2" charset="-122"/>
              </a:rPr>
              <a:t>0</a:t>
            </a:r>
          </a:p>
        </p:txBody>
      </p:sp>
      <p:sp>
        <p:nvSpPr>
          <p:cNvPr id="176149" name="Rectangle 21"/>
          <p:cNvSpPr>
            <a:spLocks noChangeArrowheads="1"/>
          </p:cNvSpPr>
          <p:nvPr/>
        </p:nvSpPr>
        <p:spPr bwMode="auto">
          <a:xfrm>
            <a:off x="2862263"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0" name="Rectangle 22"/>
          <p:cNvSpPr>
            <a:spLocks noChangeArrowheads="1"/>
          </p:cNvSpPr>
          <p:nvPr/>
        </p:nvSpPr>
        <p:spPr bwMode="auto">
          <a:xfrm>
            <a:off x="3446463"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1" name="Rectangle 23"/>
          <p:cNvSpPr>
            <a:spLocks noChangeArrowheads="1"/>
          </p:cNvSpPr>
          <p:nvPr/>
        </p:nvSpPr>
        <p:spPr bwMode="auto">
          <a:xfrm>
            <a:off x="4076700"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2" name="Rectangle 24"/>
          <p:cNvSpPr>
            <a:spLocks noChangeArrowheads="1"/>
          </p:cNvSpPr>
          <p:nvPr/>
        </p:nvSpPr>
        <p:spPr bwMode="auto">
          <a:xfrm>
            <a:off x="4706938"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3" name="Rectangle 25"/>
          <p:cNvSpPr>
            <a:spLocks noChangeArrowheads="1"/>
          </p:cNvSpPr>
          <p:nvPr/>
        </p:nvSpPr>
        <p:spPr bwMode="auto">
          <a:xfrm>
            <a:off x="5246688"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4" name="Rectangle 26"/>
          <p:cNvSpPr>
            <a:spLocks noChangeArrowheads="1"/>
          </p:cNvSpPr>
          <p:nvPr/>
        </p:nvSpPr>
        <p:spPr bwMode="auto">
          <a:xfrm>
            <a:off x="58324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5" name="Rectangle 27"/>
          <p:cNvSpPr>
            <a:spLocks noChangeArrowheads="1"/>
          </p:cNvSpPr>
          <p:nvPr/>
        </p:nvSpPr>
        <p:spPr bwMode="auto">
          <a:xfrm>
            <a:off x="6327775" y="414974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6" name="Rectangle 28"/>
          <p:cNvSpPr>
            <a:spLocks noChangeArrowheads="1"/>
          </p:cNvSpPr>
          <p:nvPr/>
        </p:nvSpPr>
        <p:spPr bwMode="auto">
          <a:xfrm>
            <a:off x="2860675"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57" name="Rectangle 29"/>
          <p:cNvSpPr>
            <a:spLocks noChangeArrowheads="1"/>
          </p:cNvSpPr>
          <p:nvPr/>
        </p:nvSpPr>
        <p:spPr bwMode="auto">
          <a:xfrm>
            <a:off x="3446463"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8" name="Rectangle 30"/>
          <p:cNvSpPr>
            <a:spLocks noChangeArrowheads="1"/>
          </p:cNvSpPr>
          <p:nvPr/>
        </p:nvSpPr>
        <p:spPr bwMode="auto">
          <a:xfrm>
            <a:off x="4030663"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59" name="Rectangle 31"/>
          <p:cNvSpPr>
            <a:spLocks noChangeArrowheads="1"/>
          </p:cNvSpPr>
          <p:nvPr/>
        </p:nvSpPr>
        <p:spPr bwMode="auto">
          <a:xfrm>
            <a:off x="4660900"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0" name="Rectangle 32"/>
          <p:cNvSpPr>
            <a:spLocks noChangeArrowheads="1"/>
          </p:cNvSpPr>
          <p:nvPr/>
        </p:nvSpPr>
        <p:spPr bwMode="auto">
          <a:xfrm>
            <a:off x="5291138"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1</a:t>
            </a:r>
          </a:p>
        </p:txBody>
      </p:sp>
      <p:sp>
        <p:nvSpPr>
          <p:cNvPr id="176161" name="Rectangle 33"/>
          <p:cNvSpPr>
            <a:spLocks noChangeArrowheads="1"/>
          </p:cNvSpPr>
          <p:nvPr/>
        </p:nvSpPr>
        <p:spPr bwMode="auto">
          <a:xfrm>
            <a:off x="5830888"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2" name="Rectangle 34"/>
          <p:cNvSpPr>
            <a:spLocks noChangeArrowheads="1"/>
          </p:cNvSpPr>
          <p:nvPr/>
        </p:nvSpPr>
        <p:spPr bwMode="auto">
          <a:xfrm>
            <a:off x="6416675" y="5184797"/>
            <a:ext cx="269875" cy="360362"/>
          </a:xfrm>
          <a:prstGeom prst="rect">
            <a:avLst/>
          </a:prstGeom>
          <a:noFill/>
          <a:ln w="28575">
            <a:solidFill>
              <a:schemeClr val="tx1"/>
            </a:solidFill>
            <a:miter lim="800000"/>
            <a:headEnd/>
            <a:tailEnd/>
          </a:ln>
          <a:effectLst/>
        </p:spPr>
        <p:txBody>
          <a:bodyPr wrap="none" anchor="ctr"/>
          <a:lstStyle/>
          <a:p>
            <a:pPr algn="ctr"/>
            <a:r>
              <a:rPr lang="en-US" altLang="zh-CN">
                <a:ea typeface="宋体" pitchFamily="2" charset="-122"/>
              </a:rPr>
              <a:t>0</a:t>
            </a:r>
          </a:p>
        </p:txBody>
      </p:sp>
      <p:sp>
        <p:nvSpPr>
          <p:cNvPr id="176163" name="Rectangle 35"/>
          <p:cNvSpPr>
            <a:spLocks noChangeArrowheads="1"/>
          </p:cNvSpPr>
          <p:nvPr/>
        </p:nvSpPr>
        <p:spPr bwMode="auto">
          <a:xfrm>
            <a:off x="6911975" y="5184797"/>
            <a:ext cx="269875" cy="360362"/>
          </a:xfrm>
          <a:prstGeom prst="rect">
            <a:avLst/>
          </a:prstGeom>
          <a:noFill/>
          <a:ln w="28575">
            <a:solidFill>
              <a:schemeClr val="accent2"/>
            </a:solidFill>
            <a:miter lim="800000"/>
            <a:headEnd/>
            <a:tailEnd/>
          </a:ln>
          <a:effectLst/>
        </p:spPr>
        <p:txBody>
          <a:bodyPr wrap="none" anchor="ctr"/>
          <a:lstStyle/>
          <a:p>
            <a:pPr algn="ctr"/>
            <a:r>
              <a:rPr lang="en-US" altLang="zh-CN">
                <a:ea typeface="宋体" pitchFamily="2" charset="-122"/>
              </a:rPr>
              <a:t>1</a:t>
            </a:r>
          </a:p>
        </p:txBody>
      </p:sp>
      <p:sp>
        <p:nvSpPr>
          <p:cNvPr id="176164" name="Rectangle 36"/>
          <p:cNvSpPr>
            <a:spLocks noChangeArrowheads="1"/>
          </p:cNvSpPr>
          <p:nvPr/>
        </p:nvSpPr>
        <p:spPr bwMode="auto">
          <a:xfrm>
            <a:off x="6192838" y="2601926"/>
            <a:ext cx="269875" cy="360363"/>
          </a:xfrm>
          <a:prstGeom prst="rect">
            <a:avLst/>
          </a:prstGeom>
          <a:noFill/>
          <a:ln w="28575">
            <a:solidFill>
              <a:srgbClr val="FF0000"/>
            </a:solidFill>
            <a:miter lim="800000"/>
            <a:headEnd/>
            <a:tailEnd/>
          </a:ln>
          <a:effectLst/>
        </p:spPr>
        <p:txBody>
          <a:bodyPr wrap="none" anchor="ctr"/>
          <a:lstStyle/>
          <a:p>
            <a:pPr algn="ctr"/>
            <a:endParaRPr lang="en-US" altLang="zh-CN">
              <a:ea typeface="宋体" pitchFamily="2" charset="-122"/>
            </a:endParaRPr>
          </a:p>
        </p:txBody>
      </p:sp>
      <p:sp>
        <p:nvSpPr>
          <p:cNvPr id="176165" name="Rectangle 37"/>
          <p:cNvSpPr>
            <a:spLocks noChangeArrowheads="1"/>
          </p:cNvSpPr>
          <p:nvPr/>
        </p:nvSpPr>
        <p:spPr bwMode="auto">
          <a:xfrm>
            <a:off x="2232025" y="5184797"/>
            <a:ext cx="269875" cy="360362"/>
          </a:xfrm>
          <a:prstGeom prst="rect">
            <a:avLst/>
          </a:prstGeom>
          <a:noFill/>
          <a:ln w="28575">
            <a:solidFill>
              <a:srgbClr val="FF0000"/>
            </a:solidFill>
            <a:miter lim="800000"/>
            <a:headEnd/>
            <a:tailEnd/>
          </a:ln>
          <a:effectLst/>
        </p:spPr>
        <p:txBody>
          <a:bodyPr wrap="none" anchor="ctr"/>
          <a:lstStyle/>
          <a:p>
            <a:pPr algn="ctr"/>
            <a:endParaRPr lang="en-US" altLang="zh-CN">
              <a:ea typeface="宋体" pitchFamily="2" charset="-122"/>
            </a:endParaRPr>
          </a:p>
        </p:txBody>
      </p:sp>
      <p:sp>
        <p:nvSpPr>
          <p:cNvPr id="176166" name="Line 38"/>
          <p:cNvSpPr>
            <a:spLocks noChangeShapeType="1"/>
          </p:cNvSpPr>
          <p:nvPr/>
        </p:nvSpPr>
        <p:spPr bwMode="auto">
          <a:xfrm flipH="1">
            <a:off x="1736725"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7" name="Line 39"/>
          <p:cNvSpPr>
            <a:spLocks noChangeShapeType="1"/>
          </p:cNvSpPr>
          <p:nvPr/>
        </p:nvSpPr>
        <p:spPr bwMode="auto">
          <a:xfrm flipH="1">
            <a:off x="2366963"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8" name="Line 40"/>
          <p:cNvSpPr>
            <a:spLocks noChangeShapeType="1"/>
          </p:cNvSpPr>
          <p:nvPr/>
        </p:nvSpPr>
        <p:spPr bwMode="auto">
          <a:xfrm flipH="1">
            <a:off x="2906713"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69" name="Line 41"/>
          <p:cNvSpPr>
            <a:spLocks noChangeShapeType="1"/>
          </p:cNvSpPr>
          <p:nvPr/>
        </p:nvSpPr>
        <p:spPr bwMode="auto">
          <a:xfrm flipH="1">
            <a:off x="3536950"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0" name="Line 42"/>
          <p:cNvSpPr>
            <a:spLocks noChangeShapeType="1"/>
          </p:cNvSpPr>
          <p:nvPr/>
        </p:nvSpPr>
        <p:spPr bwMode="auto">
          <a:xfrm flipH="1">
            <a:off x="4211638"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1" name="Line 43"/>
          <p:cNvSpPr>
            <a:spLocks noChangeShapeType="1"/>
          </p:cNvSpPr>
          <p:nvPr/>
        </p:nvSpPr>
        <p:spPr bwMode="auto">
          <a:xfrm flipH="1">
            <a:off x="4751388" y="198915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2" name="Line 44"/>
          <p:cNvSpPr>
            <a:spLocks noChangeShapeType="1"/>
          </p:cNvSpPr>
          <p:nvPr/>
        </p:nvSpPr>
        <p:spPr bwMode="auto">
          <a:xfrm flipH="1">
            <a:off x="5292725"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3" name="Line 45"/>
          <p:cNvSpPr>
            <a:spLocks noChangeShapeType="1"/>
          </p:cNvSpPr>
          <p:nvPr/>
        </p:nvSpPr>
        <p:spPr bwMode="auto">
          <a:xfrm flipH="1">
            <a:off x="5786438" y="1944709"/>
            <a:ext cx="495300" cy="630238"/>
          </a:xfrm>
          <a:prstGeom prst="line">
            <a:avLst/>
          </a:prstGeom>
          <a:noFill/>
          <a:ln w="28575">
            <a:solidFill>
              <a:schemeClr val="accent2"/>
            </a:solidFill>
            <a:round/>
            <a:headEnd/>
            <a:tailEnd type="triangle" w="med" len="med"/>
          </a:ln>
          <a:effectLst/>
        </p:spPr>
        <p:txBody>
          <a:bodyPr/>
          <a:lstStyle/>
          <a:p>
            <a:endParaRPr lang="zh-CN" altLang="en-US"/>
          </a:p>
        </p:txBody>
      </p:sp>
      <p:sp>
        <p:nvSpPr>
          <p:cNvPr id="176174" name="Line 46"/>
          <p:cNvSpPr>
            <a:spLocks noChangeShapeType="1"/>
          </p:cNvSpPr>
          <p:nvPr/>
        </p:nvSpPr>
        <p:spPr bwMode="auto">
          <a:xfrm>
            <a:off x="241141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5" name="Line 47"/>
          <p:cNvSpPr>
            <a:spLocks noChangeShapeType="1"/>
          </p:cNvSpPr>
          <p:nvPr/>
        </p:nvSpPr>
        <p:spPr bwMode="auto">
          <a:xfrm>
            <a:off x="3041650" y="4510109"/>
            <a:ext cx="585788"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6" name="Line 48"/>
          <p:cNvSpPr>
            <a:spLocks noChangeShapeType="1"/>
          </p:cNvSpPr>
          <p:nvPr/>
        </p:nvSpPr>
        <p:spPr bwMode="auto">
          <a:xfrm>
            <a:off x="3627438"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7" name="Line 49"/>
          <p:cNvSpPr>
            <a:spLocks noChangeShapeType="1"/>
          </p:cNvSpPr>
          <p:nvPr/>
        </p:nvSpPr>
        <p:spPr bwMode="auto">
          <a:xfrm>
            <a:off x="4211638"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8" name="Line 50"/>
          <p:cNvSpPr>
            <a:spLocks noChangeShapeType="1"/>
          </p:cNvSpPr>
          <p:nvPr/>
        </p:nvSpPr>
        <p:spPr bwMode="auto">
          <a:xfrm>
            <a:off x="4841875" y="4510109"/>
            <a:ext cx="585788"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79" name="Line 51"/>
          <p:cNvSpPr>
            <a:spLocks noChangeShapeType="1"/>
          </p:cNvSpPr>
          <p:nvPr/>
        </p:nvSpPr>
        <p:spPr bwMode="auto">
          <a:xfrm>
            <a:off x="54276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0" name="Line 52"/>
          <p:cNvSpPr>
            <a:spLocks noChangeShapeType="1"/>
          </p:cNvSpPr>
          <p:nvPr/>
        </p:nvSpPr>
        <p:spPr bwMode="auto">
          <a:xfrm>
            <a:off x="60118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1" name="Line 53"/>
          <p:cNvSpPr>
            <a:spLocks noChangeShapeType="1"/>
          </p:cNvSpPr>
          <p:nvPr/>
        </p:nvSpPr>
        <p:spPr bwMode="auto">
          <a:xfrm>
            <a:off x="6507163" y="4510109"/>
            <a:ext cx="585787" cy="674688"/>
          </a:xfrm>
          <a:prstGeom prst="line">
            <a:avLst/>
          </a:prstGeom>
          <a:noFill/>
          <a:ln w="28575">
            <a:solidFill>
              <a:srgbClr val="FF0000"/>
            </a:solidFill>
            <a:round/>
            <a:headEnd/>
            <a:tailEnd type="triangle" w="med" len="med"/>
          </a:ln>
          <a:effectLst/>
        </p:spPr>
        <p:txBody>
          <a:bodyPr/>
          <a:lstStyle/>
          <a:p>
            <a:endParaRPr lang="zh-CN" altLang="en-US"/>
          </a:p>
        </p:txBody>
      </p:sp>
      <p:sp>
        <p:nvSpPr>
          <p:cNvPr id="176183" name="Text Box 55"/>
          <p:cNvSpPr txBox="1">
            <a:spLocks noChangeArrowheads="1"/>
          </p:cNvSpPr>
          <p:nvPr/>
        </p:nvSpPr>
        <p:spPr bwMode="auto">
          <a:xfrm>
            <a:off x="3222625" y="3340122"/>
            <a:ext cx="2205038" cy="425450"/>
          </a:xfrm>
          <a:prstGeom prst="rect">
            <a:avLst/>
          </a:prstGeom>
          <a:noFill/>
          <a:ln w="28575">
            <a:solidFill>
              <a:schemeClr val="tx1"/>
            </a:solidFill>
            <a:miter lim="800000"/>
            <a:headEnd/>
            <a:tailEnd/>
          </a:ln>
          <a:effectLst/>
        </p:spPr>
        <p:txBody>
          <a:bodyPr>
            <a:spAutoFit/>
          </a:bodyPr>
          <a:lstStyle/>
          <a:p>
            <a:pPr>
              <a:spcBef>
                <a:spcPct val="50000"/>
              </a:spcBef>
            </a:pPr>
            <a:r>
              <a:rPr lang="zh-CN" altLang="en-US">
                <a:ea typeface="宋体" pitchFamily="2" charset="-122"/>
              </a:rPr>
              <a:t>左移一位示意图</a:t>
            </a:r>
          </a:p>
        </p:txBody>
      </p:sp>
      <p:sp>
        <p:nvSpPr>
          <p:cNvPr id="176184" name="Text Box 56"/>
          <p:cNvSpPr txBox="1">
            <a:spLocks noChangeArrowheads="1"/>
          </p:cNvSpPr>
          <p:nvPr/>
        </p:nvSpPr>
        <p:spPr bwMode="auto">
          <a:xfrm>
            <a:off x="3581400" y="5680097"/>
            <a:ext cx="2205038" cy="396875"/>
          </a:xfrm>
          <a:prstGeom prst="rect">
            <a:avLst/>
          </a:prstGeom>
          <a:noFill/>
          <a:ln w="9525">
            <a:noFill/>
            <a:miter lim="800000"/>
            <a:headEnd/>
            <a:tailEnd/>
          </a:ln>
          <a:effectLst/>
        </p:spPr>
        <p:txBody>
          <a:bodyPr>
            <a:spAutoFit/>
          </a:bodyPr>
          <a:lstStyle/>
          <a:p>
            <a:pPr>
              <a:spcBef>
                <a:spcPct val="50000"/>
              </a:spcBef>
            </a:pPr>
            <a:r>
              <a:rPr lang="zh-CN" altLang="en-US">
                <a:ea typeface="宋体" pitchFamily="2" charset="-122"/>
              </a:rPr>
              <a:t>右移一位示意图</a:t>
            </a:r>
          </a:p>
        </p:txBody>
      </p:sp>
      <p:sp>
        <p:nvSpPr>
          <p:cNvPr id="176186" name="AutoShape 58"/>
          <p:cNvSpPr>
            <a:spLocks noChangeArrowheads="1"/>
          </p:cNvSpPr>
          <p:nvPr/>
        </p:nvSpPr>
        <p:spPr bwMode="auto">
          <a:xfrm>
            <a:off x="7154568" y="1916142"/>
            <a:ext cx="1532232" cy="703255"/>
          </a:xfrm>
          <a:prstGeom prst="wedgeRoundRectCallout">
            <a:avLst>
              <a:gd name="adj1" fmla="val -100769"/>
              <a:gd name="adj2" fmla="val 74218"/>
              <a:gd name="adj3" fmla="val 16667"/>
            </a:avLst>
          </a:prstGeom>
          <a:solidFill>
            <a:srgbClr val="FFFF00"/>
          </a:solidFill>
          <a:ln w="9525">
            <a:solidFill>
              <a:schemeClr val="tx1"/>
            </a:solidFill>
            <a:miter lim="800000"/>
            <a:headEnd/>
            <a:tailEnd/>
          </a:ln>
          <a:effectLst/>
        </p:spPr>
        <p:txBody>
          <a:bodyPr/>
          <a:lstStyle/>
          <a:p>
            <a:pPr algn="ctr"/>
            <a:r>
              <a:rPr lang="zh-CN" altLang="en-US" dirty="0"/>
              <a:t>左</a:t>
            </a:r>
            <a:r>
              <a:rPr lang="zh-CN" altLang="en-US" dirty="0">
                <a:ea typeface="宋体" pitchFamily="2" charset="-122"/>
              </a:rPr>
              <a:t>移输入位</a:t>
            </a:r>
            <a:endParaRPr lang="en-US" altLang="zh-CN" dirty="0">
              <a:ea typeface="宋体" pitchFamily="2" charset="-122"/>
            </a:endParaRPr>
          </a:p>
          <a:p>
            <a:pPr algn="ctr"/>
            <a:r>
              <a:rPr lang="en-US" altLang="zh-CN" dirty="0"/>
              <a:t>LIN</a:t>
            </a:r>
            <a:endParaRPr lang="zh-CN" altLang="en-US" dirty="0">
              <a:ea typeface="宋体" pitchFamily="2" charset="-122"/>
            </a:endParaRPr>
          </a:p>
        </p:txBody>
      </p:sp>
      <p:sp>
        <p:nvSpPr>
          <p:cNvPr id="176187" name="AutoShape 59"/>
          <p:cNvSpPr>
            <a:spLocks noChangeArrowheads="1"/>
          </p:cNvSpPr>
          <p:nvPr/>
        </p:nvSpPr>
        <p:spPr bwMode="auto">
          <a:xfrm>
            <a:off x="341313" y="2124097"/>
            <a:ext cx="990600" cy="450850"/>
          </a:xfrm>
          <a:prstGeom prst="wedgeRectCallout">
            <a:avLst>
              <a:gd name="adj1" fmla="val 73880"/>
              <a:gd name="adj2" fmla="val 79931"/>
            </a:avLst>
          </a:prstGeom>
          <a:solidFill>
            <a:srgbClr val="92D050"/>
          </a:solidFill>
          <a:ln w="28575">
            <a:solidFill>
              <a:schemeClr val="tx1"/>
            </a:solidFill>
            <a:miter lim="800000"/>
            <a:headEnd/>
            <a:tailEnd/>
          </a:ln>
          <a:effectLst/>
        </p:spPr>
        <p:txBody>
          <a:bodyPr/>
          <a:lstStyle/>
          <a:p>
            <a:pPr algn="ctr"/>
            <a:r>
              <a:rPr lang="zh-CN" altLang="en-US" dirty="0">
                <a:solidFill>
                  <a:srgbClr val="FF0000"/>
                </a:solidFill>
                <a:ea typeface="宋体" pitchFamily="2" charset="-122"/>
              </a:rPr>
              <a:t>移出位</a:t>
            </a:r>
          </a:p>
        </p:txBody>
      </p:sp>
      <p:sp>
        <p:nvSpPr>
          <p:cNvPr id="176189" name="AutoShape 61" descr="新闻纸"/>
          <p:cNvSpPr>
            <a:spLocks noChangeArrowheads="1"/>
          </p:cNvSpPr>
          <p:nvPr/>
        </p:nvSpPr>
        <p:spPr bwMode="auto">
          <a:xfrm>
            <a:off x="341313" y="4645046"/>
            <a:ext cx="1393825" cy="656161"/>
          </a:xfrm>
          <a:prstGeom prst="wedgeRectCallout">
            <a:avLst>
              <a:gd name="adj1" fmla="val 88843"/>
              <a:gd name="adj2" fmla="val 54153"/>
            </a:avLst>
          </a:prstGeom>
          <a:solidFill>
            <a:srgbClr val="FFFF00"/>
          </a:solidFill>
          <a:ln w="28575">
            <a:solidFill>
              <a:schemeClr val="tx1"/>
            </a:solidFill>
            <a:miter lim="800000"/>
            <a:headEnd/>
            <a:tailEnd/>
          </a:ln>
          <a:effectLst/>
        </p:spPr>
        <p:txBody>
          <a:bodyPr/>
          <a:lstStyle/>
          <a:p>
            <a:pPr algn="ctr"/>
            <a:r>
              <a:rPr lang="zh-CN" altLang="en-US" dirty="0"/>
              <a:t>右</a:t>
            </a:r>
            <a:r>
              <a:rPr lang="zh-CN" altLang="en-US" dirty="0">
                <a:ea typeface="宋体" pitchFamily="2" charset="-122"/>
              </a:rPr>
              <a:t>移输入位</a:t>
            </a:r>
            <a:endParaRPr lang="en-US" altLang="zh-CN" dirty="0">
              <a:ea typeface="宋体" pitchFamily="2" charset="-122"/>
            </a:endParaRPr>
          </a:p>
          <a:p>
            <a:pPr algn="ctr"/>
            <a:r>
              <a:rPr lang="en-US" altLang="zh-CN" dirty="0"/>
              <a:t>RIN</a:t>
            </a:r>
            <a:endParaRPr lang="zh-CN" altLang="en-US" dirty="0">
              <a:ea typeface="宋体" pitchFamily="2" charset="-122"/>
            </a:endParaRPr>
          </a:p>
        </p:txBody>
      </p:sp>
      <p:sp>
        <p:nvSpPr>
          <p:cNvPr id="176190" name="AutoShape 62"/>
          <p:cNvSpPr>
            <a:spLocks noChangeArrowheads="1"/>
          </p:cNvSpPr>
          <p:nvPr/>
        </p:nvSpPr>
        <p:spPr bwMode="auto">
          <a:xfrm>
            <a:off x="7316788" y="4733947"/>
            <a:ext cx="1035050" cy="360362"/>
          </a:xfrm>
          <a:prstGeom prst="wedgeRectCallout">
            <a:avLst>
              <a:gd name="adj1" fmla="val -62421"/>
              <a:gd name="adj2" fmla="val 111231"/>
            </a:avLst>
          </a:prstGeom>
          <a:solidFill>
            <a:srgbClr val="92D050"/>
          </a:solidFill>
          <a:ln w="9525">
            <a:solidFill>
              <a:schemeClr val="tx1"/>
            </a:solidFill>
            <a:miter lim="800000"/>
            <a:headEnd/>
            <a:tailEnd/>
          </a:ln>
          <a:effectLst/>
        </p:spPr>
        <p:txBody>
          <a:bodyPr/>
          <a:lstStyle/>
          <a:p>
            <a:pPr algn="ctr"/>
            <a:r>
              <a:rPr lang="zh-CN" altLang="en-US" dirty="0">
                <a:solidFill>
                  <a:srgbClr val="FF0000"/>
                </a:solidFill>
                <a:ea typeface="宋体" pitchFamily="2" charset="-122"/>
              </a:rPr>
              <a:t>移出位</a:t>
            </a:r>
          </a:p>
        </p:txBody>
      </p:sp>
      <p:sp>
        <p:nvSpPr>
          <p:cNvPr id="176192" name="Text Box 64"/>
          <p:cNvSpPr txBox="1">
            <a:spLocks noChangeArrowheads="1"/>
          </p:cNvSpPr>
          <p:nvPr/>
        </p:nvSpPr>
        <p:spPr bwMode="auto">
          <a:xfrm>
            <a:off x="1062036" y="145625"/>
            <a:ext cx="5624514" cy="707886"/>
          </a:xfrm>
          <a:prstGeom prst="rect">
            <a:avLst/>
          </a:prstGeom>
          <a:noFill/>
          <a:ln w="9525">
            <a:noFill/>
            <a:miter lim="800000"/>
            <a:headEnd/>
            <a:tailEnd/>
          </a:ln>
          <a:effectLst/>
        </p:spPr>
        <p:txBody>
          <a:bodyPr wrap="square">
            <a:spAutoFit/>
          </a:bodyPr>
          <a:lstStyle/>
          <a:p>
            <a:pPr>
              <a:spcBef>
                <a:spcPct val="50000"/>
              </a:spcBef>
            </a:pPr>
            <a:r>
              <a:rPr lang="zh-CN" altLang="en-US" sz="4000" dirty="0">
                <a:ea typeface="宋体" pitchFamily="2" charset="-122"/>
              </a:rPr>
              <a:t>八位移位寄存器示意图</a:t>
            </a:r>
          </a:p>
        </p:txBody>
      </p:sp>
      <p:sp>
        <p:nvSpPr>
          <p:cNvPr id="63" name="矩形 62"/>
          <p:cNvSpPr/>
          <p:nvPr/>
        </p:nvSpPr>
        <p:spPr>
          <a:xfrm>
            <a:off x="1957727" y="1174256"/>
            <a:ext cx="646331" cy="461665"/>
          </a:xfrm>
          <a:prstGeom prst="rect">
            <a:avLst/>
          </a:prstGeom>
        </p:spPr>
        <p:txBody>
          <a:bodyPr wrap="none">
            <a:spAutoFit/>
          </a:bodyPr>
          <a:lstStyle/>
          <a:p>
            <a:pPr algn="ctr"/>
            <a:r>
              <a:rPr lang="en-US" altLang="zh-CN" sz="2400" b="1" dirty="0">
                <a:solidFill>
                  <a:srgbClr val="FF0000"/>
                </a:solidFill>
              </a:rPr>
              <a:t>QH</a:t>
            </a:r>
          </a:p>
        </p:txBody>
      </p:sp>
      <p:sp>
        <p:nvSpPr>
          <p:cNvPr id="64" name="矩形 63"/>
          <p:cNvSpPr/>
          <p:nvPr/>
        </p:nvSpPr>
        <p:spPr>
          <a:xfrm>
            <a:off x="6009027" y="1141990"/>
            <a:ext cx="646331" cy="461665"/>
          </a:xfrm>
          <a:prstGeom prst="rect">
            <a:avLst/>
          </a:prstGeom>
        </p:spPr>
        <p:txBody>
          <a:bodyPr wrap="none">
            <a:spAutoFit/>
          </a:bodyPr>
          <a:lstStyle/>
          <a:p>
            <a:pPr algn="ctr"/>
            <a:r>
              <a:rPr lang="en-US" altLang="zh-CN" sz="2400" b="1" dirty="0">
                <a:solidFill>
                  <a:srgbClr val="FF0000"/>
                </a:solidFill>
              </a:rPr>
              <a:t>QA</a:t>
            </a:r>
          </a:p>
        </p:txBody>
      </p:sp>
      <p:sp>
        <p:nvSpPr>
          <p:cNvPr id="65" name="矩形 64"/>
          <p:cNvSpPr/>
          <p:nvPr/>
        </p:nvSpPr>
        <p:spPr>
          <a:xfrm>
            <a:off x="4342152" y="1141990"/>
            <a:ext cx="646331" cy="461665"/>
          </a:xfrm>
          <a:prstGeom prst="rect">
            <a:avLst/>
          </a:prstGeom>
        </p:spPr>
        <p:txBody>
          <a:bodyPr wrap="none">
            <a:spAutoFit/>
          </a:bodyPr>
          <a:lstStyle/>
          <a:p>
            <a:pPr algn="ctr"/>
            <a:r>
              <a:rPr lang="en-US" altLang="zh-CN" sz="2400" b="1" dirty="0">
                <a:solidFill>
                  <a:srgbClr val="FF0000"/>
                </a:solidFill>
              </a:rPr>
              <a:t>QD</a:t>
            </a:r>
          </a:p>
        </p:txBody>
      </p:sp>
      <p:sp>
        <p:nvSpPr>
          <p:cNvPr id="67" name="灯片编号占位符 66"/>
          <p:cNvSpPr>
            <a:spLocks noGrp="1"/>
          </p:cNvSpPr>
          <p:nvPr>
            <p:ph type="sldNum" sz="quarter" idx="12"/>
          </p:nvPr>
        </p:nvSpPr>
        <p:spPr/>
        <p:txBody>
          <a:bodyPr/>
          <a:lstStyle/>
          <a:p>
            <a:pPr>
              <a:defRPr/>
            </a:pPr>
            <a:fld id="{FDFDDDCF-CC0E-4CF3-A497-3FEE434E7AE7}" type="slidenum">
              <a:rPr lang="en-US" altLang="zh-CN" smtClean="0"/>
              <a:pPr>
                <a:defRPr/>
              </a:pPr>
              <a:t>8</a:t>
            </a:fld>
            <a:endParaRPr lang="en-US" altLang="zh-CN"/>
          </a:p>
        </p:txBody>
      </p:sp>
      <p:sp>
        <p:nvSpPr>
          <p:cNvPr id="68" name="页脚占位符 67"/>
          <p:cNvSpPr>
            <a:spLocks noGrp="1"/>
          </p:cNvSpPr>
          <p:nvPr>
            <p:ph type="ftr" sz="quarter" idx="11"/>
          </p:nvPr>
        </p:nvSpPr>
        <p:spPr/>
        <p:txBody>
          <a:bodyPr/>
          <a:lstStyle/>
          <a:p>
            <a:pPr>
              <a:defRPr/>
            </a:pPr>
            <a:r>
              <a:rPr lang="zh-CN" altLang="en-US" dirty="0"/>
              <a:t>第</a:t>
            </a:r>
            <a:r>
              <a:rPr lang="en-US" altLang="zh-CN" dirty="0"/>
              <a:t>8</a:t>
            </a:r>
            <a:r>
              <a:rPr lang="zh-CN" altLang="en-US" dirty="0"/>
              <a:t>章时序逻辑设计实践</a:t>
            </a:r>
            <a:endParaRPr lang="en-US" altLang="zh-CN" dirty="0"/>
          </a:p>
        </p:txBody>
      </p:sp>
      <p:cxnSp>
        <p:nvCxnSpPr>
          <p:cNvPr id="3" name="直接箭头连接符 2"/>
          <p:cNvCxnSpPr/>
          <p:nvPr/>
        </p:nvCxnSpPr>
        <p:spPr>
          <a:xfrm flipH="1">
            <a:off x="2681287" y="3104783"/>
            <a:ext cx="3195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816225" y="5680097"/>
            <a:ext cx="36464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a:defRPr/>
            </a:pPr>
            <a:fld id="{504DFF4F-D7B9-42A8-9E03-2EA037401EA6}" type="datetime2">
              <a:rPr lang="zh-CN" altLang="en-US" smtClean="0"/>
              <a:t>2019年12月2日</a:t>
            </a:fld>
            <a:endParaRPr lang="en-US" altLang="zh-CN"/>
          </a:p>
        </p:txBody>
      </p:sp>
    </p:spTree>
    <p:extLst>
      <p:ext uri="{BB962C8B-B14F-4D97-AF65-F5344CB8AC3E}">
        <p14:creationId xmlns:p14="http://schemas.microsoft.com/office/powerpoint/2010/main" val="101490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a:t>循环移位寄存器</a:t>
            </a:r>
          </a:p>
        </p:txBody>
      </p:sp>
      <p:sp>
        <p:nvSpPr>
          <p:cNvPr id="203779" name="Text Box 3"/>
          <p:cNvSpPr txBox="1">
            <a:spLocks noChangeArrowheads="1"/>
          </p:cNvSpPr>
          <p:nvPr/>
        </p:nvSpPr>
        <p:spPr bwMode="auto">
          <a:xfrm>
            <a:off x="2383631" y="4792663"/>
            <a:ext cx="407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ahoma" pitchFamily="34" charset="0"/>
              </a:rPr>
              <a:t>D</a:t>
            </a:r>
            <a:r>
              <a:rPr lang="en-US" altLang="zh-CN" b="1" baseline="-25000" dirty="0">
                <a:latin typeface="Tahoma" pitchFamily="34" charset="0"/>
              </a:rPr>
              <a:t>0</a:t>
            </a:r>
            <a:r>
              <a:rPr lang="en-US" altLang="zh-CN" b="1" dirty="0">
                <a:latin typeface="Tahoma" pitchFamily="34" charset="0"/>
              </a:rPr>
              <a:t> = F ( Q</a:t>
            </a:r>
            <a:r>
              <a:rPr lang="en-US" altLang="zh-CN" b="1" baseline="-25000" dirty="0">
                <a:latin typeface="Tahoma" pitchFamily="34" charset="0"/>
              </a:rPr>
              <a:t>0 </a:t>
            </a:r>
            <a:r>
              <a:rPr lang="en-US" altLang="zh-CN" b="1" dirty="0">
                <a:latin typeface="Tahoma" pitchFamily="34" charset="0"/>
              </a:rPr>
              <a:t>, Q</a:t>
            </a:r>
            <a:r>
              <a:rPr lang="en-US" altLang="zh-CN" b="1" baseline="-25000" dirty="0">
                <a:latin typeface="Tahoma" pitchFamily="34" charset="0"/>
              </a:rPr>
              <a:t>1 </a:t>
            </a:r>
            <a:r>
              <a:rPr lang="en-US" altLang="zh-CN" b="1" dirty="0">
                <a:latin typeface="Tahoma" pitchFamily="34" charset="0"/>
              </a:rPr>
              <a:t>, … , Q</a:t>
            </a:r>
            <a:r>
              <a:rPr lang="en-US" altLang="zh-CN" b="1" baseline="-25000" dirty="0">
                <a:latin typeface="Tahoma" pitchFamily="34" charset="0"/>
              </a:rPr>
              <a:t>n-1</a:t>
            </a:r>
            <a:r>
              <a:rPr lang="en-US" altLang="zh-CN" b="1" dirty="0">
                <a:latin typeface="Tahoma" pitchFamily="34" charset="0"/>
              </a:rPr>
              <a:t> )</a:t>
            </a:r>
          </a:p>
        </p:txBody>
      </p:sp>
      <p:grpSp>
        <p:nvGrpSpPr>
          <p:cNvPr id="203780" name="Group 4"/>
          <p:cNvGrpSpPr>
            <a:grpSpLocks/>
          </p:cNvGrpSpPr>
          <p:nvPr/>
        </p:nvGrpSpPr>
        <p:grpSpPr bwMode="auto">
          <a:xfrm>
            <a:off x="1066800" y="1844824"/>
            <a:ext cx="7543800" cy="1371600"/>
            <a:chOff x="720" y="864"/>
            <a:chExt cx="4752" cy="864"/>
          </a:xfrm>
        </p:grpSpPr>
        <p:sp>
          <p:nvSpPr>
            <p:cNvPr id="203781" name="Line 5"/>
            <p:cNvSpPr>
              <a:spLocks noChangeShapeType="1"/>
            </p:cNvSpPr>
            <p:nvPr/>
          </p:nvSpPr>
          <p:spPr bwMode="auto">
            <a:xfrm flipV="1">
              <a:off x="5472"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2" name="Line 6"/>
            <p:cNvSpPr>
              <a:spLocks noChangeShapeType="1"/>
            </p:cNvSpPr>
            <p:nvPr/>
          </p:nvSpPr>
          <p:spPr bwMode="auto">
            <a:xfrm flipV="1">
              <a:off x="720" y="1056"/>
              <a:ext cx="0" cy="672"/>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3" name="Rectangle 7"/>
            <p:cNvSpPr>
              <a:spLocks noChangeArrowheads="1"/>
            </p:cNvSpPr>
            <p:nvPr/>
          </p:nvSpPr>
          <p:spPr bwMode="auto">
            <a:xfrm>
              <a:off x="1632" y="864"/>
              <a:ext cx="2976" cy="384"/>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hlink"/>
                  </a:solidFill>
                  <a:ea typeface="黑体" pitchFamily="2" charset="-122"/>
                </a:rPr>
                <a:t>反  馈  逻  辑</a:t>
              </a:r>
            </a:p>
          </p:txBody>
        </p:sp>
        <p:sp>
          <p:nvSpPr>
            <p:cNvPr id="203784" name="Line 8"/>
            <p:cNvSpPr>
              <a:spLocks noChangeShapeType="1"/>
            </p:cNvSpPr>
            <p:nvPr/>
          </p:nvSpPr>
          <p:spPr bwMode="auto">
            <a:xfrm>
              <a:off x="720" y="1056"/>
              <a:ext cx="912"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5" name="Line 9"/>
            <p:cNvSpPr>
              <a:spLocks noChangeShapeType="1"/>
            </p:cNvSpPr>
            <p:nvPr/>
          </p:nvSpPr>
          <p:spPr bwMode="auto">
            <a:xfrm>
              <a:off x="4608" y="1056"/>
              <a:ext cx="864"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6" name="Line 10"/>
            <p:cNvSpPr>
              <a:spLocks noChangeShapeType="1"/>
            </p:cNvSpPr>
            <p:nvPr/>
          </p:nvSpPr>
          <p:spPr bwMode="auto">
            <a:xfrm flipV="1">
              <a:off x="43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7" name="Line 11"/>
            <p:cNvSpPr>
              <a:spLocks noChangeShapeType="1"/>
            </p:cNvSpPr>
            <p:nvPr/>
          </p:nvSpPr>
          <p:spPr bwMode="auto">
            <a:xfrm flipV="1">
              <a:off x="31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88" name="Line 12"/>
            <p:cNvSpPr>
              <a:spLocks noChangeShapeType="1"/>
            </p:cNvSpPr>
            <p:nvPr/>
          </p:nvSpPr>
          <p:spPr bwMode="auto">
            <a:xfrm flipV="1">
              <a:off x="1920" y="1248"/>
              <a:ext cx="0" cy="480"/>
            </a:xfrm>
            <a:prstGeom prst="line">
              <a:avLst/>
            </a:prstGeom>
            <a:noFill/>
            <a:ln w="38100">
              <a:solidFill>
                <a:schemeClr val="hlink"/>
              </a:solidFill>
              <a:miter lim="800000"/>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03789" name="Group 13"/>
          <p:cNvGrpSpPr>
            <a:grpSpLocks/>
          </p:cNvGrpSpPr>
          <p:nvPr/>
        </p:nvGrpSpPr>
        <p:grpSpPr bwMode="auto">
          <a:xfrm>
            <a:off x="304800" y="2911624"/>
            <a:ext cx="8305800" cy="1981200"/>
            <a:chOff x="192" y="1584"/>
            <a:chExt cx="5232" cy="1248"/>
          </a:xfrm>
        </p:grpSpPr>
        <p:sp>
          <p:nvSpPr>
            <p:cNvPr id="203790" name="Rectangle 14"/>
            <p:cNvSpPr>
              <a:spLocks noChangeArrowheads="1"/>
            </p:cNvSpPr>
            <p:nvPr/>
          </p:nvSpPr>
          <p:spPr bwMode="auto">
            <a:xfrm>
              <a:off x="9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dirty="0"/>
                <a:t>D        Q</a:t>
              </a:r>
            </a:p>
            <a:p>
              <a:pPr algn="r">
                <a:lnSpc>
                  <a:spcPct val="150000"/>
                </a:lnSpc>
              </a:pPr>
              <a:r>
                <a:rPr lang="en-US" altLang="zh-CN" b="1" dirty="0"/>
                <a:t>  CK   Q</a:t>
              </a:r>
            </a:p>
          </p:txBody>
        </p:sp>
        <p:grpSp>
          <p:nvGrpSpPr>
            <p:cNvPr id="203791" name="Group 15"/>
            <p:cNvGrpSpPr>
              <a:grpSpLocks/>
            </p:cNvGrpSpPr>
            <p:nvPr/>
          </p:nvGrpSpPr>
          <p:grpSpPr bwMode="auto">
            <a:xfrm>
              <a:off x="912" y="2064"/>
              <a:ext cx="96" cy="96"/>
              <a:chOff x="2880" y="2064"/>
              <a:chExt cx="96" cy="192"/>
            </a:xfrm>
          </p:grpSpPr>
          <p:sp>
            <p:nvSpPr>
              <p:cNvPr id="203792" name="Line 16"/>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3" name="Line 17"/>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794" name="Line 18"/>
            <p:cNvSpPr>
              <a:spLocks noChangeShapeType="1"/>
            </p:cNvSpPr>
            <p:nvPr/>
          </p:nvSpPr>
          <p:spPr bwMode="auto">
            <a:xfrm>
              <a:off x="6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5" name="Line 19"/>
            <p:cNvSpPr>
              <a:spLocks noChangeShapeType="1"/>
            </p:cNvSpPr>
            <p:nvPr/>
          </p:nvSpPr>
          <p:spPr bwMode="auto">
            <a:xfrm>
              <a:off x="7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6" name="Line 20"/>
            <p:cNvSpPr>
              <a:spLocks noChangeShapeType="1"/>
            </p:cNvSpPr>
            <p:nvPr/>
          </p:nvSpPr>
          <p:spPr bwMode="auto">
            <a:xfrm>
              <a:off x="15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7" name="Line 21"/>
            <p:cNvSpPr>
              <a:spLocks noChangeShapeType="1"/>
            </p:cNvSpPr>
            <p:nvPr/>
          </p:nvSpPr>
          <p:spPr bwMode="auto">
            <a:xfrm>
              <a:off x="16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798" name="Oval 22"/>
            <p:cNvSpPr>
              <a:spLocks noChangeArrowheads="1"/>
            </p:cNvSpPr>
            <p:nvPr/>
          </p:nvSpPr>
          <p:spPr bwMode="auto">
            <a:xfrm>
              <a:off x="15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Rectangle 23"/>
            <p:cNvSpPr>
              <a:spLocks noChangeArrowheads="1"/>
            </p:cNvSpPr>
            <p:nvPr/>
          </p:nvSpPr>
          <p:spPr bwMode="auto">
            <a:xfrm>
              <a:off x="21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00" name="Group 24"/>
            <p:cNvGrpSpPr>
              <a:grpSpLocks/>
            </p:cNvGrpSpPr>
            <p:nvPr/>
          </p:nvGrpSpPr>
          <p:grpSpPr bwMode="auto">
            <a:xfrm>
              <a:off x="2112" y="2064"/>
              <a:ext cx="96" cy="96"/>
              <a:chOff x="2880" y="2064"/>
              <a:chExt cx="96" cy="192"/>
            </a:xfrm>
          </p:grpSpPr>
          <p:sp>
            <p:nvSpPr>
              <p:cNvPr id="203801" name="Line 25"/>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2" name="Line 26"/>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03" name="Line 27"/>
            <p:cNvSpPr>
              <a:spLocks noChangeShapeType="1"/>
            </p:cNvSpPr>
            <p:nvPr/>
          </p:nvSpPr>
          <p:spPr bwMode="auto">
            <a:xfrm>
              <a:off x="18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4" name="Line 28"/>
            <p:cNvSpPr>
              <a:spLocks noChangeShapeType="1"/>
            </p:cNvSpPr>
            <p:nvPr/>
          </p:nvSpPr>
          <p:spPr bwMode="auto">
            <a:xfrm>
              <a:off x="19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5" name="Line 29"/>
            <p:cNvSpPr>
              <a:spLocks noChangeShapeType="1"/>
            </p:cNvSpPr>
            <p:nvPr/>
          </p:nvSpPr>
          <p:spPr bwMode="auto">
            <a:xfrm>
              <a:off x="2784" y="1776"/>
              <a:ext cx="432"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6" name="Line 30"/>
            <p:cNvSpPr>
              <a:spLocks noChangeShapeType="1"/>
            </p:cNvSpPr>
            <p:nvPr/>
          </p:nvSpPr>
          <p:spPr bwMode="auto">
            <a:xfrm>
              <a:off x="28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07" name="Oval 31"/>
            <p:cNvSpPr>
              <a:spLocks noChangeArrowheads="1"/>
            </p:cNvSpPr>
            <p:nvPr/>
          </p:nvSpPr>
          <p:spPr bwMode="auto">
            <a:xfrm>
              <a:off x="27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8" name="Rectangle 32"/>
            <p:cNvSpPr>
              <a:spLocks noChangeArrowheads="1"/>
            </p:cNvSpPr>
            <p:nvPr/>
          </p:nvSpPr>
          <p:spPr bwMode="auto">
            <a:xfrm>
              <a:off x="33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09" name="Group 33"/>
            <p:cNvGrpSpPr>
              <a:grpSpLocks/>
            </p:cNvGrpSpPr>
            <p:nvPr/>
          </p:nvGrpSpPr>
          <p:grpSpPr bwMode="auto">
            <a:xfrm>
              <a:off x="3312" y="2064"/>
              <a:ext cx="96" cy="96"/>
              <a:chOff x="2880" y="2064"/>
              <a:chExt cx="96" cy="192"/>
            </a:xfrm>
          </p:grpSpPr>
          <p:sp>
            <p:nvSpPr>
              <p:cNvPr id="203810" name="Line 34"/>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1" name="Line 35"/>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12" name="Line 36"/>
            <p:cNvSpPr>
              <a:spLocks noChangeShapeType="1"/>
            </p:cNvSpPr>
            <p:nvPr/>
          </p:nvSpPr>
          <p:spPr bwMode="auto">
            <a:xfrm>
              <a:off x="30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3" name="Line 37"/>
            <p:cNvSpPr>
              <a:spLocks noChangeShapeType="1"/>
            </p:cNvSpPr>
            <p:nvPr/>
          </p:nvSpPr>
          <p:spPr bwMode="auto">
            <a:xfrm>
              <a:off x="31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4" name="Line 38"/>
            <p:cNvSpPr>
              <a:spLocks noChangeShapeType="1"/>
            </p:cNvSpPr>
            <p:nvPr/>
          </p:nvSpPr>
          <p:spPr bwMode="auto">
            <a:xfrm>
              <a:off x="3984" y="1776"/>
              <a:ext cx="38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5" name="Line 39"/>
            <p:cNvSpPr>
              <a:spLocks noChangeShapeType="1"/>
            </p:cNvSpPr>
            <p:nvPr/>
          </p:nvSpPr>
          <p:spPr bwMode="auto">
            <a:xfrm>
              <a:off x="40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16" name="Oval 40"/>
            <p:cNvSpPr>
              <a:spLocks noChangeArrowheads="1"/>
            </p:cNvSpPr>
            <p:nvPr/>
          </p:nvSpPr>
          <p:spPr bwMode="auto">
            <a:xfrm>
              <a:off x="39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7" name="Rectangle 41"/>
            <p:cNvSpPr>
              <a:spLocks noChangeArrowheads="1"/>
            </p:cNvSpPr>
            <p:nvPr/>
          </p:nvSpPr>
          <p:spPr bwMode="auto">
            <a:xfrm>
              <a:off x="4512" y="1584"/>
              <a:ext cx="672" cy="7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54000"/>
            <a:lstStyle/>
            <a:p>
              <a:pPr algn="r">
                <a:lnSpc>
                  <a:spcPct val="130000"/>
                </a:lnSpc>
              </a:pPr>
              <a:r>
                <a:rPr lang="en-US" altLang="zh-CN" b="1"/>
                <a:t>D        Q</a:t>
              </a:r>
            </a:p>
            <a:p>
              <a:pPr algn="r">
                <a:lnSpc>
                  <a:spcPct val="150000"/>
                </a:lnSpc>
              </a:pPr>
              <a:r>
                <a:rPr lang="en-US" altLang="zh-CN" b="1"/>
                <a:t>  CK   Q</a:t>
              </a:r>
            </a:p>
          </p:txBody>
        </p:sp>
        <p:grpSp>
          <p:nvGrpSpPr>
            <p:cNvPr id="203818" name="Group 42"/>
            <p:cNvGrpSpPr>
              <a:grpSpLocks/>
            </p:cNvGrpSpPr>
            <p:nvPr/>
          </p:nvGrpSpPr>
          <p:grpSpPr bwMode="auto">
            <a:xfrm>
              <a:off x="4512" y="2064"/>
              <a:ext cx="96" cy="96"/>
              <a:chOff x="2880" y="2064"/>
              <a:chExt cx="96" cy="192"/>
            </a:xfrm>
          </p:grpSpPr>
          <p:sp>
            <p:nvSpPr>
              <p:cNvPr id="203819" name="Line 43"/>
              <p:cNvSpPr>
                <a:spLocks noChangeShapeType="1"/>
              </p:cNvSpPr>
              <p:nvPr/>
            </p:nvSpPr>
            <p:spPr bwMode="auto">
              <a:xfrm>
                <a:off x="2880" y="2064"/>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0" name="Line 44"/>
              <p:cNvSpPr>
                <a:spLocks noChangeShapeType="1"/>
              </p:cNvSpPr>
              <p:nvPr/>
            </p:nvSpPr>
            <p:spPr bwMode="auto">
              <a:xfrm flipH="1">
                <a:off x="2880" y="2160"/>
                <a:ext cx="96" cy="9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03821" name="Line 45"/>
            <p:cNvSpPr>
              <a:spLocks noChangeShapeType="1"/>
            </p:cNvSpPr>
            <p:nvPr/>
          </p:nvSpPr>
          <p:spPr bwMode="auto">
            <a:xfrm>
              <a:off x="4272"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2" name="Line 46"/>
            <p:cNvSpPr>
              <a:spLocks noChangeShapeType="1"/>
            </p:cNvSpPr>
            <p:nvPr/>
          </p:nvSpPr>
          <p:spPr bwMode="auto">
            <a:xfrm>
              <a:off x="4368"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3" name="Line 47"/>
            <p:cNvSpPr>
              <a:spLocks noChangeShapeType="1"/>
            </p:cNvSpPr>
            <p:nvPr/>
          </p:nvSpPr>
          <p:spPr bwMode="auto">
            <a:xfrm>
              <a:off x="5184" y="1776"/>
              <a:ext cx="240"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4" name="Line 48"/>
            <p:cNvSpPr>
              <a:spLocks noChangeShapeType="1"/>
            </p:cNvSpPr>
            <p:nvPr/>
          </p:nvSpPr>
          <p:spPr bwMode="auto">
            <a:xfrm>
              <a:off x="5280" y="2112"/>
              <a:ext cx="1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5" name="Oval 49"/>
            <p:cNvSpPr>
              <a:spLocks noChangeArrowheads="1"/>
            </p:cNvSpPr>
            <p:nvPr/>
          </p:nvSpPr>
          <p:spPr bwMode="auto">
            <a:xfrm>
              <a:off x="5184" y="2064"/>
              <a:ext cx="96" cy="96"/>
            </a:xfrm>
            <a:prstGeom prst="ellipse">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6" name="Line 50"/>
            <p:cNvSpPr>
              <a:spLocks noChangeShapeType="1"/>
            </p:cNvSpPr>
            <p:nvPr/>
          </p:nvSpPr>
          <p:spPr bwMode="auto">
            <a:xfrm>
              <a:off x="4368" y="2112"/>
              <a:ext cx="0" cy="576"/>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7" name="Line 51"/>
            <p:cNvSpPr>
              <a:spLocks noChangeShapeType="1"/>
            </p:cNvSpPr>
            <p:nvPr/>
          </p:nvSpPr>
          <p:spPr bwMode="auto">
            <a:xfrm>
              <a:off x="19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8" name="Line 52"/>
            <p:cNvSpPr>
              <a:spLocks noChangeShapeType="1"/>
            </p:cNvSpPr>
            <p:nvPr/>
          </p:nvSpPr>
          <p:spPr bwMode="auto">
            <a:xfrm>
              <a:off x="31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29" name="Line 53"/>
            <p:cNvSpPr>
              <a:spLocks noChangeShapeType="1"/>
            </p:cNvSpPr>
            <p:nvPr/>
          </p:nvSpPr>
          <p:spPr bwMode="auto">
            <a:xfrm>
              <a:off x="768" y="2112"/>
              <a:ext cx="0" cy="576"/>
            </a:xfrm>
            <a:prstGeom prst="line">
              <a:avLst/>
            </a:prstGeom>
            <a:noFill/>
            <a:ln w="28575">
              <a:solidFill>
                <a:schemeClr val="tx1"/>
              </a:solidFill>
              <a:miter lim="800000"/>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30" name="Line 54"/>
            <p:cNvSpPr>
              <a:spLocks noChangeShapeType="1"/>
            </p:cNvSpPr>
            <p:nvPr/>
          </p:nvSpPr>
          <p:spPr bwMode="auto">
            <a:xfrm>
              <a:off x="624" y="2688"/>
              <a:ext cx="3744"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3831" name="Text Box 55"/>
            <p:cNvSpPr txBox="1">
              <a:spLocks noChangeArrowheads="1"/>
            </p:cNvSpPr>
            <p:nvPr/>
          </p:nvSpPr>
          <p:spPr bwMode="auto">
            <a:xfrm>
              <a:off x="192" y="2544"/>
              <a:ext cx="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CLK</a:t>
              </a:r>
            </a:p>
          </p:txBody>
        </p:sp>
        <p:sp>
          <p:nvSpPr>
            <p:cNvPr id="203832" name="Text Box 56"/>
            <p:cNvSpPr txBox="1">
              <a:spLocks noChangeArrowheads="1"/>
            </p:cNvSpPr>
            <p:nvPr/>
          </p:nvSpPr>
          <p:spPr bwMode="auto">
            <a:xfrm>
              <a:off x="1044"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FF0</a:t>
              </a:r>
            </a:p>
          </p:txBody>
        </p:sp>
        <p:sp>
          <p:nvSpPr>
            <p:cNvPr id="203833" name="Text Box 57"/>
            <p:cNvSpPr txBox="1">
              <a:spLocks noChangeArrowheads="1"/>
            </p:cNvSpPr>
            <p:nvPr/>
          </p:nvSpPr>
          <p:spPr bwMode="auto">
            <a:xfrm>
              <a:off x="22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FF1</a:t>
              </a:r>
            </a:p>
          </p:txBody>
        </p:sp>
        <p:sp>
          <p:nvSpPr>
            <p:cNvPr id="203834" name="Text Box 58"/>
            <p:cNvSpPr txBox="1">
              <a:spLocks noChangeArrowheads="1"/>
            </p:cNvSpPr>
            <p:nvPr/>
          </p:nvSpPr>
          <p:spPr bwMode="auto">
            <a:xfrm>
              <a:off x="3456"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FF2</a:t>
              </a:r>
            </a:p>
          </p:txBody>
        </p:sp>
        <p:sp>
          <p:nvSpPr>
            <p:cNvPr id="203835" name="Text Box 59"/>
            <p:cNvSpPr txBox="1">
              <a:spLocks noChangeArrowheads="1"/>
            </p:cNvSpPr>
            <p:nvPr/>
          </p:nvSpPr>
          <p:spPr bwMode="auto">
            <a:xfrm>
              <a:off x="4668" y="2352"/>
              <a:ext cx="3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t>FF3</a:t>
              </a:r>
            </a:p>
          </p:txBody>
        </p:sp>
      </p:grpSp>
      <p:sp>
        <p:nvSpPr>
          <p:cNvPr id="203836" name="Text Box 60"/>
          <p:cNvSpPr txBox="1">
            <a:spLocks noChangeArrowheads="1"/>
          </p:cNvSpPr>
          <p:nvPr/>
        </p:nvSpPr>
        <p:spPr bwMode="auto">
          <a:xfrm>
            <a:off x="293150" y="1211629"/>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ea typeface="黑体" pitchFamily="2" charset="-122"/>
              </a:rPr>
              <a:t>一般结构：</a:t>
            </a:r>
          </a:p>
        </p:txBody>
      </p:sp>
      <p:sp>
        <p:nvSpPr>
          <p:cNvPr id="2" name="日期占位符 1"/>
          <p:cNvSpPr>
            <a:spLocks noGrp="1"/>
          </p:cNvSpPr>
          <p:nvPr>
            <p:ph type="dt" sz="half" idx="10"/>
          </p:nvPr>
        </p:nvSpPr>
        <p:spPr/>
        <p:txBody>
          <a:bodyPr/>
          <a:lstStyle/>
          <a:p>
            <a:pPr>
              <a:defRPr/>
            </a:pPr>
            <a:fld id="{628F4409-9653-4B50-A828-A5972F16EA55}" type="datetime2">
              <a:rPr lang="zh-CN" altLang="en-US" smtClean="0"/>
              <a:t>2019年12月2日</a:t>
            </a:fld>
            <a:endParaRPr lang="en-US" altLang="zh-CN"/>
          </a:p>
        </p:txBody>
      </p:sp>
      <p:sp>
        <p:nvSpPr>
          <p:cNvPr id="3" name="页脚占位符 2"/>
          <p:cNvSpPr>
            <a:spLocks noGrp="1"/>
          </p:cNvSpPr>
          <p:nvPr>
            <p:ph type="ftr" sz="quarter" idx="11"/>
          </p:nvPr>
        </p:nvSpPr>
        <p:spPr/>
        <p:txBody>
          <a:bodyPr/>
          <a:lstStyle/>
          <a:p>
            <a:pPr>
              <a:defRPr/>
            </a:pPr>
            <a:r>
              <a:rPr lang="zh-CN" altLang="en-US"/>
              <a:t>第</a:t>
            </a:r>
            <a:r>
              <a:rPr lang="en-US" altLang="zh-CN"/>
              <a:t>8</a:t>
            </a:r>
            <a:r>
              <a:rPr lang="zh-CN" altLang="en-US"/>
              <a:t>章时序逻辑设计实践</a:t>
            </a:r>
            <a:endParaRPr lang="en-US" altLang="zh-CN"/>
          </a:p>
        </p:txBody>
      </p:sp>
      <p:sp>
        <p:nvSpPr>
          <p:cNvPr id="4" name="灯片编号占位符 3"/>
          <p:cNvSpPr>
            <a:spLocks noGrp="1"/>
          </p:cNvSpPr>
          <p:nvPr>
            <p:ph type="sldNum" sz="quarter" idx="12"/>
          </p:nvPr>
        </p:nvSpPr>
        <p:spPr/>
        <p:txBody>
          <a:bodyPr/>
          <a:lstStyle/>
          <a:p>
            <a:pPr>
              <a:defRPr/>
            </a:pPr>
            <a:fld id="{F38CFDAA-5283-40C9-80A4-C3781C02EB22}" type="slidenum">
              <a:rPr lang="en-US" altLang="zh-CN" smtClean="0"/>
              <a:pPr>
                <a:defRPr/>
              </a:pPr>
              <a:t>9</a:t>
            </a:fld>
            <a:endParaRPr lang="en-US" altLang="zh-CN"/>
          </a:p>
        </p:txBody>
      </p:sp>
      <p:sp>
        <p:nvSpPr>
          <p:cNvPr id="64" name="Text Box 3"/>
          <p:cNvSpPr txBox="1">
            <a:spLocks noChangeArrowheads="1"/>
          </p:cNvSpPr>
          <p:nvPr/>
        </p:nvSpPr>
        <p:spPr bwMode="auto">
          <a:xfrm>
            <a:off x="460081" y="5238501"/>
            <a:ext cx="8576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zh-CN" altLang="en-US" sz="2400" dirty="0">
                <a:latin typeface="Tahoma" pitchFamily="34" charset="0"/>
              </a:rPr>
              <a:t>循环移位寄存器只反映有限的不同状态，因而可以用作计数器，称为循环移位计数器。</a:t>
            </a:r>
            <a:endParaRPr lang="en-US" altLang="zh-CN" sz="2400" dirty="0">
              <a:latin typeface="Tahoma" pitchFamily="34" charset="0"/>
            </a:endParaRPr>
          </a:p>
          <a:p>
            <a:pPr marL="342900" indent="-342900">
              <a:buFont typeface="Arial" panose="020B0604020202020204" pitchFamily="34" charset="0"/>
              <a:buChar char="•"/>
            </a:pPr>
            <a:r>
              <a:rPr lang="zh-CN" altLang="en-US" sz="2400" dirty="0">
                <a:latin typeface="Tahoma" pitchFamily="34" charset="0"/>
              </a:rPr>
              <a:t>根据反馈逻辑的不同得到不同的计数状态。</a:t>
            </a:r>
            <a:endParaRPr lang="en-US" altLang="zh-CN" sz="2400" dirty="0">
              <a:latin typeface="Tahoma" pitchFamily="34" charset="0"/>
            </a:endParaRPr>
          </a:p>
        </p:txBody>
      </p:sp>
    </p:spTree>
    <p:extLst>
      <p:ext uri="{BB962C8B-B14F-4D97-AF65-F5344CB8AC3E}">
        <p14:creationId xmlns:p14="http://schemas.microsoft.com/office/powerpoint/2010/main" val="3626644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03779"/>
                                        </p:tgtEl>
                                        <p:attrNameLst>
                                          <p:attrName>style.visibility</p:attrName>
                                        </p:attrNameLst>
                                      </p:cBhvr>
                                      <p:to>
                                        <p:strVal val="visible"/>
                                      </p:to>
                                    </p:set>
                                    <p:anim calcmode="lin" valueType="num">
                                      <p:cBhvr additive="base">
                                        <p:cTn id="12" dur="500" fill="hold"/>
                                        <p:tgtEl>
                                          <p:spTgt spid="203779"/>
                                        </p:tgtEl>
                                        <p:attrNameLst>
                                          <p:attrName>ppt_x</p:attrName>
                                        </p:attrNameLst>
                                      </p:cBhvr>
                                      <p:tavLst>
                                        <p:tav tm="0">
                                          <p:val>
                                            <p:strVal val="0-#ppt_w/2"/>
                                          </p:val>
                                        </p:tav>
                                        <p:tav tm="100000">
                                          <p:val>
                                            <p:strVal val="#ppt_x"/>
                                          </p:val>
                                        </p:tav>
                                      </p:tavLst>
                                    </p:anim>
                                    <p:anim calcmode="lin" valueType="num">
                                      <p:cBhvr additive="base">
                                        <p:cTn id="13" dur="500" fill="hold"/>
                                        <p:tgtEl>
                                          <p:spTgt spid="20377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
                                        </p:tgtEl>
                                        <p:attrNameLst>
                                          <p:attrName>style.visibility</p:attrName>
                                        </p:attrNameLst>
                                      </p:cBhvr>
                                      <p:to>
                                        <p:strVal val="visible"/>
                                      </p:to>
                                    </p:set>
                                    <p:anim calcmode="lin" valueType="num">
                                      <p:cBhvr additive="base">
                                        <p:cTn id="18" dur="500" fill="hold"/>
                                        <p:tgtEl>
                                          <p:spTgt spid="64"/>
                                        </p:tgtEl>
                                        <p:attrNameLst>
                                          <p:attrName>ppt_x</p:attrName>
                                        </p:attrNameLst>
                                      </p:cBhvr>
                                      <p:tavLst>
                                        <p:tav tm="0">
                                          <p:val>
                                            <p:strVal val="0-#ppt_w/2"/>
                                          </p:val>
                                        </p:tav>
                                        <p:tav tm="100000">
                                          <p:val>
                                            <p:strVal val="#ppt_x"/>
                                          </p:val>
                                        </p:tav>
                                      </p:tavLst>
                                    </p:anim>
                                    <p:anim calcmode="lin" valueType="num">
                                      <p:cBhvr additive="base">
                                        <p:cTn id="19"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P spid="64" grpId="0" autoUpdateAnimBg="0"/>
    </p:bldLst>
  </p:timing>
</p:sld>
</file>

<file path=ppt/theme/theme1.xml><?xml version="1.0" encoding="utf-8"?>
<a:theme xmlns:a="http://schemas.openxmlformats.org/drawingml/2006/main" name="dld">
  <a:themeElements>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whj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j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whj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whj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whj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whj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whj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whj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whj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whj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whj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whj1</Template>
  <TotalTime>7416</TotalTime>
  <Words>4037</Words>
  <Application>Microsoft Office PowerPoint</Application>
  <PresentationFormat>全屏显示(4:3)</PresentationFormat>
  <Paragraphs>1339</Paragraphs>
  <Slides>51</Slides>
  <Notes>18</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3" baseType="lpstr">
      <vt:lpstr>黑体</vt:lpstr>
      <vt:lpstr>华文新魏</vt:lpstr>
      <vt:lpstr>宋体</vt:lpstr>
      <vt:lpstr>Arial</vt:lpstr>
      <vt:lpstr>Arial Narrow</vt:lpstr>
      <vt:lpstr>Cambria Math</vt:lpstr>
      <vt:lpstr>Tahoma</vt:lpstr>
      <vt:lpstr>Times New Roman</vt:lpstr>
      <vt:lpstr>Wingdings</vt:lpstr>
      <vt:lpstr>dld</vt:lpstr>
      <vt:lpstr>Artwork</vt:lpstr>
      <vt:lpstr>Image</vt:lpstr>
      <vt:lpstr>第8章 时序逻辑设计实践</vt:lpstr>
      <vt:lpstr>主要内容</vt:lpstr>
      <vt:lpstr>8.4 移位寄存器</vt:lpstr>
      <vt:lpstr>8.4移位寄存器</vt:lpstr>
      <vt:lpstr>PowerPoint 演示文稿</vt:lpstr>
      <vt:lpstr>PowerPoint 演示文稿</vt:lpstr>
      <vt:lpstr>PowerPoint 演示文稿</vt:lpstr>
      <vt:lpstr>PowerPoint 演示文稿</vt:lpstr>
      <vt:lpstr>循环移位寄存器</vt:lpstr>
      <vt:lpstr>循环移位计数器</vt:lpstr>
      <vt:lpstr>环型计数器</vt:lpstr>
      <vt:lpstr>环型计数器</vt:lpstr>
      <vt:lpstr>环型计数器</vt:lpstr>
      <vt:lpstr>扭环计数器（Johnson Counter）</vt:lpstr>
      <vt:lpstr>自校正设计</vt:lpstr>
      <vt:lpstr>PowerPoint 演示文稿</vt:lpstr>
      <vt:lpstr>4位通用移位寄存器74x194</vt:lpstr>
      <vt:lpstr>4位通用移位寄存器74x194</vt:lpstr>
      <vt:lpstr>PowerPoint 演示文稿</vt:lpstr>
      <vt:lpstr>利用74x194实现环形计数器</vt:lpstr>
      <vt:lpstr>利用74x194实现扭环计数器</vt:lpstr>
      <vt:lpstr>PowerPoint 演示文稿</vt:lpstr>
      <vt:lpstr>八位通用移位寄存器74x299</vt:lpstr>
      <vt:lpstr>线性反馈移位寄存器</vt:lpstr>
      <vt:lpstr>PowerPoint 演示文稿</vt:lpstr>
      <vt:lpstr>线性反馈移位寄存器反馈方程</vt:lpstr>
      <vt:lpstr>线性反馈移位寄存器示例</vt:lpstr>
      <vt:lpstr>3位LFSR计数器设计</vt:lpstr>
      <vt:lpstr>PowerPoint 演示文稿</vt:lpstr>
      <vt:lpstr>序列信号发生器</vt:lpstr>
      <vt:lpstr>PowerPoint 演示文稿</vt:lpstr>
      <vt:lpstr>PowerPoint 演示文稿</vt:lpstr>
      <vt:lpstr>PowerPoint 演示文稿</vt:lpstr>
      <vt:lpstr>PowerPoint 演示文稿</vt:lpstr>
      <vt:lpstr>PowerPoint 演示文稿</vt:lpstr>
      <vt:lpstr>用移位寄存器构成序列信号发生器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移位寄存器实现序列检测功能</vt:lpstr>
      <vt:lpstr>移位寄存器和逻辑门实现序列检测功能</vt:lpstr>
      <vt:lpstr>时序逻辑部分小结</vt:lpstr>
      <vt:lpstr>第7章  基本原理</vt:lpstr>
      <vt:lpstr>第8章  设计实践</vt:lpstr>
      <vt:lpstr>计数器</vt:lpstr>
      <vt:lpstr>移位寄存器</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多媒体技术基础</dc:title>
  <dc:creator>Wu Haijun</dc:creator>
  <cp:lastModifiedBy>刘 扬</cp:lastModifiedBy>
  <cp:revision>301</cp:revision>
  <cp:lastPrinted>2012-05-17T08:28:22Z</cp:lastPrinted>
  <dcterms:created xsi:type="dcterms:W3CDTF">2006-07-10T13:07:00Z</dcterms:created>
  <dcterms:modified xsi:type="dcterms:W3CDTF">2019-12-02T13:09:35Z</dcterms:modified>
</cp:coreProperties>
</file>