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9A5A-E2CE-4B2F-9B28-45379BF12CD0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04B36-5A1F-4C2C-B407-38266AF79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6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2B1975-60D8-40ED-9824-6AD05B712D6B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0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5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0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19B9-F5FD-48E8-B36F-760B10E17E83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9B17-7455-4372-8E79-0657CD914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第六章习题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6.9, 6.16, 6.20(</a:t>
            </a:r>
            <a:r>
              <a:rPr lang="en-US" altLang="zh-CN" dirty="0" err="1"/>
              <a:t>d,f</a:t>
            </a:r>
            <a:r>
              <a:rPr lang="en-US" altLang="zh-CN" dirty="0"/>
              <a:t>), 6.21, 6.26,  6.44(</a:t>
            </a:r>
            <a:r>
              <a:rPr lang="en-US" altLang="zh-CN" dirty="0" err="1"/>
              <a:t>a,b</a:t>
            </a:r>
            <a:r>
              <a:rPr lang="en-US" altLang="zh-CN" dirty="0"/>
              <a:t>), 6.50, 6.77, 6.80, 6.82, 6.96, 6.100, 6.101</a:t>
            </a:r>
            <a:endParaRPr lang="zh-CN" altLang="en-US" dirty="0"/>
          </a:p>
        </p:txBody>
      </p:sp>
      <p:sp>
        <p:nvSpPr>
          <p:cNvPr id="45060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组合逻辑设计实践</a:t>
            </a:r>
            <a:endParaRPr lang="en-US" altLang="zh-CN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DDC168-12B3-4FBA-A788-ADE7A9ECE4DE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3E038E-77FF-4A47-B2D6-B10E92EB78E9}" type="datetime1">
              <a:rPr lang="zh-CN" altLang="en-US" smtClean="0"/>
              <a:t>2018/10/29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9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42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第六章习题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第六章习题</dc:title>
  <dc:creator>WuHaijun</dc:creator>
  <cp:lastModifiedBy>zj kelly</cp:lastModifiedBy>
  <cp:revision>14</cp:revision>
  <dcterms:created xsi:type="dcterms:W3CDTF">2012-03-09T07:28:19Z</dcterms:created>
  <dcterms:modified xsi:type="dcterms:W3CDTF">2018-10-29T14:38:28Z</dcterms:modified>
</cp:coreProperties>
</file>